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368" r:id="rId5"/>
    <p:sldId id="456" r:id="rId6"/>
    <p:sldId id="410" r:id="rId7"/>
    <p:sldId id="458" r:id="rId8"/>
    <p:sldId id="610" r:id="rId9"/>
    <p:sldId id="587" r:id="rId10"/>
    <p:sldId id="454" r:id="rId11"/>
    <p:sldId id="455" r:id="rId12"/>
    <p:sldId id="617" r:id="rId13"/>
    <p:sldId id="464" r:id="rId14"/>
    <p:sldId id="588" r:id="rId15"/>
    <p:sldId id="457" r:id="rId16"/>
    <p:sldId id="589" r:id="rId17"/>
    <p:sldId id="612" r:id="rId18"/>
    <p:sldId id="635" r:id="rId19"/>
    <p:sldId id="637" r:id="rId20"/>
    <p:sldId id="618" r:id="rId21"/>
    <p:sldId id="619" r:id="rId22"/>
    <p:sldId id="620" r:id="rId23"/>
    <p:sldId id="621" r:id="rId24"/>
    <p:sldId id="622" r:id="rId25"/>
    <p:sldId id="623" r:id="rId26"/>
    <p:sldId id="643" r:id="rId27"/>
    <p:sldId id="644" r:id="rId28"/>
    <p:sldId id="646" r:id="rId29"/>
    <p:sldId id="651" r:id="rId30"/>
    <p:sldId id="652" r:id="rId31"/>
    <p:sldId id="627" r:id="rId32"/>
    <p:sldId id="628" r:id="rId33"/>
    <p:sldId id="630" r:id="rId34"/>
    <p:sldId id="631" r:id="rId35"/>
    <p:sldId id="632" r:id="rId36"/>
    <p:sldId id="633" r:id="rId37"/>
    <p:sldId id="634" r:id="rId38"/>
    <p:sldId id="479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F2"/>
    <a:srgbClr val="007FD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67" autoAdjust="0"/>
    <p:restoredTop sz="94695" autoAdjust="0"/>
  </p:normalViewPr>
  <p:slideViewPr>
    <p:cSldViewPr snapToGrid="0" snapToObjects="1">
      <p:cViewPr varScale="1">
        <p:scale>
          <a:sx n="78" d="100"/>
          <a:sy n="78" d="100"/>
        </p:scale>
        <p:origin x="-11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>
      <p:cViewPr varScale="1">
        <p:scale>
          <a:sx n="59" d="100"/>
          <a:sy n="59" d="100"/>
        </p:scale>
        <p:origin x="-249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167C8-DA83-BF4E-A6A7-97B3FD5ECA7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0D977-DBCB-7549-9A9F-A7900F0A4B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79DAA-6CE7-1440-B08D-52B8DE29637B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4EFFC-6EC8-F142-AC94-88EEA80A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4EFFC-6EC8-F142-AC94-88EEA80AEBE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Instruments seem simple, but</a:t>
            </a:r>
            <a:r>
              <a:rPr lang="en-GB" baseline="0" dirty="0" smtClean="0"/>
              <a:t> they need to have the simple things done well:</a:t>
            </a:r>
          </a:p>
          <a:p>
            <a:endParaRPr lang="en-GB" baseline="0" dirty="0" smtClean="0"/>
          </a:p>
          <a:p>
            <a:r>
              <a:rPr lang="en-GB" baseline="0" dirty="0" smtClean="0"/>
              <a:t>Visibility</a:t>
            </a:r>
          </a:p>
          <a:p>
            <a:r>
              <a:rPr lang="en-GB" baseline="0" dirty="0" smtClean="0"/>
              <a:t>Ease of Use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These are the key customer relevant points. There are secondary issues – which are taken as simple REQUIREMENTS: durability, reliability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Then there are installation considerations – speed of installation, consistency (how easy is it to make a simple mistake? – we can eliminate these possibilities)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next generation of B&amp;G instruments delivers…</a:t>
            </a:r>
          </a:p>
          <a:p>
            <a:endParaRPr lang="en-GB" baseline="0" dirty="0" smtClean="0"/>
          </a:p>
          <a:p>
            <a:r>
              <a:rPr lang="en-GB" dirty="0" smtClean="0"/>
              <a:t>Colour</a:t>
            </a:r>
            <a:r>
              <a:rPr lang="en-GB" baseline="0" dirty="0" smtClean="0"/>
              <a:t> screen</a:t>
            </a:r>
          </a:p>
          <a:p>
            <a:r>
              <a:rPr lang="en-GB" baseline="0" dirty="0" smtClean="0"/>
              <a:t>40% larger than the competitors</a:t>
            </a:r>
          </a:p>
          <a:p>
            <a:r>
              <a:rPr lang="en-GB" baseline="0" dirty="0" smtClean="0"/>
              <a:t>Remote Pilot keypad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4EFFC-6EC8-F142-AC94-88EEA80AEBE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266243" name="Notes Placeholder 2"/>
          <p:cNvSpPr>
            <a:spLocks noGrp="1"/>
          </p:cNvSpPr>
          <p:nvPr>
            <p:ph type="body" idx="1"/>
          </p:nvPr>
        </p:nvSpPr>
        <p:spPr>
          <a:xfrm>
            <a:off x="914296" y="4343400"/>
            <a:ext cx="5029414" cy="4116267"/>
          </a:xfrm>
          <a:noFill/>
          <a:ln/>
        </p:spPr>
        <p:txBody>
          <a:bodyPr lIns="92446" tIns="46223" rIns="92446" bIns="46223"/>
          <a:lstStyle/>
          <a:p>
            <a:endParaRPr lang="en-US" smtClean="0"/>
          </a:p>
        </p:txBody>
      </p:sp>
      <p:sp>
        <p:nvSpPr>
          <p:cNvPr id="266244" name="Slide Number Placeholder 3"/>
          <p:cNvSpPr txBox="1">
            <a:spLocks noGrp="1"/>
          </p:cNvSpPr>
          <p:nvPr/>
        </p:nvSpPr>
        <p:spPr bwMode="auto">
          <a:xfrm>
            <a:off x="3886953" y="8685337"/>
            <a:ext cx="2971050" cy="45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46" tIns="46223" rIns="92446" bIns="46223" anchor="b"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41C483CF-051B-4D79-B7BD-73AFE04DC699}" type="slidenum">
              <a:rPr lang="en-GB" sz="1200" b="1">
                <a:solidFill>
                  <a:schemeClr val="bg1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GB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4EFFC-6EC8-F142-AC94-88EEA80AEBE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ＭＳ Ｐゴシック" charset="-128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DC933DF-8214-4AB4-A6E0-CE59D35956A4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266243" name="Notes Placeholder 2"/>
          <p:cNvSpPr>
            <a:spLocks noGrp="1"/>
          </p:cNvSpPr>
          <p:nvPr>
            <p:ph type="body" idx="1"/>
          </p:nvPr>
        </p:nvSpPr>
        <p:spPr>
          <a:xfrm>
            <a:off x="914296" y="4343400"/>
            <a:ext cx="5029414" cy="4116267"/>
          </a:xfrm>
          <a:noFill/>
          <a:ln/>
        </p:spPr>
        <p:txBody>
          <a:bodyPr lIns="95173" tIns="47587" rIns="95173" bIns="47587"/>
          <a:lstStyle/>
          <a:p>
            <a:endParaRPr lang="en-US" dirty="0" smtClean="0"/>
          </a:p>
        </p:txBody>
      </p:sp>
      <p:sp>
        <p:nvSpPr>
          <p:cNvPr id="266244" name="Slide Number Placeholder 3"/>
          <p:cNvSpPr txBox="1">
            <a:spLocks noGrp="1"/>
          </p:cNvSpPr>
          <p:nvPr/>
        </p:nvSpPr>
        <p:spPr bwMode="auto">
          <a:xfrm>
            <a:off x="3886953" y="8685337"/>
            <a:ext cx="2971050" cy="45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173" tIns="47587" rIns="95173" bIns="47587" anchor="b"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41C483CF-051B-4D79-B7BD-73AFE04DC699}" type="slidenum">
              <a:rPr lang="en-GB">
                <a:solidFill>
                  <a:schemeClr val="bg1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2625"/>
            <a:ext cx="4572000" cy="3429000"/>
          </a:xfrm>
          <a:ln/>
        </p:spPr>
      </p:sp>
      <p:sp>
        <p:nvSpPr>
          <p:cNvPr id="266243" name="Notes Placeholder 2"/>
          <p:cNvSpPr>
            <a:spLocks noGrp="1"/>
          </p:cNvSpPr>
          <p:nvPr>
            <p:ph type="body" idx="1"/>
          </p:nvPr>
        </p:nvSpPr>
        <p:spPr>
          <a:xfrm>
            <a:off x="914296" y="4343399"/>
            <a:ext cx="5029414" cy="4116267"/>
          </a:xfrm>
          <a:noFill/>
          <a:ln/>
        </p:spPr>
        <p:txBody>
          <a:bodyPr lIns="95173" tIns="47587" rIns="95173" bIns="47587"/>
          <a:lstStyle/>
          <a:p>
            <a:endParaRPr lang="en-US" smtClean="0"/>
          </a:p>
        </p:txBody>
      </p:sp>
      <p:sp>
        <p:nvSpPr>
          <p:cNvPr id="266244" name="Slide Number Placeholder 3"/>
          <p:cNvSpPr txBox="1">
            <a:spLocks noGrp="1"/>
          </p:cNvSpPr>
          <p:nvPr/>
        </p:nvSpPr>
        <p:spPr bwMode="auto">
          <a:xfrm>
            <a:off x="3886953" y="8685337"/>
            <a:ext cx="2971050" cy="45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173" tIns="47587" rIns="95173" bIns="47587" anchor="b"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41C483CF-051B-4D79-B7BD-73AFE04DC699}" type="slidenum">
              <a:rPr lang="en-GB">
                <a:solidFill>
                  <a:schemeClr val="bg1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  <p:sp>
        <p:nvSpPr>
          <p:cNvPr id="266243" name="Notes Placeholder 2"/>
          <p:cNvSpPr>
            <a:spLocks noGrp="1"/>
          </p:cNvSpPr>
          <p:nvPr>
            <p:ph type="body" idx="1"/>
          </p:nvPr>
        </p:nvSpPr>
        <p:spPr>
          <a:xfrm>
            <a:off x="914296" y="4343400"/>
            <a:ext cx="5029414" cy="4116267"/>
          </a:xfrm>
          <a:noFill/>
          <a:ln/>
        </p:spPr>
        <p:txBody>
          <a:bodyPr lIns="92446" tIns="46223" rIns="92446" bIns="46223"/>
          <a:lstStyle/>
          <a:p>
            <a:endParaRPr lang="en-US" smtClean="0"/>
          </a:p>
        </p:txBody>
      </p:sp>
      <p:sp>
        <p:nvSpPr>
          <p:cNvPr id="266244" name="Slide Number Placeholder 3"/>
          <p:cNvSpPr txBox="1">
            <a:spLocks noGrp="1"/>
          </p:cNvSpPr>
          <p:nvPr/>
        </p:nvSpPr>
        <p:spPr bwMode="auto">
          <a:xfrm>
            <a:off x="3886953" y="8685337"/>
            <a:ext cx="2971050" cy="45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46" tIns="46223" rIns="92446" bIns="46223" anchor="b"/>
          <a:lstStyle/>
          <a:p>
            <a:pPr algn="r">
              <a:spcBef>
                <a:spcPct val="0"/>
              </a:spcBef>
              <a:buClrTx/>
              <a:buFontTx/>
              <a:buNone/>
            </a:pPr>
            <a:fld id="{41C483CF-051B-4D79-B7BD-73AFE04DC699}" type="slidenum">
              <a:rPr lang="en-GB" sz="1200" b="1">
                <a:solidFill>
                  <a:schemeClr val="bg1"/>
                </a:solidFill>
              </a:rPr>
              <a:pPr algn="r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sz="1200" b="1">
              <a:solidFill>
                <a:schemeClr val="bg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ＭＳ Ｐゴシック" charset="-128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DC933DF-8214-4AB4-A6E0-CE59D35956A4}" type="slidenum">
              <a:rPr lang="en-US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1</a:t>
            </a:r>
            <a:r>
              <a:rPr lang="en-US" sz="1200" baseline="30000" dirty="0" smtClean="0">
                <a:solidFill>
                  <a:schemeClr val="tx1"/>
                </a:solidFill>
              </a:rPr>
              <a:t>st</a:t>
            </a:r>
            <a:r>
              <a:rPr lang="en-US" sz="1200" dirty="0" smtClean="0">
                <a:solidFill>
                  <a:schemeClr val="tx1"/>
                </a:solidFill>
              </a:rPr>
              <a:t> instrument systems to calculate VMG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1</a:t>
            </a:r>
            <a:r>
              <a:rPr lang="en-US" sz="1200" baseline="30000" dirty="0" smtClean="0">
                <a:solidFill>
                  <a:schemeClr val="tx1"/>
                </a:solidFill>
              </a:rPr>
              <a:t>st</a:t>
            </a:r>
            <a:r>
              <a:rPr lang="en-US" sz="1200" dirty="0" smtClean="0">
                <a:solidFill>
                  <a:schemeClr val="tx1"/>
                </a:solidFill>
              </a:rPr>
              <a:t> Polar performance instrument systems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1</a:t>
            </a:r>
            <a:r>
              <a:rPr lang="en-US" sz="1200" baseline="30000" dirty="0" smtClean="0">
                <a:solidFill>
                  <a:schemeClr val="tx1"/>
                </a:solidFill>
              </a:rPr>
              <a:t>st</a:t>
            </a:r>
            <a:r>
              <a:rPr lang="en-US" sz="1200" dirty="0" smtClean="0">
                <a:solidFill>
                  <a:schemeClr val="tx1"/>
                </a:solidFill>
              </a:rPr>
              <a:t> use of Bonded screen technology in instrument and autopilot systems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1</a:t>
            </a:r>
            <a:r>
              <a:rPr lang="en-US" sz="1200" baseline="30000" dirty="0" smtClean="0">
                <a:solidFill>
                  <a:schemeClr val="tx1"/>
                </a:solidFill>
              </a:rPr>
              <a:t>st</a:t>
            </a:r>
            <a:r>
              <a:rPr lang="en-US" sz="1200" dirty="0" smtClean="0">
                <a:solidFill>
                  <a:schemeClr val="tx1"/>
                </a:solidFill>
              </a:rPr>
              <a:t> large digit “20/20” repeaters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Largest mast displays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Fastest Sail autopilot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Only Sailing specific Multi-function display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4EFFC-6EC8-F142-AC94-88EEA80AEBE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sz="1200" dirty="0" smtClean="0"/>
              <a:t>B&amp;G’s strategy is to position three levels of </a:t>
            </a:r>
            <a:r>
              <a:rPr lang="en-GB" sz="1200" u="sng" dirty="0" smtClean="0"/>
              <a:t>sailboat specific</a:t>
            </a:r>
            <a:r>
              <a:rPr lang="en-GB" sz="1200" dirty="0" smtClean="0"/>
              <a:t> product at specific boating segments and the sailing activity within those segments:</a:t>
            </a:r>
          </a:p>
          <a:p>
            <a:pPr marL="0" indent="0" algn="just">
              <a:buNone/>
            </a:pPr>
            <a:endParaRPr lang="en-GB" sz="1200" dirty="0" smtClean="0"/>
          </a:p>
          <a:p>
            <a:pPr>
              <a:spcBef>
                <a:spcPts val="600"/>
              </a:spcBef>
            </a:pPr>
            <a:r>
              <a:rPr lang="en-GB" sz="1200" b="1" dirty="0" smtClean="0"/>
              <a:t>Grand Prix </a:t>
            </a:r>
            <a:r>
              <a:rPr lang="en-GB" sz="1200" dirty="0" smtClean="0"/>
              <a:t>sailors need the absolute performance of WTP and Deckman level products</a:t>
            </a:r>
          </a:p>
          <a:p>
            <a:pPr>
              <a:spcBef>
                <a:spcPts val="600"/>
              </a:spcBef>
            </a:pPr>
            <a:endParaRPr lang="en-GB" sz="1200" b="1" dirty="0" smtClean="0"/>
          </a:p>
          <a:p>
            <a:pPr>
              <a:spcBef>
                <a:spcPts val="600"/>
              </a:spcBef>
            </a:pPr>
            <a:r>
              <a:rPr lang="en-GB" sz="1200" b="1" dirty="0" smtClean="0"/>
              <a:t>Offshore</a:t>
            </a:r>
            <a:r>
              <a:rPr lang="en-GB" sz="1200" dirty="0" smtClean="0"/>
              <a:t> cruisers and racers need dependable navigation products. They may not sail offshore, but they aspire to spend as much time as possible afloat.</a:t>
            </a:r>
          </a:p>
          <a:p>
            <a:pPr>
              <a:spcBef>
                <a:spcPts val="600"/>
              </a:spcBef>
            </a:pPr>
            <a:endParaRPr lang="en-GB" sz="1200" b="1" dirty="0" smtClean="0"/>
          </a:p>
          <a:p>
            <a:pPr>
              <a:spcBef>
                <a:spcPts val="600"/>
              </a:spcBef>
            </a:pPr>
            <a:r>
              <a:rPr lang="en-GB" sz="1200" b="1" dirty="0" smtClean="0"/>
              <a:t>Coastal</a:t>
            </a:r>
            <a:r>
              <a:rPr lang="en-GB" sz="1200" dirty="0" smtClean="0"/>
              <a:t> sailors want</a:t>
            </a:r>
            <a:r>
              <a:rPr lang="en-GB" sz="1200" baseline="0" dirty="0" smtClean="0"/>
              <a:t> and need</a:t>
            </a:r>
            <a:r>
              <a:rPr lang="en-GB" sz="1200" dirty="0" smtClean="0"/>
              <a:t> the basics done well. Their requirements are less about “absolute performance” and more about “accessible performance”. Infrequent use puts a premium on user interface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4EFFC-6EC8-F142-AC94-88EEA80AEBE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lidegraphic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57200" y="1914525"/>
            <a:ext cx="4724400" cy="1470025"/>
          </a:xfrm>
        </p:spPr>
        <p:txBody>
          <a:bodyPr>
            <a:noAutofit/>
          </a:bodyPr>
          <a:lstStyle>
            <a:lvl1pPr algn="l"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457200" y="3384550"/>
            <a:ext cx="4724400" cy="1136650"/>
          </a:xfrm>
        </p:spPr>
        <p:txBody>
          <a:bodyPr>
            <a:normAutofit/>
          </a:bodyPr>
          <a:lstStyle>
            <a:lvl1pPr marL="0" indent="0" algn="l">
              <a:buNone/>
              <a:defRPr sz="23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lidegraphics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549400" y="2660650"/>
            <a:ext cx="5575300" cy="546100"/>
          </a:xfrm>
        </p:spPr>
        <p:txBody>
          <a:bodyPr>
            <a:noAutofit/>
          </a:bodyPr>
          <a:lstStyle>
            <a:lvl1pPr marL="0" indent="0" algn="l">
              <a:buNone/>
              <a:defRPr sz="2700" b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49400" y="2025650"/>
            <a:ext cx="5575300" cy="596900"/>
          </a:xfrm>
        </p:spPr>
        <p:txBody>
          <a:bodyPr>
            <a:noAutofit/>
          </a:bodyPr>
          <a:lstStyle>
            <a:lvl1pPr algn="l">
              <a:defRPr sz="3400" b="1">
                <a:solidFill>
                  <a:srgbClr val="002C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30400" y="6211887"/>
            <a:ext cx="3289300" cy="365125"/>
          </a:xfrm>
        </p:spPr>
        <p:txBody>
          <a:bodyPr/>
          <a:lstStyle>
            <a:lvl1pPr algn="r"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© Navico  Company Confidential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2600" y="6211887"/>
            <a:ext cx="406400" cy="365125"/>
          </a:xfrm>
        </p:spPr>
        <p:txBody>
          <a:bodyPr/>
          <a:lstStyle>
            <a:lvl1pPr algn="ctr">
              <a:defRPr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1A362B52-E01D-5C45-80A1-8F4CC1FCCF3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0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3400"/>
            <a:ext cx="8229600" cy="4191000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of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graphics4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05D26-13B5-43F0-A941-A1B55CD60241}" type="datetimeFigureOut">
              <a:rPr lang="fr-FR"/>
              <a:pPr>
                <a:defRPr/>
              </a:pPr>
              <a:t>19/01/2011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D5375-0D7D-4076-9569-211854BA4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3400"/>
            <a:ext cx="8229600" cy="4191000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35511"/>
            <a:ext cx="8229600" cy="1143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89000" y="6211888"/>
            <a:ext cx="6738938" cy="365125"/>
          </a:xfrm>
        </p:spPr>
        <p:txBody>
          <a:bodyPr/>
          <a:lstStyle>
            <a:lvl1pPr>
              <a:defRPr smtClean="0">
                <a:solidFill>
                  <a:srgbClr val="666D6A"/>
                </a:solidFill>
              </a:defRPr>
            </a:lvl1pPr>
          </a:lstStyle>
          <a:p>
            <a:pPr>
              <a:defRPr/>
            </a:pPr>
            <a:r>
              <a:rPr lang="en-US" dirty="0"/>
              <a:t>© Navico  Company Confidential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82600" y="6211888"/>
            <a:ext cx="406400" cy="365125"/>
          </a:xfrm>
        </p:spPr>
        <p:txBody>
          <a:bodyPr/>
          <a:lstStyle>
            <a:lvl1pPr algn="ctr">
              <a:defRPr smtClean="0">
                <a:solidFill>
                  <a:srgbClr val="788288"/>
                </a:solidFill>
              </a:defRPr>
            </a:lvl1pPr>
          </a:lstStyle>
          <a:p>
            <a:pPr>
              <a:defRPr/>
            </a:pPr>
            <a:fld id="{7FEB58C2-AF04-4C0D-A0F4-E131A77E4D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Slidegraphics3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5511"/>
            <a:ext cx="8229600" cy="1143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05556"/>
            <a:ext cx="4038600" cy="42957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05556"/>
            <a:ext cx="4038600" cy="42957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82600" y="6211888"/>
            <a:ext cx="406400" cy="365125"/>
          </a:xfrm>
        </p:spPr>
        <p:txBody>
          <a:bodyPr/>
          <a:lstStyle>
            <a:lvl1pPr algn="ctr">
              <a:defRPr smtClean="0">
                <a:solidFill>
                  <a:srgbClr val="788288"/>
                </a:solidFill>
              </a:defRPr>
            </a:lvl1pPr>
          </a:lstStyle>
          <a:p>
            <a:pPr>
              <a:defRPr/>
            </a:pPr>
            <a:fld id="{2C68C2F4-3263-4E5C-816E-3F859C90C8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89000" y="6211888"/>
            <a:ext cx="6738938" cy="365125"/>
          </a:xfrm>
        </p:spPr>
        <p:txBody>
          <a:bodyPr/>
          <a:lstStyle>
            <a:lvl1pPr>
              <a:defRPr smtClean="0">
                <a:solidFill>
                  <a:srgbClr val="666D6A"/>
                </a:solidFill>
              </a:defRPr>
            </a:lvl1pPr>
          </a:lstStyle>
          <a:p>
            <a:pPr>
              <a:defRPr/>
            </a:pPr>
            <a:r>
              <a:rPr lang="en-US" dirty="0"/>
              <a:t>© Navico  Company Confidential</a:t>
            </a:r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A22D3-60BB-B64E-B969-839655F1E748}" type="datetime2">
              <a:rPr lang="en-US" smtClean="0"/>
              <a:pPr/>
              <a:t>Wednesday, January 19, 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Footer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62B52-E01D-5C45-80A1-8F4CC1FCCF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0" r:id="rId4"/>
    <p:sldLayoutId id="2147483667" r:id="rId5"/>
    <p:sldLayoutId id="2147483668" r:id="rId6"/>
    <p:sldLayoutId id="2147483669" r:id="rId7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accent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gif"/><Relationship Id="rId5" Type="http://schemas.openxmlformats.org/officeDocument/2006/relationships/hyperlink" Target="http://www.cata-lagoon.com/index_uk.php" TargetMode="External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0.png"/><Relationship Id="rId7" Type="http://schemas.openxmlformats.org/officeDocument/2006/relationships/image" Target="../media/image52.png"/><Relationship Id="rId2" Type="http://schemas.openxmlformats.org/officeDocument/2006/relationships/hyperlink" Target="http://www.bandg.com/e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lowrance.com/en/" TargetMode="External"/><Relationship Id="rId5" Type="http://schemas.openxmlformats.org/officeDocument/2006/relationships/image" Target="../media/image51.png"/><Relationship Id="rId4" Type="http://schemas.openxmlformats.org/officeDocument/2006/relationships/hyperlink" Target="http://www.simrad-yachting.com/en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51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12" Type="http://schemas.openxmlformats.org/officeDocument/2006/relationships/hyperlink" Target="http://www.simrad-yachting.com/en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50.png"/><Relationship Id="rId5" Type="http://schemas.openxmlformats.org/officeDocument/2006/relationships/image" Target="../media/image24.jpeg"/><Relationship Id="rId15" Type="http://schemas.openxmlformats.org/officeDocument/2006/relationships/image" Target="../media/image52.png"/><Relationship Id="rId10" Type="http://schemas.openxmlformats.org/officeDocument/2006/relationships/hyperlink" Target="http://www.bandg.com/en/" TargetMode="External"/><Relationship Id="rId4" Type="http://schemas.openxmlformats.org/officeDocument/2006/relationships/image" Target="../media/image30.jpeg"/><Relationship Id="rId9" Type="http://schemas.openxmlformats.org/officeDocument/2006/relationships/image" Target="../media/image55.jpeg"/><Relationship Id="rId14" Type="http://schemas.openxmlformats.org/officeDocument/2006/relationships/hyperlink" Target="http://www.lowrance.com/en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owrance.com/Products/Marine/Broadband-Sounder-and-Ethernetworking/StructureScan/" TargetMode="External"/><Relationship Id="rId13" Type="http://schemas.openxmlformats.org/officeDocument/2006/relationships/image" Target="../media/image60.jpeg"/><Relationship Id="rId18" Type="http://schemas.openxmlformats.org/officeDocument/2006/relationships/hyperlink" Target="http://www.simrad-yachting.com/Products/Communication-AIS/VHF-Radio-Systems/" TargetMode="External"/><Relationship Id="rId26" Type="http://schemas.openxmlformats.org/officeDocument/2006/relationships/image" Target="../media/image69.png"/><Relationship Id="rId3" Type="http://schemas.openxmlformats.org/officeDocument/2006/relationships/slideLayout" Target="../slideLayouts/slideLayout6.xml"/><Relationship Id="rId21" Type="http://schemas.openxmlformats.org/officeDocument/2006/relationships/image" Target="../media/image64.jpeg"/><Relationship Id="rId7" Type="http://schemas.openxmlformats.org/officeDocument/2006/relationships/image" Target="../media/image57.jpeg"/><Relationship Id="rId12" Type="http://schemas.openxmlformats.org/officeDocument/2006/relationships/hyperlink" Target="http://www.simrad-yachting.com/Products/Navigation-Fishfinding/BSM-1/?utm_source=RelatedProductsBanner&amp;utm_medium=Internal&amp;utm_content=1&amp;utm_campaign=RelatedProducts" TargetMode="External"/><Relationship Id="rId17" Type="http://schemas.openxmlformats.org/officeDocument/2006/relationships/image" Target="../media/image62.jpeg"/><Relationship Id="rId25" Type="http://schemas.openxmlformats.org/officeDocument/2006/relationships/image" Target="../media/image68.png"/><Relationship Id="rId2" Type="http://schemas.openxmlformats.org/officeDocument/2006/relationships/tags" Target="../tags/tag2.xml"/><Relationship Id="rId16" Type="http://schemas.openxmlformats.org/officeDocument/2006/relationships/hyperlink" Target="http://www.simrad-yachting.com/Products/Antenna/GS15-GPS-Antenna/" TargetMode="External"/><Relationship Id="rId20" Type="http://schemas.openxmlformats.org/officeDocument/2006/relationships/hyperlink" Target="http://www.simrad-yachting.com/Products/Autopilots/Heading-Sensors/" TargetMode="External"/><Relationship Id="rId29" Type="http://schemas.openxmlformats.org/officeDocument/2006/relationships/hyperlink" Target="http://www.bandg.co.uk/en/Products/Deckman-Tactical-Software/More-about-Deckman/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56.jpeg"/><Relationship Id="rId11" Type="http://schemas.openxmlformats.org/officeDocument/2006/relationships/image" Target="../media/image59.jpeg"/><Relationship Id="rId24" Type="http://schemas.openxmlformats.org/officeDocument/2006/relationships/image" Target="../media/image67.png"/><Relationship Id="rId32" Type="http://schemas.openxmlformats.org/officeDocument/2006/relationships/image" Target="../media/image74.jpeg"/><Relationship Id="rId5" Type="http://schemas.openxmlformats.org/officeDocument/2006/relationships/hyperlink" Target="http://www.simrad-yachting.com/Products/Professional/MX-Line/MX575A-DGPS-Compass/" TargetMode="External"/><Relationship Id="rId15" Type="http://schemas.openxmlformats.org/officeDocument/2006/relationships/image" Target="../media/image61.jpeg"/><Relationship Id="rId23" Type="http://schemas.openxmlformats.org/officeDocument/2006/relationships/image" Target="../media/image66.png"/><Relationship Id="rId28" Type="http://schemas.openxmlformats.org/officeDocument/2006/relationships/image" Target="../media/image71.jpeg"/><Relationship Id="rId10" Type="http://schemas.openxmlformats.org/officeDocument/2006/relationships/image" Target="../media/image58.jpeg"/><Relationship Id="rId19" Type="http://schemas.openxmlformats.org/officeDocument/2006/relationships/image" Target="../media/image63.jpeg"/><Relationship Id="rId31" Type="http://schemas.openxmlformats.org/officeDocument/2006/relationships/image" Target="../media/image73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8.jpeg"/><Relationship Id="rId14" Type="http://schemas.openxmlformats.org/officeDocument/2006/relationships/hyperlink" Target="http://www.simrad-yachting.com/Products/Marine-Radars/Broadband-Radar/?utm_source=RelatedProductsBanner&amp;utm_medium=Internal&amp;utm_content=0&amp;utm_campaign=RelatedProducts" TargetMode="External"/><Relationship Id="rId22" Type="http://schemas.openxmlformats.org/officeDocument/2006/relationships/image" Target="../media/image65.jpeg"/><Relationship Id="rId27" Type="http://schemas.openxmlformats.org/officeDocument/2006/relationships/image" Target="../media/image70.png"/><Relationship Id="rId30" Type="http://schemas.openxmlformats.org/officeDocument/2006/relationships/image" Target="../media/image7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3" Type="http://schemas.openxmlformats.org/officeDocument/2006/relationships/image" Target="../media/image6.png"/><Relationship Id="rId7" Type="http://schemas.openxmlformats.org/officeDocument/2006/relationships/hyperlink" Target="http://www.humminbird.com/" TargetMode="External"/><Relationship Id="rId12" Type="http://schemas.openxmlformats.org/officeDocument/2006/relationships/image" Target="../media/image13.png"/><Relationship Id="rId17" Type="http://schemas.openxmlformats.org/officeDocument/2006/relationships/image" Target="../media/image17.png"/><Relationship Id="rId2" Type="http://schemas.openxmlformats.org/officeDocument/2006/relationships/hyperlink" Target="http://www.raymarine.com/raymarine/" TargetMode="External"/><Relationship Id="rId16" Type="http://schemas.openxmlformats.org/officeDocument/2006/relationships/hyperlink" Target="http://www.standardhorizon.com/?cmd=DivisionHome&amp;DivisionID=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jpe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hyperlink" Target="http://www.garmin.com/" TargetMode="External"/><Relationship Id="rId9" Type="http://schemas.openxmlformats.org/officeDocument/2006/relationships/image" Target="../media/image10.png"/><Relationship Id="rId14" Type="http://schemas.openxmlformats.org/officeDocument/2006/relationships/image" Target="../media/image15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8.jpe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9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png"/><Relationship Id="rId11" Type="http://schemas.openxmlformats.org/officeDocument/2006/relationships/image" Target="../media/image96.png"/><Relationship Id="rId5" Type="http://schemas.openxmlformats.org/officeDocument/2006/relationships/image" Target="../media/image91.png"/><Relationship Id="rId15" Type="http://schemas.openxmlformats.org/officeDocument/2006/relationships/image" Target="../media/image100.jpeg"/><Relationship Id="rId10" Type="http://schemas.openxmlformats.org/officeDocument/2006/relationships/image" Target="../media/image95.png"/><Relationship Id="rId4" Type="http://schemas.openxmlformats.org/officeDocument/2006/relationships/image" Target="../media/image90.png"/><Relationship Id="rId9" Type="http://schemas.openxmlformats.org/officeDocument/2006/relationships/image" Target="../media/image29.png"/><Relationship Id="rId14" Type="http://schemas.openxmlformats.org/officeDocument/2006/relationships/image" Target="../media/image9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jpeg"/><Relationship Id="rId5" Type="http://schemas.openxmlformats.org/officeDocument/2006/relationships/image" Target="../media/image100.jpeg"/><Relationship Id="rId4" Type="http://schemas.openxmlformats.org/officeDocument/2006/relationships/image" Target="../media/image11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7" Type="http://schemas.openxmlformats.org/officeDocument/2006/relationships/image" Target="../media/image116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1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118.jpeg"/><Relationship Id="rId7" Type="http://schemas.openxmlformats.org/officeDocument/2006/relationships/image" Target="../media/image122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10" Type="http://schemas.openxmlformats.org/officeDocument/2006/relationships/image" Target="../media/image123.jpeg"/><Relationship Id="rId4" Type="http://schemas.openxmlformats.org/officeDocument/2006/relationships/image" Target="../media/image119.jpeg"/><Relationship Id="rId9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18" Type="http://schemas.openxmlformats.org/officeDocument/2006/relationships/image" Target="../media/image38.png"/><Relationship Id="rId3" Type="http://schemas.openxmlformats.org/officeDocument/2006/relationships/image" Target="../media/image24.jpeg"/><Relationship Id="rId21" Type="http://schemas.openxmlformats.org/officeDocument/2006/relationships/image" Target="../media/image41.png"/><Relationship Id="rId7" Type="http://schemas.openxmlformats.org/officeDocument/2006/relationships/hyperlink" Target="http://www.lowrance.com/Products/Marine/Broadband-Sounder-and-Ethernetworking/StructureScan/" TargetMode="External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3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35.png"/><Relationship Id="rId23" Type="http://schemas.openxmlformats.org/officeDocument/2006/relationships/image" Target="../media/image43.jpeg"/><Relationship Id="rId10" Type="http://schemas.openxmlformats.org/officeDocument/2006/relationships/image" Target="../media/image30.jpeg"/><Relationship Id="rId19" Type="http://schemas.openxmlformats.org/officeDocument/2006/relationships/image" Target="../media/image39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Navico</a:t>
            </a:r>
            <a:r>
              <a:rPr lang="en-US" dirty="0" smtClean="0"/>
              <a:t> Presentation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Dealer Conference</a:t>
            </a:r>
          </a:p>
          <a:p>
            <a:r>
              <a:rPr lang="en-US" dirty="0" smtClean="0"/>
              <a:t>Kiev</a:t>
            </a:r>
            <a:endParaRPr lang="en-US" dirty="0" smtClean="0"/>
          </a:p>
          <a:p>
            <a:r>
              <a:rPr lang="en-US" dirty="0" smtClean="0"/>
              <a:t>Adrian Gray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965200" y="6211887"/>
            <a:ext cx="965200" cy="365125"/>
          </a:xfrm>
          <a:noFill/>
        </p:spPr>
        <p:txBody>
          <a:bodyPr/>
          <a:lstStyle/>
          <a:p>
            <a:fld id="{26F34DB2-BDD4-443B-B384-53FB7BB0897D}" type="slidenum">
              <a:rPr lang="en-US"/>
              <a:pPr/>
              <a:t>10</a:t>
            </a:fld>
            <a:endParaRPr lang="en-US" dirty="0"/>
          </a:p>
        </p:txBody>
      </p:sp>
      <p:pic>
        <p:nvPicPr>
          <p:cNvPr id="921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10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584434" y="740814"/>
            <a:ext cx="7259202" cy="1126137"/>
            <a:chOff x="584434" y="740814"/>
            <a:chExt cx="7259202" cy="1126137"/>
          </a:xfrm>
        </p:grpSpPr>
        <p:pic>
          <p:nvPicPr>
            <p:cNvPr id="20" name="Picture 2" descr="http://www.eastsail.com.au/SiteMedia/w3svc274/Uploads/Images/Beneteau%20logo%20JPEG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84434" y="798005"/>
              <a:ext cx="1512659" cy="1068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ZoneTexte 5"/>
            <p:cNvSpPr txBox="1">
              <a:spLocks noChangeArrowheads="1"/>
            </p:cNvSpPr>
            <p:nvPr/>
          </p:nvSpPr>
          <p:spPr bwMode="auto">
            <a:xfrm>
              <a:off x="2477036" y="740814"/>
              <a:ext cx="517234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latin typeface="Verdana" pitchFamily="34" charset="0"/>
                </a:rPr>
                <a:t>Broadening the horizons of your dreams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477036" y="1196161"/>
              <a:ext cx="5366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Our job is to provide new yachting solutions, while never losing sight of the need for innovation to serve quality. </a:t>
              </a:r>
              <a:endParaRPr lang="fr-FR" sz="1400" dirty="0"/>
            </a:p>
          </p:txBody>
        </p:sp>
      </p:grpSp>
      <p:grpSp>
        <p:nvGrpSpPr>
          <p:cNvPr id="18" name="Groupe 17"/>
          <p:cNvGrpSpPr/>
          <p:nvPr/>
        </p:nvGrpSpPr>
        <p:grpSpPr>
          <a:xfrm>
            <a:off x="709698" y="1866951"/>
            <a:ext cx="7821884" cy="1413582"/>
            <a:chOff x="709698" y="1866951"/>
            <a:chExt cx="7821884" cy="1413582"/>
          </a:xfrm>
        </p:grpSpPr>
        <p:pic>
          <p:nvPicPr>
            <p:cNvPr id="22" name="Picture 2" descr="http://www.nauticaruffini.it/Jeanneau%20logo.gif"/>
            <p:cNvPicPr>
              <a:picLocks noChangeAspect="1" noChangeArrowheads="1"/>
            </p:cNvPicPr>
            <p:nvPr/>
          </p:nvPicPr>
          <p:blipFill>
            <a:blip r:embed="rId4"/>
            <a:srcRect t="16398" b="15235"/>
            <a:stretch>
              <a:fillRect/>
            </a:stretch>
          </p:blipFill>
          <p:spPr bwMode="auto">
            <a:xfrm>
              <a:off x="709698" y="2417649"/>
              <a:ext cx="1262130" cy="862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ZoneTexte 5"/>
            <p:cNvSpPr txBox="1">
              <a:spLocks noChangeArrowheads="1"/>
            </p:cNvSpPr>
            <p:nvPr/>
          </p:nvSpPr>
          <p:spPr bwMode="auto">
            <a:xfrm>
              <a:off x="2477036" y="1866951"/>
              <a:ext cx="198644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latin typeface="Verdana" pitchFamily="34" charset="0"/>
                </a:rPr>
                <a:t>For the sea lovers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477036" y="2322298"/>
              <a:ext cx="605454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Jeanneau offers safe, seaworthy boats without compromise: strong and sturdy in all types of weather, comfortable while cruising, sure when the wind tests the sails and always pleasant at port.</a:t>
              </a:r>
              <a:endParaRPr lang="fr-FR" sz="1400" dirty="0"/>
            </a:p>
          </p:txBody>
        </p:sp>
      </p:grpSp>
      <p:grpSp>
        <p:nvGrpSpPr>
          <p:cNvPr id="32" name="Groupe 31"/>
          <p:cNvGrpSpPr/>
          <p:nvPr/>
        </p:nvGrpSpPr>
        <p:grpSpPr>
          <a:xfrm>
            <a:off x="431407" y="3208532"/>
            <a:ext cx="8493652" cy="1422844"/>
            <a:chOff x="431407" y="3208532"/>
            <a:chExt cx="8493652" cy="1422844"/>
          </a:xfrm>
        </p:grpSpPr>
        <p:sp>
          <p:nvSpPr>
            <p:cNvPr id="24" name="Titre 3"/>
            <p:cNvSpPr txBox="1">
              <a:spLocks/>
            </p:cNvSpPr>
            <p:nvPr/>
          </p:nvSpPr>
          <p:spPr>
            <a:xfrm>
              <a:off x="2477036" y="3208532"/>
              <a:ext cx="4076163" cy="321167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Made for dreaming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pic>
          <p:nvPicPr>
            <p:cNvPr id="25" name="Picture 2" descr="logo lagoon catamaran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31407" y="3831231"/>
              <a:ext cx="1818712" cy="660127"/>
            </a:xfrm>
            <a:prstGeom prst="rect">
              <a:avLst/>
            </a:prstGeom>
            <a:noFill/>
          </p:spPr>
        </p:pic>
        <p:sp>
          <p:nvSpPr>
            <p:cNvPr id="30" name="Rectangle 29"/>
            <p:cNvSpPr/>
            <p:nvPr/>
          </p:nvSpPr>
          <p:spPr>
            <a:xfrm>
              <a:off x="2477036" y="3677269"/>
              <a:ext cx="644802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What is most important for Lagoon is to preserve the feeling of friendship and family - the famous Lagoon attitude – which holds Lagoon owners together.</a:t>
              </a:r>
            </a:p>
            <a:p>
              <a:r>
                <a:rPr lang="en-US" sz="1400" dirty="0" smtClean="0"/>
                <a:t>World leader in cruising catamarans due to its innovative range and supportive distribution network</a:t>
              </a: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606114" y="4778946"/>
            <a:ext cx="8318944" cy="1057155"/>
            <a:chOff x="606114" y="4778946"/>
            <a:chExt cx="8318944" cy="1057155"/>
          </a:xfrm>
        </p:grpSpPr>
        <p:pic>
          <p:nvPicPr>
            <p:cNvPr id="26" name="Picture 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06114" y="5042056"/>
              <a:ext cx="1701120" cy="54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itre 3"/>
            <p:cNvSpPr txBox="1">
              <a:spLocks/>
            </p:cNvSpPr>
            <p:nvPr/>
          </p:nvSpPr>
          <p:spPr>
            <a:xfrm>
              <a:off x="2477036" y="4778946"/>
              <a:ext cx="3136006" cy="386366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Verdana" pitchFamily="34" charset="0"/>
                  <a:ea typeface="Verdana" pitchFamily="34" charset="0"/>
                  <a:cs typeface="Verdana" pitchFamily="34" charset="0"/>
                </a:rPr>
                <a:t>We build custom yacht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477036" y="5312881"/>
              <a:ext cx="64480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/>
                <a:t>Fast, seaworthy comfortable and safe boats. Built with love of the sea and the constant concern for work well done. </a:t>
              </a:r>
              <a:endParaRPr lang="fr-FR" sz="1400" dirty="0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74782"/>
            <a:ext cx="8229600" cy="80555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Beneteau segmentation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11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23850" y="941980"/>
            <a:ext cx="84201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10" name="Tableau 41"/>
          <p:cNvGraphicFramePr>
            <a:graphicFrameLocks noGrp="1"/>
          </p:cNvGraphicFramePr>
          <p:nvPr/>
        </p:nvGraphicFramePr>
        <p:xfrm>
          <a:off x="1558298" y="1518443"/>
          <a:ext cx="6321042" cy="4521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7014"/>
                <a:gridCol w="2107014"/>
                <a:gridCol w="2107014"/>
              </a:tblGrid>
              <a:tr h="150725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725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7250">
                <a:tc>
                  <a:txBody>
                    <a:bodyPr/>
                    <a:lstStyle/>
                    <a:p>
                      <a:endParaRPr lang="fr-FR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ZoneTexte 42"/>
          <p:cNvSpPr txBox="1"/>
          <p:nvPr/>
        </p:nvSpPr>
        <p:spPr>
          <a:xfrm>
            <a:off x="4248213" y="194291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PRESTIGE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2" name="ZoneTexte 43"/>
          <p:cNvSpPr txBox="1"/>
          <p:nvPr/>
        </p:nvSpPr>
        <p:spPr>
          <a:xfrm>
            <a:off x="4247616" y="1729652"/>
            <a:ext cx="1902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MONTE-CARLO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3" name="ZoneTexte 44"/>
          <p:cNvSpPr txBox="1"/>
          <p:nvPr/>
        </p:nvSpPr>
        <p:spPr>
          <a:xfrm>
            <a:off x="2846204" y="2312243"/>
            <a:ext cx="2041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Jeanneau YACHT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4" name="ZoneTexte 45"/>
          <p:cNvSpPr txBox="1"/>
          <p:nvPr/>
        </p:nvSpPr>
        <p:spPr>
          <a:xfrm>
            <a:off x="2910209" y="3184315"/>
            <a:ext cx="1660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SUN Odyssey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5" name="ZoneTexte 46"/>
          <p:cNvSpPr txBox="1"/>
          <p:nvPr/>
        </p:nvSpPr>
        <p:spPr>
          <a:xfrm>
            <a:off x="5807032" y="4905651"/>
            <a:ext cx="2096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Cap Camara &lt;6.5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6" name="ZoneTexte 47"/>
          <p:cNvSpPr txBox="1"/>
          <p:nvPr/>
        </p:nvSpPr>
        <p:spPr>
          <a:xfrm>
            <a:off x="4032266" y="3683349"/>
            <a:ext cx="90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Leader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7" name="ZoneTexte 49"/>
          <p:cNvSpPr txBox="1"/>
          <p:nvPr/>
        </p:nvSpPr>
        <p:spPr>
          <a:xfrm>
            <a:off x="4864545" y="3683349"/>
            <a:ext cx="2018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Merry Fisher (IB)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8" name="ZoneTexte 50"/>
          <p:cNvSpPr txBox="1"/>
          <p:nvPr/>
        </p:nvSpPr>
        <p:spPr>
          <a:xfrm>
            <a:off x="3215466" y="2042712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Sense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19" name="ZoneTexte 51"/>
          <p:cNvSpPr txBox="1"/>
          <p:nvPr/>
        </p:nvSpPr>
        <p:spPr>
          <a:xfrm>
            <a:off x="5131872" y="4118265"/>
            <a:ext cx="1558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Antares &gt;9m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0" name="ZoneTexte 52"/>
          <p:cNvSpPr txBox="1"/>
          <p:nvPr/>
        </p:nvSpPr>
        <p:spPr>
          <a:xfrm>
            <a:off x="5829884" y="4583675"/>
            <a:ext cx="1558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Antares &lt;9m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1" name="ZoneTexte 53"/>
          <p:cNvSpPr txBox="1"/>
          <p:nvPr/>
        </p:nvSpPr>
        <p:spPr>
          <a:xfrm>
            <a:off x="6013298" y="5250810"/>
            <a:ext cx="1545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FLYER &lt; 9m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2" name="ZoneTexte 54"/>
          <p:cNvSpPr txBox="1"/>
          <p:nvPr/>
        </p:nvSpPr>
        <p:spPr>
          <a:xfrm>
            <a:off x="4414629" y="3197194"/>
            <a:ext cx="1540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Swift Trawler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3" name="ZoneTexte 55"/>
          <p:cNvSpPr txBox="1"/>
          <p:nvPr/>
        </p:nvSpPr>
        <p:spPr>
          <a:xfrm>
            <a:off x="2910209" y="3685527"/>
            <a:ext cx="1223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OCEANIS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4" name="ZoneTexte 56"/>
          <p:cNvSpPr txBox="1"/>
          <p:nvPr/>
        </p:nvSpPr>
        <p:spPr>
          <a:xfrm>
            <a:off x="1621279" y="256030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First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5" name="ZoneTexte 59"/>
          <p:cNvSpPr txBox="1"/>
          <p:nvPr/>
        </p:nvSpPr>
        <p:spPr>
          <a:xfrm>
            <a:off x="1567649" y="1942911"/>
            <a:ext cx="1849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BORDEAUX 60</a:t>
            </a:r>
            <a:endParaRPr lang="fr-F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6" name="ZoneTexte 24"/>
          <p:cNvSpPr txBox="1"/>
          <p:nvPr/>
        </p:nvSpPr>
        <p:spPr>
          <a:xfrm>
            <a:off x="3212856" y="1716773"/>
            <a:ext cx="114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LAGOON</a:t>
            </a:r>
            <a:endParaRPr lang="fr-FR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7" name="ZoneTexte 25"/>
          <p:cNvSpPr txBox="1"/>
          <p:nvPr/>
        </p:nvSpPr>
        <p:spPr>
          <a:xfrm>
            <a:off x="1575883" y="1716773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CNB XX</a:t>
            </a:r>
            <a:endParaRPr lang="fr-FR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8" name="ZoneTexte 26"/>
          <p:cNvSpPr txBox="1"/>
          <p:nvPr/>
        </p:nvSpPr>
        <p:spPr>
          <a:xfrm>
            <a:off x="6012050" y="5551387"/>
            <a:ext cx="2121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Merry Fisher (OB)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29" name="ZoneTexte 27"/>
          <p:cNvSpPr txBox="1"/>
          <p:nvPr/>
        </p:nvSpPr>
        <p:spPr>
          <a:xfrm>
            <a:off x="5844773" y="3197194"/>
            <a:ext cx="2096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Cap Camara &gt;6.5</a:t>
            </a:r>
            <a:endParaRPr lang="fr-FR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30" name="ZoneTexte 28"/>
          <p:cNvSpPr txBox="1"/>
          <p:nvPr/>
        </p:nvSpPr>
        <p:spPr>
          <a:xfrm>
            <a:off x="3875823" y="4119254"/>
            <a:ext cx="1545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FLYER &gt; 9m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31" name="ZoneTexte 29"/>
          <p:cNvSpPr txBox="1"/>
          <p:nvPr/>
        </p:nvSpPr>
        <p:spPr>
          <a:xfrm>
            <a:off x="1918508" y="1179888"/>
            <a:ext cx="58254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Sail				         Cruise 			Day boat/Fish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Connecteur droit avec flèche 32"/>
          <p:cNvCxnSpPr/>
          <p:nvPr/>
        </p:nvCxnSpPr>
        <p:spPr>
          <a:xfrm rot="5400000">
            <a:off x="387400" y="2304127"/>
            <a:ext cx="147602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rot="5400000">
            <a:off x="387401" y="3780152"/>
            <a:ext cx="147602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/>
          <p:cNvCxnSpPr/>
          <p:nvPr/>
        </p:nvCxnSpPr>
        <p:spPr>
          <a:xfrm rot="5400000">
            <a:off x="387399" y="5242559"/>
            <a:ext cx="147602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ZoneTexte 29"/>
          <p:cNvSpPr txBox="1"/>
          <p:nvPr/>
        </p:nvSpPr>
        <p:spPr>
          <a:xfrm rot="16200000">
            <a:off x="-1289491" y="3569827"/>
            <a:ext cx="404466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Entry			Mid-range			High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2" name="Picture 31" descr="Beneteau_BeneSeg.jpg"/>
          <p:cNvPicPr>
            <a:picLocks noChangeAspect="1"/>
          </p:cNvPicPr>
          <p:nvPr/>
        </p:nvPicPr>
        <p:blipFill>
          <a:blip r:embed="rId2"/>
          <a:srcRect l="12308" t="17577" r="11055" b="9607"/>
          <a:stretch>
            <a:fillRect/>
          </a:stretch>
        </p:blipFill>
        <p:spPr>
          <a:xfrm>
            <a:off x="512579" y="756869"/>
            <a:ext cx="8010755" cy="538094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85056"/>
            <a:ext cx="8229600" cy="67523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Differentiated brands to match consumer needs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12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pic>
        <p:nvPicPr>
          <p:cNvPr id="6" name="Picture 5" descr="bandg log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814" y="1265870"/>
            <a:ext cx="1387645" cy="33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imrad logo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483" y="2876672"/>
            <a:ext cx="1524826" cy="55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Lowrance logo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8814" y="4820688"/>
            <a:ext cx="1663780" cy="23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41910" y="1248604"/>
            <a:ext cx="3364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b="1" dirty="0" smtClean="0"/>
              <a:t>ULTIMATE PERFORMANCE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16200000" flipH="1">
            <a:off x="2137024" y="3524034"/>
            <a:ext cx="4941870" cy="3082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99104" y="2972926"/>
            <a:ext cx="3364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b="1" dirty="0" smtClean="0"/>
              <a:t>PROFESSIONAL PERFORMANCE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00134" y="4748618"/>
            <a:ext cx="3364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b="1" dirty="0" smtClean="0"/>
              <a:t>INNOVATIVE PERFORMANCE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3292" y="1705515"/>
            <a:ext cx="4613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i="1" dirty="0" smtClean="0"/>
              <a:t>B&amp;G offers the highest standard of uncompromising technologies and service for the  sail racing and cruising markets.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211" y="3542851"/>
            <a:ext cx="4707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i="1" dirty="0" smtClean="0"/>
              <a:t>SIMRAD offers the level of performance professionals require but with an ease of use so that you have a great experience sailing, cruising or fishing.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227" y="5143885"/>
            <a:ext cx="4707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1600" i="1" dirty="0" smtClean="0"/>
              <a:t>From fish finding to navigation on land and water, Lowrance offers the most innovative electronics available for outdoor enthusiasts.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0373" y="1432012"/>
            <a:ext cx="4368737" cy="410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ZoneTexte 16"/>
          <p:cNvSpPr txBox="1"/>
          <p:nvPr/>
        </p:nvSpPr>
        <p:spPr>
          <a:xfrm>
            <a:off x="7724677" y="1459294"/>
            <a:ext cx="962123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000" dirty="0" smtClean="0">
                <a:solidFill>
                  <a:srgbClr val="002060"/>
                </a:solidFill>
              </a:rPr>
              <a:t>Day boat / Fish</a:t>
            </a:r>
            <a:endParaRPr lang="fr-FR" sz="1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46"/>
          <p:cNvGrpSpPr/>
          <p:nvPr/>
        </p:nvGrpSpPr>
        <p:grpSpPr>
          <a:xfrm>
            <a:off x="1573823" y="1556238"/>
            <a:ext cx="6277708" cy="4457700"/>
            <a:chOff x="1573823" y="1556238"/>
            <a:chExt cx="6277708" cy="4457700"/>
          </a:xfrm>
        </p:grpSpPr>
        <p:sp>
          <p:nvSpPr>
            <p:cNvPr id="39" name="Forme libre 38"/>
            <p:cNvSpPr/>
            <p:nvPr/>
          </p:nvSpPr>
          <p:spPr>
            <a:xfrm>
              <a:off x="1600200" y="1573823"/>
              <a:ext cx="2329962" cy="2831123"/>
            </a:xfrm>
            <a:custGeom>
              <a:avLst/>
              <a:gdLst>
                <a:gd name="connsiteX0" fmla="*/ 87923 w 2329962"/>
                <a:gd name="connsiteY0" fmla="*/ 8792 h 2831123"/>
                <a:gd name="connsiteX1" fmla="*/ 2329962 w 2329962"/>
                <a:gd name="connsiteY1" fmla="*/ 0 h 2831123"/>
                <a:gd name="connsiteX2" fmla="*/ 0 w 2329962"/>
                <a:gd name="connsiteY2" fmla="*/ 2831123 h 2831123"/>
                <a:gd name="connsiteX3" fmla="*/ 26377 w 2329962"/>
                <a:gd name="connsiteY3" fmla="*/ 8792 h 2831123"/>
                <a:gd name="connsiteX4" fmla="*/ 149469 w 2329962"/>
                <a:gd name="connsiteY4" fmla="*/ 8792 h 283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9962" h="2831123">
                  <a:moveTo>
                    <a:pt x="87923" y="8792"/>
                  </a:moveTo>
                  <a:lnTo>
                    <a:pt x="2329962" y="0"/>
                  </a:lnTo>
                  <a:lnTo>
                    <a:pt x="0" y="2831123"/>
                  </a:lnTo>
                  <a:lnTo>
                    <a:pt x="26377" y="8792"/>
                  </a:lnTo>
                  <a:lnTo>
                    <a:pt x="149469" y="8792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Forme libre 40"/>
            <p:cNvSpPr/>
            <p:nvPr/>
          </p:nvSpPr>
          <p:spPr>
            <a:xfrm>
              <a:off x="2664069" y="1573823"/>
              <a:ext cx="5187462" cy="4440115"/>
            </a:xfrm>
            <a:custGeom>
              <a:avLst/>
              <a:gdLst>
                <a:gd name="connsiteX0" fmla="*/ 17585 w 5187462"/>
                <a:gd name="connsiteY0" fmla="*/ 2760785 h 4440115"/>
                <a:gd name="connsiteX1" fmla="*/ 0 w 5187462"/>
                <a:gd name="connsiteY1" fmla="*/ 4440115 h 4440115"/>
                <a:gd name="connsiteX2" fmla="*/ 5187462 w 5187462"/>
                <a:gd name="connsiteY2" fmla="*/ 4440115 h 4440115"/>
                <a:gd name="connsiteX3" fmla="*/ 5178669 w 5187462"/>
                <a:gd name="connsiteY3" fmla="*/ 0 h 4440115"/>
                <a:gd name="connsiteX4" fmla="*/ 3675185 w 5187462"/>
                <a:gd name="connsiteY4" fmla="*/ 351692 h 4440115"/>
                <a:gd name="connsiteX5" fmla="*/ 17585 w 5187462"/>
                <a:gd name="connsiteY5" fmla="*/ 2760785 h 444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87462" h="4440115">
                  <a:moveTo>
                    <a:pt x="17585" y="2760785"/>
                  </a:moveTo>
                  <a:lnTo>
                    <a:pt x="0" y="4440115"/>
                  </a:lnTo>
                  <a:lnTo>
                    <a:pt x="5187462" y="4440115"/>
                  </a:lnTo>
                  <a:lnTo>
                    <a:pt x="5178669" y="0"/>
                  </a:lnTo>
                  <a:lnTo>
                    <a:pt x="3675185" y="351692"/>
                  </a:lnTo>
                  <a:lnTo>
                    <a:pt x="17585" y="2760785"/>
                  </a:lnTo>
                  <a:close/>
                </a:path>
              </a:pathLst>
            </a:cu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Forme libre 39"/>
            <p:cNvSpPr/>
            <p:nvPr/>
          </p:nvSpPr>
          <p:spPr>
            <a:xfrm>
              <a:off x="1573823" y="1556238"/>
              <a:ext cx="6224954" cy="3402624"/>
            </a:xfrm>
            <a:custGeom>
              <a:avLst/>
              <a:gdLst>
                <a:gd name="connsiteX0" fmla="*/ 2426677 w 6224954"/>
                <a:gd name="connsiteY0" fmla="*/ 0 h 3402624"/>
                <a:gd name="connsiteX1" fmla="*/ 0 w 6224954"/>
                <a:gd name="connsiteY1" fmla="*/ 2945424 h 3402624"/>
                <a:gd name="connsiteX2" fmla="*/ 8792 w 6224954"/>
                <a:gd name="connsiteY2" fmla="*/ 3402624 h 3402624"/>
                <a:gd name="connsiteX3" fmla="*/ 2927839 w 6224954"/>
                <a:gd name="connsiteY3" fmla="*/ 3393831 h 3402624"/>
                <a:gd name="connsiteX4" fmla="*/ 6224954 w 6224954"/>
                <a:gd name="connsiteY4" fmla="*/ 8793 h 3402624"/>
                <a:gd name="connsiteX5" fmla="*/ 2426677 w 6224954"/>
                <a:gd name="connsiteY5" fmla="*/ 0 h 3402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24954" h="3402624">
                  <a:moveTo>
                    <a:pt x="2426677" y="0"/>
                  </a:moveTo>
                  <a:lnTo>
                    <a:pt x="0" y="2945424"/>
                  </a:lnTo>
                  <a:lnTo>
                    <a:pt x="8792" y="3402624"/>
                  </a:lnTo>
                  <a:lnTo>
                    <a:pt x="2927839" y="3393831"/>
                  </a:lnTo>
                  <a:lnTo>
                    <a:pt x="6224954" y="8793"/>
                  </a:lnTo>
                  <a:lnTo>
                    <a:pt x="2426677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aphicFrame>
        <p:nvGraphicFramePr>
          <p:cNvPr id="68" name="Tableau 41"/>
          <p:cNvGraphicFramePr>
            <a:graphicFrameLocks noGrp="1"/>
          </p:cNvGraphicFramePr>
          <p:nvPr/>
        </p:nvGraphicFramePr>
        <p:xfrm>
          <a:off x="1550066" y="1518443"/>
          <a:ext cx="6329274" cy="45217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9758"/>
                <a:gridCol w="2109758"/>
                <a:gridCol w="2109758"/>
              </a:tblGrid>
              <a:tr h="150725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0725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07250"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-7410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nb-NO" sz="3600" dirty="0" smtClean="0"/>
              <a:t>Beneteau on Navico brand Segmentation</a:t>
            </a:r>
            <a:endParaRPr lang="en-US" sz="3600" dirty="0" smtClean="0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292191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13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23850" y="1034446"/>
            <a:ext cx="84201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3" name="ZoneTexte 29"/>
          <p:cNvSpPr txBox="1"/>
          <p:nvPr/>
        </p:nvSpPr>
        <p:spPr>
          <a:xfrm>
            <a:off x="1918508" y="1179888"/>
            <a:ext cx="58254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Sail				         Cruise 			Day boat/Fish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Connecteur droit avec flèche 33"/>
          <p:cNvCxnSpPr/>
          <p:nvPr/>
        </p:nvCxnSpPr>
        <p:spPr>
          <a:xfrm rot="5400000">
            <a:off x="387400" y="2304127"/>
            <a:ext cx="147602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/>
          <p:cNvCxnSpPr/>
          <p:nvPr/>
        </p:nvCxnSpPr>
        <p:spPr>
          <a:xfrm rot="5400000">
            <a:off x="387401" y="3780152"/>
            <a:ext cx="147602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 rot="5400000">
            <a:off x="387399" y="5242559"/>
            <a:ext cx="147602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ZoneTexte 29"/>
          <p:cNvSpPr txBox="1"/>
          <p:nvPr/>
        </p:nvSpPr>
        <p:spPr>
          <a:xfrm rot="16200000">
            <a:off x="-1289491" y="3569827"/>
            <a:ext cx="404466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Entry			Mid-range			High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ZoneTexte 42"/>
          <p:cNvSpPr txBox="1"/>
          <p:nvPr/>
        </p:nvSpPr>
        <p:spPr>
          <a:xfrm>
            <a:off x="4414805" y="1942911"/>
            <a:ext cx="889987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Prestige</a:t>
            </a:r>
            <a:endParaRPr lang="fr-FR" sz="2200" baseline="30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49" name="ZoneTexte 43"/>
          <p:cNvSpPr txBox="1"/>
          <p:nvPr/>
        </p:nvSpPr>
        <p:spPr>
          <a:xfrm>
            <a:off x="4247616" y="1729652"/>
            <a:ext cx="124979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Monte-Carlo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0" name="ZoneTexte 44"/>
          <p:cNvSpPr txBox="1"/>
          <p:nvPr/>
        </p:nvSpPr>
        <p:spPr>
          <a:xfrm>
            <a:off x="3012796" y="2312243"/>
            <a:ext cx="164176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Jeanneau YACHT</a:t>
            </a:r>
            <a:endParaRPr lang="fr-FR" sz="2200" baseline="30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1" name="ZoneTexte 45"/>
          <p:cNvSpPr txBox="1"/>
          <p:nvPr/>
        </p:nvSpPr>
        <p:spPr>
          <a:xfrm>
            <a:off x="3076801" y="3184315"/>
            <a:ext cx="139012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SUN Odyssey</a:t>
            </a:r>
            <a:endParaRPr lang="fr-FR" sz="2200" baseline="30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2" name="ZoneTexte 46"/>
          <p:cNvSpPr txBox="1"/>
          <p:nvPr/>
        </p:nvSpPr>
        <p:spPr>
          <a:xfrm>
            <a:off x="5807032" y="4905651"/>
            <a:ext cx="1687092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Cap Camara &lt;6.5</a:t>
            </a:r>
            <a:endParaRPr lang="fr-FR" sz="2200" baseline="30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3" name="ZoneTexte 47"/>
          <p:cNvSpPr txBox="1"/>
          <p:nvPr/>
        </p:nvSpPr>
        <p:spPr>
          <a:xfrm>
            <a:off x="4198858" y="3683349"/>
            <a:ext cx="774571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Leader</a:t>
            </a:r>
            <a:endParaRPr lang="fr-FR" sz="2200" baseline="30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4" name="ZoneTexte 49"/>
          <p:cNvSpPr txBox="1"/>
          <p:nvPr/>
        </p:nvSpPr>
        <p:spPr>
          <a:xfrm>
            <a:off x="5031137" y="3683349"/>
            <a:ext cx="1622578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Merry Fisher (IB)</a:t>
            </a:r>
            <a:endParaRPr lang="fr-FR" sz="2200" baseline="30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5" name="ZoneTexte 50"/>
          <p:cNvSpPr txBox="1"/>
          <p:nvPr/>
        </p:nvSpPr>
        <p:spPr>
          <a:xfrm>
            <a:off x="3459553" y="2042712"/>
            <a:ext cx="72522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Sense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6" name="ZoneTexte 51"/>
          <p:cNvSpPr txBox="1"/>
          <p:nvPr/>
        </p:nvSpPr>
        <p:spPr>
          <a:xfrm>
            <a:off x="5131872" y="4118265"/>
            <a:ext cx="130377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Antares &gt;9m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7" name="ZoneTexte 52"/>
          <p:cNvSpPr txBox="1"/>
          <p:nvPr/>
        </p:nvSpPr>
        <p:spPr>
          <a:xfrm>
            <a:off x="5829884" y="4583675"/>
            <a:ext cx="130377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Antares &lt;9m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8" name="ZoneTexte 53"/>
          <p:cNvSpPr txBox="1"/>
          <p:nvPr/>
        </p:nvSpPr>
        <p:spPr>
          <a:xfrm>
            <a:off x="6013298" y="5250810"/>
            <a:ext cx="1114560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Flyer</a:t>
            </a:r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 &lt; 9m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59" name="ZoneTexte 54"/>
          <p:cNvSpPr txBox="1"/>
          <p:nvPr/>
        </p:nvSpPr>
        <p:spPr>
          <a:xfrm>
            <a:off x="4414629" y="3197194"/>
            <a:ext cx="1300356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Swift Trawler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0" name="ZoneTexte 55"/>
          <p:cNvSpPr txBox="1"/>
          <p:nvPr/>
        </p:nvSpPr>
        <p:spPr>
          <a:xfrm>
            <a:off x="2910209" y="3685527"/>
            <a:ext cx="885284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Oceanis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1" name="ZoneTexte 56"/>
          <p:cNvSpPr txBox="1"/>
          <p:nvPr/>
        </p:nvSpPr>
        <p:spPr>
          <a:xfrm>
            <a:off x="1573880" y="2642177"/>
            <a:ext cx="569387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First</a:t>
            </a:r>
            <a:endParaRPr lang="fr-FR" sz="2200" baseline="30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2" name="ZoneTexte 59"/>
          <p:cNvSpPr txBox="1"/>
          <p:nvPr/>
        </p:nvSpPr>
        <p:spPr>
          <a:xfrm>
            <a:off x="1567649" y="1942911"/>
            <a:ext cx="1277066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Bordeaux 60</a:t>
            </a:r>
            <a:endParaRPr lang="fr-FR" sz="2200" baseline="30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3" name="ZoneTexte 24"/>
          <p:cNvSpPr txBox="1"/>
          <p:nvPr/>
        </p:nvSpPr>
        <p:spPr>
          <a:xfrm>
            <a:off x="3212856" y="1716773"/>
            <a:ext cx="819266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err="1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Lagoon</a:t>
            </a:r>
            <a:endParaRPr lang="fr-FR" sz="2200" baseline="30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4" name="ZoneTexte 25"/>
          <p:cNvSpPr txBox="1"/>
          <p:nvPr/>
        </p:nvSpPr>
        <p:spPr>
          <a:xfrm>
            <a:off x="1575883" y="1716773"/>
            <a:ext cx="889987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CNB XX</a:t>
            </a:r>
            <a:endParaRPr lang="fr-FR" sz="2200" baseline="30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5" name="ZoneTexte 26"/>
          <p:cNvSpPr txBox="1"/>
          <p:nvPr/>
        </p:nvSpPr>
        <p:spPr>
          <a:xfrm>
            <a:off x="6012050" y="5551387"/>
            <a:ext cx="1710725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Merry Fisher (OB)</a:t>
            </a:r>
            <a:endParaRPr lang="fr-FR" sz="2200" baseline="30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6" name="ZoneTexte 27"/>
          <p:cNvSpPr txBox="1"/>
          <p:nvPr/>
        </p:nvSpPr>
        <p:spPr>
          <a:xfrm>
            <a:off x="6011365" y="3197194"/>
            <a:ext cx="1687092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Cap Camara &gt;6.5</a:t>
            </a:r>
            <a:endParaRPr lang="fr-FR" sz="2200" baseline="30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sp>
        <p:nvSpPr>
          <p:cNvPr id="67" name="ZoneTexte 28"/>
          <p:cNvSpPr txBox="1"/>
          <p:nvPr/>
        </p:nvSpPr>
        <p:spPr>
          <a:xfrm>
            <a:off x="3875823" y="4119254"/>
            <a:ext cx="1114560" cy="3180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200" baseline="30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Flyer</a:t>
            </a:r>
            <a:r>
              <a:rPr lang="fr-FR" sz="22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kzidenz-Grotesk Std Med"/>
                <a:cs typeface="Akzidenz-Grotesk Std Med"/>
              </a:rPr>
              <a:t> &gt; 9m</a:t>
            </a:r>
            <a:endParaRPr lang="fr-FR" sz="2200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kzidenz-Grotesk Std Med"/>
              <a:cs typeface="Akzidenz-Grotesk Std Med"/>
            </a:endParaRPr>
          </a:p>
        </p:txBody>
      </p:sp>
      <p:pic>
        <p:nvPicPr>
          <p:cNvPr id="42" name="Picture 41" descr="Beneteau_BeneBrandSeg.jpg"/>
          <p:cNvPicPr>
            <a:picLocks noChangeAspect="1"/>
          </p:cNvPicPr>
          <p:nvPr/>
        </p:nvPicPr>
        <p:blipFill>
          <a:blip r:embed="rId2"/>
          <a:srcRect l="12308" t="16970" r="13830" b="9607"/>
          <a:stretch>
            <a:fillRect/>
          </a:stretch>
        </p:blipFill>
        <p:spPr>
          <a:xfrm>
            <a:off x="670269" y="939190"/>
            <a:ext cx="7425216" cy="521813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282542" y="23412"/>
            <a:ext cx="8429946" cy="829343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How we map ourselves against the competition 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43015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14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pic>
        <p:nvPicPr>
          <p:cNvPr id="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77440" y="2638874"/>
            <a:ext cx="60718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9993" y="811667"/>
            <a:ext cx="510917" cy="448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2417506" y="1187995"/>
            <a:ext cx="579411" cy="19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800" b="1" i="1" dirty="0" smtClean="0">
                <a:ea typeface="MS PGothic" pitchFamily="34" charset="-128"/>
              </a:rPr>
              <a:t>Grand Prix</a:t>
            </a:r>
            <a:endParaRPr lang="en-US" sz="800" b="1" i="1" dirty="0">
              <a:ea typeface="MS PGothic" pitchFamily="34" charset="-128"/>
            </a:endParaRPr>
          </a:p>
        </p:txBody>
      </p:sp>
      <p:pic>
        <p:nvPicPr>
          <p:cNvPr id="29" name="Picture 2" descr="C:\Documents and Settings\alan.davis\Desktop\Working Documents\B&amp;G Products\Palma (B&amp;G Nemesis)\Images\Final Marketing Images\Zeus 12 Front UK cutout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2377994" y="1345058"/>
            <a:ext cx="608234" cy="448170"/>
          </a:xfrm>
          <a:prstGeom prst="rect">
            <a:avLst/>
          </a:prstGeom>
          <a:noFill/>
        </p:spPr>
      </p:pic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2431326" y="1732587"/>
            <a:ext cx="503557" cy="19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800" b="1" i="1" dirty="0" smtClean="0">
                <a:ea typeface="MS PGothic" pitchFamily="34" charset="-128"/>
              </a:rPr>
              <a:t>Offshore</a:t>
            </a:r>
            <a:endParaRPr lang="en-US" sz="800" b="1" i="1" dirty="0">
              <a:ea typeface="MS PGothic" pitchFamily="34" charset="-128"/>
            </a:endParaRPr>
          </a:p>
        </p:txBody>
      </p:sp>
      <p:sp>
        <p:nvSpPr>
          <p:cNvPr id="66" name="Text Box 23"/>
          <p:cNvSpPr txBox="1">
            <a:spLocks noChangeArrowheads="1"/>
          </p:cNvSpPr>
          <p:nvPr/>
        </p:nvSpPr>
        <p:spPr bwMode="auto">
          <a:xfrm>
            <a:off x="2498130" y="2285100"/>
            <a:ext cx="383940" cy="19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800" b="1" i="1" dirty="0" smtClean="0">
                <a:ea typeface="MS PGothic" pitchFamily="34" charset="-128"/>
              </a:rPr>
              <a:t>Coast</a:t>
            </a:r>
            <a:endParaRPr lang="en-US" sz="800" b="1" i="1" dirty="0">
              <a:ea typeface="MS PGothic" pitchFamily="34" charset="-128"/>
            </a:endParaRPr>
          </a:p>
        </p:txBody>
      </p:sp>
      <p:pic>
        <p:nvPicPr>
          <p:cNvPr id="18" name="Picture 11" descr="NSE8-Front_Pilot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509" b="29579"/>
          <a:stretch>
            <a:fillRect/>
          </a:stretch>
        </p:blipFill>
        <p:spPr>
          <a:xfrm>
            <a:off x="2376920" y="3129583"/>
            <a:ext cx="599171" cy="432637"/>
          </a:xfrm>
          <a:prstGeom prst="rect">
            <a:avLst/>
          </a:prstGeom>
        </p:spPr>
      </p:pic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2512469" y="3501783"/>
            <a:ext cx="316271" cy="20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800" b="1" i="1" dirty="0" smtClean="0">
                <a:ea typeface="MS PGothic" pitchFamily="34" charset="-128"/>
              </a:rPr>
              <a:t>NSE</a:t>
            </a:r>
            <a:endParaRPr lang="en-US" sz="800" b="1" i="1" dirty="0">
              <a:ea typeface="MS PGothic" pitchFamily="34" charset="-128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2512277" y="2980350"/>
            <a:ext cx="335232" cy="20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800" b="1" i="1" dirty="0" smtClean="0">
                <a:ea typeface="MS PGothic" pitchFamily="34" charset="-128"/>
              </a:rPr>
              <a:t>NSO</a:t>
            </a:r>
            <a:endParaRPr lang="en-US" sz="800" b="1" i="1" dirty="0">
              <a:ea typeface="MS PGothic" pitchFamily="34" charset="-128"/>
            </a:endParaRPr>
          </a:p>
        </p:txBody>
      </p:sp>
      <p:sp>
        <p:nvSpPr>
          <p:cNvPr id="71" name="Text Box 23"/>
          <p:cNvSpPr txBox="1">
            <a:spLocks noChangeArrowheads="1"/>
          </p:cNvSpPr>
          <p:nvPr/>
        </p:nvSpPr>
        <p:spPr bwMode="auto">
          <a:xfrm>
            <a:off x="2520486" y="4027044"/>
            <a:ext cx="313743" cy="20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800" b="1" i="1" dirty="0" smtClean="0">
                <a:ea typeface="MS PGothic" pitchFamily="34" charset="-128"/>
              </a:rPr>
              <a:t>NSS</a:t>
            </a:r>
            <a:endParaRPr lang="en-US" sz="800" b="1" i="1" dirty="0">
              <a:ea typeface="MS PGothic" pitchFamily="34" charset="-128"/>
            </a:endParaRPr>
          </a:p>
        </p:txBody>
      </p:sp>
      <p:grpSp>
        <p:nvGrpSpPr>
          <p:cNvPr id="2" name="Group 76"/>
          <p:cNvGrpSpPr>
            <a:grpSpLocks noChangeAspect="1"/>
          </p:cNvGrpSpPr>
          <p:nvPr/>
        </p:nvGrpSpPr>
        <p:grpSpPr>
          <a:xfrm>
            <a:off x="2373687" y="4417364"/>
            <a:ext cx="624858" cy="1731844"/>
            <a:chOff x="2373682" y="4376263"/>
            <a:chExt cx="702089" cy="1945892"/>
          </a:xfrm>
        </p:grpSpPr>
        <p:grpSp>
          <p:nvGrpSpPr>
            <p:cNvPr id="3" name="Group 19"/>
            <p:cNvGrpSpPr>
              <a:grpSpLocks noChangeAspect="1"/>
            </p:cNvGrpSpPr>
            <p:nvPr/>
          </p:nvGrpSpPr>
          <p:grpSpPr>
            <a:xfrm>
              <a:off x="2373682" y="4376263"/>
              <a:ext cx="702089" cy="548640"/>
              <a:chOff x="41764" y="0"/>
              <a:chExt cx="3231173" cy="2429608"/>
            </a:xfrm>
          </p:grpSpPr>
          <p:pic>
            <p:nvPicPr>
              <p:cNvPr id="32" name="Picture 12" descr="HDS10_center-LSSBBS.tif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1764" y="0"/>
                <a:ext cx="3231173" cy="24296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Picture 16" descr="shot 28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437737" y="431015"/>
                <a:ext cx="2027373" cy="1539928"/>
              </a:xfrm>
              <a:prstGeom prst="rect">
                <a:avLst/>
              </a:prstGeom>
            </p:spPr>
          </p:pic>
        </p:grpSp>
        <p:sp>
          <p:nvSpPr>
            <p:cNvPr id="34" name="Text Box 23"/>
            <p:cNvSpPr txBox="1">
              <a:spLocks noChangeArrowheads="1"/>
            </p:cNvSpPr>
            <p:nvPr/>
          </p:nvSpPr>
          <p:spPr bwMode="auto">
            <a:xfrm>
              <a:off x="2534126" y="4853055"/>
              <a:ext cx="36099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264D"/>
                </a:buClr>
                <a:buFont typeface="Wingdings" pitchFamily="2" charset="2"/>
                <a:buNone/>
              </a:pPr>
              <a:r>
                <a:rPr lang="en-US" sz="800" b="1" i="1" dirty="0" smtClean="0">
                  <a:ea typeface="MS PGothic" pitchFamily="34" charset="-128"/>
                </a:rPr>
                <a:t>HDS</a:t>
              </a:r>
              <a:endParaRPr lang="en-US" sz="800" b="1" i="1" dirty="0">
                <a:ea typeface="MS PGothic" pitchFamily="34" charset="-128"/>
              </a:endParaRPr>
            </a:p>
          </p:txBody>
        </p:sp>
        <p:pic>
          <p:nvPicPr>
            <p:cNvPr id="39" name="Picture 19" descr="Elite5-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53760" y="5038091"/>
              <a:ext cx="546725" cy="548640"/>
            </a:xfrm>
            <a:prstGeom prst="rect">
              <a:avLst/>
            </a:prstGeom>
          </p:spPr>
        </p:pic>
        <p:sp>
          <p:nvSpPr>
            <p:cNvPr id="40" name="Text Box 23"/>
            <p:cNvSpPr txBox="1">
              <a:spLocks noChangeArrowheads="1"/>
            </p:cNvSpPr>
            <p:nvPr/>
          </p:nvSpPr>
          <p:spPr bwMode="auto">
            <a:xfrm>
              <a:off x="2532008" y="5512528"/>
              <a:ext cx="37061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264D"/>
                </a:buClr>
                <a:buFont typeface="Wingdings" pitchFamily="2" charset="2"/>
                <a:buNone/>
              </a:pPr>
              <a:r>
                <a:rPr lang="en-US" sz="800" b="1" i="1" dirty="0" smtClean="0">
                  <a:ea typeface="MS PGothic" pitchFamily="34" charset="-128"/>
                </a:rPr>
                <a:t>Elite</a:t>
              </a:r>
              <a:endParaRPr lang="en-US" sz="800" b="1" i="1" dirty="0">
                <a:ea typeface="MS PGothic" pitchFamily="34" charset="-128"/>
              </a:endParaRPr>
            </a:p>
          </p:txBody>
        </p:sp>
        <p:pic>
          <p:nvPicPr>
            <p:cNvPr id="74" name="Picture 113" descr="Mark-5X-3D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49358" y="5707274"/>
              <a:ext cx="542544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Text Box 23"/>
            <p:cNvSpPr txBox="1">
              <a:spLocks noChangeArrowheads="1"/>
            </p:cNvSpPr>
            <p:nvPr/>
          </p:nvSpPr>
          <p:spPr bwMode="auto">
            <a:xfrm>
              <a:off x="2497580" y="6106711"/>
              <a:ext cx="41549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00264D"/>
                </a:buClr>
                <a:buFont typeface="Wingdings" pitchFamily="2" charset="2"/>
                <a:buNone/>
              </a:pPr>
              <a:r>
                <a:rPr lang="en-US" sz="800" b="1" i="1" dirty="0" smtClean="0">
                  <a:ea typeface="MS PGothic" pitchFamily="34" charset="-128"/>
                </a:rPr>
                <a:t>Mark</a:t>
              </a:r>
              <a:endParaRPr lang="en-US" sz="800" b="1" i="1" dirty="0">
                <a:ea typeface="MS PGothic" pitchFamily="34" charset="-128"/>
              </a:endParaRPr>
            </a:p>
          </p:txBody>
        </p:sp>
      </p:grpSp>
      <p:sp>
        <p:nvSpPr>
          <p:cNvPr id="78" name="Right Bracket 77"/>
          <p:cNvSpPr/>
          <p:nvPr/>
        </p:nvSpPr>
        <p:spPr>
          <a:xfrm>
            <a:off x="3760342" y="3698697"/>
            <a:ext cx="154112" cy="2321959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/>
          <p:cNvSpPr txBox="1"/>
          <p:nvPr/>
        </p:nvSpPr>
        <p:spPr>
          <a:xfrm>
            <a:off x="3935005" y="4623371"/>
            <a:ext cx="1202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Geonav</a:t>
            </a:r>
            <a:r>
              <a:rPr lang="en-US" sz="1400" dirty="0" smtClean="0"/>
              <a:t> + Hummingbird</a:t>
            </a:r>
            <a:endParaRPr lang="en-US" sz="1400" dirty="0"/>
          </a:p>
        </p:txBody>
      </p:sp>
      <p:sp>
        <p:nvSpPr>
          <p:cNvPr id="80" name="Right Bracket 79"/>
          <p:cNvSpPr/>
          <p:nvPr/>
        </p:nvSpPr>
        <p:spPr>
          <a:xfrm>
            <a:off x="4878498" y="2681555"/>
            <a:ext cx="166098" cy="1366463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5053161" y="3183301"/>
            <a:ext cx="1215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Raymarine</a:t>
            </a:r>
            <a:endParaRPr lang="en-US" sz="1400" dirty="0"/>
          </a:p>
        </p:txBody>
      </p:sp>
      <p:sp>
        <p:nvSpPr>
          <p:cNvPr id="84" name="Right Bracket 83"/>
          <p:cNvSpPr/>
          <p:nvPr/>
        </p:nvSpPr>
        <p:spPr>
          <a:xfrm>
            <a:off x="6130215" y="3154167"/>
            <a:ext cx="167835" cy="1714062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6304878" y="3863575"/>
            <a:ext cx="1228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Garmin</a:t>
            </a:r>
            <a:endParaRPr lang="en-US" sz="1400" dirty="0"/>
          </a:p>
        </p:txBody>
      </p:sp>
      <p:sp>
        <p:nvSpPr>
          <p:cNvPr id="86" name="Right Bracket 85"/>
          <p:cNvSpPr/>
          <p:nvPr/>
        </p:nvSpPr>
        <p:spPr>
          <a:xfrm>
            <a:off x="7106246" y="2609636"/>
            <a:ext cx="147298" cy="1107904"/>
          </a:xfrm>
          <a:prstGeom prst="rightBracket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>
            <a:off x="7250087" y="2911060"/>
            <a:ext cx="1077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Furuno</a:t>
            </a:r>
            <a:endParaRPr lang="en-US" sz="1400" dirty="0"/>
          </a:p>
        </p:txBody>
      </p:sp>
      <p:pic>
        <p:nvPicPr>
          <p:cNvPr id="88" name="Picture 87" descr="bandg logo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3472" y="1368610"/>
            <a:ext cx="1387645" cy="33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Picture 88" descr="simrad logo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9963" y="3030782"/>
            <a:ext cx="1524826" cy="55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89" descr="Lowrance logo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0458" y="5056990"/>
            <a:ext cx="1663780" cy="23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37"/>
          <p:cNvSpPr/>
          <p:nvPr/>
        </p:nvSpPr>
        <p:spPr>
          <a:xfrm>
            <a:off x="3215811" y="1384049"/>
            <a:ext cx="5671335" cy="4044591"/>
          </a:xfrm>
          <a:prstGeom prst="rect">
            <a:avLst/>
          </a:prstGeom>
          <a:solidFill>
            <a:srgbClr val="FFC000">
              <a:alpha val="15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r-FR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Groupe Beneteau</a:t>
            </a:r>
            <a:endParaRPr lang="fr-FR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Rectangle 40"/>
          <p:cNvSpPr>
            <a:spLocks noChangeAspect="1"/>
          </p:cNvSpPr>
          <p:nvPr/>
        </p:nvSpPr>
        <p:spPr>
          <a:xfrm>
            <a:off x="2383963" y="3670268"/>
            <a:ext cx="562073" cy="3822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>
            <a:spLocks noChangeAspect="1"/>
          </p:cNvSpPr>
          <p:nvPr/>
        </p:nvSpPr>
        <p:spPr>
          <a:xfrm>
            <a:off x="2392527" y="1921978"/>
            <a:ext cx="562073" cy="3822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Management Principles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 descr="MX575A D/GPS Compas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50741" y="997733"/>
            <a:ext cx="1056386" cy="55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5" descr="HVdisplays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412901" y="3536250"/>
            <a:ext cx="1118357" cy="83690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482601" y="6211889"/>
            <a:ext cx="406400" cy="365125"/>
          </a:xfrm>
          <a:prstGeom prst="rect">
            <a:avLst/>
          </a:prstGeom>
        </p:spPr>
        <p:txBody>
          <a:bodyPr/>
          <a:lstStyle/>
          <a:p>
            <a:fld id="{1A362B52-E01D-5C45-80A1-8F4CC1FCCF33}" type="slidenum">
              <a:rPr lang="en-US" sz="1200" smtClean="0">
                <a:latin typeface="+mn-lt"/>
              </a:rPr>
              <a:pPr/>
              <a:t>16</a:t>
            </a:fld>
            <a:endParaRPr lang="en-US" sz="1200" dirty="0">
              <a:latin typeface="+mn-lt"/>
            </a:endParaRPr>
          </a:p>
        </p:txBody>
      </p:sp>
      <p:sp>
        <p:nvSpPr>
          <p:cNvPr id="10" name="Rectangle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457200" y="464332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1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 descr="StructureScan™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54323" y="5209475"/>
            <a:ext cx="62388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Lowrance Broadband Radar™ image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572000" y="1070596"/>
            <a:ext cx="6477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Lowrance LVR-880 DSC - VHF+FM Fixed Mount Marine Radio image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281863" y="2224975"/>
            <a:ext cx="609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Navico BSM-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304054" y="4779265"/>
            <a:ext cx="6524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Broadband Radar™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911601" y="1086471"/>
            <a:ext cx="6524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GS15 GPS Antenna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770063" y="1426463"/>
            <a:ext cx="4492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 descr="VHF Radio Systems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7858126" y="2296413"/>
            <a:ext cx="757238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6" descr="Heading Sensors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946753" y="3602925"/>
            <a:ext cx="503238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7" descr="Simrad AP24 Autopilot image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17526" y="2216952"/>
            <a:ext cx="587375" cy="5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40874" y="2785177"/>
            <a:ext cx="136901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Autopilot &amp; Steering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2057500" y="1847150"/>
            <a:ext cx="126028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GPS &amp; Cartography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567542" y="4167719"/>
            <a:ext cx="1330814" cy="44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Sensor Development</a:t>
            </a:r>
          </a:p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GB" sz="1050" b="1" i="1" dirty="0" smtClean="0">
                <a:ea typeface="MS PGothic" pitchFamily="34" charset="-128"/>
              </a:rPr>
              <a:t>&amp; NMEA2000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2017171" y="5444246"/>
            <a:ext cx="129073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>
                <a:ea typeface="MS PGothic" pitchFamily="34" charset="-128"/>
              </a:rPr>
              <a:t>Broadband </a:t>
            </a:r>
            <a:r>
              <a:rPr lang="en-US" sz="1050" b="1" i="1" dirty="0" smtClean="0">
                <a:ea typeface="MS PGothic" pitchFamily="34" charset="-128"/>
              </a:rPr>
              <a:t>Sounder</a:t>
            </a: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4046042" y="5641275"/>
            <a:ext cx="105509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err="1">
                <a:ea typeface="MS PGothic" pitchFamily="34" charset="-128"/>
              </a:rPr>
              <a:t>StructureScan</a:t>
            </a:r>
            <a:r>
              <a:rPr lang="en-US" sz="1050" b="1" i="1" dirty="0" smtClean="0">
                <a:ea typeface="MS PGothic" pitchFamily="34" charset="-128"/>
              </a:rPr>
              <a:t>™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3956447" y="1637332"/>
            <a:ext cx="1213647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>
                <a:ea typeface="MS PGothic" pitchFamily="34" charset="-128"/>
              </a:rPr>
              <a:t>Broadband Radar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7213585" y="2912135"/>
            <a:ext cx="148227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Communications</a:t>
            </a:r>
            <a:endParaRPr lang="en-US" sz="1000" b="1" i="1" dirty="0">
              <a:ea typeface="MS PGothic" pitchFamily="34" charset="-128"/>
            </a:endParaRPr>
          </a:p>
        </p:txBody>
      </p:sp>
      <p:pic>
        <p:nvPicPr>
          <p:cNvPr id="30" name="Picture 28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 rot="3039691">
            <a:off x="6222285" y="4761710"/>
            <a:ext cx="4413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5912123" y="5355527"/>
            <a:ext cx="1225014" cy="44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GB" sz="1050" b="1" i="1" dirty="0" smtClean="0">
                <a:ea typeface="MS PGothic" pitchFamily="34" charset="-128"/>
              </a:rPr>
              <a:t>Vessel Integration </a:t>
            </a:r>
          </a:p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GB" sz="1050" b="1" i="1" dirty="0" err="1" smtClean="0">
                <a:ea typeface="MS PGothic" pitchFamily="34" charset="-128"/>
              </a:rPr>
              <a:t>SonicHub</a:t>
            </a:r>
            <a:r>
              <a:rPr lang="en-GB" sz="1050" b="1" i="1" dirty="0" smtClean="0">
                <a:ea typeface="MS PGothic" pitchFamily="34" charset="-128"/>
              </a:rPr>
              <a:t> &amp; </a:t>
            </a:r>
            <a:r>
              <a:rPr lang="en-GB" sz="1050" b="1" i="1" dirty="0" err="1" smtClean="0">
                <a:ea typeface="MS PGothic" pitchFamily="34" charset="-128"/>
              </a:rPr>
              <a:t>CZone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32" name="Oval 30"/>
          <p:cNvSpPr>
            <a:spLocks noChangeArrowheads="1"/>
          </p:cNvSpPr>
          <p:nvPr/>
        </p:nvSpPr>
        <p:spPr bwMode="auto">
          <a:xfrm>
            <a:off x="5582776" y="974980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5879972" y="1880488"/>
            <a:ext cx="122104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>
                <a:ea typeface="MS PGothic" pitchFamily="34" charset="-128"/>
              </a:rPr>
              <a:t>HD Digital Radars</a:t>
            </a:r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auto">
          <a:xfrm>
            <a:off x="7031370" y="2006855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auto">
          <a:xfrm>
            <a:off x="5582776" y="4612736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636502" y="4830223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auto">
          <a:xfrm>
            <a:off x="1696576" y="4612736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278146" y="3493548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278146" y="2006855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42" name="Oval 41"/>
          <p:cNvSpPr>
            <a:spLocks noChangeArrowheads="1"/>
          </p:cNvSpPr>
          <p:nvPr/>
        </p:nvSpPr>
        <p:spPr bwMode="auto">
          <a:xfrm>
            <a:off x="1696576" y="974980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43" name="Oval 42"/>
          <p:cNvSpPr>
            <a:spLocks noChangeArrowheads="1"/>
          </p:cNvSpPr>
          <p:nvPr/>
        </p:nvSpPr>
        <p:spPr bwMode="auto">
          <a:xfrm>
            <a:off x="3636502" y="793211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pic>
        <p:nvPicPr>
          <p:cNvPr id="47" name="Picture 44"/>
          <p:cNvPicPr>
            <a:picLocks noChangeAspect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3168769" y="2505284"/>
            <a:ext cx="2806252" cy="208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7" descr="BandG_logo_CMYK.eps"/>
          <p:cNvPicPr>
            <a:picLocks noChangeAspect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4152901" y="2250944"/>
            <a:ext cx="1003354" cy="22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7" descr="Simrad_logo_CMYK.eps"/>
          <p:cNvPicPr>
            <a:picLocks noChangeAspect="1"/>
          </p:cNvPicPr>
          <p:nvPr/>
        </p:nvPicPr>
        <p:blipFill>
          <a:blip r:embed="rId26" cstate="email"/>
          <a:srcRect/>
          <a:stretch>
            <a:fillRect/>
          </a:stretch>
        </p:blipFill>
        <p:spPr bwMode="auto">
          <a:xfrm>
            <a:off x="4748863" y="4265644"/>
            <a:ext cx="119834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5" descr="Lowrance_logo_CMYK.pdf"/>
          <p:cNvPicPr>
            <a:picLocks noChangeAspect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2714298" y="4181849"/>
            <a:ext cx="184440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Oval 34"/>
          <p:cNvSpPr>
            <a:spLocks noChangeArrowheads="1"/>
          </p:cNvSpPr>
          <p:nvPr/>
        </p:nvSpPr>
        <p:spPr bwMode="auto">
          <a:xfrm>
            <a:off x="7031370" y="3493548"/>
            <a:ext cx="1845137" cy="1315879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endParaRPr lang="en-US"/>
          </a:p>
        </p:txBody>
      </p:sp>
      <p:sp>
        <p:nvSpPr>
          <p:cNvPr id="52" name="Text Box 18"/>
          <p:cNvSpPr txBox="1">
            <a:spLocks noChangeArrowheads="1"/>
          </p:cNvSpPr>
          <p:nvPr/>
        </p:nvSpPr>
        <p:spPr bwMode="auto">
          <a:xfrm>
            <a:off x="7412901" y="4305040"/>
            <a:ext cx="123783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GB" sz="1050" b="1" i="1" dirty="0" smtClean="0">
                <a:ea typeface="MS PGothic" pitchFamily="34" charset="-128"/>
              </a:rPr>
              <a:t> Instrumentation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54" name="Picture 53" descr="ap28.jpg"/>
          <p:cNvPicPr>
            <a:picLocks noChangeAspect="1"/>
          </p:cNvPicPr>
          <p:nvPr/>
        </p:nvPicPr>
        <p:blipFill>
          <a:blip r:embed="rId28" cstate="email"/>
          <a:stretch>
            <a:fillRect/>
          </a:stretch>
        </p:blipFill>
        <p:spPr>
          <a:xfrm>
            <a:off x="1163638" y="2275165"/>
            <a:ext cx="736416" cy="548070"/>
          </a:xfrm>
          <a:prstGeom prst="rect">
            <a:avLst/>
          </a:prstGeom>
        </p:spPr>
      </p:pic>
      <p:pic>
        <p:nvPicPr>
          <p:cNvPr id="57" name="Picture 4" descr="More about Deckman">
            <a:hlinkClick r:id="rId29"/>
          </p:cNvPr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>
            <a:off x="2874964" y="1376387"/>
            <a:ext cx="561995" cy="45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7" descr="TX06s Open Scanner image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5790292" y="1254231"/>
            <a:ext cx="1144817" cy="439714"/>
          </a:xfrm>
          <a:prstGeom prst="rect">
            <a:avLst/>
          </a:prstGeom>
          <a:noFill/>
        </p:spPr>
      </p:pic>
      <p:pic>
        <p:nvPicPr>
          <p:cNvPr id="45" name="Picture 44" descr="Lowrance LRA-2400 - HD Radar image"/>
          <p:cNvPicPr>
            <a:picLocks noChangeAspect="1" noChangeArrowheads="1"/>
          </p:cNvPicPr>
          <p:nvPr/>
        </p:nvPicPr>
        <p:blipFill>
          <a:blip r:embed="rId32" cstate="email"/>
          <a:srcRect/>
          <a:stretch>
            <a:fillRect/>
          </a:stretch>
        </p:blipFill>
        <p:spPr bwMode="auto">
          <a:xfrm>
            <a:off x="6610465" y="1467739"/>
            <a:ext cx="649287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Rectangle 1"/>
          <p:cNvSpPr>
            <a:spLocks/>
          </p:cNvSpPr>
          <p:nvPr/>
        </p:nvSpPr>
        <p:spPr bwMode="auto">
          <a:xfrm>
            <a:off x="149765" y="199676"/>
            <a:ext cx="8324597" cy="3937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ct val="20000"/>
              </a:spcBef>
            </a:pPr>
            <a:r>
              <a:rPr lang="en-GB" sz="3200" dirty="0" smtClean="0">
                <a:latin typeface="+mj-lt"/>
                <a:sym typeface="Verdana Bold" charset="0"/>
              </a:rPr>
              <a:t>Leading Technology Leveraged Across Brands</a:t>
            </a:r>
            <a:endParaRPr lang="en-US" sz="3200" dirty="0">
              <a:solidFill>
                <a:schemeClr val="tx1"/>
              </a:solidFill>
              <a:latin typeface="+mj-lt"/>
              <a:sym typeface="Verdana Bold" charset="0"/>
            </a:endParaRPr>
          </a:p>
        </p:txBody>
      </p:sp>
      <p:sp>
        <p:nvSpPr>
          <p:cNvPr id="60" name="Rectangle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11886" y="453294"/>
            <a:ext cx="8229600" cy="533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600" i="1" noProof="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Branded Displays, Common Technology</a:t>
            </a:r>
            <a:endParaRPr kumimoji="0" lang="en-US" sz="1600" b="0" i="1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SIMRAD Roadmap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© Navico  Company Confidential</a:t>
            </a: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A61F8E-87D6-4374-9193-6D9549625A9A}" type="slidenum">
              <a:rPr lang="en-US"/>
              <a:pPr/>
              <a:t>18</a:t>
            </a:fld>
            <a:endParaRPr lang="en-US"/>
          </a:p>
        </p:txBody>
      </p:sp>
      <p:grpSp>
        <p:nvGrpSpPr>
          <p:cNvPr id="2" name="Group 9"/>
          <p:cNvGrpSpPr/>
          <p:nvPr/>
        </p:nvGrpSpPr>
        <p:grpSpPr>
          <a:xfrm>
            <a:off x="0" y="-49415"/>
            <a:ext cx="9144000" cy="5991630"/>
            <a:chOff x="0" y="-49415"/>
            <a:chExt cx="9144000" cy="5991630"/>
          </a:xfrm>
        </p:grpSpPr>
        <p:pic>
          <p:nvPicPr>
            <p:cNvPr id="9" name="Picture 8" descr="Untitled-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9415"/>
              <a:ext cx="9144000" cy="5991630"/>
            </a:xfrm>
            <a:prstGeom prst="rect">
              <a:avLst/>
            </a:prstGeom>
          </p:spPr>
        </p:pic>
        <p:pic>
          <p:nvPicPr>
            <p:cNvPr id="4710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67988" y="1754470"/>
              <a:ext cx="1604827" cy="477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07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51194" y="1754470"/>
              <a:ext cx="1634762" cy="483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10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88892" y="1770115"/>
              <a:ext cx="1590539" cy="467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11" descr="NSE8-Front_Pilot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8594" y="653483"/>
            <a:ext cx="2260850" cy="2890097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373005" y="4948954"/>
            <a:ext cx="8444424" cy="679269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223" name="Rectangle 2"/>
          <p:cNvSpPr>
            <a:spLocks noChangeArrowheads="1"/>
          </p:cNvSpPr>
          <p:nvPr/>
        </p:nvSpPr>
        <p:spPr bwMode="auto">
          <a:xfrm>
            <a:off x="373005" y="0"/>
            <a:ext cx="5659515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GB" sz="3200" b="1" dirty="0" smtClean="0">
                <a:latin typeface="+mj-lt"/>
              </a:rPr>
              <a:t>Simrad MFD Control Systems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0197" y="2739988"/>
            <a:ext cx="1615474" cy="47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7798" y="2739987"/>
            <a:ext cx="1697754" cy="50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A61F8E-87D6-4374-9193-6D9549625A9A}" type="slidenum">
              <a:rPr lang="en-US"/>
              <a:pPr/>
              <a:t>19</a:t>
            </a:fld>
            <a:endParaRPr lang="en-US" dirty="0"/>
          </a:p>
        </p:txBody>
      </p:sp>
      <p:pic>
        <p:nvPicPr>
          <p:cNvPr id="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/>
          <a:stretch>
            <a:fillRect/>
          </a:stretch>
        </p:blipFill>
        <p:spPr bwMode="auto">
          <a:xfrm>
            <a:off x="6270612" y="1052776"/>
            <a:ext cx="23907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46464" y="2739987"/>
            <a:ext cx="1707806" cy="50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-4119" y="3823696"/>
            <a:ext cx="3515437" cy="151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endParaRPr lang="en-GB" sz="1600" b="1" i="1" dirty="0" smtClean="0"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</a:pPr>
            <a:endParaRPr lang="en-GB" sz="14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endParaRPr lang="en-GB" sz="1600" b="1" i="1" dirty="0" smtClean="0"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Industry Leading</a:t>
            </a:r>
            <a:r>
              <a:rPr lang="en-GB" sz="1600" b="1" i="1" dirty="0" smtClean="0">
                <a:solidFill>
                  <a:schemeClr val="tx1"/>
                </a:solidFill>
                <a:latin typeface="+mn-lt"/>
              </a:rPr>
              <a:t> Performance Options </a:t>
            </a:r>
          </a:p>
          <a:p>
            <a:pPr marL="284163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2984514" y="3823696"/>
            <a:ext cx="3429934" cy="151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Rotary &amp; Quick Key Simplicity</a:t>
            </a:r>
          </a:p>
          <a:p>
            <a:pPr marL="741363" lvl="1" indent="-284163" defTabSz="631825" eaLnBrk="0" hangingPunct="0">
              <a:buClr>
                <a:schemeClr val="tx2"/>
              </a:buClr>
            </a:pPr>
            <a:endParaRPr lang="en-GB" sz="14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Ultrafast, Super Bright Displays</a:t>
            </a: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Industry Leading</a:t>
            </a:r>
            <a:r>
              <a:rPr lang="en-GB" sz="1600" b="1" i="1" dirty="0" smtClean="0">
                <a:solidFill>
                  <a:schemeClr val="tx1"/>
                </a:solidFill>
                <a:latin typeface="+mn-lt"/>
              </a:rPr>
              <a:t> Performance Options </a:t>
            </a:r>
          </a:p>
          <a:p>
            <a:pPr marL="284163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6032520" y="3823696"/>
            <a:ext cx="3111480" cy="151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Flexible Remote Control</a:t>
            </a: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endParaRPr lang="en-GB" sz="1600" b="1" i="1" dirty="0" smtClean="0"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Stylish Large Display Options</a:t>
            </a: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  <a:buFont typeface="Wingdings" pitchFamily="2" charset="2"/>
              <a:buChar char="q"/>
            </a:pPr>
            <a:r>
              <a:rPr lang="en-GB" sz="1600" b="1" i="1" dirty="0" smtClean="0">
                <a:latin typeface="+mn-lt"/>
              </a:rPr>
              <a:t>Industry Leading</a:t>
            </a:r>
            <a:r>
              <a:rPr lang="en-GB" sz="1600" b="1" i="1" dirty="0" smtClean="0">
                <a:solidFill>
                  <a:schemeClr val="tx1"/>
                </a:solidFill>
                <a:latin typeface="+mn-lt"/>
              </a:rPr>
              <a:t> Performance Options </a:t>
            </a:r>
          </a:p>
          <a:p>
            <a:pPr marL="284163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  <a:p>
            <a:pPr marL="741363" lvl="1" indent="-284163" defTabSz="631825" eaLnBrk="0" hangingPunct="0">
              <a:buClr>
                <a:schemeClr val="tx2"/>
              </a:buClr>
            </a:pPr>
            <a:endParaRPr lang="en-GB" sz="1600" b="1" i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566227" y="553864"/>
            <a:ext cx="677937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buClr>
                <a:schemeClr val="tx2"/>
              </a:buClr>
            </a:pPr>
            <a:r>
              <a:rPr lang="nb-NO" i="1" dirty="0" smtClean="0">
                <a:solidFill>
                  <a:schemeClr val="accent2"/>
                </a:solidFill>
              </a:rPr>
              <a:t>Easy to read and operate Performance Displays</a:t>
            </a:r>
            <a:endParaRPr lang="en-US" i="1" dirty="0">
              <a:solidFill>
                <a:schemeClr val="accent2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6769" y="3182691"/>
            <a:ext cx="17812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smtClean="0"/>
              <a:t>NSS7, NSS8, NSS12</a:t>
            </a:r>
            <a:endParaRPr lang="en-US" sz="1600" dirty="0"/>
          </a:p>
        </p:txBody>
      </p:sp>
      <p:sp>
        <p:nvSpPr>
          <p:cNvPr id="31" name="Rectangle 30"/>
          <p:cNvSpPr/>
          <p:nvPr/>
        </p:nvSpPr>
        <p:spPr>
          <a:xfrm>
            <a:off x="3706117" y="3182691"/>
            <a:ext cx="12570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smtClean="0"/>
              <a:t>NSE8, NSE12</a:t>
            </a:r>
            <a:endParaRPr lang="en-US" sz="1600" dirty="0"/>
          </a:p>
        </p:txBody>
      </p:sp>
      <p:sp>
        <p:nvSpPr>
          <p:cNvPr id="34" name="Rectangle 33"/>
          <p:cNvSpPr/>
          <p:nvPr/>
        </p:nvSpPr>
        <p:spPr>
          <a:xfrm>
            <a:off x="6744740" y="3191378"/>
            <a:ext cx="15311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smtClean="0"/>
              <a:t>NS015, NSO MP</a:t>
            </a:r>
            <a:endParaRPr lang="en-US" sz="1600" dirty="0"/>
          </a:p>
        </p:txBody>
      </p:sp>
      <p:sp>
        <p:nvSpPr>
          <p:cNvPr id="21" name="Rectangle 20"/>
          <p:cNvSpPr>
            <a:spLocks noChangeAspect="1"/>
          </p:cNvSpPr>
          <p:nvPr/>
        </p:nvSpPr>
        <p:spPr>
          <a:xfrm>
            <a:off x="939095" y="1367123"/>
            <a:ext cx="1438894" cy="97863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36426"/>
            <a:ext cx="8229600" cy="672466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Creating the market leader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2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pic>
        <p:nvPicPr>
          <p:cNvPr id="9" name="Picture 3" descr="Manufacturer of Radar, Autopilots, GPS, Chartplotters, Fishfinders, Instruments, VHF Radios, and Navigation Softwa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9971" t="15033"/>
          <a:stretch>
            <a:fillRect/>
          </a:stretch>
        </p:blipFill>
        <p:spPr bwMode="auto">
          <a:xfrm>
            <a:off x="1690688" y="1341438"/>
            <a:ext cx="17303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Garmi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-4778" t="34833" b="12167"/>
          <a:stretch>
            <a:fillRect/>
          </a:stretch>
        </p:blipFill>
        <p:spPr bwMode="auto">
          <a:xfrm>
            <a:off x="1979613" y="1773238"/>
            <a:ext cx="1008062" cy="3238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Picture 5" descr="furuno_title"/>
          <p:cNvPicPr>
            <a:picLocks noChangeAspect="1" noChangeArrowheads="1"/>
          </p:cNvPicPr>
          <p:nvPr/>
        </p:nvPicPr>
        <p:blipFill>
          <a:blip r:embed="rId6" cstate="print"/>
          <a:srcRect r="46425" b="12222"/>
          <a:stretch>
            <a:fillRect/>
          </a:stretch>
        </p:blipFill>
        <p:spPr bwMode="auto">
          <a:xfrm>
            <a:off x="1738313" y="2185988"/>
            <a:ext cx="14398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Humminbird. Simply. Clearly. Better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l="5760" t="12157" b="34509"/>
          <a:stretch>
            <a:fillRect/>
          </a:stretch>
        </p:blipFill>
        <p:spPr bwMode="auto">
          <a:xfrm>
            <a:off x="1690688" y="2708275"/>
            <a:ext cx="13684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7"/>
          <p:cNvGrpSpPr>
            <a:grpSpLocks/>
          </p:cNvGrpSpPr>
          <p:nvPr/>
        </p:nvGrpSpPr>
        <p:grpSpPr bwMode="auto">
          <a:xfrm>
            <a:off x="2051050" y="3141663"/>
            <a:ext cx="792163" cy="2206625"/>
            <a:chOff x="1292" y="1979"/>
            <a:chExt cx="499" cy="1390"/>
          </a:xfrm>
        </p:grpSpPr>
        <p:pic>
          <p:nvPicPr>
            <p:cNvPr id="14" name="Picture 8" descr="B&amp;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338" y="3203"/>
              <a:ext cx="453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9" descr="simrad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292" y="1979"/>
              <a:ext cx="49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" name="Group 10"/>
          <p:cNvGrpSpPr>
            <a:grpSpLocks/>
          </p:cNvGrpSpPr>
          <p:nvPr/>
        </p:nvGrpSpPr>
        <p:grpSpPr bwMode="auto">
          <a:xfrm>
            <a:off x="2049463" y="2492375"/>
            <a:ext cx="793750" cy="1250950"/>
            <a:chOff x="1291" y="1570"/>
            <a:chExt cx="500" cy="788"/>
          </a:xfrm>
        </p:grpSpPr>
        <p:pic>
          <p:nvPicPr>
            <p:cNvPr id="17" name="Picture 11" descr="lowrance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291" y="1570"/>
              <a:ext cx="500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2" descr="eagle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292" y="2178"/>
              <a:ext cx="499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698500" y="1428750"/>
            <a:ext cx="704850" cy="465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24%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15%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13%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14%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7%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6%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4%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3,5%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3,5%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1%</a:t>
            </a:r>
          </a:p>
          <a:p>
            <a:pPr>
              <a:spcBef>
                <a:spcPct val="20000"/>
              </a:spcBef>
            </a:pPr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1%</a:t>
            </a:r>
          </a:p>
          <a:p>
            <a:pPr>
              <a:spcBef>
                <a:spcPct val="20000"/>
              </a:spcBef>
            </a:pP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grpSp>
        <p:nvGrpSpPr>
          <p:cNvPr id="20" name="Group 14"/>
          <p:cNvGrpSpPr>
            <a:grpSpLocks/>
          </p:cNvGrpSpPr>
          <p:nvPr/>
        </p:nvGrpSpPr>
        <p:grpSpPr bwMode="auto">
          <a:xfrm>
            <a:off x="1979613" y="4437063"/>
            <a:ext cx="1008062" cy="1223962"/>
            <a:chOff x="1247" y="2795"/>
            <a:chExt cx="635" cy="771"/>
          </a:xfrm>
        </p:grpSpPr>
        <p:pic>
          <p:nvPicPr>
            <p:cNvPr id="21" name="Picture 15" descr="northstar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247" y="2795"/>
              <a:ext cx="59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6"/>
            <p:cNvPicPr>
              <a:picLocks noChangeAspect="1" noChangeArrowheads="1"/>
            </p:cNvPicPr>
            <p:nvPr/>
          </p:nvPicPr>
          <p:blipFill>
            <a:blip r:embed="rId14" cstate="print"/>
            <a:srcRect l="46317" r="30840" b="92354"/>
            <a:stretch>
              <a:fillRect/>
            </a:stretch>
          </p:blipFill>
          <p:spPr bwMode="auto">
            <a:xfrm>
              <a:off x="1247" y="2985"/>
              <a:ext cx="635" cy="1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" name="Picture 17"/>
            <p:cNvPicPr>
              <a:picLocks noChangeAspect="1" noChangeArrowheads="1"/>
            </p:cNvPicPr>
            <p:nvPr/>
          </p:nvPicPr>
          <p:blipFill>
            <a:blip r:embed="rId14" cstate="print"/>
            <a:srcRect l="74907" t="1199" r="2945" b="91554"/>
            <a:stretch>
              <a:fillRect/>
            </a:stretch>
          </p:blipFill>
          <p:spPr bwMode="auto">
            <a:xfrm>
              <a:off x="1247" y="3439"/>
              <a:ext cx="635" cy="1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pic>
        <p:nvPicPr>
          <p:cNvPr id="24" name="Picture 19" descr="H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95513" y="4149725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0" descr="DivisionLogo_3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870075" y="3836988"/>
            <a:ext cx="1117600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oup 21"/>
          <p:cNvGrpSpPr>
            <a:grpSpLocks/>
          </p:cNvGrpSpPr>
          <p:nvPr/>
        </p:nvGrpSpPr>
        <p:grpSpPr bwMode="auto">
          <a:xfrm>
            <a:off x="4427538" y="1690419"/>
            <a:ext cx="4321175" cy="4248150"/>
            <a:chOff x="2789" y="1026"/>
            <a:chExt cx="2722" cy="2676"/>
          </a:xfrm>
        </p:grpSpPr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2789" y="1298"/>
              <a:ext cx="2722" cy="24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b-NO"/>
            </a:p>
          </p:txBody>
        </p:sp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2789" y="1026"/>
              <a:ext cx="5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sz="1800" b="0">
                  <a:solidFill>
                    <a:schemeClr val="tx1"/>
                  </a:solidFill>
                  <a:latin typeface="Arial" pitchFamily="34" charset="0"/>
                </a:rPr>
                <a:t>Navico:</a:t>
              </a:r>
              <a:endParaRPr lang="en-US" sz="1800" b="0">
                <a:solidFill>
                  <a:schemeClr val="tx1"/>
                </a:solidFill>
                <a:latin typeface="Arial" pitchFamily="34" charset="0"/>
              </a:endParaRPr>
            </a:p>
          </p:txBody>
        </p:sp>
      </p:grp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7740650" y="1628775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7%</a:t>
            </a: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7624763" y="1628775"/>
            <a:ext cx="70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25% </a:t>
            </a: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1" name="Text Box 26"/>
          <p:cNvSpPr txBox="1">
            <a:spLocks noChangeArrowheads="1"/>
          </p:cNvSpPr>
          <p:nvPr/>
        </p:nvSpPr>
        <p:spPr bwMode="auto">
          <a:xfrm>
            <a:off x="7740650" y="1628775"/>
            <a:ext cx="6413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29%</a:t>
            </a: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4743450" y="2152650"/>
            <a:ext cx="692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2005</a:t>
            </a: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3" name="Text Box 28"/>
          <p:cNvSpPr txBox="1">
            <a:spLocks noChangeArrowheads="1"/>
          </p:cNvSpPr>
          <p:nvPr/>
        </p:nvSpPr>
        <p:spPr bwMode="auto">
          <a:xfrm>
            <a:off x="6227763" y="2147888"/>
            <a:ext cx="692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2006</a:t>
            </a: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7624763" y="2133600"/>
            <a:ext cx="692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nb-NO" sz="1800" b="0">
                <a:solidFill>
                  <a:schemeClr val="tx1"/>
                </a:solidFill>
                <a:latin typeface="Arial" pitchFamily="34" charset="0"/>
              </a:rPr>
              <a:t>2007</a:t>
            </a:r>
            <a:endParaRPr lang="en-US" sz="1800" b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975945" y="5848118"/>
            <a:ext cx="28750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nb-NO" sz="1000" b="0" dirty="0">
                <a:solidFill>
                  <a:schemeClr val="tx1"/>
                </a:solidFill>
                <a:latin typeface="Arial" pitchFamily="34" charset="0"/>
              </a:rPr>
              <a:t>Market shares are rough estimates 2006/07</a:t>
            </a:r>
          </a:p>
          <a:p>
            <a:pPr algn="l"/>
            <a:endParaRPr lang="en-US" sz="1000" b="0" dirty="0">
              <a:solidFill>
                <a:schemeClr val="tx1"/>
              </a:solidFill>
              <a:latin typeface="Arial" pitchFamily="34" charset="0"/>
            </a:endParaRPr>
          </a:p>
        </p:txBody>
      </p:sp>
      <p:grpSp>
        <p:nvGrpSpPr>
          <p:cNvPr id="36" name="Group 39"/>
          <p:cNvGrpSpPr>
            <a:grpSpLocks/>
          </p:cNvGrpSpPr>
          <p:nvPr/>
        </p:nvGrpSpPr>
        <p:grpSpPr bwMode="auto">
          <a:xfrm>
            <a:off x="4659313" y="1100138"/>
            <a:ext cx="3800475" cy="4756150"/>
            <a:chOff x="2935" y="693"/>
            <a:chExt cx="2394" cy="2996"/>
          </a:xfrm>
        </p:grpSpPr>
        <p:sp>
          <p:nvSpPr>
            <p:cNvPr id="37" name="Text Box 31"/>
            <p:cNvSpPr txBox="1">
              <a:spLocks noChangeArrowheads="1"/>
            </p:cNvSpPr>
            <p:nvPr/>
          </p:nvSpPr>
          <p:spPr bwMode="auto">
            <a:xfrm>
              <a:off x="2944" y="3339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b="0" i="1">
                  <a:solidFill>
                    <a:schemeClr val="accent2"/>
                  </a:solidFill>
                </a:rPr>
                <a:t>&gt;50 Years</a:t>
              </a:r>
              <a:endParaRPr lang="en-US" b="0" i="1">
                <a:solidFill>
                  <a:schemeClr val="accent2"/>
                </a:solidFill>
              </a:endParaRPr>
            </a:p>
          </p:txBody>
        </p:sp>
        <p:sp>
          <p:nvSpPr>
            <p:cNvPr id="38" name="Text Box 32"/>
            <p:cNvSpPr txBox="1">
              <a:spLocks noChangeArrowheads="1"/>
            </p:cNvSpPr>
            <p:nvPr/>
          </p:nvSpPr>
          <p:spPr bwMode="auto">
            <a:xfrm>
              <a:off x="3833" y="1715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b="0" i="1">
                  <a:solidFill>
                    <a:schemeClr val="accent2"/>
                  </a:solidFill>
                </a:rPr>
                <a:t>&gt;50 Years</a:t>
              </a:r>
              <a:endParaRPr lang="en-US" b="0" i="1">
                <a:solidFill>
                  <a:schemeClr val="accent2"/>
                </a:solidFill>
              </a:endParaRPr>
            </a:p>
          </p:txBody>
        </p:sp>
        <p:sp>
          <p:nvSpPr>
            <p:cNvPr id="39" name="Text Box 33"/>
            <p:cNvSpPr txBox="1">
              <a:spLocks noChangeArrowheads="1"/>
            </p:cNvSpPr>
            <p:nvPr/>
          </p:nvSpPr>
          <p:spPr bwMode="auto">
            <a:xfrm>
              <a:off x="3833" y="2350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b="0" i="1">
                  <a:solidFill>
                    <a:schemeClr val="accent2"/>
                  </a:solidFill>
                </a:rPr>
                <a:t>&gt;25 Years</a:t>
              </a:r>
              <a:endParaRPr lang="en-US" b="0" i="1">
                <a:solidFill>
                  <a:schemeClr val="accent2"/>
                </a:solidFill>
              </a:endParaRPr>
            </a:p>
          </p:txBody>
        </p:sp>
        <p:sp>
          <p:nvSpPr>
            <p:cNvPr id="40" name="Text Box 34"/>
            <p:cNvSpPr txBox="1">
              <a:spLocks noChangeArrowheads="1"/>
            </p:cNvSpPr>
            <p:nvPr/>
          </p:nvSpPr>
          <p:spPr bwMode="auto">
            <a:xfrm>
              <a:off x="2935" y="2115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nb-NO" b="0" i="1">
                  <a:solidFill>
                    <a:schemeClr val="accent2"/>
                  </a:solidFill>
                </a:rPr>
                <a:t>&gt;60 Years</a:t>
              </a:r>
              <a:endParaRPr lang="en-US" b="0" i="1">
                <a:solidFill>
                  <a:schemeClr val="accent2"/>
                </a:solidFill>
              </a:endParaRPr>
            </a:p>
          </p:txBody>
        </p:sp>
        <p:sp>
          <p:nvSpPr>
            <p:cNvPr id="41" name="Text Box 35"/>
            <p:cNvSpPr txBox="1">
              <a:spLocks noChangeArrowheads="1"/>
            </p:cNvSpPr>
            <p:nvPr/>
          </p:nvSpPr>
          <p:spPr bwMode="auto">
            <a:xfrm>
              <a:off x="4694" y="2582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b="0" i="1" dirty="0">
                  <a:solidFill>
                    <a:schemeClr val="accent2"/>
                  </a:solidFill>
                </a:rPr>
                <a:t>&gt;35 Years</a:t>
              </a:r>
              <a:endParaRPr lang="en-US" b="0" i="1" dirty="0">
                <a:solidFill>
                  <a:schemeClr val="accent2"/>
                </a:solidFill>
              </a:endParaRPr>
            </a:p>
          </p:txBody>
        </p:sp>
        <p:sp>
          <p:nvSpPr>
            <p:cNvPr id="42" name="Text Box 36"/>
            <p:cNvSpPr txBox="1">
              <a:spLocks noChangeArrowheads="1"/>
            </p:cNvSpPr>
            <p:nvPr/>
          </p:nvSpPr>
          <p:spPr bwMode="auto">
            <a:xfrm>
              <a:off x="4713" y="3074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b="0" i="1" dirty="0">
                  <a:solidFill>
                    <a:schemeClr val="accent2"/>
                  </a:solidFill>
                </a:rPr>
                <a:t>&gt;20 Years</a:t>
              </a:r>
              <a:endParaRPr lang="en-US" b="0" i="1" dirty="0">
                <a:solidFill>
                  <a:schemeClr val="accent2"/>
                </a:solidFill>
              </a:endParaRPr>
            </a:p>
          </p:txBody>
        </p:sp>
        <p:sp>
          <p:nvSpPr>
            <p:cNvPr id="43" name="Text Box 37"/>
            <p:cNvSpPr txBox="1">
              <a:spLocks noChangeArrowheads="1"/>
            </p:cNvSpPr>
            <p:nvPr/>
          </p:nvSpPr>
          <p:spPr bwMode="auto">
            <a:xfrm>
              <a:off x="4713" y="3516"/>
              <a:ext cx="616" cy="17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nb-NO" b="0" i="1" dirty="0">
                  <a:solidFill>
                    <a:schemeClr val="accent2"/>
                  </a:solidFill>
                </a:rPr>
                <a:t>&gt;30 Years</a:t>
              </a:r>
              <a:endParaRPr lang="en-US" b="0" i="1" dirty="0">
                <a:solidFill>
                  <a:schemeClr val="accent2"/>
                </a:solidFill>
              </a:endParaRPr>
            </a:p>
          </p:txBody>
        </p:sp>
        <p:sp>
          <p:nvSpPr>
            <p:cNvPr id="44" name="Text Box 38"/>
            <p:cNvSpPr txBox="1">
              <a:spLocks noChangeArrowheads="1"/>
            </p:cNvSpPr>
            <p:nvPr/>
          </p:nvSpPr>
          <p:spPr bwMode="auto">
            <a:xfrm>
              <a:off x="3107" y="693"/>
              <a:ext cx="2038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nb-NO" i="1" dirty="0">
                  <a:solidFill>
                    <a:schemeClr val="accent2"/>
                  </a:solidFill>
                </a:rPr>
                <a:t>Almost 300 years of combined experience in Marine Electronics</a:t>
              </a:r>
              <a:endParaRPr lang="en-US" i="1" dirty="0">
                <a:solidFill>
                  <a:schemeClr val="accent2"/>
                </a:solidFill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21 -0.00347 L 0.29549 -0.0034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39 0.00347 L 0.45296 0.003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38 -0.00509 L 0.59861 -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1" grpId="0" animBg="1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5" name="Rectangle 9"/>
          <p:cNvSpPr>
            <a:spLocks noChangeArrowheads="1"/>
          </p:cNvSpPr>
          <p:nvPr/>
        </p:nvSpPr>
        <p:spPr bwMode="auto">
          <a:xfrm>
            <a:off x="426371" y="1105291"/>
            <a:ext cx="786260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US" sz="1400" b="0" dirty="0" smtClean="0">
              <a:solidFill>
                <a:schemeClr val="tx1"/>
              </a:solidFill>
            </a:endParaRP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endParaRPr lang="en-US" sz="1400" dirty="0" smtClean="0">
              <a:latin typeface="Verdana" pitchFamily="34" charset="0"/>
              <a:ea typeface="ＭＳ Ｐゴシック" charset="-128"/>
            </a:endParaRP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sz="1600" b="1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Broadband BR24 </a:t>
            </a:r>
            <a:r>
              <a:rPr lang="en-US" sz="140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Breakthrough Innovation: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Unmatched close range performance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Precise Navigation and collision avoidance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Automatic Crystal Clear Image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dirty="0" smtClean="0">
                <a:latin typeface="Verdana" pitchFamily="34" charset="0"/>
                <a:ea typeface="ＭＳ Ｐゴシック" charset="-128"/>
              </a:rPr>
              <a:t>Low Power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Instant On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Quick Installation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  <a:ea typeface="ＭＳ Ｐゴシック" charset="-128"/>
              <a:cs typeface="+mn-cs"/>
            </a:endParaRP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sz="1600" b="1" dirty="0" smtClean="0">
                <a:latin typeface="Verdana" pitchFamily="34" charset="0"/>
                <a:ea typeface="ＭＳ Ｐゴシック" charset="-128"/>
              </a:rPr>
              <a:t>HD Digital Radars</a:t>
            </a:r>
            <a:r>
              <a:rPr lang="en-US" sz="1400" dirty="0" smtClean="0">
                <a:latin typeface="Verdana" pitchFamily="34" charset="0"/>
                <a:ea typeface="ＭＳ Ｐゴシック" charset="-128"/>
              </a:rPr>
              <a:t>: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dirty="0" smtClean="0">
                <a:latin typeface="Verdana" pitchFamily="34" charset="0"/>
                <a:ea typeface="ＭＳ Ｐゴシック" charset="-128"/>
              </a:rPr>
              <a:t>5 Models – 2kW to 25kW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True </a:t>
            </a:r>
            <a:r>
              <a:rPr lang="en-GB" sz="1400" dirty="0" err="1" smtClean="0">
                <a:latin typeface="Verdana" pitchFamily="34" charset="0"/>
                <a:ea typeface="ＭＳ Ｐゴシック" charset="-128"/>
              </a:rPr>
              <a:t>Color</a:t>
            </a:r>
            <a:r>
              <a:rPr lang="en-GB" sz="1400" dirty="0" smtClean="0">
                <a:latin typeface="Verdana" pitchFamily="34" charset="0"/>
                <a:ea typeface="ＭＳ Ｐゴシック" charset="-128"/>
              </a:rPr>
              <a:t> Digital Radar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10 Bit Digital for Clear Target Displays &amp; Overlays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Dual Radar Capability for Larger Boats</a:t>
            </a:r>
          </a:p>
        </p:txBody>
      </p:sp>
      <p:pic>
        <p:nvPicPr>
          <p:cNvPr id="17" name="Picture 1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2115" y="4797641"/>
            <a:ext cx="8080942" cy="14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85808" y="1096472"/>
            <a:ext cx="1204900" cy="13585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398970" y="1603163"/>
            <a:ext cx="1599270" cy="1755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3" name="Picture 8"/>
          <p:cNvPicPr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142014" y="1721919"/>
            <a:ext cx="2585695" cy="21302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426371" y="25866"/>
            <a:ext cx="5659515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GB" sz="3200" b="1" dirty="0" smtClean="0">
                <a:latin typeface="+mj-lt"/>
              </a:rPr>
              <a:t>Radars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19593" y="579730"/>
            <a:ext cx="677937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buClr>
                <a:schemeClr val="tx2"/>
              </a:buClr>
            </a:pPr>
            <a:r>
              <a:rPr lang="nb-NO" i="1" dirty="0" smtClean="0">
                <a:solidFill>
                  <a:schemeClr val="accent2"/>
                </a:solidFill>
              </a:rPr>
              <a:t>A new level of Situational Awareness</a:t>
            </a:r>
            <a:endParaRPr lang="en-US" i="1" dirty="0">
              <a:solidFill>
                <a:schemeClr val="accent2"/>
              </a:solidFill>
            </a:endParaRPr>
          </a:p>
        </p:txBody>
      </p:sp>
      <p:pic>
        <p:nvPicPr>
          <p:cNvPr id="19" name="Picture 17" descr="TX06s Open Scanner imag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30931" y="3943727"/>
            <a:ext cx="3467309" cy="1331763"/>
          </a:xfrm>
          <a:prstGeom prst="rect">
            <a:avLst/>
          </a:prstGeom>
          <a:noFill/>
        </p:spPr>
      </p:pic>
      <p:sp>
        <p:nvSpPr>
          <p:cNvPr id="1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A61F8E-87D6-4374-9193-6D9549625A9A}" type="slidenum">
              <a:rPr lang="en-US"/>
              <a:pPr/>
              <a:t>20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5" name="Rectangle 9"/>
          <p:cNvSpPr>
            <a:spLocks noChangeArrowheads="1"/>
          </p:cNvSpPr>
          <p:nvPr/>
        </p:nvSpPr>
        <p:spPr bwMode="auto">
          <a:xfrm>
            <a:off x="392666" y="1069665"/>
            <a:ext cx="5995275" cy="3552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buClr>
                <a:schemeClr val="tx2"/>
              </a:buClr>
            </a:pPr>
            <a:r>
              <a:rPr lang="en-GB" sz="1600" b="1" dirty="0" smtClean="0">
                <a:solidFill>
                  <a:schemeClr val="tx1"/>
                </a:solidFill>
                <a:latin typeface="Verdana" pitchFamily="34" charset="0"/>
              </a:rPr>
              <a:t>Broadband Echo Sounders</a:t>
            </a:r>
            <a:endParaRPr lang="en-US" sz="1600" b="1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BSM-1 and New BSM-2 Models</a:t>
            </a: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First to Demonstrate CHIRP technology (Next Level </a:t>
            </a:r>
            <a:r>
              <a:rPr lang="en-GB" sz="1400" b="0" dirty="0" err="1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Perf</a:t>
            </a: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.)</a:t>
            </a: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Clearly define underwater structure and targets</a:t>
            </a:r>
            <a:endParaRPr lang="en-US" sz="1400" b="0" dirty="0" smtClean="0">
              <a:solidFill>
                <a:schemeClr val="tx1"/>
              </a:solidFill>
              <a:latin typeface="Verdana" pitchFamily="34" charset="0"/>
              <a:ea typeface="ＭＳ Ｐゴシック" charset="-128"/>
              <a:cs typeface="+mn-cs"/>
            </a:endParaRP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Whisper into the water to find more fish</a:t>
            </a:r>
          </a:p>
          <a:p>
            <a:pPr marL="284163" indent="-284163" defTabSz="631825" eaLnBrk="0" hangingPunct="0"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buClr>
                <a:schemeClr val="tx2"/>
              </a:buClr>
            </a:pPr>
            <a:r>
              <a:rPr lang="en-GB" sz="1600" b="1" dirty="0" err="1" smtClean="0">
                <a:latin typeface="Verdana" pitchFamily="34" charset="0"/>
              </a:rPr>
              <a:t>Structurescan</a:t>
            </a:r>
            <a:r>
              <a:rPr lang="en-GB" sz="1400" b="1" dirty="0" smtClean="0">
                <a:latin typeface="Verdana" pitchFamily="34" charset="0"/>
              </a:rPr>
              <a:t> </a:t>
            </a:r>
            <a:r>
              <a:rPr lang="en-GB" sz="1400" dirty="0" smtClean="0">
                <a:latin typeface="Verdana" pitchFamily="34" charset="0"/>
              </a:rPr>
              <a:t>Side &amp; Down Imaging</a:t>
            </a:r>
            <a:endParaRPr lang="en-US" sz="1400" dirty="0" smtClean="0">
              <a:latin typeface="Verdana" pitchFamily="34" charset="0"/>
            </a:endParaRP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High Resolution Underwater Imaging</a:t>
            </a: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Not just for Fishing:  Great for Diving, Exploring, Anchoring</a:t>
            </a:r>
          </a:p>
          <a:p>
            <a:pPr marL="284163" indent="-284163" defTabSz="631825" eaLnBrk="0" hangingPunct="0"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</a:rPr>
              <a:t>Easily determine </a:t>
            </a:r>
            <a:r>
              <a:rPr lang="en-GB" sz="1400" dirty="0" smtClean="0">
                <a:latin typeface="Verdana" pitchFamily="34" charset="0"/>
              </a:rPr>
              <a:t>n</a:t>
            </a: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</a:rPr>
              <a:t>ature of </a:t>
            </a:r>
            <a:r>
              <a:rPr lang="en-GB" sz="1400" dirty="0" smtClean="0">
                <a:latin typeface="Verdana" pitchFamily="34" charset="0"/>
              </a:rPr>
              <a:t>b</a:t>
            </a: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</a:rPr>
              <a:t>ottom structure</a:t>
            </a: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§"/>
            </a:pPr>
            <a:endParaRPr lang="en-US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§"/>
            </a:pPr>
            <a:endParaRPr lang="en-GB" sz="1400" b="0" dirty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sz="1400" b="0" dirty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0003" y="3102139"/>
            <a:ext cx="1999596" cy="152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23" name="Rectangle 2"/>
          <p:cNvSpPr>
            <a:spLocks noChangeArrowheads="1"/>
          </p:cNvSpPr>
          <p:nvPr/>
        </p:nvSpPr>
        <p:spPr bwMode="auto">
          <a:xfrm>
            <a:off x="257849" y="0"/>
            <a:ext cx="7971750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+mj-lt"/>
              </a:rPr>
              <a:t>Sonar Options</a:t>
            </a:r>
            <a:endParaRPr 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5224" name="Rectangle 4"/>
          <p:cNvSpPr>
            <a:spLocks noChangeArrowheads="1"/>
          </p:cNvSpPr>
          <p:nvPr/>
        </p:nvSpPr>
        <p:spPr bwMode="auto">
          <a:xfrm>
            <a:off x="288030" y="567512"/>
            <a:ext cx="8215312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buClr>
                <a:schemeClr val="tx2"/>
              </a:buClr>
            </a:pPr>
            <a:r>
              <a:rPr lang="nb-NO" i="1" dirty="0" smtClean="0">
                <a:solidFill>
                  <a:schemeClr val="accent2"/>
                </a:solidFill>
              </a:rPr>
              <a:t>Leading the Industry with Broadband and Structurescan Technology</a:t>
            </a:r>
            <a:endParaRPr lang="en-US" i="1" dirty="0">
              <a:solidFill>
                <a:schemeClr val="accent2"/>
              </a:solidFill>
            </a:endParaRPr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87941" y="567512"/>
            <a:ext cx="1841658" cy="201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80236" y="2480632"/>
            <a:ext cx="1446212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/>
        </p:spPr>
        <p:txBody>
          <a:bodyPr/>
          <a:lstStyle/>
          <a:p>
            <a:fld id="{DF766C3B-50AF-4B33-87DC-1B684CCD34B7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6" name="Picture 15" descr="perfect.blue.wrec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666" y="3926229"/>
            <a:ext cx="2708420" cy="203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norway.ship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8411" y="3926229"/>
            <a:ext cx="2679490" cy="2009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A61F8E-87D6-4374-9193-6D9549625A9A}" type="slidenum">
              <a:rPr lang="en-US"/>
              <a:pPr/>
              <a:t>22</a:t>
            </a:fld>
            <a:endParaRPr lang="en-U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26371" y="25866"/>
            <a:ext cx="5659515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GB" sz="3200" b="1" dirty="0" smtClean="0">
                <a:latin typeface="+mj-lt"/>
              </a:rPr>
              <a:t> Vessel Integration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619593" y="579730"/>
            <a:ext cx="677937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buClr>
                <a:schemeClr val="tx2"/>
              </a:buClr>
            </a:pPr>
            <a:r>
              <a:rPr lang="nb-NO" i="1" dirty="0" smtClean="0">
                <a:solidFill>
                  <a:schemeClr val="accent2"/>
                </a:solidFill>
              </a:rPr>
              <a:t>Control &amp; Monitor Everything from your Primary Display</a:t>
            </a:r>
            <a:endParaRPr lang="en-US" i="1" dirty="0">
              <a:solidFill>
                <a:schemeClr val="accent2"/>
              </a:solidFill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3774910" y="997491"/>
            <a:ext cx="5022135" cy="192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US" sz="1400" b="0" dirty="0" smtClean="0">
              <a:solidFill>
                <a:schemeClr val="tx1"/>
              </a:solidFill>
            </a:endParaRP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sz="1600" b="1" dirty="0" err="1" smtClean="0">
                <a:latin typeface="Verdana" pitchFamily="34" charset="0"/>
                <a:ea typeface="ＭＳ Ｐゴシック" charset="-128"/>
              </a:rPr>
              <a:t>SonicHub</a:t>
            </a:r>
            <a:r>
              <a:rPr lang="en-US" sz="1400" dirty="0" smtClean="0">
                <a:latin typeface="Verdana" pitchFamily="34" charset="0"/>
                <a:ea typeface="ＭＳ Ｐゴシック" charset="-128"/>
              </a:rPr>
              <a:t> Audio Server :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Full Audio Control from MFD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dirty="0" smtClean="0">
                <a:latin typeface="Verdana" pitchFamily="34" charset="0"/>
                <a:ea typeface="ＭＳ Ｐゴシック" charset="-128"/>
              </a:rPr>
              <a:t>Waterproof Storage for iPod, </a:t>
            </a:r>
            <a:r>
              <a:rPr lang="en-US" sz="1400" dirty="0" err="1" smtClean="0">
                <a:latin typeface="Verdana" pitchFamily="34" charset="0"/>
                <a:ea typeface="ＭＳ Ｐゴシック" charset="-128"/>
              </a:rPr>
              <a:t>iPhone</a:t>
            </a:r>
            <a:endParaRPr lang="en-US" sz="1400" dirty="0" smtClean="0">
              <a:latin typeface="Verdana" pitchFamily="34" charset="0"/>
              <a:ea typeface="ＭＳ Ｐゴシック" charset="-128"/>
            </a:endParaRP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iPod, </a:t>
            </a:r>
            <a:r>
              <a:rPr lang="en-GB" sz="1400" dirty="0" err="1" smtClean="0">
                <a:latin typeface="Verdana" pitchFamily="34" charset="0"/>
                <a:ea typeface="ＭＳ Ｐゴシック" charset="-128"/>
              </a:rPr>
              <a:t>iPhone</a:t>
            </a:r>
            <a:r>
              <a:rPr lang="en-GB" sz="1400" dirty="0" smtClean="0">
                <a:latin typeface="Verdana" pitchFamily="34" charset="0"/>
                <a:ea typeface="ＭＳ Ｐゴシック" charset="-128"/>
              </a:rPr>
              <a:t>, USB, FM Radio &amp; AUX source options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Volume control for 3 different Zones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Play iPod Video on NSE </a:t>
            </a:r>
          </a:p>
        </p:txBody>
      </p:sp>
      <p:grpSp>
        <p:nvGrpSpPr>
          <p:cNvPr id="2" name="Group 23"/>
          <p:cNvGrpSpPr/>
          <p:nvPr/>
        </p:nvGrpSpPr>
        <p:grpSpPr>
          <a:xfrm>
            <a:off x="3046586" y="3486150"/>
            <a:ext cx="3293133" cy="2509908"/>
            <a:chOff x="602438" y="3414945"/>
            <a:chExt cx="2282414" cy="1594075"/>
          </a:xfrm>
        </p:grpSpPr>
        <p:pic>
          <p:nvPicPr>
            <p:cNvPr id="25" name="Picture 28" descr="NSE 12 clear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02438" y="3414945"/>
              <a:ext cx="2282414" cy="1594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841375" y="3625850"/>
              <a:ext cx="147955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7" name="Picture 8" descr="angle OI closed clear copy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797656" y="4910740"/>
            <a:ext cx="730976" cy="866874"/>
          </a:xfrm>
          <a:prstGeom prst="rect">
            <a:avLst/>
          </a:prstGeom>
          <a:noFill/>
        </p:spPr>
      </p:pic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7596874" y="5161487"/>
            <a:ext cx="45639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oval" w="med" len="med"/>
            <a:tailEnd type="stealth" w="med" len="lg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en-US"/>
          </a:p>
        </p:txBody>
      </p:sp>
      <p:pic>
        <p:nvPicPr>
          <p:cNvPr id="32" name="Picture 4" descr="light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053269" y="4910740"/>
            <a:ext cx="784720" cy="640009"/>
          </a:xfrm>
          <a:prstGeom prst="rect">
            <a:avLst/>
          </a:prstGeom>
          <a:noFill/>
        </p:spPr>
      </p:pic>
      <p:sp>
        <p:nvSpPr>
          <p:cNvPr id="33" name="Oval 5"/>
          <p:cNvSpPr>
            <a:spLocks noChangeArrowheads="1"/>
          </p:cNvSpPr>
          <p:nvPr/>
        </p:nvSpPr>
        <p:spPr bwMode="auto">
          <a:xfrm rot="19618096">
            <a:off x="7351604" y="4248545"/>
            <a:ext cx="386781" cy="146870"/>
          </a:xfrm>
          <a:prstGeom prst="ellipse">
            <a:avLst/>
          </a:prstGeom>
          <a:solidFill>
            <a:schemeClr val="bg2">
              <a:alpha val="53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6339719" y="5126035"/>
            <a:ext cx="371638" cy="1599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dashDot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8846" y="3009900"/>
            <a:ext cx="1442746" cy="1088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36" descr="Czone Monitorin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9329" y="3486150"/>
            <a:ext cx="1451385" cy="1088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0686" y="1008515"/>
            <a:ext cx="3429000" cy="1939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160686" y="3238632"/>
            <a:ext cx="5022135" cy="192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US" sz="1400" b="0" dirty="0" smtClean="0">
              <a:solidFill>
                <a:schemeClr val="tx1"/>
              </a:solidFill>
            </a:endParaRP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sz="1600" b="1" dirty="0" smtClean="0">
                <a:latin typeface="Verdana" pitchFamily="34" charset="0"/>
                <a:ea typeface="ＭＳ Ｐゴシック" charset="-128"/>
              </a:rPr>
              <a:t>C-Zone </a:t>
            </a:r>
            <a:r>
              <a:rPr lang="en-US" sz="1400" dirty="0" smtClean="0">
                <a:latin typeface="Verdana" pitchFamily="34" charset="0"/>
                <a:ea typeface="ＭＳ Ｐゴシック" charset="-128"/>
              </a:rPr>
              <a:t>Digital Switching: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Control Circuits from MFD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Monitor Power &amp; Tanks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Custom Use Modes</a:t>
            </a:r>
          </a:p>
          <a:p>
            <a:pPr marL="741363" lvl="1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GB" sz="1200" i="1" dirty="0" smtClean="0">
                <a:latin typeface="Verdana" pitchFamily="34" charset="0"/>
                <a:ea typeface="ＭＳ Ｐゴシック" charset="-128"/>
              </a:rPr>
              <a:t>Night Cruise</a:t>
            </a:r>
          </a:p>
          <a:p>
            <a:pPr marL="741363" lvl="1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GB" sz="1200" i="1" dirty="0" smtClean="0">
                <a:latin typeface="Verdana" pitchFamily="34" charset="0"/>
                <a:ea typeface="ＭＳ Ｐゴシック" charset="-128"/>
              </a:rPr>
              <a:t>Entertaining</a:t>
            </a:r>
          </a:p>
          <a:p>
            <a:pPr marL="741363" lvl="1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GB" sz="1200" i="1" dirty="0" smtClean="0">
                <a:latin typeface="Verdana" pitchFamily="34" charset="0"/>
                <a:ea typeface="ＭＳ Ｐゴシック" charset="-128"/>
              </a:rPr>
              <a:t>Vessel Off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Fully Integrated</a:t>
            </a:r>
          </a:p>
          <a:p>
            <a:pPr marL="741363" lvl="1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GB" sz="1200" i="1" dirty="0" smtClean="0">
                <a:latin typeface="Verdana" pitchFamily="34" charset="0"/>
                <a:ea typeface="ＭＳ Ｐゴシック" charset="-128"/>
              </a:rPr>
              <a:t>Alarms &amp; UI</a:t>
            </a:r>
          </a:p>
          <a:p>
            <a:pPr marL="741363" lvl="1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GB" sz="1200" i="1" dirty="0" smtClean="0">
                <a:latin typeface="Verdana" pitchFamily="34" charset="0"/>
                <a:ea typeface="ＭＳ Ｐゴシック" charset="-128"/>
              </a:rPr>
              <a:t>Common Network</a:t>
            </a:r>
          </a:p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</a:pPr>
            <a:endParaRPr lang="en-GB" sz="1400" dirty="0" smtClean="0">
              <a:latin typeface="Verdana" pitchFamily="34" charset="0"/>
              <a:ea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 Passion for </a:t>
            </a:r>
            <a:r>
              <a:rPr lang="fr-FR" dirty="0" err="1" smtClean="0"/>
              <a:t>Sailing</a:t>
            </a: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B&amp;G </a:t>
            </a:r>
            <a:r>
              <a:rPr lang="fr-FR" dirty="0" err="1" smtClean="0"/>
              <a:t>Roadmap</a:t>
            </a: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t="4122" r="1493" b="12012"/>
          <a:stretch>
            <a:fillRect/>
          </a:stretch>
        </p:blipFill>
        <p:spPr bwMode="auto">
          <a:xfrm>
            <a:off x="0" y="635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260258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24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/>
          <a:srcRect l="16854" b="48478"/>
          <a:stretch>
            <a:fillRect/>
          </a:stretch>
        </p:blipFill>
        <p:spPr bwMode="auto">
          <a:xfrm>
            <a:off x="7584141" y="4458094"/>
            <a:ext cx="1326777" cy="314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2100" y="3325928"/>
            <a:ext cx="787400" cy="580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6299" y="3656481"/>
            <a:ext cx="661483" cy="424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6300" y="4098184"/>
            <a:ext cx="661483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93135" y="3906876"/>
            <a:ext cx="1138758" cy="80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65528" y="2440366"/>
            <a:ext cx="803182" cy="70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96781" y="2755438"/>
            <a:ext cx="711200" cy="567680"/>
          </a:xfrm>
          <a:prstGeom prst="rect">
            <a:avLst/>
          </a:prstGeom>
          <a:noFill/>
          <a:ln w="6350">
            <a:solidFill>
              <a:srgbClr val="5F5F5F"/>
            </a:solidFill>
            <a:miter lim="800000"/>
            <a:headEnd/>
            <a:tailEnd/>
          </a:ln>
        </p:spPr>
      </p:pic>
      <p:sp>
        <p:nvSpPr>
          <p:cNvPr id="19" name="Oval 18"/>
          <p:cNvSpPr/>
          <p:nvPr/>
        </p:nvSpPr>
        <p:spPr>
          <a:xfrm>
            <a:off x="4249578" y="3781678"/>
            <a:ext cx="250395" cy="250395"/>
          </a:xfrm>
          <a:prstGeom prst="ellips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37000">
                <a:srgbClr val="C9DD0A">
                  <a:alpha val="80000"/>
                </a:srgbClr>
              </a:gs>
            </a:gsLst>
          </a:gra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/>
          <a:srcRect l="16854" t="42788" b="16172"/>
          <a:stretch>
            <a:fillRect/>
          </a:stretch>
        </p:blipFill>
        <p:spPr bwMode="auto">
          <a:xfrm>
            <a:off x="7584141" y="4871557"/>
            <a:ext cx="1326777" cy="25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Oval 19"/>
          <p:cNvSpPr/>
          <p:nvPr/>
        </p:nvSpPr>
        <p:spPr>
          <a:xfrm>
            <a:off x="7297886" y="4871557"/>
            <a:ext cx="250395" cy="250395"/>
          </a:xfrm>
          <a:prstGeom prst="ellipse">
            <a:avLst/>
          </a:prstGeom>
          <a:gradFill flip="none" rotWithShape="1">
            <a:gsLst>
              <a:gs pos="75000">
                <a:schemeClr val="bg1">
                  <a:alpha val="99000"/>
                </a:schemeClr>
              </a:gs>
              <a:gs pos="99000">
                <a:srgbClr val="C9DD0A"/>
              </a:gs>
            </a:gsLst>
            <a:lin ang="5400000" scaled="1"/>
            <a:tileRect/>
          </a:gradFill>
          <a:ln w="28575">
            <a:solidFill>
              <a:srgbClr val="C9DD0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7297886" y="4522047"/>
            <a:ext cx="250395" cy="250395"/>
          </a:xfrm>
          <a:prstGeom prst="ellips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37000">
                <a:srgbClr val="C9DD0A">
                  <a:alpha val="80000"/>
                </a:srgbClr>
              </a:gs>
            </a:gsLst>
          </a:gra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086649" y="4871557"/>
            <a:ext cx="915636" cy="77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2" cstate="print">
            <a:lum bright="-30000"/>
          </a:blip>
          <a:srcRect/>
          <a:stretch>
            <a:fillRect/>
          </a:stretch>
        </p:blipFill>
        <p:spPr bwMode="auto">
          <a:xfrm>
            <a:off x="5285683" y="5049225"/>
            <a:ext cx="800966" cy="483515"/>
          </a:xfrm>
          <a:prstGeom prst="roundRect">
            <a:avLst>
              <a:gd name="adj" fmla="val 74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Oval 22"/>
          <p:cNvSpPr/>
          <p:nvPr/>
        </p:nvSpPr>
        <p:spPr>
          <a:xfrm>
            <a:off x="5961451" y="5247149"/>
            <a:ext cx="250395" cy="250395"/>
          </a:xfrm>
          <a:prstGeom prst="ellipse">
            <a:avLst/>
          </a:prstGeom>
          <a:gradFill flip="none" rotWithShape="1">
            <a:gsLst>
              <a:gs pos="75000">
                <a:schemeClr val="bg1">
                  <a:alpha val="99000"/>
                </a:schemeClr>
              </a:gs>
              <a:gs pos="99000">
                <a:srgbClr val="C9DD0A"/>
              </a:gs>
            </a:gsLst>
            <a:lin ang="5400000" scaled="1"/>
            <a:tileRect/>
          </a:gradFill>
          <a:ln w="28575">
            <a:solidFill>
              <a:srgbClr val="C9DD0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1976190" y="2333098"/>
            <a:ext cx="250395" cy="250395"/>
          </a:xfrm>
          <a:prstGeom prst="ellipse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37000">
                <a:srgbClr val="C9DD0A">
                  <a:alpha val="80000"/>
                </a:srgbClr>
              </a:gs>
            </a:gsLst>
          </a:gra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 descr="grandpri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93004" y="1647680"/>
            <a:ext cx="289694" cy="288000"/>
          </a:xfrm>
          <a:prstGeom prst="rect">
            <a:avLst/>
          </a:prstGeom>
        </p:spPr>
      </p:pic>
      <p:pic>
        <p:nvPicPr>
          <p:cNvPr id="28" name="Picture 27" descr="offshore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55126" y="1657205"/>
            <a:ext cx="289694" cy="288000"/>
          </a:xfrm>
          <a:prstGeom prst="rect">
            <a:avLst/>
          </a:prstGeom>
        </p:spPr>
      </p:pic>
      <p:pic>
        <p:nvPicPr>
          <p:cNvPr id="30" name="Picture 29" descr="coast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42649" y="1647680"/>
            <a:ext cx="288000" cy="28800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5275409" y="4871557"/>
            <a:ext cx="1716602" cy="77762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Coming 2011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Company Confidential</a:t>
            </a:r>
          </a:p>
        </p:txBody>
      </p:sp>
      <p:sp>
        <p:nvSpPr>
          <p:cNvPr id="3" name="Slide Number Placeholder 2"/>
          <p:cNvSpPr txBox="1">
            <a:spLocks noGrp="1"/>
          </p:cNvSpPr>
          <p:nvPr/>
        </p:nvSpPr>
        <p:spPr>
          <a:xfrm>
            <a:off x="482600" y="6211888"/>
            <a:ext cx="40640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4FC9AB4-AA94-4F93-8817-7DC9E55BC2F4}" type="slidenum">
              <a:rPr lang="en-US" sz="12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en-US" sz="1200" dirty="0">
              <a:solidFill>
                <a:schemeClr val="accent3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99" y="0"/>
            <a:ext cx="9314399" cy="697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itle 3"/>
          <p:cNvSpPr>
            <a:spLocks noGrp="1"/>
          </p:cNvSpPr>
          <p:nvPr>
            <p:ph type="title" idx="4294967295"/>
          </p:nvPr>
        </p:nvSpPr>
        <p:spPr bwMode="auto">
          <a:xfrm>
            <a:off x="889000" y="387350"/>
            <a:ext cx="7315349" cy="730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sz="4000" b="1" dirty="0" smtClean="0">
                <a:solidFill>
                  <a:srgbClr val="C9DD0A"/>
                </a:solidFill>
                <a:latin typeface="Calibri" pitchFamily="34" charset="0"/>
              </a:rPr>
              <a:t> OFFSHORE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599" y="387350"/>
            <a:ext cx="717401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1418" y="5360013"/>
            <a:ext cx="1517582" cy="101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lum bright="-10000"/>
          </a:blip>
          <a:srcRect/>
          <a:stretch>
            <a:fillRect/>
          </a:stretch>
        </p:blipFill>
        <p:spPr bwMode="auto">
          <a:xfrm>
            <a:off x="7315200" y="5309301"/>
            <a:ext cx="1651000" cy="106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0350" y="5343526"/>
            <a:ext cx="1542506" cy="103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78216" y="5360013"/>
            <a:ext cx="1665134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89088" y="3637052"/>
            <a:ext cx="6061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The only chart plotter in the world designed for  sailing 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Company Confidential</a:t>
            </a:r>
          </a:p>
        </p:txBody>
      </p:sp>
      <p:sp>
        <p:nvSpPr>
          <p:cNvPr id="3" name="Slide Number Placeholder 2"/>
          <p:cNvSpPr txBox="1">
            <a:spLocks noGrp="1"/>
          </p:cNvSpPr>
          <p:nvPr/>
        </p:nvSpPr>
        <p:spPr>
          <a:xfrm>
            <a:off x="482600" y="6211888"/>
            <a:ext cx="40640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4FC9AB4-AA94-4F93-8817-7DC9E55BC2F4}" type="slidenum">
              <a:rPr lang="en-US" sz="12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26</a:t>
            </a:fld>
            <a:endParaRPr lang="en-US" sz="1200" dirty="0">
              <a:solidFill>
                <a:schemeClr val="accent3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80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itle 3"/>
          <p:cNvSpPr>
            <a:spLocks noGrp="1"/>
          </p:cNvSpPr>
          <p:nvPr>
            <p:ph type="title" idx="4294967295"/>
          </p:nvPr>
        </p:nvSpPr>
        <p:spPr bwMode="auto">
          <a:xfrm>
            <a:off x="1249000" y="397600"/>
            <a:ext cx="7266350" cy="720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>
            <a:normAutofit fontScale="90000"/>
          </a:bodyPr>
          <a:lstStyle/>
          <a:p>
            <a:pPr algn="l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latin typeface="Calibri" pitchFamily="34" charset="0"/>
              </a:rPr>
              <a:t>COAST</a:t>
            </a:r>
          </a:p>
        </p:txBody>
      </p:sp>
      <p:sp>
        <p:nvSpPr>
          <p:cNvPr id="7" name="Title 3"/>
          <p:cNvSpPr>
            <a:spLocks noGrp="1"/>
          </p:cNvSpPr>
          <p:nvPr>
            <p:ph type="title" idx="4294967295"/>
          </p:nvPr>
        </p:nvSpPr>
        <p:spPr bwMode="auto">
          <a:xfrm>
            <a:off x="889000" y="3019425"/>
            <a:ext cx="7626350" cy="9525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r>
              <a:rPr lang="en-US" dirty="0" smtClean="0">
                <a:solidFill>
                  <a:srgbClr val="CFE324"/>
                </a:solidFill>
                <a:latin typeface="Calibri" pitchFamily="34" charset="0"/>
              </a:rPr>
              <a:t>Coming 2011…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600" y="397600"/>
            <a:ext cx="72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kiel_pilotcontrol_01_Beneteau_da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7031" y="1341451"/>
            <a:ext cx="1159794" cy="1858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17" descr="kiel_display_01_Beneteau_d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6623" y="1341451"/>
            <a:ext cx="1695606" cy="1858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Slide Number Placeholder 2"/>
          <p:cNvSpPr txBox="1">
            <a:spLocks noGrp="1"/>
          </p:cNvSpPr>
          <p:nvPr/>
        </p:nvSpPr>
        <p:spPr>
          <a:xfrm>
            <a:off x="482600" y="6211888"/>
            <a:ext cx="40640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4FC9AB4-AA94-4F93-8817-7DC9E55BC2F4}" type="slidenum">
              <a:rPr lang="en-US" sz="12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en-US" sz="1200" dirty="0">
              <a:solidFill>
                <a:schemeClr val="accent3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0652" y="3200400"/>
            <a:ext cx="2607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 smtClean="0">
                <a:latin typeface="Calibri" pitchFamily="34" charset="0"/>
              </a:rPr>
              <a:t>Instruments and Autopilots </a:t>
            </a:r>
            <a:endParaRPr lang="en-GB" sz="1050" dirty="0">
              <a:latin typeface="Calibri" pitchFamily="34" charset="0"/>
            </a:endParaRPr>
          </a:p>
        </p:txBody>
      </p:sp>
      <p:sp>
        <p:nvSpPr>
          <p:cNvPr id="28" name="Content Placeholder 4"/>
          <p:cNvSpPr>
            <a:spLocks noGrp="1"/>
          </p:cNvSpPr>
          <p:nvPr>
            <p:ph idx="4294967295"/>
          </p:nvPr>
        </p:nvSpPr>
        <p:spPr bwMode="auto">
          <a:xfrm>
            <a:off x="1249000" y="526451"/>
            <a:ext cx="4332650" cy="74421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600" b="1" dirty="0" smtClean="0">
                <a:latin typeface="Calibri" pitchFamily="34" charset="0"/>
              </a:rPr>
              <a:t>COAST</a:t>
            </a:r>
            <a:r>
              <a:rPr lang="en-US" sz="2600" dirty="0" smtClean="0">
                <a:latin typeface="Calibri" pitchFamily="34" charset="0"/>
              </a:rPr>
              <a:t>: INSTRUMENTS &amp; AUTOPILOTS</a:t>
            </a:r>
          </a:p>
          <a:p>
            <a:pPr>
              <a:buNone/>
            </a:pPr>
            <a:r>
              <a:rPr lang="en-US" sz="2800" b="1" dirty="0" smtClean="0">
                <a:latin typeface="Calibri" pitchFamily="34" charset="0"/>
              </a:rPr>
              <a:t>Next Generation systems</a:t>
            </a:r>
          </a:p>
          <a:p>
            <a:pPr>
              <a:buNone/>
            </a:pPr>
            <a:endParaRPr lang="en-US" sz="1800" dirty="0" smtClean="0">
              <a:latin typeface="Calibri" pitchFamily="34" charset="0"/>
            </a:endParaRPr>
          </a:p>
          <a:p>
            <a:pPr>
              <a:buNone/>
            </a:pPr>
            <a:endParaRPr lang="en-US" sz="1800" dirty="0" smtClean="0">
              <a:latin typeface="Calibri" pitchFamily="34" charset="0"/>
            </a:endParaRPr>
          </a:p>
          <a:p>
            <a:pPr>
              <a:buNone/>
            </a:pPr>
            <a:endParaRPr lang="en-US" sz="1400" dirty="0" smtClean="0">
              <a:latin typeface="Calibri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0075" y="1603170"/>
            <a:ext cx="4981575" cy="156160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en-US" b="1" dirty="0" smtClean="0">
                <a:solidFill>
                  <a:srgbClr val="4D585F"/>
                </a:solidFill>
                <a:latin typeface="Calibri" pitchFamily="34" charset="0"/>
              </a:rPr>
              <a:t>Easy to See. Easy to Use.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4D585F"/>
                </a:solidFill>
                <a:latin typeface="Calibri" pitchFamily="34" charset="0"/>
              </a:rPr>
              <a:t>One </a:t>
            </a:r>
            <a:r>
              <a:rPr lang="en-US" sz="1600" dirty="0" err="1" smtClean="0">
                <a:solidFill>
                  <a:srgbClr val="4D585F"/>
                </a:solidFill>
                <a:latin typeface="Calibri" pitchFamily="34" charset="0"/>
              </a:rPr>
              <a:t>colour</a:t>
            </a:r>
            <a:r>
              <a:rPr lang="en-US" sz="1600" dirty="0" smtClean="0">
                <a:solidFill>
                  <a:srgbClr val="4D585F"/>
                </a:solidFill>
                <a:latin typeface="Calibri" pitchFamily="34" charset="0"/>
              </a:rPr>
              <a:t> instrument with all functions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4D585F"/>
                </a:solidFill>
                <a:latin typeface="Calibri" pitchFamily="34" charset="0"/>
              </a:rPr>
              <a:t>Very straight-forward User Interface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Dedicated Pilot remote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NMEA2000 sensors on a common network backbone</a:t>
            </a:r>
          </a:p>
          <a:p>
            <a:pPr marL="342900" indent="-342900">
              <a:spcBef>
                <a:spcPct val="20000"/>
              </a:spcBef>
            </a:pPr>
            <a:endParaRPr lang="en-GB" sz="1600" b="1" dirty="0">
              <a:solidFill>
                <a:srgbClr val="4D585F"/>
              </a:solidFill>
              <a:latin typeface="Calibri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0075" y="3402635"/>
            <a:ext cx="4981575" cy="2941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GB" b="1" dirty="0" smtClean="0">
                <a:solidFill>
                  <a:srgbClr val="4D585F"/>
                </a:solidFill>
                <a:latin typeface="Calibri" pitchFamily="34" charset="0"/>
                <a:cs typeface="Arial" charset="0"/>
              </a:rPr>
              <a:t>Differentiators</a:t>
            </a:r>
            <a:endParaRPr lang="en-GB" sz="1600" b="1" i="1" dirty="0" smtClean="0">
              <a:solidFill>
                <a:srgbClr val="4D585F"/>
              </a:solidFill>
              <a:latin typeface="Calibri" pitchFamily="34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Straight-forward and </a:t>
            </a:r>
            <a:r>
              <a:rPr lang="en-GB" sz="1600" b="1" dirty="0" smtClean="0">
                <a:solidFill>
                  <a:srgbClr val="4D585F"/>
                </a:solidFill>
                <a:latin typeface="Calibri" pitchFamily="34" charset="0"/>
              </a:rPr>
              <a:t>easy User Interface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b="1" dirty="0" smtClean="0">
                <a:solidFill>
                  <a:srgbClr val="4D585F"/>
                </a:solidFill>
                <a:latin typeface="Calibri" pitchFamily="34" charset="0"/>
              </a:rPr>
              <a:t>Low </a:t>
            </a:r>
            <a:r>
              <a:rPr lang="en-GB" sz="1600" b="1" dirty="0">
                <a:solidFill>
                  <a:srgbClr val="4D585F"/>
                </a:solidFill>
                <a:latin typeface="Calibri" pitchFamily="34" charset="0"/>
              </a:rPr>
              <a:t>power </a:t>
            </a: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consumption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b="1" dirty="0" smtClean="0">
                <a:solidFill>
                  <a:srgbClr val="4D585F"/>
                </a:solidFill>
                <a:latin typeface="Calibri" pitchFamily="34" charset="0"/>
              </a:rPr>
              <a:t>40</a:t>
            </a:r>
            <a:r>
              <a:rPr lang="en-GB" sz="1600" b="1" dirty="0">
                <a:solidFill>
                  <a:srgbClr val="4D585F"/>
                </a:solidFill>
                <a:latin typeface="Calibri" pitchFamily="34" charset="0"/>
              </a:rPr>
              <a:t>% </a:t>
            </a:r>
            <a:r>
              <a:rPr lang="en-GB" sz="1600" b="1" dirty="0" smtClean="0">
                <a:solidFill>
                  <a:srgbClr val="4D585F"/>
                </a:solidFill>
                <a:latin typeface="Calibri" pitchFamily="34" charset="0"/>
              </a:rPr>
              <a:t>larger screen </a:t>
            </a:r>
            <a:r>
              <a:rPr lang="en-GB" sz="1600" dirty="0">
                <a:solidFill>
                  <a:srgbClr val="4D585F"/>
                </a:solidFill>
                <a:latin typeface="Calibri" pitchFamily="34" charset="0"/>
              </a:rPr>
              <a:t>than competitor products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Bonded </a:t>
            </a:r>
            <a:r>
              <a:rPr lang="en-GB" sz="1600" dirty="0">
                <a:solidFill>
                  <a:srgbClr val="4D585F"/>
                </a:solidFill>
                <a:latin typeface="Calibri" pitchFamily="34" charset="0"/>
              </a:rPr>
              <a:t>glass displays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b="1" dirty="0" smtClean="0">
                <a:solidFill>
                  <a:srgbClr val="4D585F"/>
                </a:solidFill>
                <a:latin typeface="Calibri" pitchFamily="34" charset="0"/>
              </a:rPr>
              <a:t>Incredibly clear display</a:t>
            </a: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, day or night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rgbClr val="4D585F"/>
                </a:solidFill>
                <a:latin typeface="Calibri" pitchFamily="34" charset="0"/>
              </a:rPr>
              <a:t>Zero condensation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600076" y="3247900"/>
            <a:ext cx="4981574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coas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00" y="526451"/>
            <a:ext cx="720000" cy="720000"/>
          </a:xfrm>
          <a:prstGeom prst="rect">
            <a:avLst/>
          </a:prstGeom>
        </p:spPr>
      </p:pic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0" y="5189220"/>
            <a:ext cx="49408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4163" indent="-284163" defTabSz="631825" eaLnBrk="0" hangingPunct="0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endParaRPr lang="en-US" b="0" dirty="0" smtClean="0">
              <a:solidFill>
                <a:schemeClr val="tx1"/>
              </a:solidFill>
              <a:latin typeface="Verdana" pitchFamily="34" charset="0"/>
              <a:ea typeface="ＭＳ Ｐゴシック" charset="-128"/>
              <a:cs typeface="+mn-cs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§"/>
            </a:pPr>
            <a:endParaRPr lang="en-GB" b="1" dirty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b="1" dirty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168" y="4113893"/>
            <a:ext cx="3206657" cy="1608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Lowrance Roadmap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6F34DB2-BDD4-443B-B384-53FB7BB0897D}" type="slidenum">
              <a:rPr lang="en-US"/>
              <a:pPr/>
              <a:t>29</a:t>
            </a:fld>
            <a:endParaRPr lang="en-US" dirty="0"/>
          </a:p>
        </p:txBody>
      </p:sp>
      <p:pic>
        <p:nvPicPr>
          <p:cNvPr id="921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29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pic>
        <p:nvPicPr>
          <p:cNvPr id="13" name="Picture 12" descr="lowrance grid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756" y="87112"/>
            <a:ext cx="8704613" cy="600618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Global Heritage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46580" y="233045"/>
            <a:ext cx="8774130" cy="597877"/>
          </a:xfrm>
        </p:spPr>
        <p:txBody>
          <a:bodyPr>
            <a:noAutofit/>
          </a:bodyPr>
          <a:lstStyle/>
          <a:p>
            <a:r>
              <a:rPr lang="en-US" sz="3600" dirty="0" smtClean="0"/>
              <a:t>HDS series – the world’s largest selling chart plotter and multi-functional display</a:t>
            </a:r>
            <a:endParaRPr lang="en-US" sz="36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FEB58C2-AF04-4C0D-A0F4-E131A77E4D01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6" name="Picture 16" descr="HDS Family Sh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5633" y="3909642"/>
            <a:ext cx="31051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Gauges info page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4208" y="4795467"/>
            <a:ext cx="1428750" cy="106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6" descr="Guard Zone Screen 2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2508" y="4785942"/>
            <a:ext cx="1457325" cy="108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19"/>
          <p:cNvGrpSpPr/>
          <p:nvPr/>
        </p:nvGrpSpPr>
        <p:grpSpPr>
          <a:xfrm>
            <a:off x="5127397" y="1249968"/>
            <a:ext cx="3111011" cy="2431074"/>
            <a:chOff x="41764" y="0"/>
            <a:chExt cx="3231173" cy="2429608"/>
          </a:xfrm>
        </p:grpSpPr>
        <p:pic>
          <p:nvPicPr>
            <p:cNvPr id="10" name="Picture 12" descr="HDS10_center-LSSBBS.tif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764" y="0"/>
              <a:ext cx="3231173" cy="2429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 descr="shot 28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7737" y="431015"/>
              <a:ext cx="2027373" cy="1539928"/>
            </a:xfrm>
            <a:prstGeom prst="rect">
              <a:avLst/>
            </a:prstGeom>
          </p:spPr>
        </p:pic>
      </p:grpSp>
      <p:pic>
        <p:nvPicPr>
          <p:cNvPr id="16" name="Picture 21" descr="HDS 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196" y="1187973"/>
            <a:ext cx="885825" cy="33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e 17"/>
          <p:cNvGrpSpPr/>
          <p:nvPr/>
        </p:nvGrpSpPr>
        <p:grpSpPr>
          <a:xfrm>
            <a:off x="482600" y="1640131"/>
            <a:ext cx="4403436" cy="4347431"/>
            <a:chOff x="482600" y="1640131"/>
            <a:chExt cx="2458819" cy="3534595"/>
          </a:xfrm>
        </p:grpSpPr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495348" y="1640131"/>
              <a:ext cx="2446071" cy="247650"/>
            </a:xfrm>
            <a:prstGeom prst="rect">
              <a:avLst/>
            </a:prstGeom>
            <a:solidFill>
              <a:srgbClr val="1A0B83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46800" rIns="90000" bIns="4680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00" b="1" dirty="0" smtClean="0">
                  <a:solidFill>
                    <a:srgbClr val="FFFFFF"/>
                  </a:solidFill>
                  <a:latin typeface="Arial"/>
                  <a:cs typeface="Arial"/>
                </a:rPr>
                <a:t>HDS</a:t>
              </a:r>
              <a:endParaRPr lang="en-US" sz="1000" b="1" i="0" u="none" strike="noStrike" baseline="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482600" y="1649657"/>
              <a:ext cx="2456718" cy="3525069"/>
            </a:xfrm>
            <a:prstGeom prst="rect">
              <a:avLst/>
            </a:prstGeom>
            <a:noFill/>
            <a:ln w="6350">
              <a:solidFill>
                <a:srgbClr val="1A0B83"/>
              </a:solidFill>
              <a:miter lim="800000"/>
              <a:headEnd/>
              <a:tailEnd/>
            </a:ln>
          </p:spPr>
          <p:txBody>
            <a:bodyPr wrap="square" lIns="72000" tIns="324000" rIns="72000" bIns="7200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Internal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GPS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(mapping units)</a:t>
              </a:r>
              <a:endParaRPr lang="en-US" sz="12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 fontAlgn="base">
                <a:buFont typeface="Arial" pitchFamily="34" charset="0"/>
                <a:buChar char="•"/>
              </a:pP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Built-in Broadband Sounder™ (combo units)</a:t>
              </a: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Brilliant, </a:t>
              </a:r>
              <a:r>
                <a:rPr lang="en-US" sz="1200" b="0" i="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SolarMAX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™ PLUS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Display (5”, 7”, 8” and 10”)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Built-in cartography choices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for</a:t>
              </a:r>
              <a:r>
                <a:rPr lang="en-US" sz="1200" b="0" i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U.S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.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1200" b="0" i="0" baseline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basemap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,</a:t>
              </a:r>
              <a:b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Insight 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USA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™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featuring 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Fishing Hot Spots®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detail)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Compatible with: Navionics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Platinium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, Platinum+</a:t>
              </a: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and</a:t>
              </a:r>
              <a:b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200" baseline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Hotmaps</a:t>
              </a: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baseline="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Platinium</a:t>
              </a: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Lake Maps, powered by</a:t>
              </a:r>
              <a:b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TurboView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, </a:t>
              </a: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Ethernet Add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Ons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:  LSS-1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StructureScan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™ sonar</a:t>
              </a:r>
              <a:b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imaging, BR24 Broadband Radar™, HD Digital</a:t>
              </a:r>
              <a:b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2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Radomes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, LWX-1 </a:t>
              </a: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SIRIUS®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satellite weather and</a:t>
              </a: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radio.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NMEA 2000® networking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New software enhancements for Broadband</a:t>
              </a:r>
              <a:b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Radar™ navigation: Fast Scan rotation rate,</a:t>
              </a:r>
              <a:b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MARPA, Guard zones.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New digital switching </a:t>
              </a: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integration</a:t>
              </a:r>
              <a:endPara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>
                <a:buFont typeface="Arial" pitchFamily="34" charset="0"/>
                <a:buChar char="•"/>
              </a:pP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New roadside retail fuel prices for HDS with LWX-</a:t>
              </a:r>
              <a:b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1 antenna and SIRIUS® marine weather</a:t>
              </a:r>
              <a:b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12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 subscription (USA only)</a:t>
              </a:r>
              <a:endPara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/>
              <a:endPara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  <a:p>
              <a:pPr algn="l" rtl="0">
                <a:buFont typeface="Arial" pitchFamily="34" charset="0"/>
                <a:buChar char="•"/>
                <a:defRPr sz="1000"/>
              </a:pPr>
              <a:endParaRPr lang="en-US" sz="1050" b="0" i="0" u="none" strike="noStrike" baseline="0" dirty="0">
                <a:solidFill>
                  <a:srgbClr val="666666"/>
                </a:solidFill>
                <a:cs typeface="Arial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202223"/>
            <a:ext cx="8229600" cy="5978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Elite / DSI &amp; Mark series</a:t>
            </a:r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FEB58C2-AF04-4C0D-A0F4-E131A77E4D0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pic>
        <p:nvPicPr>
          <p:cNvPr id="18" name="Picture 5" descr="Elite5_DSI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0362" y="1094458"/>
            <a:ext cx="2232956" cy="2283691"/>
          </a:xfrm>
          <a:prstGeom prst="rect">
            <a:avLst/>
          </a:prstGeom>
        </p:spPr>
      </p:pic>
      <p:pic>
        <p:nvPicPr>
          <p:cNvPr id="19" name="Picture 19" descr="Elite5_DSI_com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6448" y="4803006"/>
            <a:ext cx="1081888" cy="1083557"/>
          </a:xfrm>
          <a:prstGeom prst="rect">
            <a:avLst/>
          </a:prstGeom>
        </p:spPr>
      </p:pic>
      <p:pic>
        <p:nvPicPr>
          <p:cNvPr id="20" name="Picture 20" descr="Elite5x_DSI-V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8334" y="3414119"/>
            <a:ext cx="1058466" cy="1087595"/>
          </a:xfrm>
          <a:prstGeom prst="rect">
            <a:avLst/>
          </a:prstGeom>
        </p:spPr>
      </p:pic>
      <p:pic>
        <p:nvPicPr>
          <p:cNvPr id="22" name="Picture 22" descr="Mark-5x_DSI_Portable-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98011" y="4505381"/>
            <a:ext cx="1435307" cy="1541783"/>
          </a:xfrm>
          <a:prstGeom prst="rect">
            <a:avLst/>
          </a:prstGeom>
        </p:spPr>
      </p:pic>
      <p:pic>
        <p:nvPicPr>
          <p:cNvPr id="30" name="Picture 110" descr="Elite-5_NE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05563" y="4803006"/>
            <a:ext cx="1055469" cy="96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12" descr="Elite -5m_NE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14903" y="3405857"/>
            <a:ext cx="1046129" cy="94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13" descr="Mark-5X-3D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5096" y="3405857"/>
            <a:ext cx="1055469" cy="96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9" descr="Elite5-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83070" y="1024608"/>
            <a:ext cx="2317291" cy="2381249"/>
          </a:xfrm>
          <a:prstGeom prst="rect">
            <a:avLst/>
          </a:prstGeom>
        </p:spPr>
      </p:pic>
      <p:grpSp>
        <p:nvGrpSpPr>
          <p:cNvPr id="2" name="Groupe 40"/>
          <p:cNvGrpSpPr/>
          <p:nvPr/>
        </p:nvGrpSpPr>
        <p:grpSpPr>
          <a:xfrm>
            <a:off x="1063908" y="3737326"/>
            <a:ext cx="3175581" cy="2462966"/>
            <a:chOff x="1675414" y="3748922"/>
            <a:chExt cx="2136162" cy="2108167"/>
          </a:xfrm>
        </p:grpSpPr>
        <p:sp>
          <p:nvSpPr>
            <p:cNvPr id="35" name="Text Box 76"/>
            <p:cNvSpPr txBox="1">
              <a:spLocks noChangeArrowheads="1"/>
            </p:cNvSpPr>
            <p:nvPr/>
          </p:nvSpPr>
          <p:spPr bwMode="auto">
            <a:xfrm>
              <a:off x="1677319" y="3750826"/>
              <a:ext cx="2134257" cy="258702"/>
            </a:xfrm>
            <a:prstGeom prst="rect">
              <a:avLst/>
            </a:prstGeom>
            <a:solidFill>
              <a:srgbClr val="1A0B83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46800" rIns="90000" bIns="4680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b="1" dirty="0" smtClean="0">
                  <a:solidFill>
                    <a:srgbClr val="FFFFFF"/>
                  </a:solidFill>
                  <a:latin typeface="Arial"/>
                  <a:cs typeface="Arial"/>
                </a:rPr>
                <a:t>Elite and Mark </a:t>
              </a:r>
              <a:r>
                <a:rPr lang="en-US" b="1" i="0" u="none" strike="noStrike" baseline="0" dirty="0" smtClean="0">
                  <a:solidFill>
                    <a:srgbClr val="FFFFFF"/>
                  </a:solidFill>
                  <a:latin typeface="Arial"/>
                  <a:cs typeface="Arial"/>
                </a:rPr>
                <a:t>DSI</a:t>
              </a:r>
              <a:endParaRPr lang="en-US" b="1" i="0" u="none" strike="noStrike" baseline="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36" name="Text Box 75"/>
            <p:cNvSpPr txBox="1">
              <a:spLocks noChangeArrowheads="1"/>
            </p:cNvSpPr>
            <p:nvPr/>
          </p:nvSpPr>
          <p:spPr bwMode="auto">
            <a:xfrm>
              <a:off x="1675414" y="3748922"/>
              <a:ext cx="2134257" cy="2108167"/>
            </a:xfrm>
            <a:prstGeom prst="rect">
              <a:avLst/>
            </a:prstGeom>
            <a:noFill/>
            <a:ln w="6350">
              <a:solidFill>
                <a:srgbClr val="1A0B83"/>
              </a:solidFill>
              <a:miter lim="800000"/>
              <a:headEnd/>
              <a:tailEnd/>
            </a:ln>
          </p:spPr>
          <p:txBody>
            <a:bodyPr wrap="square" lIns="72000" tIns="324000" rIns="72000" bIns="7200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r>
                <a:rPr lang="en-US" sz="1000" b="1" i="0" u="none" strike="noStrike" baseline="0" dirty="0">
                  <a:solidFill>
                    <a:srgbClr val="666666"/>
                  </a:solidFill>
                  <a:latin typeface="Arial"/>
                  <a:ea typeface="+mn-ea"/>
                  <a:cs typeface="Arial"/>
                </a:rPr>
                <a:t>Elite  </a:t>
              </a:r>
              <a:r>
                <a:rPr lang="en-US" sz="1000" b="1" i="0" u="none" strike="noStrike" baseline="0" dirty="0" smtClean="0">
                  <a:solidFill>
                    <a:srgbClr val="666666"/>
                  </a:solidFill>
                  <a:latin typeface="Arial"/>
                  <a:ea typeface="+mn-ea"/>
                  <a:cs typeface="Arial"/>
                </a:rPr>
                <a:t>DSI Series</a:t>
              </a:r>
              <a:endParaRPr lang="en-US" sz="1000" b="1" i="0" u="none" strike="noStrike" baseline="0" dirty="0">
                <a:solidFill>
                  <a:srgbClr val="666666"/>
                </a:solidFill>
                <a:latin typeface="Arial"/>
                <a:ea typeface="+mn-ea"/>
                <a:cs typeface="Arial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ea typeface="+mn-ea"/>
                  <a:cs typeface="Arial"/>
                </a:rPr>
                <a:t>• </a:t>
              </a: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ea typeface="+mn-ea"/>
                  <a:cs typeface="Arial"/>
                </a:rPr>
                <a:t>Same spec as Elite Series</a:t>
              </a:r>
            </a:p>
            <a:p>
              <a:pPr defTabSz="914400" eaLnBrk="0" fontAlgn="base" hangingPunct="0">
                <a:defRPr sz="1000"/>
              </a:pPr>
              <a:r>
                <a:rPr 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• 4000 watts of </a:t>
              </a:r>
              <a:r>
                <a:rPr lang="en-US" sz="1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PtP</a:t>
              </a:r>
              <a:r>
                <a:rPr 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 DSI power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ea typeface="+mn-ea"/>
                <a:cs typeface="Arial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ea typeface="+mn-ea"/>
                <a:cs typeface="Arial"/>
              </a:endParaRPr>
            </a:p>
            <a:p>
              <a:pPr rtl="0" eaLnBrk="1" fontAlgn="base" latinLnBrk="0" hangingPunct="1"/>
              <a:r>
                <a:rPr lang="en-US" sz="1000" b="1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rPr>
                <a:t>Mark  DSI Series</a:t>
              </a:r>
              <a:endParaRPr lang="en-US" sz="10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endParaRPr>
            </a:p>
            <a:p>
              <a:pPr eaLnBrk="0" fontAlgn="base" hangingPunct="0"/>
              <a:r>
                <a:rPr lang="en-US" sz="1000" dirty="0" smtClean="0">
                  <a:solidFill>
                    <a:srgbClr val="666666"/>
                  </a:solidFill>
                  <a:latin typeface="Arial"/>
                  <a:cs typeface="Arial"/>
                </a:rPr>
                <a:t>• Same spec as Mark Series</a:t>
              </a:r>
            </a:p>
            <a:p>
              <a:pPr eaLnBrk="0" fontAlgn="base" hangingPunct="0"/>
              <a:r>
                <a:rPr 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• 4000 </a:t>
              </a:r>
              <a:r>
                <a:rPr lang="en-US" sz="10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rPr>
                <a:t>watts of </a:t>
              </a:r>
              <a:r>
                <a:rPr lang="en-US" sz="1000" b="0" i="0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rPr>
                <a:t>PtP</a:t>
              </a:r>
              <a:r>
                <a:rPr lang="en-US" sz="1000" b="0" i="0" baseline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rPr>
                <a:t> DSI </a:t>
              </a:r>
              <a:r>
                <a:rPr lang="en-US" sz="10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rPr>
                <a:t>power</a:t>
              </a:r>
            </a:p>
            <a:p>
              <a:pPr rtl="0" eaLnBrk="0" fontAlgn="base" hangingPunct="0"/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rtl="0" eaLnBrk="0" fontAlgn="base" hangingPunct="0"/>
              <a:r>
                <a:rPr lang="en-US" sz="1000" b="0" i="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ea typeface="+mn-ea"/>
                <a:cs typeface="Arial"/>
              </a:endParaRP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lang="en-US" sz="1000" b="1" i="0" u="none" strike="noStrike" baseline="0" dirty="0">
                <a:solidFill>
                  <a:srgbClr val="666666"/>
                </a:solidFill>
                <a:latin typeface="Arial"/>
                <a:ea typeface="+mn-ea"/>
                <a:cs typeface="Arial"/>
              </a:endParaRPr>
            </a:p>
            <a:p>
              <a:pPr marL="0" indent="0" algn="l" rtl="0" eaLnBrk="0" fontAlgn="base" hangingPunct="0"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ea typeface="+mn-ea"/>
                <a:cs typeface="Arial"/>
              </a:endParaRPr>
            </a:p>
            <a:p>
              <a:pPr algn="l" rtl="0"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37" name="Picture 27" descr="Lowrance_new_squar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2403" y="3725730"/>
            <a:ext cx="552909" cy="486071"/>
          </a:xfrm>
          <a:prstGeom prst="rect">
            <a:avLst/>
          </a:prstGeom>
        </p:spPr>
      </p:pic>
      <p:grpSp>
        <p:nvGrpSpPr>
          <p:cNvPr id="4" name="Groupe 39"/>
          <p:cNvGrpSpPr/>
          <p:nvPr/>
        </p:nvGrpSpPr>
        <p:grpSpPr>
          <a:xfrm>
            <a:off x="482599" y="1024608"/>
            <a:ext cx="3756891" cy="2512919"/>
            <a:chOff x="482600" y="1024608"/>
            <a:chExt cx="2137385" cy="2401957"/>
          </a:xfrm>
        </p:grpSpPr>
        <p:sp>
          <p:nvSpPr>
            <p:cNvPr id="38" name="Text Box 75"/>
            <p:cNvSpPr txBox="1">
              <a:spLocks noChangeArrowheads="1"/>
            </p:cNvSpPr>
            <p:nvPr/>
          </p:nvSpPr>
          <p:spPr bwMode="auto">
            <a:xfrm>
              <a:off x="482600" y="1024608"/>
              <a:ext cx="2135517" cy="2401957"/>
            </a:xfrm>
            <a:prstGeom prst="rect">
              <a:avLst/>
            </a:prstGeom>
            <a:noFill/>
            <a:ln w="6350">
              <a:solidFill>
                <a:srgbClr val="1A0B83"/>
              </a:solidFill>
              <a:miter lim="800000"/>
              <a:headEnd/>
              <a:tailEnd/>
            </a:ln>
          </p:spPr>
          <p:txBody>
            <a:bodyPr wrap="square" lIns="72000" tIns="324000" rIns="72000" bIns="7200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sz="1000" b="1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Elite Series</a:t>
              </a:r>
            </a:p>
            <a:p>
              <a:pPr defTabSz="914400" eaLnBrk="0" fontAlgn="base" hangingPunct="0">
                <a:defRPr sz="1000"/>
              </a:pPr>
              <a:r>
                <a:rPr lang="en-US" sz="1000" dirty="0" smtClean="0">
                  <a:solidFill>
                    <a:srgbClr val="666666"/>
                  </a:solidFill>
                  <a:latin typeface="Arial"/>
                  <a:cs typeface="Arial"/>
                </a:rPr>
                <a:t>• 5” </a:t>
              </a:r>
              <a:r>
                <a:rPr lang="en-US" sz="1000" dirty="0" err="1" smtClean="0">
                  <a:solidFill>
                    <a:srgbClr val="666666"/>
                  </a:solidFill>
                  <a:latin typeface="Arial"/>
                  <a:cs typeface="Arial"/>
                </a:rPr>
                <a:t>SolarMAX</a:t>
              </a:r>
              <a:r>
                <a:rPr lang="en-US" sz="1000" dirty="0" smtClean="0">
                  <a:solidFill>
                    <a:srgbClr val="666666"/>
                  </a:solidFill>
                  <a:latin typeface="Arial"/>
                  <a:cs typeface="Arial"/>
                </a:rPr>
                <a:t>™ 256-color TFT 480x480 pixel </a:t>
              </a:r>
            </a:p>
            <a:p>
              <a:pPr defTabSz="914400" eaLnBrk="0" fontAlgn="base" hangingPunct="0">
                <a:defRPr sz="1000"/>
              </a:pPr>
              <a:r>
                <a:rPr lang="en-US" sz="1000" dirty="0" smtClean="0">
                  <a:solidFill>
                    <a:srgbClr val="666666"/>
                  </a:solidFill>
                  <a:latin typeface="Arial"/>
                  <a:cs typeface="Arial"/>
                </a:rPr>
                <a:t>  display</a:t>
              </a:r>
            </a:p>
            <a:p>
              <a:pPr algn="l" rtl="0">
                <a:defRPr sz="1000"/>
              </a:pP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• </a:t>
              </a: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Internal </a:t>
              </a: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GPS</a:t>
              </a: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• Navionics Gold </a:t>
              </a: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compatibility</a:t>
              </a:r>
            </a:p>
            <a:p>
              <a:pPr algn="l" rtl="0">
                <a:defRPr sz="1000"/>
              </a:pP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• Best-in-class Lowrance digital sonar performance</a:t>
              </a:r>
            </a:p>
            <a:p>
              <a:pPr algn="l" rtl="0">
                <a:defRPr sz="1000"/>
              </a:pP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• </a:t>
              </a: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Quick release tilt and swivel bracket</a:t>
              </a:r>
            </a:p>
            <a:p>
              <a:pPr algn="l" rtl="0">
                <a:defRPr sz="1000"/>
              </a:pPr>
              <a:endParaRPr lang="en-US" sz="1000" b="1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en-US" sz="1000" b="1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Mark Series</a:t>
              </a: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• </a:t>
              </a: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5” 480x480 </a:t>
              </a: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pixels with 16 level grayscale </a:t>
              </a:r>
            </a:p>
            <a:p>
              <a:pPr algn="l" rtl="0">
                <a:defRPr sz="1000"/>
              </a:pP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  super twist monochrome display</a:t>
              </a:r>
            </a:p>
            <a:p>
              <a:pPr algn="l" rtl="0">
                <a:defRPr sz="1000"/>
              </a:pP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• Best-in-class Lowrance digital sonar </a:t>
              </a:r>
              <a:r>
                <a:rPr lang="en-US" sz="1000" b="0" i="0" u="none" strike="noStrike" baseline="0" dirty="0" smtClean="0">
                  <a:solidFill>
                    <a:srgbClr val="666666"/>
                  </a:solidFill>
                  <a:latin typeface="Arial"/>
                  <a:cs typeface="Arial"/>
                </a:rPr>
                <a:t>performance</a:t>
              </a: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r>
                <a:rPr lang="en-US" sz="1000" b="0" i="0" u="none" strike="noStrike" baseline="0" dirty="0">
                  <a:solidFill>
                    <a:srgbClr val="666666"/>
                  </a:solidFill>
                  <a:latin typeface="Arial"/>
                  <a:cs typeface="Arial"/>
                </a:rPr>
                <a:t>• Quick release tilt and swivel bracket</a:t>
              </a:r>
            </a:p>
            <a:p>
              <a:pPr algn="l" rtl="0"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  <a:p>
              <a:pPr algn="l" rtl="0">
                <a:defRPr sz="1000"/>
              </a:pPr>
              <a:endParaRPr lang="en-US" sz="1000" b="0" i="0" u="none" strike="noStrike" baseline="0" dirty="0">
                <a:solidFill>
                  <a:srgbClr val="666666"/>
                </a:solidFill>
                <a:latin typeface="Arial"/>
                <a:cs typeface="Arial"/>
              </a:endParaRPr>
            </a:p>
          </p:txBody>
        </p:sp>
        <p:sp>
          <p:nvSpPr>
            <p:cNvPr id="39" name="Text Box 76"/>
            <p:cNvSpPr txBox="1">
              <a:spLocks noChangeArrowheads="1"/>
            </p:cNvSpPr>
            <p:nvPr/>
          </p:nvSpPr>
          <p:spPr bwMode="auto">
            <a:xfrm>
              <a:off x="484505" y="1026513"/>
              <a:ext cx="2135480" cy="221072"/>
            </a:xfrm>
            <a:prstGeom prst="rect">
              <a:avLst/>
            </a:prstGeom>
            <a:solidFill>
              <a:srgbClr val="1A0B83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46800" rIns="90000" bIns="46800" anchor="ctr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l" rtl="0">
                <a:defRPr sz="1000"/>
              </a:pPr>
              <a:r>
                <a:rPr lang="en-US" b="1" i="0" u="none" strike="noStrike" baseline="0" dirty="0" smtClean="0">
                  <a:solidFill>
                    <a:srgbClr val="FFFFFF"/>
                  </a:solidFill>
                  <a:latin typeface="Arial"/>
                  <a:cs typeface="Arial"/>
                </a:rPr>
                <a:t>Mark &amp; Elite</a:t>
              </a:r>
              <a:endParaRPr lang="en-US" b="1" i="0" u="none" strike="noStrike" baseline="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5" name="Rectangle 9"/>
          <p:cNvSpPr>
            <a:spLocks noChangeArrowheads="1"/>
          </p:cNvSpPr>
          <p:nvPr/>
        </p:nvSpPr>
        <p:spPr bwMode="auto">
          <a:xfrm>
            <a:off x="392666" y="1069665"/>
            <a:ext cx="5995275" cy="3552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buClr>
                <a:schemeClr val="tx2"/>
              </a:buClr>
            </a:pPr>
            <a:r>
              <a:rPr lang="en-GB" sz="1600" b="1" dirty="0" smtClean="0">
                <a:solidFill>
                  <a:schemeClr val="tx1"/>
                </a:solidFill>
                <a:latin typeface="Verdana" pitchFamily="34" charset="0"/>
              </a:rPr>
              <a:t>Broadband Echo Sounders</a:t>
            </a:r>
            <a:endParaRPr lang="en-US" sz="1600" b="1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US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BSM-1 and New BSM-2 Models</a:t>
            </a: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First to Demonstrate CHIRP technology (Next Level </a:t>
            </a:r>
            <a:r>
              <a:rPr lang="en-GB" sz="1400" b="0" dirty="0" err="1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Perf</a:t>
            </a: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.)</a:t>
            </a: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Clearly define underwater structure and targets</a:t>
            </a:r>
            <a:endParaRPr lang="en-US" sz="1400" b="0" dirty="0" smtClean="0">
              <a:solidFill>
                <a:schemeClr val="tx1"/>
              </a:solidFill>
              <a:latin typeface="Verdana" pitchFamily="34" charset="0"/>
              <a:ea typeface="ＭＳ Ｐゴシック" charset="-128"/>
              <a:cs typeface="+mn-cs"/>
            </a:endParaRP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  <a:ea typeface="ＭＳ Ｐゴシック" charset="-128"/>
                <a:cs typeface="+mn-cs"/>
              </a:rPr>
              <a:t>Whisper into the water to find more fish</a:t>
            </a:r>
          </a:p>
          <a:p>
            <a:pPr marL="284163" indent="-284163" defTabSz="631825" eaLnBrk="0" hangingPunct="0"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buClr>
                <a:schemeClr val="tx2"/>
              </a:buClr>
            </a:pPr>
            <a:r>
              <a:rPr lang="en-GB" sz="1600" b="1" dirty="0" err="1" smtClean="0">
                <a:latin typeface="Verdana" pitchFamily="34" charset="0"/>
              </a:rPr>
              <a:t>Structurescan</a:t>
            </a:r>
            <a:r>
              <a:rPr lang="en-GB" sz="1400" b="1" dirty="0" smtClean="0">
                <a:latin typeface="Verdana" pitchFamily="34" charset="0"/>
              </a:rPr>
              <a:t> </a:t>
            </a:r>
            <a:r>
              <a:rPr lang="en-GB" sz="1400" dirty="0" smtClean="0">
                <a:latin typeface="Verdana" pitchFamily="34" charset="0"/>
              </a:rPr>
              <a:t>Side &amp; Down Imaging</a:t>
            </a:r>
            <a:endParaRPr lang="en-US" sz="1400" dirty="0" smtClean="0">
              <a:latin typeface="Verdana" pitchFamily="34" charset="0"/>
            </a:endParaRP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High Resolution Underwater Imaging</a:t>
            </a:r>
          </a:p>
          <a:p>
            <a:pPr marL="284163" indent="-284163" defTabSz="631825" eaLnBrk="0" hangingPunct="0">
              <a:spcBef>
                <a:spcPct val="200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dirty="0" smtClean="0">
                <a:latin typeface="Verdana" pitchFamily="34" charset="0"/>
                <a:ea typeface="ＭＳ Ｐゴシック" charset="-128"/>
              </a:rPr>
              <a:t>Not just for Fishing:  Great for Diving, Exploring, Anchoring</a:t>
            </a:r>
          </a:p>
          <a:p>
            <a:pPr marL="284163" indent="-284163" defTabSz="631825" eaLnBrk="0" hangingPunct="0"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</a:rPr>
              <a:t>Easily determine </a:t>
            </a:r>
            <a:r>
              <a:rPr lang="en-GB" sz="1400" dirty="0" smtClean="0">
                <a:latin typeface="Verdana" pitchFamily="34" charset="0"/>
              </a:rPr>
              <a:t>n</a:t>
            </a: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</a:rPr>
              <a:t>ature of </a:t>
            </a:r>
            <a:r>
              <a:rPr lang="en-GB" sz="1400" dirty="0" smtClean="0">
                <a:latin typeface="Verdana" pitchFamily="34" charset="0"/>
              </a:rPr>
              <a:t>b</a:t>
            </a:r>
            <a:r>
              <a:rPr lang="en-GB" sz="1400" b="0" dirty="0" smtClean="0">
                <a:solidFill>
                  <a:schemeClr val="tx1"/>
                </a:solidFill>
                <a:latin typeface="Verdana" pitchFamily="34" charset="0"/>
              </a:rPr>
              <a:t>ottom structure</a:t>
            </a: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§"/>
            </a:pPr>
            <a:endParaRPr lang="en-US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sz="1400" b="0" dirty="0" smtClean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  <a:buFont typeface="Wingdings" pitchFamily="2" charset="2"/>
              <a:buChar char="§"/>
            </a:pPr>
            <a:endParaRPr lang="en-GB" sz="1400" b="0" dirty="0">
              <a:solidFill>
                <a:schemeClr val="tx1"/>
              </a:solidFill>
              <a:latin typeface="Verdana" pitchFamily="34" charset="0"/>
            </a:endParaRPr>
          </a:p>
          <a:p>
            <a:pPr marL="284163" indent="-284163" defTabSz="631825" eaLnBrk="0" hangingPunct="0">
              <a:lnSpc>
                <a:spcPct val="80000"/>
              </a:lnSpc>
              <a:buClr>
                <a:schemeClr val="tx2"/>
              </a:buClr>
            </a:pPr>
            <a:endParaRPr lang="en-GB" sz="1400" b="0" dirty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0003" y="3102139"/>
            <a:ext cx="1999596" cy="152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23" name="Rectangle 2"/>
          <p:cNvSpPr>
            <a:spLocks noChangeArrowheads="1"/>
          </p:cNvSpPr>
          <p:nvPr/>
        </p:nvSpPr>
        <p:spPr bwMode="auto">
          <a:xfrm>
            <a:off x="257849" y="0"/>
            <a:ext cx="7971750" cy="71435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US" sz="3200" b="1" dirty="0" smtClean="0">
                <a:solidFill>
                  <a:schemeClr val="tx1"/>
                </a:solidFill>
                <a:latin typeface="+mj-lt"/>
              </a:rPr>
              <a:t>Sonar Options</a:t>
            </a:r>
            <a:endParaRPr 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65224" name="Rectangle 4"/>
          <p:cNvSpPr>
            <a:spLocks noChangeArrowheads="1"/>
          </p:cNvSpPr>
          <p:nvPr/>
        </p:nvSpPr>
        <p:spPr bwMode="auto">
          <a:xfrm>
            <a:off x="288030" y="567512"/>
            <a:ext cx="8215312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buClr>
                <a:schemeClr val="tx2"/>
              </a:buClr>
            </a:pPr>
            <a:r>
              <a:rPr lang="nb-NO" i="1" dirty="0" smtClean="0">
                <a:solidFill>
                  <a:schemeClr val="accent2"/>
                </a:solidFill>
              </a:rPr>
              <a:t>Leading the Industry with Broadband and Structurescan Technology</a:t>
            </a:r>
            <a:endParaRPr lang="en-US" i="1" dirty="0">
              <a:solidFill>
                <a:schemeClr val="accent2"/>
              </a:solidFill>
            </a:endParaRPr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87941" y="567512"/>
            <a:ext cx="1841658" cy="201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80236" y="2480632"/>
            <a:ext cx="1446212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392666" y="6211888"/>
            <a:ext cx="570123" cy="457200"/>
          </a:xfrm>
          <a:noFill/>
          <a:ln/>
        </p:spPr>
        <p:txBody>
          <a:bodyPr/>
          <a:lstStyle/>
          <a:p>
            <a:fld id="{DF766C3B-50AF-4B33-87DC-1B684CCD34B7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16" name="Picture 15" descr="perfect.blue.wrec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666" y="3926229"/>
            <a:ext cx="2708420" cy="203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norway.ship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8411" y="3926229"/>
            <a:ext cx="2679490" cy="2009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2B52-E01D-5C45-80A1-8F4CC1FCCF33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t="1834"/>
          <a:stretch>
            <a:fillRect/>
          </a:stretch>
        </p:blipFill>
        <p:spPr bwMode="auto">
          <a:xfrm>
            <a:off x="242888" y="378069"/>
            <a:ext cx="8658225" cy="580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7" descr="LSS-1_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8" y="378069"/>
            <a:ext cx="1344613" cy="91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9" descr="StructureScan_transduc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753" y="1405130"/>
            <a:ext cx="527551" cy="69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757769" y="827495"/>
            <a:ext cx="21433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StructureScan™</a:t>
            </a:r>
            <a:endParaRPr lang="fr-F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62B52-E01D-5C45-80A1-8F4CC1FCCF3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1919" y="267855"/>
            <a:ext cx="8229600" cy="563093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SonicHub™ </a:t>
            </a:r>
            <a:endParaRPr lang="en-NZ" dirty="0"/>
          </a:p>
        </p:txBody>
      </p:sp>
      <p:sp>
        <p:nvSpPr>
          <p:cNvPr id="6" name="Text Box 75"/>
          <p:cNvSpPr txBox="1">
            <a:spLocks noChangeArrowheads="1"/>
          </p:cNvSpPr>
          <p:nvPr/>
        </p:nvSpPr>
        <p:spPr bwMode="auto">
          <a:xfrm>
            <a:off x="5868860" y="1261386"/>
            <a:ext cx="2832659" cy="4539050"/>
          </a:xfrm>
          <a:prstGeom prst="rect">
            <a:avLst/>
          </a:prstGeom>
          <a:noFill/>
          <a:ln w="6350">
            <a:solidFill>
              <a:srgbClr val="1A0B83"/>
            </a:solidFill>
            <a:miter lim="800000"/>
            <a:headEnd/>
            <a:tailEnd/>
          </a:ln>
        </p:spPr>
        <p:txBody>
          <a:bodyPr wrap="square" lIns="72000" tIns="324000" rIns="72000" bIns="7200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• Complete marine-grade audio system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  operated from Lowrance HDS displays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  through the NMEA 2000 network.</a:t>
            </a:r>
          </a:p>
          <a:p>
            <a:endParaRPr lang="en-US" sz="1200" b="0" i="0" u="none" strike="noStrike" baseline="0" dirty="0" smtClean="0">
              <a:solidFill>
                <a:srgbClr val="666666"/>
              </a:solidFill>
              <a:ea typeface="+mn-ea"/>
              <a:cs typeface="Arial"/>
            </a:endParaRPr>
          </a:p>
          <a:p>
            <a:r>
              <a:rPr lang="en-US" sz="1200" b="0" i="0" u="none" strike="noStrike" baseline="0" dirty="0" smtClean="0">
                <a:solidFill>
                  <a:srgbClr val="666666"/>
                </a:solidFill>
                <a:ea typeface="+mn-ea"/>
                <a:cs typeface="Arial"/>
              </a:rPr>
              <a:t> </a:t>
            </a:r>
            <a:r>
              <a:rPr lang="en-US" sz="1200" b="0" i="0" u="none" strike="noStrike" baseline="0" dirty="0">
                <a:solidFill>
                  <a:srgbClr val="666666"/>
                </a:solidFill>
                <a:ea typeface="+mn-ea"/>
                <a:cs typeface="Arial"/>
              </a:rPr>
              <a:t>• </a:t>
            </a:r>
            <a:r>
              <a:rPr lang="en-US" sz="1200" b="0" i="0" u="none" strike="noStrike" baseline="0" dirty="0" smtClean="0">
                <a:solidFill>
                  <a:srgbClr val="666666"/>
                </a:solidFill>
                <a:ea typeface="+mn-ea"/>
                <a:cs typeface="Arial"/>
              </a:rPr>
              <a:t>Features 4 x 50W amplifiers and</a:t>
            </a:r>
          </a:p>
          <a:p>
            <a:r>
              <a:rPr lang="en-US" sz="1200" b="0" i="0" u="none" strike="noStrike" baseline="0" dirty="0" smtClean="0">
                <a:solidFill>
                  <a:srgbClr val="666666"/>
                </a:solidFill>
                <a:ea typeface="+mn-ea"/>
                <a:cs typeface="Arial"/>
              </a:rPr>
              <a:t>  consolidates multiple input/output sources.</a:t>
            </a:r>
            <a:endParaRPr lang="en-US" sz="1200" b="0" i="0" u="none" strike="noStrike" baseline="0" dirty="0">
              <a:solidFill>
                <a:srgbClr val="666666"/>
              </a:solidFill>
              <a:ea typeface="+mn-ea"/>
              <a:cs typeface="Arial"/>
            </a:endParaRPr>
          </a:p>
          <a:p>
            <a:pPr algn="l" rtl="0">
              <a:defRPr sz="1000"/>
            </a:pPr>
            <a:endParaRPr lang="en-US" sz="1200" b="0" i="0" u="none" strike="noStrike" baseline="0" dirty="0" smtClean="0">
              <a:solidFill>
                <a:srgbClr val="666666"/>
              </a:solidFill>
              <a:ea typeface="+mn-ea"/>
              <a:cs typeface="Arial"/>
            </a:endParaRPr>
          </a:p>
          <a:p>
            <a:pPr algn="l" rtl="0">
              <a:defRPr sz="1000"/>
            </a:pPr>
            <a:r>
              <a:rPr lang="en-US" sz="1200" b="0" i="0" u="none" strike="noStrike" baseline="0" dirty="0" smtClean="0">
                <a:solidFill>
                  <a:srgbClr val="666666"/>
                </a:solidFill>
                <a:ea typeface="+mn-ea"/>
                <a:cs typeface="Arial"/>
              </a:rPr>
              <a:t>• </a:t>
            </a:r>
            <a:r>
              <a:rPr lang="en-US" sz="1200" b="0" i="0" u="none" strike="noStrike" baseline="0" dirty="0">
                <a:solidFill>
                  <a:srgbClr val="666666"/>
                </a:solidFill>
                <a:ea typeface="+mn-ea"/>
                <a:cs typeface="Arial"/>
              </a:rPr>
              <a:t>Enjoy loud and clear music from Apple   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ea typeface="+mn-ea"/>
                <a:cs typeface="Arial"/>
              </a:rPr>
              <a:t>  iPod</a:t>
            </a:r>
            <a:r>
              <a:rPr lang="en-US" sz="1200" b="0" i="0" u="none" strike="noStrike" baseline="0" dirty="0">
                <a:solidFill>
                  <a:srgbClr val="666666"/>
                </a:solidFill>
                <a:cs typeface="Arial" pitchFamily="34" charset="0"/>
              </a:rPr>
              <a:t>, </a:t>
            </a: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iPhone, iTouch, USB flash drive   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  (MP3), built-in global AM/FM radio, Sirius 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  satellite radio (US only).</a:t>
            </a:r>
          </a:p>
          <a:p>
            <a:pPr algn="l" rtl="0">
              <a:defRPr sz="1000"/>
            </a:pPr>
            <a:endParaRPr lang="en-US" sz="1200" b="0" i="0" u="none" strike="noStrike" baseline="0" dirty="0" smtClean="0">
              <a:solidFill>
                <a:srgbClr val="666666"/>
              </a:solidFill>
              <a:cs typeface="Arial"/>
            </a:endParaRPr>
          </a:p>
          <a:p>
            <a:pPr algn="l" rtl="0">
              <a:defRPr sz="1000"/>
            </a:pPr>
            <a:r>
              <a:rPr lang="en-US" sz="1200" b="0" i="0" u="none" strike="noStrike" baseline="0" dirty="0" smtClean="0">
                <a:solidFill>
                  <a:srgbClr val="666666"/>
                </a:solidFill>
                <a:cs typeface="Arial"/>
              </a:rPr>
              <a:t>• </a:t>
            </a: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Dock provides a safe waterproof spot for 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  your Apple product with full operational </a:t>
            </a:r>
          </a:p>
          <a:p>
            <a:pPr algn="l" rtl="0">
              <a:defRPr sz="1000"/>
            </a:pP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  control and charging.</a:t>
            </a:r>
          </a:p>
          <a:p>
            <a:pPr algn="l" rtl="0">
              <a:defRPr sz="1000"/>
            </a:pPr>
            <a:endParaRPr lang="en-US" sz="1200" b="0" i="0" u="none" strike="noStrike" baseline="0" dirty="0" smtClean="0">
              <a:solidFill>
                <a:srgbClr val="666666"/>
              </a:solidFill>
              <a:cs typeface="Arial"/>
            </a:endParaRPr>
          </a:p>
          <a:p>
            <a:pPr algn="l" rtl="0">
              <a:defRPr sz="1000"/>
            </a:pPr>
            <a:r>
              <a:rPr lang="en-US" sz="1200" b="0" i="0" u="none" strike="noStrike" baseline="0" dirty="0" smtClean="0">
                <a:solidFill>
                  <a:srgbClr val="666666"/>
                </a:solidFill>
                <a:cs typeface="Arial"/>
              </a:rPr>
              <a:t>• Subwoofer </a:t>
            </a:r>
            <a:r>
              <a:rPr lang="en-US" sz="1200" b="0" i="0" u="none" strike="noStrike" baseline="0" dirty="0">
                <a:solidFill>
                  <a:srgbClr val="666666"/>
                </a:solidFill>
                <a:cs typeface="Arial"/>
              </a:rPr>
              <a:t>line out</a:t>
            </a:r>
          </a:p>
          <a:p>
            <a:pPr algn="l" rtl="0">
              <a:defRPr sz="1000"/>
            </a:pPr>
            <a:endParaRPr lang="en-US" sz="1200" b="0" i="0" u="none" strike="noStrike" baseline="0" dirty="0" smtClean="0">
              <a:solidFill>
                <a:srgbClr val="666666"/>
              </a:solidFill>
              <a:ea typeface="+mn-ea"/>
              <a:cs typeface="Arial"/>
            </a:endParaRPr>
          </a:p>
          <a:p>
            <a:pPr algn="l" rtl="0">
              <a:defRPr sz="1000"/>
            </a:pPr>
            <a:endParaRPr lang="en-US" sz="900" b="0" i="0" u="none" strike="noStrike" baseline="0" dirty="0">
              <a:solidFill>
                <a:srgbClr val="666666"/>
              </a:solidFill>
              <a:cs typeface="Arial"/>
            </a:endParaRPr>
          </a:p>
        </p:txBody>
      </p:sp>
      <p:sp>
        <p:nvSpPr>
          <p:cNvPr id="7" name="Text Box 76"/>
          <p:cNvSpPr txBox="1">
            <a:spLocks noChangeArrowheads="1"/>
          </p:cNvSpPr>
          <p:nvPr/>
        </p:nvSpPr>
        <p:spPr bwMode="auto">
          <a:xfrm>
            <a:off x="5868860" y="1246654"/>
            <a:ext cx="2843340" cy="305055"/>
          </a:xfrm>
          <a:prstGeom prst="rect">
            <a:avLst/>
          </a:prstGeom>
          <a:solidFill>
            <a:srgbClr val="1A0B83"/>
          </a:solidFill>
          <a:ln w="9525">
            <a:noFill/>
            <a:miter lim="800000"/>
            <a:headEnd/>
            <a:tailEnd/>
          </a:ln>
        </p:spPr>
        <p:txBody>
          <a:bodyPr wrap="square" lIns="72000" tIns="46800" rIns="90000" bIns="4680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en-US" sz="1000" b="1" i="0" u="none" strike="noStrike" baseline="0">
                <a:solidFill>
                  <a:srgbClr val="FFFFFF"/>
                </a:solidFill>
                <a:latin typeface="Arial"/>
                <a:cs typeface="Arial"/>
              </a:rPr>
              <a:t>Main Features</a:t>
            </a:r>
          </a:p>
        </p:txBody>
      </p:sp>
      <p:pic>
        <p:nvPicPr>
          <p:cNvPr id="8" name="Picture 21" descr="HDS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327" y="1140587"/>
            <a:ext cx="1062885" cy="39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7" descr="Lowrance_new_squa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4472" y="1105024"/>
            <a:ext cx="596199" cy="564107"/>
          </a:xfrm>
          <a:prstGeom prst="rect">
            <a:avLst/>
          </a:prstGeom>
        </p:spPr>
      </p:pic>
      <p:pic>
        <p:nvPicPr>
          <p:cNvPr id="10" name="Picture 1" descr="cid:image001.png@01CB4E8B.975546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338" y="2024969"/>
            <a:ext cx="5179291" cy="34677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3412"/>
            <a:ext cx="8229600" cy="99697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Global Heritage and knowledge  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4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731" y="1944690"/>
            <a:ext cx="9136062" cy="2903538"/>
            <a:chOff x="7938" y="2949575"/>
            <a:chExt cx="9136062" cy="2903538"/>
          </a:xfrm>
        </p:grpSpPr>
        <p:sp>
          <p:nvSpPr>
            <p:cNvPr id="7" name="Freeform 214"/>
            <p:cNvSpPr>
              <a:spLocks/>
            </p:cNvSpPr>
            <p:nvPr/>
          </p:nvSpPr>
          <p:spPr bwMode="gray">
            <a:xfrm>
              <a:off x="7938" y="2994025"/>
              <a:ext cx="9136062" cy="1076325"/>
            </a:xfrm>
            <a:custGeom>
              <a:avLst/>
              <a:gdLst>
                <a:gd name="T0" fmla="*/ 0 w 5760"/>
                <a:gd name="T1" fmla="*/ 2147483647 h 678"/>
                <a:gd name="T2" fmla="*/ 0 w 5760"/>
                <a:gd name="T3" fmla="*/ 2147483647 h 678"/>
                <a:gd name="T4" fmla="*/ 2147483647 w 5760"/>
                <a:gd name="T5" fmla="*/ 0 h 678"/>
                <a:gd name="T6" fmla="*/ 2147483647 w 5760"/>
                <a:gd name="T7" fmla="*/ 2147483647 h 678"/>
                <a:gd name="T8" fmla="*/ 2147483647 w 5760"/>
                <a:gd name="T9" fmla="*/ 2147483647 h 678"/>
                <a:gd name="T10" fmla="*/ 0 w 5760"/>
                <a:gd name="T11" fmla="*/ 2147483647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60"/>
                <a:gd name="T19" fmla="*/ 0 h 678"/>
                <a:gd name="T20" fmla="*/ 5760 w 5760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60" h="678">
                  <a:moveTo>
                    <a:pt x="0" y="660"/>
                  </a:moveTo>
                  <a:lnTo>
                    <a:pt x="0" y="216"/>
                  </a:lnTo>
                  <a:cubicBezTo>
                    <a:pt x="463" y="106"/>
                    <a:pt x="1815" y="0"/>
                    <a:pt x="2775" y="0"/>
                  </a:cubicBezTo>
                  <a:cubicBezTo>
                    <a:pt x="3735" y="0"/>
                    <a:pt x="5265" y="103"/>
                    <a:pt x="5760" y="216"/>
                  </a:cubicBezTo>
                  <a:lnTo>
                    <a:pt x="5748" y="678"/>
                  </a:lnTo>
                  <a:lnTo>
                    <a:pt x="0" y="66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8" name="Group 262"/>
            <p:cNvGrpSpPr>
              <a:grpSpLocks/>
            </p:cNvGrpSpPr>
            <p:nvPr/>
          </p:nvGrpSpPr>
          <p:grpSpPr bwMode="auto">
            <a:xfrm>
              <a:off x="214308" y="3517902"/>
              <a:ext cx="8583601" cy="2335214"/>
              <a:chOff x="135" y="2216"/>
              <a:chExt cx="5407" cy="1471"/>
            </a:xfrm>
          </p:grpSpPr>
          <p:grpSp>
            <p:nvGrpSpPr>
              <p:cNvPr id="54" name="Group 261"/>
              <p:cNvGrpSpPr>
                <a:grpSpLocks/>
              </p:cNvGrpSpPr>
              <p:nvPr/>
            </p:nvGrpSpPr>
            <p:grpSpPr bwMode="auto">
              <a:xfrm>
                <a:off x="135" y="2216"/>
                <a:ext cx="5407" cy="1471"/>
                <a:chOff x="135" y="2216"/>
                <a:chExt cx="5407" cy="1471"/>
              </a:xfrm>
            </p:grpSpPr>
            <p:sp>
              <p:nvSpPr>
                <p:cNvPr id="59" name="Zimbabwe"/>
                <p:cNvSpPr>
                  <a:spLocks/>
                </p:cNvSpPr>
                <p:nvPr/>
              </p:nvSpPr>
              <p:spPr bwMode="gray">
                <a:xfrm>
                  <a:off x="3059" y="3250"/>
                  <a:ext cx="135" cy="75"/>
                </a:xfrm>
                <a:custGeom>
                  <a:avLst/>
                  <a:gdLst>
                    <a:gd name="T0" fmla="*/ 117376 w 552"/>
                    <a:gd name="T1" fmla="*/ 3451 h 552"/>
                    <a:gd name="T2" fmla="*/ 117376 w 552"/>
                    <a:gd name="T3" fmla="*/ 3451 h 552"/>
                    <a:gd name="T4" fmla="*/ 117376 w 552"/>
                    <a:gd name="T5" fmla="*/ 3451 h 552"/>
                    <a:gd name="T6" fmla="*/ 117376 w 552"/>
                    <a:gd name="T7" fmla="*/ 3451 h 552"/>
                    <a:gd name="T8" fmla="*/ 117376 w 552"/>
                    <a:gd name="T9" fmla="*/ 3451 h 552"/>
                    <a:gd name="T10" fmla="*/ 117376 w 552"/>
                    <a:gd name="T11" fmla="*/ 3451 h 552"/>
                    <a:gd name="T12" fmla="*/ 117376 w 552"/>
                    <a:gd name="T13" fmla="*/ 3451 h 552"/>
                    <a:gd name="T14" fmla="*/ 117376 w 552"/>
                    <a:gd name="T15" fmla="*/ 3451 h 552"/>
                    <a:gd name="T16" fmla="*/ 117376 w 552"/>
                    <a:gd name="T17" fmla="*/ 3451 h 552"/>
                    <a:gd name="T18" fmla="*/ 117376 w 552"/>
                    <a:gd name="T19" fmla="*/ 3451 h 552"/>
                    <a:gd name="T20" fmla="*/ 117376 w 552"/>
                    <a:gd name="T21" fmla="*/ 3451 h 552"/>
                    <a:gd name="T22" fmla="*/ 117376 w 552"/>
                    <a:gd name="T23" fmla="*/ 3451 h 552"/>
                    <a:gd name="T24" fmla="*/ 117376 w 552"/>
                    <a:gd name="T25" fmla="*/ 3451 h 552"/>
                    <a:gd name="T26" fmla="*/ 117376 w 552"/>
                    <a:gd name="T27" fmla="*/ 3451 h 552"/>
                    <a:gd name="T28" fmla="*/ 117376 w 552"/>
                    <a:gd name="T29" fmla="*/ 3451 h 552"/>
                    <a:gd name="T30" fmla="*/ 117376 w 552"/>
                    <a:gd name="T31" fmla="*/ 3451 h 552"/>
                    <a:gd name="T32" fmla="*/ 117376 w 552"/>
                    <a:gd name="T33" fmla="*/ 3451 h 552"/>
                    <a:gd name="T34" fmla="*/ 117376 w 552"/>
                    <a:gd name="T35" fmla="*/ 3451 h 552"/>
                    <a:gd name="T36" fmla="*/ 117376 w 552"/>
                    <a:gd name="T37" fmla="*/ 3451 h 552"/>
                    <a:gd name="T38" fmla="*/ 117376 w 552"/>
                    <a:gd name="T39" fmla="*/ 3451 h 552"/>
                    <a:gd name="T40" fmla="*/ 117376 w 552"/>
                    <a:gd name="T41" fmla="*/ 3451 h 552"/>
                    <a:gd name="T42" fmla="*/ 117376 w 552"/>
                    <a:gd name="T43" fmla="*/ 3451 h 552"/>
                    <a:gd name="T44" fmla="*/ 117376 w 552"/>
                    <a:gd name="T45" fmla="*/ 3451 h 552"/>
                    <a:gd name="T46" fmla="*/ 117376 w 552"/>
                    <a:gd name="T47" fmla="*/ 3451 h 552"/>
                    <a:gd name="T48" fmla="*/ 117376 w 552"/>
                    <a:gd name="T49" fmla="*/ 3451 h 552"/>
                    <a:gd name="T50" fmla="*/ 117376 w 552"/>
                    <a:gd name="T51" fmla="*/ 3451 h 552"/>
                    <a:gd name="T52" fmla="*/ 117376 w 552"/>
                    <a:gd name="T53" fmla="*/ 3451 h 552"/>
                    <a:gd name="T54" fmla="*/ 117376 w 552"/>
                    <a:gd name="T55" fmla="*/ 3451 h 552"/>
                    <a:gd name="T56" fmla="*/ 117376 w 552"/>
                    <a:gd name="T57" fmla="*/ 3451 h 552"/>
                    <a:gd name="T58" fmla="*/ 117376 w 552"/>
                    <a:gd name="T59" fmla="*/ 3451 h 552"/>
                    <a:gd name="T60" fmla="*/ 117376 w 552"/>
                    <a:gd name="T61" fmla="*/ 3451 h 552"/>
                    <a:gd name="T62" fmla="*/ 117376 w 552"/>
                    <a:gd name="T63" fmla="*/ 3451 h 552"/>
                    <a:gd name="T64" fmla="*/ 117376 w 552"/>
                    <a:gd name="T65" fmla="*/ 3451 h 552"/>
                    <a:gd name="T66" fmla="*/ 117376 w 552"/>
                    <a:gd name="T67" fmla="*/ 3451 h 552"/>
                    <a:gd name="T68" fmla="*/ 117376 w 552"/>
                    <a:gd name="T69" fmla="*/ 3451 h 552"/>
                    <a:gd name="T70" fmla="*/ 117376 w 552"/>
                    <a:gd name="T71" fmla="*/ 3451 h 552"/>
                    <a:gd name="T72" fmla="*/ 117376 w 552"/>
                    <a:gd name="T73" fmla="*/ 3451 h 552"/>
                    <a:gd name="T74" fmla="*/ 117376 w 552"/>
                    <a:gd name="T75" fmla="*/ 0 h 552"/>
                    <a:gd name="T76" fmla="*/ 117376 w 552"/>
                    <a:gd name="T77" fmla="*/ 3451 h 552"/>
                    <a:gd name="T78" fmla="*/ 117376 w 552"/>
                    <a:gd name="T79" fmla="*/ 3451 h 552"/>
                    <a:gd name="T80" fmla="*/ 117376 w 552"/>
                    <a:gd name="T81" fmla="*/ 3451 h 552"/>
                    <a:gd name="T82" fmla="*/ 117376 w 552"/>
                    <a:gd name="T83" fmla="*/ 3451 h 552"/>
                    <a:gd name="T84" fmla="*/ 117376 w 552"/>
                    <a:gd name="T85" fmla="*/ 3451 h 552"/>
                    <a:gd name="T86" fmla="*/ 117376 w 552"/>
                    <a:gd name="T87" fmla="*/ 3451 h 552"/>
                    <a:gd name="T88" fmla="*/ 117376 w 552"/>
                    <a:gd name="T89" fmla="*/ 3451 h 552"/>
                    <a:gd name="T90" fmla="*/ 117376 w 552"/>
                    <a:gd name="T91" fmla="*/ 3451 h 552"/>
                    <a:gd name="T92" fmla="*/ 117376 w 552"/>
                    <a:gd name="T93" fmla="*/ 3451 h 552"/>
                    <a:gd name="T94" fmla="*/ 117376 w 552"/>
                    <a:gd name="T95" fmla="*/ 3451 h 552"/>
                    <a:gd name="T96" fmla="*/ 117376 w 552"/>
                    <a:gd name="T97" fmla="*/ 3451 h 552"/>
                    <a:gd name="T98" fmla="*/ 117376 w 552"/>
                    <a:gd name="T99" fmla="*/ 3451 h 552"/>
                    <a:gd name="T100" fmla="*/ 117376 w 552"/>
                    <a:gd name="T101" fmla="*/ 3451 h 552"/>
                    <a:gd name="T102" fmla="*/ 117376 w 552"/>
                    <a:gd name="T103" fmla="*/ 3451 h 55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52"/>
                    <a:gd name="T157" fmla="*/ 0 h 552"/>
                    <a:gd name="T158" fmla="*/ 552 w 552"/>
                    <a:gd name="T159" fmla="*/ 552 h 55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52" h="552">
                      <a:moveTo>
                        <a:pt x="18" y="204"/>
                      </a:moveTo>
                      <a:lnTo>
                        <a:pt x="18" y="234"/>
                      </a:lnTo>
                      <a:lnTo>
                        <a:pt x="30" y="234"/>
                      </a:lnTo>
                      <a:lnTo>
                        <a:pt x="36" y="240"/>
                      </a:lnTo>
                      <a:lnTo>
                        <a:pt x="48" y="264"/>
                      </a:lnTo>
                      <a:lnTo>
                        <a:pt x="54" y="270"/>
                      </a:lnTo>
                      <a:lnTo>
                        <a:pt x="54" y="294"/>
                      </a:lnTo>
                      <a:lnTo>
                        <a:pt x="72" y="330"/>
                      </a:lnTo>
                      <a:lnTo>
                        <a:pt x="84" y="336"/>
                      </a:lnTo>
                      <a:lnTo>
                        <a:pt x="102" y="354"/>
                      </a:lnTo>
                      <a:lnTo>
                        <a:pt x="132" y="354"/>
                      </a:lnTo>
                      <a:lnTo>
                        <a:pt x="138" y="360"/>
                      </a:lnTo>
                      <a:lnTo>
                        <a:pt x="138" y="390"/>
                      </a:lnTo>
                      <a:lnTo>
                        <a:pt x="168" y="390"/>
                      </a:lnTo>
                      <a:lnTo>
                        <a:pt x="174" y="414"/>
                      </a:lnTo>
                      <a:lnTo>
                        <a:pt x="168" y="420"/>
                      </a:lnTo>
                      <a:lnTo>
                        <a:pt x="168" y="450"/>
                      </a:lnTo>
                      <a:lnTo>
                        <a:pt x="186" y="450"/>
                      </a:lnTo>
                      <a:lnTo>
                        <a:pt x="186" y="480"/>
                      </a:lnTo>
                      <a:lnTo>
                        <a:pt x="198" y="480"/>
                      </a:lnTo>
                      <a:lnTo>
                        <a:pt x="216" y="486"/>
                      </a:lnTo>
                      <a:lnTo>
                        <a:pt x="228" y="486"/>
                      </a:lnTo>
                      <a:lnTo>
                        <a:pt x="246" y="492"/>
                      </a:lnTo>
                      <a:lnTo>
                        <a:pt x="264" y="510"/>
                      </a:lnTo>
                      <a:lnTo>
                        <a:pt x="270" y="522"/>
                      </a:lnTo>
                      <a:lnTo>
                        <a:pt x="270" y="528"/>
                      </a:lnTo>
                      <a:lnTo>
                        <a:pt x="252" y="528"/>
                      </a:lnTo>
                      <a:lnTo>
                        <a:pt x="312" y="528"/>
                      </a:lnTo>
                      <a:lnTo>
                        <a:pt x="324" y="534"/>
                      </a:lnTo>
                      <a:lnTo>
                        <a:pt x="330" y="534"/>
                      </a:lnTo>
                      <a:lnTo>
                        <a:pt x="342" y="540"/>
                      </a:lnTo>
                      <a:lnTo>
                        <a:pt x="402" y="540"/>
                      </a:lnTo>
                      <a:lnTo>
                        <a:pt x="420" y="552"/>
                      </a:lnTo>
                      <a:lnTo>
                        <a:pt x="486" y="468"/>
                      </a:lnTo>
                      <a:lnTo>
                        <a:pt x="504" y="462"/>
                      </a:lnTo>
                      <a:lnTo>
                        <a:pt x="492" y="444"/>
                      </a:lnTo>
                      <a:lnTo>
                        <a:pt x="504" y="432"/>
                      </a:lnTo>
                      <a:lnTo>
                        <a:pt x="504" y="402"/>
                      </a:lnTo>
                      <a:lnTo>
                        <a:pt x="516" y="396"/>
                      </a:lnTo>
                      <a:lnTo>
                        <a:pt x="528" y="384"/>
                      </a:lnTo>
                      <a:lnTo>
                        <a:pt x="528" y="372"/>
                      </a:lnTo>
                      <a:lnTo>
                        <a:pt x="540" y="360"/>
                      </a:lnTo>
                      <a:lnTo>
                        <a:pt x="546" y="348"/>
                      </a:lnTo>
                      <a:lnTo>
                        <a:pt x="546" y="342"/>
                      </a:lnTo>
                      <a:lnTo>
                        <a:pt x="522" y="318"/>
                      </a:lnTo>
                      <a:lnTo>
                        <a:pt x="522" y="306"/>
                      </a:lnTo>
                      <a:lnTo>
                        <a:pt x="540" y="288"/>
                      </a:lnTo>
                      <a:lnTo>
                        <a:pt x="522" y="264"/>
                      </a:lnTo>
                      <a:lnTo>
                        <a:pt x="540" y="252"/>
                      </a:lnTo>
                      <a:lnTo>
                        <a:pt x="540" y="240"/>
                      </a:lnTo>
                      <a:lnTo>
                        <a:pt x="546" y="240"/>
                      </a:lnTo>
                      <a:lnTo>
                        <a:pt x="546" y="234"/>
                      </a:lnTo>
                      <a:lnTo>
                        <a:pt x="552" y="228"/>
                      </a:lnTo>
                      <a:lnTo>
                        <a:pt x="552" y="216"/>
                      </a:lnTo>
                      <a:lnTo>
                        <a:pt x="540" y="192"/>
                      </a:lnTo>
                      <a:lnTo>
                        <a:pt x="540" y="180"/>
                      </a:lnTo>
                      <a:lnTo>
                        <a:pt x="546" y="174"/>
                      </a:lnTo>
                      <a:lnTo>
                        <a:pt x="546" y="168"/>
                      </a:lnTo>
                      <a:lnTo>
                        <a:pt x="552" y="162"/>
                      </a:lnTo>
                      <a:lnTo>
                        <a:pt x="540" y="150"/>
                      </a:lnTo>
                      <a:lnTo>
                        <a:pt x="552" y="138"/>
                      </a:lnTo>
                      <a:lnTo>
                        <a:pt x="540" y="120"/>
                      </a:lnTo>
                      <a:lnTo>
                        <a:pt x="546" y="114"/>
                      </a:lnTo>
                      <a:lnTo>
                        <a:pt x="552" y="102"/>
                      </a:lnTo>
                      <a:lnTo>
                        <a:pt x="552" y="96"/>
                      </a:lnTo>
                      <a:lnTo>
                        <a:pt x="540" y="84"/>
                      </a:lnTo>
                      <a:lnTo>
                        <a:pt x="528" y="84"/>
                      </a:lnTo>
                      <a:lnTo>
                        <a:pt x="510" y="66"/>
                      </a:lnTo>
                      <a:lnTo>
                        <a:pt x="498" y="66"/>
                      </a:lnTo>
                      <a:lnTo>
                        <a:pt x="486" y="72"/>
                      </a:lnTo>
                      <a:lnTo>
                        <a:pt x="480" y="72"/>
                      </a:lnTo>
                      <a:lnTo>
                        <a:pt x="462" y="48"/>
                      </a:lnTo>
                      <a:lnTo>
                        <a:pt x="444" y="48"/>
                      </a:lnTo>
                      <a:lnTo>
                        <a:pt x="432" y="30"/>
                      </a:lnTo>
                      <a:lnTo>
                        <a:pt x="372" y="30"/>
                      </a:lnTo>
                      <a:lnTo>
                        <a:pt x="366" y="0"/>
                      </a:lnTo>
                      <a:lnTo>
                        <a:pt x="330" y="0"/>
                      </a:lnTo>
                      <a:lnTo>
                        <a:pt x="294" y="12"/>
                      </a:lnTo>
                      <a:lnTo>
                        <a:pt x="282" y="24"/>
                      </a:lnTo>
                      <a:lnTo>
                        <a:pt x="258" y="36"/>
                      </a:lnTo>
                      <a:lnTo>
                        <a:pt x="258" y="72"/>
                      </a:lnTo>
                      <a:lnTo>
                        <a:pt x="252" y="78"/>
                      </a:lnTo>
                      <a:lnTo>
                        <a:pt x="240" y="78"/>
                      </a:lnTo>
                      <a:lnTo>
                        <a:pt x="228" y="84"/>
                      </a:lnTo>
                      <a:lnTo>
                        <a:pt x="210" y="90"/>
                      </a:lnTo>
                      <a:lnTo>
                        <a:pt x="198" y="96"/>
                      </a:lnTo>
                      <a:lnTo>
                        <a:pt x="192" y="102"/>
                      </a:lnTo>
                      <a:lnTo>
                        <a:pt x="180" y="126"/>
                      </a:lnTo>
                      <a:lnTo>
                        <a:pt x="174" y="132"/>
                      </a:lnTo>
                      <a:lnTo>
                        <a:pt x="174" y="138"/>
                      </a:lnTo>
                      <a:lnTo>
                        <a:pt x="168" y="144"/>
                      </a:lnTo>
                      <a:lnTo>
                        <a:pt x="162" y="156"/>
                      </a:lnTo>
                      <a:lnTo>
                        <a:pt x="132" y="186"/>
                      </a:lnTo>
                      <a:lnTo>
                        <a:pt x="108" y="198"/>
                      </a:lnTo>
                      <a:lnTo>
                        <a:pt x="90" y="198"/>
                      </a:lnTo>
                      <a:lnTo>
                        <a:pt x="90" y="192"/>
                      </a:lnTo>
                      <a:lnTo>
                        <a:pt x="78" y="180"/>
                      </a:lnTo>
                      <a:lnTo>
                        <a:pt x="66" y="180"/>
                      </a:lnTo>
                      <a:lnTo>
                        <a:pt x="66" y="192"/>
                      </a:lnTo>
                      <a:lnTo>
                        <a:pt x="54" y="192"/>
                      </a:lnTo>
                      <a:lnTo>
                        <a:pt x="42" y="180"/>
                      </a:lnTo>
                      <a:lnTo>
                        <a:pt x="42" y="174"/>
                      </a:lnTo>
                      <a:lnTo>
                        <a:pt x="0" y="174"/>
                      </a:lnTo>
                      <a:lnTo>
                        <a:pt x="6" y="192"/>
                      </a:lnTo>
                      <a:lnTo>
                        <a:pt x="18" y="20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0" name="Zambia"/>
                <p:cNvSpPr>
                  <a:spLocks/>
                </p:cNvSpPr>
                <p:nvPr/>
              </p:nvSpPr>
              <p:spPr bwMode="gray">
                <a:xfrm>
                  <a:off x="3004" y="3167"/>
                  <a:ext cx="204" cy="110"/>
                </a:xfrm>
                <a:custGeom>
                  <a:avLst/>
                  <a:gdLst>
                    <a:gd name="T0" fmla="*/ 117470 w 834"/>
                    <a:gd name="T1" fmla="*/ 3766 h 798"/>
                    <a:gd name="T2" fmla="*/ 117470 w 834"/>
                    <a:gd name="T3" fmla="*/ 3766 h 798"/>
                    <a:gd name="T4" fmla="*/ 117470 w 834"/>
                    <a:gd name="T5" fmla="*/ 3766 h 798"/>
                    <a:gd name="T6" fmla="*/ 117470 w 834"/>
                    <a:gd name="T7" fmla="*/ 3766 h 798"/>
                    <a:gd name="T8" fmla="*/ 117470 w 834"/>
                    <a:gd name="T9" fmla="*/ 3766 h 798"/>
                    <a:gd name="T10" fmla="*/ 117470 w 834"/>
                    <a:gd name="T11" fmla="*/ 3766 h 798"/>
                    <a:gd name="T12" fmla="*/ 117470 w 834"/>
                    <a:gd name="T13" fmla="*/ 3766 h 798"/>
                    <a:gd name="T14" fmla="*/ 117470 w 834"/>
                    <a:gd name="T15" fmla="*/ 3766 h 798"/>
                    <a:gd name="T16" fmla="*/ 117470 w 834"/>
                    <a:gd name="T17" fmla="*/ 3766 h 798"/>
                    <a:gd name="T18" fmla="*/ 117470 w 834"/>
                    <a:gd name="T19" fmla="*/ 3766 h 798"/>
                    <a:gd name="T20" fmla="*/ 117470 w 834"/>
                    <a:gd name="T21" fmla="*/ 3766 h 798"/>
                    <a:gd name="T22" fmla="*/ 117470 w 834"/>
                    <a:gd name="T23" fmla="*/ 3766 h 798"/>
                    <a:gd name="T24" fmla="*/ 117470 w 834"/>
                    <a:gd name="T25" fmla="*/ 3766 h 798"/>
                    <a:gd name="T26" fmla="*/ 117470 w 834"/>
                    <a:gd name="T27" fmla="*/ 3766 h 798"/>
                    <a:gd name="T28" fmla="*/ 117470 w 834"/>
                    <a:gd name="T29" fmla="*/ 3766 h 798"/>
                    <a:gd name="T30" fmla="*/ 117470 w 834"/>
                    <a:gd name="T31" fmla="*/ 3766 h 798"/>
                    <a:gd name="T32" fmla="*/ 117470 w 834"/>
                    <a:gd name="T33" fmla="*/ 3766 h 798"/>
                    <a:gd name="T34" fmla="*/ 117470 w 834"/>
                    <a:gd name="T35" fmla="*/ 3766 h 798"/>
                    <a:gd name="T36" fmla="*/ 117470 w 834"/>
                    <a:gd name="T37" fmla="*/ 3766 h 798"/>
                    <a:gd name="T38" fmla="*/ 117470 w 834"/>
                    <a:gd name="T39" fmla="*/ 3766 h 798"/>
                    <a:gd name="T40" fmla="*/ 117470 w 834"/>
                    <a:gd name="T41" fmla="*/ 3766 h 798"/>
                    <a:gd name="T42" fmla="*/ 117470 w 834"/>
                    <a:gd name="T43" fmla="*/ 3766 h 798"/>
                    <a:gd name="T44" fmla="*/ 117470 w 834"/>
                    <a:gd name="T45" fmla="*/ 3766 h 798"/>
                    <a:gd name="T46" fmla="*/ 117470 w 834"/>
                    <a:gd name="T47" fmla="*/ 3766 h 798"/>
                    <a:gd name="T48" fmla="*/ 117470 w 834"/>
                    <a:gd name="T49" fmla="*/ 3766 h 798"/>
                    <a:gd name="T50" fmla="*/ 117470 w 834"/>
                    <a:gd name="T51" fmla="*/ 3766 h 798"/>
                    <a:gd name="T52" fmla="*/ 117470 w 834"/>
                    <a:gd name="T53" fmla="*/ 3766 h 798"/>
                    <a:gd name="T54" fmla="*/ 117470 w 834"/>
                    <a:gd name="T55" fmla="*/ 3766 h 798"/>
                    <a:gd name="T56" fmla="*/ 117470 w 834"/>
                    <a:gd name="T57" fmla="*/ 3766 h 798"/>
                    <a:gd name="T58" fmla="*/ 117470 w 834"/>
                    <a:gd name="T59" fmla="*/ 3766 h 798"/>
                    <a:gd name="T60" fmla="*/ 117470 w 834"/>
                    <a:gd name="T61" fmla="*/ 3766 h 798"/>
                    <a:gd name="T62" fmla="*/ 117470 w 834"/>
                    <a:gd name="T63" fmla="*/ 3766 h 798"/>
                    <a:gd name="T64" fmla="*/ 117470 w 834"/>
                    <a:gd name="T65" fmla="*/ 3766 h 798"/>
                    <a:gd name="T66" fmla="*/ 117470 w 834"/>
                    <a:gd name="T67" fmla="*/ 3766 h 798"/>
                    <a:gd name="T68" fmla="*/ 117470 w 834"/>
                    <a:gd name="T69" fmla="*/ 3766 h 798"/>
                    <a:gd name="T70" fmla="*/ 117470 w 834"/>
                    <a:gd name="T71" fmla="*/ 3766 h 798"/>
                    <a:gd name="T72" fmla="*/ 117470 w 834"/>
                    <a:gd name="T73" fmla="*/ 3766 h 798"/>
                    <a:gd name="T74" fmla="*/ 117470 w 834"/>
                    <a:gd name="T75" fmla="*/ 3766 h 798"/>
                    <a:gd name="T76" fmla="*/ 117470 w 834"/>
                    <a:gd name="T77" fmla="*/ 3766 h 798"/>
                    <a:gd name="T78" fmla="*/ 117470 w 834"/>
                    <a:gd name="T79" fmla="*/ 3766 h 798"/>
                    <a:gd name="T80" fmla="*/ 117470 w 834"/>
                    <a:gd name="T81" fmla="*/ 3766 h 798"/>
                    <a:gd name="T82" fmla="*/ 117470 w 834"/>
                    <a:gd name="T83" fmla="*/ 3766 h 798"/>
                    <a:gd name="T84" fmla="*/ 117470 w 834"/>
                    <a:gd name="T85" fmla="*/ 3766 h 798"/>
                    <a:gd name="T86" fmla="*/ 117470 w 834"/>
                    <a:gd name="T87" fmla="*/ 3766 h 798"/>
                    <a:gd name="T88" fmla="*/ 117470 w 834"/>
                    <a:gd name="T89" fmla="*/ 3766 h 798"/>
                    <a:gd name="T90" fmla="*/ 117470 w 834"/>
                    <a:gd name="T91" fmla="*/ 3766 h 798"/>
                    <a:gd name="T92" fmla="*/ 117470 w 834"/>
                    <a:gd name="T93" fmla="*/ 3766 h 798"/>
                    <a:gd name="T94" fmla="*/ 117470 w 834"/>
                    <a:gd name="T95" fmla="*/ 3766 h 798"/>
                    <a:gd name="T96" fmla="*/ 117470 w 834"/>
                    <a:gd name="T97" fmla="*/ 3766 h 798"/>
                    <a:gd name="T98" fmla="*/ 117470 w 834"/>
                    <a:gd name="T99" fmla="*/ 3766 h 798"/>
                    <a:gd name="T100" fmla="*/ 117470 w 834"/>
                    <a:gd name="T101" fmla="*/ 3766 h 798"/>
                    <a:gd name="T102" fmla="*/ 117470 w 834"/>
                    <a:gd name="T103" fmla="*/ 3766 h 79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34"/>
                    <a:gd name="T157" fmla="*/ 0 h 798"/>
                    <a:gd name="T158" fmla="*/ 834 w 834"/>
                    <a:gd name="T159" fmla="*/ 798 h 79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34" h="798">
                      <a:moveTo>
                        <a:pt x="822" y="186"/>
                      </a:moveTo>
                      <a:lnTo>
                        <a:pt x="822" y="162"/>
                      </a:lnTo>
                      <a:lnTo>
                        <a:pt x="816" y="168"/>
                      </a:lnTo>
                      <a:lnTo>
                        <a:pt x="810" y="168"/>
                      </a:lnTo>
                      <a:lnTo>
                        <a:pt x="810" y="126"/>
                      </a:lnTo>
                      <a:lnTo>
                        <a:pt x="798" y="114"/>
                      </a:lnTo>
                      <a:lnTo>
                        <a:pt x="786" y="114"/>
                      </a:lnTo>
                      <a:lnTo>
                        <a:pt x="786" y="102"/>
                      </a:lnTo>
                      <a:lnTo>
                        <a:pt x="768" y="90"/>
                      </a:lnTo>
                      <a:lnTo>
                        <a:pt x="750" y="90"/>
                      </a:lnTo>
                      <a:lnTo>
                        <a:pt x="750" y="72"/>
                      </a:lnTo>
                      <a:lnTo>
                        <a:pt x="738" y="78"/>
                      </a:lnTo>
                      <a:lnTo>
                        <a:pt x="726" y="78"/>
                      </a:lnTo>
                      <a:lnTo>
                        <a:pt x="708" y="60"/>
                      </a:lnTo>
                      <a:lnTo>
                        <a:pt x="690" y="60"/>
                      </a:lnTo>
                      <a:lnTo>
                        <a:pt x="684" y="54"/>
                      </a:lnTo>
                      <a:lnTo>
                        <a:pt x="684" y="36"/>
                      </a:lnTo>
                      <a:lnTo>
                        <a:pt x="672" y="42"/>
                      </a:lnTo>
                      <a:lnTo>
                        <a:pt x="654" y="42"/>
                      </a:lnTo>
                      <a:lnTo>
                        <a:pt x="648" y="54"/>
                      </a:lnTo>
                      <a:lnTo>
                        <a:pt x="642" y="60"/>
                      </a:lnTo>
                      <a:lnTo>
                        <a:pt x="636" y="60"/>
                      </a:lnTo>
                      <a:lnTo>
                        <a:pt x="624" y="48"/>
                      </a:lnTo>
                      <a:lnTo>
                        <a:pt x="624" y="36"/>
                      </a:lnTo>
                      <a:lnTo>
                        <a:pt x="618" y="30"/>
                      </a:lnTo>
                      <a:lnTo>
                        <a:pt x="606" y="30"/>
                      </a:lnTo>
                      <a:lnTo>
                        <a:pt x="600" y="24"/>
                      </a:lnTo>
                      <a:lnTo>
                        <a:pt x="594" y="24"/>
                      </a:lnTo>
                      <a:lnTo>
                        <a:pt x="594" y="6"/>
                      </a:lnTo>
                      <a:lnTo>
                        <a:pt x="600" y="0"/>
                      </a:lnTo>
                      <a:lnTo>
                        <a:pt x="576" y="12"/>
                      </a:lnTo>
                      <a:lnTo>
                        <a:pt x="558" y="12"/>
                      </a:lnTo>
                      <a:lnTo>
                        <a:pt x="546" y="18"/>
                      </a:lnTo>
                      <a:lnTo>
                        <a:pt x="528" y="18"/>
                      </a:lnTo>
                      <a:lnTo>
                        <a:pt x="510" y="24"/>
                      </a:lnTo>
                      <a:lnTo>
                        <a:pt x="498" y="24"/>
                      </a:lnTo>
                      <a:lnTo>
                        <a:pt x="498" y="54"/>
                      </a:lnTo>
                      <a:lnTo>
                        <a:pt x="480" y="72"/>
                      </a:lnTo>
                      <a:lnTo>
                        <a:pt x="468" y="78"/>
                      </a:lnTo>
                      <a:lnTo>
                        <a:pt x="462" y="84"/>
                      </a:lnTo>
                      <a:lnTo>
                        <a:pt x="456" y="84"/>
                      </a:lnTo>
                      <a:lnTo>
                        <a:pt x="468" y="96"/>
                      </a:lnTo>
                      <a:lnTo>
                        <a:pt x="468" y="102"/>
                      </a:lnTo>
                      <a:lnTo>
                        <a:pt x="474" y="108"/>
                      </a:lnTo>
                      <a:lnTo>
                        <a:pt x="474" y="114"/>
                      </a:lnTo>
                      <a:lnTo>
                        <a:pt x="480" y="120"/>
                      </a:lnTo>
                      <a:lnTo>
                        <a:pt x="480" y="144"/>
                      </a:lnTo>
                      <a:lnTo>
                        <a:pt x="486" y="162"/>
                      </a:lnTo>
                      <a:lnTo>
                        <a:pt x="486" y="216"/>
                      </a:lnTo>
                      <a:lnTo>
                        <a:pt x="474" y="228"/>
                      </a:lnTo>
                      <a:lnTo>
                        <a:pt x="468" y="240"/>
                      </a:lnTo>
                      <a:lnTo>
                        <a:pt x="462" y="258"/>
                      </a:lnTo>
                      <a:lnTo>
                        <a:pt x="456" y="270"/>
                      </a:lnTo>
                      <a:lnTo>
                        <a:pt x="456" y="294"/>
                      </a:lnTo>
                      <a:lnTo>
                        <a:pt x="468" y="306"/>
                      </a:lnTo>
                      <a:lnTo>
                        <a:pt x="474" y="306"/>
                      </a:lnTo>
                      <a:lnTo>
                        <a:pt x="474" y="312"/>
                      </a:lnTo>
                      <a:lnTo>
                        <a:pt x="480" y="312"/>
                      </a:lnTo>
                      <a:lnTo>
                        <a:pt x="510" y="342"/>
                      </a:lnTo>
                      <a:lnTo>
                        <a:pt x="522" y="348"/>
                      </a:lnTo>
                      <a:lnTo>
                        <a:pt x="528" y="348"/>
                      </a:lnTo>
                      <a:lnTo>
                        <a:pt x="534" y="342"/>
                      </a:lnTo>
                      <a:lnTo>
                        <a:pt x="534" y="324"/>
                      </a:lnTo>
                      <a:lnTo>
                        <a:pt x="558" y="324"/>
                      </a:lnTo>
                      <a:lnTo>
                        <a:pt x="558" y="372"/>
                      </a:lnTo>
                      <a:lnTo>
                        <a:pt x="552" y="408"/>
                      </a:lnTo>
                      <a:lnTo>
                        <a:pt x="546" y="426"/>
                      </a:lnTo>
                      <a:lnTo>
                        <a:pt x="540" y="426"/>
                      </a:lnTo>
                      <a:lnTo>
                        <a:pt x="540" y="420"/>
                      </a:lnTo>
                      <a:lnTo>
                        <a:pt x="534" y="408"/>
                      </a:lnTo>
                      <a:lnTo>
                        <a:pt x="516" y="420"/>
                      </a:lnTo>
                      <a:lnTo>
                        <a:pt x="498" y="420"/>
                      </a:lnTo>
                      <a:lnTo>
                        <a:pt x="498" y="408"/>
                      </a:lnTo>
                      <a:lnTo>
                        <a:pt x="492" y="396"/>
                      </a:lnTo>
                      <a:lnTo>
                        <a:pt x="492" y="384"/>
                      </a:lnTo>
                      <a:lnTo>
                        <a:pt x="480" y="372"/>
                      </a:lnTo>
                      <a:lnTo>
                        <a:pt x="468" y="372"/>
                      </a:lnTo>
                      <a:lnTo>
                        <a:pt x="462" y="360"/>
                      </a:lnTo>
                      <a:lnTo>
                        <a:pt x="462" y="354"/>
                      </a:lnTo>
                      <a:lnTo>
                        <a:pt x="456" y="342"/>
                      </a:lnTo>
                      <a:lnTo>
                        <a:pt x="450" y="336"/>
                      </a:lnTo>
                      <a:lnTo>
                        <a:pt x="444" y="336"/>
                      </a:lnTo>
                      <a:lnTo>
                        <a:pt x="438" y="342"/>
                      </a:lnTo>
                      <a:lnTo>
                        <a:pt x="426" y="342"/>
                      </a:lnTo>
                      <a:lnTo>
                        <a:pt x="426" y="330"/>
                      </a:lnTo>
                      <a:lnTo>
                        <a:pt x="420" y="324"/>
                      </a:lnTo>
                      <a:lnTo>
                        <a:pt x="390" y="324"/>
                      </a:lnTo>
                      <a:lnTo>
                        <a:pt x="390" y="312"/>
                      </a:lnTo>
                      <a:lnTo>
                        <a:pt x="396" y="312"/>
                      </a:lnTo>
                      <a:lnTo>
                        <a:pt x="396" y="300"/>
                      </a:lnTo>
                      <a:lnTo>
                        <a:pt x="384" y="300"/>
                      </a:lnTo>
                      <a:lnTo>
                        <a:pt x="378" y="294"/>
                      </a:lnTo>
                      <a:lnTo>
                        <a:pt x="378" y="282"/>
                      </a:lnTo>
                      <a:lnTo>
                        <a:pt x="366" y="270"/>
                      </a:lnTo>
                      <a:lnTo>
                        <a:pt x="360" y="270"/>
                      </a:lnTo>
                      <a:lnTo>
                        <a:pt x="354" y="276"/>
                      </a:lnTo>
                      <a:lnTo>
                        <a:pt x="354" y="294"/>
                      </a:lnTo>
                      <a:lnTo>
                        <a:pt x="348" y="300"/>
                      </a:lnTo>
                      <a:lnTo>
                        <a:pt x="348" y="306"/>
                      </a:lnTo>
                      <a:lnTo>
                        <a:pt x="330" y="306"/>
                      </a:lnTo>
                      <a:lnTo>
                        <a:pt x="300" y="300"/>
                      </a:lnTo>
                      <a:lnTo>
                        <a:pt x="264" y="294"/>
                      </a:lnTo>
                      <a:lnTo>
                        <a:pt x="246" y="282"/>
                      </a:lnTo>
                      <a:lnTo>
                        <a:pt x="240" y="276"/>
                      </a:lnTo>
                      <a:lnTo>
                        <a:pt x="234" y="264"/>
                      </a:lnTo>
                      <a:lnTo>
                        <a:pt x="234" y="246"/>
                      </a:lnTo>
                      <a:lnTo>
                        <a:pt x="192" y="252"/>
                      </a:lnTo>
                      <a:lnTo>
                        <a:pt x="198" y="258"/>
                      </a:lnTo>
                      <a:lnTo>
                        <a:pt x="198" y="264"/>
                      </a:lnTo>
                      <a:lnTo>
                        <a:pt x="180" y="264"/>
                      </a:lnTo>
                      <a:lnTo>
                        <a:pt x="174" y="258"/>
                      </a:lnTo>
                      <a:lnTo>
                        <a:pt x="174" y="228"/>
                      </a:lnTo>
                      <a:lnTo>
                        <a:pt x="156" y="228"/>
                      </a:lnTo>
                      <a:lnTo>
                        <a:pt x="150" y="216"/>
                      </a:lnTo>
                      <a:lnTo>
                        <a:pt x="144" y="234"/>
                      </a:lnTo>
                      <a:lnTo>
                        <a:pt x="144" y="240"/>
                      </a:lnTo>
                      <a:lnTo>
                        <a:pt x="156" y="252"/>
                      </a:lnTo>
                      <a:lnTo>
                        <a:pt x="156" y="270"/>
                      </a:lnTo>
                      <a:lnTo>
                        <a:pt x="150" y="276"/>
                      </a:lnTo>
                      <a:lnTo>
                        <a:pt x="144" y="276"/>
                      </a:lnTo>
                      <a:lnTo>
                        <a:pt x="144" y="330"/>
                      </a:lnTo>
                      <a:lnTo>
                        <a:pt x="156" y="342"/>
                      </a:lnTo>
                      <a:lnTo>
                        <a:pt x="138" y="348"/>
                      </a:lnTo>
                      <a:lnTo>
                        <a:pt x="138" y="354"/>
                      </a:lnTo>
                      <a:lnTo>
                        <a:pt x="144" y="360"/>
                      </a:lnTo>
                      <a:lnTo>
                        <a:pt x="144" y="384"/>
                      </a:lnTo>
                      <a:lnTo>
                        <a:pt x="132" y="396"/>
                      </a:lnTo>
                      <a:lnTo>
                        <a:pt x="126" y="396"/>
                      </a:lnTo>
                      <a:lnTo>
                        <a:pt x="0" y="390"/>
                      </a:lnTo>
                      <a:lnTo>
                        <a:pt x="0" y="642"/>
                      </a:lnTo>
                      <a:lnTo>
                        <a:pt x="6" y="654"/>
                      </a:lnTo>
                      <a:lnTo>
                        <a:pt x="6" y="672"/>
                      </a:lnTo>
                      <a:lnTo>
                        <a:pt x="96" y="762"/>
                      </a:lnTo>
                      <a:lnTo>
                        <a:pt x="114" y="768"/>
                      </a:lnTo>
                      <a:lnTo>
                        <a:pt x="138" y="756"/>
                      </a:lnTo>
                      <a:lnTo>
                        <a:pt x="144" y="756"/>
                      </a:lnTo>
                      <a:lnTo>
                        <a:pt x="150" y="750"/>
                      </a:lnTo>
                      <a:lnTo>
                        <a:pt x="168" y="750"/>
                      </a:lnTo>
                      <a:lnTo>
                        <a:pt x="174" y="756"/>
                      </a:lnTo>
                      <a:lnTo>
                        <a:pt x="174" y="762"/>
                      </a:lnTo>
                      <a:lnTo>
                        <a:pt x="204" y="756"/>
                      </a:lnTo>
                      <a:lnTo>
                        <a:pt x="222" y="774"/>
                      </a:lnTo>
                      <a:lnTo>
                        <a:pt x="264" y="774"/>
                      </a:lnTo>
                      <a:lnTo>
                        <a:pt x="264" y="780"/>
                      </a:lnTo>
                      <a:lnTo>
                        <a:pt x="276" y="792"/>
                      </a:lnTo>
                      <a:lnTo>
                        <a:pt x="288" y="792"/>
                      </a:lnTo>
                      <a:lnTo>
                        <a:pt x="288" y="780"/>
                      </a:lnTo>
                      <a:lnTo>
                        <a:pt x="300" y="780"/>
                      </a:lnTo>
                      <a:lnTo>
                        <a:pt x="312" y="792"/>
                      </a:lnTo>
                      <a:lnTo>
                        <a:pt x="312" y="798"/>
                      </a:lnTo>
                      <a:lnTo>
                        <a:pt x="330" y="798"/>
                      </a:lnTo>
                      <a:lnTo>
                        <a:pt x="354" y="786"/>
                      </a:lnTo>
                      <a:lnTo>
                        <a:pt x="384" y="756"/>
                      </a:lnTo>
                      <a:lnTo>
                        <a:pt x="390" y="744"/>
                      </a:lnTo>
                      <a:lnTo>
                        <a:pt x="396" y="738"/>
                      </a:lnTo>
                      <a:lnTo>
                        <a:pt x="396" y="732"/>
                      </a:lnTo>
                      <a:lnTo>
                        <a:pt x="402" y="726"/>
                      </a:lnTo>
                      <a:lnTo>
                        <a:pt x="414" y="702"/>
                      </a:lnTo>
                      <a:lnTo>
                        <a:pt x="420" y="696"/>
                      </a:lnTo>
                      <a:lnTo>
                        <a:pt x="432" y="690"/>
                      </a:lnTo>
                      <a:lnTo>
                        <a:pt x="450" y="684"/>
                      </a:lnTo>
                      <a:lnTo>
                        <a:pt x="462" y="678"/>
                      </a:lnTo>
                      <a:lnTo>
                        <a:pt x="474" y="678"/>
                      </a:lnTo>
                      <a:lnTo>
                        <a:pt x="480" y="672"/>
                      </a:lnTo>
                      <a:lnTo>
                        <a:pt x="480" y="636"/>
                      </a:lnTo>
                      <a:lnTo>
                        <a:pt x="504" y="624"/>
                      </a:lnTo>
                      <a:lnTo>
                        <a:pt x="516" y="612"/>
                      </a:lnTo>
                      <a:lnTo>
                        <a:pt x="552" y="600"/>
                      </a:lnTo>
                      <a:lnTo>
                        <a:pt x="588" y="600"/>
                      </a:lnTo>
                      <a:lnTo>
                        <a:pt x="588" y="576"/>
                      </a:lnTo>
                      <a:lnTo>
                        <a:pt x="570" y="558"/>
                      </a:lnTo>
                      <a:lnTo>
                        <a:pt x="582" y="546"/>
                      </a:lnTo>
                      <a:lnTo>
                        <a:pt x="612" y="546"/>
                      </a:lnTo>
                      <a:lnTo>
                        <a:pt x="630" y="528"/>
                      </a:lnTo>
                      <a:lnTo>
                        <a:pt x="642" y="528"/>
                      </a:lnTo>
                      <a:lnTo>
                        <a:pt x="654" y="522"/>
                      </a:lnTo>
                      <a:lnTo>
                        <a:pt x="672" y="522"/>
                      </a:lnTo>
                      <a:lnTo>
                        <a:pt x="690" y="516"/>
                      </a:lnTo>
                      <a:lnTo>
                        <a:pt x="702" y="510"/>
                      </a:lnTo>
                      <a:lnTo>
                        <a:pt x="708" y="510"/>
                      </a:lnTo>
                      <a:lnTo>
                        <a:pt x="732" y="498"/>
                      </a:lnTo>
                      <a:lnTo>
                        <a:pt x="750" y="486"/>
                      </a:lnTo>
                      <a:lnTo>
                        <a:pt x="762" y="480"/>
                      </a:lnTo>
                      <a:lnTo>
                        <a:pt x="780" y="474"/>
                      </a:lnTo>
                      <a:lnTo>
                        <a:pt x="786" y="468"/>
                      </a:lnTo>
                      <a:lnTo>
                        <a:pt x="792" y="468"/>
                      </a:lnTo>
                      <a:lnTo>
                        <a:pt x="780" y="462"/>
                      </a:lnTo>
                      <a:lnTo>
                        <a:pt x="768" y="450"/>
                      </a:lnTo>
                      <a:lnTo>
                        <a:pt x="756" y="444"/>
                      </a:lnTo>
                      <a:lnTo>
                        <a:pt x="756" y="438"/>
                      </a:lnTo>
                      <a:lnTo>
                        <a:pt x="762" y="432"/>
                      </a:lnTo>
                      <a:lnTo>
                        <a:pt x="768" y="420"/>
                      </a:lnTo>
                      <a:lnTo>
                        <a:pt x="774" y="414"/>
                      </a:lnTo>
                      <a:lnTo>
                        <a:pt x="780" y="402"/>
                      </a:lnTo>
                      <a:lnTo>
                        <a:pt x="774" y="366"/>
                      </a:lnTo>
                      <a:lnTo>
                        <a:pt x="780" y="366"/>
                      </a:lnTo>
                      <a:lnTo>
                        <a:pt x="786" y="360"/>
                      </a:lnTo>
                      <a:lnTo>
                        <a:pt x="798" y="354"/>
                      </a:lnTo>
                      <a:lnTo>
                        <a:pt x="816" y="336"/>
                      </a:lnTo>
                      <a:lnTo>
                        <a:pt x="816" y="330"/>
                      </a:lnTo>
                      <a:lnTo>
                        <a:pt x="804" y="330"/>
                      </a:lnTo>
                      <a:lnTo>
                        <a:pt x="804" y="258"/>
                      </a:lnTo>
                      <a:lnTo>
                        <a:pt x="810" y="240"/>
                      </a:lnTo>
                      <a:lnTo>
                        <a:pt x="798" y="234"/>
                      </a:lnTo>
                      <a:lnTo>
                        <a:pt x="798" y="216"/>
                      </a:lnTo>
                      <a:lnTo>
                        <a:pt x="804" y="216"/>
                      </a:lnTo>
                      <a:lnTo>
                        <a:pt x="810" y="210"/>
                      </a:lnTo>
                      <a:lnTo>
                        <a:pt x="834" y="198"/>
                      </a:lnTo>
                      <a:lnTo>
                        <a:pt x="834" y="186"/>
                      </a:lnTo>
                      <a:lnTo>
                        <a:pt x="822" y="18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1" name="Yemen"/>
                <p:cNvSpPr>
                  <a:spLocks/>
                </p:cNvSpPr>
                <p:nvPr/>
              </p:nvSpPr>
              <p:spPr bwMode="gray">
                <a:xfrm>
                  <a:off x="3360" y="2867"/>
                  <a:ext cx="180" cy="69"/>
                </a:xfrm>
                <a:custGeom>
                  <a:avLst/>
                  <a:gdLst>
                    <a:gd name="T0" fmla="*/ 121291 w 732"/>
                    <a:gd name="T1" fmla="*/ 3905 h 498"/>
                    <a:gd name="T2" fmla="*/ 121291 w 732"/>
                    <a:gd name="T3" fmla="*/ 3905 h 498"/>
                    <a:gd name="T4" fmla="*/ 121291 w 732"/>
                    <a:gd name="T5" fmla="*/ 3905 h 498"/>
                    <a:gd name="T6" fmla="*/ 121291 w 732"/>
                    <a:gd name="T7" fmla="*/ 3905 h 498"/>
                    <a:gd name="T8" fmla="*/ 121291 w 732"/>
                    <a:gd name="T9" fmla="*/ 3905 h 498"/>
                    <a:gd name="T10" fmla="*/ 121291 w 732"/>
                    <a:gd name="T11" fmla="*/ 3905 h 498"/>
                    <a:gd name="T12" fmla="*/ 121291 w 732"/>
                    <a:gd name="T13" fmla="*/ 3905 h 498"/>
                    <a:gd name="T14" fmla="*/ 121291 w 732"/>
                    <a:gd name="T15" fmla="*/ 3905 h 498"/>
                    <a:gd name="T16" fmla="*/ 121291 w 732"/>
                    <a:gd name="T17" fmla="*/ 3905 h 498"/>
                    <a:gd name="T18" fmla="*/ 121291 w 732"/>
                    <a:gd name="T19" fmla="*/ 3905 h 498"/>
                    <a:gd name="T20" fmla="*/ 121291 w 732"/>
                    <a:gd name="T21" fmla="*/ 3905 h 498"/>
                    <a:gd name="T22" fmla="*/ 121291 w 732"/>
                    <a:gd name="T23" fmla="*/ 3905 h 498"/>
                    <a:gd name="T24" fmla="*/ 121291 w 732"/>
                    <a:gd name="T25" fmla="*/ 3905 h 498"/>
                    <a:gd name="T26" fmla="*/ 121291 w 732"/>
                    <a:gd name="T27" fmla="*/ 3905 h 498"/>
                    <a:gd name="T28" fmla="*/ 121291 w 732"/>
                    <a:gd name="T29" fmla="*/ 3905 h 498"/>
                    <a:gd name="T30" fmla="*/ 0 w 732"/>
                    <a:gd name="T31" fmla="*/ 3905 h 498"/>
                    <a:gd name="T32" fmla="*/ 121291 w 732"/>
                    <a:gd name="T33" fmla="*/ 3905 h 498"/>
                    <a:gd name="T34" fmla="*/ 121291 w 732"/>
                    <a:gd name="T35" fmla="*/ 3905 h 498"/>
                    <a:gd name="T36" fmla="*/ 121291 w 732"/>
                    <a:gd name="T37" fmla="*/ 3905 h 498"/>
                    <a:gd name="T38" fmla="*/ 121291 w 732"/>
                    <a:gd name="T39" fmla="*/ 3905 h 498"/>
                    <a:gd name="T40" fmla="*/ 121291 w 732"/>
                    <a:gd name="T41" fmla="*/ 3905 h 498"/>
                    <a:gd name="T42" fmla="*/ 121291 w 732"/>
                    <a:gd name="T43" fmla="*/ 3905 h 498"/>
                    <a:gd name="T44" fmla="*/ 121291 w 732"/>
                    <a:gd name="T45" fmla="*/ 3905 h 498"/>
                    <a:gd name="T46" fmla="*/ 121291 w 732"/>
                    <a:gd name="T47" fmla="*/ 3905 h 498"/>
                    <a:gd name="T48" fmla="*/ 121291 w 732"/>
                    <a:gd name="T49" fmla="*/ 3905 h 498"/>
                    <a:gd name="T50" fmla="*/ 121291 w 732"/>
                    <a:gd name="T51" fmla="*/ 3905 h 498"/>
                    <a:gd name="T52" fmla="*/ 121291 w 732"/>
                    <a:gd name="T53" fmla="*/ 3905 h 498"/>
                    <a:gd name="T54" fmla="*/ 121291 w 732"/>
                    <a:gd name="T55" fmla="*/ 3905 h 498"/>
                    <a:gd name="T56" fmla="*/ 121291 w 732"/>
                    <a:gd name="T57" fmla="*/ 3905 h 498"/>
                    <a:gd name="T58" fmla="*/ 121291 w 732"/>
                    <a:gd name="T59" fmla="*/ 3905 h 498"/>
                    <a:gd name="T60" fmla="*/ 121291 w 732"/>
                    <a:gd name="T61" fmla="*/ 3905 h 498"/>
                    <a:gd name="T62" fmla="*/ 121291 w 732"/>
                    <a:gd name="T63" fmla="*/ 3905 h 498"/>
                    <a:gd name="T64" fmla="*/ 121291 w 732"/>
                    <a:gd name="T65" fmla="*/ 3905 h 498"/>
                    <a:gd name="T66" fmla="*/ 121291 w 732"/>
                    <a:gd name="T67" fmla="*/ 3905 h 498"/>
                    <a:gd name="T68" fmla="*/ 121291 w 732"/>
                    <a:gd name="T69" fmla="*/ 3905 h 498"/>
                    <a:gd name="T70" fmla="*/ 121291 w 732"/>
                    <a:gd name="T71" fmla="*/ 3905 h 498"/>
                    <a:gd name="T72" fmla="*/ 121291 w 732"/>
                    <a:gd name="T73" fmla="*/ 3905 h 498"/>
                    <a:gd name="T74" fmla="*/ 121291 w 732"/>
                    <a:gd name="T75" fmla="*/ 3905 h 498"/>
                    <a:gd name="T76" fmla="*/ 121291 w 732"/>
                    <a:gd name="T77" fmla="*/ 0 h 498"/>
                    <a:gd name="T78" fmla="*/ 121291 w 732"/>
                    <a:gd name="T79" fmla="*/ 3905 h 498"/>
                    <a:gd name="T80" fmla="*/ 121291 w 732"/>
                    <a:gd name="T81" fmla="*/ 3905 h 49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732"/>
                    <a:gd name="T124" fmla="*/ 0 h 498"/>
                    <a:gd name="T125" fmla="*/ 732 w 732"/>
                    <a:gd name="T126" fmla="*/ 498 h 49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732" h="498">
                      <a:moveTo>
                        <a:pt x="468" y="24"/>
                      </a:moveTo>
                      <a:lnTo>
                        <a:pt x="450" y="30"/>
                      </a:lnTo>
                      <a:lnTo>
                        <a:pt x="420" y="36"/>
                      </a:lnTo>
                      <a:lnTo>
                        <a:pt x="390" y="54"/>
                      </a:lnTo>
                      <a:lnTo>
                        <a:pt x="372" y="72"/>
                      </a:lnTo>
                      <a:lnTo>
                        <a:pt x="366" y="84"/>
                      </a:lnTo>
                      <a:lnTo>
                        <a:pt x="354" y="96"/>
                      </a:lnTo>
                      <a:lnTo>
                        <a:pt x="348" y="108"/>
                      </a:lnTo>
                      <a:lnTo>
                        <a:pt x="342" y="114"/>
                      </a:lnTo>
                      <a:lnTo>
                        <a:pt x="336" y="126"/>
                      </a:lnTo>
                      <a:lnTo>
                        <a:pt x="336" y="144"/>
                      </a:lnTo>
                      <a:lnTo>
                        <a:pt x="330" y="150"/>
                      </a:lnTo>
                      <a:lnTo>
                        <a:pt x="324" y="162"/>
                      </a:lnTo>
                      <a:lnTo>
                        <a:pt x="312" y="162"/>
                      </a:lnTo>
                      <a:lnTo>
                        <a:pt x="300" y="156"/>
                      </a:lnTo>
                      <a:lnTo>
                        <a:pt x="294" y="144"/>
                      </a:lnTo>
                      <a:lnTo>
                        <a:pt x="288" y="138"/>
                      </a:lnTo>
                      <a:lnTo>
                        <a:pt x="210" y="138"/>
                      </a:lnTo>
                      <a:lnTo>
                        <a:pt x="204" y="132"/>
                      </a:lnTo>
                      <a:lnTo>
                        <a:pt x="192" y="126"/>
                      </a:lnTo>
                      <a:lnTo>
                        <a:pt x="102" y="126"/>
                      </a:lnTo>
                      <a:lnTo>
                        <a:pt x="96" y="132"/>
                      </a:lnTo>
                      <a:lnTo>
                        <a:pt x="72" y="138"/>
                      </a:lnTo>
                      <a:lnTo>
                        <a:pt x="54" y="120"/>
                      </a:lnTo>
                      <a:lnTo>
                        <a:pt x="48" y="120"/>
                      </a:lnTo>
                      <a:lnTo>
                        <a:pt x="42" y="126"/>
                      </a:lnTo>
                      <a:lnTo>
                        <a:pt x="36" y="138"/>
                      </a:lnTo>
                      <a:lnTo>
                        <a:pt x="36" y="186"/>
                      </a:lnTo>
                      <a:lnTo>
                        <a:pt x="30" y="192"/>
                      </a:lnTo>
                      <a:lnTo>
                        <a:pt x="24" y="204"/>
                      </a:lnTo>
                      <a:lnTo>
                        <a:pt x="12" y="216"/>
                      </a:lnTo>
                      <a:lnTo>
                        <a:pt x="0" y="252"/>
                      </a:lnTo>
                      <a:lnTo>
                        <a:pt x="0" y="258"/>
                      </a:lnTo>
                      <a:lnTo>
                        <a:pt x="18" y="276"/>
                      </a:lnTo>
                      <a:lnTo>
                        <a:pt x="24" y="288"/>
                      </a:lnTo>
                      <a:lnTo>
                        <a:pt x="36" y="294"/>
                      </a:lnTo>
                      <a:lnTo>
                        <a:pt x="24" y="408"/>
                      </a:lnTo>
                      <a:lnTo>
                        <a:pt x="54" y="444"/>
                      </a:lnTo>
                      <a:lnTo>
                        <a:pt x="54" y="456"/>
                      </a:lnTo>
                      <a:lnTo>
                        <a:pt x="60" y="468"/>
                      </a:lnTo>
                      <a:lnTo>
                        <a:pt x="78" y="486"/>
                      </a:lnTo>
                      <a:lnTo>
                        <a:pt x="90" y="492"/>
                      </a:lnTo>
                      <a:lnTo>
                        <a:pt x="114" y="498"/>
                      </a:lnTo>
                      <a:lnTo>
                        <a:pt x="132" y="498"/>
                      </a:lnTo>
                      <a:lnTo>
                        <a:pt x="150" y="492"/>
                      </a:lnTo>
                      <a:lnTo>
                        <a:pt x="162" y="486"/>
                      </a:lnTo>
                      <a:lnTo>
                        <a:pt x="168" y="480"/>
                      </a:lnTo>
                      <a:lnTo>
                        <a:pt x="186" y="444"/>
                      </a:lnTo>
                      <a:lnTo>
                        <a:pt x="198" y="432"/>
                      </a:lnTo>
                      <a:lnTo>
                        <a:pt x="210" y="432"/>
                      </a:lnTo>
                      <a:lnTo>
                        <a:pt x="228" y="438"/>
                      </a:lnTo>
                      <a:lnTo>
                        <a:pt x="270" y="438"/>
                      </a:lnTo>
                      <a:lnTo>
                        <a:pt x="324" y="432"/>
                      </a:lnTo>
                      <a:lnTo>
                        <a:pt x="366" y="426"/>
                      </a:lnTo>
                      <a:lnTo>
                        <a:pt x="390" y="414"/>
                      </a:lnTo>
                      <a:lnTo>
                        <a:pt x="402" y="402"/>
                      </a:lnTo>
                      <a:lnTo>
                        <a:pt x="414" y="384"/>
                      </a:lnTo>
                      <a:lnTo>
                        <a:pt x="426" y="372"/>
                      </a:lnTo>
                      <a:lnTo>
                        <a:pt x="450" y="360"/>
                      </a:lnTo>
                      <a:lnTo>
                        <a:pt x="462" y="348"/>
                      </a:lnTo>
                      <a:lnTo>
                        <a:pt x="474" y="342"/>
                      </a:lnTo>
                      <a:lnTo>
                        <a:pt x="486" y="330"/>
                      </a:lnTo>
                      <a:lnTo>
                        <a:pt x="504" y="324"/>
                      </a:lnTo>
                      <a:lnTo>
                        <a:pt x="528" y="312"/>
                      </a:lnTo>
                      <a:lnTo>
                        <a:pt x="546" y="306"/>
                      </a:lnTo>
                      <a:lnTo>
                        <a:pt x="558" y="294"/>
                      </a:lnTo>
                      <a:lnTo>
                        <a:pt x="594" y="276"/>
                      </a:lnTo>
                      <a:lnTo>
                        <a:pt x="666" y="276"/>
                      </a:lnTo>
                      <a:lnTo>
                        <a:pt x="666" y="270"/>
                      </a:lnTo>
                      <a:lnTo>
                        <a:pt x="672" y="264"/>
                      </a:lnTo>
                      <a:lnTo>
                        <a:pt x="684" y="240"/>
                      </a:lnTo>
                      <a:lnTo>
                        <a:pt x="690" y="222"/>
                      </a:lnTo>
                      <a:lnTo>
                        <a:pt x="702" y="210"/>
                      </a:lnTo>
                      <a:lnTo>
                        <a:pt x="708" y="198"/>
                      </a:lnTo>
                      <a:lnTo>
                        <a:pt x="720" y="192"/>
                      </a:lnTo>
                      <a:lnTo>
                        <a:pt x="720" y="186"/>
                      </a:lnTo>
                      <a:lnTo>
                        <a:pt x="732" y="186"/>
                      </a:lnTo>
                      <a:lnTo>
                        <a:pt x="648" y="0"/>
                      </a:lnTo>
                      <a:lnTo>
                        <a:pt x="630" y="0"/>
                      </a:lnTo>
                      <a:lnTo>
                        <a:pt x="588" y="6"/>
                      </a:lnTo>
                      <a:lnTo>
                        <a:pt x="540" y="18"/>
                      </a:lnTo>
                      <a:lnTo>
                        <a:pt x="492" y="24"/>
                      </a:lnTo>
                      <a:lnTo>
                        <a:pt x="468" y="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2" name="Western Sahara"/>
                <p:cNvSpPr>
                  <a:spLocks/>
                </p:cNvSpPr>
                <p:nvPr/>
              </p:nvSpPr>
              <p:spPr bwMode="gray">
                <a:xfrm>
                  <a:off x="2333" y="2772"/>
                  <a:ext cx="147" cy="70"/>
                </a:xfrm>
                <a:custGeom>
                  <a:avLst/>
                  <a:gdLst>
                    <a:gd name="T0" fmla="*/ 118431 w 600"/>
                    <a:gd name="T1" fmla="*/ 0 h 510"/>
                    <a:gd name="T2" fmla="*/ 118431 w 600"/>
                    <a:gd name="T3" fmla="*/ 0 h 510"/>
                    <a:gd name="T4" fmla="*/ 118431 w 600"/>
                    <a:gd name="T5" fmla="*/ 3688 h 510"/>
                    <a:gd name="T6" fmla="*/ 118431 w 600"/>
                    <a:gd name="T7" fmla="*/ 3688 h 510"/>
                    <a:gd name="T8" fmla="*/ 118431 w 600"/>
                    <a:gd name="T9" fmla="*/ 3688 h 510"/>
                    <a:gd name="T10" fmla="*/ 118431 w 600"/>
                    <a:gd name="T11" fmla="*/ 3688 h 510"/>
                    <a:gd name="T12" fmla="*/ 118431 w 600"/>
                    <a:gd name="T13" fmla="*/ 3688 h 510"/>
                    <a:gd name="T14" fmla="*/ 118431 w 600"/>
                    <a:gd name="T15" fmla="*/ 3688 h 510"/>
                    <a:gd name="T16" fmla="*/ 118431 w 600"/>
                    <a:gd name="T17" fmla="*/ 3688 h 510"/>
                    <a:gd name="T18" fmla="*/ 118431 w 600"/>
                    <a:gd name="T19" fmla="*/ 3688 h 510"/>
                    <a:gd name="T20" fmla="*/ 118431 w 600"/>
                    <a:gd name="T21" fmla="*/ 3688 h 510"/>
                    <a:gd name="T22" fmla="*/ 118431 w 600"/>
                    <a:gd name="T23" fmla="*/ 3688 h 510"/>
                    <a:gd name="T24" fmla="*/ 118431 w 600"/>
                    <a:gd name="T25" fmla="*/ 3688 h 510"/>
                    <a:gd name="T26" fmla="*/ 118431 w 600"/>
                    <a:gd name="T27" fmla="*/ 3688 h 510"/>
                    <a:gd name="T28" fmla="*/ 118431 w 600"/>
                    <a:gd name="T29" fmla="*/ 3688 h 510"/>
                    <a:gd name="T30" fmla="*/ 118431 w 600"/>
                    <a:gd name="T31" fmla="*/ 3688 h 510"/>
                    <a:gd name="T32" fmla="*/ 118431 w 600"/>
                    <a:gd name="T33" fmla="*/ 3688 h 510"/>
                    <a:gd name="T34" fmla="*/ 118431 w 600"/>
                    <a:gd name="T35" fmla="*/ 3688 h 510"/>
                    <a:gd name="T36" fmla="*/ 118431 w 600"/>
                    <a:gd name="T37" fmla="*/ 3688 h 510"/>
                    <a:gd name="T38" fmla="*/ 118431 w 600"/>
                    <a:gd name="T39" fmla="*/ 3688 h 510"/>
                    <a:gd name="T40" fmla="*/ 118431 w 600"/>
                    <a:gd name="T41" fmla="*/ 3688 h 510"/>
                    <a:gd name="T42" fmla="*/ 118431 w 600"/>
                    <a:gd name="T43" fmla="*/ 3688 h 510"/>
                    <a:gd name="T44" fmla="*/ 118431 w 600"/>
                    <a:gd name="T45" fmla="*/ 3688 h 510"/>
                    <a:gd name="T46" fmla="*/ 118431 w 600"/>
                    <a:gd name="T47" fmla="*/ 3688 h 510"/>
                    <a:gd name="T48" fmla="*/ 118431 w 600"/>
                    <a:gd name="T49" fmla="*/ 3688 h 510"/>
                    <a:gd name="T50" fmla="*/ 118431 w 600"/>
                    <a:gd name="T51" fmla="*/ 3688 h 510"/>
                    <a:gd name="T52" fmla="*/ 118431 w 600"/>
                    <a:gd name="T53" fmla="*/ 3688 h 510"/>
                    <a:gd name="T54" fmla="*/ 118431 w 600"/>
                    <a:gd name="T55" fmla="*/ 3688 h 510"/>
                    <a:gd name="T56" fmla="*/ 118431 w 600"/>
                    <a:gd name="T57" fmla="*/ 3688 h 510"/>
                    <a:gd name="T58" fmla="*/ 118431 w 600"/>
                    <a:gd name="T59" fmla="*/ 3688 h 510"/>
                    <a:gd name="T60" fmla="*/ 118431 w 600"/>
                    <a:gd name="T61" fmla="*/ 3688 h 510"/>
                    <a:gd name="T62" fmla="*/ 118431 w 600"/>
                    <a:gd name="T63" fmla="*/ 3688 h 510"/>
                    <a:gd name="T64" fmla="*/ 118431 w 600"/>
                    <a:gd name="T65" fmla="*/ 3688 h 510"/>
                    <a:gd name="T66" fmla="*/ 118431 w 600"/>
                    <a:gd name="T67" fmla="*/ 3688 h 510"/>
                    <a:gd name="T68" fmla="*/ 118431 w 600"/>
                    <a:gd name="T69" fmla="*/ 3688 h 510"/>
                    <a:gd name="T70" fmla="*/ 118431 w 600"/>
                    <a:gd name="T71" fmla="*/ 3688 h 510"/>
                    <a:gd name="T72" fmla="*/ 118431 w 600"/>
                    <a:gd name="T73" fmla="*/ 3688 h 510"/>
                    <a:gd name="T74" fmla="*/ 118431 w 600"/>
                    <a:gd name="T75" fmla="*/ 3688 h 510"/>
                    <a:gd name="T76" fmla="*/ 118431 w 600"/>
                    <a:gd name="T77" fmla="*/ 3688 h 510"/>
                    <a:gd name="T78" fmla="*/ 0 w 600"/>
                    <a:gd name="T79" fmla="*/ 3688 h 510"/>
                    <a:gd name="T80" fmla="*/ 0 w 600"/>
                    <a:gd name="T81" fmla="*/ 3688 h 510"/>
                    <a:gd name="T82" fmla="*/ 118431 w 600"/>
                    <a:gd name="T83" fmla="*/ 3688 h 510"/>
                    <a:gd name="T84" fmla="*/ 118431 w 600"/>
                    <a:gd name="T85" fmla="*/ 3688 h 510"/>
                    <a:gd name="T86" fmla="*/ 118431 w 600"/>
                    <a:gd name="T87" fmla="*/ 3688 h 510"/>
                    <a:gd name="T88" fmla="*/ 118431 w 600"/>
                    <a:gd name="T89" fmla="*/ 3688 h 510"/>
                    <a:gd name="T90" fmla="*/ 118431 w 600"/>
                    <a:gd name="T91" fmla="*/ 3688 h 510"/>
                    <a:gd name="T92" fmla="*/ 118431 w 600"/>
                    <a:gd name="T93" fmla="*/ 3688 h 510"/>
                    <a:gd name="T94" fmla="*/ 118431 w 600"/>
                    <a:gd name="T95" fmla="*/ 3688 h 510"/>
                    <a:gd name="T96" fmla="*/ 118431 w 600"/>
                    <a:gd name="T97" fmla="*/ 3688 h 510"/>
                    <a:gd name="T98" fmla="*/ 118431 w 600"/>
                    <a:gd name="T99" fmla="*/ 3688 h 510"/>
                    <a:gd name="T100" fmla="*/ 118431 w 600"/>
                    <a:gd name="T101" fmla="*/ 3688 h 510"/>
                    <a:gd name="T102" fmla="*/ 118431 w 600"/>
                    <a:gd name="T103" fmla="*/ 3688 h 510"/>
                    <a:gd name="T104" fmla="*/ 118431 w 600"/>
                    <a:gd name="T105" fmla="*/ 3688 h 510"/>
                    <a:gd name="T106" fmla="*/ 118431 w 600"/>
                    <a:gd name="T107" fmla="*/ 3688 h 510"/>
                    <a:gd name="T108" fmla="*/ 118431 w 600"/>
                    <a:gd name="T109" fmla="*/ 3688 h 510"/>
                    <a:gd name="T110" fmla="*/ 118431 w 600"/>
                    <a:gd name="T111" fmla="*/ 3688 h 510"/>
                    <a:gd name="T112" fmla="*/ 118431 w 600"/>
                    <a:gd name="T113" fmla="*/ 0 h 510"/>
                    <a:gd name="T114" fmla="*/ 118431 w 600"/>
                    <a:gd name="T115" fmla="*/ 0 h 51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00"/>
                    <a:gd name="T175" fmla="*/ 0 h 510"/>
                    <a:gd name="T176" fmla="*/ 600 w 600"/>
                    <a:gd name="T177" fmla="*/ 510 h 51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00" h="510">
                      <a:moveTo>
                        <a:pt x="546" y="0"/>
                      </a:moveTo>
                      <a:lnTo>
                        <a:pt x="288" y="0"/>
                      </a:lnTo>
                      <a:lnTo>
                        <a:pt x="282" y="6"/>
                      </a:lnTo>
                      <a:lnTo>
                        <a:pt x="270" y="30"/>
                      </a:lnTo>
                      <a:lnTo>
                        <a:pt x="270" y="42"/>
                      </a:lnTo>
                      <a:lnTo>
                        <a:pt x="264" y="54"/>
                      </a:lnTo>
                      <a:lnTo>
                        <a:pt x="264" y="66"/>
                      </a:lnTo>
                      <a:lnTo>
                        <a:pt x="234" y="96"/>
                      </a:lnTo>
                      <a:lnTo>
                        <a:pt x="198" y="96"/>
                      </a:lnTo>
                      <a:lnTo>
                        <a:pt x="186" y="108"/>
                      </a:lnTo>
                      <a:lnTo>
                        <a:pt x="186" y="144"/>
                      </a:lnTo>
                      <a:lnTo>
                        <a:pt x="156" y="174"/>
                      </a:lnTo>
                      <a:lnTo>
                        <a:pt x="156" y="186"/>
                      </a:lnTo>
                      <a:lnTo>
                        <a:pt x="168" y="210"/>
                      </a:lnTo>
                      <a:lnTo>
                        <a:pt x="168" y="222"/>
                      </a:lnTo>
                      <a:lnTo>
                        <a:pt x="156" y="246"/>
                      </a:lnTo>
                      <a:lnTo>
                        <a:pt x="144" y="252"/>
                      </a:lnTo>
                      <a:lnTo>
                        <a:pt x="138" y="252"/>
                      </a:lnTo>
                      <a:lnTo>
                        <a:pt x="132" y="258"/>
                      </a:lnTo>
                      <a:lnTo>
                        <a:pt x="126" y="270"/>
                      </a:lnTo>
                      <a:lnTo>
                        <a:pt x="114" y="282"/>
                      </a:lnTo>
                      <a:lnTo>
                        <a:pt x="102" y="288"/>
                      </a:lnTo>
                      <a:lnTo>
                        <a:pt x="96" y="294"/>
                      </a:lnTo>
                      <a:lnTo>
                        <a:pt x="84" y="300"/>
                      </a:lnTo>
                      <a:lnTo>
                        <a:pt x="78" y="306"/>
                      </a:lnTo>
                      <a:lnTo>
                        <a:pt x="78" y="318"/>
                      </a:lnTo>
                      <a:lnTo>
                        <a:pt x="90" y="324"/>
                      </a:lnTo>
                      <a:lnTo>
                        <a:pt x="78" y="330"/>
                      </a:lnTo>
                      <a:lnTo>
                        <a:pt x="60" y="366"/>
                      </a:lnTo>
                      <a:lnTo>
                        <a:pt x="60" y="384"/>
                      </a:lnTo>
                      <a:lnTo>
                        <a:pt x="48" y="384"/>
                      </a:lnTo>
                      <a:lnTo>
                        <a:pt x="48" y="390"/>
                      </a:lnTo>
                      <a:lnTo>
                        <a:pt x="54" y="396"/>
                      </a:lnTo>
                      <a:lnTo>
                        <a:pt x="54" y="408"/>
                      </a:lnTo>
                      <a:lnTo>
                        <a:pt x="48" y="420"/>
                      </a:lnTo>
                      <a:lnTo>
                        <a:pt x="36" y="426"/>
                      </a:lnTo>
                      <a:lnTo>
                        <a:pt x="24" y="426"/>
                      </a:lnTo>
                      <a:lnTo>
                        <a:pt x="18" y="432"/>
                      </a:lnTo>
                      <a:lnTo>
                        <a:pt x="6" y="456"/>
                      </a:lnTo>
                      <a:lnTo>
                        <a:pt x="0" y="462"/>
                      </a:lnTo>
                      <a:lnTo>
                        <a:pt x="0" y="510"/>
                      </a:lnTo>
                      <a:lnTo>
                        <a:pt x="276" y="510"/>
                      </a:lnTo>
                      <a:lnTo>
                        <a:pt x="282" y="408"/>
                      </a:lnTo>
                      <a:lnTo>
                        <a:pt x="276" y="396"/>
                      </a:lnTo>
                      <a:lnTo>
                        <a:pt x="276" y="378"/>
                      </a:lnTo>
                      <a:lnTo>
                        <a:pt x="282" y="366"/>
                      </a:lnTo>
                      <a:lnTo>
                        <a:pt x="306" y="354"/>
                      </a:lnTo>
                      <a:lnTo>
                        <a:pt x="336" y="354"/>
                      </a:lnTo>
                      <a:lnTo>
                        <a:pt x="348" y="348"/>
                      </a:lnTo>
                      <a:lnTo>
                        <a:pt x="354" y="342"/>
                      </a:lnTo>
                      <a:lnTo>
                        <a:pt x="354" y="150"/>
                      </a:lnTo>
                      <a:lnTo>
                        <a:pt x="366" y="144"/>
                      </a:lnTo>
                      <a:lnTo>
                        <a:pt x="366" y="132"/>
                      </a:lnTo>
                      <a:lnTo>
                        <a:pt x="588" y="126"/>
                      </a:lnTo>
                      <a:lnTo>
                        <a:pt x="588" y="90"/>
                      </a:lnTo>
                      <a:lnTo>
                        <a:pt x="594" y="84"/>
                      </a:lnTo>
                      <a:lnTo>
                        <a:pt x="600" y="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3" name="West Bank"/>
                <p:cNvSpPr>
                  <a:spLocks/>
                </p:cNvSpPr>
                <p:nvPr/>
              </p:nvSpPr>
              <p:spPr bwMode="gray">
                <a:xfrm>
                  <a:off x="3213" y="2719"/>
                  <a:ext cx="11" cy="13"/>
                </a:xfrm>
                <a:custGeom>
                  <a:avLst/>
                  <a:gdLst>
                    <a:gd name="T0" fmla="*/ 181524 w 42"/>
                    <a:gd name="T1" fmla="*/ 3311 h 96"/>
                    <a:gd name="T2" fmla="*/ 181524 w 42"/>
                    <a:gd name="T3" fmla="*/ 3311 h 96"/>
                    <a:gd name="T4" fmla="*/ 181524 w 42"/>
                    <a:gd name="T5" fmla="*/ 3311 h 96"/>
                    <a:gd name="T6" fmla="*/ 181524 w 42"/>
                    <a:gd name="T7" fmla="*/ 0 h 96"/>
                    <a:gd name="T8" fmla="*/ 181524 w 42"/>
                    <a:gd name="T9" fmla="*/ 0 h 96"/>
                    <a:gd name="T10" fmla="*/ 0 w 42"/>
                    <a:gd name="T11" fmla="*/ 3311 h 96"/>
                    <a:gd name="T12" fmla="*/ 0 w 42"/>
                    <a:gd name="T13" fmla="*/ 3311 h 96"/>
                    <a:gd name="T14" fmla="*/ 181524 w 42"/>
                    <a:gd name="T15" fmla="*/ 3311 h 96"/>
                    <a:gd name="T16" fmla="*/ 181524 w 42"/>
                    <a:gd name="T17" fmla="*/ 3311 h 96"/>
                    <a:gd name="T18" fmla="*/ 181524 w 42"/>
                    <a:gd name="T19" fmla="*/ 3311 h 96"/>
                    <a:gd name="T20" fmla="*/ 181524 w 42"/>
                    <a:gd name="T21" fmla="*/ 3311 h 96"/>
                    <a:gd name="T22" fmla="*/ 181524 w 42"/>
                    <a:gd name="T23" fmla="*/ 3311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2"/>
                    <a:gd name="T37" fmla="*/ 0 h 96"/>
                    <a:gd name="T38" fmla="*/ 42 w 42"/>
                    <a:gd name="T39" fmla="*/ 96 h 9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2" h="96">
                      <a:moveTo>
                        <a:pt x="24" y="78"/>
                      </a:moveTo>
                      <a:lnTo>
                        <a:pt x="30" y="84"/>
                      </a:lnTo>
                      <a:lnTo>
                        <a:pt x="42" y="72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0" y="18"/>
                      </a:lnTo>
                      <a:lnTo>
                        <a:pt x="0" y="90"/>
                      </a:lnTo>
                      <a:lnTo>
                        <a:pt x="6" y="96"/>
                      </a:lnTo>
                      <a:lnTo>
                        <a:pt x="12" y="90"/>
                      </a:lnTo>
                      <a:lnTo>
                        <a:pt x="18" y="90"/>
                      </a:lnTo>
                      <a:lnTo>
                        <a:pt x="18" y="84"/>
                      </a:lnTo>
                      <a:lnTo>
                        <a:pt x="24" y="7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4" name="Uzbekistan"/>
                <p:cNvSpPr>
                  <a:spLocks/>
                </p:cNvSpPr>
                <p:nvPr/>
              </p:nvSpPr>
              <p:spPr bwMode="gray">
                <a:xfrm>
                  <a:off x="3518" y="2576"/>
                  <a:ext cx="291" cy="91"/>
                </a:xfrm>
                <a:custGeom>
                  <a:avLst/>
                  <a:gdLst>
                    <a:gd name="T0" fmla="*/ 122577 w 1182"/>
                    <a:gd name="T1" fmla="*/ 3567 h 666"/>
                    <a:gd name="T2" fmla="*/ 122577 w 1182"/>
                    <a:gd name="T3" fmla="*/ 3567 h 666"/>
                    <a:gd name="T4" fmla="*/ 122577 w 1182"/>
                    <a:gd name="T5" fmla="*/ 3567 h 666"/>
                    <a:gd name="T6" fmla="*/ 122577 w 1182"/>
                    <a:gd name="T7" fmla="*/ 3567 h 666"/>
                    <a:gd name="T8" fmla="*/ 122577 w 1182"/>
                    <a:gd name="T9" fmla="*/ 3567 h 666"/>
                    <a:gd name="T10" fmla="*/ 122577 w 1182"/>
                    <a:gd name="T11" fmla="*/ 3567 h 666"/>
                    <a:gd name="T12" fmla="*/ 122577 w 1182"/>
                    <a:gd name="T13" fmla="*/ 3567 h 666"/>
                    <a:gd name="T14" fmla="*/ 122577 w 1182"/>
                    <a:gd name="T15" fmla="*/ 3567 h 666"/>
                    <a:gd name="T16" fmla="*/ 122577 w 1182"/>
                    <a:gd name="T17" fmla="*/ 3567 h 666"/>
                    <a:gd name="T18" fmla="*/ 122577 w 1182"/>
                    <a:gd name="T19" fmla="*/ 3567 h 666"/>
                    <a:gd name="T20" fmla="*/ 122577 w 1182"/>
                    <a:gd name="T21" fmla="*/ 3567 h 666"/>
                    <a:gd name="T22" fmla="*/ 122577 w 1182"/>
                    <a:gd name="T23" fmla="*/ 3567 h 666"/>
                    <a:gd name="T24" fmla="*/ 122577 w 1182"/>
                    <a:gd name="T25" fmla="*/ 3567 h 666"/>
                    <a:gd name="T26" fmla="*/ 122577 w 1182"/>
                    <a:gd name="T27" fmla="*/ 3567 h 666"/>
                    <a:gd name="T28" fmla="*/ 122577 w 1182"/>
                    <a:gd name="T29" fmla="*/ 3567 h 666"/>
                    <a:gd name="T30" fmla="*/ 122577 w 1182"/>
                    <a:gd name="T31" fmla="*/ 3567 h 666"/>
                    <a:gd name="T32" fmla="*/ 122577 w 1182"/>
                    <a:gd name="T33" fmla="*/ 3567 h 666"/>
                    <a:gd name="T34" fmla="*/ 122577 w 1182"/>
                    <a:gd name="T35" fmla="*/ 3567 h 666"/>
                    <a:gd name="T36" fmla="*/ 122577 w 1182"/>
                    <a:gd name="T37" fmla="*/ 3567 h 666"/>
                    <a:gd name="T38" fmla="*/ 122577 w 1182"/>
                    <a:gd name="T39" fmla="*/ 3567 h 666"/>
                    <a:gd name="T40" fmla="*/ 122577 w 1182"/>
                    <a:gd name="T41" fmla="*/ 3567 h 666"/>
                    <a:gd name="T42" fmla="*/ 122577 w 1182"/>
                    <a:gd name="T43" fmla="*/ 3567 h 666"/>
                    <a:gd name="T44" fmla="*/ 122577 w 1182"/>
                    <a:gd name="T45" fmla="*/ 3567 h 666"/>
                    <a:gd name="T46" fmla="*/ 122577 w 1182"/>
                    <a:gd name="T47" fmla="*/ 3567 h 666"/>
                    <a:gd name="T48" fmla="*/ 122577 w 1182"/>
                    <a:gd name="T49" fmla="*/ 3567 h 666"/>
                    <a:gd name="T50" fmla="*/ 122577 w 1182"/>
                    <a:gd name="T51" fmla="*/ 3567 h 666"/>
                    <a:gd name="T52" fmla="*/ 122577 w 1182"/>
                    <a:gd name="T53" fmla="*/ 3567 h 666"/>
                    <a:gd name="T54" fmla="*/ 122577 w 1182"/>
                    <a:gd name="T55" fmla="*/ 3567 h 666"/>
                    <a:gd name="T56" fmla="*/ 122577 w 1182"/>
                    <a:gd name="T57" fmla="*/ 3567 h 666"/>
                    <a:gd name="T58" fmla="*/ 122577 w 1182"/>
                    <a:gd name="T59" fmla="*/ 3567 h 666"/>
                    <a:gd name="T60" fmla="*/ 122577 w 1182"/>
                    <a:gd name="T61" fmla="*/ 3567 h 666"/>
                    <a:gd name="T62" fmla="*/ 122577 w 1182"/>
                    <a:gd name="T63" fmla="*/ 3567 h 666"/>
                    <a:gd name="T64" fmla="*/ 122577 w 1182"/>
                    <a:gd name="T65" fmla="*/ 3567 h 666"/>
                    <a:gd name="T66" fmla="*/ 122577 w 1182"/>
                    <a:gd name="T67" fmla="*/ 3567 h 666"/>
                    <a:gd name="T68" fmla="*/ 122577 w 1182"/>
                    <a:gd name="T69" fmla="*/ 3567 h 666"/>
                    <a:gd name="T70" fmla="*/ 122577 w 1182"/>
                    <a:gd name="T71" fmla="*/ 3567 h 666"/>
                    <a:gd name="T72" fmla="*/ 122577 w 1182"/>
                    <a:gd name="T73" fmla="*/ 3567 h 666"/>
                    <a:gd name="T74" fmla="*/ 122577 w 1182"/>
                    <a:gd name="T75" fmla="*/ 3567 h 666"/>
                    <a:gd name="T76" fmla="*/ 122577 w 1182"/>
                    <a:gd name="T77" fmla="*/ 3567 h 666"/>
                    <a:gd name="T78" fmla="*/ 122577 w 1182"/>
                    <a:gd name="T79" fmla="*/ 3567 h 666"/>
                    <a:gd name="T80" fmla="*/ 122577 w 1182"/>
                    <a:gd name="T81" fmla="*/ 3567 h 666"/>
                    <a:gd name="T82" fmla="*/ 122577 w 1182"/>
                    <a:gd name="T83" fmla="*/ 3567 h 666"/>
                    <a:gd name="T84" fmla="*/ 122577 w 1182"/>
                    <a:gd name="T85" fmla="*/ 3567 h 666"/>
                    <a:gd name="T86" fmla="*/ 122577 w 1182"/>
                    <a:gd name="T87" fmla="*/ 3567 h 666"/>
                    <a:gd name="T88" fmla="*/ 122577 w 1182"/>
                    <a:gd name="T89" fmla="*/ 3567 h 666"/>
                    <a:gd name="T90" fmla="*/ 122577 w 1182"/>
                    <a:gd name="T91" fmla="*/ 3567 h 666"/>
                    <a:gd name="T92" fmla="*/ 122577 w 1182"/>
                    <a:gd name="T93" fmla="*/ 3567 h 666"/>
                    <a:gd name="T94" fmla="*/ 122577 w 1182"/>
                    <a:gd name="T95" fmla="*/ 3567 h 666"/>
                    <a:gd name="T96" fmla="*/ 122577 w 1182"/>
                    <a:gd name="T97" fmla="*/ 3567 h 666"/>
                    <a:gd name="T98" fmla="*/ 122577 w 1182"/>
                    <a:gd name="T99" fmla="*/ 3567 h 666"/>
                    <a:gd name="T100" fmla="*/ 122577 w 1182"/>
                    <a:gd name="T101" fmla="*/ 3567 h 666"/>
                    <a:gd name="T102" fmla="*/ 122577 w 1182"/>
                    <a:gd name="T103" fmla="*/ 3567 h 666"/>
                    <a:gd name="T104" fmla="*/ 122577 w 1182"/>
                    <a:gd name="T105" fmla="*/ 3567 h 666"/>
                    <a:gd name="T106" fmla="*/ 122577 w 1182"/>
                    <a:gd name="T107" fmla="*/ 3567 h 666"/>
                    <a:gd name="T108" fmla="*/ 122577 w 1182"/>
                    <a:gd name="T109" fmla="*/ 3567 h 666"/>
                    <a:gd name="T110" fmla="*/ 122577 w 1182"/>
                    <a:gd name="T111" fmla="*/ 3567 h 666"/>
                    <a:gd name="T112" fmla="*/ 122577 w 1182"/>
                    <a:gd name="T113" fmla="*/ 3567 h 666"/>
                    <a:gd name="T114" fmla="*/ 122577 w 1182"/>
                    <a:gd name="T115" fmla="*/ 3567 h 66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182"/>
                    <a:gd name="T175" fmla="*/ 0 h 666"/>
                    <a:gd name="T176" fmla="*/ 1182 w 1182"/>
                    <a:gd name="T177" fmla="*/ 666 h 66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182" h="666">
                      <a:moveTo>
                        <a:pt x="1152" y="372"/>
                      </a:moveTo>
                      <a:lnTo>
                        <a:pt x="1146" y="360"/>
                      </a:lnTo>
                      <a:lnTo>
                        <a:pt x="1122" y="360"/>
                      </a:lnTo>
                      <a:lnTo>
                        <a:pt x="1116" y="342"/>
                      </a:lnTo>
                      <a:lnTo>
                        <a:pt x="1098" y="342"/>
                      </a:lnTo>
                      <a:lnTo>
                        <a:pt x="1080" y="318"/>
                      </a:lnTo>
                      <a:lnTo>
                        <a:pt x="1080" y="330"/>
                      </a:lnTo>
                      <a:lnTo>
                        <a:pt x="1068" y="330"/>
                      </a:lnTo>
                      <a:lnTo>
                        <a:pt x="1068" y="342"/>
                      </a:lnTo>
                      <a:lnTo>
                        <a:pt x="1032" y="342"/>
                      </a:lnTo>
                      <a:lnTo>
                        <a:pt x="1020" y="330"/>
                      </a:lnTo>
                      <a:lnTo>
                        <a:pt x="990" y="318"/>
                      </a:lnTo>
                      <a:lnTo>
                        <a:pt x="1038" y="270"/>
                      </a:lnTo>
                      <a:lnTo>
                        <a:pt x="1038" y="264"/>
                      </a:lnTo>
                      <a:lnTo>
                        <a:pt x="1032" y="264"/>
                      </a:lnTo>
                      <a:lnTo>
                        <a:pt x="1032" y="258"/>
                      </a:lnTo>
                      <a:lnTo>
                        <a:pt x="1002" y="276"/>
                      </a:lnTo>
                      <a:lnTo>
                        <a:pt x="978" y="276"/>
                      </a:lnTo>
                      <a:lnTo>
                        <a:pt x="966" y="300"/>
                      </a:lnTo>
                      <a:lnTo>
                        <a:pt x="960" y="300"/>
                      </a:lnTo>
                      <a:lnTo>
                        <a:pt x="954" y="306"/>
                      </a:lnTo>
                      <a:lnTo>
                        <a:pt x="942" y="306"/>
                      </a:lnTo>
                      <a:lnTo>
                        <a:pt x="930" y="312"/>
                      </a:lnTo>
                      <a:lnTo>
                        <a:pt x="918" y="324"/>
                      </a:lnTo>
                      <a:lnTo>
                        <a:pt x="918" y="342"/>
                      </a:lnTo>
                      <a:lnTo>
                        <a:pt x="912" y="342"/>
                      </a:lnTo>
                      <a:lnTo>
                        <a:pt x="906" y="348"/>
                      </a:lnTo>
                      <a:lnTo>
                        <a:pt x="894" y="354"/>
                      </a:lnTo>
                      <a:lnTo>
                        <a:pt x="882" y="366"/>
                      </a:lnTo>
                      <a:lnTo>
                        <a:pt x="882" y="378"/>
                      </a:lnTo>
                      <a:lnTo>
                        <a:pt x="888" y="384"/>
                      </a:lnTo>
                      <a:lnTo>
                        <a:pt x="888" y="396"/>
                      </a:lnTo>
                      <a:lnTo>
                        <a:pt x="882" y="390"/>
                      </a:lnTo>
                      <a:lnTo>
                        <a:pt x="870" y="390"/>
                      </a:lnTo>
                      <a:lnTo>
                        <a:pt x="858" y="384"/>
                      </a:lnTo>
                      <a:lnTo>
                        <a:pt x="852" y="384"/>
                      </a:lnTo>
                      <a:lnTo>
                        <a:pt x="852" y="372"/>
                      </a:lnTo>
                      <a:lnTo>
                        <a:pt x="858" y="366"/>
                      </a:lnTo>
                      <a:lnTo>
                        <a:pt x="858" y="348"/>
                      </a:lnTo>
                      <a:lnTo>
                        <a:pt x="840" y="342"/>
                      </a:lnTo>
                      <a:lnTo>
                        <a:pt x="762" y="342"/>
                      </a:lnTo>
                      <a:lnTo>
                        <a:pt x="732" y="282"/>
                      </a:lnTo>
                      <a:lnTo>
                        <a:pt x="726" y="276"/>
                      </a:lnTo>
                      <a:lnTo>
                        <a:pt x="714" y="276"/>
                      </a:lnTo>
                      <a:lnTo>
                        <a:pt x="708" y="282"/>
                      </a:lnTo>
                      <a:lnTo>
                        <a:pt x="702" y="282"/>
                      </a:lnTo>
                      <a:lnTo>
                        <a:pt x="696" y="276"/>
                      </a:lnTo>
                      <a:lnTo>
                        <a:pt x="696" y="234"/>
                      </a:lnTo>
                      <a:lnTo>
                        <a:pt x="690" y="216"/>
                      </a:lnTo>
                      <a:lnTo>
                        <a:pt x="690" y="204"/>
                      </a:lnTo>
                      <a:lnTo>
                        <a:pt x="660" y="204"/>
                      </a:lnTo>
                      <a:lnTo>
                        <a:pt x="654" y="192"/>
                      </a:lnTo>
                      <a:lnTo>
                        <a:pt x="642" y="186"/>
                      </a:lnTo>
                      <a:lnTo>
                        <a:pt x="636" y="168"/>
                      </a:lnTo>
                      <a:lnTo>
                        <a:pt x="618" y="150"/>
                      </a:lnTo>
                      <a:lnTo>
                        <a:pt x="612" y="138"/>
                      </a:lnTo>
                      <a:lnTo>
                        <a:pt x="600" y="138"/>
                      </a:lnTo>
                      <a:lnTo>
                        <a:pt x="576" y="150"/>
                      </a:lnTo>
                      <a:lnTo>
                        <a:pt x="570" y="156"/>
                      </a:lnTo>
                      <a:lnTo>
                        <a:pt x="552" y="156"/>
                      </a:lnTo>
                      <a:lnTo>
                        <a:pt x="534" y="150"/>
                      </a:lnTo>
                      <a:lnTo>
                        <a:pt x="474" y="150"/>
                      </a:lnTo>
                      <a:lnTo>
                        <a:pt x="456" y="156"/>
                      </a:lnTo>
                      <a:lnTo>
                        <a:pt x="420" y="156"/>
                      </a:lnTo>
                      <a:lnTo>
                        <a:pt x="414" y="162"/>
                      </a:lnTo>
                      <a:lnTo>
                        <a:pt x="408" y="162"/>
                      </a:lnTo>
                      <a:lnTo>
                        <a:pt x="330" y="90"/>
                      </a:lnTo>
                      <a:lnTo>
                        <a:pt x="264" y="54"/>
                      </a:lnTo>
                      <a:lnTo>
                        <a:pt x="270" y="66"/>
                      </a:lnTo>
                      <a:lnTo>
                        <a:pt x="270" y="90"/>
                      </a:lnTo>
                      <a:lnTo>
                        <a:pt x="264" y="102"/>
                      </a:lnTo>
                      <a:lnTo>
                        <a:pt x="258" y="108"/>
                      </a:lnTo>
                      <a:lnTo>
                        <a:pt x="240" y="108"/>
                      </a:lnTo>
                      <a:lnTo>
                        <a:pt x="228" y="102"/>
                      </a:lnTo>
                      <a:lnTo>
                        <a:pt x="222" y="96"/>
                      </a:lnTo>
                      <a:lnTo>
                        <a:pt x="222" y="78"/>
                      </a:lnTo>
                      <a:lnTo>
                        <a:pt x="210" y="54"/>
                      </a:lnTo>
                      <a:lnTo>
                        <a:pt x="216" y="36"/>
                      </a:lnTo>
                      <a:lnTo>
                        <a:pt x="162" y="12"/>
                      </a:lnTo>
                      <a:lnTo>
                        <a:pt x="156" y="30"/>
                      </a:lnTo>
                      <a:lnTo>
                        <a:pt x="168" y="36"/>
                      </a:lnTo>
                      <a:lnTo>
                        <a:pt x="174" y="48"/>
                      </a:lnTo>
                      <a:lnTo>
                        <a:pt x="174" y="72"/>
                      </a:lnTo>
                      <a:lnTo>
                        <a:pt x="168" y="78"/>
                      </a:lnTo>
                      <a:lnTo>
                        <a:pt x="156" y="84"/>
                      </a:lnTo>
                      <a:lnTo>
                        <a:pt x="150" y="84"/>
                      </a:lnTo>
                      <a:lnTo>
                        <a:pt x="144" y="78"/>
                      </a:lnTo>
                      <a:lnTo>
                        <a:pt x="144" y="60"/>
                      </a:lnTo>
                      <a:lnTo>
                        <a:pt x="132" y="48"/>
                      </a:lnTo>
                      <a:lnTo>
                        <a:pt x="132" y="42"/>
                      </a:lnTo>
                      <a:lnTo>
                        <a:pt x="144" y="30"/>
                      </a:lnTo>
                      <a:lnTo>
                        <a:pt x="150" y="6"/>
                      </a:lnTo>
                      <a:lnTo>
                        <a:pt x="144" y="0"/>
                      </a:lnTo>
                      <a:lnTo>
                        <a:pt x="0" y="42"/>
                      </a:lnTo>
                      <a:lnTo>
                        <a:pt x="48" y="324"/>
                      </a:lnTo>
                      <a:lnTo>
                        <a:pt x="60" y="324"/>
                      </a:lnTo>
                      <a:lnTo>
                        <a:pt x="72" y="336"/>
                      </a:lnTo>
                      <a:lnTo>
                        <a:pt x="138" y="336"/>
                      </a:lnTo>
                      <a:lnTo>
                        <a:pt x="132" y="324"/>
                      </a:lnTo>
                      <a:lnTo>
                        <a:pt x="120" y="318"/>
                      </a:lnTo>
                      <a:lnTo>
                        <a:pt x="114" y="300"/>
                      </a:lnTo>
                      <a:lnTo>
                        <a:pt x="114" y="288"/>
                      </a:lnTo>
                      <a:lnTo>
                        <a:pt x="132" y="270"/>
                      </a:lnTo>
                      <a:lnTo>
                        <a:pt x="144" y="264"/>
                      </a:lnTo>
                      <a:lnTo>
                        <a:pt x="156" y="264"/>
                      </a:lnTo>
                      <a:lnTo>
                        <a:pt x="162" y="258"/>
                      </a:lnTo>
                      <a:lnTo>
                        <a:pt x="168" y="258"/>
                      </a:lnTo>
                      <a:lnTo>
                        <a:pt x="168" y="246"/>
                      </a:lnTo>
                      <a:lnTo>
                        <a:pt x="174" y="240"/>
                      </a:lnTo>
                      <a:lnTo>
                        <a:pt x="180" y="240"/>
                      </a:lnTo>
                      <a:lnTo>
                        <a:pt x="186" y="246"/>
                      </a:lnTo>
                      <a:lnTo>
                        <a:pt x="198" y="246"/>
                      </a:lnTo>
                      <a:lnTo>
                        <a:pt x="204" y="252"/>
                      </a:lnTo>
                      <a:lnTo>
                        <a:pt x="174" y="222"/>
                      </a:lnTo>
                      <a:lnTo>
                        <a:pt x="204" y="228"/>
                      </a:lnTo>
                      <a:lnTo>
                        <a:pt x="210" y="216"/>
                      </a:lnTo>
                      <a:lnTo>
                        <a:pt x="228" y="240"/>
                      </a:lnTo>
                      <a:lnTo>
                        <a:pt x="252" y="240"/>
                      </a:lnTo>
                      <a:lnTo>
                        <a:pt x="252" y="252"/>
                      </a:lnTo>
                      <a:lnTo>
                        <a:pt x="264" y="258"/>
                      </a:lnTo>
                      <a:lnTo>
                        <a:pt x="300" y="258"/>
                      </a:lnTo>
                      <a:lnTo>
                        <a:pt x="306" y="264"/>
                      </a:lnTo>
                      <a:lnTo>
                        <a:pt x="312" y="276"/>
                      </a:lnTo>
                      <a:lnTo>
                        <a:pt x="312" y="288"/>
                      </a:lnTo>
                      <a:lnTo>
                        <a:pt x="324" y="294"/>
                      </a:lnTo>
                      <a:lnTo>
                        <a:pt x="312" y="306"/>
                      </a:lnTo>
                      <a:lnTo>
                        <a:pt x="312" y="318"/>
                      </a:lnTo>
                      <a:lnTo>
                        <a:pt x="330" y="336"/>
                      </a:lnTo>
                      <a:lnTo>
                        <a:pt x="360" y="336"/>
                      </a:lnTo>
                      <a:lnTo>
                        <a:pt x="414" y="342"/>
                      </a:lnTo>
                      <a:lnTo>
                        <a:pt x="414" y="336"/>
                      </a:lnTo>
                      <a:lnTo>
                        <a:pt x="450" y="354"/>
                      </a:lnTo>
                      <a:lnTo>
                        <a:pt x="468" y="384"/>
                      </a:lnTo>
                      <a:lnTo>
                        <a:pt x="486" y="402"/>
                      </a:lnTo>
                      <a:lnTo>
                        <a:pt x="486" y="408"/>
                      </a:lnTo>
                      <a:lnTo>
                        <a:pt x="492" y="414"/>
                      </a:lnTo>
                      <a:lnTo>
                        <a:pt x="510" y="450"/>
                      </a:lnTo>
                      <a:lnTo>
                        <a:pt x="522" y="462"/>
                      </a:lnTo>
                      <a:lnTo>
                        <a:pt x="534" y="468"/>
                      </a:lnTo>
                      <a:lnTo>
                        <a:pt x="552" y="468"/>
                      </a:lnTo>
                      <a:lnTo>
                        <a:pt x="564" y="474"/>
                      </a:lnTo>
                      <a:lnTo>
                        <a:pt x="570" y="474"/>
                      </a:lnTo>
                      <a:lnTo>
                        <a:pt x="582" y="486"/>
                      </a:lnTo>
                      <a:lnTo>
                        <a:pt x="588" y="498"/>
                      </a:lnTo>
                      <a:lnTo>
                        <a:pt x="594" y="504"/>
                      </a:lnTo>
                      <a:lnTo>
                        <a:pt x="624" y="522"/>
                      </a:lnTo>
                      <a:lnTo>
                        <a:pt x="648" y="522"/>
                      </a:lnTo>
                      <a:lnTo>
                        <a:pt x="666" y="534"/>
                      </a:lnTo>
                      <a:lnTo>
                        <a:pt x="690" y="546"/>
                      </a:lnTo>
                      <a:lnTo>
                        <a:pt x="696" y="552"/>
                      </a:lnTo>
                      <a:lnTo>
                        <a:pt x="708" y="558"/>
                      </a:lnTo>
                      <a:lnTo>
                        <a:pt x="720" y="570"/>
                      </a:lnTo>
                      <a:lnTo>
                        <a:pt x="732" y="570"/>
                      </a:lnTo>
                      <a:lnTo>
                        <a:pt x="744" y="582"/>
                      </a:lnTo>
                      <a:lnTo>
                        <a:pt x="750" y="582"/>
                      </a:lnTo>
                      <a:lnTo>
                        <a:pt x="774" y="576"/>
                      </a:lnTo>
                      <a:lnTo>
                        <a:pt x="822" y="606"/>
                      </a:lnTo>
                      <a:lnTo>
                        <a:pt x="816" y="612"/>
                      </a:lnTo>
                      <a:lnTo>
                        <a:pt x="816" y="630"/>
                      </a:lnTo>
                      <a:lnTo>
                        <a:pt x="828" y="642"/>
                      </a:lnTo>
                      <a:lnTo>
                        <a:pt x="828" y="654"/>
                      </a:lnTo>
                      <a:lnTo>
                        <a:pt x="840" y="654"/>
                      </a:lnTo>
                      <a:lnTo>
                        <a:pt x="852" y="642"/>
                      </a:lnTo>
                      <a:lnTo>
                        <a:pt x="870" y="666"/>
                      </a:lnTo>
                      <a:lnTo>
                        <a:pt x="882" y="660"/>
                      </a:lnTo>
                      <a:lnTo>
                        <a:pt x="894" y="660"/>
                      </a:lnTo>
                      <a:lnTo>
                        <a:pt x="900" y="666"/>
                      </a:lnTo>
                      <a:lnTo>
                        <a:pt x="906" y="666"/>
                      </a:lnTo>
                      <a:lnTo>
                        <a:pt x="900" y="666"/>
                      </a:lnTo>
                      <a:lnTo>
                        <a:pt x="900" y="642"/>
                      </a:lnTo>
                      <a:lnTo>
                        <a:pt x="906" y="636"/>
                      </a:lnTo>
                      <a:lnTo>
                        <a:pt x="912" y="624"/>
                      </a:lnTo>
                      <a:lnTo>
                        <a:pt x="924" y="618"/>
                      </a:lnTo>
                      <a:lnTo>
                        <a:pt x="930" y="606"/>
                      </a:lnTo>
                      <a:lnTo>
                        <a:pt x="930" y="588"/>
                      </a:lnTo>
                      <a:lnTo>
                        <a:pt x="918" y="576"/>
                      </a:lnTo>
                      <a:lnTo>
                        <a:pt x="906" y="570"/>
                      </a:lnTo>
                      <a:lnTo>
                        <a:pt x="900" y="564"/>
                      </a:lnTo>
                      <a:lnTo>
                        <a:pt x="900" y="546"/>
                      </a:lnTo>
                      <a:lnTo>
                        <a:pt x="906" y="540"/>
                      </a:lnTo>
                      <a:lnTo>
                        <a:pt x="906" y="534"/>
                      </a:lnTo>
                      <a:lnTo>
                        <a:pt x="894" y="522"/>
                      </a:lnTo>
                      <a:lnTo>
                        <a:pt x="882" y="522"/>
                      </a:lnTo>
                      <a:lnTo>
                        <a:pt x="876" y="516"/>
                      </a:lnTo>
                      <a:lnTo>
                        <a:pt x="870" y="516"/>
                      </a:lnTo>
                      <a:lnTo>
                        <a:pt x="858" y="504"/>
                      </a:lnTo>
                      <a:lnTo>
                        <a:pt x="840" y="504"/>
                      </a:lnTo>
                      <a:lnTo>
                        <a:pt x="840" y="486"/>
                      </a:lnTo>
                      <a:lnTo>
                        <a:pt x="846" y="480"/>
                      </a:lnTo>
                      <a:lnTo>
                        <a:pt x="894" y="480"/>
                      </a:lnTo>
                      <a:lnTo>
                        <a:pt x="918" y="468"/>
                      </a:lnTo>
                      <a:lnTo>
                        <a:pt x="918" y="456"/>
                      </a:lnTo>
                      <a:lnTo>
                        <a:pt x="912" y="456"/>
                      </a:lnTo>
                      <a:lnTo>
                        <a:pt x="930" y="444"/>
                      </a:lnTo>
                      <a:lnTo>
                        <a:pt x="906" y="420"/>
                      </a:lnTo>
                      <a:lnTo>
                        <a:pt x="948" y="420"/>
                      </a:lnTo>
                      <a:lnTo>
                        <a:pt x="948" y="414"/>
                      </a:lnTo>
                      <a:lnTo>
                        <a:pt x="936" y="402"/>
                      </a:lnTo>
                      <a:lnTo>
                        <a:pt x="936" y="390"/>
                      </a:lnTo>
                      <a:lnTo>
                        <a:pt x="942" y="384"/>
                      </a:lnTo>
                      <a:lnTo>
                        <a:pt x="942" y="372"/>
                      </a:lnTo>
                      <a:lnTo>
                        <a:pt x="954" y="372"/>
                      </a:lnTo>
                      <a:lnTo>
                        <a:pt x="972" y="390"/>
                      </a:lnTo>
                      <a:lnTo>
                        <a:pt x="978" y="390"/>
                      </a:lnTo>
                      <a:lnTo>
                        <a:pt x="984" y="378"/>
                      </a:lnTo>
                      <a:lnTo>
                        <a:pt x="996" y="372"/>
                      </a:lnTo>
                      <a:lnTo>
                        <a:pt x="1002" y="360"/>
                      </a:lnTo>
                      <a:lnTo>
                        <a:pt x="1020" y="360"/>
                      </a:lnTo>
                      <a:lnTo>
                        <a:pt x="1032" y="366"/>
                      </a:lnTo>
                      <a:lnTo>
                        <a:pt x="1038" y="372"/>
                      </a:lnTo>
                      <a:lnTo>
                        <a:pt x="1014" y="408"/>
                      </a:lnTo>
                      <a:lnTo>
                        <a:pt x="1026" y="408"/>
                      </a:lnTo>
                      <a:lnTo>
                        <a:pt x="1032" y="414"/>
                      </a:lnTo>
                      <a:lnTo>
                        <a:pt x="1044" y="414"/>
                      </a:lnTo>
                      <a:lnTo>
                        <a:pt x="1050" y="420"/>
                      </a:lnTo>
                      <a:lnTo>
                        <a:pt x="1056" y="420"/>
                      </a:lnTo>
                      <a:lnTo>
                        <a:pt x="1068" y="414"/>
                      </a:lnTo>
                      <a:lnTo>
                        <a:pt x="1086" y="414"/>
                      </a:lnTo>
                      <a:lnTo>
                        <a:pt x="1092" y="420"/>
                      </a:lnTo>
                      <a:lnTo>
                        <a:pt x="1098" y="420"/>
                      </a:lnTo>
                      <a:lnTo>
                        <a:pt x="1104" y="426"/>
                      </a:lnTo>
                      <a:lnTo>
                        <a:pt x="1110" y="426"/>
                      </a:lnTo>
                      <a:lnTo>
                        <a:pt x="1128" y="408"/>
                      </a:lnTo>
                      <a:lnTo>
                        <a:pt x="1146" y="402"/>
                      </a:lnTo>
                      <a:lnTo>
                        <a:pt x="1146" y="396"/>
                      </a:lnTo>
                      <a:lnTo>
                        <a:pt x="1158" y="396"/>
                      </a:lnTo>
                      <a:lnTo>
                        <a:pt x="1170" y="390"/>
                      </a:lnTo>
                      <a:lnTo>
                        <a:pt x="1182" y="378"/>
                      </a:lnTo>
                      <a:lnTo>
                        <a:pt x="1182" y="366"/>
                      </a:lnTo>
                      <a:lnTo>
                        <a:pt x="1170" y="366"/>
                      </a:lnTo>
                      <a:lnTo>
                        <a:pt x="1158" y="372"/>
                      </a:lnTo>
                      <a:lnTo>
                        <a:pt x="1152" y="37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5" name="Vietnam"/>
                <p:cNvSpPr>
                  <a:spLocks/>
                </p:cNvSpPr>
                <p:nvPr/>
              </p:nvSpPr>
              <p:spPr bwMode="gray">
                <a:xfrm>
                  <a:off x="4375" y="2819"/>
                  <a:ext cx="149" cy="164"/>
                </a:xfrm>
                <a:custGeom>
                  <a:avLst/>
                  <a:gdLst>
                    <a:gd name="T0" fmla="*/ 121359 w 606"/>
                    <a:gd name="T1" fmla="*/ 3684 h 1194"/>
                    <a:gd name="T2" fmla="*/ 121359 w 606"/>
                    <a:gd name="T3" fmla="*/ 3684 h 1194"/>
                    <a:gd name="T4" fmla="*/ 121359 w 606"/>
                    <a:gd name="T5" fmla="*/ 3684 h 1194"/>
                    <a:gd name="T6" fmla="*/ 121359 w 606"/>
                    <a:gd name="T7" fmla="*/ 3684 h 1194"/>
                    <a:gd name="T8" fmla="*/ 121359 w 606"/>
                    <a:gd name="T9" fmla="*/ 3684 h 1194"/>
                    <a:gd name="T10" fmla="*/ 121359 w 606"/>
                    <a:gd name="T11" fmla="*/ 3684 h 1194"/>
                    <a:gd name="T12" fmla="*/ 121359 w 606"/>
                    <a:gd name="T13" fmla="*/ 3684 h 1194"/>
                    <a:gd name="T14" fmla="*/ 121359 w 606"/>
                    <a:gd name="T15" fmla="*/ 3684 h 1194"/>
                    <a:gd name="T16" fmla="*/ 121359 w 606"/>
                    <a:gd name="T17" fmla="*/ 3684 h 1194"/>
                    <a:gd name="T18" fmla="*/ 121359 w 606"/>
                    <a:gd name="T19" fmla="*/ 3684 h 1194"/>
                    <a:gd name="T20" fmla="*/ 121359 w 606"/>
                    <a:gd name="T21" fmla="*/ 3684 h 1194"/>
                    <a:gd name="T22" fmla="*/ 121359 w 606"/>
                    <a:gd name="T23" fmla="*/ 3684 h 1194"/>
                    <a:gd name="T24" fmla="*/ 121359 w 606"/>
                    <a:gd name="T25" fmla="*/ 3684 h 1194"/>
                    <a:gd name="T26" fmla="*/ 121359 w 606"/>
                    <a:gd name="T27" fmla="*/ 3684 h 1194"/>
                    <a:gd name="T28" fmla="*/ 121359 w 606"/>
                    <a:gd name="T29" fmla="*/ 3684 h 1194"/>
                    <a:gd name="T30" fmla="*/ 121359 w 606"/>
                    <a:gd name="T31" fmla="*/ 3684 h 1194"/>
                    <a:gd name="T32" fmla="*/ 121359 w 606"/>
                    <a:gd name="T33" fmla="*/ 3684 h 1194"/>
                    <a:gd name="T34" fmla="*/ 121359 w 606"/>
                    <a:gd name="T35" fmla="*/ 3684 h 1194"/>
                    <a:gd name="T36" fmla="*/ 121359 w 606"/>
                    <a:gd name="T37" fmla="*/ 3684 h 1194"/>
                    <a:gd name="T38" fmla="*/ 121359 w 606"/>
                    <a:gd name="T39" fmla="*/ 3684 h 1194"/>
                    <a:gd name="T40" fmla="*/ 121359 w 606"/>
                    <a:gd name="T41" fmla="*/ 3684 h 1194"/>
                    <a:gd name="T42" fmla="*/ 121359 w 606"/>
                    <a:gd name="T43" fmla="*/ 3684 h 1194"/>
                    <a:gd name="T44" fmla="*/ 121359 w 606"/>
                    <a:gd name="T45" fmla="*/ 3684 h 1194"/>
                    <a:gd name="T46" fmla="*/ 121359 w 606"/>
                    <a:gd name="T47" fmla="*/ 3684 h 1194"/>
                    <a:gd name="T48" fmla="*/ 121359 w 606"/>
                    <a:gd name="T49" fmla="*/ 3684 h 1194"/>
                    <a:gd name="T50" fmla="*/ 121359 w 606"/>
                    <a:gd name="T51" fmla="*/ 3684 h 1194"/>
                    <a:gd name="T52" fmla="*/ 121359 w 606"/>
                    <a:gd name="T53" fmla="*/ 3684 h 1194"/>
                    <a:gd name="T54" fmla="*/ 121359 w 606"/>
                    <a:gd name="T55" fmla="*/ 3684 h 1194"/>
                    <a:gd name="T56" fmla="*/ 121359 w 606"/>
                    <a:gd name="T57" fmla="*/ 3684 h 1194"/>
                    <a:gd name="T58" fmla="*/ 121359 w 606"/>
                    <a:gd name="T59" fmla="*/ 3684 h 1194"/>
                    <a:gd name="T60" fmla="*/ 121359 w 606"/>
                    <a:gd name="T61" fmla="*/ 3684 h 1194"/>
                    <a:gd name="T62" fmla="*/ 121359 w 606"/>
                    <a:gd name="T63" fmla="*/ 3684 h 1194"/>
                    <a:gd name="T64" fmla="*/ 121359 w 606"/>
                    <a:gd name="T65" fmla="*/ 3684 h 1194"/>
                    <a:gd name="T66" fmla="*/ 121359 w 606"/>
                    <a:gd name="T67" fmla="*/ 3684 h 1194"/>
                    <a:gd name="T68" fmla="*/ 121359 w 606"/>
                    <a:gd name="T69" fmla="*/ 3684 h 1194"/>
                    <a:gd name="T70" fmla="*/ 121359 w 606"/>
                    <a:gd name="T71" fmla="*/ 3684 h 1194"/>
                    <a:gd name="T72" fmla="*/ 121359 w 606"/>
                    <a:gd name="T73" fmla="*/ 3684 h 1194"/>
                    <a:gd name="T74" fmla="*/ 121359 w 606"/>
                    <a:gd name="T75" fmla="*/ 3684 h 1194"/>
                    <a:gd name="T76" fmla="*/ 121359 w 606"/>
                    <a:gd name="T77" fmla="*/ 3684 h 1194"/>
                    <a:gd name="T78" fmla="*/ 121359 w 606"/>
                    <a:gd name="T79" fmla="*/ 3684 h 1194"/>
                    <a:gd name="T80" fmla="*/ 121359 w 606"/>
                    <a:gd name="T81" fmla="*/ 3684 h 1194"/>
                    <a:gd name="T82" fmla="*/ 121359 w 606"/>
                    <a:gd name="T83" fmla="*/ 3684 h 1194"/>
                    <a:gd name="T84" fmla="*/ 121359 w 606"/>
                    <a:gd name="T85" fmla="*/ 3684 h 1194"/>
                    <a:gd name="T86" fmla="*/ 121359 w 606"/>
                    <a:gd name="T87" fmla="*/ 3684 h 1194"/>
                    <a:gd name="T88" fmla="*/ 121359 w 606"/>
                    <a:gd name="T89" fmla="*/ 3684 h 1194"/>
                    <a:gd name="T90" fmla="*/ 121359 w 606"/>
                    <a:gd name="T91" fmla="*/ 3684 h 1194"/>
                    <a:gd name="T92" fmla="*/ 121359 w 606"/>
                    <a:gd name="T93" fmla="*/ 3684 h 1194"/>
                    <a:gd name="T94" fmla="*/ 121359 w 606"/>
                    <a:gd name="T95" fmla="*/ 3684 h 1194"/>
                    <a:gd name="T96" fmla="*/ 121359 w 606"/>
                    <a:gd name="T97" fmla="*/ 3684 h 1194"/>
                    <a:gd name="T98" fmla="*/ 121359 w 606"/>
                    <a:gd name="T99" fmla="*/ 3684 h 1194"/>
                    <a:gd name="T100" fmla="*/ 121359 w 606"/>
                    <a:gd name="T101" fmla="*/ 3684 h 1194"/>
                    <a:gd name="T102" fmla="*/ 121359 w 606"/>
                    <a:gd name="T103" fmla="*/ 3684 h 1194"/>
                    <a:gd name="T104" fmla="*/ 121359 w 606"/>
                    <a:gd name="T105" fmla="*/ 3684 h 1194"/>
                    <a:gd name="T106" fmla="*/ 121359 w 606"/>
                    <a:gd name="T107" fmla="*/ 3684 h 1194"/>
                    <a:gd name="T108" fmla="*/ 121359 w 606"/>
                    <a:gd name="T109" fmla="*/ 3684 h 1194"/>
                    <a:gd name="T110" fmla="*/ 121359 w 606"/>
                    <a:gd name="T111" fmla="*/ 3684 h 1194"/>
                    <a:gd name="T112" fmla="*/ 121359 w 606"/>
                    <a:gd name="T113" fmla="*/ 3684 h 1194"/>
                    <a:gd name="T114" fmla="*/ 121359 w 606"/>
                    <a:gd name="T115" fmla="*/ 3684 h 1194"/>
                    <a:gd name="T116" fmla="*/ 121359 w 606"/>
                    <a:gd name="T117" fmla="*/ 3684 h 1194"/>
                    <a:gd name="T118" fmla="*/ 121359 w 606"/>
                    <a:gd name="T119" fmla="*/ 3684 h 1194"/>
                    <a:gd name="T120" fmla="*/ 121359 w 606"/>
                    <a:gd name="T121" fmla="*/ 3684 h 1194"/>
                    <a:gd name="T122" fmla="*/ 121359 w 606"/>
                    <a:gd name="T123" fmla="*/ 3684 h 119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06"/>
                    <a:gd name="T187" fmla="*/ 0 h 1194"/>
                    <a:gd name="T188" fmla="*/ 606 w 606"/>
                    <a:gd name="T189" fmla="*/ 1194 h 119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06" h="1194">
                      <a:moveTo>
                        <a:pt x="6" y="48"/>
                      </a:moveTo>
                      <a:lnTo>
                        <a:pt x="0" y="60"/>
                      </a:lnTo>
                      <a:lnTo>
                        <a:pt x="0" y="72"/>
                      </a:lnTo>
                      <a:lnTo>
                        <a:pt x="12" y="96"/>
                      </a:lnTo>
                      <a:lnTo>
                        <a:pt x="18" y="102"/>
                      </a:lnTo>
                      <a:lnTo>
                        <a:pt x="24" y="114"/>
                      </a:lnTo>
                      <a:lnTo>
                        <a:pt x="36" y="120"/>
                      </a:lnTo>
                      <a:lnTo>
                        <a:pt x="42" y="132"/>
                      </a:lnTo>
                      <a:lnTo>
                        <a:pt x="48" y="126"/>
                      </a:lnTo>
                      <a:lnTo>
                        <a:pt x="54" y="126"/>
                      </a:lnTo>
                      <a:lnTo>
                        <a:pt x="54" y="156"/>
                      </a:lnTo>
                      <a:lnTo>
                        <a:pt x="66" y="180"/>
                      </a:lnTo>
                      <a:lnTo>
                        <a:pt x="84" y="198"/>
                      </a:lnTo>
                      <a:lnTo>
                        <a:pt x="90" y="210"/>
                      </a:lnTo>
                      <a:lnTo>
                        <a:pt x="108" y="210"/>
                      </a:lnTo>
                      <a:lnTo>
                        <a:pt x="108" y="216"/>
                      </a:lnTo>
                      <a:lnTo>
                        <a:pt x="120" y="228"/>
                      </a:lnTo>
                      <a:lnTo>
                        <a:pt x="126" y="222"/>
                      </a:lnTo>
                      <a:lnTo>
                        <a:pt x="132" y="210"/>
                      </a:lnTo>
                      <a:lnTo>
                        <a:pt x="132" y="204"/>
                      </a:lnTo>
                      <a:lnTo>
                        <a:pt x="138" y="192"/>
                      </a:lnTo>
                      <a:lnTo>
                        <a:pt x="150" y="192"/>
                      </a:lnTo>
                      <a:lnTo>
                        <a:pt x="162" y="198"/>
                      </a:lnTo>
                      <a:lnTo>
                        <a:pt x="186" y="222"/>
                      </a:lnTo>
                      <a:lnTo>
                        <a:pt x="180" y="222"/>
                      </a:lnTo>
                      <a:lnTo>
                        <a:pt x="174" y="228"/>
                      </a:lnTo>
                      <a:lnTo>
                        <a:pt x="174" y="234"/>
                      </a:lnTo>
                      <a:lnTo>
                        <a:pt x="198" y="246"/>
                      </a:lnTo>
                      <a:lnTo>
                        <a:pt x="216" y="252"/>
                      </a:lnTo>
                      <a:lnTo>
                        <a:pt x="228" y="258"/>
                      </a:lnTo>
                      <a:lnTo>
                        <a:pt x="228" y="270"/>
                      </a:lnTo>
                      <a:lnTo>
                        <a:pt x="222" y="282"/>
                      </a:lnTo>
                      <a:lnTo>
                        <a:pt x="210" y="288"/>
                      </a:lnTo>
                      <a:lnTo>
                        <a:pt x="204" y="300"/>
                      </a:lnTo>
                      <a:lnTo>
                        <a:pt x="198" y="306"/>
                      </a:lnTo>
                      <a:lnTo>
                        <a:pt x="180" y="306"/>
                      </a:lnTo>
                      <a:lnTo>
                        <a:pt x="174" y="300"/>
                      </a:lnTo>
                      <a:lnTo>
                        <a:pt x="150" y="300"/>
                      </a:lnTo>
                      <a:lnTo>
                        <a:pt x="156" y="306"/>
                      </a:lnTo>
                      <a:lnTo>
                        <a:pt x="156" y="324"/>
                      </a:lnTo>
                      <a:lnTo>
                        <a:pt x="168" y="330"/>
                      </a:lnTo>
                      <a:lnTo>
                        <a:pt x="174" y="336"/>
                      </a:lnTo>
                      <a:lnTo>
                        <a:pt x="210" y="354"/>
                      </a:lnTo>
                      <a:lnTo>
                        <a:pt x="222" y="366"/>
                      </a:lnTo>
                      <a:lnTo>
                        <a:pt x="234" y="372"/>
                      </a:lnTo>
                      <a:lnTo>
                        <a:pt x="240" y="378"/>
                      </a:lnTo>
                      <a:lnTo>
                        <a:pt x="252" y="378"/>
                      </a:lnTo>
                      <a:lnTo>
                        <a:pt x="252" y="408"/>
                      </a:lnTo>
                      <a:lnTo>
                        <a:pt x="258" y="414"/>
                      </a:lnTo>
                      <a:lnTo>
                        <a:pt x="270" y="414"/>
                      </a:lnTo>
                      <a:lnTo>
                        <a:pt x="282" y="420"/>
                      </a:lnTo>
                      <a:lnTo>
                        <a:pt x="288" y="426"/>
                      </a:lnTo>
                      <a:lnTo>
                        <a:pt x="294" y="426"/>
                      </a:lnTo>
                      <a:lnTo>
                        <a:pt x="294" y="450"/>
                      </a:lnTo>
                      <a:lnTo>
                        <a:pt x="306" y="474"/>
                      </a:lnTo>
                      <a:lnTo>
                        <a:pt x="324" y="486"/>
                      </a:lnTo>
                      <a:lnTo>
                        <a:pt x="342" y="504"/>
                      </a:lnTo>
                      <a:lnTo>
                        <a:pt x="348" y="522"/>
                      </a:lnTo>
                      <a:lnTo>
                        <a:pt x="366" y="522"/>
                      </a:lnTo>
                      <a:lnTo>
                        <a:pt x="366" y="528"/>
                      </a:lnTo>
                      <a:lnTo>
                        <a:pt x="372" y="534"/>
                      </a:lnTo>
                      <a:lnTo>
                        <a:pt x="384" y="558"/>
                      </a:lnTo>
                      <a:lnTo>
                        <a:pt x="396" y="570"/>
                      </a:lnTo>
                      <a:lnTo>
                        <a:pt x="408" y="570"/>
                      </a:lnTo>
                      <a:lnTo>
                        <a:pt x="414" y="576"/>
                      </a:lnTo>
                      <a:lnTo>
                        <a:pt x="426" y="582"/>
                      </a:lnTo>
                      <a:lnTo>
                        <a:pt x="432" y="588"/>
                      </a:lnTo>
                      <a:lnTo>
                        <a:pt x="432" y="600"/>
                      </a:lnTo>
                      <a:lnTo>
                        <a:pt x="426" y="606"/>
                      </a:lnTo>
                      <a:lnTo>
                        <a:pt x="420" y="606"/>
                      </a:lnTo>
                      <a:lnTo>
                        <a:pt x="414" y="612"/>
                      </a:lnTo>
                      <a:lnTo>
                        <a:pt x="408" y="612"/>
                      </a:lnTo>
                      <a:lnTo>
                        <a:pt x="432" y="636"/>
                      </a:lnTo>
                      <a:lnTo>
                        <a:pt x="456" y="648"/>
                      </a:lnTo>
                      <a:lnTo>
                        <a:pt x="462" y="654"/>
                      </a:lnTo>
                      <a:lnTo>
                        <a:pt x="468" y="654"/>
                      </a:lnTo>
                      <a:lnTo>
                        <a:pt x="450" y="690"/>
                      </a:lnTo>
                      <a:lnTo>
                        <a:pt x="456" y="690"/>
                      </a:lnTo>
                      <a:lnTo>
                        <a:pt x="468" y="702"/>
                      </a:lnTo>
                      <a:lnTo>
                        <a:pt x="468" y="708"/>
                      </a:lnTo>
                      <a:lnTo>
                        <a:pt x="456" y="720"/>
                      </a:lnTo>
                      <a:lnTo>
                        <a:pt x="450" y="720"/>
                      </a:lnTo>
                      <a:lnTo>
                        <a:pt x="450" y="762"/>
                      </a:lnTo>
                      <a:lnTo>
                        <a:pt x="456" y="762"/>
                      </a:lnTo>
                      <a:lnTo>
                        <a:pt x="468" y="774"/>
                      </a:lnTo>
                      <a:lnTo>
                        <a:pt x="480" y="798"/>
                      </a:lnTo>
                      <a:lnTo>
                        <a:pt x="480" y="804"/>
                      </a:lnTo>
                      <a:lnTo>
                        <a:pt x="468" y="816"/>
                      </a:lnTo>
                      <a:lnTo>
                        <a:pt x="462" y="816"/>
                      </a:lnTo>
                      <a:lnTo>
                        <a:pt x="462" y="828"/>
                      </a:lnTo>
                      <a:lnTo>
                        <a:pt x="468" y="834"/>
                      </a:lnTo>
                      <a:lnTo>
                        <a:pt x="468" y="864"/>
                      </a:lnTo>
                      <a:lnTo>
                        <a:pt x="474" y="870"/>
                      </a:lnTo>
                      <a:lnTo>
                        <a:pt x="474" y="900"/>
                      </a:lnTo>
                      <a:lnTo>
                        <a:pt x="462" y="894"/>
                      </a:lnTo>
                      <a:lnTo>
                        <a:pt x="444" y="894"/>
                      </a:lnTo>
                      <a:lnTo>
                        <a:pt x="438" y="900"/>
                      </a:lnTo>
                      <a:lnTo>
                        <a:pt x="438" y="918"/>
                      </a:lnTo>
                      <a:lnTo>
                        <a:pt x="408" y="918"/>
                      </a:lnTo>
                      <a:lnTo>
                        <a:pt x="408" y="942"/>
                      </a:lnTo>
                      <a:lnTo>
                        <a:pt x="366" y="942"/>
                      </a:lnTo>
                      <a:lnTo>
                        <a:pt x="366" y="966"/>
                      </a:lnTo>
                      <a:lnTo>
                        <a:pt x="378" y="990"/>
                      </a:lnTo>
                      <a:lnTo>
                        <a:pt x="396" y="1008"/>
                      </a:lnTo>
                      <a:lnTo>
                        <a:pt x="396" y="1020"/>
                      </a:lnTo>
                      <a:lnTo>
                        <a:pt x="390" y="1014"/>
                      </a:lnTo>
                      <a:lnTo>
                        <a:pt x="378" y="1008"/>
                      </a:lnTo>
                      <a:lnTo>
                        <a:pt x="372" y="1002"/>
                      </a:lnTo>
                      <a:lnTo>
                        <a:pt x="360" y="996"/>
                      </a:lnTo>
                      <a:lnTo>
                        <a:pt x="348" y="996"/>
                      </a:lnTo>
                      <a:lnTo>
                        <a:pt x="342" y="1002"/>
                      </a:lnTo>
                      <a:lnTo>
                        <a:pt x="342" y="1008"/>
                      </a:lnTo>
                      <a:lnTo>
                        <a:pt x="306" y="1008"/>
                      </a:lnTo>
                      <a:lnTo>
                        <a:pt x="312" y="1014"/>
                      </a:lnTo>
                      <a:lnTo>
                        <a:pt x="318" y="1014"/>
                      </a:lnTo>
                      <a:lnTo>
                        <a:pt x="324" y="1020"/>
                      </a:lnTo>
                      <a:lnTo>
                        <a:pt x="324" y="1026"/>
                      </a:lnTo>
                      <a:lnTo>
                        <a:pt x="312" y="1032"/>
                      </a:lnTo>
                      <a:lnTo>
                        <a:pt x="294" y="1032"/>
                      </a:lnTo>
                      <a:lnTo>
                        <a:pt x="276" y="1038"/>
                      </a:lnTo>
                      <a:lnTo>
                        <a:pt x="270" y="1050"/>
                      </a:lnTo>
                      <a:lnTo>
                        <a:pt x="270" y="1056"/>
                      </a:lnTo>
                      <a:lnTo>
                        <a:pt x="288" y="1074"/>
                      </a:lnTo>
                      <a:lnTo>
                        <a:pt x="300" y="1080"/>
                      </a:lnTo>
                      <a:lnTo>
                        <a:pt x="306" y="1086"/>
                      </a:lnTo>
                      <a:lnTo>
                        <a:pt x="312" y="1086"/>
                      </a:lnTo>
                      <a:lnTo>
                        <a:pt x="294" y="1104"/>
                      </a:lnTo>
                      <a:lnTo>
                        <a:pt x="294" y="1110"/>
                      </a:lnTo>
                      <a:lnTo>
                        <a:pt x="300" y="1116"/>
                      </a:lnTo>
                      <a:lnTo>
                        <a:pt x="300" y="1128"/>
                      </a:lnTo>
                      <a:lnTo>
                        <a:pt x="306" y="1140"/>
                      </a:lnTo>
                      <a:lnTo>
                        <a:pt x="306" y="1152"/>
                      </a:lnTo>
                      <a:lnTo>
                        <a:pt x="312" y="1158"/>
                      </a:lnTo>
                      <a:lnTo>
                        <a:pt x="294" y="1176"/>
                      </a:lnTo>
                      <a:lnTo>
                        <a:pt x="294" y="1188"/>
                      </a:lnTo>
                      <a:lnTo>
                        <a:pt x="306" y="1194"/>
                      </a:lnTo>
                      <a:lnTo>
                        <a:pt x="318" y="1194"/>
                      </a:lnTo>
                      <a:lnTo>
                        <a:pt x="330" y="1188"/>
                      </a:lnTo>
                      <a:lnTo>
                        <a:pt x="354" y="1164"/>
                      </a:lnTo>
                      <a:lnTo>
                        <a:pt x="366" y="1158"/>
                      </a:lnTo>
                      <a:lnTo>
                        <a:pt x="378" y="1158"/>
                      </a:lnTo>
                      <a:lnTo>
                        <a:pt x="384" y="1134"/>
                      </a:lnTo>
                      <a:lnTo>
                        <a:pt x="384" y="1110"/>
                      </a:lnTo>
                      <a:lnTo>
                        <a:pt x="396" y="1110"/>
                      </a:lnTo>
                      <a:lnTo>
                        <a:pt x="402" y="1116"/>
                      </a:lnTo>
                      <a:lnTo>
                        <a:pt x="414" y="1116"/>
                      </a:lnTo>
                      <a:lnTo>
                        <a:pt x="426" y="1104"/>
                      </a:lnTo>
                      <a:lnTo>
                        <a:pt x="426" y="1092"/>
                      </a:lnTo>
                      <a:lnTo>
                        <a:pt x="420" y="1086"/>
                      </a:lnTo>
                      <a:lnTo>
                        <a:pt x="414" y="1074"/>
                      </a:lnTo>
                      <a:lnTo>
                        <a:pt x="408" y="1068"/>
                      </a:lnTo>
                      <a:lnTo>
                        <a:pt x="408" y="1062"/>
                      </a:lnTo>
                      <a:lnTo>
                        <a:pt x="414" y="1056"/>
                      </a:lnTo>
                      <a:lnTo>
                        <a:pt x="426" y="1056"/>
                      </a:lnTo>
                      <a:lnTo>
                        <a:pt x="438" y="1050"/>
                      </a:lnTo>
                      <a:lnTo>
                        <a:pt x="444" y="1044"/>
                      </a:lnTo>
                      <a:lnTo>
                        <a:pt x="450" y="1044"/>
                      </a:lnTo>
                      <a:lnTo>
                        <a:pt x="456" y="1050"/>
                      </a:lnTo>
                      <a:lnTo>
                        <a:pt x="468" y="1050"/>
                      </a:lnTo>
                      <a:lnTo>
                        <a:pt x="480" y="1044"/>
                      </a:lnTo>
                      <a:lnTo>
                        <a:pt x="498" y="1038"/>
                      </a:lnTo>
                      <a:lnTo>
                        <a:pt x="546" y="1014"/>
                      </a:lnTo>
                      <a:lnTo>
                        <a:pt x="582" y="978"/>
                      </a:lnTo>
                      <a:lnTo>
                        <a:pt x="588" y="960"/>
                      </a:lnTo>
                      <a:lnTo>
                        <a:pt x="594" y="936"/>
                      </a:lnTo>
                      <a:lnTo>
                        <a:pt x="606" y="876"/>
                      </a:lnTo>
                      <a:lnTo>
                        <a:pt x="606" y="846"/>
                      </a:lnTo>
                      <a:lnTo>
                        <a:pt x="600" y="834"/>
                      </a:lnTo>
                      <a:lnTo>
                        <a:pt x="576" y="810"/>
                      </a:lnTo>
                      <a:lnTo>
                        <a:pt x="594" y="804"/>
                      </a:lnTo>
                      <a:lnTo>
                        <a:pt x="594" y="774"/>
                      </a:lnTo>
                      <a:lnTo>
                        <a:pt x="588" y="756"/>
                      </a:lnTo>
                      <a:lnTo>
                        <a:pt x="588" y="744"/>
                      </a:lnTo>
                      <a:lnTo>
                        <a:pt x="570" y="708"/>
                      </a:lnTo>
                      <a:lnTo>
                        <a:pt x="564" y="690"/>
                      </a:lnTo>
                      <a:lnTo>
                        <a:pt x="558" y="684"/>
                      </a:lnTo>
                      <a:lnTo>
                        <a:pt x="552" y="672"/>
                      </a:lnTo>
                      <a:lnTo>
                        <a:pt x="558" y="666"/>
                      </a:lnTo>
                      <a:lnTo>
                        <a:pt x="558" y="642"/>
                      </a:lnTo>
                      <a:lnTo>
                        <a:pt x="522" y="606"/>
                      </a:lnTo>
                      <a:lnTo>
                        <a:pt x="486" y="576"/>
                      </a:lnTo>
                      <a:lnTo>
                        <a:pt x="456" y="552"/>
                      </a:lnTo>
                      <a:lnTo>
                        <a:pt x="432" y="534"/>
                      </a:lnTo>
                      <a:lnTo>
                        <a:pt x="420" y="528"/>
                      </a:lnTo>
                      <a:lnTo>
                        <a:pt x="402" y="516"/>
                      </a:lnTo>
                      <a:lnTo>
                        <a:pt x="390" y="510"/>
                      </a:lnTo>
                      <a:lnTo>
                        <a:pt x="384" y="504"/>
                      </a:lnTo>
                      <a:lnTo>
                        <a:pt x="384" y="468"/>
                      </a:lnTo>
                      <a:lnTo>
                        <a:pt x="336" y="420"/>
                      </a:lnTo>
                      <a:lnTo>
                        <a:pt x="306" y="384"/>
                      </a:lnTo>
                      <a:lnTo>
                        <a:pt x="288" y="354"/>
                      </a:lnTo>
                      <a:lnTo>
                        <a:pt x="282" y="336"/>
                      </a:lnTo>
                      <a:lnTo>
                        <a:pt x="282" y="318"/>
                      </a:lnTo>
                      <a:lnTo>
                        <a:pt x="276" y="306"/>
                      </a:lnTo>
                      <a:lnTo>
                        <a:pt x="276" y="282"/>
                      </a:lnTo>
                      <a:lnTo>
                        <a:pt x="282" y="276"/>
                      </a:lnTo>
                      <a:lnTo>
                        <a:pt x="294" y="252"/>
                      </a:lnTo>
                      <a:lnTo>
                        <a:pt x="294" y="240"/>
                      </a:lnTo>
                      <a:lnTo>
                        <a:pt x="300" y="240"/>
                      </a:lnTo>
                      <a:lnTo>
                        <a:pt x="312" y="228"/>
                      </a:lnTo>
                      <a:lnTo>
                        <a:pt x="324" y="222"/>
                      </a:lnTo>
                      <a:lnTo>
                        <a:pt x="336" y="210"/>
                      </a:lnTo>
                      <a:lnTo>
                        <a:pt x="336" y="204"/>
                      </a:lnTo>
                      <a:lnTo>
                        <a:pt x="342" y="198"/>
                      </a:lnTo>
                      <a:lnTo>
                        <a:pt x="372" y="198"/>
                      </a:lnTo>
                      <a:lnTo>
                        <a:pt x="384" y="186"/>
                      </a:lnTo>
                      <a:lnTo>
                        <a:pt x="390" y="174"/>
                      </a:lnTo>
                      <a:lnTo>
                        <a:pt x="390" y="156"/>
                      </a:lnTo>
                      <a:lnTo>
                        <a:pt x="396" y="144"/>
                      </a:lnTo>
                      <a:lnTo>
                        <a:pt x="390" y="144"/>
                      </a:lnTo>
                      <a:lnTo>
                        <a:pt x="384" y="138"/>
                      </a:lnTo>
                      <a:lnTo>
                        <a:pt x="354" y="138"/>
                      </a:lnTo>
                      <a:lnTo>
                        <a:pt x="342" y="132"/>
                      </a:lnTo>
                      <a:lnTo>
                        <a:pt x="336" y="120"/>
                      </a:lnTo>
                      <a:lnTo>
                        <a:pt x="330" y="114"/>
                      </a:lnTo>
                      <a:lnTo>
                        <a:pt x="312" y="114"/>
                      </a:lnTo>
                      <a:lnTo>
                        <a:pt x="312" y="96"/>
                      </a:lnTo>
                      <a:lnTo>
                        <a:pt x="300" y="90"/>
                      </a:lnTo>
                      <a:lnTo>
                        <a:pt x="294" y="72"/>
                      </a:lnTo>
                      <a:lnTo>
                        <a:pt x="312" y="54"/>
                      </a:lnTo>
                      <a:lnTo>
                        <a:pt x="312" y="48"/>
                      </a:lnTo>
                      <a:lnTo>
                        <a:pt x="306" y="42"/>
                      </a:lnTo>
                      <a:lnTo>
                        <a:pt x="276" y="42"/>
                      </a:lnTo>
                      <a:lnTo>
                        <a:pt x="264" y="30"/>
                      </a:lnTo>
                      <a:lnTo>
                        <a:pt x="234" y="36"/>
                      </a:lnTo>
                      <a:lnTo>
                        <a:pt x="204" y="0"/>
                      </a:lnTo>
                      <a:lnTo>
                        <a:pt x="198" y="0"/>
                      </a:lnTo>
                      <a:lnTo>
                        <a:pt x="192" y="6"/>
                      </a:lnTo>
                      <a:lnTo>
                        <a:pt x="180" y="12"/>
                      </a:lnTo>
                      <a:lnTo>
                        <a:pt x="174" y="18"/>
                      </a:lnTo>
                      <a:lnTo>
                        <a:pt x="174" y="30"/>
                      </a:lnTo>
                      <a:lnTo>
                        <a:pt x="168" y="42"/>
                      </a:lnTo>
                      <a:lnTo>
                        <a:pt x="168" y="48"/>
                      </a:lnTo>
                      <a:lnTo>
                        <a:pt x="150" y="48"/>
                      </a:lnTo>
                      <a:lnTo>
                        <a:pt x="144" y="54"/>
                      </a:lnTo>
                      <a:lnTo>
                        <a:pt x="138" y="48"/>
                      </a:lnTo>
                      <a:lnTo>
                        <a:pt x="120" y="48"/>
                      </a:lnTo>
                      <a:lnTo>
                        <a:pt x="132" y="60"/>
                      </a:lnTo>
                      <a:lnTo>
                        <a:pt x="132" y="72"/>
                      </a:lnTo>
                      <a:lnTo>
                        <a:pt x="114" y="72"/>
                      </a:lnTo>
                      <a:lnTo>
                        <a:pt x="108" y="66"/>
                      </a:lnTo>
                      <a:lnTo>
                        <a:pt x="96" y="48"/>
                      </a:lnTo>
                      <a:lnTo>
                        <a:pt x="90" y="48"/>
                      </a:lnTo>
                      <a:lnTo>
                        <a:pt x="90" y="66"/>
                      </a:lnTo>
                      <a:lnTo>
                        <a:pt x="72" y="48"/>
                      </a:lnTo>
                      <a:lnTo>
                        <a:pt x="66" y="54"/>
                      </a:lnTo>
                      <a:lnTo>
                        <a:pt x="60" y="66"/>
                      </a:lnTo>
                      <a:lnTo>
                        <a:pt x="54" y="72"/>
                      </a:lnTo>
                      <a:lnTo>
                        <a:pt x="42" y="72"/>
                      </a:lnTo>
                      <a:lnTo>
                        <a:pt x="18" y="48"/>
                      </a:lnTo>
                      <a:lnTo>
                        <a:pt x="6" y="4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6" name="Venezuela"/>
                <p:cNvSpPr>
                  <a:spLocks noEditPoints="1"/>
                </p:cNvSpPr>
                <p:nvPr/>
              </p:nvSpPr>
              <p:spPr bwMode="gray">
                <a:xfrm>
                  <a:off x="1344" y="2943"/>
                  <a:ext cx="234" cy="127"/>
                </a:xfrm>
                <a:custGeom>
                  <a:avLst/>
                  <a:gdLst>
                    <a:gd name="T0" fmla="*/ 119612 w 954"/>
                    <a:gd name="T1" fmla="*/ 3564 h 930"/>
                    <a:gd name="T2" fmla="*/ 119612 w 954"/>
                    <a:gd name="T3" fmla="*/ 3564 h 930"/>
                    <a:gd name="T4" fmla="*/ 119612 w 954"/>
                    <a:gd name="T5" fmla="*/ 3564 h 930"/>
                    <a:gd name="T6" fmla="*/ 119612 w 954"/>
                    <a:gd name="T7" fmla="*/ 3564 h 930"/>
                    <a:gd name="T8" fmla="*/ 119612 w 954"/>
                    <a:gd name="T9" fmla="*/ 3564 h 930"/>
                    <a:gd name="T10" fmla="*/ 119612 w 954"/>
                    <a:gd name="T11" fmla="*/ 3564 h 930"/>
                    <a:gd name="T12" fmla="*/ 119612 w 954"/>
                    <a:gd name="T13" fmla="*/ 3564 h 930"/>
                    <a:gd name="T14" fmla="*/ 119612 w 954"/>
                    <a:gd name="T15" fmla="*/ 3564 h 930"/>
                    <a:gd name="T16" fmla="*/ 119612 w 954"/>
                    <a:gd name="T17" fmla="*/ 3564 h 930"/>
                    <a:gd name="T18" fmla="*/ 119612 w 954"/>
                    <a:gd name="T19" fmla="*/ 3564 h 930"/>
                    <a:gd name="T20" fmla="*/ 119612 w 954"/>
                    <a:gd name="T21" fmla="*/ 3564 h 930"/>
                    <a:gd name="T22" fmla="*/ 119612 w 954"/>
                    <a:gd name="T23" fmla="*/ 3564 h 930"/>
                    <a:gd name="T24" fmla="*/ 119612 w 954"/>
                    <a:gd name="T25" fmla="*/ 3564 h 930"/>
                    <a:gd name="T26" fmla="*/ 119612 w 954"/>
                    <a:gd name="T27" fmla="*/ 3564 h 930"/>
                    <a:gd name="T28" fmla="*/ 119612 w 954"/>
                    <a:gd name="T29" fmla="*/ 3564 h 930"/>
                    <a:gd name="T30" fmla="*/ 119612 w 954"/>
                    <a:gd name="T31" fmla="*/ 3564 h 930"/>
                    <a:gd name="T32" fmla="*/ 119612 w 954"/>
                    <a:gd name="T33" fmla="*/ 3564 h 930"/>
                    <a:gd name="T34" fmla="*/ 119612 w 954"/>
                    <a:gd name="T35" fmla="*/ 3564 h 930"/>
                    <a:gd name="T36" fmla="*/ 119612 w 954"/>
                    <a:gd name="T37" fmla="*/ 3564 h 930"/>
                    <a:gd name="T38" fmla="*/ 119612 w 954"/>
                    <a:gd name="T39" fmla="*/ 3564 h 930"/>
                    <a:gd name="T40" fmla="*/ 119612 w 954"/>
                    <a:gd name="T41" fmla="*/ 3564 h 930"/>
                    <a:gd name="T42" fmla="*/ 119612 w 954"/>
                    <a:gd name="T43" fmla="*/ 3564 h 930"/>
                    <a:gd name="T44" fmla="*/ 119612 w 954"/>
                    <a:gd name="T45" fmla="*/ 3564 h 930"/>
                    <a:gd name="T46" fmla="*/ 119612 w 954"/>
                    <a:gd name="T47" fmla="*/ 3564 h 930"/>
                    <a:gd name="T48" fmla="*/ 119612 w 954"/>
                    <a:gd name="T49" fmla="*/ 3564 h 930"/>
                    <a:gd name="T50" fmla="*/ 0 w 954"/>
                    <a:gd name="T51" fmla="*/ 3564 h 930"/>
                    <a:gd name="T52" fmla="*/ 119612 w 954"/>
                    <a:gd name="T53" fmla="*/ 3564 h 930"/>
                    <a:gd name="T54" fmla="*/ 119612 w 954"/>
                    <a:gd name="T55" fmla="*/ 3564 h 930"/>
                    <a:gd name="T56" fmla="*/ 119612 w 954"/>
                    <a:gd name="T57" fmla="*/ 3564 h 930"/>
                    <a:gd name="T58" fmla="*/ 119612 w 954"/>
                    <a:gd name="T59" fmla="*/ 3564 h 930"/>
                    <a:gd name="T60" fmla="*/ 119612 w 954"/>
                    <a:gd name="T61" fmla="*/ 3564 h 930"/>
                    <a:gd name="T62" fmla="*/ 119612 w 954"/>
                    <a:gd name="T63" fmla="*/ 3564 h 930"/>
                    <a:gd name="T64" fmla="*/ 119612 w 954"/>
                    <a:gd name="T65" fmla="*/ 3564 h 930"/>
                    <a:gd name="T66" fmla="*/ 119612 w 954"/>
                    <a:gd name="T67" fmla="*/ 3564 h 930"/>
                    <a:gd name="T68" fmla="*/ 119612 w 954"/>
                    <a:gd name="T69" fmla="*/ 3564 h 930"/>
                    <a:gd name="T70" fmla="*/ 119612 w 954"/>
                    <a:gd name="T71" fmla="*/ 3564 h 930"/>
                    <a:gd name="T72" fmla="*/ 119612 w 954"/>
                    <a:gd name="T73" fmla="*/ 3564 h 930"/>
                    <a:gd name="T74" fmla="*/ 119612 w 954"/>
                    <a:gd name="T75" fmla="*/ 3564 h 930"/>
                    <a:gd name="T76" fmla="*/ 119612 w 954"/>
                    <a:gd name="T77" fmla="*/ 3564 h 930"/>
                    <a:gd name="T78" fmla="*/ 119612 w 954"/>
                    <a:gd name="T79" fmla="*/ 3564 h 930"/>
                    <a:gd name="T80" fmla="*/ 119612 w 954"/>
                    <a:gd name="T81" fmla="*/ 3564 h 930"/>
                    <a:gd name="T82" fmla="*/ 119612 w 954"/>
                    <a:gd name="T83" fmla="*/ 3564 h 930"/>
                    <a:gd name="T84" fmla="*/ 119612 w 954"/>
                    <a:gd name="T85" fmla="*/ 3564 h 930"/>
                    <a:gd name="T86" fmla="*/ 119612 w 954"/>
                    <a:gd name="T87" fmla="*/ 3564 h 930"/>
                    <a:gd name="T88" fmla="*/ 119612 w 954"/>
                    <a:gd name="T89" fmla="*/ 3564 h 930"/>
                    <a:gd name="T90" fmla="*/ 119612 w 954"/>
                    <a:gd name="T91" fmla="*/ 3564 h 930"/>
                    <a:gd name="T92" fmla="*/ 119612 w 954"/>
                    <a:gd name="T93" fmla="*/ 3564 h 930"/>
                    <a:gd name="T94" fmla="*/ 119612 w 954"/>
                    <a:gd name="T95" fmla="*/ 3564 h 930"/>
                    <a:gd name="T96" fmla="*/ 119612 w 954"/>
                    <a:gd name="T97" fmla="*/ 3564 h 930"/>
                    <a:gd name="T98" fmla="*/ 119612 w 954"/>
                    <a:gd name="T99" fmla="*/ 3564 h 930"/>
                    <a:gd name="T100" fmla="*/ 119612 w 954"/>
                    <a:gd name="T101" fmla="*/ 3564 h 930"/>
                    <a:gd name="T102" fmla="*/ 119612 w 954"/>
                    <a:gd name="T103" fmla="*/ 3564 h 930"/>
                    <a:gd name="T104" fmla="*/ 119612 w 954"/>
                    <a:gd name="T105" fmla="*/ 3564 h 930"/>
                    <a:gd name="T106" fmla="*/ 119612 w 954"/>
                    <a:gd name="T107" fmla="*/ 3564 h 930"/>
                    <a:gd name="T108" fmla="*/ 119612 w 954"/>
                    <a:gd name="T109" fmla="*/ 3564 h 930"/>
                    <a:gd name="T110" fmla="*/ 119612 w 954"/>
                    <a:gd name="T111" fmla="*/ 3564 h 930"/>
                    <a:gd name="T112" fmla="*/ 119612 w 954"/>
                    <a:gd name="T113" fmla="*/ 3564 h 930"/>
                    <a:gd name="T114" fmla="*/ 119612 w 954"/>
                    <a:gd name="T115" fmla="*/ 3564 h 930"/>
                    <a:gd name="T116" fmla="*/ 119612 w 954"/>
                    <a:gd name="T117" fmla="*/ 3564 h 930"/>
                    <a:gd name="T118" fmla="*/ 119612 w 954"/>
                    <a:gd name="T119" fmla="*/ 3564 h 93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954"/>
                    <a:gd name="T181" fmla="*/ 0 h 930"/>
                    <a:gd name="T182" fmla="*/ 954 w 954"/>
                    <a:gd name="T183" fmla="*/ 930 h 93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954" h="930">
                      <a:moveTo>
                        <a:pt x="264" y="42"/>
                      </a:moveTo>
                      <a:lnTo>
                        <a:pt x="264" y="12"/>
                      </a:lnTo>
                      <a:lnTo>
                        <a:pt x="252" y="0"/>
                      </a:lnTo>
                      <a:lnTo>
                        <a:pt x="234" y="0"/>
                      </a:lnTo>
                      <a:lnTo>
                        <a:pt x="228" y="6"/>
                      </a:lnTo>
                      <a:lnTo>
                        <a:pt x="228" y="18"/>
                      </a:lnTo>
                      <a:lnTo>
                        <a:pt x="234" y="24"/>
                      </a:lnTo>
                      <a:lnTo>
                        <a:pt x="234" y="36"/>
                      </a:lnTo>
                      <a:lnTo>
                        <a:pt x="240" y="42"/>
                      </a:lnTo>
                      <a:lnTo>
                        <a:pt x="264" y="42"/>
                      </a:lnTo>
                      <a:close/>
                      <a:moveTo>
                        <a:pt x="936" y="276"/>
                      </a:moveTo>
                      <a:lnTo>
                        <a:pt x="930" y="276"/>
                      </a:lnTo>
                      <a:lnTo>
                        <a:pt x="924" y="282"/>
                      </a:lnTo>
                      <a:lnTo>
                        <a:pt x="912" y="288"/>
                      </a:lnTo>
                      <a:lnTo>
                        <a:pt x="906" y="294"/>
                      </a:lnTo>
                      <a:lnTo>
                        <a:pt x="900" y="288"/>
                      </a:lnTo>
                      <a:lnTo>
                        <a:pt x="888" y="288"/>
                      </a:lnTo>
                      <a:lnTo>
                        <a:pt x="882" y="282"/>
                      </a:lnTo>
                      <a:lnTo>
                        <a:pt x="876" y="282"/>
                      </a:lnTo>
                      <a:lnTo>
                        <a:pt x="852" y="306"/>
                      </a:lnTo>
                      <a:lnTo>
                        <a:pt x="822" y="282"/>
                      </a:lnTo>
                      <a:lnTo>
                        <a:pt x="846" y="282"/>
                      </a:lnTo>
                      <a:lnTo>
                        <a:pt x="858" y="276"/>
                      </a:lnTo>
                      <a:lnTo>
                        <a:pt x="864" y="276"/>
                      </a:lnTo>
                      <a:lnTo>
                        <a:pt x="870" y="264"/>
                      </a:lnTo>
                      <a:lnTo>
                        <a:pt x="870" y="246"/>
                      </a:lnTo>
                      <a:lnTo>
                        <a:pt x="882" y="234"/>
                      </a:lnTo>
                      <a:lnTo>
                        <a:pt x="888" y="222"/>
                      </a:lnTo>
                      <a:lnTo>
                        <a:pt x="876" y="210"/>
                      </a:lnTo>
                      <a:lnTo>
                        <a:pt x="846" y="210"/>
                      </a:lnTo>
                      <a:lnTo>
                        <a:pt x="846" y="204"/>
                      </a:lnTo>
                      <a:lnTo>
                        <a:pt x="840" y="198"/>
                      </a:lnTo>
                      <a:lnTo>
                        <a:pt x="840" y="192"/>
                      </a:lnTo>
                      <a:lnTo>
                        <a:pt x="834" y="186"/>
                      </a:lnTo>
                      <a:lnTo>
                        <a:pt x="828" y="186"/>
                      </a:lnTo>
                      <a:lnTo>
                        <a:pt x="822" y="192"/>
                      </a:lnTo>
                      <a:lnTo>
                        <a:pt x="822" y="210"/>
                      </a:lnTo>
                      <a:lnTo>
                        <a:pt x="816" y="198"/>
                      </a:lnTo>
                      <a:lnTo>
                        <a:pt x="816" y="180"/>
                      </a:lnTo>
                      <a:lnTo>
                        <a:pt x="792" y="180"/>
                      </a:lnTo>
                      <a:lnTo>
                        <a:pt x="786" y="210"/>
                      </a:lnTo>
                      <a:lnTo>
                        <a:pt x="780" y="204"/>
                      </a:lnTo>
                      <a:lnTo>
                        <a:pt x="774" y="192"/>
                      </a:lnTo>
                      <a:lnTo>
                        <a:pt x="774" y="186"/>
                      </a:lnTo>
                      <a:lnTo>
                        <a:pt x="768" y="180"/>
                      </a:lnTo>
                      <a:lnTo>
                        <a:pt x="768" y="156"/>
                      </a:lnTo>
                      <a:lnTo>
                        <a:pt x="738" y="168"/>
                      </a:lnTo>
                      <a:lnTo>
                        <a:pt x="744" y="162"/>
                      </a:lnTo>
                      <a:lnTo>
                        <a:pt x="756" y="156"/>
                      </a:lnTo>
                      <a:lnTo>
                        <a:pt x="762" y="156"/>
                      </a:lnTo>
                      <a:lnTo>
                        <a:pt x="762" y="144"/>
                      </a:lnTo>
                      <a:lnTo>
                        <a:pt x="750" y="138"/>
                      </a:lnTo>
                      <a:lnTo>
                        <a:pt x="744" y="138"/>
                      </a:lnTo>
                      <a:lnTo>
                        <a:pt x="744" y="132"/>
                      </a:lnTo>
                      <a:lnTo>
                        <a:pt x="750" y="132"/>
                      </a:lnTo>
                      <a:lnTo>
                        <a:pt x="762" y="126"/>
                      </a:lnTo>
                      <a:lnTo>
                        <a:pt x="774" y="126"/>
                      </a:lnTo>
                      <a:lnTo>
                        <a:pt x="792" y="120"/>
                      </a:lnTo>
                      <a:lnTo>
                        <a:pt x="804" y="120"/>
                      </a:lnTo>
                      <a:lnTo>
                        <a:pt x="810" y="114"/>
                      </a:lnTo>
                      <a:lnTo>
                        <a:pt x="726" y="114"/>
                      </a:lnTo>
                      <a:lnTo>
                        <a:pt x="690" y="120"/>
                      </a:lnTo>
                      <a:lnTo>
                        <a:pt x="678" y="120"/>
                      </a:lnTo>
                      <a:lnTo>
                        <a:pt x="690" y="132"/>
                      </a:lnTo>
                      <a:lnTo>
                        <a:pt x="678" y="132"/>
                      </a:lnTo>
                      <a:lnTo>
                        <a:pt x="666" y="138"/>
                      </a:lnTo>
                      <a:lnTo>
                        <a:pt x="654" y="138"/>
                      </a:lnTo>
                      <a:lnTo>
                        <a:pt x="642" y="144"/>
                      </a:lnTo>
                      <a:lnTo>
                        <a:pt x="636" y="144"/>
                      </a:lnTo>
                      <a:lnTo>
                        <a:pt x="624" y="150"/>
                      </a:lnTo>
                      <a:lnTo>
                        <a:pt x="606" y="168"/>
                      </a:lnTo>
                      <a:lnTo>
                        <a:pt x="594" y="174"/>
                      </a:lnTo>
                      <a:lnTo>
                        <a:pt x="576" y="174"/>
                      </a:lnTo>
                      <a:lnTo>
                        <a:pt x="564" y="162"/>
                      </a:lnTo>
                      <a:lnTo>
                        <a:pt x="546" y="156"/>
                      </a:lnTo>
                      <a:lnTo>
                        <a:pt x="534" y="144"/>
                      </a:lnTo>
                      <a:lnTo>
                        <a:pt x="522" y="138"/>
                      </a:lnTo>
                      <a:lnTo>
                        <a:pt x="510" y="126"/>
                      </a:lnTo>
                      <a:lnTo>
                        <a:pt x="492" y="126"/>
                      </a:lnTo>
                      <a:lnTo>
                        <a:pt x="450" y="132"/>
                      </a:lnTo>
                      <a:lnTo>
                        <a:pt x="372" y="132"/>
                      </a:lnTo>
                      <a:lnTo>
                        <a:pt x="360" y="120"/>
                      </a:lnTo>
                      <a:lnTo>
                        <a:pt x="354" y="108"/>
                      </a:lnTo>
                      <a:lnTo>
                        <a:pt x="354" y="84"/>
                      </a:lnTo>
                      <a:lnTo>
                        <a:pt x="348" y="72"/>
                      </a:lnTo>
                      <a:lnTo>
                        <a:pt x="336" y="60"/>
                      </a:lnTo>
                      <a:lnTo>
                        <a:pt x="324" y="54"/>
                      </a:lnTo>
                      <a:lnTo>
                        <a:pt x="276" y="54"/>
                      </a:lnTo>
                      <a:lnTo>
                        <a:pt x="240" y="60"/>
                      </a:lnTo>
                      <a:lnTo>
                        <a:pt x="222" y="72"/>
                      </a:lnTo>
                      <a:lnTo>
                        <a:pt x="210" y="78"/>
                      </a:lnTo>
                      <a:lnTo>
                        <a:pt x="204" y="78"/>
                      </a:lnTo>
                      <a:lnTo>
                        <a:pt x="180" y="90"/>
                      </a:lnTo>
                      <a:lnTo>
                        <a:pt x="162" y="96"/>
                      </a:lnTo>
                      <a:lnTo>
                        <a:pt x="144" y="108"/>
                      </a:lnTo>
                      <a:lnTo>
                        <a:pt x="138" y="120"/>
                      </a:lnTo>
                      <a:lnTo>
                        <a:pt x="138" y="144"/>
                      </a:lnTo>
                      <a:lnTo>
                        <a:pt x="150" y="168"/>
                      </a:lnTo>
                      <a:lnTo>
                        <a:pt x="156" y="186"/>
                      </a:lnTo>
                      <a:lnTo>
                        <a:pt x="162" y="198"/>
                      </a:lnTo>
                      <a:lnTo>
                        <a:pt x="156" y="210"/>
                      </a:lnTo>
                      <a:lnTo>
                        <a:pt x="150" y="228"/>
                      </a:lnTo>
                      <a:lnTo>
                        <a:pt x="138" y="234"/>
                      </a:lnTo>
                      <a:lnTo>
                        <a:pt x="132" y="246"/>
                      </a:lnTo>
                      <a:lnTo>
                        <a:pt x="126" y="252"/>
                      </a:lnTo>
                      <a:lnTo>
                        <a:pt x="120" y="252"/>
                      </a:lnTo>
                      <a:lnTo>
                        <a:pt x="126" y="222"/>
                      </a:lnTo>
                      <a:lnTo>
                        <a:pt x="114" y="222"/>
                      </a:lnTo>
                      <a:lnTo>
                        <a:pt x="108" y="216"/>
                      </a:lnTo>
                      <a:lnTo>
                        <a:pt x="96" y="210"/>
                      </a:lnTo>
                      <a:lnTo>
                        <a:pt x="90" y="204"/>
                      </a:lnTo>
                      <a:lnTo>
                        <a:pt x="84" y="192"/>
                      </a:lnTo>
                      <a:lnTo>
                        <a:pt x="96" y="168"/>
                      </a:lnTo>
                      <a:lnTo>
                        <a:pt x="108" y="156"/>
                      </a:lnTo>
                      <a:lnTo>
                        <a:pt x="120" y="132"/>
                      </a:lnTo>
                      <a:lnTo>
                        <a:pt x="120" y="78"/>
                      </a:lnTo>
                      <a:lnTo>
                        <a:pt x="114" y="66"/>
                      </a:lnTo>
                      <a:lnTo>
                        <a:pt x="114" y="54"/>
                      </a:lnTo>
                      <a:lnTo>
                        <a:pt x="108" y="48"/>
                      </a:lnTo>
                      <a:lnTo>
                        <a:pt x="108" y="54"/>
                      </a:lnTo>
                      <a:lnTo>
                        <a:pt x="102" y="66"/>
                      </a:lnTo>
                      <a:lnTo>
                        <a:pt x="90" y="78"/>
                      </a:lnTo>
                      <a:lnTo>
                        <a:pt x="72" y="84"/>
                      </a:lnTo>
                      <a:lnTo>
                        <a:pt x="48" y="108"/>
                      </a:lnTo>
                      <a:lnTo>
                        <a:pt x="36" y="144"/>
                      </a:lnTo>
                      <a:lnTo>
                        <a:pt x="36" y="162"/>
                      </a:lnTo>
                      <a:lnTo>
                        <a:pt x="30" y="168"/>
                      </a:lnTo>
                      <a:lnTo>
                        <a:pt x="30" y="192"/>
                      </a:lnTo>
                      <a:lnTo>
                        <a:pt x="6" y="216"/>
                      </a:lnTo>
                      <a:lnTo>
                        <a:pt x="0" y="228"/>
                      </a:lnTo>
                      <a:lnTo>
                        <a:pt x="0" y="240"/>
                      </a:lnTo>
                      <a:lnTo>
                        <a:pt x="6" y="246"/>
                      </a:lnTo>
                      <a:lnTo>
                        <a:pt x="6" y="240"/>
                      </a:lnTo>
                      <a:lnTo>
                        <a:pt x="18" y="228"/>
                      </a:lnTo>
                      <a:lnTo>
                        <a:pt x="24" y="228"/>
                      </a:lnTo>
                      <a:lnTo>
                        <a:pt x="36" y="240"/>
                      </a:lnTo>
                      <a:lnTo>
                        <a:pt x="42" y="252"/>
                      </a:lnTo>
                      <a:lnTo>
                        <a:pt x="42" y="288"/>
                      </a:lnTo>
                      <a:lnTo>
                        <a:pt x="48" y="294"/>
                      </a:lnTo>
                      <a:lnTo>
                        <a:pt x="60" y="300"/>
                      </a:lnTo>
                      <a:lnTo>
                        <a:pt x="66" y="306"/>
                      </a:lnTo>
                      <a:lnTo>
                        <a:pt x="66" y="318"/>
                      </a:lnTo>
                      <a:lnTo>
                        <a:pt x="54" y="342"/>
                      </a:lnTo>
                      <a:lnTo>
                        <a:pt x="54" y="384"/>
                      </a:lnTo>
                      <a:lnTo>
                        <a:pt x="66" y="384"/>
                      </a:lnTo>
                      <a:lnTo>
                        <a:pt x="66" y="396"/>
                      </a:lnTo>
                      <a:lnTo>
                        <a:pt x="72" y="408"/>
                      </a:lnTo>
                      <a:lnTo>
                        <a:pt x="78" y="414"/>
                      </a:lnTo>
                      <a:lnTo>
                        <a:pt x="102" y="414"/>
                      </a:lnTo>
                      <a:lnTo>
                        <a:pt x="108" y="408"/>
                      </a:lnTo>
                      <a:lnTo>
                        <a:pt x="120" y="408"/>
                      </a:lnTo>
                      <a:lnTo>
                        <a:pt x="132" y="414"/>
                      </a:lnTo>
                      <a:lnTo>
                        <a:pt x="138" y="414"/>
                      </a:lnTo>
                      <a:lnTo>
                        <a:pt x="150" y="420"/>
                      </a:lnTo>
                      <a:lnTo>
                        <a:pt x="162" y="420"/>
                      </a:lnTo>
                      <a:lnTo>
                        <a:pt x="168" y="414"/>
                      </a:lnTo>
                      <a:lnTo>
                        <a:pt x="168" y="408"/>
                      </a:lnTo>
                      <a:lnTo>
                        <a:pt x="180" y="408"/>
                      </a:lnTo>
                      <a:lnTo>
                        <a:pt x="186" y="414"/>
                      </a:lnTo>
                      <a:lnTo>
                        <a:pt x="198" y="420"/>
                      </a:lnTo>
                      <a:lnTo>
                        <a:pt x="222" y="420"/>
                      </a:lnTo>
                      <a:lnTo>
                        <a:pt x="222" y="426"/>
                      </a:lnTo>
                      <a:lnTo>
                        <a:pt x="228" y="432"/>
                      </a:lnTo>
                      <a:lnTo>
                        <a:pt x="234" y="444"/>
                      </a:lnTo>
                      <a:lnTo>
                        <a:pt x="240" y="462"/>
                      </a:lnTo>
                      <a:lnTo>
                        <a:pt x="264" y="486"/>
                      </a:lnTo>
                      <a:lnTo>
                        <a:pt x="288" y="486"/>
                      </a:lnTo>
                      <a:lnTo>
                        <a:pt x="288" y="480"/>
                      </a:lnTo>
                      <a:lnTo>
                        <a:pt x="306" y="480"/>
                      </a:lnTo>
                      <a:lnTo>
                        <a:pt x="312" y="486"/>
                      </a:lnTo>
                      <a:lnTo>
                        <a:pt x="336" y="486"/>
                      </a:lnTo>
                      <a:lnTo>
                        <a:pt x="342" y="480"/>
                      </a:lnTo>
                      <a:lnTo>
                        <a:pt x="366" y="486"/>
                      </a:lnTo>
                      <a:lnTo>
                        <a:pt x="372" y="480"/>
                      </a:lnTo>
                      <a:lnTo>
                        <a:pt x="384" y="474"/>
                      </a:lnTo>
                      <a:lnTo>
                        <a:pt x="402" y="474"/>
                      </a:lnTo>
                      <a:lnTo>
                        <a:pt x="408" y="480"/>
                      </a:lnTo>
                      <a:lnTo>
                        <a:pt x="408" y="492"/>
                      </a:lnTo>
                      <a:lnTo>
                        <a:pt x="390" y="510"/>
                      </a:lnTo>
                      <a:lnTo>
                        <a:pt x="390" y="534"/>
                      </a:lnTo>
                      <a:lnTo>
                        <a:pt x="384" y="540"/>
                      </a:lnTo>
                      <a:lnTo>
                        <a:pt x="378" y="540"/>
                      </a:lnTo>
                      <a:lnTo>
                        <a:pt x="366" y="552"/>
                      </a:lnTo>
                      <a:lnTo>
                        <a:pt x="366" y="576"/>
                      </a:lnTo>
                      <a:lnTo>
                        <a:pt x="372" y="588"/>
                      </a:lnTo>
                      <a:lnTo>
                        <a:pt x="372" y="618"/>
                      </a:lnTo>
                      <a:lnTo>
                        <a:pt x="366" y="630"/>
                      </a:lnTo>
                      <a:lnTo>
                        <a:pt x="366" y="642"/>
                      </a:lnTo>
                      <a:lnTo>
                        <a:pt x="372" y="648"/>
                      </a:lnTo>
                      <a:lnTo>
                        <a:pt x="384" y="648"/>
                      </a:lnTo>
                      <a:lnTo>
                        <a:pt x="384" y="672"/>
                      </a:lnTo>
                      <a:lnTo>
                        <a:pt x="390" y="684"/>
                      </a:lnTo>
                      <a:lnTo>
                        <a:pt x="402" y="690"/>
                      </a:lnTo>
                      <a:lnTo>
                        <a:pt x="408" y="702"/>
                      </a:lnTo>
                      <a:lnTo>
                        <a:pt x="408" y="708"/>
                      </a:lnTo>
                      <a:lnTo>
                        <a:pt x="402" y="720"/>
                      </a:lnTo>
                      <a:lnTo>
                        <a:pt x="372" y="750"/>
                      </a:lnTo>
                      <a:lnTo>
                        <a:pt x="366" y="750"/>
                      </a:lnTo>
                      <a:lnTo>
                        <a:pt x="390" y="762"/>
                      </a:lnTo>
                      <a:lnTo>
                        <a:pt x="402" y="774"/>
                      </a:lnTo>
                      <a:lnTo>
                        <a:pt x="414" y="774"/>
                      </a:lnTo>
                      <a:lnTo>
                        <a:pt x="414" y="798"/>
                      </a:lnTo>
                      <a:lnTo>
                        <a:pt x="420" y="804"/>
                      </a:lnTo>
                      <a:lnTo>
                        <a:pt x="420" y="822"/>
                      </a:lnTo>
                      <a:lnTo>
                        <a:pt x="426" y="828"/>
                      </a:lnTo>
                      <a:lnTo>
                        <a:pt x="426" y="846"/>
                      </a:lnTo>
                      <a:lnTo>
                        <a:pt x="432" y="858"/>
                      </a:lnTo>
                      <a:lnTo>
                        <a:pt x="432" y="876"/>
                      </a:lnTo>
                      <a:lnTo>
                        <a:pt x="444" y="888"/>
                      </a:lnTo>
                      <a:lnTo>
                        <a:pt x="450" y="900"/>
                      </a:lnTo>
                      <a:lnTo>
                        <a:pt x="450" y="906"/>
                      </a:lnTo>
                      <a:lnTo>
                        <a:pt x="462" y="918"/>
                      </a:lnTo>
                      <a:lnTo>
                        <a:pt x="468" y="918"/>
                      </a:lnTo>
                      <a:lnTo>
                        <a:pt x="480" y="924"/>
                      </a:lnTo>
                      <a:lnTo>
                        <a:pt x="486" y="924"/>
                      </a:lnTo>
                      <a:lnTo>
                        <a:pt x="498" y="918"/>
                      </a:lnTo>
                      <a:lnTo>
                        <a:pt x="504" y="912"/>
                      </a:lnTo>
                      <a:lnTo>
                        <a:pt x="516" y="906"/>
                      </a:lnTo>
                      <a:lnTo>
                        <a:pt x="522" y="900"/>
                      </a:lnTo>
                      <a:lnTo>
                        <a:pt x="528" y="906"/>
                      </a:lnTo>
                      <a:lnTo>
                        <a:pt x="528" y="930"/>
                      </a:lnTo>
                      <a:lnTo>
                        <a:pt x="534" y="930"/>
                      </a:lnTo>
                      <a:lnTo>
                        <a:pt x="546" y="918"/>
                      </a:lnTo>
                      <a:lnTo>
                        <a:pt x="558" y="894"/>
                      </a:lnTo>
                      <a:lnTo>
                        <a:pt x="570" y="882"/>
                      </a:lnTo>
                      <a:lnTo>
                        <a:pt x="588" y="882"/>
                      </a:lnTo>
                      <a:lnTo>
                        <a:pt x="594" y="876"/>
                      </a:lnTo>
                      <a:lnTo>
                        <a:pt x="630" y="858"/>
                      </a:lnTo>
                      <a:lnTo>
                        <a:pt x="636" y="846"/>
                      </a:lnTo>
                      <a:lnTo>
                        <a:pt x="636" y="816"/>
                      </a:lnTo>
                      <a:lnTo>
                        <a:pt x="678" y="816"/>
                      </a:lnTo>
                      <a:lnTo>
                        <a:pt x="684" y="810"/>
                      </a:lnTo>
                      <a:lnTo>
                        <a:pt x="690" y="798"/>
                      </a:lnTo>
                      <a:lnTo>
                        <a:pt x="690" y="792"/>
                      </a:lnTo>
                      <a:lnTo>
                        <a:pt x="684" y="786"/>
                      </a:lnTo>
                      <a:lnTo>
                        <a:pt x="636" y="780"/>
                      </a:lnTo>
                      <a:lnTo>
                        <a:pt x="636" y="750"/>
                      </a:lnTo>
                      <a:lnTo>
                        <a:pt x="630" y="738"/>
                      </a:lnTo>
                      <a:lnTo>
                        <a:pt x="618" y="726"/>
                      </a:lnTo>
                      <a:lnTo>
                        <a:pt x="624" y="720"/>
                      </a:lnTo>
                      <a:lnTo>
                        <a:pt x="624" y="690"/>
                      </a:lnTo>
                      <a:lnTo>
                        <a:pt x="618" y="684"/>
                      </a:lnTo>
                      <a:lnTo>
                        <a:pt x="606" y="678"/>
                      </a:lnTo>
                      <a:lnTo>
                        <a:pt x="588" y="660"/>
                      </a:lnTo>
                      <a:lnTo>
                        <a:pt x="588" y="630"/>
                      </a:lnTo>
                      <a:lnTo>
                        <a:pt x="594" y="636"/>
                      </a:lnTo>
                      <a:lnTo>
                        <a:pt x="594" y="642"/>
                      </a:lnTo>
                      <a:lnTo>
                        <a:pt x="636" y="642"/>
                      </a:lnTo>
                      <a:lnTo>
                        <a:pt x="642" y="648"/>
                      </a:lnTo>
                      <a:lnTo>
                        <a:pt x="642" y="666"/>
                      </a:lnTo>
                      <a:lnTo>
                        <a:pt x="654" y="666"/>
                      </a:lnTo>
                      <a:lnTo>
                        <a:pt x="666" y="660"/>
                      </a:lnTo>
                      <a:lnTo>
                        <a:pt x="678" y="666"/>
                      </a:lnTo>
                      <a:lnTo>
                        <a:pt x="684" y="660"/>
                      </a:lnTo>
                      <a:lnTo>
                        <a:pt x="696" y="660"/>
                      </a:lnTo>
                      <a:lnTo>
                        <a:pt x="702" y="666"/>
                      </a:lnTo>
                      <a:lnTo>
                        <a:pt x="708" y="678"/>
                      </a:lnTo>
                      <a:lnTo>
                        <a:pt x="720" y="690"/>
                      </a:lnTo>
                      <a:lnTo>
                        <a:pt x="732" y="696"/>
                      </a:lnTo>
                      <a:lnTo>
                        <a:pt x="738" y="690"/>
                      </a:lnTo>
                      <a:lnTo>
                        <a:pt x="738" y="672"/>
                      </a:lnTo>
                      <a:lnTo>
                        <a:pt x="744" y="660"/>
                      </a:lnTo>
                      <a:lnTo>
                        <a:pt x="744" y="648"/>
                      </a:lnTo>
                      <a:lnTo>
                        <a:pt x="750" y="642"/>
                      </a:lnTo>
                      <a:lnTo>
                        <a:pt x="768" y="642"/>
                      </a:lnTo>
                      <a:lnTo>
                        <a:pt x="774" y="648"/>
                      </a:lnTo>
                      <a:lnTo>
                        <a:pt x="792" y="648"/>
                      </a:lnTo>
                      <a:lnTo>
                        <a:pt x="804" y="642"/>
                      </a:lnTo>
                      <a:lnTo>
                        <a:pt x="828" y="618"/>
                      </a:lnTo>
                      <a:lnTo>
                        <a:pt x="840" y="612"/>
                      </a:lnTo>
                      <a:lnTo>
                        <a:pt x="864" y="612"/>
                      </a:lnTo>
                      <a:lnTo>
                        <a:pt x="864" y="600"/>
                      </a:lnTo>
                      <a:lnTo>
                        <a:pt x="876" y="600"/>
                      </a:lnTo>
                      <a:lnTo>
                        <a:pt x="882" y="594"/>
                      </a:lnTo>
                      <a:lnTo>
                        <a:pt x="882" y="558"/>
                      </a:lnTo>
                      <a:lnTo>
                        <a:pt x="846" y="522"/>
                      </a:lnTo>
                      <a:lnTo>
                        <a:pt x="840" y="510"/>
                      </a:lnTo>
                      <a:lnTo>
                        <a:pt x="834" y="504"/>
                      </a:lnTo>
                      <a:lnTo>
                        <a:pt x="834" y="492"/>
                      </a:lnTo>
                      <a:lnTo>
                        <a:pt x="846" y="486"/>
                      </a:lnTo>
                      <a:lnTo>
                        <a:pt x="852" y="486"/>
                      </a:lnTo>
                      <a:lnTo>
                        <a:pt x="864" y="480"/>
                      </a:lnTo>
                      <a:lnTo>
                        <a:pt x="864" y="462"/>
                      </a:lnTo>
                      <a:lnTo>
                        <a:pt x="846" y="444"/>
                      </a:lnTo>
                      <a:lnTo>
                        <a:pt x="846" y="438"/>
                      </a:lnTo>
                      <a:lnTo>
                        <a:pt x="876" y="438"/>
                      </a:lnTo>
                      <a:lnTo>
                        <a:pt x="888" y="432"/>
                      </a:lnTo>
                      <a:lnTo>
                        <a:pt x="900" y="432"/>
                      </a:lnTo>
                      <a:lnTo>
                        <a:pt x="912" y="426"/>
                      </a:lnTo>
                      <a:lnTo>
                        <a:pt x="918" y="420"/>
                      </a:lnTo>
                      <a:lnTo>
                        <a:pt x="918" y="402"/>
                      </a:lnTo>
                      <a:lnTo>
                        <a:pt x="894" y="402"/>
                      </a:lnTo>
                      <a:lnTo>
                        <a:pt x="894" y="360"/>
                      </a:lnTo>
                      <a:lnTo>
                        <a:pt x="906" y="348"/>
                      </a:lnTo>
                      <a:lnTo>
                        <a:pt x="918" y="348"/>
                      </a:lnTo>
                      <a:lnTo>
                        <a:pt x="924" y="342"/>
                      </a:lnTo>
                      <a:lnTo>
                        <a:pt x="930" y="342"/>
                      </a:lnTo>
                      <a:lnTo>
                        <a:pt x="936" y="336"/>
                      </a:lnTo>
                      <a:lnTo>
                        <a:pt x="954" y="300"/>
                      </a:lnTo>
                      <a:lnTo>
                        <a:pt x="948" y="294"/>
                      </a:lnTo>
                      <a:lnTo>
                        <a:pt x="942" y="282"/>
                      </a:lnTo>
                      <a:lnTo>
                        <a:pt x="936" y="27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7" name="USA (Alaska)"/>
                <p:cNvSpPr>
                  <a:spLocks noEditPoints="1"/>
                </p:cNvSpPr>
                <p:nvPr/>
              </p:nvSpPr>
              <p:spPr bwMode="gray">
                <a:xfrm>
                  <a:off x="135" y="2315"/>
                  <a:ext cx="755" cy="182"/>
                </a:xfrm>
                <a:custGeom>
                  <a:avLst/>
                  <a:gdLst>
                    <a:gd name="T0" fmla="*/ 121084 w 3072"/>
                    <a:gd name="T1" fmla="*/ 3567 h 1332"/>
                    <a:gd name="T2" fmla="*/ 121084 w 3072"/>
                    <a:gd name="T3" fmla="*/ 3567 h 1332"/>
                    <a:gd name="T4" fmla="*/ 121084 w 3072"/>
                    <a:gd name="T5" fmla="*/ 3567 h 1332"/>
                    <a:gd name="T6" fmla="*/ 121084 w 3072"/>
                    <a:gd name="T7" fmla="*/ 3567 h 1332"/>
                    <a:gd name="T8" fmla="*/ 121084 w 3072"/>
                    <a:gd name="T9" fmla="*/ 3567 h 1332"/>
                    <a:gd name="T10" fmla="*/ 121084 w 3072"/>
                    <a:gd name="T11" fmla="*/ 3567 h 1332"/>
                    <a:gd name="T12" fmla="*/ 121084 w 3072"/>
                    <a:gd name="T13" fmla="*/ 3567 h 1332"/>
                    <a:gd name="T14" fmla="*/ 121084 w 3072"/>
                    <a:gd name="T15" fmla="*/ 3567 h 1332"/>
                    <a:gd name="T16" fmla="*/ 121084 w 3072"/>
                    <a:gd name="T17" fmla="*/ 3567 h 1332"/>
                    <a:gd name="T18" fmla="*/ 121084 w 3072"/>
                    <a:gd name="T19" fmla="*/ 3567 h 1332"/>
                    <a:gd name="T20" fmla="*/ 121084 w 3072"/>
                    <a:gd name="T21" fmla="*/ 3567 h 1332"/>
                    <a:gd name="T22" fmla="*/ 121084 w 3072"/>
                    <a:gd name="T23" fmla="*/ 0 h 1332"/>
                    <a:gd name="T24" fmla="*/ 121084 w 3072"/>
                    <a:gd name="T25" fmla="*/ 3567 h 1332"/>
                    <a:gd name="T26" fmla="*/ 121084 w 3072"/>
                    <a:gd name="T27" fmla="*/ 3567 h 1332"/>
                    <a:gd name="T28" fmla="*/ 121084 w 3072"/>
                    <a:gd name="T29" fmla="*/ 3567 h 1332"/>
                    <a:gd name="T30" fmla="*/ 121084 w 3072"/>
                    <a:gd name="T31" fmla="*/ 3567 h 1332"/>
                    <a:gd name="T32" fmla="*/ 121084 w 3072"/>
                    <a:gd name="T33" fmla="*/ 3567 h 1332"/>
                    <a:gd name="T34" fmla="*/ 121084 w 3072"/>
                    <a:gd name="T35" fmla="*/ 3567 h 1332"/>
                    <a:gd name="T36" fmla="*/ 121084 w 3072"/>
                    <a:gd name="T37" fmla="*/ 3567 h 1332"/>
                    <a:gd name="T38" fmla="*/ 121084 w 3072"/>
                    <a:gd name="T39" fmla="*/ 3567 h 1332"/>
                    <a:gd name="T40" fmla="*/ 121084 w 3072"/>
                    <a:gd name="T41" fmla="*/ 3567 h 1332"/>
                    <a:gd name="T42" fmla="*/ 121084 w 3072"/>
                    <a:gd name="T43" fmla="*/ 3567 h 1332"/>
                    <a:gd name="T44" fmla="*/ 121084 w 3072"/>
                    <a:gd name="T45" fmla="*/ 3567 h 1332"/>
                    <a:gd name="T46" fmla="*/ 121084 w 3072"/>
                    <a:gd name="T47" fmla="*/ 3567 h 1332"/>
                    <a:gd name="T48" fmla="*/ 121084 w 3072"/>
                    <a:gd name="T49" fmla="*/ 3567 h 1332"/>
                    <a:gd name="T50" fmla="*/ 121084 w 3072"/>
                    <a:gd name="T51" fmla="*/ 3567 h 1332"/>
                    <a:gd name="T52" fmla="*/ 121084 w 3072"/>
                    <a:gd name="T53" fmla="*/ 3567 h 1332"/>
                    <a:gd name="T54" fmla="*/ 121084 w 3072"/>
                    <a:gd name="T55" fmla="*/ 3567 h 1332"/>
                    <a:gd name="T56" fmla="*/ 121084 w 3072"/>
                    <a:gd name="T57" fmla="*/ 3567 h 1332"/>
                    <a:gd name="T58" fmla="*/ 121084 w 3072"/>
                    <a:gd name="T59" fmla="*/ 3567 h 1332"/>
                    <a:gd name="T60" fmla="*/ 121084 w 3072"/>
                    <a:gd name="T61" fmla="*/ 3567 h 1332"/>
                    <a:gd name="T62" fmla="*/ 121084 w 3072"/>
                    <a:gd name="T63" fmla="*/ 3567 h 1332"/>
                    <a:gd name="T64" fmla="*/ 121084 w 3072"/>
                    <a:gd name="T65" fmla="*/ 3567 h 1332"/>
                    <a:gd name="T66" fmla="*/ 121084 w 3072"/>
                    <a:gd name="T67" fmla="*/ 3567 h 1332"/>
                    <a:gd name="T68" fmla="*/ 121084 w 3072"/>
                    <a:gd name="T69" fmla="*/ 3567 h 1332"/>
                    <a:gd name="T70" fmla="*/ 121084 w 3072"/>
                    <a:gd name="T71" fmla="*/ 3567 h 1332"/>
                    <a:gd name="T72" fmla="*/ 121084 w 3072"/>
                    <a:gd name="T73" fmla="*/ 3567 h 1332"/>
                    <a:gd name="T74" fmla="*/ 121084 w 3072"/>
                    <a:gd name="T75" fmla="*/ 3567 h 1332"/>
                    <a:gd name="T76" fmla="*/ 121084 w 3072"/>
                    <a:gd name="T77" fmla="*/ 3567 h 1332"/>
                    <a:gd name="T78" fmla="*/ 121084 w 3072"/>
                    <a:gd name="T79" fmla="*/ 3567 h 1332"/>
                    <a:gd name="T80" fmla="*/ 121084 w 3072"/>
                    <a:gd name="T81" fmla="*/ 3567 h 1332"/>
                    <a:gd name="T82" fmla="*/ 121084 w 3072"/>
                    <a:gd name="T83" fmla="*/ 3567 h 1332"/>
                    <a:gd name="T84" fmla="*/ 121084 w 3072"/>
                    <a:gd name="T85" fmla="*/ 3567 h 1332"/>
                    <a:gd name="T86" fmla="*/ 121084 w 3072"/>
                    <a:gd name="T87" fmla="*/ 3567 h 1332"/>
                    <a:gd name="T88" fmla="*/ 121084 w 3072"/>
                    <a:gd name="T89" fmla="*/ 3567 h 1332"/>
                    <a:gd name="T90" fmla="*/ 121084 w 3072"/>
                    <a:gd name="T91" fmla="*/ 3567 h 1332"/>
                    <a:gd name="T92" fmla="*/ 121084 w 3072"/>
                    <a:gd name="T93" fmla="*/ 3567 h 1332"/>
                    <a:gd name="T94" fmla="*/ 121084 w 3072"/>
                    <a:gd name="T95" fmla="*/ 3567 h 1332"/>
                    <a:gd name="T96" fmla="*/ 121084 w 3072"/>
                    <a:gd name="T97" fmla="*/ 3567 h 1332"/>
                    <a:gd name="T98" fmla="*/ 121084 w 3072"/>
                    <a:gd name="T99" fmla="*/ 3567 h 1332"/>
                    <a:gd name="T100" fmla="*/ 121084 w 3072"/>
                    <a:gd name="T101" fmla="*/ 3567 h 1332"/>
                    <a:gd name="T102" fmla="*/ 121084 w 3072"/>
                    <a:gd name="T103" fmla="*/ 3567 h 1332"/>
                    <a:gd name="T104" fmla="*/ 121084 w 3072"/>
                    <a:gd name="T105" fmla="*/ 3567 h 1332"/>
                    <a:gd name="T106" fmla="*/ 121084 w 3072"/>
                    <a:gd name="T107" fmla="*/ 3567 h 1332"/>
                    <a:gd name="T108" fmla="*/ 121084 w 3072"/>
                    <a:gd name="T109" fmla="*/ 3567 h 1332"/>
                    <a:gd name="T110" fmla="*/ 121084 w 3072"/>
                    <a:gd name="T111" fmla="*/ 3567 h 1332"/>
                    <a:gd name="T112" fmla="*/ 121084 w 3072"/>
                    <a:gd name="T113" fmla="*/ 3567 h 1332"/>
                    <a:gd name="T114" fmla="*/ 121084 w 3072"/>
                    <a:gd name="T115" fmla="*/ 3567 h 1332"/>
                    <a:gd name="T116" fmla="*/ 121084 w 3072"/>
                    <a:gd name="T117" fmla="*/ 3567 h 1332"/>
                    <a:gd name="T118" fmla="*/ 121084 w 3072"/>
                    <a:gd name="T119" fmla="*/ 3567 h 1332"/>
                    <a:gd name="T120" fmla="*/ 121084 w 3072"/>
                    <a:gd name="T121" fmla="*/ 3567 h 133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072"/>
                    <a:gd name="T184" fmla="*/ 0 h 1332"/>
                    <a:gd name="T185" fmla="*/ 3072 w 3072"/>
                    <a:gd name="T186" fmla="*/ 1332 h 133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072" h="1332">
                      <a:moveTo>
                        <a:pt x="2454" y="930"/>
                      </a:moveTo>
                      <a:lnTo>
                        <a:pt x="2418" y="966"/>
                      </a:lnTo>
                      <a:lnTo>
                        <a:pt x="2400" y="1002"/>
                      </a:lnTo>
                      <a:lnTo>
                        <a:pt x="2412" y="1002"/>
                      </a:lnTo>
                      <a:lnTo>
                        <a:pt x="2448" y="984"/>
                      </a:lnTo>
                      <a:lnTo>
                        <a:pt x="2460" y="972"/>
                      </a:lnTo>
                      <a:lnTo>
                        <a:pt x="2460" y="954"/>
                      </a:lnTo>
                      <a:lnTo>
                        <a:pt x="2472" y="942"/>
                      </a:lnTo>
                      <a:lnTo>
                        <a:pt x="2460" y="930"/>
                      </a:lnTo>
                      <a:lnTo>
                        <a:pt x="2454" y="930"/>
                      </a:lnTo>
                      <a:close/>
                      <a:moveTo>
                        <a:pt x="2400" y="930"/>
                      </a:moveTo>
                      <a:lnTo>
                        <a:pt x="2388" y="930"/>
                      </a:lnTo>
                      <a:lnTo>
                        <a:pt x="2376" y="936"/>
                      </a:lnTo>
                      <a:lnTo>
                        <a:pt x="2364" y="948"/>
                      </a:lnTo>
                      <a:lnTo>
                        <a:pt x="2364" y="954"/>
                      </a:lnTo>
                      <a:lnTo>
                        <a:pt x="2370" y="966"/>
                      </a:lnTo>
                      <a:lnTo>
                        <a:pt x="2376" y="972"/>
                      </a:lnTo>
                      <a:lnTo>
                        <a:pt x="2406" y="972"/>
                      </a:lnTo>
                      <a:lnTo>
                        <a:pt x="2412" y="960"/>
                      </a:lnTo>
                      <a:lnTo>
                        <a:pt x="2418" y="954"/>
                      </a:lnTo>
                      <a:lnTo>
                        <a:pt x="2418" y="942"/>
                      </a:lnTo>
                      <a:lnTo>
                        <a:pt x="2406" y="936"/>
                      </a:lnTo>
                      <a:lnTo>
                        <a:pt x="2400" y="930"/>
                      </a:lnTo>
                      <a:close/>
                      <a:moveTo>
                        <a:pt x="2316" y="1188"/>
                      </a:moveTo>
                      <a:lnTo>
                        <a:pt x="2328" y="1188"/>
                      </a:lnTo>
                      <a:lnTo>
                        <a:pt x="2340" y="1152"/>
                      </a:lnTo>
                      <a:lnTo>
                        <a:pt x="2322" y="1158"/>
                      </a:lnTo>
                      <a:lnTo>
                        <a:pt x="2316" y="1188"/>
                      </a:lnTo>
                      <a:close/>
                      <a:moveTo>
                        <a:pt x="2388" y="1074"/>
                      </a:moveTo>
                      <a:lnTo>
                        <a:pt x="2370" y="1086"/>
                      </a:lnTo>
                      <a:lnTo>
                        <a:pt x="2382" y="1098"/>
                      </a:lnTo>
                      <a:lnTo>
                        <a:pt x="2388" y="1098"/>
                      </a:lnTo>
                      <a:lnTo>
                        <a:pt x="2382" y="1104"/>
                      </a:lnTo>
                      <a:lnTo>
                        <a:pt x="2376" y="1104"/>
                      </a:lnTo>
                      <a:lnTo>
                        <a:pt x="2364" y="1116"/>
                      </a:lnTo>
                      <a:lnTo>
                        <a:pt x="2358" y="1116"/>
                      </a:lnTo>
                      <a:lnTo>
                        <a:pt x="2352" y="1122"/>
                      </a:lnTo>
                      <a:lnTo>
                        <a:pt x="2352" y="1152"/>
                      </a:lnTo>
                      <a:lnTo>
                        <a:pt x="2358" y="1164"/>
                      </a:lnTo>
                      <a:lnTo>
                        <a:pt x="2358" y="1188"/>
                      </a:lnTo>
                      <a:lnTo>
                        <a:pt x="2370" y="1182"/>
                      </a:lnTo>
                      <a:lnTo>
                        <a:pt x="2376" y="1170"/>
                      </a:lnTo>
                      <a:lnTo>
                        <a:pt x="2388" y="1164"/>
                      </a:lnTo>
                      <a:lnTo>
                        <a:pt x="2394" y="1158"/>
                      </a:lnTo>
                      <a:lnTo>
                        <a:pt x="2394" y="1146"/>
                      </a:lnTo>
                      <a:lnTo>
                        <a:pt x="2382" y="1134"/>
                      </a:lnTo>
                      <a:lnTo>
                        <a:pt x="2394" y="1134"/>
                      </a:lnTo>
                      <a:lnTo>
                        <a:pt x="2412" y="1116"/>
                      </a:lnTo>
                      <a:lnTo>
                        <a:pt x="2412" y="1098"/>
                      </a:lnTo>
                      <a:lnTo>
                        <a:pt x="2388" y="1074"/>
                      </a:lnTo>
                      <a:close/>
                      <a:moveTo>
                        <a:pt x="2562" y="1080"/>
                      </a:moveTo>
                      <a:lnTo>
                        <a:pt x="2550" y="1080"/>
                      </a:lnTo>
                      <a:lnTo>
                        <a:pt x="2550" y="1074"/>
                      </a:lnTo>
                      <a:lnTo>
                        <a:pt x="2544" y="1068"/>
                      </a:lnTo>
                      <a:lnTo>
                        <a:pt x="2538" y="1068"/>
                      </a:lnTo>
                      <a:lnTo>
                        <a:pt x="2532" y="1062"/>
                      </a:lnTo>
                      <a:lnTo>
                        <a:pt x="2520" y="1056"/>
                      </a:lnTo>
                      <a:lnTo>
                        <a:pt x="2514" y="1050"/>
                      </a:lnTo>
                      <a:lnTo>
                        <a:pt x="2514" y="1044"/>
                      </a:lnTo>
                      <a:lnTo>
                        <a:pt x="2520" y="1032"/>
                      </a:lnTo>
                      <a:lnTo>
                        <a:pt x="2520" y="1020"/>
                      </a:lnTo>
                      <a:lnTo>
                        <a:pt x="2526" y="1008"/>
                      </a:lnTo>
                      <a:lnTo>
                        <a:pt x="2532" y="1002"/>
                      </a:lnTo>
                      <a:lnTo>
                        <a:pt x="2532" y="960"/>
                      </a:lnTo>
                      <a:lnTo>
                        <a:pt x="2550" y="924"/>
                      </a:lnTo>
                      <a:lnTo>
                        <a:pt x="2550" y="906"/>
                      </a:lnTo>
                      <a:lnTo>
                        <a:pt x="2544" y="894"/>
                      </a:lnTo>
                      <a:lnTo>
                        <a:pt x="2526" y="876"/>
                      </a:lnTo>
                      <a:lnTo>
                        <a:pt x="2538" y="864"/>
                      </a:lnTo>
                      <a:lnTo>
                        <a:pt x="2538" y="834"/>
                      </a:lnTo>
                      <a:lnTo>
                        <a:pt x="2544" y="828"/>
                      </a:lnTo>
                      <a:lnTo>
                        <a:pt x="2550" y="828"/>
                      </a:lnTo>
                      <a:lnTo>
                        <a:pt x="2556" y="822"/>
                      </a:lnTo>
                      <a:lnTo>
                        <a:pt x="2550" y="816"/>
                      </a:lnTo>
                      <a:lnTo>
                        <a:pt x="2532" y="810"/>
                      </a:lnTo>
                      <a:lnTo>
                        <a:pt x="2520" y="810"/>
                      </a:lnTo>
                      <a:lnTo>
                        <a:pt x="2502" y="816"/>
                      </a:lnTo>
                      <a:lnTo>
                        <a:pt x="2490" y="816"/>
                      </a:lnTo>
                      <a:lnTo>
                        <a:pt x="2484" y="822"/>
                      </a:lnTo>
                      <a:lnTo>
                        <a:pt x="2478" y="822"/>
                      </a:lnTo>
                      <a:lnTo>
                        <a:pt x="2478" y="834"/>
                      </a:lnTo>
                      <a:lnTo>
                        <a:pt x="2460" y="834"/>
                      </a:lnTo>
                      <a:lnTo>
                        <a:pt x="2454" y="840"/>
                      </a:lnTo>
                      <a:lnTo>
                        <a:pt x="2442" y="846"/>
                      </a:lnTo>
                      <a:lnTo>
                        <a:pt x="2430" y="846"/>
                      </a:lnTo>
                      <a:lnTo>
                        <a:pt x="2418" y="852"/>
                      </a:lnTo>
                      <a:lnTo>
                        <a:pt x="2406" y="852"/>
                      </a:lnTo>
                      <a:lnTo>
                        <a:pt x="2400" y="858"/>
                      </a:lnTo>
                      <a:lnTo>
                        <a:pt x="2394" y="858"/>
                      </a:lnTo>
                      <a:lnTo>
                        <a:pt x="2388" y="864"/>
                      </a:lnTo>
                      <a:lnTo>
                        <a:pt x="2376" y="870"/>
                      </a:lnTo>
                      <a:lnTo>
                        <a:pt x="2370" y="876"/>
                      </a:lnTo>
                      <a:lnTo>
                        <a:pt x="2364" y="876"/>
                      </a:lnTo>
                      <a:lnTo>
                        <a:pt x="2364" y="864"/>
                      </a:lnTo>
                      <a:lnTo>
                        <a:pt x="2382" y="846"/>
                      </a:lnTo>
                      <a:lnTo>
                        <a:pt x="2376" y="840"/>
                      </a:lnTo>
                      <a:lnTo>
                        <a:pt x="2364" y="834"/>
                      </a:lnTo>
                      <a:lnTo>
                        <a:pt x="2358" y="828"/>
                      </a:lnTo>
                      <a:lnTo>
                        <a:pt x="2358" y="810"/>
                      </a:lnTo>
                      <a:lnTo>
                        <a:pt x="2352" y="798"/>
                      </a:lnTo>
                      <a:lnTo>
                        <a:pt x="2352" y="792"/>
                      </a:lnTo>
                      <a:lnTo>
                        <a:pt x="2376" y="768"/>
                      </a:lnTo>
                      <a:lnTo>
                        <a:pt x="2340" y="768"/>
                      </a:lnTo>
                      <a:lnTo>
                        <a:pt x="2328" y="780"/>
                      </a:lnTo>
                      <a:lnTo>
                        <a:pt x="2274" y="780"/>
                      </a:lnTo>
                      <a:lnTo>
                        <a:pt x="2274" y="768"/>
                      </a:lnTo>
                      <a:lnTo>
                        <a:pt x="2280" y="756"/>
                      </a:lnTo>
                      <a:lnTo>
                        <a:pt x="2292" y="750"/>
                      </a:lnTo>
                      <a:lnTo>
                        <a:pt x="2298" y="744"/>
                      </a:lnTo>
                      <a:lnTo>
                        <a:pt x="3072" y="108"/>
                      </a:lnTo>
                      <a:lnTo>
                        <a:pt x="3054" y="108"/>
                      </a:lnTo>
                      <a:lnTo>
                        <a:pt x="3054" y="102"/>
                      </a:lnTo>
                      <a:lnTo>
                        <a:pt x="3048" y="90"/>
                      </a:lnTo>
                      <a:lnTo>
                        <a:pt x="3036" y="84"/>
                      </a:lnTo>
                      <a:lnTo>
                        <a:pt x="3030" y="78"/>
                      </a:lnTo>
                      <a:lnTo>
                        <a:pt x="3012" y="78"/>
                      </a:lnTo>
                      <a:lnTo>
                        <a:pt x="2988" y="84"/>
                      </a:lnTo>
                      <a:lnTo>
                        <a:pt x="2964" y="84"/>
                      </a:lnTo>
                      <a:lnTo>
                        <a:pt x="2928" y="96"/>
                      </a:lnTo>
                      <a:lnTo>
                        <a:pt x="2916" y="96"/>
                      </a:lnTo>
                      <a:lnTo>
                        <a:pt x="2892" y="84"/>
                      </a:lnTo>
                      <a:lnTo>
                        <a:pt x="2886" y="78"/>
                      </a:lnTo>
                      <a:lnTo>
                        <a:pt x="2874" y="72"/>
                      </a:lnTo>
                      <a:lnTo>
                        <a:pt x="2784" y="72"/>
                      </a:lnTo>
                      <a:lnTo>
                        <a:pt x="2772" y="66"/>
                      </a:lnTo>
                      <a:lnTo>
                        <a:pt x="2766" y="60"/>
                      </a:lnTo>
                      <a:lnTo>
                        <a:pt x="2748" y="60"/>
                      </a:lnTo>
                      <a:lnTo>
                        <a:pt x="2736" y="54"/>
                      </a:lnTo>
                      <a:lnTo>
                        <a:pt x="2598" y="54"/>
                      </a:lnTo>
                      <a:lnTo>
                        <a:pt x="2598" y="42"/>
                      </a:lnTo>
                      <a:lnTo>
                        <a:pt x="2604" y="36"/>
                      </a:lnTo>
                      <a:lnTo>
                        <a:pt x="2592" y="36"/>
                      </a:lnTo>
                      <a:lnTo>
                        <a:pt x="2574" y="30"/>
                      </a:lnTo>
                      <a:lnTo>
                        <a:pt x="2562" y="30"/>
                      </a:lnTo>
                      <a:lnTo>
                        <a:pt x="2550" y="24"/>
                      </a:lnTo>
                      <a:lnTo>
                        <a:pt x="2532" y="24"/>
                      </a:lnTo>
                      <a:lnTo>
                        <a:pt x="2520" y="30"/>
                      </a:lnTo>
                      <a:lnTo>
                        <a:pt x="2496" y="30"/>
                      </a:lnTo>
                      <a:lnTo>
                        <a:pt x="2490" y="36"/>
                      </a:lnTo>
                      <a:lnTo>
                        <a:pt x="2484" y="36"/>
                      </a:lnTo>
                      <a:lnTo>
                        <a:pt x="2514" y="0"/>
                      </a:lnTo>
                      <a:lnTo>
                        <a:pt x="2430" y="36"/>
                      </a:lnTo>
                      <a:lnTo>
                        <a:pt x="2460" y="0"/>
                      </a:lnTo>
                      <a:lnTo>
                        <a:pt x="2430" y="0"/>
                      </a:lnTo>
                      <a:lnTo>
                        <a:pt x="2418" y="6"/>
                      </a:lnTo>
                      <a:lnTo>
                        <a:pt x="2412" y="12"/>
                      </a:lnTo>
                      <a:lnTo>
                        <a:pt x="2358" y="30"/>
                      </a:lnTo>
                      <a:lnTo>
                        <a:pt x="2232" y="30"/>
                      </a:lnTo>
                      <a:lnTo>
                        <a:pt x="2214" y="36"/>
                      </a:lnTo>
                      <a:lnTo>
                        <a:pt x="2208" y="42"/>
                      </a:lnTo>
                      <a:lnTo>
                        <a:pt x="2184" y="54"/>
                      </a:lnTo>
                      <a:lnTo>
                        <a:pt x="2172" y="54"/>
                      </a:lnTo>
                      <a:lnTo>
                        <a:pt x="2166" y="60"/>
                      </a:lnTo>
                      <a:lnTo>
                        <a:pt x="2046" y="60"/>
                      </a:lnTo>
                      <a:lnTo>
                        <a:pt x="2004" y="72"/>
                      </a:lnTo>
                      <a:lnTo>
                        <a:pt x="1956" y="102"/>
                      </a:lnTo>
                      <a:lnTo>
                        <a:pt x="1902" y="132"/>
                      </a:lnTo>
                      <a:lnTo>
                        <a:pt x="1854" y="144"/>
                      </a:lnTo>
                      <a:lnTo>
                        <a:pt x="1758" y="156"/>
                      </a:lnTo>
                      <a:lnTo>
                        <a:pt x="1722" y="162"/>
                      </a:lnTo>
                      <a:lnTo>
                        <a:pt x="1704" y="162"/>
                      </a:lnTo>
                      <a:lnTo>
                        <a:pt x="1698" y="168"/>
                      </a:lnTo>
                      <a:lnTo>
                        <a:pt x="1644" y="186"/>
                      </a:lnTo>
                      <a:lnTo>
                        <a:pt x="1632" y="192"/>
                      </a:lnTo>
                      <a:lnTo>
                        <a:pt x="1620" y="192"/>
                      </a:lnTo>
                      <a:lnTo>
                        <a:pt x="1620" y="198"/>
                      </a:lnTo>
                      <a:lnTo>
                        <a:pt x="1626" y="204"/>
                      </a:lnTo>
                      <a:lnTo>
                        <a:pt x="1638" y="210"/>
                      </a:lnTo>
                      <a:lnTo>
                        <a:pt x="1650" y="222"/>
                      </a:lnTo>
                      <a:lnTo>
                        <a:pt x="1656" y="222"/>
                      </a:lnTo>
                      <a:lnTo>
                        <a:pt x="1662" y="234"/>
                      </a:lnTo>
                      <a:lnTo>
                        <a:pt x="1662" y="240"/>
                      </a:lnTo>
                      <a:lnTo>
                        <a:pt x="1668" y="252"/>
                      </a:lnTo>
                      <a:lnTo>
                        <a:pt x="1668" y="264"/>
                      </a:lnTo>
                      <a:lnTo>
                        <a:pt x="1662" y="264"/>
                      </a:lnTo>
                      <a:lnTo>
                        <a:pt x="1650" y="270"/>
                      </a:lnTo>
                      <a:lnTo>
                        <a:pt x="1644" y="282"/>
                      </a:lnTo>
                      <a:lnTo>
                        <a:pt x="1734" y="282"/>
                      </a:lnTo>
                      <a:lnTo>
                        <a:pt x="1704" y="318"/>
                      </a:lnTo>
                      <a:lnTo>
                        <a:pt x="1770" y="318"/>
                      </a:lnTo>
                      <a:lnTo>
                        <a:pt x="1764" y="336"/>
                      </a:lnTo>
                      <a:lnTo>
                        <a:pt x="1710" y="336"/>
                      </a:lnTo>
                      <a:lnTo>
                        <a:pt x="1698" y="348"/>
                      </a:lnTo>
                      <a:lnTo>
                        <a:pt x="1632" y="348"/>
                      </a:lnTo>
                      <a:lnTo>
                        <a:pt x="1614" y="354"/>
                      </a:lnTo>
                      <a:lnTo>
                        <a:pt x="1560" y="354"/>
                      </a:lnTo>
                      <a:lnTo>
                        <a:pt x="1554" y="348"/>
                      </a:lnTo>
                      <a:lnTo>
                        <a:pt x="1548" y="348"/>
                      </a:lnTo>
                      <a:lnTo>
                        <a:pt x="1554" y="342"/>
                      </a:lnTo>
                      <a:lnTo>
                        <a:pt x="1560" y="342"/>
                      </a:lnTo>
                      <a:lnTo>
                        <a:pt x="1572" y="330"/>
                      </a:lnTo>
                      <a:lnTo>
                        <a:pt x="1566" y="324"/>
                      </a:lnTo>
                      <a:lnTo>
                        <a:pt x="1458" y="324"/>
                      </a:lnTo>
                      <a:lnTo>
                        <a:pt x="1452" y="330"/>
                      </a:lnTo>
                      <a:lnTo>
                        <a:pt x="1452" y="348"/>
                      </a:lnTo>
                      <a:lnTo>
                        <a:pt x="1434" y="348"/>
                      </a:lnTo>
                      <a:lnTo>
                        <a:pt x="1422" y="354"/>
                      </a:lnTo>
                      <a:lnTo>
                        <a:pt x="1404" y="354"/>
                      </a:lnTo>
                      <a:lnTo>
                        <a:pt x="1386" y="360"/>
                      </a:lnTo>
                      <a:lnTo>
                        <a:pt x="1338" y="360"/>
                      </a:lnTo>
                      <a:lnTo>
                        <a:pt x="1308" y="366"/>
                      </a:lnTo>
                      <a:lnTo>
                        <a:pt x="1254" y="384"/>
                      </a:lnTo>
                      <a:lnTo>
                        <a:pt x="1254" y="390"/>
                      </a:lnTo>
                      <a:lnTo>
                        <a:pt x="1272" y="396"/>
                      </a:lnTo>
                      <a:lnTo>
                        <a:pt x="1284" y="402"/>
                      </a:lnTo>
                      <a:lnTo>
                        <a:pt x="1314" y="402"/>
                      </a:lnTo>
                      <a:lnTo>
                        <a:pt x="1272" y="420"/>
                      </a:lnTo>
                      <a:lnTo>
                        <a:pt x="1260" y="462"/>
                      </a:lnTo>
                      <a:lnTo>
                        <a:pt x="1272" y="462"/>
                      </a:lnTo>
                      <a:lnTo>
                        <a:pt x="1290" y="468"/>
                      </a:lnTo>
                      <a:lnTo>
                        <a:pt x="1338" y="468"/>
                      </a:lnTo>
                      <a:lnTo>
                        <a:pt x="1350" y="462"/>
                      </a:lnTo>
                      <a:lnTo>
                        <a:pt x="1362" y="462"/>
                      </a:lnTo>
                      <a:lnTo>
                        <a:pt x="1410" y="474"/>
                      </a:lnTo>
                      <a:lnTo>
                        <a:pt x="1422" y="456"/>
                      </a:lnTo>
                      <a:lnTo>
                        <a:pt x="1434" y="474"/>
                      </a:lnTo>
                      <a:lnTo>
                        <a:pt x="1446" y="468"/>
                      </a:lnTo>
                      <a:lnTo>
                        <a:pt x="1452" y="462"/>
                      </a:lnTo>
                      <a:lnTo>
                        <a:pt x="1476" y="450"/>
                      </a:lnTo>
                      <a:lnTo>
                        <a:pt x="1482" y="444"/>
                      </a:lnTo>
                      <a:lnTo>
                        <a:pt x="1494" y="444"/>
                      </a:lnTo>
                      <a:lnTo>
                        <a:pt x="1506" y="450"/>
                      </a:lnTo>
                      <a:lnTo>
                        <a:pt x="1524" y="450"/>
                      </a:lnTo>
                      <a:lnTo>
                        <a:pt x="1536" y="444"/>
                      </a:lnTo>
                      <a:lnTo>
                        <a:pt x="1542" y="438"/>
                      </a:lnTo>
                      <a:lnTo>
                        <a:pt x="1554" y="432"/>
                      </a:lnTo>
                      <a:lnTo>
                        <a:pt x="1560" y="432"/>
                      </a:lnTo>
                      <a:lnTo>
                        <a:pt x="1566" y="426"/>
                      </a:lnTo>
                      <a:lnTo>
                        <a:pt x="1566" y="450"/>
                      </a:lnTo>
                      <a:lnTo>
                        <a:pt x="1560" y="462"/>
                      </a:lnTo>
                      <a:lnTo>
                        <a:pt x="1554" y="468"/>
                      </a:lnTo>
                      <a:lnTo>
                        <a:pt x="1500" y="468"/>
                      </a:lnTo>
                      <a:lnTo>
                        <a:pt x="1506" y="498"/>
                      </a:lnTo>
                      <a:lnTo>
                        <a:pt x="1494" y="504"/>
                      </a:lnTo>
                      <a:lnTo>
                        <a:pt x="1488" y="516"/>
                      </a:lnTo>
                      <a:lnTo>
                        <a:pt x="1476" y="522"/>
                      </a:lnTo>
                      <a:lnTo>
                        <a:pt x="1464" y="534"/>
                      </a:lnTo>
                      <a:lnTo>
                        <a:pt x="1446" y="540"/>
                      </a:lnTo>
                      <a:lnTo>
                        <a:pt x="1380" y="540"/>
                      </a:lnTo>
                      <a:lnTo>
                        <a:pt x="1362" y="522"/>
                      </a:lnTo>
                      <a:lnTo>
                        <a:pt x="1344" y="534"/>
                      </a:lnTo>
                      <a:lnTo>
                        <a:pt x="1344" y="546"/>
                      </a:lnTo>
                      <a:lnTo>
                        <a:pt x="1338" y="546"/>
                      </a:lnTo>
                      <a:lnTo>
                        <a:pt x="1332" y="552"/>
                      </a:lnTo>
                      <a:lnTo>
                        <a:pt x="1320" y="558"/>
                      </a:lnTo>
                      <a:lnTo>
                        <a:pt x="1302" y="564"/>
                      </a:lnTo>
                      <a:lnTo>
                        <a:pt x="1290" y="570"/>
                      </a:lnTo>
                      <a:lnTo>
                        <a:pt x="1266" y="570"/>
                      </a:lnTo>
                      <a:lnTo>
                        <a:pt x="1242" y="558"/>
                      </a:lnTo>
                      <a:lnTo>
                        <a:pt x="1236" y="558"/>
                      </a:lnTo>
                      <a:lnTo>
                        <a:pt x="1140" y="606"/>
                      </a:lnTo>
                      <a:lnTo>
                        <a:pt x="1122" y="624"/>
                      </a:lnTo>
                      <a:lnTo>
                        <a:pt x="1116" y="606"/>
                      </a:lnTo>
                      <a:lnTo>
                        <a:pt x="1080" y="624"/>
                      </a:lnTo>
                      <a:lnTo>
                        <a:pt x="1068" y="624"/>
                      </a:lnTo>
                      <a:lnTo>
                        <a:pt x="1044" y="636"/>
                      </a:lnTo>
                      <a:lnTo>
                        <a:pt x="1020" y="660"/>
                      </a:lnTo>
                      <a:lnTo>
                        <a:pt x="990" y="648"/>
                      </a:lnTo>
                      <a:lnTo>
                        <a:pt x="990" y="672"/>
                      </a:lnTo>
                      <a:lnTo>
                        <a:pt x="984" y="666"/>
                      </a:lnTo>
                      <a:lnTo>
                        <a:pt x="972" y="666"/>
                      </a:lnTo>
                      <a:lnTo>
                        <a:pt x="966" y="672"/>
                      </a:lnTo>
                      <a:lnTo>
                        <a:pt x="966" y="690"/>
                      </a:lnTo>
                      <a:lnTo>
                        <a:pt x="954" y="708"/>
                      </a:lnTo>
                      <a:lnTo>
                        <a:pt x="1014" y="684"/>
                      </a:lnTo>
                      <a:lnTo>
                        <a:pt x="990" y="702"/>
                      </a:lnTo>
                      <a:lnTo>
                        <a:pt x="990" y="714"/>
                      </a:lnTo>
                      <a:lnTo>
                        <a:pt x="972" y="726"/>
                      </a:lnTo>
                      <a:lnTo>
                        <a:pt x="1026" y="726"/>
                      </a:lnTo>
                      <a:lnTo>
                        <a:pt x="1032" y="732"/>
                      </a:lnTo>
                      <a:lnTo>
                        <a:pt x="1032" y="738"/>
                      </a:lnTo>
                      <a:lnTo>
                        <a:pt x="1020" y="744"/>
                      </a:lnTo>
                      <a:lnTo>
                        <a:pt x="984" y="744"/>
                      </a:lnTo>
                      <a:lnTo>
                        <a:pt x="960" y="750"/>
                      </a:lnTo>
                      <a:lnTo>
                        <a:pt x="972" y="738"/>
                      </a:lnTo>
                      <a:lnTo>
                        <a:pt x="960" y="732"/>
                      </a:lnTo>
                      <a:lnTo>
                        <a:pt x="954" y="732"/>
                      </a:lnTo>
                      <a:lnTo>
                        <a:pt x="948" y="738"/>
                      </a:lnTo>
                      <a:lnTo>
                        <a:pt x="936" y="744"/>
                      </a:lnTo>
                      <a:lnTo>
                        <a:pt x="930" y="750"/>
                      </a:lnTo>
                      <a:lnTo>
                        <a:pt x="924" y="750"/>
                      </a:lnTo>
                      <a:lnTo>
                        <a:pt x="918" y="756"/>
                      </a:lnTo>
                      <a:lnTo>
                        <a:pt x="924" y="756"/>
                      </a:lnTo>
                      <a:lnTo>
                        <a:pt x="930" y="762"/>
                      </a:lnTo>
                      <a:lnTo>
                        <a:pt x="930" y="768"/>
                      </a:lnTo>
                      <a:lnTo>
                        <a:pt x="924" y="774"/>
                      </a:lnTo>
                      <a:lnTo>
                        <a:pt x="924" y="780"/>
                      </a:lnTo>
                      <a:lnTo>
                        <a:pt x="918" y="792"/>
                      </a:lnTo>
                      <a:lnTo>
                        <a:pt x="918" y="804"/>
                      </a:lnTo>
                      <a:lnTo>
                        <a:pt x="990" y="804"/>
                      </a:lnTo>
                      <a:lnTo>
                        <a:pt x="1038" y="774"/>
                      </a:lnTo>
                      <a:lnTo>
                        <a:pt x="1104" y="750"/>
                      </a:lnTo>
                      <a:lnTo>
                        <a:pt x="1098" y="750"/>
                      </a:lnTo>
                      <a:lnTo>
                        <a:pt x="1092" y="756"/>
                      </a:lnTo>
                      <a:lnTo>
                        <a:pt x="1080" y="762"/>
                      </a:lnTo>
                      <a:lnTo>
                        <a:pt x="1062" y="768"/>
                      </a:lnTo>
                      <a:lnTo>
                        <a:pt x="1050" y="780"/>
                      </a:lnTo>
                      <a:lnTo>
                        <a:pt x="1038" y="786"/>
                      </a:lnTo>
                      <a:lnTo>
                        <a:pt x="1026" y="798"/>
                      </a:lnTo>
                      <a:lnTo>
                        <a:pt x="1026" y="816"/>
                      </a:lnTo>
                      <a:lnTo>
                        <a:pt x="1020" y="828"/>
                      </a:lnTo>
                      <a:lnTo>
                        <a:pt x="990" y="828"/>
                      </a:lnTo>
                      <a:lnTo>
                        <a:pt x="978" y="834"/>
                      </a:lnTo>
                      <a:lnTo>
                        <a:pt x="972" y="852"/>
                      </a:lnTo>
                      <a:lnTo>
                        <a:pt x="966" y="864"/>
                      </a:lnTo>
                      <a:lnTo>
                        <a:pt x="954" y="870"/>
                      </a:lnTo>
                      <a:lnTo>
                        <a:pt x="942" y="882"/>
                      </a:lnTo>
                      <a:lnTo>
                        <a:pt x="930" y="888"/>
                      </a:lnTo>
                      <a:lnTo>
                        <a:pt x="924" y="894"/>
                      </a:lnTo>
                      <a:lnTo>
                        <a:pt x="978" y="888"/>
                      </a:lnTo>
                      <a:lnTo>
                        <a:pt x="972" y="906"/>
                      </a:lnTo>
                      <a:lnTo>
                        <a:pt x="978" y="894"/>
                      </a:lnTo>
                      <a:lnTo>
                        <a:pt x="990" y="888"/>
                      </a:lnTo>
                      <a:lnTo>
                        <a:pt x="1002" y="876"/>
                      </a:lnTo>
                      <a:lnTo>
                        <a:pt x="1026" y="864"/>
                      </a:lnTo>
                      <a:lnTo>
                        <a:pt x="1038" y="864"/>
                      </a:lnTo>
                      <a:lnTo>
                        <a:pt x="1050" y="870"/>
                      </a:lnTo>
                      <a:lnTo>
                        <a:pt x="1056" y="870"/>
                      </a:lnTo>
                      <a:lnTo>
                        <a:pt x="1056" y="876"/>
                      </a:lnTo>
                      <a:lnTo>
                        <a:pt x="1050" y="876"/>
                      </a:lnTo>
                      <a:lnTo>
                        <a:pt x="1074" y="870"/>
                      </a:lnTo>
                      <a:lnTo>
                        <a:pt x="1068" y="876"/>
                      </a:lnTo>
                      <a:lnTo>
                        <a:pt x="1068" y="906"/>
                      </a:lnTo>
                      <a:lnTo>
                        <a:pt x="1074" y="912"/>
                      </a:lnTo>
                      <a:lnTo>
                        <a:pt x="1092" y="912"/>
                      </a:lnTo>
                      <a:lnTo>
                        <a:pt x="1098" y="900"/>
                      </a:lnTo>
                      <a:lnTo>
                        <a:pt x="1110" y="894"/>
                      </a:lnTo>
                      <a:lnTo>
                        <a:pt x="1116" y="888"/>
                      </a:lnTo>
                      <a:lnTo>
                        <a:pt x="1122" y="876"/>
                      </a:lnTo>
                      <a:lnTo>
                        <a:pt x="1164" y="858"/>
                      </a:lnTo>
                      <a:lnTo>
                        <a:pt x="1176" y="870"/>
                      </a:lnTo>
                      <a:lnTo>
                        <a:pt x="1146" y="870"/>
                      </a:lnTo>
                      <a:lnTo>
                        <a:pt x="1140" y="876"/>
                      </a:lnTo>
                      <a:lnTo>
                        <a:pt x="1140" y="882"/>
                      </a:lnTo>
                      <a:lnTo>
                        <a:pt x="1134" y="888"/>
                      </a:lnTo>
                      <a:lnTo>
                        <a:pt x="1134" y="894"/>
                      </a:lnTo>
                      <a:lnTo>
                        <a:pt x="1152" y="894"/>
                      </a:lnTo>
                      <a:lnTo>
                        <a:pt x="1164" y="888"/>
                      </a:lnTo>
                      <a:lnTo>
                        <a:pt x="1182" y="888"/>
                      </a:lnTo>
                      <a:lnTo>
                        <a:pt x="1200" y="882"/>
                      </a:lnTo>
                      <a:lnTo>
                        <a:pt x="1218" y="882"/>
                      </a:lnTo>
                      <a:lnTo>
                        <a:pt x="1224" y="876"/>
                      </a:lnTo>
                      <a:lnTo>
                        <a:pt x="1230" y="876"/>
                      </a:lnTo>
                      <a:lnTo>
                        <a:pt x="1272" y="858"/>
                      </a:lnTo>
                      <a:lnTo>
                        <a:pt x="1224" y="882"/>
                      </a:lnTo>
                      <a:lnTo>
                        <a:pt x="1224" y="894"/>
                      </a:lnTo>
                      <a:lnTo>
                        <a:pt x="1212" y="894"/>
                      </a:lnTo>
                      <a:lnTo>
                        <a:pt x="1200" y="900"/>
                      </a:lnTo>
                      <a:lnTo>
                        <a:pt x="1188" y="900"/>
                      </a:lnTo>
                      <a:lnTo>
                        <a:pt x="1176" y="906"/>
                      </a:lnTo>
                      <a:lnTo>
                        <a:pt x="1170" y="912"/>
                      </a:lnTo>
                      <a:lnTo>
                        <a:pt x="1158" y="918"/>
                      </a:lnTo>
                      <a:lnTo>
                        <a:pt x="1152" y="930"/>
                      </a:lnTo>
                      <a:lnTo>
                        <a:pt x="1122" y="930"/>
                      </a:lnTo>
                      <a:lnTo>
                        <a:pt x="1086" y="960"/>
                      </a:lnTo>
                      <a:lnTo>
                        <a:pt x="1086" y="978"/>
                      </a:lnTo>
                      <a:lnTo>
                        <a:pt x="1038" y="978"/>
                      </a:lnTo>
                      <a:lnTo>
                        <a:pt x="1032" y="984"/>
                      </a:lnTo>
                      <a:lnTo>
                        <a:pt x="1020" y="984"/>
                      </a:lnTo>
                      <a:lnTo>
                        <a:pt x="1002" y="990"/>
                      </a:lnTo>
                      <a:lnTo>
                        <a:pt x="990" y="996"/>
                      </a:lnTo>
                      <a:lnTo>
                        <a:pt x="978" y="996"/>
                      </a:lnTo>
                      <a:lnTo>
                        <a:pt x="966" y="1008"/>
                      </a:lnTo>
                      <a:lnTo>
                        <a:pt x="966" y="1020"/>
                      </a:lnTo>
                      <a:lnTo>
                        <a:pt x="960" y="1026"/>
                      </a:lnTo>
                      <a:lnTo>
                        <a:pt x="960" y="1038"/>
                      </a:lnTo>
                      <a:lnTo>
                        <a:pt x="876" y="1038"/>
                      </a:lnTo>
                      <a:lnTo>
                        <a:pt x="858" y="1044"/>
                      </a:lnTo>
                      <a:lnTo>
                        <a:pt x="828" y="1062"/>
                      </a:lnTo>
                      <a:lnTo>
                        <a:pt x="804" y="1080"/>
                      </a:lnTo>
                      <a:lnTo>
                        <a:pt x="780" y="1092"/>
                      </a:lnTo>
                      <a:lnTo>
                        <a:pt x="774" y="1098"/>
                      </a:lnTo>
                      <a:lnTo>
                        <a:pt x="750" y="1104"/>
                      </a:lnTo>
                      <a:lnTo>
                        <a:pt x="738" y="1122"/>
                      </a:lnTo>
                      <a:lnTo>
                        <a:pt x="732" y="1104"/>
                      </a:lnTo>
                      <a:lnTo>
                        <a:pt x="672" y="1104"/>
                      </a:lnTo>
                      <a:lnTo>
                        <a:pt x="648" y="1116"/>
                      </a:lnTo>
                      <a:lnTo>
                        <a:pt x="630" y="1122"/>
                      </a:lnTo>
                      <a:lnTo>
                        <a:pt x="624" y="1128"/>
                      </a:lnTo>
                      <a:lnTo>
                        <a:pt x="606" y="1128"/>
                      </a:lnTo>
                      <a:lnTo>
                        <a:pt x="606" y="1140"/>
                      </a:lnTo>
                      <a:lnTo>
                        <a:pt x="576" y="1146"/>
                      </a:lnTo>
                      <a:lnTo>
                        <a:pt x="564" y="1152"/>
                      </a:lnTo>
                      <a:lnTo>
                        <a:pt x="540" y="1152"/>
                      </a:lnTo>
                      <a:lnTo>
                        <a:pt x="516" y="1170"/>
                      </a:lnTo>
                      <a:lnTo>
                        <a:pt x="522" y="1182"/>
                      </a:lnTo>
                      <a:lnTo>
                        <a:pt x="540" y="1164"/>
                      </a:lnTo>
                      <a:lnTo>
                        <a:pt x="558" y="1176"/>
                      </a:lnTo>
                      <a:lnTo>
                        <a:pt x="582" y="1158"/>
                      </a:lnTo>
                      <a:lnTo>
                        <a:pt x="582" y="1170"/>
                      </a:lnTo>
                      <a:lnTo>
                        <a:pt x="594" y="1170"/>
                      </a:lnTo>
                      <a:lnTo>
                        <a:pt x="606" y="1164"/>
                      </a:lnTo>
                      <a:lnTo>
                        <a:pt x="618" y="1164"/>
                      </a:lnTo>
                      <a:lnTo>
                        <a:pt x="642" y="1140"/>
                      </a:lnTo>
                      <a:lnTo>
                        <a:pt x="654" y="1134"/>
                      </a:lnTo>
                      <a:lnTo>
                        <a:pt x="666" y="1122"/>
                      </a:lnTo>
                      <a:lnTo>
                        <a:pt x="684" y="1122"/>
                      </a:lnTo>
                      <a:lnTo>
                        <a:pt x="684" y="1134"/>
                      </a:lnTo>
                      <a:lnTo>
                        <a:pt x="690" y="1140"/>
                      </a:lnTo>
                      <a:lnTo>
                        <a:pt x="708" y="1140"/>
                      </a:lnTo>
                      <a:lnTo>
                        <a:pt x="732" y="1128"/>
                      </a:lnTo>
                      <a:lnTo>
                        <a:pt x="744" y="1128"/>
                      </a:lnTo>
                      <a:lnTo>
                        <a:pt x="756" y="1122"/>
                      </a:lnTo>
                      <a:lnTo>
                        <a:pt x="762" y="1116"/>
                      </a:lnTo>
                      <a:lnTo>
                        <a:pt x="768" y="1116"/>
                      </a:lnTo>
                      <a:lnTo>
                        <a:pt x="804" y="1128"/>
                      </a:lnTo>
                      <a:lnTo>
                        <a:pt x="822" y="1110"/>
                      </a:lnTo>
                      <a:lnTo>
                        <a:pt x="834" y="1110"/>
                      </a:lnTo>
                      <a:lnTo>
                        <a:pt x="852" y="1104"/>
                      </a:lnTo>
                      <a:lnTo>
                        <a:pt x="870" y="1104"/>
                      </a:lnTo>
                      <a:lnTo>
                        <a:pt x="894" y="1092"/>
                      </a:lnTo>
                      <a:lnTo>
                        <a:pt x="918" y="1068"/>
                      </a:lnTo>
                      <a:lnTo>
                        <a:pt x="942" y="1056"/>
                      </a:lnTo>
                      <a:lnTo>
                        <a:pt x="972" y="1056"/>
                      </a:lnTo>
                      <a:lnTo>
                        <a:pt x="978" y="1044"/>
                      </a:lnTo>
                      <a:lnTo>
                        <a:pt x="1014" y="1044"/>
                      </a:lnTo>
                      <a:lnTo>
                        <a:pt x="1026" y="1038"/>
                      </a:lnTo>
                      <a:lnTo>
                        <a:pt x="1032" y="1038"/>
                      </a:lnTo>
                      <a:lnTo>
                        <a:pt x="1038" y="1032"/>
                      </a:lnTo>
                      <a:lnTo>
                        <a:pt x="1050" y="1032"/>
                      </a:lnTo>
                      <a:lnTo>
                        <a:pt x="1086" y="1020"/>
                      </a:lnTo>
                      <a:lnTo>
                        <a:pt x="1110" y="1008"/>
                      </a:lnTo>
                      <a:lnTo>
                        <a:pt x="1122" y="996"/>
                      </a:lnTo>
                      <a:lnTo>
                        <a:pt x="1134" y="990"/>
                      </a:lnTo>
                      <a:lnTo>
                        <a:pt x="1140" y="984"/>
                      </a:lnTo>
                      <a:lnTo>
                        <a:pt x="1206" y="972"/>
                      </a:lnTo>
                      <a:lnTo>
                        <a:pt x="1260" y="942"/>
                      </a:lnTo>
                      <a:lnTo>
                        <a:pt x="1296" y="942"/>
                      </a:lnTo>
                      <a:lnTo>
                        <a:pt x="1314" y="936"/>
                      </a:lnTo>
                      <a:lnTo>
                        <a:pt x="1326" y="936"/>
                      </a:lnTo>
                      <a:lnTo>
                        <a:pt x="1338" y="930"/>
                      </a:lnTo>
                      <a:lnTo>
                        <a:pt x="1368" y="900"/>
                      </a:lnTo>
                      <a:lnTo>
                        <a:pt x="1380" y="900"/>
                      </a:lnTo>
                      <a:lnTo>
                        <a:pt x="1404" y="888"/>
                      </a:lnTo>
                      <a:lnTo>
                        <a:pt x="1416" y="888"/>
                      </a:lnTo>
                      <a:lnTo>
                        <a:pt x="1428" y="882"/>
                      </a:lnTo>
                      <a:lnTo>
                        <a:pt x="1434" y="876"/>
                      </a:lnTo>
                      <a:lnTo>
                        <a:pt x="1434" y="864"/>
                      </a:lnTo>
                      <a:lnTo>
                        <a:pt x="1422" y="864"/>
                      </a:lnTo>
                      <a:lnTo>
                        <a:pt x="1428" y="858"/>
                      </a:lnTo>
                      <a:lnTo>
                        <a:pt x="1452" y="846"/>
                      </a:lnTo>
                      <a:lnTo>
                        <a:pt x="1458" y="840"/>
                      </a:lnTo>
                      <a:lnTo>
                        <a:pt x="1470" y="834"/>
                      </a:lnTo>
                      <a:lnTo>
                        <a:pt x="1476" y="828"/>
                      </a:lnTo>
                      <a:lnTo>
                        <a:pt x="1488" y="828"/>
                      </a:lnTo>
                      <a:lnTo>
                        <a:pt x="1500" y="822"/>
                      </a:lnTo>
                      <a:lnTo>
                        <a:pt x="1512" y="822"/>
                      </a:lnTo>
                      <a:lnTo>
                        <a:pt x="1518" y="816"/>
                      </a:lnTo>
                      <a:lnTo>
                        <a:pt x="1524" y="816"/>
                      </a:lnTo>
                      <a:lnTo>
                        <a:pt x="1596" y="786"/>
                      </a:lnTo>
                      <a:lnTo>
                        <a:pt x="1590" y="768"/>
                      </a:lnTo>
                      <a:lnTo>
                        <a:pt x="1602" y="768"/>
                      </a:lnTo>
                      <a:lnTo>
                        <a:pt x="1608" y="774"/>
                      </a:lnTo>
                      <a:lnTo>
                        <a:pt x="1626" y="774"/>
                      </a:lnTo>
                      <a:lnTo>
                        <a:pt x="1638" y="762"/>
                      </a:lnTo>
                      <a:lnTo>
                        <a:pt x="1650" y="762"/>
                      </a:lnTo>
                      <a:lnTo>
                        <a:pt x="1674" y="750"/>
                      </a:lnTo>
                      <a:lnTo>
                        <a:pt x="1680" y="744"/>
                      </a:lnTo>
                      <a:lnTo>
                        <a:pt x="1704" y="732"/>
                      </a:lnTo>
                      <a:lnTo>
                        <a:pt x="1740" y="720"/>
                      </a:lnTo>
                      <a:lnTo>
                        <a:pt x="1770" y="708"/>
                      </a:lnTo>
                      <a:lnTo>
                        <a:pt x="1794" y="702"/>
                      </a:lnTo>
                      <a:lnTo>
                        <a:pt x="1812" y="702"/>
                      </a:lnTo>
                      <a:lnTo>
                        <a:pt x="1818" y="708"/>
                      </a:lnTo>
                      <a:lnTo>
                        <a:pt x="1842" y="720"/>
                      </a:lnTo>
                      <a:lnTo>
                        <a:pt x="1848" y="726"/>
                      </a:lnTo>
                      <a:lnTo>
                        <a:pt x="1812" y="726"/>
                      </a:lnTo>
                      <a:lnTo>
                        <a:pt x="1794" y="714"/>
                      </a:lnTo>
                      <a:lnTo>
                        <a:pt x="1758" y="738"/>
                      </a:lnTo>
                      <a:lnTo>
                        <a:pt x="1728" y="738"/>
                      </a:lnTo>
                      <a:lnTo>
                        <a:pt x="1722" y="744"/>
                      </a:lnTo>
                      <a:lnTo>
                        <a:pt x="1710" y="750"/>
                      </a:lnTo>
                      <a:lnTo>
                        <a:pt x="1704" y="762"/>
                      </a:lnTo>
                      <a:lnTo>
                        <a:pt x="1692" y="768"/>
                      </a:lnTo>
                      <a:lnTo>
                        <a:pt x="1686" y="774"/>
                      </a:lnTo>
                      <a:lnTo>
                        <a:pt x="1680" y="774"/>
                      </a:lnTo>
                      <a:lnTo>
                        <a:pt x="1668" y="780"/>
                      </a:lnTo>
                      <a:lnTo>
                        <a:pt x="1656" y="780"/>
                      </a:lnTo>
                      <a:lnTo>
                        <a:pt x="1638" y="786"/>
                      </a:lnTo>
                      <a:lnTo>
                        <a:pt x="1614" y="798"/>
                      </a:lnTo>
                      <a:lnTo>
                        <a:pt x="1614" y="804"/>
                      </a:lnTo>
                      <a:lnTo>
                        <a:pt x="1620" y="810"/>
                      </a:lnTo>
                      <a:lnTo>
                        <a:pt x="1632" y="816"/>
                      </a:lnTo>
                      <a:lnTo>
                        <a:pt x="1650" y="816"/>
                      </a:lnTo>
                      <a:lnTo>
                        <a:pt x="1644" y="816"/>
                      </a:lnTo>
                      <a:lnTo>
                        <a:pt x="1638" y="822"/>
                      </a:lnTo>
                      <a:lnTo>
                        <a:pt x="1632" y="822"/>
                      </a:lnTo>
                      <a:lnTo>
                        <a:pt x="1620" y="828"/>
                      </a:lnTo>
                      <a:lnTo>
                        <a:pt x="1572" y="828"/>
                      </a:lnTo>
                      <a:lnTo>
                        <a:pt x="1566" y="834"/>
                      </a:lnTo>
                      <a:lnTo>
                        <a:pt x="1560" y="834"/>
                      </a:lnTo>
                      <a:lnTo>
                        <a:pt x="1560" y="846"/>
                      </a:lnTo>
                      <a:lnTo>
                        <a:pt x="1572" y="858"/>
                      </a:lnTo>
                      <a:lnTo>
                        <a:pt x="1584" y="858"/>
                      </a:lnTo>
                      <a:lnTo>
                        <a:pt x="1596" y="852"/>
                      </a:lnTo>
                      <a:lnTo>
                        <a:pt x="1638" y="834"/>
                      </a:lnTo>
                      <a:lnTo>
                        <a:pt x="1680" y="810"/>
                      </a:lnTo>
                      <a:lnTo>
                        <a:pt x="1722" y="798"/>
                      </a:lnTo>
                      <a:lnTo>
                        <a:pt x="1788" y="798"/>
                      </a:lnTo>
                      <a:lnTo>
                        <a:pt x="1818" y="792"/>
                      </a:lnTo>
                      <a:lnTo>
                        <a:pt x="1824" y="786"/>
                      </a:lnTo>
                      <a:lnTo>
                        <a:pt x="1848" y="774"/>
                      </a:lnTo>
                      <a:lnTo>
                        <a:pt x="1854" y="762"/>
                      </a:lnTo>
                      <a:lnTo>
                        <a:pt x="1866" y="756"/>
                      </a:lnTo>
                      <a:lnTo>
                        <a:pt x="1872" y="750"/>
                      </a:lnTo>
                      <a:lnTo>
                        <a:pt x="1866" y="738"/>
                      </a:lnTo>
                      <a:lnTo>
                        <a:pt x="1878" y="732"/>
                      </a:lnTo>
                      <a:lnTo>
                        <a:pt x="1908" y="720"/>
                      </a:lnTo>
                      <a:lnTo>
                        <a:pt x="1944" y="714"/>
                      </a:lnTo>
                      <a:lnTo>
                        <a:pt x="1962" y="708"/>
                      </a:lnTo>
                      <a:lnTo>
                        <a:pt x="1968" y="708"/>
                      </a:lnTo>
                      <a:lnTo>
                        <a:pt x="1980" y="720"/>
                      </a:lnTo>
                      <a:lnTo>
                        <a:pt x="1980" y="726"/>
                      </a:lnTo>
                      <a:lnTo>
                        <a:pt x="2046" y="702"/>
                      </a:lnTo>
                      <a:lnTo>
                        <a:pt x="2004" y="738"/>
                      </a:lnTo>
                      <a:lnTo>
                        <a:pt x="2022" y="744"/>
                      </a:lnTo>
                      <a:lnTo>
                        <a:pt x="2022" y="762"/>
                      </a:lnTo>
                      <a:lnTo>
                        <a:pt x="2028" y="762"/>
                      </a:lnTo>
                      <a:lnTo>
                        <a:pt x="2034" y="756"/>
                      </a:lnTo>
                      <a:lnTo>
                        <a:pt x="2094" y="726"/>
                      </a:lnTo>
                      <a:lnTo>
                        <a:pt x="2082" y="732"/>
                      </a:lnTo>
                      <a:lnTo>
                        <a:pt x="2076" y="744"/>
                      </a:lnTo>
                      <a:lnTo>
                        <a:pt x="2064" y="750"/>
                      </a:lnTo>
                      <a:lnTo>
                        <a:pt x="2058" y="762"/>
                      </a:lnTo>
                      <a:lnTo>
                        <a:pt x="2046" y="774"/>
                      </a:lnTo>
                      <a:lnTo>
                        <a:pt x="2052" y="780"/>
                      </a:lnTo>
                      <a:lnTo>
                        <a:pt x="2064" y="780"/>
                      </a:lnTo>
                      <a:lnTo>
                        <a:pt x="2076" y="786"/>
                      </a:lnTo>
                      <a:lnTo>
                        <a:pt x="2106" y="786"/>
                      </a:lnTo>
                      <a:lnTo>
                        <a:pt x="2208" y="798"/>
                      </a:lnTo>
                      <a:lnTo>
                        <a:pt x="2238" y="780"/>
                      </a:lnTo>
                      <a:lnTo>
                        <a:pt x="2232" y="786"/>
                      </a:lnTo>
                      <a:lnTo>
                        <a:pt x="2232" y="810"/>
                      </a:lnTo>
                      <a:lnTo>
                        <a:pt x="2298" y="810"/>
                      </a:lnTo>
                      <a:lnTo>
                        <a:pt x="2334" y="804"/>
                      </a:lnTo>
                      <a:lnTo>
                        <a:pt x="2328" y="804"/>
                      </a:lnTo>
                      <a:lnTo>
                        <a:pt x="2322" y="810"/>
                      </a:lnTo>
                      <a:lnTo>
                        <a:pt x="2310" y="810"/>
                      </a:lnTo>
                      <a:lnTo>
                        <a:pt x="2286" y="822"/>
                      </a:lnTo>
                      <a:lnTo>
                        <a:pt x="2280" y="828"/>
                      </a:lnTo>
                      <a:lnTo>
                        <a:pt x="2280" y="834"/>
                      </a:lnTo>
                      <a:lnTo>
                        <a:pt x="2292" y="846"/>
                      </a:lnTo>
                      <a:lnTo>
                        <a:pt x="2304" y="852"/>
                      </a:lnTo>
                      <a:lnTo>
                        <a:pt x="2310" y="858"/>
                      </a:lnTo>
                      <a:lnTo>
                        <a:pt x="2310" y="882"/>
                      </a:lnTo>
                      <a:lnTo>
                        <a:pt x="2316" y="888"/>
                      </a:lnTo>
                      <a:lnTo>
                        <a:pt x="2316" y="900"/>
                      </a:lnTo>
                      <a:lnTo>
                        <a:pt x="2322" y="912"/>
                      </a:lnTo>
                      <a:lnTo>
                        <a:pt x="2358" y="912"/>
                      </a:lnTo>
                      <a:lnTo>
                        <a:pt x="2370" y="906"/>
                      </a:lnTo>
                      <a:lnTo>
                        <a:pt x="2388" y="906"/>
                      </a:lnTo>
                      <a:lnTo>
                        <a:pt x="2382" y="876"/>
                      </a:lnTo>
                      <a:lnTo>
                        <a:pt x="2400" y="870"/>
                      </a:lnTo>
                      <a:lnTo>
                        <a:pt x="2412" y="888"/>
                      </a:lnTo>
                      <a:lnTo>
                        <a:pt x="2442" y="876"/>
                      </a:lnTo>
                      <a:lnTo>
                        <a:pt x="2430" y="888"/>
                      </a:lnTo>
                      <a:lnTo>
                        <a:pt x="2430" y="900"/>
                      </a:lnTo>
                      <a:lnTo>
                        <a:pt x="2424" y="906"/>
                      </a:lnTo>
                      <a:lnTo>
                        <a:pt x="2424" y="912"/>
                      </a:lnTo>
                      <a:lnTo>
                        <a:pt x="2430" y="918"/>
                      </a:lnTo>
                      <a:lnTo>
                        <a:pt x="2436" y="918"/>
                      </a:lnTo>
                      <a:lnTo>
                        <a:pt x="2448" y="912"/>
                      </a:lnTo>
                      <a:lnTo>
                        <a:pt x="2454" y="906"/>
                      </a:lnTo>
                      <a:lnTo>
                        <a:pt x="2460" y="894"/>
                      </a:lnTo>
                      <a:lnTo>
                        <a:pt x="2466" y="888"/>
                      </a:lnTo>
                      <a:lnTo>
                        <a:pt x="2472" y="876"/>
                      </a:lnTo>
                      <a:lnTo>
                        <a:pt x="2502" y="834"/>
                      </a:lnTo>
                      <a:lnTo>
                        <a:pt x="2478" y="900"/>
                      </a:lnTo>
                      <a:lnTo>
                        <a:pt x="2484" y="924"/>
                      </a:lnTo>
                      <a:lnTo>
                        <a:pt x="2520" y="912"/>
                      </a:lnTo>
                      <a:lnTo>
                        <a:pt x="2496" y="936"/>
                      </a:lnTo>
                      <a:lnTo>
                        <a:pt x="2520" y="954"/>
                      </a:lnTo>
                      <a:lnTo>
                        <a:pt x="2502" y="954"/>
                      </a:lnTo>
                      <a:lnTo>
                        <a:pt x="2502" y="972"/>
                      </a:lnTo>
                      <a:lnTo>
                        <a:pt x="2472" y="990"/>
                      </a:lnTo>
                      <a:lnTo>
                        <a:pt x="2454" y="1002"/>
                      </a:lnTo>
                      <a:lnTo>
                        <a:pt x="2484" y="1020"/>
                      </a:lnTo>
                      <a:lnTo>
                        <a:pt x="2478" y="1050"/>
                      </a:lnTo>
                      <a:lnTo>
                        <a:pt x="2460" y="1068"/>
                      </a:lnTo>
                      <a:lnTo>
                        <a:pt x="2478" y="1080"/>
                      </a:lnTo>
                      <a:lnTo>
                        <a:pt x="2460" y="1098"/>
                      </a:lnTo>
                      <a:lnTo>
                        <a:pt x="2490" y="1098"/>
                      </a:lnTo>
                      <a:lnTo>
                        <a:pt x="2526" y="1086"/>
                      </a:lnTo>
                      <a:lnTo>
                        <a:pt x="2496" y="1122"/>
                      </a:lnTo>
                      <a:lnTo>
                        <a:pt x="2478" y="1140"/>
                      </a:lnTo>
                      <a:lnTo>
                        <a:pt x="2502" y="1146"/>
                      </a:lnTo>
                      <a:lnTo>
                        <a:pt x="2454" y="1164"/>
                      </a:lnTo>
                      <a:lnTo>
                        <a:pt x="2436" y="1176"/>
                      </a:lnTo>
                      <a:lnTo>
                        <a:pt x="2454" y="1188"/>
                      </a:lnTo>
                      <a:lnTo>
                        <a:pt x="2454" y="1200"/>
                      </a:lnTo>
                      <a:lnTo>
                        <a:pt x="2472" y="1188"/>
                      </a:lnTo>
                      <a:lnTo>
                        <a:pt x="2490" y="1182"/>
                      </a:lnTo>
                      <a:lnTo>
                        <a:pt x="2502" y="1170"/>
                      </a:lnTo>
                      <a:lnTo>
                        <a:pt x="2514" y="1164"/>
                      </a:lnTo>
                      <a:lnTo>
                        <a:pt x="2532" y="1146"/>
                      </a:lnTo>
                      <a:lnTo>
                        <a:pt x="2538" y="1134"/>
                      </a:lnTo>
                      <a:lnTo>
                        <a:pt x="2538" y="1122"/>
                      </a:lnTo>
                      <a:lnTo>
                        <a:pt x="2550" y="1116"/>
                      </a:lnTo>
                      <a:lnTo>
                        <a:pt x="2562" y="1104"/>
                      </a:lnTo>
                      <a:lnTo>
                        <a:pt x="2574" y="1098"/>
                      </a:lnTo>
                      <a:lnTo>
                        <a:pt x="2574" y="1086"/>
                      </a:lnTo>
                      <a:lnTo>
                        <a:pt x="2568" y="1080"/>
                      </a:lnTo>
                      <a:lnTo>
                        <a:pt x="2562" y="1080"/>
                      </a:lnTo>
                      <a:close/>
                      <a:moveTo>
                        <a:pt x="2394" y="1056"/>
                      </a:moveTo>
                      <a:lnTo>
                        <a:pt x="2400" y="1062"/>
                      </a:lnTo>
                      <a:lnTo>
                        <a:pt x="2418" y="1062"/>
                      </a:lnTo>
                      <a:lnTo>
                        <a:pt x="2436" y="1044"/>
                      </a:lnTo>
                      <a:lnTo>
                        <a:pt x="2460" y="1038"/>
                      </a:lnTo>
                      <a:lnTo>
                        <a:pt x="2454" y="1020"/>
                      </a:lnTo>
                      <a:lnTo>
                        <a:pt x="2430" y="1020"/>
                      </a:lnTo>
                      <a:lnTo>
                        <a:pt x="2418" y="1026"/>
                      </a:lnTo>
                      <a:lnTo>
                        <a:pt x="2412" y="1032"/>
                      </a:lnTo>
                      <a:lnTo>
                        <a:pt x="2406" y="1044"/>
                      </a:lnTo>
                      <a:lnTo>
                        <a:pt x="2394" y="1050"/>
                      </a:lnTo>
                      <a:lnTo>
                        <a:pt x="2394" y="1056"/>
                      </a:lnTo>
                      <a:close/>
                      <a:moveTo>
                        <a:pt x="2376" y="984"/>
                      </a:moveTo>
                      <a:lnTo>
                        <a:pt x="2358" y="984"/>
                      </a:lnTo>
                      <a:lnTo>
                        <a:pt x="2346" y="990"/>
                      </a:lnTo>
                      <a:lnTo>
                        <a:pt x="2334" y="1002"/>
                      </a:lnTo>
                      <a:lnTo>
                        <a:pt x="2334" y="1014"/>
                      </a:lnTo>
                      <a:lnTo>
                        <a:pt x="2322" y="1026"/>
                      </a:lnTo>
                      <a:lnTo>
                        <a:pt x="2322" y="1044"/>
                      </a:lnTo>
                      <a:lnTo>
                        <a:pt x="2310" y="1056"/>
                      </a:lnTo>
                      <a:lnTo>
                        <a:pt x="2310" y="1074"/>
                      </a:lnTo>
                      <a:lnTo>
                        <a:pt x="2316" y="1080"/>
                      </a:lnTo>
                      <a:lnTo>
                        <a:pt x="2322" y="1074"/>
                      </a:lnTo>
                      <a:lnTo>
                        <a:pt x="2328" y="1062"/>
                      </a:lnTo>
                      <a:lnTo>
                        <a:pt x="2340" y="1050"/>
                      </a:lnTo>
                      <a:lnTo>
                        <a:pt x="2352" y="1044"/>
                      </a:lnTo>
                      <a:lnTo>
                        <a:pt x="2376" y="1020"/>
                      </a:lnTo>
                      <a:lnTo>
                        <a:pt x="2382" y="1008"/>
                      </a:lnTo>
                      <a:lnTo>
                        <a:pt x="2382" y="990"/>
                      </a:lnTo>
                      <a:lnTo>
                        <a:pt x="2376" y="984"/>
                      </a:lnTo>
                      <a:close/>
                      <a:moveTo>
                        <a:pt x="786" y="810"/>
                      </a:moveTo>
                      <a:lnTo>
                        <a:pt x="798" y="810"/>
                      </a:lnTo>
                      <a:lnTo>
                        <a:pt x="834" y="798"/>
                      </a:lnTo>
                      <a:lnTo>
                        <a:pt x="858" y="786"/>
                      </a:lnTo>
                      <a:lnTo>
                        <a:pt x="864" y="780"/>
                      </a:lnTo>
                      <a:lnTo>
                        <a:pt x="870" y="780"/>
                      </a:lnTo>
                      <a:lnTo>
                        <a:pt x="864" y="774"/>
                      </a:lnTo>
                      <a:lnTo>
                        <a:pt x="828" y="762"/>
                      </a:lnTo>
                      <a:lnTo>
                        <a:pt x="810" y="762"/>
                      </a:lnTo>
                      <a:lnTo>
                        <a:pt x="798" y="768"/>
                      </a:lnTo>
                      <a:lnTo>
                        <a:pt x="792" y="774"/>
                      </a:lnTo>
                      <a:lnTo>
                        <a:pt x="786" y="768"/>
                      </a:lnTo>
                      <a:lnTo>
                        <a:pt x="774" y="768"/>
                      </a:lnTo>
                      <a:lnTo>
                        <a:pt x="768" y="774"/>
                      </a:lnTo>
                      <a:lnTo>
                        <a:pt x="768" y="804"/>
                      </a:lnTo>
                      <a:lnTo>
                        <a:pt x="774" y="810"/>
                      </a:lnTo>
                      <a:lnTo>
                        <a:pt x="786" y="810"/>
                      </a:lnTo>
                      <a:close/>
                      <a:moveTo>
                        <a:pt x="0" y="1332"/>
                      </a:moveTo>
                      <a:lnTo>
                        <a:pt x="60" y="1320"/>
                      </a:lnTo>
                      <a:lnTo>
                        <a:pt x="72" y="1302"/>
                      </a:lnTo>
                      <a:lnTo>
                        <a:pt x="132" y="1296"/>
                      </a:lnTo>
                      <a:lnTo>
                        <a:pt x="114" y="1272"/>
                      </a:lnTo>
                      <a:lnTo>
                        <a:pt x="0" y="1332"/>
                      </a:lnTo>
                      <a:close/>
                      <a:moveTo>
                        <a:pt x="1362" y="954"/>
                      </a:moveTo>
                      <a:lnTo>
                        <a:pt x="1350" y="954"/>
                      </a:lnTo>
                      <a:lnTo>
                        <a:pt x="1338" y="960"/>
                      </a:lnTo>
                      <a:lnTo>
                        <a:pt x="1332" y="954"/>
                      </a:lnTo>
                      <a:lnTo>
                        <a:pt x="1314" y="954"/>
                      </a:lnTo>
                      <a:lnTo>
                        <a:pt x="1314" y="978"/>
                      </a:lnTo>
                      <a:lnTo>
                        <a:pt x="1290" y="996"/>
                      </a:lnTo>
                      <a:lnTo>
                        <a:pt x="1290" y="972"/>
                      </a:lnTo>
                      <a:lnTo>
                        <a:pt x="1278" y="966"/>
                      </a:lnTo>
                      <a:lnTo>
                        <a:pt x="1272" y="966"/>
                      </a:lnTo>
                      <a:lnTo>
                        <a:pt x="1248" y="978"/>
                      </a:lnTo>
                      <a:lnTo>
                        <a:pt x="1242" y="978"/>
                      </a:lnTo>
                      <a:lnTo>
                        <a:pt x="1230" y="990"/>
                      </a:lnTo>
                      <a:lnTo>
                        <a:pt x="1224" y="1002"/>
                      </a:lnTo>
                      <a:lnTo>
                        <a:pt x="1218" y="1008"/>
                      </a:lnTo>
                      <a:lnTo>
                        <a:pt x="1218" y="1014"/>
                      </a:lnTo>
                      <a:lnTo>
                        <a:pt x="1224" y="1014"/>
                      </a:lnTo>
                      <a:lnTo>
                        <a:pt x="1230" y="1020"/>
                      </a:lnTo>
                      <a:lnTo>
                        <a:pt x="1278" y="1020"/>
                      </a:lnTo>
                      <a:lnTo>
                        <a:pt x="1296" y="1014"/>
                      </a:lnTo>
                      <a:lnTo>
                        <a:pt x="1308" y="1014"/>
                      </a:lnTo>
                      <a:lnTo>
                        <a:pt x="1320" y="1008"/>
                      </a:lnTo>
                      <a:lnTo>
                        <a:pt x="1320" y="996"/>
                      </a:lnTo>
                      <a:lnTo>
                        <a:pt x="1350" y="990"/>
                      </a:lnTo>
                      <a:lnTo>
                        <a:pt x="1350" y="984"/>
                      </a:lnTo>
                      <a:lnTo>
                        <a:pt x="1386" y="978"/>
                      </a:lnTo>
                      <a:lnTo>
                        <a:pt x="1398" y="954"/>
                      </a:lnTo>
                      <a:lnTo>
                        <a:pt x="1380" y="960"/>
                      </a:lnTo>
                      <a:lnTo>
                        <a:pt x="1374" y="954"/>
                      </a:lnTo>
                      <a:lnTo>
                        <a:pt x="1362" y="954"/>
                      </a:lnTo>
                      <a:close/>
                      <a:moveTo>
                        <a:pt x="162" y="1290"/>
                      </a:moveTo>
                      <a:lnTo>
                        <a:pt x="204" y="1290"/>
                      </a:lnTo>
                      <a:lnTo>
                        <a:pt x="240" y="1260"/>
                      </a:lnTo>
                      <a:lnTo>
                        <a:pt x="228" y="1242"/>
                      </a:lnTo>
                      <a:lnTo>
                        <a:pt x="162" y="1290"/>
                      </a:lnTo>
                      <a:close/>
                      <a:moveTo>
                        <a:pt x="2466" y="1140"/>
                      </a:moveTo>
                      <a:lnTo>
                        <a:pt x="2472" y="1128"/>
                      </a:lnTo>
                      <a:lnTo>
                        <a:pt x="2454" y="1110"/>
                      </a:lnTo>
                      <a:lnTo>
                        <a:pt x="2448" y="1110"/>
                      </a:lnTo>
                      <a:lnTo>
                        <a:pt x="2436" y="1122"/>
                      </a:lnTo>
                      <a:lnTo>
                        <a:pt x="2430" y="1134"/>
                      </a:lnTo>
                      <a:lnTo>
                        <a:pt x="2424" y="1152"/>
                      </a:lnTo>
                      <a:lnTo>
                        <a:pt x="2418" y="1164"/>
                      </a:lnTo>
                      <a:lnTo>
                        <a:pt x="2418" y="1176"/>
                      </a:lnTo>
                      <a:lnTo>
                        <a:pt x="2436" y="1158"/>
                      </a:lnTo>
                      <a:lnTo>
                        <a:pt x="2454" y="1158"/>
                      </a:lnTo>
                      <a:lnTo>
                        <a:pt x="2460" y="1152"/>
                      </a:lnTo>
                      <a:lnTo>
                        <a:pt x="2466" y="1140"/>
                      </a:lnTo>
                      <a:close/>
                      <a:moveTo>
                        <a:pt x="1428" y="912"/>
                      </a:moveTo>
                      <a:lnTo>
                        <a:pt x="1404" y="924"/>
                      </a:lnTo>
                      <a:lnTo>
                        <a:pt x="1386" y="942"/>
                      </a:lnTo>
                      <a:lnTo>
                        <a:pt x="1386" y="948"/>
                      </a:lnTo>
                      <a:lnTo>
                        <a:pt x="1398" y="954"/>
                      </a:lnTo>
                      <a:lnTo>
                        <a:pt x="1410" y="954"/>
                      </a:lnTo>
                      <a:lnTo>
                        <a:pt x="1422" y="948"/>
                      </a:lnTo>
                      <a:lnTo>
                        <a:pt x="1428" y="948"/>
                      </a:lnTo>
                      <a:lnTo>
                        <a:pt x="1440" y="942"/>
                      </a:lnTo>
                      <a:lnTo>
                        <a:pt x="1446" y="930"/>
                      </a:lnTo>
                      <a:lnTo>
                        <a:pt x="1470" y="930"/>
                      </a:lnTo>
                      <a:lnTo>
                        <a:pt x="1470" y="924"/>
                      </a:lnTo>
                      <a:lnTo>
                        <a:pt x="1458" y="912"/>
                      </a:lnTo>
                      <a:lnTo>
                        <a:pt x="1452" y="912"/>
                      </a:lnTo>
                      <a:lnTo>
                        <a:pt x="1440" y="906"/>
                      </a:lnTo>
                      <a:lnTo>
                        <a:pt x="1428" y="912"/>
                      </a:lnTo>
                      <a:close/>
                      <a:moveTo>
                        <a:pt x="498" y="1164"/>
                      </a:moveTo>
                      <a:lnTo>
                        <a:pt x="486" y="1164"/>
                      </a:lnTo>
                      <a:lnTo>
                        <a:pt x="474" y="1170"/>
                      </a:lnTo>
                      <a:lnTo>
                        <a:pt x="462" y="1170"/>
                      </a:lnTo>
                      <a:lnTo>
                        <a:pt x="450" y="1176"/>
                      </a:lnTo>
                      <a:lnTo>
                        <a:pt x="444" y="1182"/>
                      </a:lnTo>
                      <a:lnTo>
                        <a:pt x="432" y="1182"/>
                      </a:lnTo>
                      <a:lnTo>
                        <a:pt x="426" y="1188"/>
                      </a:lnTo>
                      <a:lnTo>
                        <a:pt x="414" y="1188"/>
                      </a:lnTo>
                      <a:lnTo>
                        <a:pt x="390" y="1200"/>
                      </a:lnTo>
                      <a:lnTo>
                        <a:pt x="384" y="1206"/>
                      </a:lnTo>
                      <a:lnTo>
                        <a:pt x="384" y="1218"/>
                      </a:lnTo>
                      <a:lnTo>
                        <a:pt x="402" y="1218"/>
                      </a:lnTo>
                      <a:lnTo>
                        <a:pt x="420" y="1212"/>
                      </a:lnTo>
                      <a:lnTo>
                        <a:pt x="432" y="1206"/>
                      </a:lnTo>
                      <a:lnTo>
                        <a:pt x="504" y="1206"/>
                      </a:lnTo>
                      <a:lnTo>
                        <a:pt x="510" y="1200"/>
                      </a:lnTo>
                      <a:lnTo>
                        <a:pt x="510" y="1176"/>
                      </a:lnTo>
                      <a:lnTo>
                        <a:pt x="498" y="1164"/>
                      </a:lnTo>
                      <a:close/>
                      <a:moveTo>
                        <a:pt x="330" y="1242"/>
                      </a:moveTo>
                      <a:lnTo>
                        <a:pt x="330" y="1224"/>
                      </a:lnTo>
                      <a:lnTo>
                        <a:pt x="276" y="1242"/>
                      </a:lnTo>
                      <a:lnTo>
                        <a:pt x="330" y="12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68" name="USA"/>
                <p:cNvSpPr>
                  <a:spLocks noEditPoints="1"/>
                </p:cNvSpPr>
                <p:nvPr/>
              </p:nvSpPr>
              <p:spPr bwMode="gray">
                <a:xfrm>
                  <a:off x="629" y="2534"/>
                  <a:ext cx="962" cy="266"/>
                </a:xfrm>
                <a:custGeom>
                  <a:avLst/>
                  <a:gdLst>
                    <a:gd name="T0" fmla="*/ 33109622 w 3918"/>
                    <a:gd name="T1" fmla="*/ 10279229 h 1944"/>
                    <a:gd name="T2" fmla="*/ 33109622 w 3918"/>
                    <a:gd name="T3" fmla="*/ 10279229 h 1944"/>
                    <a:gd name="T4" fmla="*/ 33109622 w 3918"/>
                    <a:gd name="T5" fmla="*/ 10279229 h 1944"/>
                    <a:gd name="T6" fmla="*/ 33109622 w 3918"/>
                    <a:gd name="T7" fmla="*/ 10279229 h 1944"/>
                    <a:gd name="T8" fmla="*/ 33109622 w 3918"/>
                    <a:gd name="T9" fmla="*/ 10279229 h 1944"/>
                    <a:gd name="T10" fmla="*/ 33109622 w 3918"/>
                    <a:gd name="T11" fmla="*/ 10279229 h 1944"/>
                    <a:gd name="T12" fmla="*/ 33109622 w 3918"/>
                    <a:gd name="T13" fmla="*/ 10279229 h 1944"/>
                    <a:gd name="T14" fmla="*/ 33109622 w 3918"/>
                    <a:gd name="T15" fmla="*/ 10279229 h 1944"/>
                    <a:gd name="T16" fmla="*/ 33109622 w 3918"/>
                    <a:gd name="T17" fmla="*/ 10279229 h 1944"/>
                    <a:gd name="T18" fmla="*/ 33109622 w 3918"/>
                    <a:gd name="T19" fmla="*/ 10279229 h 1944"/>
                    <a:gd name="T20" fmla="*/ 33109622 w 3918"/>
                    <a:gd name="T21" fmla="*/ 10279229 h 1944"/>
                    <a:gd name="T22" fmla="*/ 33109622 w 3918"/>
                    <a:gd name="T23" fmla="*/ 10279229 h 1944"/>
                    <a:gd name="T24" fmla="*/ 33109622 w 3918"/>
                    <a:gd name="T25" fmla="*/ 10279229 h 1944"/>
                    <a:gd name="T26" fmla="*/ 33109622 w 3918"/>
                    <a:gd name="T27" fmla="*/ 10279229 h 1944"/>
                    <a:gd name="T28" fmla="*/ 33109622 w 3918"/>
                    <a:gd name="T29" fmla="*/ 10279229 h 1944"/>
                    <a:gd name="T30" fmla="*/ 33109622 w 3918"/>
                    <a:gd name="T31" fmla="*/ 10279229 h 1944"/>
                    <a:gd name="T32" fmla="*/ 33109622 w 3918"/>
                    <a:gd name="T33" fmla="*/ 10279229 h 1944"/>
                    <a:gd name="T34" fmla="*/ 33109622 w 3918"/>
                    <a:gd name="T35" fmla="*/ 10279229 h 1944"/>
                    <a:gd name="T36" fmla="*/ 33109622 w 3918"/>
                    <a:gd name="T37" fmla="*/ 10279229 h 1944"/>
                    <a:gd name="T38" fmla="*/ 33109622 w 3918"/>
                    <a:gd name="T39" fmla="*/ 10279229 h 1944"/>
                    <a:gd name="T40" fmla="*/ 33109622 w 3918"/>
                    <a:gd name="T41" fmla="*/ 10279229 h 1944"/>
                    <a:gd name="T42" fmla="*/ 33109622 w 3918"/>
                    <a:gd name="T43" fmla="*/ 10279229 h 1944"/>
                    <a:gd name="T44" fmla="*/ 33109622 w 3918"/>
                    <a:gd name="T45" fmla="*/ 10279229 h 1944"/>
                    <a:gd name="T46" fmla="*/ 33109622 w 3918"/>
                    <a:gd name="T47" fmla="*/ 10279229 h 1944"/>
                    <a:gd name="T48" fmla="*/ 33109622 w 3918"/>
                    <a:gd name="T49" fmla="*/ 10279229 h 1944"/>
                    <a:gd name="T50" fmla="*/ 33109622 w 3918"/>
                    <a:gd name="T51" fmla="*/ 10279229 h 1944"/>
                    <a:gd name="T52" fmla="*/ 33109622 w 3918"/>
                    <a:gd name="T53" fmla="*/ 10279229 h 1944"/>
                    <a:gd name="T54" fmla="*/ 33109622 w 3918"/>
                    <a:gd name="T55" fmla="*/ 10279229 h 1944"/>
                    <a:gd name="T56" fmla="*/ 33109622 w 3918"/>
                    <a:gd name="T57" fmla="*/ 10279229 h 1944"/>
                    <a:gd name="T58" fmla="*/ 33109622 w 3918"/>
                    <a:gd name="T59" fmla="*/ 10279229 h 1944"/>
                    <a:gd name="T60" fmla="*/ 33109622 w 3918"/>
                    <a:gd name="T61" fmla="*/ 10279229 h 1944"/>
                    <a:gd name="T62" fmla="*/ 33109622 w 3918"/>
                    <a:gd name="T63" fmla="*/ 10279229 h 1944"/>
                    <a:gd name="T64" fmla="*/ 33109622 w 3918"/>
                    <a:gd name="T65" fmla="*/ 10279229 h 1944"/>
                    <a:gd name="T66" fmla="*/ 33109622 w 3918"/>
                    <a:gd name="T67" fmla="*/ 10279229 h 1944"/>
                    <a:gd name="T68" fmla="*/ 33109622 w 3918"/>
                    <a:gd name="T69" fmla="*/ 10279229 h 1944"/>
                    <a:gd name="T70" fmla="*/ 33109622 w 3918"/>
                    <a:gd name="T71" fmla="*/ 10279229 h 1944"/>
                    <a:gd name="T72" fmla="*/ 33109622 w 3918"/>
                    <a:gd name="T73" fmla="*/ 10279229 h 1944"/>
                    <a:gd name="T74" fmla="*/ 33109622 w 3918"/>
                    <a:gd name="T75" fmla="*/ 10279229 h 1944"/>
                    <a:gd name="T76" fmla="*/ 33109622 w 3918"/>
                    <a:gd name="T77" fmla="*/ 10279229 h 1944"/>
                    <a:gd name="T78" fmla="*/ 33109622 w 3918"/>
                    <a:gd name="T79" fmla="*/ 10279229 h 1944"/>
                    <a:gd name="T80" fmla="*/ 33109622 w 3918"/>
                    <a:gd name="T81" fmla="*/ 10279229 h 1944"/>
                    <a:gd name="T82" fmla="*/ 33109622 w 3918"/>
                    <a:gd name="T83" fmla="*/ 10279229 h 1944"/>
                    <a:gd name="T84" fmla="*/ 33109622 w 3918"/>
                    <a:gd name="T85" fmla="*/ 10279229 h 1944"/>
                    <a:gd name="T86" fmla="*/ 33109622 w 3918"/>
                    <a:gd name="T87" fmla="*/ 10279229 h 1944"/>
                    <a:gd name="T88" fmla="*/ 33109622 w 3918"/>
                    <a:gd name="T89" fmla="*/ 10279229 h 1944"/>
                    <a:gd name="T90" fmla="*/ 33109622 w 3918"/>
                    <a:gd name="T91" fmla="*/ 10279229 h 1944"/>
                    <a:gd name="T92" fmla="*/ 33109622 w 3918"/>
                    <a:gd name="T93" fmla="*/ 10279229 h 1944"/>
                    <a:gd name="T94" fmla="*/ 33109622 w 3918"/>
                    <a:gd name="T95" fmla="*/ 10279229 h 1944"/>
                    <a:gd name="T96" fmla="*/ 33109622 w 3918"/>
                    <a:gd name="T97" fmla="*/ 10279229 h 1944"/>
                    <a:gd name="T98" fmla="*/ 33109622 w 3918"/>
                    <a:gd name="T99" fmla="*/ 10279229 h 1944"/>
                    <a:gd name="T100" fmla="*/ 33109622 w 3918"/>
                    <a:gd name="T101" fmla="*/ 10279229 h 1944"/>
                    <a:gd name="T102" fmla="*/ 33109622 w 3918"/>
                    <a:gd name="T103" fmla="*/ 10279229 h 1944"/>
                    <a:gd name="T104" fmla="*/ 33109622 w 3918"/>
                    <a:gd name="T105" fmla="*/ 10279229 h 1944"/>
                    <a:gd name="T106" fmla="*/ 33109622 w 3918"/>
                    <a:gd name="T107" fmla="*/ 10279229 h 1944"/>
                    <a:gd name="T108" fmla="*/ 33109622 w 3918"/>
                    <a:gd name="T109" fmla="*/ 10279229 h 1944"/>
                    <a:gd name="T110" fmla="*/ 33109622 w 3918"/>
                    <a:gd name="T111" fmla="*/ 10279229 h 1944"/>
                    <a:gd name="T112" fmla="*/ 33109622 w 3918"/>
                    <a:gd name="T113" fmla="*/ 10279229 h 1944"/>
                    <a:gd name="T114" fmla="*/ 33109622 w 3918"/>
                    <a:gd name="T115" fmla="*/ 10279229 h 1944"/>
                    <a:gd name="T116" fmla="*/ 33109622 w 3918"/>
                    <a:gd name="T117" fmla="*/ 10279229 h 1944"/>
                    <a:gd name="T118" fmla="*/ 33109622 w 3918"/>
                    <a:gd name="T119" fmla="*/ 10279229 h 1944"/>
                    <a:gd name="T120" fmla="*/ 33109622 w 3918"/>
                    <a:gd name="T121" fmla="*/ 10279229 h 1944"/>
                    <a:gd name="T122" fmla="*/ 33109622 w 3918"/>
                    <a:gd name="T123" fmla="*/ 10279229 h 1944"/>
                    <a:gd name="T124" fmla="*/ 33109622 w 3918"/>
                    <a:gd name="T125" fmla="*/ 10279229 h 1944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918"/>
                    <a:gd name="T190" fmla="*/ 0 h 1944"/>
                    <a:gd name="T191" fmla="*/ 3918 w 3918"/>
                    <a:gd name="T192" fmla="*/ 1944 h 1944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918" h="1944">
                      <a:moveTo>
                        <a:pt x="3858" y="168"/>
                      </a:moveTo>
                      <a:lnTo>
                        <a:pt x="3852" y="168"/>
                      </a:lnTo>
                      <a:lnTo>
                        <a:pt x="3846" y="162"/>
                      </a:lnTo>
                      <a:lnTo>
                        <a:pt x="3846" y="156"/>
                      </a:lnTo>
                      <a:lnTo>
                        <a:pt x="3840" y="150"/>
                      </a:lnTo>
                      <a:lnTo>
                        <a:pt x="3828" y="150"/>
                      </a:lnTo>
                      <a:lnTo>
                        <a:pt x="3804" y="174"/>
                      </a:lnTo>
                      <a:lnTo>
                        <a:pt x="3798" y="186"/>
                      </a:lnTo>
                      <a:lnTo>
                        <a:pt x="3756" y="210"/>
                      </a:lnTo>
                      <a:lnTo>
                        <a:pt x="3756" y="234"/>
                      </a:lnTo>
                      <a:lnTo>
                        <a:pt x="3744" y="246"/>
                      </a:lnTo>
                      <a:lnTo>
                        <a:pt x="3738" y="246"/>
                      </a:lnTo>
                      <a:lnTo>
                        <a:pt x="3726" y="258"/>
                      </a:lnTo>
                      <a:lnTo>
                        <a:pt x="3720" y="270"/>
                      </a:lnTo>
                      <a:lnTo>
                        <a:pt x="3720" y="294"/>
                      </a:lnTo>
                      <a:lnTo>
                        <a:pt x="3714" y="294"/>
                      </a:lnTo>
                      <a:lnTo>
                        <a:pt x="3708" y="288"/>
                      </a:lnTo>
                      <a:lnTo>
                        <a:pt x="3696" y="288"/>
                      </a:lnTo>
                      <a:lnTo>
                        <a:pt x="3690" y="294"/>
                      </a:lnTo>
                      <a:lnTo>
                        <a:pt x="3678" y="300"/>
                      </a:lnTo>
                      <a:lnTo>
                        <a:pt x="3666" y="312"/>
                      </a:lnTo>
                      <a:lnTo>
                        <a:pt x="3666" y="318"/>
                      </a:lnTo>
                      <a:lnTo>
                        <a:pt x="3660" y="318"/>
                      </a:lnTo>
                      <a:lnTo>
                        <a:pt x="3648" y="324"/>
                      </a:lnTo>
                      <a:lnTo>
                        <a:pt x="3630" y="324"/>
                      </a:lnTo>
                      <a:lnTo>
                        <a:pt x="3618" y="336"/>
                      </a:lnTo>
                      <a:lnTo>
                        <a:pt x="3618" y="342"/>
                      </a:lnTo>
                      <a:lnTo>
                        <a:pt x="3384" y="342"/>
                      </a:lnTo>
                      <a:lnTo>
                        <a:pt x="3372" y="354"/>
                      </a:lnTo>
                      <a:lnTo>
                        <a:pt x="3360" y="360"/>
                      </a:lnTo>
                      <a:lnTo>
                        <a:pt x="3336" y="384"/>
                      </a:lnTo>
                      <a:lnTo>
                        <a:pt x="3324" y="390"/>
                      </a:lnTo>
                      <a:lnTo>
                        <a:pt x="3312" y="402"/>
                      </a:lnTo>
                      <a:lnTo>
                        <a:pt x="3282" y="402"/>
                      </a:lnTo>
                      <a:lnTo>
                        <a:pt x="3282" y="408"/>
                      </a:lnTo>
                      <a:lnTo>
                        <a:pt x="3276" y="408"/>
                      </a:lnTo>
                      <a:lnTo>
                        <a:pt x="3282" y="414"/>
                      </a:lnTo>
                      <a:lnTo>
                        <a:pt x="3282" y="420"/>
                      </a:lnTo>
                      <a:lnTo>
                        <a:pt x="3288" y="426"/>
                      </a:lnTo>
                      <a:lnTo>
                        <a:pt x="3282" y="432"/>
                      </a:lnTo>
                      <a:lnTo>
                        <a:pt x="3282" y="438"/>
                      </a:lnTo>
                      <a:lnTo>
                        <a:pt x="3276" y="444"/>
                      </a:lnTo>
                      <a:lnTo>
                        <a:pt x="3270" y="456"/>
                      </a:lnTo>
                      <a:lnTo>
                        <a:pt x="3264" y="462"/>
                      </a:lnTo>
                      <a:lnTo>
                        <a:pt x="3264" y="468"/>
                      </a:lnTo>
                      <a:lnTo>
                        <a:pt x="3246" y="468"/>
                      </a:lnTo>
                      <a:lnTo>
                        <a:pt x="3246" y="474"/>
                      </a:lnTo>
                      <a:lnTo>
                        <a:pt x="3240" y="474"/>
                      </a:lnTo>
                      <a:lnTo>
                        <a:pt x="3228" y="480"/>
                      </a:lnTo>
                      <a:lnTo>
                        <a:pt x="3204" y="480"/>
                      </a:lnTo>
                      <a:lnTo>
                        <a:pt x="3198" y="474"/>
                      </a:lnTo>
                      <a:lnTo>
                        <a:pt x="3186" y="486"/>
                      </a:lnTo>
                      <a:lnTo>
                        <a:pt x="3162" y="486"/>
                      </a:lnTo>
                      <a:lnTo>
                        <a:pt x="3150" y="480"/>
                      </a:lnTo>
                      <a:lnTo>
                        <a:pt x="3144" y="474"/>
                      </a:lnTo>
                      <a:lnTo>
                        <a:pt x="3114" y="474"/>
                      </a:lnTo>
                      <a:lnTo>
                        <a:pt x="3096" y="486"/>
                      </a:lnTo>
                      <a:lnTo>
                        <a:pt x="3078" y="492"/>
                      </a:lnTo>
                      <a:lnTo>
                        <a:pt x="3072" y="492"/>
                      </a:lnTo>
                      <a:lnTo>
                        <a:pt x="3072" y="516"/>
                      </a:lnTo>
                      <a:lnTo>
                        <a:pt x="3066" y="522"/>
                      </a:lnTo>
                      <a:lnTo>
                        <a:pt x="3078" y="522"/>
                      </a:lnTo>
                      <a:lnTo>
                        <a:pt x="3066" y="528"/>
                      </a:lnTo>
                      <a:lnTo>
                        <a:pt x="3036" y="546"/>
                      </a:lnTo>
                      <a:lnTo>
                        <a:pt x="3000" y="564"/>
                      </a:lnTo>
                      <a:lnTo>
                        <a:pt x="2964" y="576"/>
                      </a:lnTo>
                      <a:lnTo>
                        <a:pt x="2946" y="588"/>
                      </a:lnTo>
                      <a:lnTo>
                        <a:pt x="2934" y="594"/>
                      </a:lnTo>
                      <a:lnTo>
                        <a:pt x="2928" y="594"/>
                      </a:lnTo>
                      <a:lnTo>
                        <a:pt x="2856" y="618"/>
                      </a:lnTo>
                      <a:lnTo>
                        <a:pt x="2850" y="624"/>
                      </a:lnTo>
                      <a:lnTo>
                        <a:pt x="2838" y="624"/>
                      </a:lnTo>
                      <a:lnTo>
                        <a:pt x="2826" y="630"/>
                      </a:lnTo>
                      <a:lnTo>
                        <a:pt x="2808" y="630"/>
                      </a:lnTo>
                      <a:lnTo>
                        <a:pt x="2802" y="636"/>
                      </a:lnTo>
                      <a:lnTo>
                        <a:pt x="2778" y="636"/>
                      </a:lnTo>
                      <a:lnTo>
                        <a:pt x="2772" y="630"/>
                      </a:lnTo>
                      <a:lnTo>
                        <a:pt x="2772" y="624"/>
                      </a:lnTo>
                      <a:lnTo>
                        <a:pt x="2760" y="624"/>
                      </a:lnTo>
                      <a:lnTo>
                        <a:pt x="2748" y="618"/>
                      </a:lnTo>
                      <a:lnTo>
                        <a:pt x="2736" y="606"/>
                      </a:lnTo>
                      <a:lnTo>
                        <a:pt x="2742" y="606"/>
                      </a:lnTo>
                      <a:lnTo>
                        <a:pt x="2748" y="600"/>
                      </a:lnTo>
                      <a:lnTo>
                        <a:pt x="2772" y="588"/>
                      </a:lnTo>
                      <a:lnTo>
                        <a:pt x="2772" y="582"/>
                      </a:lnTo>
                      <a:lnTo>
                        <a:pt x="2796" y="558"/>
                      </a:lnTo>
                      <a:lnTo>
                        <a:pt x="2832" y="540"/>
                      </a:lnTo>
                      <a:lnTo>
                        <a:pt x="2838" y="540"/>
                      </a:lnTo>
                      <a:lnTo>
                        <a:pt x="2844" y="534"/>
                      </a:lnTo>
                      <a:lnTo>
                        <a:pt x="2844" y="510"/>
                      </a:lnTo>
                      <a:lnTo>
                        <a:pt x="2850" y="504"/>
                      </a:lnTo>
                      <a:lnTo>
                        <a:pt x="2856" y="492"/>
                      </a:lnTo>
                      <a:lnTo>
                        <a:pt x="2850" y="486"/>
                      </a:lnTo>
                      <a:lnTo>
                        <a:pt x="2850" y="480"/>
                      </a:lnTo>
                      <a:lnTo>
                        <a:pt x="2856" y="468"/>
                      </a:lnTo>
                      <a:lnTo>
                        <a:pt x="2856" y="444"/>
                      </a:lnTo>
                      <a:lnTo>
                        <a:pt x="2862" y="432"/>
                      </a:lnTo>
                      <a:lnTo>
                        <a:pt x="2862" y="426"/>
                      </a:lnTo>
                      <a:lnTo>
                        <a:pt x="2856" y="420"/>
                      </a:lnTo>
                      <a:lnTo>
                        <a:pt x="2850" y="420"/>
                      </a:lnTo>
                      <a:lnTo>
                        <a:pt x="2844" y="426"/>
                      </a:lnTo>
                      <a:lnTo>
                        <a:pt x="2832" y="426"/>
                      </a:lnTo>
                      <a:lnTo>
                        <a:pt x="2814" y="444"/>
                      </a:lnTo>
                      <a:lnTo>
                        <a:pt x="2802" y="450"/>
                      </a:lnTo>
                      <a:lnTo>
                        <a:pt x="2796" y="456"/>
                      </a:lnTo>
                      <a:lnTo>
                        <a:pt x="2778" y="456"/>
                      </a:lnTo>
                      <a:lnTo>
                        <a:pt x="2772" y="450"/>
                      </a:lnTo>
                      <a:lnTo>
                        <a:pt x="2778" y="444"/>
                      </a:lnTo>
                      <a:lnTo>
                        <a:pt x="2784" y="432"/>
                      </a:lnTo>
                      <a:lnTo>
                        <a:pt x="2808" y="420"/>
                      </a:lnTo>
                      <a:lnTo>
                        <a:pt x="2826" y="402"/>
                      </a:lnTo>
                      <a:lnTo>
                        <a:pt x="2850" y="390"/>
                      </a:lnTo>
                      <a:lnTo>
                        <a:pt x="2856" y="384"/>
                      </a:lnTo>
                      <a:lnTo>
                        <a:pt x="2856" y="366"/>
                      </a:lnTo>
                      <a:lnTo>
                        <a:pt x="2850" y="360"/>
                      </a:lnTo>
                      <a:lnTo>
                        <a:pt x="2850" y="348"/>
                      </a:lnTo>
                      <a:lnTo>
                        <a:pt x="2856" y="348"/>
                      </a:lnTo>
                      <a:lnTo>
                        <a:pt x="2862" y="342"/>
                      </a:lnTo>
                      <a:lnTo>
                        <a:pt x="2868" y="330"/>
                      </a:lnTo>
                      <a:lnTo>
                        <a:pt x="2868" y="318"/>
                      </a:lnTo>
                      <a:lnTo>
                        <a:pt x="2862" y="312"/>
                      </a:lnTo>
                      <a:lnTo>
                        <a:pt x="2850" y="312"/>
                      </a:lnTo>
                      <a:lnTo>
                        <a:pt x="2838" y="306"/>
                      </a:lnTo>
                      <a:lnTo>
                        <a:pt x="2832" y="306"/>
                      </a:lnTo>
                      <a:lnTo>
                        <a:pt x="2826" y="294"/>
                      </a:lnTo>
                      <a:lnTo>
                        <a:pt x="2820" y="288"/>
                      </a:lnTo>
                      <a:lnTo>
                        <a:pt x="2820" y="282"/>
                      </a:lnTo>
                      <a:lnTo>
                        <a:pt x="2814" y="288"/>
                      </a:lnTo>
                      <a:lnTo>
                        <a:pt x="2808" y="288"/>
                      </a:lnTo>
                      <a:lnTo>
                        <a:pt x="2808" y="264"/>
                      </a:lnTo>
                      <a:lnTo>
                        <a:pt x="2844" y="270"/>
                      </a:lnTo>
                      <a:lnTo>
                        <a:pt x="2850" y="264"/>
                      </a:lnTo>
                      <a:lnTo>
                        <a:pt x="2850" y="246"/>
                      </a:lnTo>
                      <a:lnTo>
                        <a:pt x="2862" y="246"/>
                      </a:lnTo>
                      <a:lnTo>
                        <a:pt x="2868" y="228"/>
                      </a:lnTo>
                      <a:lnTo>
                        <a:pt x="2850" y="228"/>
                      </a:lnTo>
                      <a:lnTo>
                        <a:pt x="2844" y="240"/>
                      </a:lnTo>
                      <a:lnTo>
                        <a:pt x="2820" y="228"/>
                      </a:lnTo>
                      <a:lnTo>
                        <a:pt x="2820" y="210"/>
                      </a:lnTo>
                      <a:lnTo>
                        <a:pt x="2802" y="210"/>
                      </a:lnTo>
                      <a:lnTo>
                        <a:pt x="2790" y="216"/>
                      </a:lnTo>
                      <a:lnTo>
                        <a:pt x="2736" y="216"/>
                      </a:lnTo>
                      <a:lnTo>
                        <a:pt x="2724" y="222"/>
                      </a:lnTo>
                      <a:lnTo>
                        <a:pt x="2712" y="222"/>
                      </a:lnTo>
                      <a:lnTo>
                        <a:pt x="2700" y="228"/>
                      </a:lnTo>
                      <a:lnTo>
                        <a:pt x="2682" y="228"/>
                      </a:lnTo>
                      <a:lnTo>
                        <a:pt x="2658" y="216"/>
                      </a:lnTo>
                      <a:lnTo>
                        <a:pt x="2658" y="210"/>
                      </a:lnTo>
                      <a:lnTo>
                        <a:pt x="2652" y="204"/>
                      </a:lnTo>
                      <a:lnTo>
                        <a:pt x="2652" y="198"/>
                      </a:lnTo>
                      <a:lnTo>
                        <a:pt x="2646" y="192"/>
                      </a:lnTo>
                      <a:lnTo>
                        <a:pt x="2628" y="192"/>
                      </a:lnTo>
                      <a:lnTo>
                        <a:pt x="2622" y="198"/>
                      </a:lnTo>
                      <a:lnTo>
                        <a:pt x="2616" y="198"/>
                      </a:lnTo>
                      <a:lnTo>
                        <a:pt x="2610" y="192"/>
                      </a:lnTo>
                      <a:lnTo>
                        <a:pt x="2670" y="162"/>
                      </a:lnTo>
                      <a:lnTo>
                        <a:pt x="2658" y="150"/>
                      </a:lnTo>
                      <a:lnTo>
                        <a:pt x="2640" y="150"/>
                      </a:lnTo>
                      <a:lnTo>
                        <a:pt x="2628" y="162"/>
                      </a:lnTo>
                      <a:lnTo>
                        <a:pt x="2616" y="168"/>
                      </a:lnTo>
                      <a:lnTo>
                        <a:pt x="2610" y="174"/>
                      </a:lnTo>
                      <a:lnTo>
                        <a:pt x="2604" y="174"/>
                      </a:lnTo>
                      <a:lnTo>
                        <a:pt x="2580" y="186"/>
                      </a:lnTo>
                      <a:lnTo>
                        <a:pt x="2562" y="192"/>
                      </a:lnTo>
                      <a:lnTo>
                        <a:pt x="2538" y="204"/>
                      </a:lnTo>
                      <a:lnTo>
                        <a:pt x="2508" y="204"/>
                      </a:lnTo>
                      <a:lnTo>
                        <a:pt x="2496" y="216"/>
                      </a:lnTo>
                      <a:lnTo>
                        <a:pt x="2448" y="216"/>
                      </a:lnTo>
                      <a:lnTo>
                        <a:pt x="2448" y="210"/>
                      </a:lnTo>
                      <a:lnTo>
                        <a:pt x="2454" y="204"/>
                      </a:lnTo>
                      <a:lnTo>
                        <a:pt x="2460" y="204"/>
                      </a:lnTo>
                      <a:lnTo>
                        <a:pt x="2472" y="192"/>
                      </a:lnTo>
                      <a:lnTo>
                        <a:pt x="2460" y="192"/>
                      </a:lnTo>
                      <a:lnTo>
                        <a:pt x="2448" y="198"/>
                      </a:lnTo>
                      <a:lnTo>
                        <a:pt x="2412" y="198"/>
                      </a:lnTo>
                      <a:lnTo>
                        <a:pt x="2400" y="204"/>
                      </a:lnTo>
                      <a:lnTo>
                        <a:pt x="2394" y="210"/>
                      </a:lnTo>
                      <a:lnTo>
                        <a:pt x="2370" y="210"/>
                      </a:lnTo>
                      <a:lnTo>
                        <a:pt x="2370" y="198"/>
                      </a:lnTo>
                      <a:lnTo>
                        <a:pt x="2400" y="180"/>
                      </a:lnTo>
                      <a:lnTo>
                        <a:pt x="2442" y="168"/>
                      </a:lnTo>
                      <a:lnTo>
                        <a:pt x="2502" y="138"/>
                      </a:lnTo>
                      <a:lnTo>
                        <a:pt x="2520" y="126"/>
                      </a:lnTo>
                      <a:lnTo>
                        <a:pt x="2544" y="120"/>
                      </a:lnTo>
                      <a:lnTo>
                        <a:pt x="2574" y="114"/>
                      </a:lnTo>
                      <a:lnTo>
                        <a:pt x="2580" y="114"/>
                      </a:lnTo>
                      <a:lnTo>
                        <a:pt x="2592" y="108"/>
                      </a:lnTo>
                      <a:lnTo>
                        <a:pt x="2574" y="108"/>
                      </a:lnTo>
                      <a:lnTo>
                        <a:pt x="2562" y="102"/>
                      </a:lnTo>
                      <a:lnTo>
                        <a:pt x="2556" y="102"/>
                      </a:lnTo>
                      <a:lnTo>
                        <a:pt x="2556" y="96"/>
                      </a:lnTo>
                      <a:lnTo>
                        <a:pt x="2508" y="102"/>
                      </a:lnTo>
                      <a:lnTo>
                        <a:pt x="2508" y="84"/>
                      </a:lnTo>
                      <a:lnTo>
                        <a:pt x="2502" y="90"/>
                      </a:lnTo>
                      <a:lnTo>
                        <a:pt x="2490" y="96"/>
                      </a:lnTo>
                      <a:lnTo>
                        <a:pt x="2478" y="108"/>
                      </a:lnTo>
                      <a:lnTo>
                        <a:pt x="2466" y="108"/>
                      </a:lnTo>
                      <a:lnTo>
                        <a:pt x="2448" y="90"/>
                      </a:lnTo>
                      <a:lnTo>
                        <a:pt x="2418" y="90"/>
                      </a:lnTo>
                      <a:lnTo>
                        <a:pt x="2412" y="84"/>
                      </a:lnTo>
                      <a:lnTo>
                        <a:pt x="2412" y="78"/>
                      </a:lnTo>
                      <a:lnTo>
                        <a:pt x="2400" y="66"/>
                      </a:lnTo>
                      <a:lnTo>
                        <a:pt x="2388" y="60"/>
                      </a:lnTo>
                      <a:lnTo>
                        <a:pt x="2376" y="60"/>
                      </a:lnTo>
                      <a:lnTo>
                        <a:pt x="2364" y="72"/>
                      </a:lnTo>
                      <a:lnTo>
                        <a:pt x="2364" y="78"/>
                      </a:lnTo>
                      <a:lnTo>
                        <a:pt x="2352" y="78"/>
                      </a:lnTo>
                      <a:lnTo>
                        <a:pt x="2334" y="60"/>
                      </a:lnTo>
                      <a:lnTo>
                        <a:pt x="2322" y="60"/>
                      </a:lnTo>
                      <a:lnTo>
                        <a:pt x="2304" y="54"/>
                      </a:lnTo>
                      <a:lnTo>
                        <a:pt x="2292" y="48"/>
                      </a:lnTo>
                      <a:lnTo>
                        <a:pt x="2292" y="36"/>
                      </a:lnTo>
                      <a:lnTo>
                        <a:pt x="2298" y="24"/>
                      </a:lnTo>
                      <a:lnTo>
                        <a:pt x="2310" y="12"/>
                      </a:lnTo>
                      <a:lnTo>
                        <a:pt x="2298" y="0"/>
                      </a:lnTo>
                      <a:lnTo>
                        <a:pt x="2286" y="6"/>
                      </a:lnTo>
                      <a:lnTo>
                        <a:pt x="2280" y="12"/>
                      </a:lnTo>
                      <a:lnTo>
                        <a:pt x="2274" y="24"/>
                      </a:lnTo>
                      <a:lnTo>
                        <a:pt x="2274" y="30"/>
                      </a:lnTo>
                      <a:lnTo>
                        <a:pt x="2268" y="42"/>
                      </a:lnTo>
                      <a:lnTo>
                        <a:pt x="558" y="42"/>
                      </a:lnTo>
                      <a:lnTo>
                        <a:pt x="552" y="54"/>
                      </a:lnTo>
                      <a:lnTo>
                        <a:pt x="552" y="60"/>
                      </a:lnTo>
                      <a:lnTo>
                        <a:pt x="546" y="60"/>
                      </a:lnTo>
                      <a:lnTo>
                        <a:pt x="546" y="72"/>
                      </a:lnTo>
                      <a:lnTo>
                        <a:pt x="540" y="84"/>
                      </a:lnTo>
                      <a:lnTo>
                        <a:pt x="540" y="108"/>
                      </a:lnTo>
                      <a:lnTo>
                        <a:pt x="510" y="126"/>
                      </a:lnTo>
                      <a:lnTo>
                        <a:pt x="504" y="144"/>
                      </a:lnTo>
                      <a:lnTo>
                        <a:pt x="486" y="168"/>
                      </a:lnTo>
                      <a:lnTo>
                        <a:pt x="438" y="180"/>
                      </a:lnTo>
                      <a:lnTo>
                        <a:pt x="474" y="162"/>
                      </a:lnTo>
                      <a:lnTo>
                        <a:pt x="450" y="162"/>
                      </a:lnTo>
                      <a:lnTo>
                        <a:pt x="456" y="156"/>
                      </a:lnTo>
                      <a:lnTo>
                        <a:pt x="462" y="144"/>
                      </a:lnTo>
                      <a:lnTo>
                        <a:pt x="486" y="120"/>
                      </a:lnTo>
                      <a:lnTo>
                        <a:pt x="492" y="120"/>
                      </a:lnTo>
                      <a:lnTo>
                        <a:pt x="504" y="108"/>
                      </a:lnTo>
                      <a:lnTo>
                        <a:pt x="504" y="102"/>
                      </a:lnTo>
                      <a:lnTo>
                        <a:pt x="456" y="102"/>
                      </a:lnTo>
                      <a:lnTo>
                        <a:pt x="450" y="96"/>
                      </a:lnTo>
                      <a:lnTo>
                        <a:pt x="438" y="90"/>
                      </a:lnTo>
                      <a:lnTo>
                        <a:pt x="432" y="84"/>
                      </a:lnTo>
                      <a:lnTo>
                        <a:pt x="420" y="78"/>
                      </a:lnTo>
                      <a:lnTo>
                        <a:pt x="402" y="78"/>
                      </a:lnTo>
                      <a:lnTo>
                        <a:pt x="390" y="90"/>
                      </a:lnTo>
                      <a:lnTo>
                        <a:pt x="384" y="102"/>
                      </a:lnTo>
                      <a:lnTo>
                        <a:pt x="384" y="150"/>
                      </a:lnTo>
                      <a:lnTo>
                        <a:pt x="378" y="156"/>
                      </a:lnTo>
                      <a:lnTo>
                        <a:pt x="378" y="162"/>
                      </a:lnTo>
                      <a:lnTo>
                        <a:pt x="360" y="180"/>
                      </a:lnTo>
                      <a:lnTo>
                        <a:pt x="390" y="186"/>
                      </a:lnTo>
                      <a:lnTo>
                        <a:pt x="360" y="192"/>
                      </a:lnTo>
                      <a:lnTo>
                        <a:pt x="366" y="210"/>
                      </a:lnTo>
                      <a:lnTo>
                        <a:pt x="348" y="234"/>
                      </a:lnTo>
                      <a:lnTo>
                        <a:pt x="354" y="234"/>
                      </a:lnTo>
                      <a:lnTo>
                        <a:pt x="366" y="246"/>
                      </a:lnTo>
                      <a:lnTo>
                        <a:pt x="372" y="246"/>
                      </a:lnTo>
                      <a:lnTo>
                        <a:pt x="378" y="252"/>
                      </a:lnTo>
                      <a:lnTo>
                        <a:pt x="330" y="252"/>
                      </a:lnTo>
                      <a:lnTo>
                        <a:pt x="324" y="264"/>
                      </a:lnTo>
                      <a:lnTo>
                        <a:pt x="306" y="282"/>
                      </a:lnTo>
                      <a:lnTo>
                        <a:pt x="270" y="342"/>
                      </a:lnTo>
                      <a:lnTo>
                        <a:pt x="258" y="360"/>
                      </a:lnTo>
                      <a:lnTo>
                        <a:pt x="216" y="402"/>
                      </a:lnTo>
                      <a:lnTo>
                        <a:pt x="192" y="432"/>
                      </a:lnTo>
                      <a:lnTo>
                        <a:pt x="174" y="456"/>
                      </a:lnTo>
                      <a:lnTo>
                        <a:pt x="168" y="462"/>
                      </a:lnTo>
                      <a:lnTo>
                        <a:pt x="174" y="480"/>
                      </a:lnTo>
                      <a:lnTo>
                        <a:pt x="168" y="480"/>
                      </a:lnTo>
                      <a:lnTo>
                        <a:pt x="162" y="486"/>
                      </a:lnTo>
                      <a:lnTo>
                        <a:pt x="150" y="492"/>
                      </a:lnTo>
                      <a:lnTo>
                        <a:pt x="126" y="516"/>
                      </a:lnTo>
                      <a:lnTo>
                        <a:pt x="120" y="534"/>
                      </a:lnTo>
                      <a:lnTo>
                        <a:pt x="120" y="546"/>
                      </a:lnTo>
                      <a:lnTo>
                        <a:pt x="102" y="570"/>
                      </a:lnTo>
                      <a:lnTo>
                        <a:pt x="96" y="618"/>
                      </a:lnTo>
                      <a:lnTo>
                        <a:pt x="90" y="630"/>
                      </a:lnTo>
                      <a:lnTo>
                        <a:pt x="72" y="648"/>
                      </a:lnTo>
                      <a:lnTo>
                        <a:pt x="60" y="672"/>
                      </a:lnTo>
                      <a:lnTo>
                        <a:pt x="54" y="678"/>
                      </a:lnTo>
                      <a:lnTo>
                        <a:pt x="42" y="684"/>
                      </a:lnTo>
                      <a:lnTo>
                        <a:pt x="18" y="708"/>
                      </a:lnTo>
                      <a:lnTo>
                        <a:pt x="12" y="720"/>
                      </a:lnTo>
                      <a:lnTo>
                        <a:pt x="18" y="732"/>
                      </a:lnTo>
                      <a:lnTo>
                        <a:pt x="36" y="750"/>
                      </a:lnTo>
                      <a:lnTo>
                        <a:pt x="36" y="762"/>
                      </a:lnTo>
                      <a:lnTo>
                        <a:pt x="30" y="774"/>
                      </a:lnTo>
                      <a:lnTo>
                        <a:pt x="18" y="786"/>
                      </a:lnTo>
                      <a:lnTo>
                        <a:pt x="12" y="798"/>
                      </a:lnTo>
                      <a:lnTo>
                        <a:pt x="6" y="816"/>
                      </a:lnTo>
                      <a:lnTo>
                        <a:pt x="0" y="828"/>
                      </a:lnTo>
                      <a:lnTo>
                        <a:pt x="0" y="840"/>
                      </a:lnTo>
                      <a:lnTo>
                        <a:pt x="6" y="852"/>
                      </a:lnTo>
                      <a:lnTo>
                        <a:pt x="12" y="870"/>
                      </a:lnTo>
                      <a:lnTo>
                        <a:pt x="12" y="882"/>
                      </a:lnTo>
                      <a:lnTo>
                        <a:pt x="18" y="900"/>
                      </a:lnTo>
                      <a:lnTo>
                        <a:pt x="24" y="906"/>
                      </a:lnTo>
                      <a:lnTo>
                        <a:pt x="24" y="912"/>
                      </a:lnTo>
                      <a:lnTo>
                        <a:pt x="48" y="894"/>
                      </a:lnTo>
                      <a:lnTo>
                        <a:pt x="114" y="900"/>
                      </a:lnTo>
                      <a:lnTo>
                        <a:pt x="78" y="900"/>
                      </a:lnTo>
                      <a:lnTo>
                        <a:pt x="66" y="906"/>
                      </a:lnTo>
                      <a:lnTo>
                        <a:pt x="60" y="906"/>
                      </a:lnTo>
                      <a:lnTo>
                        <a:pt x="48" y="918"/>
                      </a:lnTo>
                      <a:lnTo>
                        <a:pt x="48" y="942"/>
                      </a:lnTo>
                      <a:lnTo>
                        <a:pt x="30" y="924"/>
                      </a:lnTo>
                      <a:lnTo>
                        <a:pt x="24" y="924"/>
                      </a:lnTo>
                      <a:lnTo>
                        <a:pt x="18" y="936"/>
                      </a:lnTo>
                      <a:lnTo>
                        <a:pt x="18" y="942"/>
                      </a:lnTo>
                      <a:lnTo>
                        <a:pt x="12" y="960"/>
                      </a:lnTo>
                      <a:lnTo>
                        <a:pt x="12" y="978"/>
                      </a:lnTo>
                      <a:lnTo>
                        <a:pt x="18" y="984"/>
                      </a:lnTo>
                      <a:lnTo>
                        <a:pt x="30" y="990"/>
                      </a:lnTo>
                      <a:lnTo>
                        <a:pt x="42" y="990"/>
                      </a:lnTo>
                      <a:lnTo>
                        <a:pt x="42" y="1002"/>
                      </a:lnTo>
                      <a:lnTo>
                        <a:pt x="36" y="1008"/>
                      </a:lnTo>
                      <a:lnTo>
                        <a:pt x="36" y="1014"/>
                      </a:lnTo>
                      <a:lnTo>
                        <a:pt x="18" y="1032"/>
                      </a:lnTo>
                      <a:lnTo>
                        <a:pt x="12" y="1044"/>
                      </a:lnTo>
                      <a:lnTo>
                        <a:pt x="12" y="1056"/>
                      </a:lnTo>
                      <a:lnTo>
                        <a:pt x="18" y="1068"/>
                      </a:lnTo>
                      <a:lnTo>
                        <a:pt x="24" y="1074"/>
                      </a:lnTo>
                      <a:lnTo>
                        <a:pt x="36" y="1098"/>
                      </a:lnTo>
                      <a:lnTo>
                        <a:pt x="42" y="1104"/>
                      </a:lnTo>
                      <a:lnTo>
                        <a:pt x="54" y="1128"/>
                      </a:lnTo>
                      <a:lnTo>
                        <a:pt x="60" y="1134"/>
                      </a:lnTo>
                      <a:lnTo>
                        <a:pt x="60" y="1146"/>
                      </a:lnTo>
                      <a:lnTo>
                        <a:pt x="54" y="1152"/>
                      </a:lnTo>
                      <a:lnTo>
                        <a:pt x="42" y="1176"/>
                      </a:lnTo>
                      <a:lnTo>
                        <a:pt x="36" y="1182"/>
                      </a:lnTo>
                      <a:lnTo>
                        <a:pt x="36" y="1188"/>
                      </a:lnTo>
                      <a:lnTo>
                        <a:pt x="42" y="1194"/>
                      </a:lnTo>
                      <a:lnTo>
                        <a:pt x="54" y="1194"/>
                      </a:lnTo>
                      <a:lnTo>
                        <a:pt x="72" y="1200"/>
                      </a:lnTo>
                      <a:lnTo>
                        <a:pt x="102" y="1200"/>
                      </a:lnTo>
                      <a:lnTo>
                        <a:pt x="102" y="1212"/>
                      </a:lnTo>
                      <a:lnTo>
                        <a:pt x="120" y="1230"/>
                      </a:lnTo>
                      <a:lnTo>
                        <a:pt x="132" y="1230"/>
                      </a:lnTo>
                      <a:lnTo>
                        <a:pt x="144" y="1224"/>
                      </a:lnTo>
                      <a:lnTo>
                        <a:pt x="150" y="1224"/>
                      </a:lnTo>
                      <a:lnTo>
                        <a:pt x="162" y="1218"/>
                      </a:lnTo>
                      <a:lnTo>
                        <a:pt x="168" y="1248"/>
                      </a:lnTo>
                      <a:lnTo>
                        <a:pt x="174" y="1248"/>
                      </a:lnTo>
                      <a:lnTo>
                        <a:pt x="180" y="1254"/>
                      </a:lnTo>
                      <a:lnTo>
                        <a:pt x="204" y="1266"/>
                      </a:lnTo>
                      <a:lnTo>
                        <a:pt x="216" y="1290"/>
                      </a:lnTo>
                      <a:lnTo>
                        <a:pt x="216" y="1314"/>
                      </a:lnTo>
                      <a:lnTo>
                        <a:pt x="210" y="1338"/>
                      </a:lnTo>
                      <a:lnTo>
                        <a:pt x="216" y="1344"/>
                      </a:lnTo>
                      <a:lnTo>
                        <a:pt x="360" y="1338"/>
                      </a:lnTo>
                      <a:lnTo>
                        <a:pt x="354" y="1344"/>
                      </a:lnTo>
                      <a:lnTo>
                        <a:pt x="354" y="1350"/>
                      </a:lnTo>
                      <a:lnTo>
                        <a:pt x="360" y="1350"/>
                      </a:lnTo>
                      <a:lnTo>
                        <a:pt x="570" y="1446"/>
                      </a:lnTo>
                      <a:lnTo>
                        <a:pt x="774" y="1446"/>
                      </a:lnTo>
                      <a:lnTo>
                        <a:pt x="774" y="1440"/>
                      </a:lnTo>
                      <a:lnTo>
                        <a:pt x="780" y="1428"/>
                      </a:lnTo>
                      <a:lnTo>
                        <a:pt x="780" y="1410"/>
                      </a:lnTo>
                      <a:lnTo>
                        <a:pt x="786" y="1404"/>
                      </a:lnTo>
                      <a:lnTo>
                        <a:pt x="900" y="1404"/>
                      </a:lnTo>
                      <a:lnTo>
                        <a:pt x="912" y="1416"/>
                      </a:lnTo>
                      <a:lnTo>
                        <a:pt x="912" y="1440"/>
                      </a:lnTo>
                      <a:lnTo>
                        <a:pt x="942" y="1452"/>
                      </a:lnTo>
                      <a:lnTo>
                        <a:pt x="948" y="1482"/>
                      </a:lnTo>
                      <a:lnTo>
                        <a:pt x="960" y="1482"/>
                      </a:lnTo>
                      <a:lnTo>
                        <a:pt x="972" y="1488"/>
                      </a:lnTo>
                      <a:lnTo>
                        <a:pt x="984" y="1500"/>
                      </a:lnTo>
                      <a:lnTo>
                        <a:pt x="990" y="1512"/>
                      </a:lnTo>
                      <a:lnTo>
                        <a:pt x="990" y="1554"/>
                      </a:lnTo>
                      <a:lnTo>
                        <a:pt x="984" y="1566"/>
                      </a:lnTo>
                      <a:lnTo>
                        <a:pt x="984" y="1578"/>
                      </a:lnTo>
                      <a:lnTo>
                        <a:pt x="1014" y="1608"/>
                      </a:lnTo>
                      <a:lnTo>
                        <a:pt x="1026" y="1614"/>
                      </a:lnTo>
                      <a:lnTo>
                        <a:pt x="1044" y="1626"/>
                      </a:lnTo>
                      <a:lnTo>
                        <a:pt x="1056" y="1626"/>
                      </a:lnTo>
                      <a:lnTo>
                        <a:pt x="1080" y="1614"/>
                      </a:lnTo>
                      <a:lnTo>
                        <a:pt x="1092" y="1602"/>
                      </a:lnTo>
                      <a:lnTo>
                        <a:pt x="1104" y="1578"/>
                      </a:lnTo>
                      <a:lnTo>
                        <a:pt x="1116" y="1566"/>
                      </a:lnTo>
                      <a:lnTo>
                        <a:pt x="1134" y="1566"/>
                      </a:lnTo>
                      <a:lnTo>
                        <a:pt x="1134" y="1560"/>
                      </a:lnTo>
                      <a:lnTo>
                        <a:pt x="1152" y="1566"/>
                      </a:lnTo>
                      <a:lnTo>
                        <a:pt x="1194" y="1566"/>
                      </a:lnTo>
                      <a:lnTo>
                        <a:pt x="1200" y="1578"/>
                      </a:lnTo>
                      <a:lnTo>
                        <a:pt x="1206" y="1584"/>
                      </a:lnTo>
                      <a:lnTo>
                        <a:pt x="1212" y="1596"/>
                      </a:lnTo>
                      <a:lnTo>
                        <a:pt x="1224" y="1608"/>
                      </a:lnTo>
                      <a:lnTo>
                        <a:pt x="1230" y="1620"/>
                      </a:lnTo>
                      <a:lnTo>
                        <a:pt x="1242" y="1632"/>
                      </a:lnTo>
                      <a:lnTo>
                        <a:pt x="1242" y="1656"/>
                      </a:lnTo>
                      <a:lnTo>
                        <a:pt x="1236" y="1668"/>
                      </a:lnTo>
                      <a:lnTo>
                        <a:pt x="1236" y="1680"/>
                      </a:lnTo>
                      <a:lnTo>
                        <a:pt x="1242" y="1692"/>
                      </a:lnTo>
                      <a:lnTo>
                        <a:pt x="1254" y="1698"/>
                      </a:lnTo>
                      <a:lnTo>
                        <a:pt x="1254" y="1722"/>
                      </a:lnTo>
                      <a:lnTo>
                        <a:pt x="1260" y="1728"/>
                      </a:lnTo>
                      <a:lnTo>
                        <a:pt x="1272" y="1734"/>
                      </a:lnTo>
                      <a:lnTo>
                        <a:pt x="1284" y="1746"/>
                      </a:lnTo>
                      <a:lnTo>
                        <a:pt x="1284" y="1752"/>
                      </a:lnTo>
                      <a:lnTo>
                        <a:pt x="1278" y="1758"/>
                      </a:lnTo>
                      <a:lnTo>
                        <a:pt x="1272" y="1758"/>
                      </a:lnTo>
                      <a:lnTo>
                        <a:pt x="1272" y="1794"/>
                      </a:lnTo>
                      <a:lnTo>
                        <a:pt x="1284" y="1806"/>
                      </a:lnTo>
                      <a:lnTo>
                        <a:pt x="1284" y="1836"/>
                      </a:lnTo>
                      <a:lnTo>
                        <a:pt x="1296" y="1848"/>
                      </a:lnTo>
                      <a:lnTo>
                        <a:pt x="1314" y="1854"/>
                      </a:lnTo>
                      <a:lnTo>
                        <a:pt x="1326" y="1854"/>
                      </a:lnTo>
                      <a:lnTo>
                        <a:pt x="1338" y="1866"/>
                      </a:lnTo>
                      <a:lnTo>
                        <a:pt x="1380" y="1866"/>
                      </a:lnTo>
                      <a:lnTo>
                        <a:pt x="1380" y="1872"/>
                      </a:lnTo>
                      <a:lnTo>
                        <a:pt x="1386" y="1884"/>
                      </a:lnTo>
                      <a:lnTo>
                        <a:pt x="1410" y="1884"/>
                      </a:lnTo>
                      <a:lnTo>
                        <a:pt x="1410" y="1878"/>
                      </a:lnTo>
                      <a:lnTo>
                        <a:pt x="1398" y="1806"/>
                      </a:lnTo>
                      <a:lnTo>
                        <a:pt x="1416" y="1788"/>
                      </a:lnTo>
                      <a:lnTo>
                        <a:pt x="1398" y="1776"/>
                      </a:lnTo>
                      <a:lnTo>
                        <a:pt x="1398" y="1758"/>
                      </a:lnTo>
                      <a:lnTo>
                        <a:pt x="1404" y="1764"/>
                      </a:lnTo>
                      <a:lnTo>
                        <a:pt x="1422" y="1764"/>
                      </a:lnTo>
                      <a:lnTo>
                        <a:pt x="1428" y="1758"/>
                      </a:lnTo>
                      <a:lnTo>
                        <a:pt x="1428" y="1728"/>
                      </a:lnTo>
                      <a:lnTo>
                        <a:pt x="1452" y="1722"/>
                      </a:lnTo>
                      <a:lnTo>
                        <a:pt x="1458" y="1698"/>
                      </a:lnTo>
                      <a:lnTo>
                        <a:pt x="1476" y="1704"/>
                      </a:lnTo>
                      <a:lnTo>
                        <a:pt x="1494" y="1692"/>
                      </a:lnTo>
                      <a:lnTo>
                        <a:pt x="1488" y="1668"/>
                      </a:lnTo>
                      <a:lnTo>
                        <a:pt x="1500" y="1680"/>
                      </a:lnTo>
                      <a:lnTo>
                        <a:pt x="1500" y="1668"/>
                      </a:lnTo>
                      <a:lnTo>
                        <a:pt x="1506" y="1656"/>
                      </a:lnTo>
                      <a:lnTo>
                        <a:pt x="1512" y="1650"/>
                      </a:lnTo>
                      <a:lnTo>
                        <a:pt x="1518" y="1650"/>
                      </a:lnTo>
                      <a:lnTo>
                        <a:pt x="1524" y="1656"/>
                      </a:lnTo>
                      <a:lnTo>
                        <a:pt x="1524" y="1668"/>
                      </a:lnTo>
                      <a:lnTo>
                        <a:pt x="1542" y="1668"/>
                      </a:lnTo>
                      <a:lnTo>
                        <a:pt x="1554" y="1662"/>
                      </a:lnTo>
                      <a:lnTo>
                        <a:pt x="1572" y="1656"/>
                      </a:lnTo>
                      <a:lnTo>
                        <a:pt x="1596" y="1644"/>
                      </a:lnTo>
                      <a:lnTo>
                        <a:pt x="1602" y="1638"/>
                      </a:lnTo>
                      <a:lnTo>
                        <a:pt x="1608" y="1626"/>
                      </a:lnTo>
                      <a:lnTo>
                        <a:pt x="1620" y="1620"/>
                      </a:lnTo>
                      <a:lnTo>
                        <a:pt x="1626" y="1608"/>
                      </a:lnTo>
                      <a:lnTo>
                        <a:pt x="1632" y="1602"/>
                      </a:lnTo>
                      <a:lnTo>
                        <a:pt x="1632" y="1590"/>
                      </a:lnTo>
                      <a:lnTo>
                        <a:pt x="1626" y="1584"/>
                      </a:lnTo>
                      <a:lnTo>
                        <a:pt x="1626" y="1566"/>
                      </a:lnTo>
                      <a:lnTo>
                        <a:pt x="1632" y="1566"/>
                      </a:lnTo>
                      <a:lnTo>
                        <a:pt x="1656" y="1578"/>
                      </a:lnTo>
                      <a:lnTo>
                        <a:pt x="1662" y="1584"/>
                      </a:lnTo>
                      <a:lnTo>
                        <a:pt x="1674" y="1590"/>
                      </a:lnTo>
                      <a:lnTo>
                        <a:pt x="1686" y="1590"/>
                      </a:lnTo>
                      <a:lnTo>
                        <a:pt x="1692" y="1584"/>
                      </a:lnTo>
                      <a:lnTo>
                        <a:pt x="1710" y="1548"/>
                      </a:lnTo>
                      <a:lnTo>
                        <a:pt x="1716" y="1548"/>
                      </a:lnTo>
                      <a:lnTo>
                        <a:pt x="1734" y="1566"/>
                      </a:lnTo>
                      <a:lnTo>
                        <a:pt x="1746" y="1566"/>
                      </a:lnTo>
                      <a:lnTo>
                        <a:pt x="1752" y="1560"/>
                      </a:lnTo>
                      <a:lnTo>
                        <a:pt x="1758" y="1548"/>
                      </a:lnTo>
                      <a:lnTo>
                        <a:pt x="1764" y="1542"/>
                      </a:lnTo>
                      <a:lnTo>
                        <a:pt x="1770" y="1554"/>
                      </a:lnTo>
                      <a:lnTo>
                        <a:pt x="1776" y="1560"/>
                      </a:lnTo>
                      <a:lnTo>
                        <a:pt x="1782" y="1572"/>
                      </a:lnTo>
                      <a:lnTo>
                        <a:pt x="1794" y="1578"/>
                      </a:lnTo>
                      <a:lnTo>
                        <a:pt x="1800" y="1584"/>
                      </a:lnTo>
                      <a:lnTo>
                        <a:pt x="1818" y="1584"/>
                      </a:lnTo>
                      <a:lnTo>
                        <a:pt x="1824" y="1578"/>
                      </a:lnTo>
                      <a:lnTo>
                        <a:pt x="1830" y="1566"/>
                      </a:lnTo>
                      <a:lnTo>
                        <a:pt x="1842" y="1554"/>
                      </a:lnTo>
                      <a:lnTo>
                        <a:pt x="1848" y="1554"/>
                      </a:lnTo>
                      <a:lnTo>
                        <a:pt x="1860" y="1560"/>
                      </a:lnTo>
                      <a:lnTo>
                        <a:pt x="1872" y="1572"/>
                      </a:lnTo>
                      <a:lnTo>
                        <a:pt x="1872" y="1584"/>
                      </a:lnTo>
                      <a:lnTo>
                        <a:pt x="1878" y="1596"/>
                      </a:lnTo>
                      <a:lnTo>
                        <a:pt x="1878" y="1614"/>
                      </a:lnTo>
                      <a:lnTo>
                        <a:pt x="1914" y="1614"/>
                      </a:lnTo>
                      <a:lnTo>
                        <a:pt x="1920" y="1620"/>
                      </a:lnTo>
                      <a:lnTo>
                        <a:pt x="1926" y="1620"/>
                      </a:lnTo>
                      <a:lnTo>
                        <a:pt x="1926" y="1608"/>
                      </a:lnTo>
                      <a:lnTo>
                        <a:pt x="1932" y="1602"/>
                      </a:lnTo>
                      <a:lnTo>
                        <a:pt x="1932" y="1608"/>
                      </a:lnTo>
                      <a:lnTo>
                        <a:pt x="1956" y="1632"/>
                      </a:lnTo>
                      <a:lnTo>
                        <a:pt x="1962" y="1626"/>
                      </a:lnTo>
                      <a:lnTo>
                        <a:pt x="1968" y="1614"/>
                      </a:lnTo>
                      <a:lnTo>
                        <a:pt x="1968" y="1596"/>
                      </a:lnTo>
                      <a:lnTo>
                        <a:pt x="1962" y="1584"/>
                      </a:lnTo>
                      <a:lnTo>
                        <a:pt x="1980" y="1590"/>
                      </a:lnTo>
                      <a:lnTo>
                        <a:pt x="1992" y="1608"/>
                      </a:lnTo>
                      <a:lnTo>
                        <a:pt x="2004" y="1614"/>
                      </a:lnTo>
                      <a:lnTo>
                        <a:pt x="2004" y="1626"/>
                      </a:lnTo>
                      <a:lnTo>
                        <a:pt x="2010" y="1626"/>
                      </a:lnTo>
                      <a:lnTo>
                        <a:pt x="2016" y="1632"/>
                      </a:lnTo>
                      <a:lnTo>
                        <a:pt x="2028" y="1632"/>
                      </a:lnTo>
                      <a:lnTo>
                        <a:pt x="2034" y="1626"/>
                      </a:lnTo>
                      <a:lnTo>
                        <a:pt x="2034" y="1620"/>
                      </a:lnTo>
                      <a:lnTo>
                        <a:pt x="2028" y="1608"/>
                      </a:lnTo>
                      <a:lnTo>
                        <a:pt x="2022" y="1602"/>
                      </a:lnTo>
                      <a:lnTo>
                        <a:pt x="2010" y="1596"/>
                      </a:lnTo>
                      <a:lnTo>
                        <a:pt x="2004" y="1590"/>
                      </a:lnTo>
                      <a:lnTo>
                        <a:pt x="1998" y="1578"/>
                      </a:lnTo>
                      <a:lnTo>
                        <a:pt x="2010" y="1578"/>
                      </a:lnTo>
                      <a:lnTo>
                        <a:pt x="2022" y="1566"/>
                      </a:lnTo>
                      <a:lnTo>
                        <a:pt x="2022" y="1554"/>
                      </a:lnTo>
                      <a:lnTo>
                        <a:pt x="2016" y="1548"/>
                      </a:lnTo>
                      <a:lnTo>
                        <a:pt x="1968" y="1548"/>
                      </a:lnTo>
                      <a:lnTo>
                        <a:pt x="1962" y="1542"/>
                      </a:lnTo>
                      <a:lnTo>
                        <a:pt x="1962" y="1530"/>
                      </a:lnTo>
                      <a:lnTo>
                        <a:pt x="1968" y="1524"/>
                      </a:lnTo>
                      <a:lnTo>
                        <a:pt x="1986" y="1524"/>
                      </a:lnTo>
                      <a:lnTo>
                        <a:pt x="1998" y="1530"/>
                      </a:lnTo>
                      <a:lnTo>
                        <a:pt x="2004" y="1530"/>
                      </a:lnTo>
                      <a:lnTo>
                        <a:pt x="2016" y="1536"/>
                      </a:lnTo>
                      <a:lnTo>
                        <a:pt x="2028" y="1536"/>
                      </a:lnTo>
                      <a:lnTo>
                        <a:pt x="2064" y="1518"/>
                      </a:lnTo>
                      <a:lnTo>
                        <a:pt x="2070" y="1512"/>
                      </a:lnTo>
                      <a:lnTo>
                        <a:pt x="2082" y="1512"/>
                      </a:lnTo>
                      <a:lnTo>
                        <a:pt x="2082" y="1518"/>
                      </a:lnTo>
                      <a:lnTo>
                        <a:pt x="2106" y="1518"/>
                      </a:lnTo>
                      <a:lnTo>
                        <a:pt x="2118" y="1512"/>
                      </a:lnTo>
                      <a:lnTo>
                        <a:pt x="2124" y="1512"/>
                      </a:lnTo>
                      <a:lnTo>
                        <a:pt x="2130" y="1506"/>
                      </a:lnTo>
                      <a:lnTo>
                        <a:pt x="2130" y="1500"/>
                      </a:lnTo>
                      <a:lnTo>
                        <a:pt x="2136" y="1488"/>
                      </a:lnTo>
                      <a:lnTo>
                        <a:pt x="2136" y="1482"/>
                      </a:lnTo>
                      <a:lnTo>
                        <a:pt x="2142" y="1482"/>
                      </a:lnTo>
                      <a:lnTo>
                        <a:pt x="2142" y="1488"/>
                      </a:lnTo>
                      <a:lnTo>
                        <a:pt x="2148" y="1500"/>
                      </a:lnTo>
                      <a:lnTo>
                        <a:pt x="2148" y="1524"/>
                      </a:lnTo>
                      <a:lnTo>
                        <a:pt x="2154" y="1524"/>
                      </a:lnTo>
                      <a:lnTo>
                        <a:pt x="2160" y="1518"/>
                      </a:lnTo>
                      <a:lnTo>
                        <a:pt x="2172" y="1512"/>
                      </a:lnTo>
                      <a:lnTo>
                        <a:pt x="2190" y="1512"/>
                      </a:lnTo>
                      <a:lnTo>
                        <a:pt x="2202" y="1506"/>
                      </a:lnTo>
                      <a:lnTo>
                        <a:pt x="2214" y="1506"/>
                      </a:lnTo>
                      <a:lnTo>
                        <a:pt x="2226" y="1512"/>
                      </a:lnTo>
                      <a:lnTo>
                        <a:pt x="2232" y="1524"/>
                      </a:lnTo>
                      <a:lnTo>
                        <a:pt x="2232" y="1506"/>
                      </a:lnTo>
                      <a:lnTo>
                        <a:pt x="2244" y="1506"/>
                      </a:lnTo>
                      <a:lnTo>
                        <a:pt x="2256" y="1518"/>
                      </a:lnTo>
                      <a:lnTo>
                        <a:pt x="2256" y="1530"/>
                      </a:lnTo>
                      <a:lnTo>
                        <a:pt x="2286" y="1524"/>
                      </a:lnTo>
                      <a:lnTo>
                        <a:pt x="2280" y="1536"/>
                      </a:lnTo>
                      <a:lnTo>
                        <a:pt x="2280" y="1548"/>
                      </a:lnTo>
                      <a:lnTo>
                        <a:pt x="2286" y="1554"/>
                      </a:lnTo>
                      <a:lnTo>
                        <a:pt x="2286" y="1566"/>
                      </a:lnTo>
                      <a:lnTo>
                        <a:pt x="2298" y="1578"/>
                      </a:lnTo>
                      <a:lnTo>
                        <a:pt x="2310" y="1578"/>
                      </a:lnTo>
                      <a:lnTo>
                        <a:pt x="2328" y="1572"/>
                      </a:lnTo>
                      <a:lnTo>
                        <a:pt x="2352" y="1548"/>
                      </a:lnTo>
                      <a:lnTo>
                        <a:pt x="2370" y="1542"/>
                      </a:lnTo>
                      <a:lnTo>
                        <a:pt x="2382" y="1542"/>
                      </a:lnTo>
                      <a:lnTo>
                        <a:pt x="2394" y="1548"/>
                      </a:lnTo>
                      <a:lnTo>
                        <a:pt x="2400" y="1554"/>
                      </a:lnTo>
                      <a:lnTo>
                        <a:pt x="2418" y="1590"/>
                      </a:lnTo>
                      <a:lnTo>
                        <a:pt x="2418" y="1602"/>
                      </a:lnTo>
                      <a:lnTo>
                        <a:pt x="2424" y="1608"/>
                      </a:lnTo>
                      <a:lnTo>
                        <a:pt x="2436" y="1614"/>
                      </a:lnTo>
                      <a:lnTo>
                        <a:pt x="2466" y="1614"/>
                      </a:lnTo>
                      <a:lnTo>
                        <a:pt x="2460" y="1656"/>
                      </a:lnTo>
                      <a:lnTo>
                        <a:pt x="2460" y="1662"/>
                      </a:lnTo>
                      <a:lnTo>
                        <a:pt x="2454" y="1668"/>
                      </a:lnTo>
                      <a:lnTo>
                        <a:pt x="2436" y="1704"/>
                      </a:lnTo>
                      <a:lnTo>
                        <a:pt x="2436" y="1710"/>
                      </a:lnTo>
                      <a:lnTo>
                        <a:pt x="2448" y="1722"/>
                      </a:lnTo>
                      <a:lnTo>
                        <a:pt x="2454" y="1722"/>
                      </a:lnTo>
                      <a:lnTo>
                        <a:pt x="2460" y="1734"/>
                      </a:lnTo>
                      <a:lnTo>
                        <a:pt x="2436" y="1758"/>
                      </a:lnTo>
                      <a:lnTo>
                        <a:pt x="2454" y="1806"/>
                      </a:lnTo>
                      <a:lnTo>
                        <a:pt x="2472" y="1788"/>
                      </a:lnTo>
                      <a:lnTo>
                        <a:pt x="2478" y="1788"/>
                      </a:lnTo>
                      <a:lnTo>
                        <a:pt x="2478" y="1794"/>
                      </a:lnTo>
                      <a:lnTo>
                        <a:pt x="2472" y="1800"/>
                      </a:lnTo>
                      <a:lnTo>
                        <a:pt x="2466" y="1812"/>
                      </a:lnTo>
                      <a:lnTo>
                        <a:pt x="2466" y="1818"/>
                      </a:lnTo>
                      <a:lnTo>
                        <a:pt x="2460" y="1830"/>
                      </a:lnTo>
                      <a:lnTo>
                        <a:pt x="2478" y="1830"/>
                      </a:lnTo>
                      <a:lnTo>
                        <a:pt x="2478" y="1878"/>
                      </a:lnTo>
                      <a:lnTo>
                        <a:pt x="2496" y="1878"/>
                      </a:lnTo>
                      <a:lnTo>
                        <a:pt x="2502" y="1884"/>
                      </a:lnTo>
                      <a:lnTo>
                        <a:pt x="2508" y="1884"/>
                      </a:lnTo>
                      <a:lnTo>
                        <a:pt x="2508" y="1896"/>
                      </a:lnTo>
                      <a:lnTo>
                        <a:pt x="2502" y="1908"/>
                      </a:lnTo>
                      <a:lnTo>
                        <a:pt x="2502" y="1920"/>
                      </a:lnTo>
                      <a:lnTo>
                        <a:pt x="2526" y="1944"/>
                      </a:lnTo>
                      <a:lnTo>
                        <a:pt x="2532" y="1944"/>
                      </a:lnTo>
                      <a:lnTo>
                        <a:pt x="2538" y="1938"/>
                      </a:lnTo>
                      <a:lnTo>
                        <a:pt x="2550" y="1932"/>
                      </a:lnTo>
                      <a:lnTo>
                        <a:pt x="2556" y="1932"/>
                      </a:lnTo>
                      <a:lnTo>
                        <a:pt x="2562" y="1926"/>
                      </a:lnTo>
                      <a:lnTo>
                        <a:pt x="2568" y="1914"/>
                      </a:lnTo>
                      <a:lnTo>
                        <a:pt x="2568" y="1896"/>
                      </a:lnTo>
                      <a:lnTo>
                        <a:pt x="2586" y="1896"/>
                      </a:lnTo>
                      <a:lnTo>
                        <a:pt x="2586" y="1872"/>
                      </a:lnTo>
                      <a:lnTo>
                        <a:pt x="2604" y="1836"/>
                      </a:lnTo>
                      <a:lnTo>
                        <a:pt x="2604" y="1818"/>
                      </a:lnTo>
                      <a:lnTo>
                        <a:pt x="2610" y="1806"/>
                      </a:lnTo>
                      <a:lnTo>
                        <a:pt x="2610" y="1794"/>
                      </a:lnTo>
                      <a:lnTo>
                        <a:pt x="2604" y="1782"/>
                      </a:lnTo>
                      <a:lnTo>
                        <a:pt x="2604" y="1770"/>
                      </a:lnTo>
                      <a:lnTo>
                        <a:pt x="2598" y="1752"/>
                      </a:lnTo>
                      <a:lnTo>
                        <a:pt x="2592" y="1740"/>
                      </a:lnTo>
                      <a:lnTo>
                        <a:pt x="2586" y="1722"/>
                      </a:lnTo>
                      <a:lnTo>
                        <a:pt x="2586" y="1704"/>
                      </a:lnTo>
                      <a:lnTo>
                        <a:pt x="2592" y="1686"/>
                      </a:lnTo>
                      <a:lnTo>
                        <a:pt x="2598" y="1674"/>
                      </a:lnTo>
                      <a:lnTo>
                        <a:pt x="2598" y="1644"/>
                      </a:lnTo>
                      <a:lnTo>
                        <a:pt x="2592" y="1626"/>
                      </a:lnTo>
                      <a:lnTo>
                        <a:pt x="2586" y="1614"/>
                      </a:lnTo>
                      <a:lnTo>
                        <a:pt x="2580" y="1596"/>
                      </a:lnTo>
                      <a:lnTo>
                        <a:pt x="2574" y="1584"/>
                      </a:lnTo>
                      <a:lnTo>
                        <a:pt x="2574" y="1518"/>
                      </a:lnTo>
                      <a:lnTo>
                        <a:pt x="2580" y="1488"/>
                      </a:lnTo>
                      <a:lnTo>
                        <a:pt x="2586" y="1470"/>
                      </a:lnTo>
                      <a:lnTo>
                        <a:pt x="2598" y="1452"/>
                      </a:lnTo>
                      <a:lnTo>
                        <a:pt x="2604" y="1440"/>
                      </a:lnTo>
                      <a:lnTo>
                        <a:pt x="2610" y="1422"/>
                      </a:lnTo>
                      <a:lnTo>
                        <a:pt x="2616" y="1416"/>
                      </a:lnTo>
                      <a:lnTo>
                        <a:pt x="2616" y="1410"/>
                      </a:lnTo>
                      <a:lnTo>
                        <a:pt x="2628" y="1398"/>
                      </a:lnTo>
                      <a:lnTo>
                        <a:pt x="2652" y="1380"/>
                      </a:lnTo>
                      <a:lnTo>
                        <a:pt x="2658" y="1356"/>
                      </a:lnTo>
                      <a:lnTo>
                        <a:pt x="2670" y="1368"/>
                      </a:lnTo>
                      <a:lnTo>
                        <a:pt x="2676" y="1344"/>
                      </a:lnTo>
                      <a:lnTo>
                        <a:pt x="2730" y="1344"/>
                      </a:lnTo>
                      <a:lnTo>
                        <a:pt x="2730" y="1314"/>
                      </a:lnTo>
                      <a:lnTo>
                        <a:pt x="2748" y="1320"/>
                      </a:lnTo>
                      <a:lnTo>
                        <a:pt x="2754" y="1308"/>
                      </a:lnTo>
                      <a:lnTo>
                        <a:pt x="2772" y="1308"/>
                      </a:lnTo>
                      <a:lnTo>
                        <a:pt x="2796" y="1278"/>
                      </a:lnTo>
                      <a:lnTo>
                        <a:pt x="2796" y="1272"/>
                      </a:lnTo>
                      <a:lnTo>
                        <a:pt x="2802" y="1266"/>
                      </a:lnTo>
                      <a:lnTo>
                        <a:pt x="2814" y="1242"/>
                      </a:lnTo>
                      <a:lnTo>
                        <a:pt x="2832" y="1236"/>
                      </a:lnTo>
                      <a:lnTo>
                        <a:pt x="2862" y="1236"/>
                      </a:lnTo>
                      <a:lnTo>
                        <a:pt x="2874" y="1242"/>
                      </a:lnTo>
                      <a:lnTo>
                        <a:pt x="2886" y="1242"/>
                      </a:lnTo>
                      <a:lnTo>
                        <a:pt x="2892" y="1236"/>
                      </a:lnTo>
                      <a:lnTo>
                        <a:pt x="2904" y="1212"/>
                      </a:lnTo>
                      <a:lnTo>
                        <a:pt x="2910" y="1206"/>
                      </a:lnTo>
                      <a:lnTo>
                        <a:pt x="2916" y="1194"/>
                      </a:lnTo>
                      <a:lnTo>
                        <a:pt x="2928" y="1200"/>
                      </a:lnTo>
                      <a:lnTo>
                        <a:pt x="2934" y="1176"/>
                      </a:lnTo>
                      <a:lnTo>
                        <a:pt x="3018" y="1170"/>
                      </a:lnTo>
                      <a:lnTo>
                        <a:pt x="3024" y="1146"/>
                      </a:lnTo>
                      <a:lnTo>
                        <a:pt x="2982" y="1152"/>
                      </a:lnTo>
                      <a:lnTo>
                        <a:pt x="2988" y="1146"/>
                      </a:lnTo>
                      <a:lnTo>
                        <a:pt x="3000" y="1140"/>
                      </a:lnTo>
                      <a:lnTo>
                        <a:pt x="3006" y="1140"/>
                      </a:lnTo>
                      <a:lnTo>
                        <a:pt x="3006" y="1134"/>
                      </a:lnTo>
                      <a:lnTo>
                        <a:pt x="3000" y="1128"/>
                      </a:lnTo>
                      <a:lnTo>
                        <a:pt x="2994" y="1116"/>
                      </a:lnTo>
                      <a:lnTo>
                        <a:pt x="2988" y="1110"/>
                      </a:lnTo>
                      <a:lnTo>
                        <a:pt x="3024" y="1104"/>
                      </a:lnTo>
                      <a:lnTo>
                        <a:pt x="3048" y="1116"/>
                      </a:lnTo>
                      <a:lnTo>
                        <a:pt x="3078" y="1080"/>
                      </a:lnTo>
                      <a:lnTo>
                        <a:pt x="3024" y="1074"/>
                      </a:lnTo>
                      <a:lnTo>
                        <a:pt x="3024" y="1050"/>
                      </a:lnTo>
                      <a:lnTo>
                        <a:pt x="3036" y="1062"/>
                      </a:lnTo>
                      <a:lnTo>
                        <a:pt x="3078" y="1050"/>
                      </a:lnTo>
                      <a:lnTo>
                        <a:pt x="3084" y="990"/>
                      </a:lnTo>
                      <a:lnTo>
                        <a:pt x="3054" y="1002"/>
                      </a:lnTo>
                      <a:lnTo>
                        <a:pt x="3048" y="972"/>
                      </a:lnTo>
                      <a:lnTo>
                        <a:pt x="3024" y="960"/>
                      </a:lnTo>
                      <a:lnTo>
                        <a:pt x="3072" y="978"/>
                      </a:lnTo>
                      <a:lnTo>
                        <a:pt x="3078" y="972"/>
                      </a:lnTo>
                      <a:lnTo>
                        <a:pt x="3060" y="954"/>
                      </a:lnTo>
                      <a:lnTo>
                        <a:pt x="3090" y="954"/>
                      </a:lnTo>
                      <a:lnTo>
                        <a:pt x="3084" y="948"/>
                      </a:lnTo>
                      <a:lnTo>
                        <a:pt x="3078" y="936"/>
                      </a:lnTo>
                      <a:lnTo>
                        <a:pt x="3060" y="918"/>
                      </a:lnTo>
                      <a:lnTo>
                        <a:pt x="3054" y="906"/>
                      </a:lnTo>
                      <a:lnTo>
                        <a:pt x="3054" y="894"/>
                      </a:lnTo>
                      <a:lnTo>
                        <a:pt x="3060" y="888"/>
                      </a:lnTo>
                      <a:lnTo>
                        <a:pt x="3042" y="870"/>
                      </a:lnTo>
                      <a:lnTo>
                        <a:pt x="3042" y="864"/>
                      </a:lnTo>
                      <a:lnTo>
                        <a:pt x="3048" y="864"/>
                      </a:lnTo>
                      <a:lnTo>
                        <a:pt x="3066" y="846"/>
                      </a:lnTo>
                      <a:lnTo>
                        <a:pt x="3072" y="846"/>
                      </a:lnTo>
                      <a:lnTo>
                        <a:pt x="3066" y="870"/>
                      </a:lnTo>
                      <a:lnTo>
                        <a:pt x="3096" y="894"/>
                      </a:lnTo>
                      <a:lnTo>
                        <a:pt x="3096" y="888"/>
                      </a:lnTo>
                      <a:lnTo>
                        <a:pt x="3102" y="882"/>
                      </a:lnTo>
                      <a:lnTo>
                        <a:pt x="3102" y="864"/>
                      </a:lnTo>
                      <a:lnTo>
                        <a:pt x="3108" y="852"/>
                      </a:lnTo>
                      <a:lnTo>
                        <a:pt x="3108" y="834"/>
                      </a:lnTo>
                      <a:lnTo>
                        <a:pt x="3114" y="822"/>
                      </a:lnTo>
                      <a:lnTo>
                        <a:pt x="3144" y="792"/>
                      </a:lnTo>
                      <a:lnTo>
                        <a:pt x="3156" y="786"/>
                      </a:lnTo>
                      <a:lnTo>
                        <a:pt x="3162" y="786"/>
                      </a:lnTo>
                      <a:lnTo>
                        <a:pt x="3162" y="792"/>
                      </a:lnTo>
                      <a:lnTo>
                        <a:pt x="3150" y="816"/>
                      </a:lnTo>
                      <a:lnTo>
                        <a:pt x="3132" y="834"/>
                      </a:lnTo>
                      <a:lnTo>
                        <a:pt x="3126" y="846"/>
                      </a:lnTo>
                      <a:lnTo>
                        <a:pt x="3120" y="882"/>
                      </a:lnTo>
                      <a:lnTo>
                        <a:pt x="3138" y="882"/>
                      </a:lnTo>
                      <a:lnTo>
                        <a:pt x="3138" y="894"/>
                      </a:lnTo>
                      <a:lnTo>
                        <a:pt x="3132" y="906"/>
                      </a:lnTo>
                      <a:lnTo>
                        <a:pt x="3132" y="918"/>
                      </a:lnTo>
                      <a:lnTo>
                        <a:pt x="3114" y="936"/>
                      </a:lnTo>
                      <a:lnTo>
                        <a:pt x="3102" y="960"/>
                      </a:lnTo>
                      <a:lnTo>
                        <a:pt x="3102" y="978"/>
                      </a:lnTo>
                      <a:lnTo>
                        <a:pt x="3126" y="954"/>
                      </a:lnTo>
                      <a:lnTo>
                        <a:pt x="3132" y="942"/>
                      </a:lnTo>
                      <a:lnTo>
                        <a:pt x="3144" y="930"/>
                      </a:lnTo>
                      <a:lnTo>
                        <a:pt x="3168" y="918"/>
                      </a:lnTo>
                      <a:lnTo>
                        <a:pt x="3180" y="906"/>
                      </a:lnTo>
                      <a:lnTo>
                        <a:pt x="3192" y="882"/>
                      </a:lnTo>
                      <a:lnTo>
                        <a:pt x="3192" y="798"/>
                      </a:lnTo>
                      <a:lnTo>
                        <a:pt x="3198" y="780"/>
                      </a:lnTo>
                      <a:lnTo>
                        <a:pt x="3198" y="768"/>
                      </a:lnTo>
                      <a:lnTo>
                        <a:pt x="3204" y="756"/>
                      </a:lnTo>
                      <a:lnTo>
                        <a:pt x="3210" y="756"/>
                      </a:lnTo>
                      <a:lnTo>
                        <a:pt x="3210" y="768"/>
                      </a:lnTo>
                      <a:lnTo>
                        <a:pt x="3204" y="780"/>
                      </a:lnTo>
                      <a:lnTo>
                        <a:pt x="3204" y="798"/>
                      </a:lnTo>
                      <a:lnTo>
                        <a:pt x="3210" y="798"/>
                      </a:lnTo>
                      <a:lnTo>
                        <a:pt x="3216" y="804"/>
                      </a:lnTo>
                      <a:lnTo>
                        <a:pt x="3216" y="840"/>
                      </a:lnTo>
                      <a:lnTo>
                        <a:pt x="3234" y="822"/>
                      </a:lnTo>
                      <a:lnTo>
                        <a:pt x="3240" y="810"/>
                      </a:lnTo>
                      <a:lnTo>
                        <a:pt x="3288" y="762"/>
                      </a:lnTo>
                      <a:lnTo>
                        <a:pt x="3300" y="756"/>
                      </a:lnTo>
                      <a:lnTo>
                        <a:pt x="3324" y="732"/>
                      </a:lnTo>
                      <a:lnTo>
                        <a:pt x="3324" y="726"/>
                      </a:lnTo>
                      <a:lnTo>
                        <a:pt x="3318" y="720"/>
                      </a:lnTo>
                      <a:lnTo>
                        <a:pt x="3312" y="720"/>
                      </a:lnTo>
                      <a:lnTo>
                        <a:pt x="3306" y="714"/>
                      </a:lnTo>
                      <a:lnTo>
                        <a:pt x="3306" y="702"/>
                      </a:lnTo>
                      <a:lnTo>
                        <a:pt x="3312" y="696"/>
                      </a:lnTo>
                      <a:lnTo>
                        <a:pt x="3324" y="696"/>
                      </a:lnTo>
                      <a:lnTo>
                        <a:pt x="3330" y="702"/>
                      </a:lnTo>
                      <a:lnTo>
                        <a:pt x="3360" y="702"/>
                      </a:lnTo>
                      <a:lnTo>
                        <a:pt x="3390" y="696"/>
                      </a:lnTo>
                      <a:lnTo>
                        <a:pt x="3450" y="672"/>
                      </a:lnTo>
                      <a:lnTo>
                        <a:pt x="3462" y="666"/>
                      </a:lnTo>
                      <a:lnTo>
                        <a:pt x="3444" y="660"/>
                      </a:lnTo>
                      <a:lnTo>
                        <a:pt x="3438" y="660"/>
                      </a:lnTo>
                      <a:lnTo>
                        <a:pt x="3432" y="666"/>
                      </a:lnTo>
                      <a:lnTo>
                        <a:pt x="3414" y="672"/>
                      </a:lnTo>
                      <a:lnTo>
                        <a:pt x="3402" y="672"/>
                      </a:lnTo>
                      <a:lnTo>
                        <a:pt x="3390" y="678"/>
                      </a:lnTo>
                      <a:lnTo>
                        <a:pt x="3372" y="678"/>
                      </a:lnTo>
                      <a:lnTo>
                        <a:pt x="3360" y="684"/>
                      </a:lnTo>
                      <a:lnTo>
                        <a:pt x="3348" y="684"/>
                      </a:lnTo>
                      <a:lnTo>
                        <a:pt x="3342" y="678"/>
                      </a:lnTo>
                      <a:lnTo>
                        <a:pt x="3342" y="672"/>
                      </a:lnTo>
                      <a:lnTo>
                        <a:pt x="3348" y="666"/>
                      </a:lnTo>
                      <a:lnTo>
                        <a:pt x="3354" y="654"/>
                      </a:lnTo>
                      <a:lnTo>
                        <a:pt x="3366" y="654"/>
                      </a:lnTo>
                      <a:lnTo>
                        <a:pt x="3378" y="648"/>
                      </a:lnTo>
                      <a:lnTo>
                        <a:pt x="3402" y="648"/>
                      </a:lnTo>
                      <a:lnTo>
                        <a:pt x="3492" y="642"/>
                      </a:lnTo>
                      <a:lnTo>
                        <a:pt x="3534" y="606"/>
                      </a:lnTo>
                      <a:lnTo>
                        <a:pt x="3546" y="618"/>
                      </a:lnTo>
                      <a:lnTo>
                        <a:pt x="3570" y="606"/>
                      </a:lnTo>
                      <a:lnTo>
                        <a:pt x="3570" y="642"/>
                      </a:lnTo>
                      <a:lnTo>
                        <a:pt x="3600" y="618"/>
                      </a:lnTo>
                      <a:lnTo>
                        <a:pt x="3624" y="612"/>
                      </a:lnTo>
                      <a:lnTo>
                        <a:pt x="3630" y="582"/>
                      </a:lnTo>
                      <a:lnTo>
                        <a:pt x="3618" y="570"/>
                      </a:lnTo>
                      <a:lnTo>
                        <a:pt x="3612" y="600"/>
                      </a:lnTo>
                      <a:lnTo>
                        <a:pt x="3588" y="600"/>
                      </a:lnTo>
                      <a:lnTo>
                        <a:pt x="3588" y="576"/>
                      </a:lnTo>
                      <a:lnTo>
                        <a:pt x="3570" y="552"/>
                      </a:lnTo>
                      <a:lnTo>
                        <a:pt x="3594" y="540"/>
                      </a:lnTo>
                      <a:lnTo>
                        <a:pt x="3600" y="504"/>
                      </a:lnTo>
                      <a:lnTo>
                        <a:pt x="3612" y="498"/>
                      </a:lnTo>
                      <a:lnTo>
                        <a:pt x="3618" y="486"/>
                      </a:lnTo>
                      <a:lnTo>
                        <a:pt x="3630" y="480"/>
                      </a:lnTo>
                      <a:lnTo>
                        <a:pt x="3636" y="474"/>
                      </a:lnTo>
                      <a:lnTo>
                        <a:pt x="3648" y="468"/>
                      </a:lnTo>
                      <a:lnTo>
                        <a:pt x="3654" y="456"/>
                      </a:lnTo>
                      <a:lnTo>
                        <a:pt x="3654" y="450"/>
                      </a:lnTo>
                      <a:lnTo>
                        <a:pt x="3660" y="444"/>
                      </a:lnTo>
                      <a:lnTo>
                        <a:pt x="3660" y="438"/>
                      </a:lnTo>
                      <a:lnTo>
                        <a:pt x="3690" y="444"/>
                      </a:lnTo>
                      <a:lnTo>
                        <a:pt x="3702" y="426"/>
                      </a:lnTo>
                      <a:lnTo>
                        <a:pt x="3708" y="432"/>
                      </a:lnTo>
                      <a:lnTo>
                        <a:pt x="3720" y="432"/>
                      </a:lnTo>
                      <a:lnTo>
                        <a:pt x="3726" y="426"/>
                      </a:lnTo>
                      <a:lnTo>
                        <a:pt x="3738" y="420"/>
                      </a:lnTo>
                      <a:lnTo>
                        <a:pt x="3744" y="408"/>
                      </a:lnTo>
                      <a:lnTo>
                        <a:pt x="3756" y="402"/>
                      </a:lnTo>
                      <a:lnTo>
                        <a:pt x="3774" y="384"/>
                      </a:lnTo>
                      <a:lnTo>
                        <a:pt x="3774" y="414"/>
                      </a:lnTo>
                      <a:lnTo>
                        <a:pt x="3786" y="408"/>
                      </a:lnTo>
                      <a:lnTo>
                        <a:pt x="3792" y="402"/>
                      </a:lnTo>
                      <a:lnTo>
                        <a:pt x="3828" y="384"/>
                      </a:lnTo>
                      <a:lnTo>
                        <a:pt x="3834" y="378"/>
                      </a:lnTo>
                      <a:lnTo>
                        <a:pt x="3846" y="378"/>
                      </a:lnTo>
                      <a:lnTo>
                        <a:pt x="3858" y="372"/>
                      </a:lnTo>
                      <a:lnTo>
                        <a:pt x="3876" y="372"/>
                      </a:lnTo>
                      <a:lnTo>
                        <a:pt x="3888" y="366"/>
                      </a:lnTo>
                      <a:lnTo>
                        <a:pt x="3900" y="366"/>
                      </a:lnTo>
                      <a:lnTo>
                        <a:pt x="3900" y="330"/>
                      </a:lnTo>
                      <a:lnTo>
                        <a:pt x="3876" y="330"/>
                      </a:lnTo>
                      <a:lnTo>
                        <a:pt x="3876" y="324"/>
                      </a:lnTo>
                      <a:lnTo>
                        <a:pt x="3882" y="312"/>
                      </a:lnTo>
                      <a:lnTo>
                        <a:pt x="3894" y="300"/>
                      </a:lnTo>
                      <a:lnTo>
                        <a:pt x="3888" y="294"/>
                      </a:lnTo>
                      <a:lnTo>
                        <a:pt x="3882" y="294"/>
                      </a:lnTo>
                      <a:lnTo>
                        <a:pt x="3876" y="288"/>
                      </a:lnTo>
                      <a:lnTo>
                        <a:pt x="3876" y="276"/>
                      </a:lnTo>
                      <a:lnTo>
                        <a:pt x="3888" y="252"/>
                      </a:lnTo>
                      <a:lnTo>
                        <a:pt x="3900" y="222"/>
                      </a:lnTo>
                      <a:lnTo>
                        <a:pt x="3912" y="198"/>
                      </a:lnTo>
                      <a:lnTo>
                        <a:pt x="3918" y="174"/>
                      </a:lnTo>
                      <a:lnTo>
                        <a:pt x="3918" y="168"/>
                      </a:lnTo>
                      <a:lnTo>
                        <a:pt x="3912" y="162"/>
                      </a:lnTo>
                      <a:lnTo>
                        <a:pt x="3876" y="162"/>
                      </a:lnTo>
                      <a:lnTo>
                        <a:pt x="3864" y="168"/>
                      </a:lnTo>
                      <a:lnTo>
                        <a:pt x="3858" y="168"/>
                      </a:lnTo>
                      <a:close/>
                      <a:moveTo>
                        <a:pt x="2718" y="366"/>
                      </a:moveTo>
                      <a:lnTo>
                        <a:pt x="2712" y="366"/>
                      </a:lnTo>
                      <a:lnTo>
                        <a:pt x="2712" y="354"/>
                      </a:lnTo>
                      <a:lnTo>
                        <a:pt x="2718" y="348"/>
                      </a:lnTo>
                      <a:lnTo>
                        <a:pt x="2718" y="336"/>
                      </a:lnTo>
                      <a:lnTo>
                        <a:pt x="2712" y="336"/>
                      </a:lnTo>
                      <a:lnTo>
                        <a:pt x="2700" y="342"/>
                      </a:lnTo>
                      <a:lnTo>
                        <a:pt x="2694" y="348"/>
                      </a:lnTo>
                      <a:lnTo>
                        <a:pt x="2682" y="354"/>
                      </a:lnTo>
                      <a:lnTo>
                        <a:pt x="2676" y="372"/>
                      </a:lnTo>
                      <a:lnTo>
                        <a:pt x="2664" y="366"/>
                      </a:lnTo>
                      <a:lnTo>
                        <a:pt x="2664" y="378"/>
                      </a:lnTo>
                      <a:lnTo>
                        <a:pt x="2652" y="402"/>
                      </a:lnTo>
                      <a:lnTo>
                        <a:pt x="2628" y="414"/>
                      </a:lnTo>
                      <a:lnTo>
                        <a:pt x="2628" y="426"/>
                      </a:lnTo>
                      <a:lnTo>
                        <a:pt x="2634" y="432"/>
                      </a:lnTo>
                      <a:lnTo>
                        <a:pt x="2628" y="432"/>
                      </a:lnTo>
                      <a:lnTo>
                        <a:pt x="2598" y="462"/>
                      </a:lnTo>
                      <a:lnTo>
                        <a:pt x="2598" y="468"/>
                      </a:lnTo>
                      <a:lnTo>
                        <a:pt x="2604" y="474"/>
                      </a:lnTo>
                      <a:lnTo>
                        <a:pt x="2610" y="474"/>
                      </a:lnTo>
                      <a:lnTo>
                        <a:pt x="2616" y="480"/>
                      </a:lnTo>
                      <a:lnTo>
                        <a:pt x="2616" y="492"/>
                      </a:lnTo>
                      <a:lnTo>
                        <a:pt x="2610" y="498"/>
                      </a:lnTo>
                      <a:lnTo>
                        <a:pt x="2604" y="498"/>
                      </a:lnTo>
                      <a:lnTo>
                        <a:pt x="2604" y="510"/>
                      </a:lnTo>
                      <a:lnTo>
                        <a:pt x="2592" y="534"/>
                      </a:lnTo>
                      <a:lnTo>
                        <a:pt x="2580" y="552"/>
                      </a:lnTo>
                      <a:lnTo>
                        <a:pt x="2550" y="582"/>
                      </a:lnTo>
                      <a:lnTo>
                        <a:pt x="2478" y="618"/>
                      </a:lnTo>
                      <a:lnTo>
                        <a:pt x="2484" y="588"/>
                      </a:lnTo>
                      <a:lnTo>
                        <a:pt x="2478" y="582"/>
                      </a:lnTo>
                      <a:lnTo>
                        <a:pt x="2478" y="576"/>
                      </a:lnTo>
                      <a:lnTo>
                        <a:pt x="2472" y="570"/>
                      </a:lnTo>
                      <a:lnTo>
                        <a:pt x="2472" y="564"/>
                      </a:lnTo>
                      <a:lnTo>
                        <a:pt x="2478" y="552"/>
                      </a:lnTo>
                      <a:lnTo>
                        <a:pt x="2496" y="534"/>
                      </a:lnTo>
                      <a:lnTo>
                        <a:pt x="2502" y="522"/>
                      </a:lnTo>
                      <a:lnTo>
                        <a:pt x="2502" y="516"/>
                      </a:lnTo>
                      <a:lnTo>
                        <a:pt x="2496" y="510"/>
                      </a:lnTo>
                      <a:lnTo>
                        <a:pt x="2496" y="492"/>
                      </a:lnTo>
                      <a:lnTo>
                        <a:pt x="2502" y="480"/>
                      </a:lnTo>
                      <a:lnTo>
                        <a:pt x="2508" y="474"/>
                      </a:lnTo>
                      <a:lnTo>
                        <a:pt x="2514" y="462"/>
                      </a:lnTo>
                      <a:lnTo>
                        <a:pt x="2526" y="456"/>
                      </a:lnTo>
                      <a:lnTo>
                        <a:pt x="2532" y="450"/>
                      </a:lnTo>
                      <a:lnTo>
                        <a:pt x="2532" y="432"/>
                      </a:lnTo>
                      <a:lnTo>
                        <a:pt x="2538" y="432"/>
                      </a:lnTo>
                      <a:lnTo>
                        <a:pt x="2622" y="348"/>
                      </a:lnTo>
                      <a:lnTo>
                        <a:pt x="2592" y="354"/>
                      </a:lnTo>
                      <a:lnTo>
                        <a:pt x="2580" y="360"/>
                      </a:lnTo>
                      <a:lnTo>
                        <a:pt x="2574" y="366"/>
                      </a:lnTo>
                      <a:lnTo>
                        <a:pt x="2562" y="372"/>
                      </a:lnTo>
                      <a:lnTo>
                        <a:pt x="2556" y="378"/>
                      </a:lnTo>
                      <a:lnTo>
                        <a:pt x="2550" y="378"/>
                      </a:lnTo>
                      <a:lnTo>
                        <a:pt x="2550" y="372"/>
                      </a:lnTo>
                      <a:lnTo>
                        <a:pt x="2556" y="366"/>
                      </a:lnTo>
                      <a:lnTo>
                        <a:pt x="2568" y="360"/>
                      </a:lnTo>
                      <a:lnTo>
                        <a:pt x="2592" y="336"/>
                      </a:lnTo>
                      <a:lnTo>
                        <a:pt x="2604" y="330"/>
                      </a:lnTo>
                      <a:lnTo>
                        <a:pt x="2658" y="276"/>
                      </a:lnTo>
                      <a:lnTo>
                        <a:pt x="2670" y="288"/>
                      </a:lnTo>
                      <a:lnTo>
                        <a:pt x="2682" y="276"/>
                      </a:lnTo>
                      <a:lnTo>
                        <a:pt x="2682" y="288"/>
                      </a:lnTo>
                      <a:lnTo>
                        <a:pt x="2694" y="288"/>
                      </a:lnTo>
                      <a:lnTo>
                        <a:pt x="2700" y="282"/>
                      </a:lnTo>
                      <a:lnTo>
                        <a:pt x="2700" y="270"/>
                      </a:lnTo>
                      <a:lnTo>
                        <a:pt x="2724" y="276"/>
                      </a:lnTo>
                      <a:lnTo>
                        <a:pt x="2736" y="270"/>
                      </a:lnTo>
                      <a:lnTo>
                        <a:pt x="2742" y="270"/>
                      </a:lnTo>
                      <a:lnTo>
                        <a:pt x="2754" y="264"/>
                      </a:lnTo>
                      <a:lnTo>
                        <a:pt x="2772" y="264"/>
                      </a:lnTo>
                      <a:lnTo>
                        <a:pt x="2784" y="270"/>
                      </a:lnTo>
                      <a:lnTo>
                        <a:pt x="2790" y="276"/>
                      </a:lnTo>
                      <a:lnTo>
                        <a:pt x="2796" y="288"/>
                      </a:lnTo>
                      <a:lnTo>
                        <a:pt x="2772" y="294"/>
                      </a:lnTo>
                      <a:lnTo>
                        <a:pt x="2772" y="318"/>
                      </a:lnTo>
                      <a:lnTo>
                        <a:pt x="2742" y="318"/>
                      </a:lnTo>
                      <a:lnTo>
                        <a:pt x="2736" y="324"/>
                      </a:lnTo>
                      <a:lnTo>
                        <a:pt x="2736" y="360"/>
                      </a:lnTo>
                      <a:lnTo>
                        <a:pt x="2730" y="366"/>
                      </a:lnTo>
                      <a:lnTo>
                        <a:pt x="2718" y="366"/>
                      </a:lnTo>
                      <a:close/>
                    </a:path>
                  </a:pathLst>
                </a:custGeom>
                <a:solidFill>
                  <a:srgbClr val="00800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69" name="Uruguay"/>
                <p:cNvSpPr>
                  <a:spLocks/>
                </p:cNvSpPr>
                <p:nvPr/>
              </p:nvSpPr>
              <p:spPr bwMode="gray">
                <a:xfrm>
                  <a:off x="1656" y="3410"/>
                  <a:ext cx="90" cy="53"/>
                </a:xfrm>
                <a:custGeom>
                  <a:avLst/>
                  <a:gdLst>
                    <a:gd name="T0" fmla="*/ 121940 w 366"/>
                    <a:gd name="T1" fmla="*/ 3789 h 384"/>
                    <a:gd name="T2" fmla="*/ 121940 w 366"/>
                    <a:gd name="T3" fmla="*/ 3789 h 384"/>
                    <a:gd name="T4" fmla="*/ 121940 w 366"/>
                    <a:gd name="T5" fmla="*/ 3789 h 384"/>
                    <a:gd name="T6" fmla="*/ 121940 w 366"/>
                    <a:gd name="T7" fmla="*/ 3789 h 384"/>
                    <a:gd name="T8" fmla="*/ 121940 w 366"/>
                    <a:gd name="T9" fmla="*/ 3789 h 384"/>
                    <a:gd name="T10" fmla="*/ 121940 w 366"/>
                    <a:gd name="T11" fmla="*/ 3789 h 384"/>
                    <a:gd name="T12" fmla="*/ 121940 w 366"/>
                    <a:gd name="T13" fmla="*/ 3789 h 384"/>
                    <a:gd name="T14" fmla="*/ 121940 w 366"/>
                    <a:gd name="T15" fmla="*/ 3789 h 384"/>
                    <a:gd name="T16" fmla="*/ 121940 w 366"/>
                    <a:gd name="T17" fmla="*/ 3789 h 384"/>
                    <a:gd name="T18" fmla="*/ 121940 w 366"/>
                    <a:gd name="T19" fmla="*/ 3789 h 384"/>
                    <a:gd name="T20" fmla="*/ 121940 w 366"/>
                    <a:gd name="T21" fmla="*/ 3789 h 384"/>
                    <a:gd name="T22" fmla="*/ 121940 w 366"/>
                    <a:gd name="T23" fmla="*/ 3789 h 384"/>
                    <a:gd name="T24" fmla="*/ 121940 w 366"/>
                    <a:gd name="T25" fmla="*/ 3789 h 384"/>
                    <a:gd name="T26" fmla="*/ 121940 w 366"/>
                    <a:gd name="T27" fmla="*/ 3789 h 384"/>
                    <a:gd name="T28" fmla="*/ 121940 w 366"/>
                    <a:gd name="T29" fmla="*/ 3789 h 384"/>
                    <a:gd name="T30" fmla="*/ 121940 w 366"/>
                    <a:gd name="T31" fmla="*/ 3789 h 384"/>
                    <a:gd name="T32" fmla="*/ 121940 w 366"/>
                    <a:gd name="T33" fmla="*/ 3789 h 384"/>
                    <a:gd name="T34" fmla="*/ 121940 w 366"/>
                    <a:gd name="T35" fmla="*/ 3789 h 384"/>
                    <a:gd name="T36" fmla="*/ 121940 w 366"/>
                    <a:gd name="T37" fmla="*/ 3789 h 384"/>
                    <a:gd name="T38" fmla="*/ 121940 w 366"/>
                    <a:gd name="T39" fmla="*/ 3789 h 384"/>
                    <a:gd name="T40" fmla="*/ 121940 w 366"/>
                    <a:gd name="T41" fmla="*/ 3789 h 384"/>
                    <a:gd name="T42" fmla="*/ 121940 w 366"/>
                    <a:gd name="T43" fmla="*/ 3789 h 384"/>
                    <a:gd name="T44" fmla="*/ 121940 w 366"/>
                    <a:gd name="T45" fmla="*/ 0 h 384"/>
                    <a:gd name="T46" fmla="*/ 121940 w 366"/>
                    <a:gd name="T47" fmla="*/ 3789 h 384"/>
                    <a:gd name="T48" fmla="*/ 121940 w 366"/>
                    <a:gd name="T49" fmla="*/ 3789 h 384"/>
                    <a:gd name="T50" fmla="*/ 0 w 366"/>
                    <a:gd name="T51" fmla="*/ 3789 h 384"/>
                    <a:gd name="T52" fmla="*/ 121940 w 366"/>
                    <a:gd name="T53" fmla="*/ 3789 h 384"/>
                    <a:gd name="T54" fmla="*/ 121940 w 366"/>
                    <a:gd name="T55" fmla="*/ 3789 h 384"/>
                    <a:gd name="T56" fmla="*/ 121940 w 366"/>
                    <a:gd name="T57" fmla="*/ 3789 h 384"/>
                    <a:gd name="T58" fmla="*/ 121940 w 366"/>
                    <a:gd name="T59" fmla="*/ 3789 h 384"/>
                    <a:gd name="T60" fmla="*/ 121940 w 366"/>
                    <a:gd name="T61" fmla="*/ 3789 h 384"/>
                    <a:gd name="T62" fmla="*/ 121940 w 366"/>
                    <a:gd name="T63" fmla="*/ 3789 h 384"/>
                    <a:gd name="T64" fmla="*/ 121940 w 366"/>
                    <a:gd name="T65" fmla="*/ 3789 h 384"/>
                    <a:gd name="T66" fmla="*/ 121940 w 366"/>
                    <a:gd name="T67" fmla="*/ 3789 h 384"/>
                    <a:gd name="T68" fmla="*/ 121940 w 366"/>
                    <a:gd name="T69" fmla="*/ 3789 h 384"/>
                    <a:gd name="T70" fmla="*/ 121940 w 366"/>
                    <a:gd name="T71" fmla="*/ 3789 h 384"/>
                    <a:gd name="T72" fmla="*/ 121940 w 366"/>
                    <a:gd name="T73" fmla="*/ 3789 h 384"/>
                    <a:gd name="T74" fmla="*/ 121940 w 366"/>
                    <a:gd name="T75" fmla="*/ 3789 h 384"/>
                    <a:gd name="T76" fmla="*/ 121940 w 366"/>
                    <a:gd name="T77" fmla="*/ 3789 h 38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366"/>
                    <a:gd name="T118" fmla="*/ 0 h 384"/>
                    <a:gd name="T119" fmla="*/ 366 w 366"/>
                    <a:gd name="T120" fmla="*/ 384 h 38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366" h="384">
                      <a:moveTo>
                        <a:pt x="138" y="372"/>
                      </a:moveTo>
                      <a:lnTo>
                        <a:pt x="174" y="372"/>
                      </a:lnTo>
                      <a:lnTo>
                        <a:pt x="198" y="378"/>
                      </a:lnTo>
                      <a:lnTo>
                        <a:pt x="228" y="378"/>
                      </a:lnTo>
                      <a:lnTo>
                        <a:pt x="288" y="384"/>
                      </a:lnTo>
                      <a:lnTo>
                        <a:pt x="330" y="366"/>
                      </a:lnTo>
                      <a:lnTo>
                        <a:pt x="342" y="354"/>
                      </a:lnTo>
                      <a:lnTo>
                        <a:pt x="360" y="300"/>
                      </a:lnTo>
                      <a:lnTo>
                        <a:pt x="366" y="294"/>
                      </a:lnTo>
                      <a:lnTo>
                        <a:pt x="348" y="294"/>
                      </a:lnTo>
                      <a:lnTo>
                        <a:pt x="348" y="264"/>
                      </a:lnTo>
                      <a:lnTo>
                        <a:pt x="342" y="264"/>
                      </a:lnTo>
                      <a:lnTo>
                        <a:pt x="342" y="240"/>
                      </a:lnTo>
                      <a:lnTo>
                        <a:pt x="348" y="234"/>
                      </a:lnTo>
                      <a:lnTo>
                        <a:pt x="360" y="210"/>
                      </a:lnTo>
                      <a:lnTo>
                        <a:pt x="360" y="198"/>
                      </a:lnTo>
                      <a:lnTo>
                        <a:pt x="354" y="198"/>
                      </a:lnTo>
                      <a:lnTo>
                        <a:pt x="342" y="192"/>
                      </a:lnTo>
                      <a:lnTo>
                        <a:pt x="336" y="192"/>
                      </a:lnTo>
                      <a:lnTo>
                        <a:pt x="318" y="174"/>
                      </a:lnTo>
                      <a:lnTo>
                        <a:pt x="312" y="162"/>
                      </a:lnTo>
                      <a:lnTo>
                        <a:pt x="306" y="156"/>
                      </a:lnTo>
                      <a:lnTo>
                        <a:pt x="300" y="144"/>
                      </a:lnTo>
                      <a:lnTo>
                        <a:pt x="288" y="144"/>
                      </a:lnTo>
                      <a:lnTo>
                        <a:pt x="270" y="138"/>
                      </a:lnTo>
                      <a:lnTo>
                        <a:pt x="258" y="132"/>
                      </a:lnTo>
                      <a:lnTo>
                        <a:pt x="252" y="126"/>
                      </a:lnTo>
                      <a:lnTo>
                        <a:pt x="252" y="114"/>
                      </a:lnTo>
                      <a:lnTo>
                        <a:pt x="246" y="114"/>
                      </a:lnTo>
                      <a:lnTo>
                        <a:pt x="228" y="96"/>
                      </a:lnTo>
                      <a:lnTo>
                        <a:pt x="210" y="96"/>
                      </a:lnTo>
                      <a:lnTo>
                        <a:pt x="192" y="78"/>
                      </a:lnTo>
                      <a:lnTo>
                        <a:pt x="186" y="66"/>
                      </a:lnTo>
                      <a:lnTo>
                        <a:pt x="174" y="60"/>
                      </a:lnTo>
                      <a:lnTo>
                        <a:pt x="168" y="60"/>
                      </a:lnTo>
                      <a:lnTo>
                        <a:pt x="156" y="72"/>
                      </a:lnTo>
                      <a:lnTo>
                        <a:pt x="156" y="78"/>
                      </a:lnTo>
                      <a:lnTo>
                        <a:pt x="144" y="78"/>
                      </a:lnTo>
                      <a:lnTo>
                        <a:pt x="144" y="66"/>
                      </a:lnTo>
                      <a:lnTo>
                        <a:pt x="132" y="54"/>
                      </a:lnTo>
                      <a:lnTo>
                        <a:pt x="126" y="42"/>
                      </a:lnTo>
                      <a:lnTo>
                        <a:pt x="120" y="36"/>
                      </a:lnTo>
                      <a:lnTo>
                        <a:pt x="108" y="30"/>
                      </a:lnTo>
                      <a:lnTo>
                        <a:pt x="102" y="18"/>
                      </a:lnTo>
                      <a:lnTo>
                        <a:pt x="78" y="6"/>
                      </a:lnTo>
                      <a:lnTo>
                        <a:pt x="72" y="0"/>
                      </a:lnTo>
                      <a:lnTo>
                        <a:pt x="60" y="0"/>
                      </a:lnTo>
                      <a:lnTo>
                        <a:pt x="48" y="6"/>
                      </a:lnTo>
                      <a:lnTo>
                        <a:pt x="42" y="12"/>
                      </a:lnTo>
                      <a:lnTo>
                        <a:pt x="18" y="12"/>
                      </a:lnTo>
                      <a:lnTo>
                        <a:pt x="0" y="30"/>
                      </a:lnTo>
                      <a:lnTo>
                        <a:pt x="0" y="36"/>
                      </a:lnTo>
                      <a:lnTo>
                        <a:pt x="24" y="60"/>
                      </a:lnTo>
                      <a:lnTo>
                        <a:pt x="30" y="60"/>
                      </a:lnTo>
                      <a:lnTo>
                        <a:pt x="6" y="72"/>
                      </a:lnTo>
                      <a:lnTo>
                        <a:pt x="6" y="108"/>
                      </a:lnTo>
                      <a:lnTo>
                        <a:pt x="30" y="126"/>
                      </a:lnTo>
                      <a:lnTo>
                        <a:pt x="12" y="126"/>
                      </a:lnTo>
                      <a:lnTo>
                        <a:pt x="0" y="138"/>
                      </a:lnTo>
                      <a:lnTo>
                        <a:pt x="6" y="144"/>
                      </a:lnTo>
                      <a:lnTo>
                        <a:pt x="12" y="156"/>
                      </a:lnTo>
                      <a:lnTo>
                        <a:pt x="24" y="168"/>
                      </a:lnTo>
                      <a:lnTo>
                        <a:pt x="12" y="186"/>
                      </a:lnTo>
                      <a:lnTo>
                        <a:pt x="18" y="192"/>
                      </a:lnTo>
                      <a:lnTo>
                        <a:pt x="24" y="204"/>
                      </a:lnTo>
                      <a:lnTo>
                        <a:pt x="36" y="210"/>
                      </a:lnTo>
                      <a:lnTo>
                        <a:pt x="42" y="222"/>
                      </a:lnTo>
                      <a:lnTo>
                        <a:pt x="42" y="228"/>
                      </a:lnTo>
                      <a:lnTo>
                        <a:pt x="36" y="228"/>
                      </a:lnTo>
                      <a:lnTo>
                        <a:pt x="30" y="234"/>
                      </a:lnTo>
                      <a:lnTo>
                        <a:pt x="6" y="234"/>
                      </a:lnTo>
                      <a:lnTo>
                        <a:pt x="6" y="282"/>
                      </a:lnTo>
                      <a:lnTo>
                        <a:pt x="36" y="318"/>
                      </a:lnTo>
                      <a:lnTo>
                        <a:pt x="42" y="318"/>
                      </a:lnTo>
                      <a:lnTo>
                        <a:pt x="54" y="324"/>
                      </a:lnTo>
                      <a:lnTo>
                        <a:pt x="78" y="348"/>
                      </a:lnTo>
                      <a:lnTo>
                        <a:pt x="90" y="354"/>
                      </a:lnTo>
                      <a:lnTo>
                        <a:pt x="126" y="354"/>
                      </a:lnTo>
                      <a:lnTo>
                        <a:pt x="138" y="37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0" name="United Kingdom"/>
                <p:cNvSpPr>
                  <a:spLocks noEditPoints="1"/>
                </p:cNvSpPr>
                <p:nvPr/>
              </p:nvSpPr>
              <p:spPr bwMode="gray">
                <a:xfrm>
                  <a:off x="2530" y="2415"/>
                  <a:ext cx="142" cy="113"/>
                </a:xfrm>
                <a:custGeom>
                  <a:avLst/>
                  <a:gdLst>
                    <a:gd name="T0" fmla="*/ 33535171 w 576"/>
                    <a:gd name="T1" fmla="*/ 10417260 h 822"/>
                    <a:gd name="T2" fmla="*/ 33535171 w 576"/>
                    <a:gd name="T3" fmla="*/ 10417260 h 822"/>
                    <a:gd name="T4" fmla="*/ 33535171 w 576"/>
                    <a:gd name="T5" fmla="*/ 10417260 h 822"/>
                    <a:gd name="T6" fmla="*/ 33535171 w 576"/>
                    <a:gd name="T7" fmla="*/ 10417260 h 822"/>
                    <a:gd name="T8" fmla="*/ 33535171 w 576"/>
                    <a:gd name="T9" fmla="*/ 10417260 h 822"/>
                    <a:gd name="T10" fmla="*/ 33535171 w 576"/>
                    <a:gd name="T11" fmla="*/ 10417260 h 822"/>
                    <a:gd name="T12" fmla="*/ 33535171 w 576"/>
                    <a:gd name="T13" fmla="*/ 10417260 h 822"/>
                    <a:gd name="T14" fmla="*/ 33535171 w 576"/>
                    <a:gd name="T15" fmla="*/ 0 h 822"/>
                    <a:gd name="T16" fmla="*/ 33535171 w 576"/>
                    <a:gd name="T17" fmla="*/ 0 h 822"/>
                    <a:gd name="T18" fmla="*/ 33535171 w 576"/>
                    <a:gd name="T19" fmla="*/ 10417260 h 822"/>
                    <a:gd name="T20" fmla="*/ 33535171 w 576"/>
                    <a:gd name="T21" fmla="*/ 10417260 h 822"/>
                    <a:gd name="T22" fmla="*/ 33535171 w 576"/>
                    <a:gd name="T23" fmla="*/ 10417260 h 822"/>
                    <a:gd name="T24" fmla="*/ 33535171 w 576"/>
                    <a:gd name="T25" fmla="*/ 10417260 h 822"/>
                    <a:gd name="T26" fmla="*/ 33535171 w 576"/>
                    <a:gd name="T27" fmla="*/ 10417260 h 822"/>
                    <a:gd name="T28" fmla="*/ 33535171 w 576"/>
                    <a:gd name="T29" fmla="*/ 10417260 h 822"/>
                    <a:gd name="T30" fmla="*/ 33535171 w 576"/>
                    <a:gd name="T31" fmla="*/ 10417260 h 822"/>
                    <a:gd name="T32" fmla="*/ 33535171 w 576"/>
                    <a:gd name="T33" fmla="*/ 10417260 h 822"/>
                    <a:gd name="T34" fmla="*/ 33535171 w 576"/>
                    <a:gd name="T35" fmla="*/ 10417260 h 822"/>
                    <a:gd name="T36" fmla="*/ 33535171 w 576"/>
                    <a:gd name="T37" fmla="*/ 10417260 h 822"/>
                    <a:gd name="T38" fmla="*/ 33535171 w 576"/>
                    <a:gd name="T39" fmla="*/ 10417260 h 822"/>
                    <a:gd name="T40" fmla="*/ 33535171 w 576"/>
                    <a:gd name="T41" fmla="*/ 10417260 h 822"/>
                    <a:gd name="T42" fmla="*/ 33535171 w 576"/>
                    <a:gd name="T43" fmla="*/ 10417260 h 822"/>
                    <a:gd name="T44" fmla="*/ 33535171 w 576"/>
                    <a:gd name="T45" fmla="*/ 10417260 h 822"/>
                    <a:gd name="T46" fmla="*/ 33535171 w 576"/>
                    <a:gd name="T47" fmla="*/ 10417260 h 822"/>
                    <a:gd name="T48" fmla="*/ 33535171 w 576"/>
                    <a:gd name="T49" fmla="*/ 10417260 h 822"/>
                    <a:gd name="T50" fmla="*/ 33535171 w 576"/>
                    <a:gd name="T51" fmla="*/ 10417260 h 822"/>
                    <a:gd name="T52" fmla="*/ 33535171 w 576"/>
                    <a:gd name="T53" fmla="*/ 10417260 h 822"/>
                    <a:gd name="T54" fmla="*/ 33535171 w 576"/>
                    <a:gd name="T55" fmla="*/ 10417260 h 822"/>
                    <a:gd name="T56" fmla="*/ 33535171 w 576"/>
                    <a:gd name="T57" fmla="*/ 10417260 h 822"/>
                    <a:gd name="T58" fmla="*/ 33535171 w 576"/>
                    <a:gd name="T59" fmla="*/ 10417260 h 822"/>
                    <a:gd name="T60" fmla="*/ 33535171 w 576"/>
                    <a:gd name="T61" fmla="*/ 10417260 h 822"/>
                    <a:gd name="T62" fmla="*/ 33535171 w 576"/>
                    <a:gd name="T63" fmla="*/ 10417260 h 822"/>
                    <a:gd name="T64" fmla="*/ 33535171 w 576"/>
                    <a:gd name="T65" fmla="*/ 10417260 h 822"/>
                    <a:gd name="T66" fmla="*/ 33535171 w 576"/>
                    <a:gd name="T67" fmla="*/ 10417260 h 822"/>
                    <a:gd name="T68" fmla="*/ 33535171 w 576"/>
                    <a:gd name="T69" fmla="*/ 10417260 h 822"/>
                    <a:gd name="T70" fmla="*/ 33535171 w 576"/>
                    <a:gd name="T71" fmla="*/ 10417260 h 822"/>
                    <a:gd name="T72" fmla="*/ 33535171 w 576"/>
                    <a:gd name="T73" fmla="*/ 10417260 h 822"/>
                    <a:gd name="T74" fmla="*/ 33535171 w 576"/>
                    <a:gd name="T75" fmla="*/ 10417260 h 822"/>
                    <a:gd name="T76" fmla="*/ 33535171 w 576"/>
                    <a:gd name="T77" fmla="*/ 10417260 h 822"/>
                    <a:gd name="T78" fmla="*/ 33535171 w 576"/>
                    <a:gd name="T79" fmla="*/ 10417260 h 822"/>
                    <a:gd name="T80" fmla="*/ 33535171 w 576"/>
                    <a:gd name="T81" fmla="*/ 10417260 h 822"/>
                    <a:gd name="T82" fmla="*/ 33535171 w 576"/>
                    <a:gd name="T83" fmla="*/ 10417260 h 822"/>
                    <a:gd name="T84" fmla="*/ 33535171 w 576"/>
                    <a:gd name="T85" fmla="*/ 10417260 h 822"/>
                    <a:gd name="T86" fmla="*/ 33535171 w 576"/>
                    <a:gd name="T87" fmla="*/ 10417260 h 822"/>
                    <a:gd name="T88" fmla="*/ 33535171 w 576"/>
                    <a:gd name="T89" fmla="*/ 10417260 h 822"/>
                    <a:gd name="T90" fmla="*/ 33535171 w 576"/>
                    <a:gd name="T91" fmla="*/ 10417260 h 822"/>
                    <a:gd name="T92" fmla="*/ 33535171 w 576"/>
                    <a:gd name="T93" fmla="*/ 10417260 h 822"/>
                    <a:gd name="T94" fmla="*/ 33535171 w 576"/>
                    <a:gd name="T95" fmla="*/ 10417260 h 822"/>
                    <a:gd name="T96" fmla="*/ 33535171 w 576"/>
                    <a:gd name="T97" fmla="*/ 10417260 h 822"/>
                    <a:gd name="T98" fmla="*/ 33535171 w 576"/>
                    <a:gd name="T99" fmla="*/ 10417260 h 822"/>
                    <a:gd name="T100" fmla="*/ 33535171 w 576"/>
                    <a:gd name="T101" fmla="*/ 10417260 h 822"/>
                    <a:gd name="T102" fmla="*/ 33535171 w 576"/>
                    <a:gd name="T103" fmla="*/ 10417260 h 822"/>
                    <a:gd name="T104" fmla="*/ 33535171 w 576"/>
                    <a:gd name="T105" fmla="*/ 10417260 h 822"/>
                    <a:gd name="T106" fmla="*/ 33535171 w 576"/>
                    <a:gd name="T107" fmla="*/ 10417260 h 822"/>
                    <a:gd name="T108" fmla="*/ 33535171 w 576"/>
                    <a:gd name="T109" fmla="*/ 10417260 h 822"/>
                    <a:gd name="T110" fmla="*/ 33535171 w 576"/>
                    <a:gd name="T111" fmla="*/ 10417260 h 822"/>
                    <a:gd name="T112" fmla="*/ 33535171 w 576"/>
                    <a:gd name="T113" fmla="*/ 10417260 h 822"/>
                    <a:gd name="T114" fmla="*/ 33535171 w 576"/>
                    <a:gd name="T115" fmla="*/ 10417260 h 822"/>
                    <a:gd name="T116" fmla="*/ 33535171 w 576"/>
                    <a:gd name="T117" fmla="*/ 10417260 h 822"/>
                    <a:gd name="T118" fmla="*/ 33535171 w 576"/>
                    <a:gd name="T119" fmla="*/ 10417260 h 822"/>
                    <a:gd name="T120" fmla="*/ 33535171 w 576"/>
                    <a:gd name="T121" fmla="*/ 10417260 h 822"/>
                    <a:gd name="T122" fmla="*/ 33535171 w 576"/>
                    <a:gd name="T123" fmla="*/ 10417260 h 82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576"/>
                    <a:gd name="T187" fmla="*/ 0 h 822"/>
                    <a:gd name="T188" fmla="*/ 576 w 576"/>
                    <a:gd name="T189" fmla="*/ 822 h 82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576" h="822">
                      <a:moveTo>
                        <a:pt x="162" y="378"/>
                      </a:moveTo>
                      <a:lnTo>
                        <a:pt x="156" y="378"/>
                      </a:lnTo>
                      <a:lnTo>
                        <a:pt x="150" y="384"/>
                      </a:lnTo>
                      <a:lnTo>
                        <a:pt x="150" y="396"/>
                      </a:lnTo>
                      <a:lnTo>
                        <a:pt x="144" y="414"/>
                      </a:lnTo>
                      <a:lnTo>
                        <a:pt x="156" y="402"/>
                      </a:lnTo>
                      <a:lnTo>
                        <a:pt x="162" y="390"/>
                      </a:lnTo>
                      <a:lnTo>
                        <a:pt x="162" y="378"/>
                      </a:lnTo>
                      <a:close/>
                      <a:moveTo>
                        <a:pt x="132" y="312"/>
                      </a:moveTo>
                      <a:lnTo>
                        <a:pt x="126" y="312"/>
                      </a:lnTo>
                      <a:lnTo>
                        <a:pt x="126" y="336"/>
                      </a:lnTo>
                      <a:lnTo>
                        <a:pt x="132" y="336"/>
                      </a:lnTo>
                      <a:lnTo>
                        <a:pt x="138" y="330"/>
                      </a:lnTo>
                      <a:lnTo>
                        <a:pt x="150" y="330"/>
                      </a:lnTo>
                      <a:lnTo>
                        <a:pt x="144" y="318"/>
                      </a:lnTo>
                      <a:lnTo>
                        <a:pt x="138" y="312"/>
                      </a:lnTo>
                      <a:lnTo>
                        <a:pt x="132" y="312"/>
                      </a:lnTo>
                      <a:close/>
                      <a:moveTo>
                        <a:pt x="114" y="390"/>
                      </a:moveTo>
                      <a:lnTo>
                        <a:pt x="126" y="390"/>
                      </a:lnTo>
                      <a:lnTo>
                        <a:pt x="138" y="384"/>
                      </a:lnTo>
                      <a:lnTo>
                        <a:pt x="138" y="372"/>
                      </a:lnTo>
                      <a:lnTo>
                        <a:pt x="132" y="366"/>
                      </a:lnTo>
                      <a:lnTo>
                        <a:pt x="120" y="366"/>
                      </a:lnTo>
                      <a:lnTo>
                        <a:pt x="114" y="372"/>
                      </a:lnTo>
                      <a:lnTo>
                        <a:pt x="108" y="384"/>
                      </a:lnTo>
                      <a:lnTo>
                        <a:pt x="108" y="390"/>
                      </a:lnTo>
                      <a:lnTo>
                        <a:pt x="114" y="390"/>
                      </a:lnTo>
                      <a:close/>
                      <a:moveTo>
                        <a:pt x="330" y="120"/>
                      </a:moveTo>
                      <a:lnTo>
                        <a:pt x="324" y="120"/>
                      </a:lnTo>
                      <a:lnTo>
                        <a:pt x="318" y="126"/>
                      </a:lnTo>
                      <a:lnTo>
                        <a:pt x="318" y="138"/>
                      </a:lnTo>
                      <a:lnTo>
                        <a:pt x="330" y="138"/>
                      </a:lnTo>
                      <a:lnTo>
                        <a:pt x="336" y="126"/>
                      </a:lnTo>
                      <a:lnTo>
                        <a:pt x="330" y="120"/>
                      </a:lnTo>
                      <a:close/>
                      <a:moveTo>
                        <a:pt x="138" y="258"/>
                      </a:moveTo>
                      <a:lnTo>
                        <a:pt x="138" y="234"/>
                      </a:lnTo>
                      <a:lnTo>
                        <a:pt x="126" y="234"/>
                      </a:lnTo>
                      <a:lnTo>
                        <a:pt x="120" y="240"/>
                      </a:lnTo>
                      <a:lnTo>
                        <a:pt x="120" y="246"/>
                      </a:lnTo>
                      <a:lnTo>
                        <a:pt x="126" y="252"/>
                      </a:lnTo>
                      <a:lnTo>
                        <a:pt x="108" y="252"/>
                      </a:lnTo>
                      <a:lnTo>
                        <a:pt x="108" y="258"/>
                      </a:lnTo>
                      <a:lnTo>
                        <a:pt x="114" y="264"/>
                      </a:lnTo>
                      <a:lnTo>
                        <a:pt x="120" y="264"/>
                      </a:lnTo>
                      <a:lnTo>
                        <a:pt x="126" y="270"/>
                      </a:lnTo>
                      <a:lnTo>
                        <a:pt x="150" y="270"/>
                      </a:lnTo>
                      <a:lnTo>
                        <a:pt x="138" y="258"/>
                      </a:lnTo>
                      <a:close/>
                      <a:moveTo>
                        <a:pt x="474" y="0"/>
                      </a:moveTo>
                      <a:lnTo>
                        <a:pt x="468" y="0"/>
                      </a:lnTo>
                      <a:lnTo>
                        <a:pt x="456" y="12"/>
                      </a:lnTo>
                      <a:lnTo>
                        <a:pt x="474" y="12"/>
                      </a:lnTo>
                      <a:lnTo>
                        <a:pt x="474" y="6"/>
                      </a:lnTo>
                      <a:lnTo>
                        <a:pt x="480" y="0"/>
                      </a:lnTo>
                      <a:lnTo>
                        <a:pt x="474" y="0"/>
                      </a:lnTo>
                      <a:close/>
                      <a:moveTo>
                        <a:pt x="432" y="48"/>
                      </a:moveTo>
                      <a:lnTo>
                        <a:pt x="432" y="66"/>
                      </a:lnTo>
                      <a:lnTo>
                        <a:pt x="438" y="66"/>
                      </a:lnTo>
                      <a:lnTo>
                        <a:pt x="444" y="60"/>
                      </a:lnTo>
                      <a:lnTo>
                        <a:pt x="450" y="48"/>
                      </a:lnTo>
                      <a:lnTo>
                        <a:pt x="450" y="24"/>
                      </a:lnTo>
                      <a:lnTo>
                        <a:pt x="438" y="12"/>
                      </a:lnTo>
                      <a:lnTo>
                        <a:pt x="432" y="24"/>
                      </a:lnTo>
                      <a:lnTo>
                        <a:pt x="426" y="30"/>
                      </a:lnTo>
                      <a:lnTo>
                        <a:pt x="420" y="30"/>
                      </a:lnTo>
                      <a:lnTo>
                        <a:pt x="420" y="42"/>
                      </a:lnTo>
                      <a:lnTo>
                        <a:pt x="426" y="42"/>
                      </a:lnTo>
                      <a:lnTo>
                        <a:pt x="432" y="48"/>
                      </a:lnTo>
                      <a:close/>
                      <a:moveTo>
                        <a:pt x="342" y="138"/>
                      </a:moveTo>
                      <a:lnTo>
                        <a:pt x="342" y="150"/>
                      </a:lnTo>
                      <a:lnTo>
                        <a:pt x="354" y="138"/>
                      </a:lnTo>
                      <a:lnTo>
                        <a:pt x="342" y="138"/>
                      </a:lnTo>
                      <a:close/>
                      <a:moveTo>
                        <a:pt x="192" y="402"/>
                      </a:moveTo>
                      <a:lnTo>
                        <a:pt x="192" y="390"/>
                      </a:lnTo>
                      <a:lnTo>
                        <a:pt x="186" y="384"/>
                      </a:lnTo>
                      <a:lnTo>
                        <a:pt x="186" y="378"/>
                      </a:lnTo>
                      <a:lnTo>
                        <a:pt x="174" y="390"/>
                      </a:lnTo>
                      <a:lnTo>
                        <a:pt x="174" y="396"/>
                      </a:lnTo>
                      <a:lnTo>
                        <a:pt x="180" y="402"/>
                      </a:lnTo>
                      <a:lnTo>
                        <a:pt x="192" y="402"/>
                      </a:lnTo>
                      <a:close/>
                      <a:moveTo>
                        <a:pt x="504" y="588"/>
                      </a:moveTo>
                      <a:lnTo>
                        <a:pt x="498" y="594"/>
                      </a:lnTo>
                      <a:lnTo>
                        <a:pt x="498" y="600"/>
                      </a:lnTo>
                      <a:lnTo>
                        <a:pt x="480" y="600"/>
                      </a:lnTo>
                      <a:lnTo>
                        <a:pt x="480" y="588"/>
                      </a:lnTo>
                      <a:lnTo>
                        <a:pt x="486" y="576"/>
                      </a:lnTo>
                      <a:lnTo>
                        <a:pt x="498" y="564"/>
                      </a:lnTo>
                      <a:lnTo>
                        <a:pt x="492" y="558"/>
                      </a:lnTo>
                      <a:lnTo>
                        <a:pt x="456" y="540"/>
                      </a:lnTo>
                      <a:lnTo>
                        <a:pt x="450" y="540"/>
                      </a:lnTo>
                      <a:lnTo>
                        <a:pt x="444" y="534"/>
                      </a:lnTo>
                      <a:lnTo>
                        <a:pt x="450" y="534"/>
                      </a:lnTo>
                      <a:lnTo>
                        <a:pt x="456" y="528"/>
                      </a:lnTo>
                      <a:lnTo>
                        <a:pt x="480" y="528"/>
                      </a:lnTo>
                      <a:lnTo>
                        <a:pt x="468" y="516"/>
                      </a:lnTo>
                      <a:lnTo>
                        <a:pt x="468" y="510"/>
                      </a:lnTo>
                      <a:lnTo>
                        <a:pt x="456" y="498"/>
                      </a:lnTo>
                      <a:lnTo>
                        <a:pt x="450" y="486"/>
                      </a:lnTo>
                      <a:lnTo>
                        <a:pt x="432" y="468"/>
                      </a:lnTo>
                      <a:lnTo>
                        <a:pt x="420" y="468"/>
                      </a:lnTo>
                      <a:lnTo>
                        <a:pt x="414" y="456"/>
                      </a:lnTo>
                      <a:lnTo>
                        <a:pt x="402" y="450"/>
                      </a:lnTo>
                      <a:lnTo>
                        <a:pt x="390" y="438"/>
                      </a:lnTo>
                      <a:lnTo>
                        <a:pt x="390" y="414"/>
                      </a:lnTo>
                      <a:lnTo>
                        <a:pt x="396" y="402"/>
                      </a:lnTo>
                      <a:lnTo>
                        <a:pt x="396" y="390"/>
                      </a:lnTo>
                      <a:lnTo>
                        <a:pt x="384" y="390"/>
                      </a:lnTo>
                      <a:lnTo>
                        <a:pt x="378" y="384"/>
                      </a:lnTo>
                      <a:lnTo>
                        <a:pt x="372" y="372"/>
                      </a:lnTo>
                      <a:lnTo>
                        <a:pt x="360" y="360"/>
                      </a:lnTo>
                      <a:lnTo>
                        <a:pt x="342" y="354"/>
                      </a:lnTo>
                      <a:lnTo>
                        <a:pt x="324" y="354"/>
                      </a:lnTo>
                      <a:lnTo>
                        <a:pt x="306" y="360"/>
                      </a:lnTo>
                      <a:lnTo>
                        <a:pt x="294" y="366"/>
                      </a:lnTo>
                      <a:lnTo>
                        <a:pt x="288" y="366"/>
                      </a:lnTo>
                      <a:lnTo>
                        <a:pt x="270" y="348"/>
                      </a:lnTo>
                      <a:lnTo>
                        <a:pt x="282" y="348"/>
                      </a:lnTo>
                      <a:lnTo>
                        <a:pt x="294" y="354"/>
                      </a:lnTo>
                      <a:lnTo>
                        <a:pt x="306" y="354"/>
                      </a:lnTo>
                      <a:lnTo>
                        <a:pt x="330" y="342"/>
                      </a:lnTo>
                      <a:lnTo>
                        <a:pt x="336" y="336"/>
                      </a:lnTo>
                      <a:lnTo>
                        <a:pt x="330" y="336"/>
                      </a:lnTo>
                      <a:lnTo>
                        <a:pt x="324" y="330"/>
                      </a:lnTo>
                      <a:lnTo>
                        <a:pt x="306" y="330"/>
                      </a:lnTo>
                      <a:lnTo>
                        <a:pt x="330" y="324"/>
                      </a:lnTo>
                      <a:lnTo>
                        <a:pt x="336" y="318"/>
                      </a:lnTo>
                      <a:lnTo>
                        <a:pt x="348" y="312"/>
                      </a:lnTo>
                      <a:lnTo>
                        <a:pt x="360" y="300"/>
                      </a:lnTo>
                      <a:lnTo>
                        <a:pt x="360" y="288"/>
                      </a:lnTo>
                      <a:lnTo>
                        <a:pt x="366" y="276"/>
                      </a:lnTo>
                      <a:lnTo>
                        <a:pt x="372" y="270"/>
                      </a:lnTo>
                      <a:lnTo>
                        <a:pt x="378" y="258"/>
                      </a:lnTo>
                      <a:lnTo>
                        <a:pt x="384" y="252"/>
                      </a:lnTo>
                      <a:lnTo>
                        <a:pt x="396" y="246"/>
                      </a:lnTo>
                      <a:lnTo>
                        <a:pt x="402" y="246"/>
                      </a:lnTo>
                      <a:lnTo>
                        <a:pt x="402" y="240"/>
                      </a:lnTo>
                      <a:lnTo>
                        <a:pt x="396" y="234"/>
                      </a:lnTo>
                      <a:lnTo>
                        <a:pt x="318" y="234"/>
                      </a:lnTo>
                      <a:lnTo>
                        <a:pt x="318" y="228"/>
                      </a:lnTo>
                      <a:lnTo>
                        <a:pt x="288" y="228"/>
                      </a:lnTo>
                      <a:lnTo>
                        <a:pt x="276" y="234"/>
                      </a:lnTo>
                      <a:lnTo>
                        <a:pt x="264" y="234"/>
                      </a:lnTo>
                      <a:lnTo>
                        <a:pt x="258" y="240"/>
                      </a:lnTo>
                      <a:lnTo>
                        <a:pt x="252" y="240"/>
                      </a:lnTo>
                      <a:lnTo>
                        <a:pt x="264" y="228"/>
                      </a:lnTo>
                      <a:lnTo>
                        <a:pt x="252" y="216"/>
                      </a:lnTo>
                      <a:lnTo>
                        <a:pt x="270" y="210"/>
                      </a:lnTo>
                      <a:lnTo>
                        <a:pt x="300" y="192"/>
                      </a:lnTo>
                      <a:lnTo>
                        <a:pt x="312" y="186"/>
                      </a:lnTo>
                      <a:lnTo>
                        <a:pt x="324" y="162"/>
                      </a:lnTo>
                      <a:lnTo>
                        <a:pt x="318" y="156"/>
                      </a:lnTo>
                      <a:lnTo>
                        <a:pt x="288" y="156"/>
                      </a:lnTo>
                      <a:lnTo>
                        <a:pt x="276" y="162"/>
                      </a:lnTo>
                      <a:lnTo>
                        <a:pt x="258" y="168"/>
                      </a:lnTo>
                      <a:lnTo>
                        <a:pt x="240" y="168"/>
                      </a:lnTo>
                      <a:lnTo>
                        <a:pt x="228" y="162"/>
                      </a:lnTo>
                      <a:lnTo>
                        <a:pt x="216" y="162"/>
                      </a:lnTo>
                      <a:lnTo>
                        <a:pt x="210" y="168"/>
                      </a:lnTo>
                      <a:lnTo>
                        <a:pt x="210" y="174"/>
                      </a:lnTo>
                      <a:lnTo>
                        <a:pt x="216" y="180"/>
                      </a:lnTo>
                      <a:lnTo>
                        <a:pt x="204" y="180"/>
                      </a:lnTo>
                      <a:lnTo>
                        <a:pt x="192" y="192"/>
                      </a:lnTo>
                      <a:lnTo>
                        <a:pt x="192" y="210"/>
                      </a:lnTo>
                      <a:lnTo>
                        <a:pt x="198" y="216"/>
                      </a:lnTo>
                      <a:lnTo>
                        <a:pt x="156" y="222"/>
                      </a:lnTo>
                      <a:lnTo>
                        <a:pt x="156" y="234"/>
                      </a:lnTo>
                      <a:lnTo>
                        <a:pt x="168" y="240"/>
                      </a:lnTo>
                      <a:lnTo>
                        <a:pt x="180" y="264"/>
                      </a:lnTo>
                      <a:lnTo>
                        <a:pt x="162" y="282"/>
                      </a:lnTo>
                      <a:lnTo>
                        <a:pt x="162" y="294"/>
                      </a:lnTo>
                      <a:lnTo>
                        <a:pt x="144" y="300"/>
                      </a:lnTo>
                      <a:lnTo>
                        <a:pt x="156" y="312"/>
                      </a:lnTo>
                      <a:lnTo>
                        <a:pt x="168" y="312"/>
                      </a:lnTo>
                      <a:lnTo>
                        <a:pt x="180" y="306"/>
                      </a:lnTo>
                      <a:lnTo>
                        <a:pt x="186" y="300"/>
                      </a:lnTo>
                      <a:lnTo>
                        <a:pt x="186" y="318"/>
                      </a:lnTo>
                      <a:lnTo>
                        <a:pt x="180" y="318"/>
                      </a:lnTo>
                      <a:lnTo>
                        <a:pt x="168" y="330"/>
                      </a:lnTo>
                      <a:lnTo>
                        <a:pt x="156" y="336"/>
                      </a:lnTo>
                      <a:lnTo>
                        <a:pt x="156" y="360"/>
                      </a:lnTo>
                      <a:lnTo>
                        <a:pt x="162" y="372"/>
                      </a:lnTo>
                      <a:lnTo>
                        <a:pt x="168" y="366"/>
                      </a:lnTo>
                      <a:lnTo>
                        <a:pt x="198" y="366"/>
                      </a:lnTo>
                      <a:lnTo>
                        <a:pt x="210" y="360"/>
                      </a:lnTo>
                      <a:lnTo>
                        <a:pt x="216" y="354"/>
                      </a:lnTo>
                      <a:lnTo>
                        <a:pt x="198" y="372"/>
                      </a:lnTo>
                      <a:lnTo>
                        <a:pt x="210" y="402"/>
                      </a:lnTo>
                      <a:lnTo>
                        <a:pt x="204" y="408"/>
                      </a:lnTo>
                      <a:lnTo>
                        <a:pt x="198" y="420"/>
                      </a:lnTo>
                      <a:lnTo>
                        <a:pt x="186" y="426"/>
                      </a:lnTo>
                      <a:lnTo>
                        <a:pt x="180" y="438"/>
                      </a:lnTo>
                      <a:lnTo>
                        <a:pt x="180" y="450"/>
                      </a:lnTo>
                      <a:lnTo>
                        <a:pt x="186" y="456"/>
                      </a:lnTo>
                      <a:lnTo>
                        <a:pt x="204" y="456"/>
                      </a:lnTo>
                      <a:lnTo>
                        <a:pt x="216" y="450"/>
                      </a:lnTo>
                      <a:lnTo>
                        <a:pt x="240" y="450"/>
                      </a:lnTo>
                      <a:lnTo>
                        <a:pt x="252" y="444"/>
                      </a:lnTo>
                      <a:lnTo>
                        <a:pt x="258" y="438"/>
                      </a:lnTo>
                      <a:lnTo>
                        <a:pt x="270" y="432"/>
                      </a:lnTo>
                      <a:lnTo>
                        <a:pt x="300" y="438"/>
                      </a:lnTo>
                      <a:lnTo>
                        <a:pt x="288" y="444"/>
                      </a:lnTo>
                      <a:lnTo>
                        <a:pt x="264" y="468"/>
                      </a:lnTo>
                      <a:lnTo>
                        <a:pt x="264" y="474"/>
                      </a:lnTo>
                      <a:lnTo>
                        <a:pt x="282" y="492"/>
                      </a:lnTo>
                      <a:lnTo>
                        <a:pt x="294" y="492"/>
                      </a:lnTo>
                      <a:lnTo>
                        <a:pt x="300" y="498"/>
                      </a:lnTo>
                      <a:lnTo>
                        <a:pt x="306" y="498"/>
                      </a:lnTo>
                      <a:lnTo>
                        <a:pt x="312" y="516"/>
                      </a:lnTo>
                      <a:lnTo>
                        <a:pt x="294" y="534"/>
                      </a:lnTo>
                      <a:lnTo>
                        <a:pt x="294" y="564"/>
                      </a:lnTo>
                      <a:lnTo>
                        <a:pt x="222" y="564"/>
                      </a:lnTo>
                      <a:lnTo>
                        <a:pt x="216" y="558"/>
                      </a:lnTo>
                      <a:lnTo>
                        <a:pt x="198" y="558"/>
                      </a:lnTo>
                      <a:lnTo>
                        <a:pt x="192" y="564"/>
                      </a:lnTo>
                      <a:lnTo>
                        <a:pt x="210" y="582"/>
                      </a:lnTo>
                      <a:lnTo>
                        <a:pt x="186" y="600"/>
                      </a:lnTo>
                      <a:lnTo>
                        <a:pt x="228" y="594"/>
                      </a:lnTo>
                      <a:lnTo>
                        <a:pt x="228" y="618"/>
                      </a:lnTo>
                      <a:lnTo>
                        <a:pt x="216" y="642"/>
                      </a:lnTo>
                      <a:lnTo>
                        <a:pt x="210" y="648"/>
                      </a:lnTo>
                      <a:lnTo>
                        <a:pt x="198" y="654"/>
                      </a:lnTo>
                      <a:lnTo>
                        <a:pt x="180" y="660"/>
                      </a:lnTo>
                      <a:lnTo>
                        <a:pt x="168" y="666"/>
                      </a:lnTo>
                      <a:lnTo>
                        <a:pt x="162" y="666"/>
                      </a:lnTo>
                      <a:lnTo>
                        <a:pt x="162" y="690"/>
                      </a:lnTo>
                      <a:lnTo>
                        <a:pt x="168" y="696"/>
                      </a:lnTo>
                      <a:lnTo>
                        <a:pt x="174" y="696"/>
                      </a:lnTo>
                      <a:lnTo>
                        <a:pt x="180" y="690"/>
                      </a:lnTo>
                      <a:lnTo>
                        <a:pt x="192" y="684"/>
                      </a:lnTo>
                      <a:lnTo>
                        <a:pt x="198" y="678"/>
                      </a:lnTo>
                      <a:lnTo>
                        <a:pt x="204" y="684"/>
                      </a:lnTo>
                      <a:lnTo>
                        <a:pt x="204" y="690"/>
                      </a:lnTo>
                      <a:lnTo>
                        <a:pt x="210" y="696"/>
                      </a:lnTo>
                      <a:lnTo>
                        <a:pt x="234" y="696"/>
                      </a:lnTo>
                      <a:lnTo>
                        <a:pt x="240" y="702"/>
                      </a:lnTo>
                      <a:lnTo>
                        <a:pt x="252" y="708"/>
                      </a:lnTo>
                      <a:lnTo>
                        <a:pt x="258" y="708"/>
                      </a:lnTo>
                      <a:lnTo>
                        <a:pt x="276" y="702"/>
                      </a:lnTo>
                      <a:lnTo>
                        <a:pt x="288" y="696"/>
                      </a:lnTo>
                      <a:lnTo>
                        <a:pt x="294" y="690"/>
                      </a:lnTo>
                      <a:lnTo>
                        <a:pt x="318" y="690"/>
                      </a:lnTo>
                      <a:lnTo>
                        <a:pt x="312" y="696"/>
                      </a:lnTo>
                      <a:lnTo>
                        <a:pt x="300" y="702"/>
                      </a:lnTo>
                      <a:lnTo>
                        <a:pt x="294" y="714"/>
                      </a:lnTo>
                      <a:lnTo>
                        <a:pt x="282" y="720"/>
                      </a:lnTo>
                      <a:lnTo>
                        <a:pt x="276" y="726"/>
                      </a:lnTo>
                      <a:lnTo>
                        <a:pt x="210" y="726"/>
                      </a:lnTo>
                      <a:lnTo>
                        <a:pt x="210" y="738"/>
                      </a:lnTo>
                      <a:lnTo>
                        <a:pt x="198" y="738"/>
                      </a:lnTo>
                      <a:lnTo>
                        <a:pt x="186" y="744"/>
                      </a:lnTo>
                      <a:lnTo>
                        <a:pt x="180" y="750"/>
                      </a:lnTo>
                      <a:lnTo>
                        <a:pt x="180" y="768"/>
                      </a:lnTo>
                      <a:lnTo>
                        <a:pt x="174" y="774"/>
                      </a:lnTo>
                      <a:lnTo>
                        <a:pt x="144" y="774"/>
                      </a:lnTo>
                      <a:lnTo>
                        <a:pt x="144" y="780"/>
                      </a:lnTo>
                      <a:lnTo>
                        <a:pt x="138" y="786"/>
                      </a:lnTo>
                      <a:lnTo>
                        <a:pt x="138" y="792"/>
                      </a:lnTo>
                      <a:lnTo>
                        <a:pt x="126" y="804"/>
                      </a:lnTo>
                      <a:lnTo>
                        <a:pt x="114" y="810"/>
                      </a:lnTo>
                      <a:lnTo>
                        <a:pt x="108" y="810"/>
                      </a:lnTo>
                      <a:lnTo>
                        <a:pt x="108" y="816"/>
                      </a:lnTo>
                      <a:lnTo>
                        <a:pt x="114" y="816"/>
                      </a:lnTo>
                      <a:lnTo>
                        <a:pt x="120" y="822"/>
                      </a:lnTo>
                      <a:lnTo>
                        <a:pt x="150" y="822"/>
                      </a:lnTo>
                      <a:lnTo>
                        <a:pt x="156" y="810"/>
                      </a:lnTo>
                      <a:lnTo>
                        <a:pt x="174" y="792"/>
                      </a:lnTo>
                      <a:lnTo>
                        <a:pt x="210" y="792"/>
                      </a:lnTo>
                      <a:lnTo>
                        <a:pt x="216" y="798"/>
                      </a:lnTo>
                      <a:lnTo>
                        <a:pt x="228" y="804"/>
                      </a:lnTo>
                      <a:lnTo>
                        <a:pt x="240" y="804"/>
                      </a:lnTo>
                      <a:lnTo>
                        <a:pt x="246" y="792"/>
                      </a:lnTo>
                      <a:lnTo>
                        <a:pt x="252" y="786"/>
                      </a:lnTo>
                      <a:lnTo>
                        <a:pt x="258" y="774"/>
                      </a:lnTo>
                      <a:lnTo>
                        <a:pt x="270" y="762"/>
                      </a:lnTo>
                      <a:lnTo>
                        <a:pt x="288" y="762"/>
                      </a:lnTo>
                      <a:lnTo>
                        <a:pt x="300" y="774"/>
                      </a:lnTo>
                      <a:lnTo>
                        <a:pt x="330" y="774"/>
                      </a:lnTo>
                      <a:lnTo>
                        <a:pt x="354" y="762"/>
                      </a:lnTo>
                      <a:lnTo>
                        <a:pt x="360" y="762"/>
                      </a:lnTo>
                      <a:lnTo>
                        <a:pt x="366" y="768"/>
                      </a:lnTo>
                      <a:lnTo>
                        <a:pt x="378" y="768"/>
                      </a:lnTo>
                      <a:lnTo>
                        <a:pt x="390" y="774"/>
                      </a:lnTo>
                      <a:lnTo>
                        <a:pt x="396" y="774"/>
                      </a:lnTo>
                      <a:lnTo>
                        <a:pt x="396" y="768"/>
                      </a:lnTo>
                      <a:lnTo>
                        <a:pt x="390" y="762"/>
                      </a:lnTo>
                      <a:lnTo>
                        <a:pt x="390" y="750"/>
                      </a:lnTo>
                      <a:lnTo>
                        <a:pt x="396" y="750"/>
                      </a:lnTo>
                      <a:lnTo>
                        <a:pt x="408" y="756"/>
                      </a:lnTo>
                      <a:lnTo>
                        <a:pt x="414" y="762"/>
                      </a:lnTo>
                      <a:lnTo>
                        <a:pt x="426" y="756"/>
                      </a:lnTo>
                      <a:lnTo>
                        <a:pt x="498" y="756"/>
                      </a:lnTo>
                      <a:lnTo>
                        <a:pt x="522" y="750"/>
                      </a:lnTo>
                      <a:lnTo>
                        <a:pt x="534" y="744"/>
                      </a:lnTo>
                      <a:lnTo>
                        <a:pt x="540" y="732"/>
                      </a:lnTo>
                      <a:lnTo>
                        <a:pt x="546" y="726"/>
                      </a:lnTo>
                      <a:lnTo>
                        <a:pt x="552" y="714"/>
                      </a:lnTo>
                      <a:lnTo>
                        <a:pt x="498" y="708"/>
                      </a:lnTo>
                      <a:lnTo>
                        <a:pt x="522" y="702"/>
                      </a:lnTo>
                      <a:lnTo>
                        <a:pt x="516" y="684"/>
                      </a:lnTo>
                      <a:lnTo>
                        <a:pt x="528" y="672"/>
                      </a:lnTo>
                      <a:lnTo>
                        <a:pt x="540" y="666"/>
                      </a:lnTo>
                      <a:lnTo>
                        <a:pt x="546" y="666"/>
                      </a:lnTo>
                      <a:lnTo>
                        <a:pt x="558" y="660"/>
                      </a:lnTo>
                      <a:lnTo>
                        <a:pt x="564" y="654"/>
                      </a:lnTo>
                      <a:lnTo>
                        <a:pt x="576" y="618"/>
                      </a:lnTo>
                      <a:lnTo>
                        <a:pt x="570" y="606"/>
                      </a:lnTo>
                      <a:lnTo>
                        <a:pt x="564" y="600"/>
                      </a:lnTo>
                      <a:lnTo>
                        <a:pt x="552" y="594"/>
                      </a:lnTo>
                      <a:lnTo>
                        <a:pt x="540" y="594"/>
                      </a:lnTo>
                      <a:lnTo>
                        <a:pt x="528" y="588"/>
                      </a:lnTo>
                      <a:lnTo>
                        <a:pt x="504" y="588"/>
                      </a:lnTo>
                      <a:close/>
                      <a:moveTo>
                        <a:pt x="222" y="486"/>
                      </a:moveTo>
                      <a:lnTo>
                        <a:pt x="216" y="480"/>
                      </a:lnTo>
                      <a:lnTo>
                        <a:pt x="204" y="480"/>
                      </a:lnTo>
                      <a:lnTo>
                        <a:pt x="204" y="486"/>
                      </a:lnTo>
                      <a:lnTo>
                        <a:pt x="198" y="498"/>
                      </a:lnTo>
                      <a:lnTo>
                        <a:pt x="192" y="504"/>
                      </a:lnTo>
                      <a:lnTo>
                        <a:pt x="210" y="504"/>
                      </a:lnTo>
                      <a:lnTo>
                        <a:pt x="222" y="492"/>
                      </a:lnTo>
                      <a:lnTo>
                        <a:pt x="222" y="486"/>
                      </a:lnTo>
                      <a:close/>
                      <a:moveTo>
                        <a:pt x="126" y="504"/>
                      </a:moveTo>
                      <a:lnTo>
                        <a:pt x="132" y="498"/>
                      </a:lnTo>
                      <a:lnTo>
                        <a:pt x="132" y="492"/>
                      </a:lnTo>
                      <a:lnTo>
                        <a:pt x="144" y="492"/>
                      </a:lnTo>
                      <a:lnTo>
                        <a:pt x="150" y="480"/>
                      </a:lnTo>
                      <a:lnTo>
                        <a:pt x="156" y="474"/>
                      </a:lnTo>
                      <a:lnTo>
                        <a:pt x="156" y="462"/>
                      </a:lnTo>
                      <a:lnTo>
                        <a:pt x="138" y="444"/>
                      </a:lnTo>
                      <a:lnTo>
                        <a:pt x="138" y="432"/>
                      </a:lnTo>
                      <a:lnTo>
                        <a:pt x="132" y="438"/>
                      </a:lnTo>
                      <a:lnTo>
                        <a:pt x="126" y="426"/>
                      </a:lnTo>
                      <a:lnTo>
                        <a:pt x="120" y="420"/>
                      </a:lnTo>
                      <a:lnTo>
                        <a:pt x="78" y="420"/>
                      </a:lnTo>
                      <a:lnTo>
                        <a:pt x="72" y="426"/>
                      </a:lnTo>
                      <a:lnTo>
                        <a:pt x="30" y="450"/>
                      </a:lnTo>
                      <a:lnTo>
                        <a:pt x="30" y="462"/>
                      </a:lnTo>
                      <a:lnTo>
                        <a:pt x="24" y="462"/>
                      </a:lnTo>
                      <a:lnTo>
                        <a:pt x="18" y="468"/>
                      </a:lnTo>
                      <a:lnTo>
                        <a:pt x="12" y="468"/>
                      </a:lnTo>
                      <a:lnTo>
                        <a:pt x="0" y="480"/>
                      </a:lnTo>
                      <a:lnTo>
                        <a:pt x="6" y="486"/>
                      </a:lnTo>
                      <a:lnTo>
                        <a:pt x="30" y="498"/>
                      </a:lnTo>
                      <a:lnTo>
                        <a:pt x="42" y="498"/>
                      </a:lnTo>
                      <a:lnTo>
                        <a:pt x="66" y="474"/>
                      </a:lnTo>
                      <a:lnTo>
                        <a:pt x="84" y="498"/>
                      </a:lnTo>
                      <a:lnTo>
                        <a:pt x="120" y="504"/>
                      </a:lnTo>
                      <a:lnTo>
                        <a:pt x="126" y="504"/>
                      </a:lnTo>
                      <a:close/>
                      <a:moveTo>
                        <a:pt x="78" y="228"/>
                      </a:moveTo>
                      <a:lnTo>
                        <a:pt x="72" y="228"/>
                      </a:lnTo>
                      <a:lnTo>
                        <a:pt x="66" y="234"/>
                      </a:lnTo>
                      <a:lnTo>
                        <a:pt x="66" y="240"/>
                      </a:lnTo>
                      <a:lnTo>
                        <a:pt x="84" y="240"/>
                      </a:lnTo>
                      <a:lnTo>
                        <a:pt x="84" y="228"/>
                      </a:lnTo>
                      <a:lnTo>
                        <a:pt x="78" y="228"/>
                      </a:lnTo>
                      <a:close/>
                      <a:moveTo>
                        <a:pt x="108" y="210"/>
                      </a:moveTo>
                      <a:lnTo>
                        <a:pt x="126" y="210"/>
                      </a:lnTo>
                      <a:lnTo>
                        <a:pt x="132" y="204"/>
                      </a:lnTo>
                      <a:lnTo>
                        <a:pt x="132" y="198"/>
                      </a:lnTo>
                      <a:lnTo>
                        <a:pt x="138" y="186"/>
                      </a:lnTo>
                      <a:lnTo>
                        <a:pt x="150" y="174"/>
                      </a:lnTo>
                      <a:lnTo>
                        <a:pt x="150" y="168"/>
                      </a:lnTo>
                      <a:lnTo>
                        <a:pt x="138" y="174"/>
                      </a:lnTo>
                      <a:lnTo>
                        <a:pt x="132" y="174"/>
                      </a:lnTo>
                      <a:lnTo>
                        <a:pt x="114" y="192"/>
                      </a:lnTo>
                      <a:lnTo>
                        <a:pt x="108" y="186"/>
                      </a:lnTo>
                      <a:lnTo>
                        <a:pt x="96" y="186"/>
                      </a:lnTo>
                      <a:lnTo>
                        <a:pt x="90" y="192"/>
                      </a:lnTo>
                      <a:lnTo>
                        <a:pt x="90" y="210"/>
                      </a:lnTo>
                      <a:lnTo>
                        <a:pt x="96" y="216"/>
                      </a:lnTo>
                      <a:lnTo>
                        <a:pt x="96" y="228"/>
                      </a:lnTo>
                      <a:lnTo>
                        <a:pt x="108" y="210"/>
                      </a:lnTo>
                      <a:close/>
                      <a:moveTo>
                        <a:pt x="72" y="252"/>
                      </a:moveTo>
                      <a:lnTo>
                        <a:pt x="60" y="282"/>
                      </a:lnTo>
                      <a:lnTo>
                        <a:pt x="78" y="258"/>
                      </a:lnTo>
                      <a:lnTo>
                        <a:pt x="72" y="252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71" name="United Arab Emirates"/>
                <p:cNvSpPr>
                  <a:spLocks/>
                </p:cNvSpPr>
                <p:nvPr/>
              </p:nvSpPr>
              <p:spPr bwMode="gray">
                <a:xfrm>
                  <a:off x="3505" y="2784"/>
                  <a:ext cx="83" cy="44"/>
                </a:xfrm>
                <a:custGeom>
                  <a:avLst/>
                  <a:gdLst>
                    <a:gd name="T0" fmla="*/ 124888 w 336"/>
                    <a:gd name="T1" fmla="*/ 3886 h 318"/>
                    <a:gd name="T2" fmla="*/ 124888 w 336"/>
                    <a:gd name="T3" fmla="*/ 3886 h 318"/>
                    <a:gd name="T4" fmla="*/ 124888 w 336"/>
                    <a:gd name="T5" fmla="*/ 3886 h 318"/>
                    <a:gd name="T6" fmla="*/ 124888 w 336"/>
                    <a:gd name="T7" fmla="*/ 3886 h 318"/>
                    <a:gd name="T8" fmla="*/ 124888 w 336"/>
                    <a:gd name="T9" fmla="*/ 3886 h 318"/>
                    <a:gd name="T10" fmla="*/ 124888 w 336"/>
                    <a:gd name="T11" fmla="*/ 0 h 318"/>
                    <a:gd name="T12" fmla="*/ 124888 w 336"/>
                    <a:gd name="T13" fmla="*/ 3886 h 318"/>
                    <a:gd name="T14" fmla="*/ 124888 w 336"/>
                    <a:gd name="T15" fmla="*/ 3886 h 318"/>
                    <a:gd name="T16" fmla="*/ 124888 w 336"/>
                    <a:gd name="T17" fmla="*/ 3886 h 318"/>
                    <a:gd name="T18" fmla="*/ 124888 w 336"/>
                    <a:gd name="T19" fmla="*/ 3886 h 318"/>
                    <a:gd name="T20" fmla="*/ 124888 w 336"/>
                    <a:gd name="T21" fmla="*/ 3886 h 318"/>
                    <a:gd name="T22" fmla="*/ 124888 w 336"/>
                    <a:gd name="T23" fmla="*/ 3886 h 318"/>
                    <a:gd name="T24" fmla="*/ 124888 w 336"/>
                    <a:gd name="T25" fmla="*/ 3886 h 318"/>
                    <a:gd name="T26" fmla="*/ 124888 w 336"/>
                    <a:gd name="T27" fmla="*/ 3886 h 318"/>
                    <a:gd name="T28" fmla="*/ 124888 w 336"/>
                    <a:gd name="T29" fmla="*/ 3886 h 318"/>
                    <a:gd name="T30" fmla="*/ 124888 w 336"/>
                    <a:gd name="T31" fmla="*/ 3886 h 318"/>
                    <a:gd name="T32" fmla="*/ 124888 w 336"/>
                    <a:gd name="T33" fmla="*/ 3886 h 318"/>
                    <a:gd name="T34" fmla="*/ 124888 w 336"/>
                    <a:gd name="T35" fmla="*/ 3886 h 318"/>
                    <a:gd name="T36" fmla="*/ 0 w 336"/>
                    <a:gd name="T37" fmla="*/ 3886 h 318"/>
                    <a:gd name="T38" fmla="*/ 124888 w 336"/>
                    <a:gd name="T39" fmla="*/ 3886 h 318"/>
                    <a:gd name="T40" fmla="*/ 124888 w 336"/>
                    <a:gd name="T41" fmla="*/ 3886 h 318"/>
                    <a:gd name="T42" fmla="*/ 124888 w 336"/>
                    <a:gd name="T43" fmla="*/ 3886 h 318"/>
                    <a:gd name="T44" fmla="*/ 124888 w 336"/>
                    <a:gd name="T45" fmla="*/ 3886 h 318"/>
                    <a:gd name="T46" fmla="*/ 124888 w 336"/>
                    <a:gd name="T47" fmla="*/ 3886 h 318"/>
                    <a:gd name="T48" fmla="*/ 124888 w 336"/>
                    <a:gd name="T49" fmla="*/ 3886 h 318"/>
                    <a:gd name="T50" fmla="*/ 124888 w 336"/>
                    <a:gd name="T51" fmla="*/ 3886 h 318"/>
                    <a:gd name="T52" fmla="*/ 124888 w 336"/>
                    <a:gd name="T53" fmla="*/ 3886 h 318"/>
                    <a:gd name="T54" fmla="*/ 124888 w 336"/>
                    <a:gd name="T55" fmla="*/ 3886 h 318"/>
                    <a:gd name="T56" fmla="*/ 124888 w 336"/>
                    <a:gd name="T57" fmla="*/ 3886 h 318"/>
                    <a:gd name="T58" fmla="*/ 124888 w 336"/>
                    <a:gd name="T59" fmla="*/ 3886 h 318"/>
                    <a:gd name="T60" fmla="*/ 124888 w 336"/>
                    <a:gd name="T61" fmla="*/ 3886 h 318"/>
                    <a:gd name="T62" fmla="*/ 124888 w 336"/>
                    <a:gd name="T63" fmla="*/ 3886 h 318"/>
                    <a:gd name="T64" fmla="*/ 124888 w 336"/>
                    <a:gd name="T65" fmla="*/ 3886 h 318"/>
                    <a:gd name="T66" fmla="*/ 124888 w 336"/>
                    <a:gd name="T67" fmla="*/ 3886 h 318"/>
                    <a:gd name="T68" fmla="*/ 124888 w 336"/>
                    <a:gd name="T69" fmla="*/ 3886 h 31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36"/>
                    <a:gd name="T106" fmla="*/ 0 h 318"/>
                    <a:gd name="T107" fmla="*/ 336 w 336"/>
                    <a:gd name="T108" fmla="*/ 318 h 31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36" h="318">
                      <a:moveTo>
                        <a:pt x="300" y="120"/>
                      </a:moveTo>
                      <a:lnTo>
                        <a:pt x="306" y="120"/>
                      </a:lnTo>
                      <a:lnTo>
                        <a:pt x="306" y="126"/>
                      </a:lnTo>
                      <a:lnTo>
                        <a:pt x="312" y="138"/>
                      </a:lnTo>
                      <a:lnTo>
                        <a:pt x="336" y="132"/>
                      </a:lnTo>
                      <a:lnTo>
                        <a:pt x="330" y="120"/>
                      </a:lnTo>
                      <a:lnTo>
                        <a:pt x="324" y="102"/>
                      </a:lnTo>
                      <a:lnTo>
                        <a:pt x="324" y="60"/>
                      </a:lnTo>
                      <a:lnTo>
                        <a:pt x="330" y="42"/>
                      </a:lnTo>
                      <a:lnTo>
                        <a:pt x="330" y="6"/>
                      </a:lnTo>
                      <a:lnTo>
                        <a:pt x="324" y="0"/>
                      </a:lnTo>
                      <a:lnTo>
                        <a:pt x="318" y="0"/>
                      </a:lnTo>
                      <a:lnTo>
                        <a:pt x="312" y="6"/>
                      </a:lnTo>
                      <a:lnTo>
                        <a:pt x="306" y="18"/>
                      </a:lnTo>
                      <a:lnTo>
                        <a:pt x="300" y="36"/>
                      </a:lnTo>
                      <a:lnTo>
                        <a:pt x="288" y="60"/>
                      </a:lnTo>
                      <a:lnTo>
                        <a:pt x="282" y="66"/>
                      </a:lnTo>
                      <a:lnTo>
                        <a:pt x="282" y="72"/>
                      </a:lnTo>
                      <a:lnTo>
                        <a:pt x="276" y="72"/>
                      </a:lnTo>
                      <a:lnTo>
                        <a:pt x="264" y="78"/>
                      </a:lnTo>
                      <a:lnTo>
                        <a:pt x="234" y="108"/>
                      </a:lnTo>
                      <a:lnTo>
                        <a:pt x="228" y="120"/>
                      </a:lnTo>
                      <a:lnTo>
                        <a:pt x="216" y="132"/>
                      </a:lnTo>
                      <a:lnTo>
                        <a:pt x="204" y="138"/>
                      </a:lnTo>
                      <a:lnTo>
                        <a:pt x="198" y="150"/>
                      </a:lnTo>
                      <a:lnTo>
                        <a:pt x="198" y="168"/>
                      </a:lnTo>
                      <a:lnTo>
                        <a:pt x="192" y="180"/>
                      </a:lnTo>
                      <a:lnTo>
                        <a:pt x="192" y="186"/>
                      </a:lnTo>
                      <a:lnTo>
                        <a:pt x="186" y="192"/>
                      </a:lnTo>
                      <a:lnTo>
                        <a:pt x="150" y="192"/>
                      </a:lnTo>
                      <a:lnTo>
                        <a:pt x="132" y="186"/>
                      </a:lnTo>
                      <a:lnTo>
                        <a:pt x="90" y="186"/>
                      </a:lnTo>
                      <a:lnTo>
                        <a:pt x="72" y="192"/>
                      </a:lnTo>
                      <a:lnTo>
                        <a:pt x="48" y="204"/>
                      </a:lnTo>
                      <a:lnTo>
                        <a:pt x="24" y="204"/>
                      </a:lnTo>
                      <a:lnTo>
                        <a:pt x="12" y="192"/>
                      </a:lnTo>
                      <a:lnTo>
                        <a:pt x="0" y="186"/>
                      </a:lnTo>
                      <a:lnTo>
                        <a:pt x="0" y="198"/>
                      </a:lnTo>
                      <a:lnTo>
                        <a:pt x="18" y="216"/>
                      </a:lnTo>
                      <a:lnTo>
                        <a:pt x="30" y="240"/>
                      </a:lnTo>
                      <a:lnTo>
                        <a:pt x="54" y="264"/>
                      </a:lnTo>
                      <a:lnTo>
                        <a:pt x="60" y="276"/>
                      </a:lnTo>
                      <a:lnTo>
                        <a:pt x="72" y="282"/>
                      </a:lnTo>
                      <a:lnTo>
                        <a:pt x="78" y="294"/>
                      </a:lnTo>
                      <a:lnTo>
                        <a:pt x="96" y="294"/>
                      </a:lnTo>
                      <a:lnTo>
                        <a:pt x="132" y="300"/>
                      </a:lnTo>
                      <a:lnTo>
                        <a:pt x="228" y="312"/>
                      </a:lnTo>
                      <a:lnTo>
                        <a:pt x="270" y="318"/>
                      </a:lnTo>
                      <a:lnTo>
                        <a:pt x="264" y="306"/>
                      </a:lnTo>
                      <a:lnTo>
                        <a:pt x="258" y="300"/>
                      </a:lnTo>
                      <a:lnTo>
                        <a:pt x="252" y="288"/>
                      </a:lnTo>
                      <a:lnTo>
                        <a:pt x="252" y="276"/>
                      </a:lnTo>
                      <a:lnTo>
                        <a:pt x="258" y="270"/>
                      </a:lnTo>
                      <a:lnTo>
                        <a:pt x="264" y="258"/>
                      </a:lnTo>
                      <a:lnTo>
                        <a:pt x="270" y="252"/>
                      </a:lnTo>
                      <a:lnTo>
                        <a:pt x="276" y="240"/>
                      </a:lnTo>
                      <a:lnTo>
                        <a:pt x="276" y="228"/>
                      </a:lnTo>
                      <a:lnTo>
                        <a:pt x="282" y="216"/>
                      </a:lnTo>
                      <a:lnTo>
                        <a:pt x="282" y="204"/>
                      </a:lnTo>
                      <a:lnTo>
                        <a:pt x="288" y="198"/>
                      </a:lnTo>
                      <a:lnTo>
                        <a:pt x="288" y="192"/>
                      </a:lnTo>
                      <a:lnTo>
                        <a:pt x="300" y="192"/>
                      </a:lnTo>
                      <a:lnTo>
                        <a:pt x="300" y="198"/>
                      </a:lnTo>
                      <a:lnTo>
                        <a:pt x="306" y="198"/>
                      </a:lnTo>
                      <a:lnTo>
                        <a:pt x="306" y="192"/>
                      </a:lnTo>
                      <a:lnTo>
                        <a:pt x="288" y="174"/>
                      </a:lnTo>
                      <a:lnTo>
                        <a:pt x="288" y="144"/>
                      </a:lnTo>
                      <a:lnTo>
                        <a:pt x="294" y="132"/>
                      </a:lnTo>
                      <a:lnTo>
                        <a:pt x="294" y="126"/>
                      </a:lnTo>
                      <a:lnTo>
                        <a:pt x="300" y="1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2" name="Ukraine"/>
                <p:cNvSpPr>
                  <a:spLocks/>
                </p:cNvSpPr>
                <p:nvPr/>
              </p:nvSpPr>
              <p:spPr bwMode="gray">
                <a:xfrm>
                  <a:off x="2983" y="2503"/>
                  <a:ext cx="274" cy="85"/>
                </a:xfrm>
                <a:custGeom>
                  <a:avLst/>
                  <a:gdLst>
                    <a:gd name="T0" fmla="*/ 120545 w 1116"/>
                    <a:gd name="T1" fmla="*/ 3518 h 624"/>
                    <a:gd name="T2" fmla="*/ 120545 w 1116"/>
                    <a:gd name="T3" fmla="*/ 3518 h 624"/>
                    <a:gd name="T4" fmla="*/ 120545 w 1116"/>
                    <a:gd name="T5" fmla="*/ 3518 h 624"/>
                    <a:gd name="T6" fmla="*/ 120545 w 1116"/>
                    <a:gd name="T7" fmla="*/ 3518 h 624"/>
                    <a:gd name="T8" fmla="*/ 120545 w 1116"/>
                    <a:gd name="T9" fmla="*/ 3518 h 624"/>
                    <a:gd name="T10" fmla="*/ 120545 w 1116"/>
                    <a:gd name="T11" fmla="*/ 3518 h 624"/>
                    <a:gd name="T12" fmla="*/ 120545 w 1116"/>
                    <a:gd name="T13" fmla="*/ 3518 h 624"/>
                    <a:gd name="T14" fmla="*/ 120545 w 1116"/>
                    <a:gd name="T15" fmla="*/ 3518 h 624"/>
                    <a:gd name="T16" fmla="*/ 120545 w 1116"/>
                    <a:gd name="T17" fmla="*/ 3518 h 624"/>
                    <a:gd name="T18" fmla="*/ 120545 w 1116"/>
                    <a:gd name="T19" fmla="*/ 3518 h 624"/>
                    <a:gd name="T20" fmla="*/ 120545 w 1116"/>
                    <a:gd name="T21" fmla="*/ 3518 h 624"/>
                    <a:gd name="T22" fmla="*/ 120545 w 1116"/>
                    <a:gd name="T23" fmla="*/ 3518 h 624"/>
                    <a:gd name="T24" fmla="*/ 120545 w 1116"/>
                    <a:gd name="T25" fmla="*/ 3518 h 624"/>
                    <a:gd name="T26" fmla="*/ 120545 w 1116"/>
                    <a:gd name="T27" fmla="*/ 3518 h 624"/>
                    <a:gd name="T28" fmla="*/ 120545 w 1116"/>
                    <a:gd name="T29" fmla="*/ 3518 h 624"/>
                    <a:gd name="T30" fmla="*/ 120545 w 1116"/>
                    <a:gd name="T31" fmla="*/ 3518 h 624"/>
                    <a:gd name="T32" fmla="*/ 120545 w 1116"/>
                    <a:gd name="T33" fmla="*/ 3518 h 624"/>
                    <a:gd name="T34" fmla="*/ 120545 w 1116"/>
                    <a:gd name="T35" fmla="*/ 3518 h 624"/>
                    <a:gd name="T36" fmla="*/ 120545 w 1116"/>
                    <a:gd name="T37" fmla="*/ 3518 h 624"/>
                    <a:gd name="T38" fmla="*/ 120545 w 1116"/>
                    <a:gd name="T39" fmla="*/ 3518 h 624"/>
                    <a:gd name="T40" fmla="*/ 120545 w 1116"/>
                    <a:gd name="T41" fmla="*/ 3518 h 624"/>
                    <a:gd name="T42" fmla="*/ 120545 w 1116"/>
                    <a:gd name="T43" fmla="*/ 3518 h 624"/>
                    <a:gd name="T44" fmla="*/ 120545 w 1116"/>
                    <a:gd name="T45" fmla="*/ 3518 h 624"/>
                    <a:gd name="T46" fmla="*/ 120545 w 1116"/>
                    <a:gd name="T47" fmla="*/ 3518 h 624"/>
                    <a:gd name="T48" fmla="*/ 120545 w 1116"/>
                    <a:gd name="T49" fmla="*/ 3518 h 624"/>
                    <a:gd name="T50" fmla="*/ 120545 w 1116"/>
                    <a:gd name="T51" fmla="*/ 3518 h 624"/>
                    <a:gd name="T52" fmla="*/ 120545 w 1116"/>
                    <a:gd name="T53" fmla="*/ 3518 h 624"/>
                    <a:gd name="T54" fmla="*/ 120545 w 1116"/>
                    <a:gd name="T55" fmla="*/ 3518 h 624"/>
                    <a:gd name="T56" fmla="*/ 120545 w 1116"/>
                    <a:gd name="T57" fmla="*/ 3518 h 624"/>
                    <a:gd name="T58" fmla="*/ 120545 w 1116"/>
                    <a:gd name="T59" fmla="*/ 3518 h 624"/>
                    <a:gd name="T60" fmla="*/ 120545 w 1116"/>
                    <a:gd name="T61" fmla="*/ 3518 h 624"/>
                    <a:gd name="T62" fmla="*/ 120545 w 1116"/>
                    <a:gd name="T63" fmla="*/ 3518 h 624"/>
                    <a:gd name="T64" fmla="*/ 120545 w 1116"/>
                    <a:gd name="T65" fmla="*/ 3518 h 624"/>
                    <a:gd name="T66" fmla="*/ 120545 w 1116"/>
                    <a:gd name="T67" fmla="*/ 3518 h 624"/>
                    <a:gd name="T68" fmla="*/ 120545 w 1116"/>
                    <a:gd name="T69" fmla="*/ 3518 h 624"/>
                    <a:gd name="T70" fmla="*/ 120545 w 1116"/>
                    <a:gd name="T71" fmla="*/ 3518 h 624"/>
                    <a:gd name="T72" fmla="*/ 120545 w 1116"/>
                    <a:gd name="T73" fmla="*/ 3518 h 624"/>
                    <a:gd name="T74" fmla="*/ 120545 w 1116"/>
                    <a:gd name="T75" fmla="*/ 3518 h 624"/>
                    <a:gd name="T76" fmla="*/ 120545 w 1116"/>
                    <a:gd name="T77" fmla="*/ 3518 h 624"/>
                    <a:gd name="T78" fmla="*/ 120545 w 1116"/>
                    <a:gd name="T79" fmla="*/ 3518 h 624"/>
                    <a:gd name="T80" fmla="*/ 120545 w 1116"/>
                    <a:gd name="T81" fmla="*/ 3518 h 624"/>
                    <a:gd name="T82" fmla="*/ 120545 w 1116"/>
                    <a:gd name="T83" fmla="*/ 3518 h 624"/>
                    <a:gd name="T84" fmla="*/ 120545 w 1116"/>
                    <a:gd name="T85" fmla="*/ 3518 h 624"/>
                    <a:gd name="T86" fmla="*/ 120545 w 1116"/>
                    <a:gd name="T87" fmla="*/ 3518 h 624"/>
                    <a:gd name="T88" fmla="*/ 120545 w 1116"/>
                    <a:gd name="T89" fmla="*/ 0 h 624"/>
                    <a:gd name="T90" fmla="*/ 120545 w 1116"/>
                    <a:gd name="T91" fmla="*/ 3518 h 624"/>
                    <a:gd name="T92" fmla="*/ 120545 w 1116"/>
                    <a:gd name="T93" fmla="*/ 3518 h 624"/>
                    <a:gd name="T94" fmla="*/ 120545 w 1116"/>
                    <a:gd name="T95" fmla="*/ 3518 h 624"/>
                    <a:gd name="T96" fmla="*/ 120545 w 1116"/>
                    <a:gd name="T97" fmla="*/ 3518 h 624"/>
                    <a:gd name="T98" fmla="*/ 120545 w 1116"/>
                    <a:gd name="T99" fmla="*/ 3518 h 624"/>
                    <a:gd name="T100" fmla="*/ 120545 w 1116"/>
                    <a:gd name="T101" fmla="*/ 3518 h 624"/>
                    <a:gd name="T102" fmla="*/ 120545 w 1116"/>
                    <a:gd name="T103" fmla="*/ 3518 h 624"/>
                    <a:gd name="T104" fmla="*/ 120545 w 1116"/>
                    <a:gd name="T105" fmla="*/ 3518 h 624"/>
                    <a:gd name="T106" fmla="*/ 120545 w 1116"/>
                    <a:gd name="T107" fmla="*/ 3518 h 624"/>
                    <a:gd name="T108" fmla="*/ 120545 w 1116"/>
                    <a:gd name="T109" fmla="*/ 3518 h 624"/>
                    <a:gd name="T110" fmla="*/ 120545 w 1116"/>
                    <a:gd name="T111" fmla="*/ 3518 h 624"/>
                    <a:gd name="T112" fmla="*/ 120545 w 1116"/>
                    <a:gd name="T113" fmla="*/ 3518 h 624"/>
                    <a:gd name="T114" fmla="*/ 120545 w 1116"/>
                    <a:gd name="T115" fmla="*/ 3518 h 624"/>
                    <a:gd name="T116" fmla="*/ 120545 w 1116"/>
                    <a:gd name="T117" fmla="*/ 3518 h 62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116"/>
                    <a:gd name="T178" fmla="*/ 0 h 624"/>
                    <a:gd name="T179" fmla="*/ 1116 w 1116"/>
                    <a:gd name="T180" fmla="*/ 624 h 62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116" h="624">
                      <a:moveTo>
                        <a:pt x="24" y="324"/>
                      </a:moveTo>
                      <a:lnTo>
                        <a:pt x="30" y="324"/>
                      </a:lnTo>
                      <a:lnTo>
                        <a:pt x="36" y="330"/>
                      </a:lnTo>
                      <a:lnTo>
                        <a:pt x="48" y="330"/>
                      </a:lnTo>
                      <a:lnTo>
                        <a:pt x="54" y="336"/>
                      </a:lnTo>
                      <a:lnTo>
                        <a:pt x="78" y="336"/>
                      </a:lnTo>
                      <a:lnTo>
                        <a:pt x="84" y="342"/>
                      </a:lnTo>
                      <a:lnTo>
                        <a:pt x="108" y="342"/>
                      </a:lnTo>
                      <a:lnTo>
                        <a:pt x="114" y="348"/>
                      </a:lnTo>
                      <a:lnTo>
                        <a:pt x="126" y="342"/>
                      </a:lnTo>
                      <a:lnTo>
                        <a:pt x="132" y="342"/>
                      </a:lnTo>
                      <a:lnTo>
                        <a:pt x="144" y="336"/>
                      </a:lnTo>
                      <a:lnTo>
                        <a:pt x="150" y="336"/>
                      </a:lnTo>
                      <a:lnTo>
                        <a:pt x="174" y="360"/>
                      </a:lnTo>
                      <a:lnTo>
                        <a:pt x="186" y="360"/>
                      </a:lnTo>
                      <a:lnTo>
                        <a:pt x="198" y="348"/>
                      </a:lnTo>
                      <a:lnTo>
                        <a:pt x="198" y="342"/>
                      </a:lnTo>
                      <a:lnTo>
                        <a:pt x="222" y="348"/>
                      </a:lnTo>
                      <a:lnTo>
                        <a:pt x="228" y="336"/>
                      </a:lnTo>
                      <a:lnTo>
                        <a:pt x="234" y="342"/>
                      </a:lnTo>
                      <a:lnTo>
                        <a:pt x="252" y="342"/>
                      </a:lnTo>
                      <a:lnTo>
                        <a:pt x="258" y="336"/>
                      </a:lnTo>
                      <a:lnTo>
                        <a:pt x="258" y="330"/>
                      </a:lnTo>
                      <a:lnTo>
                        <a:pt x="270" y="318"/>
                      </a:lnTo>
                      <a:lnTo>
                        <a:pt x="282" y="318"/>
                      </a:lnTo>
                      <a:lnTo>
                        <a:pt x="288" y="306"/>
                      </a:lnTo>
                      <a:lnTo>
                        <a:pt x="294" y="306"/>
                      </a:lnTo>
                      <a:lnTo>
                        <a:pt x="306" y="312"/>
                      </a:lnTo>
                      <a:lnTo>
                        <a:pt x="318" y="312"/>
                      </a:lnTo>
                      <a:lnTo>
                        <a:pt x="318" y="306"/>
                      </a:lnTo>
                      <a:lnTo>
                        <a:pt x="324" y="306"/>
                      </a:lnTo>
                      <a:lnTo>
                        <a:pt x="336" y="300"/>
                      </a:lnTo>
                      <a:lnTo>
                        <a:pt x="342" y="300"/>
                      </a:lnTo>
                      <a:lnTo>
                        <a:pt x="354" y="312"/>
                      </a:lnTo>
                      <a:lnTo>
                        <a:pt x="360" y="312"/>
                      </a:lnTo>
                      <a:lnTo>
                        <a:pt x="360" y="318"/>
                      </a:lnTo>
                      <a:lnTo>
                        <a:pt x="402" y="318"/>
                      </a:lnTo>
                      <a:lnTo>
                        <a:pt x="408" y="324"/>
                      </a:lnTo>
                      <a:lnTo>
                        <a:pt x="408" y="336"/>
                      </a:lnTo>
                      <a:lnTo>
                        <a:pt x="426" y="336"/>
                      </a:lnTo>
                      <a:lnTo>
                        <a:pt x="438" y="342"/>
                      </a:lnTo>
                      <a:lnTo>
                        <a:pt x="444" y="348"/>
                      </a:lnTo>
                      <a:lnTo>
                        <a:pt x="450" y="360"/>
                      </a:lnTo>
                      <a:lnTo>
                        <a:pt x="444" y="366"/>
                      </a:lnTo>
                      <a:lnTo>
                        <a:pt x="444" y="390"/>
                      </a:lnTo>
                      <a:lnTo>
                        <a:pt x="456" y="384"/>
                      </a:lnTo>
                      <a:lnTo>
                        <a:pt x="462" y="384"/>
                      </a:lnTo>
                      <a:lnTo>
                        <a:pt x="468" y="390"/>
                      </a:lnTo>
                      <a:lnTo>
                        <a:pt x="462" y="396"/>
                      </a:lnTo>
                      <a:lnTo>
                        <a:pt x="462" y="414"/>
                      </a:lnTo>
                      <a:lnTo>
                        <a:pt x="474" y="414"/>
                      </a:lnTo>
                      <a:lnTo>
                        <a:pt x="480" y="420"/>
                      </a:lnTo>
                      <a:lnTo>
                        <a:pt x="492" y="420"/>
                      </a:lnTo>
                      <a:lnTo>
                        <a:pt x="498" y="426"/>
                      </a:lnTo>
                      <a:lnTo>
                        <a:pt x="498" y="456"/>
                      </a:lnTo>
                      <a:lnTo>
                        <a:pt x="492" y="456"/>
                      </a:lnTo>
                      <a:lnTo>
                        <a:pt x="480" y="462"/>
                      </a:lnTo>
                      <a:lnTo>
                        <a:pt x="462" y="462"/>
                      </a:lnTo>
                      <a:lnTo>
                        <a:pt x="456" y="456"/>
                      </a:lnTo>
                      <a:lnTo>
                        <a:pt x="438" y="456"/>
                      </a:lnTo>
                      <a:lnTo>
                        <a:pt x="432" y="462"/>
                      </a:lnTo>
                      <a:lnTo>
                        <a:pt x="432" y="468"/>
                      </a:lnTo>
                      <a:lnTo>
                        <a:pt x="438" y="468"/>
                      </a:lnTo>
                      <a:lnTo>
                        <a:pt x="450" y="474"/>
                      </a:lnTo>
                      <a:lnTo>
                        <a:pt x="456" y="480"/>
                      </a:lnTo>
                      <a:lnTo>
                        <a:pt x="438" y="492"/>
                      </a:lnTo>
                      <a:lnTo>
                        <a:pt x="432" y="498"/>
                      </a:lnTo>
                      <a:lnTo>
                        <a:pt x="420" y="504"/>
                      </a:lnTo>
                      <a:lnTo>
                        <a:pt x="414" y="504"/>
                      </a:lnTo>
                      <a:lnTo>
                        <a:pt x="414" y="516"/>
                      </a:lnTo>
                      <a:lnTo>
                        <a:pt x="420" y="522"/>
                      </a:lnTo>
                      <a:lnTo>
                        <a:pt x="420" y="534"/>
                      </a:lnTo>
                      <a:lnTo>
                        <a:pt x="396" y="540"/>
                      </a:lnTo>
                      <a:lnTo>
                        <a:pt x="390" y="528"/>
                      </a:lnTo>
                      <a:lnTo>
                        <a:pt x="390" y="516"/>
                      </a:lnTo>
                      <a:lnTo>
                        <a:pt x="390" y="528"/>
                      </a:lnTo>
                      <a:lnTo>
                        <a:pt x="396" y="540"/>
                      </a:lnTo>
                      <a:lnTo>
                        <a:pt x="396" y="546"/>
                      </a:lnTo>
                      <a:lnTo>
                        <a:pt x="408" y="552"/>
                      </a:lnTo>
                      <a:lnTo>
                        <a:pt x="438" y="552"/>
                      </a:lnTo>
                      <a:lnTo>
                        <a:pt x="444" y="546"/>
                      </a:lnTo>
                      <a:lnTo>
                        <a:pt x="450" y="546"/>
                      </a:lnTo>
                      <a:lnTo>
                        <a:pt x="456" y="540"/>
                      </a:lnTo>
                      <a:lnTo>
                        <a:pt x="474" y="540"/>
                      </a:lnTo>
                      <a:lnTo>
                        <a:pt x="480" y="534"/>
                      </a:lnTo>
                      <a:lnTo>
                        <a:pt x="486" y="534"/>
                      </a:lnTo>
                      <a:lnTo>
                        <a:pt x="480" y="528"/>
                      </a:lnTo>
                      <a:lnTo>
                        <a:pt x="486" y="528"/>
                      </a:lnTo>
                      <a:lnTo>
                        <a:pt x="492" y="522"/>
                      </a:lnTo>
                      <a:lnTo>
                        <a:pt x="510" y="516"/>
                      </a:lnTo>
                      <a:lnTo>
                        <a:pt x="522" y="510"/>
                      </a:lnTo>
                      <a:lnTo>
                        <a:pt x="528" y="504"/>
                      </a:lnTo>
                      <a:lnTo>
                        <a:pt x="534" y="492"/>
                      </a:lnTo>
                      <a:lnTo>
                        <a:pt x="540" y="486"/>
                      </a:lnTo>
                      <a:lnTo>
                        <a:pt x="546" y="474"/>
                      </a:lnTo>
                      <a:lnTo>
                        <a:pt x="552" y="468"/>
                      </a:lnTo>
                      <a:lnTo>
                        <a:pt x="552" y="462"/>
                      </a:lnTo>
                      <a:lnTo>
                        <a:pt x="582" y="450"/>
                      </a:lnTo>
                      <a:lnTo>
                        <a:pt x="600" y="438"/>
                      </a:lnTo>
                      <a:lnTo>
                        <a:pt x="612" y="444"/>
                      </a:lnTo>
                      <a:lnTo>
                        <a:pt x="624" y="444"/>
                      </a:lnTo>
                      <a:lnTo>
                        <a:pt x="636" y="450"/>
                      </a:lnTo>
                      <a:lnTo>
                        <a:pt x="654" y="450"/>
                      </a:lnTo>
                      <a:lnTo>
                        <a:pt x="666" y="438"/>
                      </a:lnTo>
                      <a:lnTo>
                        <a:pt x="648" y="462"/>
                      </a:lnTo>
                      <a:lnTo>
                        <a:pt x="624" y="462"/>
                      </a:lnTo>
                      <a:lnTo>
                        <a:pt x="630" y="468"/>
                      </a:lnTo>
                      <a:lnTo>
                        <a:pt x="642" y="474"/>
                      </a:lnTo>
                      <a:lnTo>
                        <a:pt x="654" y="486"/>
                      </a:lnTo>
                      <a:lnTo>
                        <a:pt x="726" y="486"/>
                      </a:lnTo>
                      <a:lnTo>
                        <a:pt x="738" y="504"/>
                      </a:lnTo>
                      <a:lnTo>
                        <a:pt x="726" y="510"/>
                      </a:lnTo>
                      <a:lnTo>
                        <a:pt x="720" y="516"/>
                      </a:lnTo>
                      <a:lnTo>
                        <a:pt x="684" y="534"/>
                      </a:lnTo>
                      <a:lnTo>
                        <a:pt x="678" y="540"/>
                      </a:lnTo>
                      <a:lnTo>
                        <a:pt x="678" y="546"/>
                      </a:lnTo>
                      <a:lnTo>
                        <a:pt x="684" y="546"/>
                      </a:lnTo>
                      <a:lnTo>
                        <a:pt x="690" y="552"/>
                      </a:lnTo>
                      <a:lnTo>
                        <a:pt x="720" y="552"/>
                      </a:lnTo>
                      <a:lnTo>
                        <a:pt x="732" y="558"/>
                      </a:lnTo>
                      <a:lnTo>
                        <a:pt x="744" y="570"/>
                      </a:lnTo>
                      <a:lnTo>
                        <a:pt x="744" y="594"/>
                      </a:lnTo>
                      <a:lnTo>
                        <a:pt x="738" y="606"/>
                      </a:lnTo>
                      <a:lnTo>
                        <a:pt x="738" y="618"/>
                      </a:lnTo>
                      <a:lnTo>
                        <a:pt x="756" y="618"/>
                      </a:lnTo>
                      <a:lnTo>
                        <a:pt x="768" y="624"/>
                      </a:lnTo>
                      <a:lnTo>
                        <a:pt x="780" y="624"/>
                      </a:lnTo>
                      <a:lnTo>
                        <a:pt x="780" y="618"/>
                      </a:lnTo>
                      <a:lnTo>
                        <a:pt x="792" y="606"/>
                      </a:lnTo>
                      <a:lnTo>
                        <a:pt x="804" y="600"/>
                      </a:lnTo>
                      <a:lnTo>
                        <a:pt x="810" y="594"/>
                      </a:lnTo>
                      <a:lnTo>
                        <a:pt x="840" y="594"/>
                      </a:lnTo>
                      <a:lnTo>
                        <a:pt x="858" y="576"/>
                      </a:lnTo>
                      <a:lnTo>
                        <a:pt x="858" y="570"/>
                      </a:lnTo>
                      <a:lnTo>
                        <a:pt x="864" y="564"/>
                      </a:lnTo>
                      <a:lnTo>
                        <a:pt x="870" y="564"/>
                      </a:lnTo>
                      <a:lnTo>
                        <a:pt x="882" y="576"/>
                      </a:lnTo>
                      <a:lnTo>
                        <a:pt x="918" y="570"/>
                      </a:lnTo>
                      <a:lnTo>
                        <a:pt x="918" y="552"/>
                      </a:lnTo>
                      <a:lnTo>
                        <a:pt x="930" y="540"/>
                      </a:lnTo>
                      <a:lnTo>
                        <a:pt x="900" y="540"/>
                      </a:lnTo>
                      <a:lnTo>
                        <a:pt x="894" y="546"/>
                      </a:lnTo>
                      <a:lnTo>
                        <a:pt x="882" y="552"/>
                      </a:lnTo>
                      <a:lnTo>
                        <a:pt x="852" y="552"/>
                      </a:lnTo>
                      <a:lnTo>
                        <a:pt x="846" y="546"/>
                      </a:lnTo>
                      <a:lnTo>
                        <a:pt x="834" y="540"/>
                      </a:lnTo>
                      <a:lnTo>
                        <a:pt x="828" y="534"/>
                      </a:lnTo>
                      <a:lnTo>
                        <a:pt x="828" y="522"/>
                      </a:lnTo>
                      <a:lnTo>
                        <a:pt x="822" y="516"/>
                      </a:lnTo>
                      <a:lnTo>
                        <a:pt x="810" y="516"/>
                      </a:lnTo>
                      <a:lnTo>
                        <a:pt x="786" y="498"/>
                      </a:lnTo>
                      <a:lnTo>
                        <a:pt x="750" y="492"/>
                      </a:lnTo>
                      <a:lnTo>
                        <a:pt x="744" y="480"/>
                      </a:lnTo>
                      <a:lnTo>
                        <a:pt x="810" y="480"/>
                      </a:lnTo>
                      <a:lnTo>
                        <a:pt x="822" y="474"/>
                      </a:lnTo>
                      <a:lnTo>
                        <a:pt x="834" y="462"/>
                      </a:lnTo>
                      <a:lnTo>
                        <a:pt x="846" y="468"/>
                      </a:lnTo>
                      <a:lnTo>
                        <a:pt x="852" y="462"/>
                      </a:lnTo>
                      <a:lnTo>
                        <a:pt x="864" y="456"/>
                      </a:lnTo>
                      <a:lnTo>
                        <a:pt x="870" y="450"/>
                      </a:lnTo>
                      <a:lnTo>
                        <a:pt x="882" y="444"/>
                      </a:lnTo>
                      <a:lnTo>
                        <a:pt x="906" y="444"/>
                      </a:lnTo>
                      <a:lnTo>
                        <a:pt x="918" y="438"/>
                      </a:lnTo>
                      <a:lnTo>
                        <a:pt x="930" y="438"/>
                      </a:lnTo>
                      <a:lnTo>
                        <a:pt x="978" y="408"/>
                      </a:lnTo>
                      <a:lnTo>
                        <a:pt x="1014" y="408"/>
                      </a:lnTo>
                      <a:lnTo>
                        <a:pt x="1014" y="372"/>
                      </a:lnTo>
                      <a:lnTo>
                        <a:pt x="1032" y="372"/>
                      </a:lnTo>
                      <a:lnTo>
                        <a:pt x="1038" y="366"/>
                      </a:lnTo>
                      <a:lnTo>
                        <a:pt x="1038" y="360"/>
                      </a:lnTo>
                      <a:lnTo>
                        <a:pt x="1050" y="348"/>
                      </a:lnTo>
                      <a:lnTo>
                        <a:pt x="1080" y="348"/>
                      </a:lnTo>
                      <a:lnTo>
                        <a:pt x="1092" y="342"/>
                      </a:lnTo>
                      <a:lnTo>
                        <a:pt x="1104" y="342"/>
                      </a:lnTo>
                      <a:lnTo>
                        <a:pt x="1116" y="330"/>
                      </a:lnTo>
                      <a:lnTo>
                        <a:pt x="1116" y="324"/>
                      </a:lnTo>
                      <a:lnTo>
                        <a:pt x="1110" y="312"/>
                      </a:lnTo>
                      <a:lnTo>
                        <a:pt x="1110" y="300"/>
                      </a:lnTo>
                      <a:lnTo>
                        <a:pt x="1098" y="294"/>
                      </a:lnTo>
                      <a:lnTo>
                        <a:pt x="1086" y="282"/>
                      </a:lnTo>
                      <a:lnTo>
                        <a:pt x="1092" y="276"/>
                      </a:lnTo>
                      <a:lnTo>
                        <a:pt x="1110" y="276"/>
                      </a:lnTo>
                      <a:lnTo>
                        <a:pt x="1116" y="270"/>
                      </a:lnTo>
                      <a:lnTo>
                        <a:pt x="1110" y="264"/>
                      </a:lnTo>
                      <a:lnTo>
                        <a:pt x="1104" y="264"/>
                      </a:lnTo>
                      <a:lnTo>
                        <a:pt x="1098" y="258"/>
                      </a:lnTo>
                      <a:lnTo>
                        <a:pt x="1092" y="258"/>
                      </a:lnTo>
                      <a:lnTo>
                        <a:pt x="1110" y="246"/>
                      </a:lnTo>
                      <a:lnTo>
                        <a:pt x="1110" y="222"/>
                      </a:lnTo>
                      <a:lnTo>
                        <a:pt x="1104" y="216"/>
                      </a:lnTo>
                      <a:lnTo>
                        <a:pt x="1080" y="216"/>
                      </a:lnTo>
                      <a:lnTo>
                        <a:pt x="1062" y="204"/>
                      </a:lnTo>
                      <a:lnTo>
                        <a:pt x="1056" y="198"/>
                      </a:lnTo>
                      <a:lnTo>
                        <a:pt x="1056" y="192"/>
                      </a:lnTo>
                      <a:lnTo>
                        <a:pt x="1014" y="192"/>
                      </a:lnTo>
                      <a:lnTo>
                        <a:pt x="1002" y="186"/>
                      </a:lnTo>
                      <a:lnTo>
                        <a:pt x="996" y="180"/>
                      </a:lnTo>
                      <a:lnTo>
                        <a:pt x="978" y="180"/>
                      </a:lnTo>
                      <a:lnTo>
                        <a:pt x="966" y="186"/>
                      </a:lnTo>
                      <a:lnTo>
                        <a:pt x="942" y="162"/>
                      </a:lnTo>
                      <a:lnTo>
                        <a:pt x="936" y="150"/>
                      </a:lnTo>
                      <a:lnTo>
                        <a:pt x="924" y="150"/>
                      </a:lnTo>
                      <a:lnTo>
                        <a:pt x="918" y="156"/>
                      </a:lnTo>
                      <a:lnTo>
                        <a:pt x="918" y="162"/>
                      </a:lnTo>
                      <a:lnTo>
                        <a:pt x="912" y="156"/>
                      </a:lnTo>
                      <a:lnTo>
                        <a:pt x="864" y="156"/>
                      </a:lnTo>
                      <a:lnTo>
                        <a:pt x="858" y="150"/>
                      </a:lnTo>
                      <a:lnTo>
                        <a:pt x="846" y="150"/>
                      </a:lnTo>
                      <a:lnTo>
                        <a:pt x="840" y="144"/>
                      </a:lnTo>
                      <a:lnTo>
                        <a:pt x="816" y="150"/>
                      </a:lnTo>
                      <a:lnTo>
                        <a:pt x="810" y="150"/>
                      </a:lnTo>
                      <a:lnTo>
                        <a:pt x="798" y="102"/>
                      </a:lnTo>
                      <a:lnTo>
                        <a:pt x="756" y="84"/>
                      </a:lnTo>
                      <a:lnTo>
                        <a:pt x="720" y="84"/>
                      </a:lnTo>
                      <a:lnTo>
                        <a:pt x="720" y="66"/>
                      </a:lnTo>
                      <a:lnTo>
                        <a:pt x="714" y="48"/>
                      </a:lnTo>
                      <a:lnTo>
                        <a:pt x="720" y="48"/>
                      </a:lnTo>
                      <a:lnTo>
                        <a:pt x="726" y="42"/>
                      </a:lnTo>
                      <a:lnTo>
                        <a:pt x="726" y="30"/>
                      </a:lnTo>
                      <a:lnTo>
                        <a:pt x="720" y="30"/>
                      </a:lnTo>
                      <a:lnTo>
                        <a:pt x="708" y="24"/>
                      </a:lnTo>
                      <a:lnTo>
                        <a:pt x="702" y="18"/>
                      </a:lnTo>
                      <a:lnTo>
                        <a:pt x="696" y="18"/>
                      </a:lnTo>
                      <a:lnTo>
                        <a:pt x="690" y="0"/>
                      </a:lnTo>
                      <a:lnTo>
                        <a:pt x="642" y="0"/>
                      </a:lnTo>
                      <a:lnTo>
                        <a:pt x="630" y="6"/>
                      </a:lnTo>
                      <a:lnTo>
                        <a:pt x="600" y="6"/>
                      </a:lnTo>
                      <a:lnTo>
                        <a:pt x="600" y="18"/>
                      </a:lnTo>
                      <a:lnTo>
                        <a:pt x="594" y="24"/>
                      </a:lnTo>
                      <a:lnTo>
                        <a:pt x="558" y="24"/>
                      </a:lnTo>
                      <a:lnTo>
                        <a:pt x="546" y="18"/>
                      </a:lnTo>
                      <a:lnTo>
                        <a:pt x="516" y="18"/>
                      </a:lnTo>
                      <a:lnTo>
                        <a:pt x="510" y="30"/>
                      </a:lnTo>
                      <a:lnTo>
                        <a:pt x="498" y="36"/>
                      </a:lnTo>
                      <a:lnTo>
                        <a:pt x="492" y="42"/>
                      </a:lnTo>
                      <a:lnTo>
                        <a:pt x="486" y="54"/>
                      </a:lnTo>
                      <a:lnTo>
                        <a:pt x="492" y="60"/>
                      </a:lnTo>
                      <a:lnTo>
                        <a:pt x="492" y="72"/>
                      </a:lnTo>
                      <a:lnTo>
                        <a:pt x="486" y="78"/>
                      </a:lnTo>
                      <a:lnTo>
                        <a:pt x="468" y="78"/>
                      </a:lnTo>
                      <a:lnTo>
                        <a:pt x="462" y="72"/>
                      </a:lnTo>
                      <a:lnTo>
                        <a:pt x="438" y="72"/>
                      </a:lnTo>
                      <a:lnTo>
                        <a:pt x="426" y="78"/>
                      </a:lnTo>
                      <a:lnTo>
                        <a:pt x="420" y="78"/>
                      </a:lnTo>
                      <a:lnTo>
                        <a:pt x="420" y="66"/>
                      </a:lnTo>
                      <a:lnTo>
                        <a:pt x="414" y="60"/>
                      </a:lnTo>
                      <a:lnTo>
                        <a:pt x="396" y="60"/>
                      </a:lnTo>
                      <a:lnTo>
                        <a:pt x="390" y="66"/>
                      </a:lnTo>
                      <a:lnTo>
                        <a:pt x="390" y="72"/>
                      </a:lnTo>
                      <a:lnTo>
                        <a:pt x="378" y="60"/>
                      </a:lnTo>
                      <a:lnTo>
                        <a:pt x="366" y="66"/>
                      </a:lnTo>
                      <a:lnTo>
                        <a:pt x="360" y="60"/>
                      </a:lnTo>
                      <a:lnTo>
                        <a:pt x="342" y="66"/>
                      </a:lnTo>
                      <a:lnTo>
                        <a:pt x="336" y="54"/>
                      </a:lnTo>
                      <a:lnTo>
                        <a:pt x="324" y="66"/>
                      </a:lnTo>
                      <a:lnTo>
                        <a:pt x="306" y="54"/>
                      </a:lnTo>
                      <a:lnTo>
                        <a:pt x="300" y="60"/>
                      </a:lnTo>
                      <a:lnTo>
                        <a:pt x="282" y="48"/>
                      </a:lnTo>
                      <a:lnTo>
                        <a:pt x="258" y="42"/>
                      </a:lnTo>
                      <a:lnTo>
                        <a:pt x="222" y="42"/>
                      </a:lnTo>
                      <a:lnTo>
                        <a:pt x="216" y="36"/>
                      </a:lnTo>
                      <a:lnTo>
                        <a:pt x="216" y="30"/>
                      </a:lnTo>
                      <a:lnTo>
                        <a:pt x="168" y="30"/>
                      </a:lnTo>
                      <a:lnTo>
                        <a:pt x="162" y="36"/>
                      </a:lnTo>
                      <a:lnTo>
                        <a:pt x="150" y="42"/>
                      </a:lnTo>
                      <a:lnTo>
                        <a:pt x="114" y="42"/>
                      </a:lnTo>
                      <a:lnTo>
                        <a:pt x="114" y="48"/>
                      </a:lnTo>
                      <a:lnTo>
                        <a:pt x="96" y="66"/>
                      </a:lnTo>
                      <a:lnTo>
                        <a:pt x="78" y="66"/>
                      </a:lnTo>
                      <a:lnTo>
                        <a:pt x="66" y="60"/>
                      </a:lnTo>
                      <a:lnTo>
                        <a:pt x="72" y="78"/>
                      </a:lnTo>
                      <a:lnTo>
                        <a:pt x="90" y="96"/>
                      </a:lnTo>
                      <a:lnTo>
                        <a:pt x="90" y="102"/>
                      </a:lnTo>
                      <a:lnTo>
                        <a:pt x="102" y="108"/>
                      </a:lnTo>
                      <a:lnTo>
                        <a:pt x="108" y="114"/>
                      </a:lnTo>
                      <a:lnTo>
                        <a:pt x="102" y="126"/>
                      </a:lnTo>
                      <a:lnTo>
                        <a:pt x="108" y="132"/>
                      </a:lnTo>
                      <a:lnTo>
                        <a:pt x="108" y="138"/>
                      </a:lnTo>
                      <a:lnTo>
                        <a:pt x="114" y="144"/>
                      </a:lnTo>
                      <a:lnTo>
                        <a:pt x="108" y="150"/>
                      </a:lnTo>
                      <a:lnTo>
                        <a:pt x="102" y="150"/>
                      </a:lnTo>
                      <a:lnTo>
                        <a:pt x="96" y="156"/>
                      </a:lnTo>
                      <a:lnTo>
                        <a:pt x="84" y="156"/>
                      </a:lnTo>
                      <a:lnTo>
                        <a:pt x="30" y="204"/>
                      </a:lnTo>
                      <a:lnTo>
                        <a:pt x="30" y="246"/>
                      </a:lnTo>
                      <a:lnTo>
                        <a:pt x="42" y="258"/>
                      </a:lnTo>
                      <a:lnTo>
                        <a:pt x="18" y="258"/>
                      </a:lnTo>
                      <a:lnTo>
                        <a:pt x="18" y="270"/>
                      </a:lnTo>
                      <a:lnTo>
                        <a:pt x="12" y="276"/>
                      </a:lnTo>
                      <a:lnTo>
                        <a:pt x="12" y="282"/>
                      </a:lnTo>
                      <a:lnTo>
                        <a:pt x="6" y="288"/>
                      </a:lnTo>
                      <a:lnTo>
                        <a:pt x="0" y="288"/>
                      </a:lnTo>
                      <a:lnTo>
                        <a:pt x="0" y="306"/>
                      </a:lnTo>
                      <a:lnTo>
                        <a:pt x="6" y="306"/>
                      </a:lnTo>
                      <a:lnTo>
                        <a:pt x="24" y="3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3" name="Uganda"/>
                <p:cNvSpPr>
                  <a:spLocks noEditPoints="1"/>
                </p:cNvSpPr>
                <p:nvPr/>
              </p:nvSpPr>
              <p:spPr bwMode="gray">
                <a:xfrm>
                  <a:off x="3139" y="3031"/>
                  <a:ext cx="96" cy="64"/>
                </a:xfrm>
                <a:custGeom>
                  <a:avLst/>
                  <a:gdLst>
                    <a:gd name="T0" fmla="*/ 122491 w 390"/>
                    <a:gd name="T1" fmla="*/ 3876 h 462"/>
                    <a:gd name="T2" fmla="*/ 122491 w 390"/>
                    <a:gd name="T3" fmla="*/ 3876 h 462"/>
                    <a:gd name="T4" fmla="*/ 122491 w 390"/>
                    <a:gd name="T5" fmla="*/ 3876 h 462"/>
                    <a:gd name="T6" fmla="*/ 122491 w 390"/>
                    <a:gd name="T7" fmla="*/ 3876 h 462"/>
                    <a:gd name="T8" fmla="*/ 122491 w 390"/>
                    <a:gd name="T9" fmla="*/ 3876 h 462"/>
                    <a:gd name="T10" fmla="*/ 122491 w 390"/>
                    <a:gd name="T11" fmla="*/ 3876 h 462"/>
                    <a:gd name="T12" fmla="*/ 122491 w 390"/>
                    <a:gd name="T13" fmla="*/ 3876 h 462"/>
                    <a:gd name="T14" fmla="*/ 122491 w 390"/>
                    <a:gd name="T15" fmla="*/ 3876 h 462"/>
                    <a:gd name="T16" fmla="*/ 122491 w 390"/>
                    <a:gd name="T17" fmla="*/ 3876 h 462"/>
                    <a:gd name="T18" fmla="*/ 122491 w 390"/>
                    <a:gd name="T19" fmla="*/ 3876 h 462"/>
                    <a:gd name="T20" fmla="*/ 122491 w 390"/>
                    <a:gd name="T21" fmla="*/ 3876 h 462"/>
                    <a:gd name="T22" fmla="*/ 122491 w 390"/>
                    <a:gd name="T23" fmla="*/ 3876 h 462"/>
                    <a:gd name="T24" fmla="*/ 122491 w 390"/>
                    <a:gd name="T25" fmla="*/ 0 h 462"/>
                    <a:gd name="T26" fmla="*/ 122491 w 390"/>
                    <a:gd name="T27" fmla="*/ 3876 h 462"/>
                    <a:gd name="T28" fmla="*/ 122491 w 390"/>
                    <a:gd name="T29" fmla="*/ 3876 h 462"/>
                    <a:gd name="T30" fmla="*/ 122491 w 390"/>
                    <a:gd name="T31" fmla="*/ 3876 h 462"/>
                    <a:gd name="T32" fmla="*/ 122491 w 390"/>
                    <a:gd name="T33" fmla="*/ 3876 h 462"/>
                    <a:gd name="T34" fmla="*/ 122491 w 390"/>
                    <a:gd name="T35" fmla="*/ 3876 h 462"/>
                    <a:gd name="T36" fmla="*/ 122491 w 390"/>
                    <a:gd name="T37" fmla="*/ 3876 h 462"/>
                    <a:gd name="T38" fmla="*/ 122491 w 390"/>
                    <a:gd name="T39" fmla="*/ 3876 h 462"/>
                    <a:gd name="T40" fmla="*/ 122491 w 390"/>
                    <a:gd name="T41" fmla="*/ 3876 h 462"/>
                    <a:gd name="T42" fmla="*/ 122491 w 390"/>
                    <a:gd name="T43" fmla="*/ 3876 h 462"/>
                    <a:gd name="T44" fmla="*/ 122491 w 390"/>
                    <a:gd name="T45" fmla="*/ 3876 h 462"/>
                    <a:gd name="T46" fmla="*/ 122491 w 390"/>
                    <a:gd name="T47" fmla="*/ 3876 h 462"/>
                    <a:gd name="T48" fmla="*/ 122491 w 390"/>
                    <a:gd name="T49" fmla="*/ 3876 h 462"/>
                    <a:gd name="T50" fmla="*/ 122491 w 390"/>
                    <a:gd name="T51" fmla="*/ 3876 h 462"/>
                    <a:gd name="T52" fmla="*/ 122491 w 390"/>
                    <a:gd name="T53" fmla="*/ 3876 h 462"/>
                    <a:gd name="T54" fmla="*/ 122491 w 390"/>
                    <a:gd name="T55" fmla="*/ 3876 h 462"/>
                    <a:gd name="T56" fmla="*/ 122491 w 390"/>
                    <a:gd name="T57" fmla="*/ 3876 h 462"/>
                    <a:gd name="T58" fmla="*/ 122491 w 390"/>
                    <a:gd name="T59" fmla="*/ 3876 h 462"/>
                    <a:gd name="T60" fmla="*/ 122491 w 390"/>
                    <a:gd name="T61" fmla="*/ 3876 h 462"/>
                    <a:gd name="T62" fmla="*/ 122491 w 390"/>
                    <a:gd name="T63" fmla="*/ 3876 h 462"/>
                    <a:gd name="T64" fmla="*/ 122491 w 390"/>
                    <a:gd name="T65" fmla="*/ 3876 h 462"/>
                    <a:gd name="T66" fmla="*/ 122491 w 390"/>
                    <a:gd name="T67" fmla="*/ 3876 h 462"/>
                    <a:gd name="T68" fmla="*/ 122491 w 390"/>
                    <a:gd name="T69" fmla="*/ 3876 h 462"/>
                    <a:gd name="T70" fmla="*/ 122491 w 390"/>
                    <a:gd name="T71" fmla="*/ 3876 h 462"/>
                    <a:gd name="T72" fmla="*/ 122491 w 390"/>
                    <a:gd name="T73" fmla="*/ 3876 h 462"/>
                    <a:gd name="T74" fmla="*/ 122491 w 390"/>
                    <a:gd name="T75" fmla="*/ 3876 h 462"/>
                    <a:gd name="T76" fmla="*/ 122491 w 390"/>
                    <a:gd name="T77" fmla="*/ 3876 h 462"/>
                    <a:gd name="T78" fmla="*/ 122491 w 390"/>
                    <a:gd name="T79" fmla="*/ 3876 h 462"/>
                    <a:gd name="T80" fmla="*/ 122491 w 390"/>
                    <a:gd name="T81" fmla="*/ 3876 h 462"/>
                    <a:gd name="T82" fmla="*/ 122491 w 390"/>
                    <a:gd name="T83" fmla="*/ 3876 h 462"/>
                    <a:gd name="T84" fmla="*/ 122491 w 390"/>
                    <a:gd name="T85" fmla="*/ 3876 h 462"/>
                    <a:gd name="T86" fmla="*/ 122491 w 390"/>
                    <a:gd name="T87" fmla="*/ 3876 h 462"/>
                    <a:gd name="T88" fmla="*/ 122491 w 390"/>
                    <a:gd name="T89" fmla="*/ 3876 h 462"/>
                    <a:gd name="T90" fmla="*/ 122491 w 390"/>
                    <a:gd name="T91" fmla="*/ 3876 h 462"/>
                    <a:gd name="T92" fmla="*/ 122491 w 390"/>
                    <a:gd name="T93" fmla="*/ 3876 h 462"/>
                    <a:gd name="T94" fmla="*/ 122491 w 390"/>
                    <a:gd name="T95" fmla="*/ 3876 h 462"/>
                    <a:gd name="T96" fmla="*/ 122491 w 390"/>
                    <a:gd name="T97" fmla="*/ 3876 h 462"/>
                    <a:gd name="T98" fmla="*/ 122491 w 390"/>
                    <a:gd name="T99" fmla="*/ 3876 h 462"/>
                    <a:gd name="T100" fmla="*/ 122491 w 390"/>
                    <a:gd name="T101" fmla="*/ 3876 h 462"/>
                    <a:gd name="T102" fmla="*/ 122491 w 390"/>
                    <a:gd name="T103" fmla="*/ 3876 h 462"/>
                    <a:gd name="T104" fmla="*/ 122491 w 390"/>
                    <a:gd name="T105" fmla="*/ 3876 h 462"/>
                    <a:gd name="T106" fmla="*/ 122491 w 390"/>
                    <a:gd name="T107" fmla="*/ 3876 h 46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90"/>
                    <a:gd name="T163" fmla="*/ 0 h 462"/>
                    <a:gd name="T164" fmla="*/ 390 w 390"/>
                    <a:gd name="T165" fmla="*/ 462 h 462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90" h="462">
                      <a:moveTo>
                        <a:pt x="306" y="426"/>
                      </a:moveTo>
                      <a:lnTo>
                        <a:pt x="318" y="426"/>
                      </a:lnTo>
                      <a:lnTo>
                        <a:pt x="318" y="420"/>
                      </a:lnTo>
                      <a:lnTo>
                        <a:pt x="306" y="420"/>
                      </a:lnTo>
                      <a:lnTo>
                        <a:pt x="306" y="426"/>
                      </a:lnTo>
                      <a:close/>
                      <a:moveTo>
                        <a:pt x="390" y="192"/>
                      </a:moveTo>
                      <a:lnTo>
                        <a:pt x="384" y="180"/>
                      </a:lnTo>
                      <a:lnTo>
                        <a:pt x="378" y="174"/>
                      </a:lnTo>
                      <a:lnTo>
                        <a:pt x="366" y="150"/>
                      </a:lnTo>
                      <a:lnTo>
                        <a:pt x="366" y="144"/>
                      </a:lnTo>
                      <a:lnTo>
                        <a:pt x="372" y="138"/>
                      </a:lnTo>
                      <a:lnTo>
                        <a:pt x="378" y="138"/>
                      </a:lnTo>
                      <a:lnTo>
                        <a:pt x="384" y="132"/>
                      </a:lnTo>
                      <a:lnTo>
                        <a:pt x="348" y="90"/>
                      </a:lnTo>
                      <a:lnTo>
                        <a:pt x="354" y="84"/>
                      </a:lnTo>
                      <a:lnTo>
                        <a:pt x="336" y="66"/>
                      </a:lnTo>
                      <a:lnTo>
                        <a:pt x="336" y="60"/>
                      </a:lnTo>
                      <a:lnTo>
                        <a:pt x="342" y="54"/>
                      </a:lnTo>
                      <a:lnTo>
                        <a:pt x="342" y="42"/>
                      </a:lnTo>
                      <a:lnTo>
                        <a:pt x="336" y="42"/>
                      </a:lnTo>
                      <a:lnTo>
                        <a:pt x="336" y="48"/>
                      </a:lnTo>
                      <a:lnTo>
                        <a:pt x="330" y="42"/>
                      </a:lnTo>
                      <a:lnTo>
                        <a:pt x="324" y="42"/>
                      </a:lnTo>
                      <a:lnTo>
                        <a:pt x="324" y="18"/>
                      </a:lnTo>
                      <a:lnTo>
                        <a:pt x="318" y="6"/>
                      </a:lnTo>
                      <a:lnTo>
                        <a:pt x="312" y="0"/>
                      </a:lnTo>
                      <a:lnTo>
                        <a:pt x="300" y="0"/>
                      </a:lnTo>
                      <a:lnTo>
                        <a:pt x="300" y="6"/>
                      </a:lnTo>
                      <a:lnTo>
                        <a:pt x="294" y="12"/>
                      </a:lnTo>
                      <a:lnTo>
                        <a:pt x="294" y="18"/>
                      </a:lnTo>
                      <a:lnTo>
                        <a:pt x="276" y="36"/>
                      </a:lnTo>
                      <a:lnTo>
                        <a:pt x="252" y="36"/>
                      </a:lnTo>
                      <a:lnTo>
                        <a:pt x="246" y="30"/>
                      </a:lnTo>
                      <a:lnTo>
                        <a:pt x="246" y="24"/>
                      </a:lnTo>
                      <a:lnTo>
                        <a:pt x="234" y="24"/>
                      </a:lnTo>
                      <a:lnTo>
                        <a:pt x="222" y="36"/>
                      </a:lnTo>
                      <a:lnTo>
                        <a:pt x="198" y="36"/>
                      </a:lnTo>
                      <a:lnTo>
                        <a:pt x="180" y="60"/>
                      </a:lnTo>
                      <a:lnTo>
                        <a:pt x="156" y="30"/>
                      </a:lnTo>
                      <a:lnTo>
                        <a:pt x="150" y="30"/>
                      </a:lnTo>
                      <a:lnTo>
                        <a:pt x="144" y="36"/>
                      </a:lnTo>
                      <a:lnTo>
                        <a:pt x="144" y="42"/>
                      </a:lnTo>
                      <a:lnTo>
                        <a:pt x="132" y="42"/>
                      </a:lnTo>
                      <a:lnTo>
                        <a:pt x="120" y="36"/>
                      </a:lnTo>
                      <a:lnTo>
                        <a:pt x="114" y="30"/>
                      </a:lnTo>
                      <a:lnTo>
                        <a:pt x="102" y="30"/>
                      </a:lnTo>
                      <a:lnTo>
                        <a:pt x="84" y="48"/>
                      </a:lnTo>
                      <a:lnTo>
                        <a:pt x="90" y="72"/>
                      </a:lnTo>
                      <a:lnTo>
                        <a:pt x="72" y="90"/>
                      </a:lnTo>
                      <a:lnTo>
                        <a:pt x="84" y="96"/>
                      </a:lnTo>
                      <a:lnTo>
                        <a:pt x="90" y="102"/>
                      </a:lnTo>
                      <a:lnTo>
                        <a:pt x="90" y="108"/>
                      </a:lnTo>
                      <a:lnTo>
                        <a:pt x="84" y="114"/>
                      </a:lnTo>
                      <a:lnTo>
                        <a:pt x="78" y="126"/>
                      </a:lnTo>
                      <a:lnTo>
                        <a:pt x="78" y="138"/>
                      </a:lnTo>
                      <a:lnTo>
                        <a:pt x="84" y="144"/>
                      </a:lnTo>
                      <a:lnTo>
                        <a:pt x="96" y="144"/>
                      </a:lnTo>
                      <a:lnTo>
                        <a:pt x="108" y="150"/>
                      </a:lnTo>
                      <a:lnTo>
                        <a:pt x="114" y="156"/>
                      </a:lnTo>
                      <a:lnTo>
                        <a:pt x="114" y="168"/>
                      </a:lnTo>
                      <a:lnTo>
                        <a:pt x="108" y="180"/>
                      </a:lnTo>
                      <a:lnTo>
                        <a:pt x="96" y="192"/>
                      </a:lnTo>
                      <a:lnTo>
                        <a:pt x="84" y="216"/>
                      </a:lnTo>
                      <a:lnTo>
                        <a:pt x="72" y="222"/>
                      </a:lnTo>
                      <a:lnTo>
                        <a:pt x="66" y="234"/>
                      </a:lnTo>
                      <a:lnTo>
                        <a:pt x="42" y="246"/>
                      </a:lnTo>
                      <a:lnTo>
                        <a:pt x="42" y="258"/>
                      </a:lnTo>
                      <a:lnTo>
                        <a:pt x="24" y="270"/>
                      </a:lnTo>
                      <a:lnTo>
                        <a:pt x="6" y="342"/>
                      </a:lnTo>
                      <a:lnTo>
                        <a:pt x="6" y="372"/>
                      </a:lnTo>
                      <a:lnTo>
                        <a:pt x="0" y="450"/>
                      </a:lnTo>
                      <a:lnTo>
                        <a:pt x="12" y="450"/>
                      </a:lnTo>
                      <a:lnTo>
                        <a:pt x="24" y="462"/>
                      </a:lnTo>
                      <a:lnTo>
                        <a:pt x="30" y="462"/>
                      </a:lnTo>
                      <a:lnTo>
                        <a:pt x="42" y="438"/>
                      </a:lnTo>
                      <a:lnTo>
                        <a:pt x="48" y="432"/>
                      </a:lnTo>
                      <a:lnTo>
                        <a:pt x="48" y="426"/>
                      </a:lnTo>
                      <a:lnTo>
                        <a:pt x="72" y="420"/>
                      </a:lnTo>
                      <a:lnTo>
                        <a:pt x="162" y="426"/>
                      </a:lnTo>
                      <a:lnTo>
                        <a:pt x="162" y="414"/>
                      </a:lnTo>
                      <a:lnTo>
                        <a:pt x="156" y="408"/>
                      </a:lnTo>
                      <a:lnTo>
                        <a:pt x="150" y="396"/>
                      </a:lnTo>
                      <a:lnTo>
                        <a:pt x="162" y="372"/>
                      </a:lnTo>
                      <a:lnTo>
                        <a:pt x="168" y="366"/>
                      </a:lnTo>
                      <a:lnTo>
                        <a:pt x="168" y="342"/>
                      </a:lnTo>
                      <a:lnTo>
                        <a:pt x="174" y="336"/>
                      </a:lnTo>
                      <a:lnTo>
                        <a:pt x="186" y="330"/>
                      </a:lnTo>
                      <a:lnTo>
                        <a:pt x="204" y="324"/>
                      </a:lnTo>
                      <a:lnTo>
                        <a:pt x="240" y="324"/>
                      </a:lnTo>
                      <a:lnTo>
                        <a:pt x="252" y="312"/>
                      </a:lnTo>
                      <a:lnTo>
                        <a:pt x="258" y="300"/>
                      </a:lnTo>
                      <a:lnTo>
                        <a:pt x="264" y="300"/>
                      </a:lnTo>
                      <a:lnTo>
                        <a:pt x="264" y="306"/>
                      </a:lnTo>
                      <a:lnTo>
                        <a:pt x="270" y="312"/>
                      </a:lnTo>
                      <a:lnTo>
                        <a:pt x="270" y="330"/>
                      </a:lnTo>
                      <a:lnTo>
                        <a:pt x="276" y="324"/>
                      </a:lnTo>
                      <a:lnTo>
                        <a:pt x="312" y="324"/>
                      </a:lnTo>
                      <a:lnTo>
                        <a:pt x="312" y="330"/>
                      </a:lnTo>
                      <a:lnTo>
                        <a:pt x="312" y="318"/>
                      </a:lnTo>
                      <a:lnTo>
                        <a:pt x="318" y="306"/>
                      </a:lnTo>
                      <a:lnTo>
                        <a:pt x="324" y="300"/>
                      </a:lnTo>
                      <a:lnTo>
                        <a:pt x="330" y="282"/>
                      </a:lnTo>
                      <a:lnTo>
                        <a:pt x="348" y="270"/>
                      </a:lnTo>
                      <a:lnTo>
                        <a:pt x="348" y="246"/>
                      </a:lnTo>
                      <a:lnTo>
                        <a:pt x="354" y="240"/>
                      </a:lnTo>
                      <a:lnTo>
                        <a:pt x="372" y="240"/>
                      </a:lnTo>
                      <a:lnTo>
                        <a:pt x="378" y="216"/>
                      </a:lnTo>
                      <a:lnTo>
                        <a:pt x="390" y="204"/>
                      </a:lnTo>
                      <a:lnTo>
                        <a:pt x="390" y="19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4" name="Turkmenistan"/>
                <p:cNvSpPr>
                  <a:spLocks/>
                </p:cNvSpPr>
                <p:nvPr/>
              </p:nvSpPr>
              <p:spPr bwMode="gray">
                <a:xfrm>
                  <a:off x="3474" y="2605"/>
                  <a:ext cx="247" cy="83"/>
                </a:xfrm>
                <a:custGeom>
                  <a:avLst/>
                  <a:gdLst>
                    <a:gd name="T0" fmla="*/ 118989 w 1008"/>
                    <a:gd name="T1" fmla="*/ 3626 h 606"/>
                    <a:gd name="T2" fmla="*/ 118989 w 1008"/>
                    <a:gd name="T3" fmla="*/ 3626 h 606"/>
                    <a:gd name="T4" fmla="*/ 118989 w 1008"/>
                    <a:gd name="T5" fmla="*/ 3626 h 606"/>
                    <a:gd name="T6" fmla="*/ 118989 w 1008"/>
                    <a:gd name="T7" fmla="*/ 3626 h 606"/>
                    <a:gd name="T8" fmla="*/ 118989 w 1008"/>
                    <a:gd name="T9" fmla="*/ 3626 h 606"/>
                    <a:gd name="T10" fmla="*/ 118989 w 1008"/>
                    <a:gd name="T11" fmla="*/ 3626 h 606"/>
                    <a:gd name="T12" fmla="*/ 118989 w 1008"/>
                    <a:gd name="T13" fmla="*/ 3626 h 606"/>
                    <a:gd name="T14" fmla="*/ 118989 w 1008"/>
                    <a:gd name="T15" fmla="*/ 3626 h 606"/>
                    <a:gd name="T16" fmla="*/ 118989 w 1008"/>
                    <a:gd name="T17" fmla="*/ 3626 h 606"/>
                    <a:gd name="T18" fmla="*/ 118989 w 1008"/>
                    <a:gd name="T19" fmla="*/ 3626 h 606"/>
                    <a:gd name="T20" fmla="*/ 118989 w 1008"/>
                    <a:gd name="T21" fmla="*/ 3626 h 606"/>
                    <a:gd name="T22" fmla="*/ 118989 w 1008"/>
                    <a:gd name="T23" fmla="*/ 3626 h 606"/>
                    <a:gd name="T24" fmla="*/ 118989 w 1008"/>
                    <a:gd name="T25" fmla="*/ 3626 h 606"/>
                    <a:gd name="T26" fmla="*/ 118989 w 1008"/>
                    <a:gd name="T27" fmla="*/ 3626 h 606"/>
                    <a:gd name="T28" fmla="*/ 118989 w 1008"/>
                    <a:gd name="T29" fmla="*/ 3626 h 606"/>
                    <a:gd name="T30" fmla="*/ 118989 w 1008"/>
                    <a:gd name="T31" fmla="*/ 3626 h 606"/>
                    <a:gd name="T32" fmla="*/ 118989 w 1008"/>
                    <a:gd name="T33" fmla="*/ 3626 h 606"/>
                    <a:gd name="T34" fmla="*/ 118989 w 1008"/>
                    <a:gd name="T35" fmla="*/ 3626 h 606"/>
                    <a:gd name="T36" fmla="*/ 118989 w 1008"/>
                    <a:gd name="T37" fmla="*/ 3626 h 606"/>
                    <a:gd name="T38" fmla="*/ 118989 w 1008"/>
                    <a:gd name="T39" fmla="*/ 3626 h 606"/>
                    <a:gd name="T40" fmla="*/ 118989 w 1008"/>
                    <a:gd name="T41" fmla="*/ 3626 h 606"/>
                    <a:gd name="T42" fmla="*/ 118989 w 1008"/>
                    <a:gd name="T43" fmla="*/ 3626 h 606"/>
                    <a:gd name="T44" fmla="*/ 118989 w 1008"/>
                    <a:gd name="T45" fmla="*/ 3626 h 606"/>
                    <a:gd name="T46" fmla="*/ 118989 w 1008"/>
                    <a:gd name="T47" fmla="*/ 3626 h 606"/>
                    <a:gd name="T48" fmla="*/ 118989 w 1008"/>
                    <a:gd name="T49" fmla="*/ 3626 h 606"/>
                    <a:gd name="T50" fmla="*/ 118989 w 1008"/>
                    <a:gd name="T51" fmla="*/ 3626 h 606"/>
                    <a:gd name="T52" fmla="*/ 118989 w 1008"/>
                    <a:gd name="T53" fmla="*/ 3626 h 606"/>
                    <a:gd name="T54" fmla="*/ 118989 w 1008"/>
                    <a:gd name="T55" fmla="*/ 3626 h 606"/>
                    <a:gd name="T56" fmla="*/ 118989 w 1008"/>
                    <a:gd name="T57" fmla="*/ 3626 h 606"/>
                    <a:gd name="T58" fmla="*/ 118989 w 1008"/>
                    <a:gd name="T59" fmla="*/ 3626 h 606"/>
                    <a:gd name="T60" fmla="*/ 118989 w 1008"/>
                    <a:gd name="T61" fmla="*/ 3626 h 606"/>
                    <a:gd name="T62" fmla="*/ 118989 w 1008"/>
                    <a:gd name="T63" fmla="*/ 3626 h 606"/>
                    <a:gd name="T64" fmla="*/ 118989 w 1008"/>
                    <a:gd name="T65" fmla="*/ 3626 h 606"/>
                    <a:gd name="T66" fmla="*/ 118989 w 1008"/>
                    <a:gd name="T67" fmla="*/ 3626 h 606"/>
                    <a:gd name="T68" fmla="*/ 118989 w 1008"/>
                    <a:gd name="T69" fmla="*/ 3626 h 606"/>
                    <a:gd name="T70" fmla="*/ 118989 w 1008"/>
                    <a:gd name="T71" fmla="*/ 3626 h 606"/>
                    <a:gd name="T72" fmla="*/ 118989 w 1008"/>
                    <a:gd name="T73" fmla="*/ 3626 h 606"/>
                    <a:gd name="T74" fmla="*/ 118989 w 1008"/>
                    <a:gd name="T75" fmla="*/ 3626 h 606"/>
                    <a:gd name="T76" fmla="*/ 118989 w 1008"/>
                    <a:gd name="T77" fmla="*/ 3626 h 606"/>
                    <a:gd name="T78" fmla="*/ 118989 w 1008"/>
                    <a:gd name="T79" fmla="*/ 3626 h 606"/>
                    <a:gd name="T80" fmla="*/ 118989 w 1008"/>
                    <a:gd name="T81" fmla="*/ 3626 h 606"/>
                    <a:gd name="T82" fmla="*/ 118989 w 1008"/>
                    <a:gd name="T83" fmla="*/ 3626 h 606"/>
                    <a:gd name="T84" fmla="*/ 118989 w 1008"/>
                    <a:gd name="T85" fmla="*/ 3626 h 606"/>
                    <a:gd name="T86" fmla="*/ 118989 w 1008"/>
                    <a:gd name="T87" fmla="*/ 3626 h 606"/>
                    <a:gd name="T88" fmla="*/ 118989 w 1008"/>
                    <a:gd name="T89" fmla="*/ 3626 h 606"/>
                    <a:gd name="T90" fmla="*/ 118989 w 1008"/>
                    <a:gd name="T91" fmla="*/ 3626 h 606"/>
                    <a:gd name="T92" fmla="*/ 118989 w 1008"/>
                    <a:gd name="T93" fmla="*/ 3626 h 606"/>
                    <a:gd name="T94" fmla="*/ 118989 w 1008"/>
                    <a:gd name="T95" fmla="*/ 3626 h 606"/>
                    <a:gd name="T96" fmla="*/ 118989 w 1008"/>
                    <a:gd name="T97" fmla="*/ 3626 h 606"/>
                    <a:gd name="T98" fmla="*/ 118989 w 1008"/>
                    <a:gd name="T99" fmla="*/ 3626 h 606"/>
                    <a:gd name="T100" fmla="*/ 118989 w 1008"/>
                    <a:gd name="T101" fmla="*/ 3626 h 606"/>
                    <a:gd name="T102" fmla="*/ 118989 w 1008"/>
                    <a:gd name="T103" fmla="*/ 3626 h 606"/>
                    <a:gd name="T104" fmla="*/ 0 w 1008"/>
                    <a:gd name="T105" fmla="*/ 3626 h 606"/>
                    <a:gd name="T106" fmla="*/ 118989 w 1008"/>
                    <a:gd name="T107" fmla="*/ 3626 h 606"/>
                    <a:gd name="T108" fmla="*/ 118989 w 1008"/>
                    <a:gd name="T109" fmla="*/ 3626 h 60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008"/>
                    <a:gd name="T166" fmla="*/ 0 h 606"/>
                    <a:gd name="T167" fmla="*/ 1008 w 1008"/>
                    <a:gd name="T168" fmla="*/ 606 h 60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008" h="606">
                      <a:moveTo>
                        <a:pt x="48" y="150"/>
                      </a:moveTo>
                      <a:lnTo>
                        <a:pt x="48" y="156"/>
                      </a:lnTo>
                      <a:lnTo>
                        <a:pt x="42" y="162"/>
                      </a:lnTo>
                      <a:lnTo>
                        <a:pt x="36" y="174"/>
                      </a:lnTo>
                      <a:lnTo>
                        <a:pt x="36" y="186"/>
                      </a:lnTo>
                      <a:lnTo>
                        <a:pt x="42" y="198"/>
                      </a:lnTo>
                      <a:lnTo>
                        <a:pt x="48" y="204"/>
                      </a:lnTo>
                      <a:lnTo>
                        <a:pt x="54" y="216"/>
                      </a:lnTo>
                      <a:lnTo>
                        <a:pt x="60" y="222"/>
                      </a:lnTo>
                      <a:lnTo>
                        <a:pt x="60" y="228"/>
                      </a:lnTo>
                      <a:lnTo>
                        <a:pt x="90" y="222"/>
                      </a:lnTo>
                      <a:lnTo>
                        <a:pt x="90" y="246"/>
                      </a:lnTo>
                      <a:lnTo>
                        <a:pt x="114" y="258"/>
                      </a:lnTo>
                      <a:lnTo>
                        <a:pt x="90" y="258"/>
                      </a:lnTo>
                      <a:lnTo>
                        <a:pt x="78" y="264"/>
                      </a:lnTo>
                      <a:lnTo>
                        <a:pt x="72" y="264"/>
                      </a:lnTo>
                      <a:lnTo>
                        <a:pt x="72" y="270"/>
                      </a:lnTo>
                      <a:lnTo>
                        <a:pt x="78" y="276"/>
                      </a:lnTo>
                      <a:lnTo>
                        <a:pt x="90" y="276"/>
                      </a:lnTo>
                      <a:lnTo>
                        <a:pt x="96" y="282"/>
                      </a:lnTo>
                      <a:lnTo>
                        <a:pt x="114" y="282"/>
                      </a:lnTo>
                      <a:lnTo>
                        <a:pt x="120" y="288"/>
                      </a:lnTo>
                      <a:lnTo>
                        <a:pt x="126" y="300"/>
                      </a:lnTo>
                      <a:lnTo>
                        <a:pt x="132" y="306"/>
                      </a:lnTo>
                      <a:lnTo>
                        <a:pt x="138" y="354"/>
                      </a:lnTo>
                      <a:lnTo>
                        <a:pt x="150" y="360"/>
                      </a:lnTo>
                      <a:lnTo>
                        <a:pt x="150" y="372"/>
                      </a:lnTo>
                      <a:lnTo>
                        <a:pt x="144" y="378"/>
                      </a:lnTo>
                      <a:lnTo>
                        <a:pt x="144" y="402"/>
                      </a:lnTo>
                      <a:lnTo>
                        <a:pt x="150" y="414"/>
                      </a:lnTo>
                      <a:lnTo>
                        <a:pt x="150" y="426"/>
                      </a:lnTo>
                      <a:lnTo>
                        <a:pt x="156" y="432"/>
                      </a:lnTo>
                      <a:lnTo>
                        <a:pt x="156" y="438"/>
                      </a:lnTo>
                      <a:lnTo>
                        <a:pt x="186" y="438"/>
                      </a:lnTo>
                      <a:lnTo>
                        <a:pt x="198" y="426"/>
                      </a:lnTo>
                      <a:lnTo>
                        <a:pt x="210" y="420"/>
                      </a:lnTo>
                      <a:lnTo>
                        <a:pt x="210" y="408"/>
                      </a:lnTo>
                      <a:lnTo>
                        <a:pt x="216" y="402"/>
                      </a:lnTo>
                      <a:lnTo>
                        <a:pt x="228" y="396"/>
                      </a:lnTo>
                      <a:lnTo>
                        <a:pt x="246" y="378"/>
                      </a:lnTo>
                      <a:lnTo>
                        <a:pt x="258" y="372"/>
                      </a:lnTo>
                      <a:lnTo>
                        <a:pt x="294" y="372"/>
                      </a:lnTo>
                      <a:lnTo>
                        <a:pt x="306" y="378"/>
                      </a:lnTo>
                      <a:lnTo>
                        <a:pt x="312" y="372"/>
                      </a:lnTo>
                      <a:lnTo>
                        <a:pt x="312" y="366"/>
                      </a:lnTo>
                      <a:lnTo>
                        <a:pt x="372" y="366"/>
                      </a:lnTo>
                      <a:lnTo>
                        <a:pt x="384" y="378"/>
                      </a:lnTo>
                      <a:lnTo>
                        <a:pt x="384" y="390"/>
                      </a:lnTo>
                      <a:lnTo>
                        <a:pt x="414" y="390"/>
                      </a:lnTo>
                      <a:lnTo>
                        <a:pt x="420" y="396"/>
                      </a:lnTo>
                      <a:lnTo>
                        <a:pt x="432" y="402"/>
                      </a:lnTo>
                      <a:lnTo>
                        <a:pt x="438" y="408"/>
                      </a:lnTo>
                      <a:lnTo>
                        <a:pt x="450" y="414"/>
                      </a:lnTo>
                      <a:lnTo>
                        <a:pt x="450" y="408"/>
                      </a:lnTo>
                      <a:lnTo>
                        <a:pt x="468" y="408"/>
                      </a:lnTo>
                      <a:lnTo>
                        <a:pt x="480" y="414"/>
                      </a:lnTo>
                      <a:lnTo>
                        <a:pt x="498" y="414"/>
                      </a:lnTo>
                      <a:lnTo>
                        <a:pt x="510" y="420"/>
                      </a:lnTo>
                      <a:lnTo>
                        <a:pt x="516" y="420"/>
                      </a:lnTo>
                      <a:lnTo>
                        <a:pt x="522" y="426"/>
                      </a:lnTo>
                      <a:lnTo>
                        <a:pt x="522" y="432"/>
                      </a:lnTo>
                      <a:lnTo>
                        <a:pt x="528" y="444"/>
                      </a:lnTo>
                      <a:lnTo>
                        <a:pt x="534" y="450"/>
                      </a:lnTo>
                      <a:lnTo>
                        <a:pt x="540" y="450"/>
                      </a:lnTo>
                      <a:lnTo>
                        <a:pt x="546" y="456"/>
                      </a:lnTo>
                      <a:lnTo>
                        <a:pt x="558" y="456"/>
                      </a:lnTo>
                      <a:lnTo>
                        <a:pt x="570" y="468"/>
                      </a:lnTo>
                      <a:lnTo>
                        <a:pt x="582" y="474"/>
                      </a:lnTo>
                      <a:lnTo>
                        <a:pt x="588" y="486"/>
                      </a:lnTo>
                      <a:lnTo>
                        <a:pt x="594" y="492"/>
                      </a:lnTo>
                      <a:lnTo>
                        <a:pt x="660" y="486"/>
                      </a:lnTo>
                      <a:lnTo>
                        <a:pt x="660" y="522"/>
                      </a:lnTo>
                      <a:lnTo>
                        <a:pt x="672" y="522"/>
                      </a:lnTo>
                      <a:lnTo>
                        <a:pt x="666" y="546"/>
                      </a:lnTo>
                      <a:lnTo>
                        <a:pt x="678" y="576"/>
                      </a:lnTo>
                      <a:lnTo>
                        <a:pt x="684" y="582"/>
                      </a:lnTo>
                      <a:lnTo>
                        <a:pt x="696" y="582"/>
                      </a:lnTo>
                      <a:lnTo>
                        <a:pt x="702" y="588"/>
                      </a:lnTo>
                      <a:lnTo>
                        <a:pt x="714" y="588"/>
                      </a:lnTo>
                      <a:lnTo>
                        <a:pt x="720" y="582"/>
                      </a:lnTo>
                      <a:lnTo>
                        <a:pt x="726" y="582"/>
                      </a:lnTo>
                      <a:lnTo>
                        <a:pt x="750" y="606"/>
                      </a:lnTo>
                      <a:lnTo>
                        <a:pt x="774" y="606"/>
                      </a:lnTo>
                      <a:lnTo>
                        <a:pt x="786" y="600"/>
                      </a:lnTo>
                      <a:lnTo>
                        <a:pt x="792" y="594"/>
                      </a:lnTo>
                      <a:lnTo>
                        <a:pt x="804" y="570"/>
                      </a:lnTo>
                      <a:lnTo>
                        <a:pt x="804" y="558"/>
                      </a:lnTo>
                      <a:lnTo>
                        <a:pt x="816" y="558"/>
                      </a:lnTo>
                      <a:lnTo>
                        <a:pt x="852" y="540"/>
                      </a:lnTo>
                      <a:lnTo>
                        <a:pt x="858" y="528"/>
                      </a:lnTo>
                      <a:lnTo>
                        <a:pt x="870" y="522"/>
                      </a:lnTo>
                      <a:lnTo>
                        <a:pt x="882" y="522"/>
                      </a:lnTo>
                      <a:lnTo>
                        <a:pt x="882" y="462"/>
                      </a:lnTo>
                      <a:lnTo>
                        <a:pt x="888" y="450"/>
                      </a:lnTo>
                      <a:lnTo>
                        <a:pt x="900" y="444"/>
                      </a:lnTo>
                      <a:lnTo>
                        <a:pt x="936" y="444"/>
                      </a:lnTo>
                      <a:lnTo>
                        <a:pt x="936" y="420"/>
                      </a:lnTo>
                      <a:lnTo>
                        <a:pt x="948" y="420"/>
                      </a:lnTo>
                      <a:lnTo>
                        <a:pt x="960" y="426"/>
                      </a:lnTo>
                      <a:lnTo>
                        <a:pt x="966" y="432"/>
                      </a:lnTo>
                      <a:lnTo>
                        <a:pt x="978" y="438"/>
                      </a:lnTo>
                      <a:lnTo>
                        <a:pt x="1008" y="438"/>
                      </a:lnTo>
                      <a:lnTo>
                        <a:pt x="1008" y="426"/>
                      </a:lnTo>
                      <a:lnTo>
                        <a:pt x="996" y="414"/>
                      </a:lnTo>
                      <a:lnTo>
                        <a:pt x="996" y="396"/>
                      </a:lnTo>
                      <a:lnTo>
                        <a:pt x="1002" y="390"/>
                      </a:lnTo>
                      <a:lnTo>
                        <a:pt x="954" y="360"/>
                      </a:lnTo>
                      <a:lnTo>
                        <a:pt x="930" y="366"/>
                      </a:lnTo>
                      <a:lnTo>
                        <a:pt x="924" y="366"/>
                      </a:lnTo>
                      <a:lnTo>
                        <a:pt x="912" y="354"/>
                      </a:lnTo>
                      <a:lnTo>
                        <a:pt x="900" y="354"/>
                      </a:lnTo>
                      <a:lnTo>
                        <a:pt x="888" y="342"/>
                      </a:lnTo>
                      <a:lnTo>
                        <a:pt x="876" y="336"/>
                      </a:lnTo>
                      <a:lnTo>
                        <a:pt x="870" y="330"/>
                      </a:lnTo>
                      <a:lnTo>
                        <a:pt x="846" y="318"/>
                      </a:lnTo>
                      <a:lnTo>
                        <a:pt x="828" y="306"/>
                      </a:lnTo>
                      <a:lnTo>
                        <a:pt x="804" y="306"/>
                      </a:lnTo>
                      <a:lnTo>
                        <a:pt x="774" y="288"/>
                      </a:lnTo>
                      <a:lnTo>
                        <a:pt x="768" y="282"/>
                      </a:lnTo>
                      <a:lnTo>
                        <a:pt x="762" y="270"/>
                      </a:lnTo>
                      <a:lnTo>
                        <a:pt x="750" y="258"/>
                      </a:lnTo>
                      <a:lnTo>
                        <a:pt x="744" y="258"/>
                      </a:lnTo>
                      <a:lnTo>
                        <a:pt x="732" y="252"/>
                      </a:lnTo>
                      <a:lnTo>
                        <a:pt x="714" y="252"/>
                      </a:lnTo>
                      <a:lnTo>
                        <a:pt x="702" y="246"/>
                      </a:lnTo>
                      <a:lnTo>
                        <a:pt x="690" y="234"/>
                      </a:lnTo>
                      <a:lnTo>
                        <a:pt x="672" y="198"/>
                      </a:lnTo>
                      <a:lnTo>
                        <a:pt x="666" y="192"/>
                      </a:lnTo>
                      <a:lnTo>
                        <a:pt x="666" y="186"/>
                      </a:lnTo>
                      <a:lnTo>
                        <a:pt x="648" y="168"/>
                      </a:lnTo>
                      <a:lnTo>
                        <a:pt x="630" y="138"/>
                      </a:lnTo>
                      <a:lnTo>
                        <a:pt x="594" y="120"/>
                      </a:lnTo>
                      <a:lnTo>
                        <a:pt x="594" y="126"/>
                      </a:lnTo>
                      <a:lnTo>
                        <a:pt x="540" y="120"/>
                      </a:lnTo>
                      <a:lnTo>
                        <a:pt x="510" y="120"/>
                      </a:lnTo>
                      <a:lnTo>
                        <a:pt x="492" y="102"/>
                      </a:lnTo>
                      <a:lnTo>
                        <a:pt x="492" y="90"/>
                      </a:lnTo>
                      <a:lnTo>
                        <a:pt x="504" y="78"/>
                      </a:lnTo>
                      <a:lnTo>
                        <a:pt x="492" y="72"/>
                      </a:lnTo>
                      <a:lnTo>
                        <a:pt x="492" y="60"/>
                      </a:lnTo>
                      <a:lnTo>
                        <a:pt x="486" y="48"/>
                      </a:lnTo>
                      <a:lnTo>
                        <a:pt x="480" y="42"/>
                      </a:lnTo>
                      <a:lnTo>
                        <a:pt x="444" y="42"/>
                      </a:lnTo>
                      <a:lnTo>
                        <a:pt x="432" y="36"/>
                      </a:lnTo>
                      <a:lnTo>
                        <a:pt x="432" y="24"/>
                      </a:lnTo>
                      <a:lnTo>
                        <a:pt x="408" y="24"/>
                      </a:lnTo>
                      <a:lnTo>
                        <a:pt x="390" y="0"/>
                      </a:lnTo>
                      <a:lnTo>
                        <a:pt x="384" y="12"/>
                      </a:lnTo>
                      <a:lnTo>
                        <a:pt x="354" y="6"/>
                      </a:lnTo>
                      <a:lnTo>
                        <a:pt x="384" y="36"/>
                      </a:lnTo>
                      <a:lnTo>
                        <a:pt x="378" y="30"/>
                      </a:lnTo>
                      <a:lnTo>
                        <a:pt x="366" y="30"/>
                      </a:lnTo>
                      <a:lnTo>
                        <a:pt x="360" y="24"/>
                      </a:lnTo>
                      <a:lnTo>
                        <a:pt x="354" y="24"/>
                      </a:lnTo>
                      <a:lnTo>
                        <a:pt x="348" y="30"/>
                      </a:lnTo>
                      <a:lnTo>
                        <a:pt x="348" y="42"/>
                      </a:lnTo>
                      <a:lnTo>
                        <a:pt x="342" y="42"/>
                      </a:lnTo>
                      <a:lnTo>
                        <a:pt x="336" y="48"/>
                      </a:lnTo>
                      <a:lnTo>
                        <a:pt x="324" y="48"/>
                      </a:lnTo>
                      <a:lnTo>
                        <a:pt x="312" y="54"/>
                      </a:lnTo>
                      <a:lnTo>
                        <a:pt x="294" y="72"/>
                      </a:lnTo>
                      <a:lnTo>
                        <a:pt x="294" y="84"/>
                      </a:lnTo>
                      <a:lnTo>
                        <a:pt x="300" y="102"/>
                      </a:lnTo>
                      <a:lnTo>
                        <a:pt x="312" y="108"/>
                      </a:lnTo>
                      <a:lnTo>
                        <a:pt x="318" y="120"/>
                      </a:lnTo>
                      <a:lnTo>
                        <a:pt x="252" y="120"/>
                      </a:lnTo>
                      <a:lnTo>
                        <a:pt x="240" y="108"/>
                      </a:lnTo>
                      <a:lnTo>
                        <a:pt x="228" y="108"/>
                      </a:lnTo>
                      <a:lnTo>
                        <a:pt x="228" y="114"/>
                      </a:lnTo>
                      <a:lnTo>
                        <a:pt x="216" y="126"/>
                      </a:lnTo>
                      <a:lnTo>
                        <a:pt x="210" y="120"/>
                      </a:lnTo>
                      <a:lnTo>
                        <a:pt x="198" y="114"/>
                      </a:lnTo>
                      <a:lnTo>
                        <a:pt x="174" y="90"/>
                      </a:lnTo>
                      <a:lnTo>
                        <a:pt x="168" y="78"/>
                      </a:lnTo>
                      <a:lnTo>
                        <a:pt x="162" y="72"/>
                      </a:lnTo>
                      <a:lnTo>
                        <a:pt x="156" y="60"/>
                      </a:lnTo>
                      <a:lnTo>
                        <a:pt x="144" y="54"/>
                      </a:lnTo>
                      <a:lnTo>
                        <a:pt x="132" y="42"/>
                      </a:lnTo>
                      <a:lnTo>
                        <a:pt x="120" y="42"/>
                      </a:lnTo>
                      <a:lnTo>
                        <a:pt x="96" y="30"/>
                      </a:lnTo>
                      <a:lnTo>
                        <a:pt x="78" y="30"/>
                      </a:lnTo>
                      <a:lnTo>
                        <a:pt x="72" y="36"/>
                      </a:lnTo>
                      <a:lnTo>
                        <a:pt x="72" y="48"/>
                      </a:lnTo>
                      <a:lnTo>
                        <a:pt x="84" y="54"/>
                      </a:lnTo>
                      <a:lnTo>
                        <a:pt x="90" y="54"/>
                      </a:lnTo>
                      <a:lnTo>
                        <a:pt x="90" y="66"/>
                      </a:lnTo>
                      <a:lnTo>
                        <a:pt x="96" y="66"/>
                      </a:lnTo>
                      <a:lnTo>
                        <a:pt x="96" y="72"/>
                      </a:lnTo>
                      <a:lnTo>
                        <a:pt x="102" y="84"/>
                      </a:lnTo>
                      <a:lnTo>
                        <a:pt x="114" y="90"/>
                      </a:lnTo>
                      <a:lnTo>
                        <a:pt x="126" y="102"/>
                      </a:lnTo>
                      <a:lnTo>
                        <a:pt x="138" y="108"/>
                      </a:lnTo>
                      <a:lnTo>
                        <a:pt x="150" y="120"/>
                      </a:lnTo>
                      <a:lnTo>
                        <a:pt x="162" y="126"/>
                      </a:lnTo>
                      <a:lnTo>
                        <a:pt x="162" y="150"/>
                      </a:lnTo>
                      <a:lnTo>
                        <a:pt x="156" y="156"/>
                      </a:lnTo>
                      <a:lnTo>
                        <a:pt x="144" y="156"/>
                      </a:lnTo>
                      <a:lnTo>
                        <a:pt x="132" y="150"/>
                      </a:lnTo>
                      <a:lnTo>
                        <a:pt x="120" y="138"/>
                      </a:lnTo>
                      <a:lnTo>
                        <a:pt x="120" y="162"/>
                      </a:lnTo>
                      <a:lnTo>
                        <a:pt x="78" y="162"/>
                      </a:lnTo>
                      <a:lnTo>
                        <a:pt x="66" y="144"/>
                      </a:lnTo>
                      <a:lnTo>
                        <a:pt x="60" y="150"/>
                      </a:lnTo>
                      <a:lnTo>
                        <a:pt x="48" y="138"/>
                      </a:lnTo>
                      <a:lnTo>
                        <a:pt x="42" y="126"/>
                      </a:lnTo>
                      <a:lnTo>
                        <a:pt x="36" y="120"/>
                      </a:lnTo>
                      <a:lnTo>
                        <a:pt x="36" y="102"/>
                      </a:lnTo>
                      <a:lnTo>
                        <a:pt x="30" y="96"/>
                      </a:lnTo>
                      <a:lnTo>
                        <a:pt x="30" y="84"/>
                      </a:lnTo>
                      <a:lnTo>
                        <a:pt x="24" y="78"/>
                      </a:lnTo>
                      <a:lnTo>
                        <a:pt x="0" y="78"/>
                      </a:lnTo>
                      <a:lnTo>
                        <a:pt x="0" y="84"/>
                      </a:lnTo>
                      <a:lnTo>
                        <a:pt x="6" y="90"/>
                      </a:lnTo>
                      <a:lnTo>
                        <a:pt x="12" y="102"/>
                      </a:lnTo>
                      <a:lnTo>
                        <a:pt x="18" y="108"/>
                      </a:lnTo>
                      <a:lnTo>
                        <a:pt x="24" y="120"/>
                      </a:lnTo>
                      <a:lnTo>
                        <a:pt x="36" y="126"/>
                      </a:lnTo>
                      <a:lnTo>
                        <a:pt x="42" y="138"/>
                      </a:lnTo>
                      <a:lnTo>
                        <a:pt x="48" y="144"/>
                      </a:lnTo>
                      <a:lnTo>
                        <a:pt x="48" y="15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5" name="Turkey"/>
                <p:cNvSpPr>
                  <a:spLocks noEditPoints="1"/>
                </p:cNvSpPr>
                <p:nvPr/>
              </p:nvSpPr>
              <p:spPr bwMode="gray">
                <a:xfrm>
                  <a:off x="3039" y="2612"/>
                  <a:ext cx="327" cy="70"/>
                </a:xfrm>
                <a:custGeom>
                  <a:avLst/>
                  <a:gdLst>
                    <a:gd name="T0" fmla="*/ 119996 w 1332"/>
                    <a:gd name="T1" fmla="*/ 3660 h 510"/>
                    <a:gd name="T2" fmla="*/ 119996 w 1332"/>
                    <a:gd name="T3" fmla="*/ 3660 h 510"/>
                    <a:gd name="T4" fmla="*/ 119996 w 1332"/>
                    <a:gd name="T5" fmla="*/ 3660 h 510"/>
                    <a:gd name="T6" fmla="*/ 119996 w 1332"/>
                    <a:gd name="T7" fmla="*/ 3660 h 510"/>
                    <a:gd name="T8" fmla="*/ 119996 w 1332"/>
                    <a:gd name="T9" fmla="*/ 3660 h 510"/>
                    <a:gd name="T10" fmla="*/ 119996 w 1332"/>
                    <a:gd name="T11" fmla="*/ 3660 h 510"/>
                    <a:gd name="T12" fmla="*/ 119996 w 1332"/>
                    <a:gd name="T13" fmla="*/ 3660 h 510"/>
                    <a:gd name="T14" fmla="*/ 119996 w 1332"/>
                    <a:gd name="T15" fmla="*/ 3660 h 510"/>
                    <a:gd name="T16" fmla="*/ 119996 w 1332"/>
                    <a:gd name="T17" fmla="*/ 3660 h 510"/>
                    <a:gd name="T18" fmla="*/ 119996 w 1332"/>
                    <a:gd name="T19" fmla="*/ 3660 h 510"/>
                    <a:gd name="T20" fmla="*/ 119996 w 1332"/>
                    <a:gd name="T21" fmla="*/ 3660 h 510"/>
                    <a:gd name="T22" fmla="*/ 119996 w 1332"/>
                    <a:gd name="T23" fmla="*/ 3660 h 510"/>
                    <a:gd name="T24" fmla="*/ 119996 w 1332"/>
                    <a:gd name="T25" fmla="*/ 3660 h 510"/>
                    <a:gd name="T26" fmla="*/ 119996 w 1332"/>
                    <a:gd name="T27" fmla="*/ 3660 h 510"/>
                    <a:gd name="T28" fmla="*/ 119996 w 1332"/>
                    <a:gd name="T29" fmla="*/ 3660 h 510"/>
                    <a:gd name="T30" fmla="*/ 119996 w 1332"/>
                    <a:gd name="T31" fmla="*/ 3660 h 510"/>
                    <a:gd name="T32" fmla="*/ 119996 w 1332"/>
                    <a:gd name="T33" fmla="*/ 3660 h 510"/>
                    <a:gd name="T34" fmla="*/ 119996 w 1332"/>
                    <a:gd name="T35" fmla="*/ 3660 h 510"/>
                    <a:gd name="T36" fmla="*/ 119996 w 1332"/>
                    <a:gd name="T37" fmla="*/ 3660 h 510"/>
                    <a:gd name="T38" fmla="*/ 119996 w 1332"/>
                    <a:gd name="T39" fmla="*/ 3660 h 510"/>
                    <a:gd name="T40" fmla="*/ 119996 w 1332"/>
                    <a:gd name="T41" fmla="*/ 3660 h 510"/>
                    <a:gd name="T42" fmla="*/ 119996 w 1332"/>
                    <a:gd name="T43" fmla="*/ 3660 h 510"/>
                    <a:gd name="T44" fmla="*/ 119996 w 1332"/>
                    <a:gd name="T45" fmla="*/ 3660 h 510"/>
                    <a:gd name="T46" fmla="*/ 119996 w 1332"/>
                    <a:gd name="T47" fmla="*/ 3660 h 510"/>
                    <a:gd name="T48" fmla="*/ 119996 w 1332"/>
                    <a:gd name="T49" fmla="*/ 3660 h 510"/>
                    <a:gd name="T50" fmla="*/ 119996 w 1332"/>
                    <a:gd name="T51" fmla="*/ 3660 h 510"/>
                    <a:gd name="T52" fmla="*/ 119996 w 1332"/>
                    <a:gd name="T53" fmla="*/ 3660 h 510"/>
                    <a:gd name="T54" fmla="*/ 119996 w 1332"/>
                    <a:gd name="T55" fmla="*/ 3660 h 510"/>
                    <a:gd name="T56" fmla="*/ 119996 w 1332"/>
                    <a:gd name="T57" fmla="*/ 3660 h 510"/>
                    <a:gd name="T58" fmla="*/ 119996 w 1332"/>
                    <a:gd name="T59" fmla="*/ 3660 h 510"/>
                    <a:gd name="T60" fmla="*/ 119996 w 1332"/>
                    <a:gd name="T61" fmla="*/ 3660 h 510"/>
                    <a:gd name="T62" fmla="*/ 119996 w 1332"/>
                    <a:gd name="T63" fmla="*/ 3660 h 510"/>
                    <a:gd name="T64" fmla="*/ 119996 w 1332"/>
                    <a:gd name="T65" fmla="*/ 3660 h 510"/>
                    <a:gd name="T66" fmla="*/ 119996 w 1332"/>
                    <a:gd name="T67" fmla="*/ 3660 h 510"/>
                    <a:gd name="T68" fmla="*/ 119996 w 1332"/>
                    <a:gd name="T69" fmla="*/ 3660 h 510"/>
                    <a:gd name="T70" fmla="*/ 119996 w 1332"/>
                    <a:gd name="T71" fmla="*/ 3660 h 510"/>
                    <a:gd name="T72" fmla="*/ 119996 w 1332"/>
                    <a:gd name="T73" fmla="*/ 3660 h 510"/>
                    <a:gd name="T74" fmla="*/ 119996 w 1332"/>
                    <a:gd name="T75" fmla="*/ 3660 h 510"/>
                    <a:gd name="T76" fmla="*/ 119996 w 1332"/>
                    <a:gd name="T77" fmla="*/ 3660 h 510"/>
                    <a:gd name="T78" fmla="*/ 119996 w 1332"/>
                    <a:gd name="T79" fmla="*/ 3660 h 510"/>
                    <a:gd name="T80" fmla="*/ 119996 w 1332"/>
                    <a:gd name="T81" fmla="*/ 3660 h 510"/>
                    <a:gd name="T82" fmla="*/ 119996 w 1332"/>
                    <a:gd name="T83" fmla="*/ 3660 h 510"/>
                    <a:gd name="T84" fmla="*/ 119996 w 1332"/>
                    <a:gd name="T85" fmla="*/ 3660 h 510"/>
                    <a:gd name="T86" fmla="*/ 119996 w 1332"/>
                    <a:gd name="T87" fmla="*/ 3660 h 510"/>
                    <a:gd name="T88" fmla="*/ 119996 w 1332"/>
                    <a:gd name="T89" fmla="*/ 3660 h 510"/>
                    <a:gd name="T90" fmla="*/ 119996 w 1332"/>
                    <a:gd name="T91" fmla="*/ 3660 h 510"/>
                    <a:gd name="T92" fmla="*/ 119996 w 1332"/>
                    <a:gd name="T93" fmla="*/ 3660 h 510"/>
                    <a:gd name="T94" fmla="*/ 119996 w 1332"/>
                    <a:gd name="T95" fmla="*/ 3660 h 510"/>
                    <a:gd name="T96" fmla="*/ 119996 w 1332"/>
                    <a:gd name="T97" fmla="*/ 3660 h 510"/>
                    <a:gd name="T98" fmla="*/ 119996 w 1332"/>
                    <a:gd name="T99" fmla="*/ 3660 h 510"/>
                    <a:gd name="T100" fmla="*/ 119996 w 1332"/>
                    <a:gd name="T101" fmla="*/ 3660 h 510"/>
                    <a:gd name="T102" fmla="*/ 119996 w 1332"/>
                    <a:gd name="T103" fmla="*/ 3660 h 510"/>
                    <a:gd name="T104" fmla="*/ 119996 w 1332"/>
                    <a:gd name="T105" fmla="*/ 3660 h 510"/>
                    <a:gd name="T106" fmla="*/ 119996 w 1332"/>
                    <a:gd name="T107" fmla="*/ 3660 h 510"/>
                    <a:gd name="T108" fmla="*/ 119996 w 1332"/>
                    <a:gd name="T109" fmla="*/ 3660 h 510"/>
                    <a:gd name="T110" fmla="*/ 119996 w 1332"/>
                    <a:gd name="T111" fmla="*/ 3660 h 510"/>
                    <a:gd name="T112" fmla="*/ 119996 w 1332"/>
                    <a:gd name="T113" fmla="*/ 3660 h 510"/>
                    <a:gd name="T114" fmla="*/ 119996 w 1332"/>
                    <a:gd name="T115" fmla="*/ 3660 h 51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332"/>
                    <a:gd name="T175" fmla="*/ 0 h 510"/>
                    <a:gd name="T176" fmla="*/ 1332 w 1332"/>
                    <a:gd name="T177" fmla="*/ 510 h 51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332" h="510">
                      <a:moveTo>
                        <a:pt x="6" y="192"/>
                      </a:moveTo>
                      <a:lnTo>
                        <a:pt x="24" y="186"/>
                      </a:lnTo>
                      <a:lnTo>
                        <a:pt x="30" y="174"/>
                      </a:lnTo>
                      <a:lnTo>
                        <a:pt x="0" y="174"/>
                      </a:lnTo>
                      <a:lnTo>
                        <a:pt x="6" y="192"/>
                      </a:lnTo>
                      <a:close/>
                      <a:moveTo>
                        <a:pt x="42" y="162"/>
                      </a:moveTo>
                      <a:lnTo>
                        <a:pt x="42" y="168"/>
                      </a:lnTo>
                      <a:lnTo>
                        <a:pt x="48" y="174"/>
                      </a:lnTo>
                      <a:lnTo>
                        <a:pt x="60" y="174"/>
                      </a:lnTo>
                      <a:lnTo>
                        <a:pt x="60" y="162"/>
                      </a:lnTo>
                      <a:lnTo>
                        <a:pt x="54" y="156"/>
                      </a:lnTo>
                      <a:lnTo>
                        <a:pt x="54" y="150"/>
                      </a:lnTo>
                      <a:lnTo>
                        <a:pt x="48" y="150"/>
                      </a:lnTo>
                      <a:lnTo>
                        <a:pt x="48" y="156"/>
                      </a:lnTo>
                      <a:lnTo>
                        <a:pt x="42" y="162"/>
                      </a:lnTo>
                      <a:close/>
                      <a:moveTo>
                        <a:pt x="96" y="138"/>
                      </a:moveTo>
                      <a:lnTo>
                        <a:pt x="66" y="138"/>
                      </a:lnTo>
                      <a:lnTo>
                        <a:pt x="66" y="174"/>
                      </a:lnTo>
                      <a:lnTo>
                        <a:pt x="78" y="150"/>
                      </a:lnTo>
                      <a:lnTo>
                        <a:pt x="96" y="138"/>
                      </a:lnTo>
                      <a:close/>
                      <a:moveTo>
                        <a:pt x="1332" y="402"/>
                      </a:moveTo>
                      <a:lnTo>
                        <a:pt x="1332" y="390"/>
                      </a:lnTo>
                      <a:lnTo>
                        <a:pt x="1308" y="384"/>
                      </a:lnTo>
                      <a:lnTo>
                        <a:pt x="1308" y="354"/>
                      </a:lnTo>
                      <a:lnTo>
                        <a:pt x="1272" y="336"/>
                      </a:lnTo>
                      <a:lnTo>
                        <a:pt x="1278" y="330"/>
                      </a:lnTo>
                      <a:lnTo>
                        <a:pt x="1284" y="318"/>
                      </a:lnTo>
                      <a:lnTo>
                        <a:pt x="1284" y="312"/>
                      </a:lnTo>
                      <a:lnTo>
                        <a:pt x="1290" y="306"/>
                      </a:lnTo>
                      <a:lnTo>
                        <a:pt x="1284" y="306"/>
                      </a:lnTo>
                      <a:lnTo>
                        <a:pt x="1278" y="300"/>
                      </a:lnTo>
                      <a:lnTo>
                        <a:pt x="1278" y="288"/>
                      </a:lnTo>
                      <a:lnTo>
                        <a:pt x="1266" y="276"/>
                      </a:lnTo>
                      <a:lnTo>
                        <a:pt x="1266" y="246"/>
                      </a:lnTo>
                      <a:lnTo>
                        <a:pt x="1248" y="222"/>
                      </a:lnTo>
                      <a:lnTo>
                        <a:pt x="1272" y="222"/>
                      </a:lnTo>
                      <a:lnTo>
                        <a:pt x="1272" y="216"/>
                      </a:lnTo>
                      <a:lnTo>
                        <a:pt x="1278" y="210"/>
                      </a:lnTo>
                      <a:lnTo>
                        <a:pt x="1272" y="198"/>
                      </a:lnTo>
                      <a:lnTo>
                        <a:pt x="1272" y="186"/>
                      </a:lnTo>
                      <a:lnTo>
                        <a:pt x="1266" y="180"/>
                      </a:lnTo>
                      <a:lnTo>
                        <a:pt x="1266" y="174"/>
                      </a:lnTo>
                      <a:lnTo>
                        <a:pt x="1260" y="174"/>
                      </a:lnTo>
                      <a:lnTo>
                        <a:pt x="1248" y="180"/>
                      </a:lnTo>
                      <a:lnTo>
                        <a:pt x="1236" y="180"/>
                      </a:lnTo>
                      <a:lnTo>
                        <a:pt x="1224" y="174"/>
                      </a:lnTo>
                      <a:lnTo>
                        <a:pt x="1218" y="168"/>
                      </a:lnTo>
                      <a:lnTo>
                        <a:pt x="1212" y="156"/>
                      </a:lnTo>
                      <a:lnTo>
                        <a:pt x="1212" y="144"/>
                      </a:lnTo>
                      <a:lnTo>
                        <a:pt x="1200" y="108"/>
                      </a:lnTo>
                      <a:lnTo>
                        <a:pt x="1194" y="96"/>
                      </a:lnTo>
                      <a:lnTo>
                        <a:pt x="1194" y="84"/>
                      </a:lnTo>
                      <a:lnTo>
                        <a:pt x="1188" y="78"/>
                      </a:lnTo>
                      <a:lnTo>
                        <a:pt x="1164" y="78"/>
                      </a:lnTo>
                      <a:lnTo>
                        <a:pt x="1164" y="72"/>
                      </a:lnTo>
                      <a:lnTo>
                        <a:pt x="1158" y="60"/>
                      </a:lnTo>
                      <a:lnTo>
                        <a:pt x="1152" y="54"/>
                      </a:lnTo>
                      <a:lnTo>
                        <a:pt x="1140" y="48"/>
                      </a:lnTo>
                      <a:lnTo>
                        <a:pt x="1128" y="48"/>
                      </a:lnTo>
                      <a:lnTo>
                        <a:pt x="1116" y="54"/>
                      </a:lnTo>
                      <a:lnTo>
                        <a:pt x="1110" y="60"/>
                      </a:lnTo>
                      <a:lnTo>
                        <a:pt x="1074" y="54"/>
                      </a:lnTo>
                      <a:lnTo>
                        <a:pt x="1062" y="66"/>
                      </a:lnTo>
                      <a:lnTo>
                        <a:pt x="1026" y="90"/>
                      </a:lnTo>
                      <a:lnTo>
                        <a:pt x="1014" y="96"/>
                      </a:lnTo>
                      <a:lnTo>
                        <a:pt x="930" y="96"/>
                      </a:lnTo>
                      <a:lnTo>
                        <a:pt x="876" y="108"/>
                      </a:lnTo>
                      <a:lnTo>
                        <a:pt x="810" y="84"/>
                      </a:lnTo>
                      <a:lnTo>
                        <a:pt x="786" y="96"/>
                      </a:lnTo>
                      <a:lnTo>
                        <a:pt x="786" y="90"/>
                      </a:lnTo>
                      <a:lnTo>
                        <a:pt x="780" y="84"/>
                      </a:lnTo>
                      <a:lnTo>
                        <a:pt x="774" y="72"/>
                      </a:lnTo>
                      <a:lnTo>
                        <a:pt x="768" y="66"/>
                      </a:lnTo>
                      <a:lnTo>
                        <a:pt x="756" y="66"/>
                      </a:lnTo>
                      <a:lnTo>
                        <a:pt x="744" y="72"/>
                      </a:lnTo>
                      <a:lnTo>
                        <a:pt x="738" y="78"/>
                      </a:lnTo>
                      <a:lnTo>
                        <a:pt x="708" y="60"/>
                      </a:lnTo>
                      <a:lnTo>
                        <a:pt x="708" y="36"/>
                      </a:lnTo>
                      <a:lnTo>
                        <a:pt x="660" y="48"/>
                      </a:lnTo>
                      <a:lnTo>
                        <a:pt x="636" y="30"/>
                      </a:lnTo>
                      <a:lnTo>
                        <a:pt x="630" y="12"/>
                      </a:lnTo>
                      <a:lnTo>
                        <a:pt x="624" y="12"/>
                      </a:lnTo>
                      <a:lnTo>
                        <a:pt x="618" y="18"/>
                      </a:lnTo>
                      <a:lnTo>
                        <a:pt x="600" y="18"/>
                      </a:lnTo>
                      <a:lnTo>
                        <a:pt x="588" y="24"/>
                      </a:lnTo>
                      <a:lnTo>
                        <a:pt x="558" y="24"/>
                      </a:lnTo>
                      <a:lnTo>
                        <a:pt x="534" y="18"/>
                      </a:lnTo>
                      <a:lnTo>
                        <a:pt x="504" y="18"/>
                      </a:lnTo>
                      <a:lnTo>
                        <a:pt x="492" y="24"/>
                      </a:lnTo>
                      <a:lnTo>
                        <a:pt x="456" y="36"/>
                      </a:lnTo>
                      <a:lnTo>
                        <a:pt x="444" y="42"/>
                      </a:lnTo>
                      <a:lnTo>
                        <a:pt x="438" y="48"/>
                      </a:lnTo>
                      <a:lnTo>
                        <a:pt x="426" y="54"/>
                      </a:lnTo>
                      <a:lnTo>
                        <a:pt x="414" y="66"/>
                      </a:lnTo>
                      <a:lnTo>
                        <a:pt x="408" y="66"/>
                      </a:lnTo>
                      <a:lnTo>
                        <a:pt x="396" y="90"/>
                      </a:lnTo>
                      <a:lnTo>
                        <a:pt x="378" y="90"/>
                      </a:lnTo>
                      <a:lnTo>
                        <a:pt x="354" y="84"/>
                      </a:lnTo>
                      <a:lnTo>
                        <a:pt x="294" y="84"/>
                      </a:lnTo>
                      <a:lnTo>
                        <a:pt x="282" y="78"/>
                      </a:lnTo>
                      <a:lnTo>
                        <a:pt x="264" y="78"/>
                      </a:lnTo>
                      <a:lnTo>
                        <a:pt x="252" y="72"/>
                      </a:lnTo>
                      <a:lnTo>
                        <a:pt x="240" y="72"/>
                      </a:lnTo>
                      <a:lnTo>
                        <a:pt x="234" y="66"/>
                      </a:lnTo>
                      <a:lnTo>
                        <a:pt x="198" y="66"/>
                      </a:lnTo>
                      <a:lnTo>
                        <a:pt x="186" y="54"/>
                      </a:lnTo>
                      <a:lnTo>
                        <a:pt x="180" y="36"/>
                      </a:lnTo>
                      <a:lnTo>
                        <a:pt x="180" y="24"/>
                      </a:lnTo>
                      <a:lnTo>
                        <a:pt x="168" y="24"/>
                      </a:lnTo>
                      <a:lnTo>
                        <a:pt x="156" y="18"/>
                      </a:lnTo>
                      <a:lnTo>
                        <a:pt x="144" y="18"/>
                      </a:lnTo>
                      <a:lnTo>
                        <a:pt x="132" y="0"/>
                      </a:lnTo>
                      <a:lnTo>
                        <a:pt x="120" y="18"/>
                      </a:lnTo>
                      <a:lnTo>
                        <a:pt x="90" y="12"/>
                      </a:lnTo>
                      <a:lnTo>
                        <a:pt x="72" y="36"/>
                      </a:lnTo>
                      <a:lnTo>
                        <a:pt x="78" y="42"/>
                      </a:lnTo>
                      <a:lnTo>
                        <a:pt x="90" y="42"/>
                      </a:lnTo>
                      <a:lnTo>
                        <a:pt x="90" y="48"/>
                      </a:lnTo>
                      <a:lnTo>
                        <a:pt x="96" y="54"/>
                      </a:lnTo>
                      <a:lnTo>
                        <a:pt x="96" y="66"/>
                      </a:lnTo>
                      <a:lnTo>
                        <a:pt x="78" y="66"/>
                      </a:lnTo>
                      <a:lnTo>
                        <a:pt x="72" y="72"/>
                      </a:lnTo>
                      <a:lnTo>
                        <a:pt x="72" y="78"/>
                      </a:lnTo>
                      <a:lnTo>
                        <a:pt x="78" y="84"/>
                      </a:lnTo>
                      <a:lnTo>
                        <a:pt x="78" y="96"/>
                      </a:lnTo>
                      <a:lnTo>
                        <a:pt x="72" y="108"/>
                      </a:lnTo>
                      <a:lnTo>
                        <a:pt x="72" y="114"/>
                      </a:lnTo>
                      <a:lnTo>
                        <a:pt x="66" y="120"/>
                      </a:lnTo>
                      <a:lnTo>
                        <a:pt x="66" y="132"/>
                      </a:lnTo>
                      <a:lnTo>
                        <a:pt x="72" y="132"/>
                      </a:lnTo>
                      <a:lnTo>
                        <a:pt x="90" y="126"/>
                      </a:lnTo>
                      <a:lnTo>
                        <a:pt x="102" y="126"/>
                      </a:lnTo>
                      <a:lnTo>
                        <a:pt x="108" y="120"/>
                      </a:lnTo>
                      <a:lnTo>
                        <a:pt x="114" y="120"/>
                      </a:lnTo>
                      <a:lnTo>
                        <a:pt x="114" y="132"/>
                      </a:lnTo>
                      <a:lnTo>
                        <a:pt x="120" y="132"/>
                      </a:lnTo>
                      <a:lnTo>
                        <a:pt x="126" y="126"/>
                      </a:lnTo>
                      <a:lnTo>
                        <a:pt x="138" y="120"/>
                      </a:lnTo>
                      <a:lnTo>
                        <a:pt x="162" y="96"/>
                      </a:lnTo>
                      <a:lnTo>
                        <a:pt x="168" y="96"/>
                      </a:lnTo>
                      <a:lnTo>
                        <a:pt x="174" y="90"/>
                      </a:lnTo>
                      <a:lnTo>
                        <a:pt x="186" y="90"/>
                      </a:lnTo>
                      <a:lnTo>
                        <a:pt x="204" y="84"/>
                      </a:lnTo>
                      <a:lnTo>
                        <a:pt x="216" y="84"/>
                      </a:lnTo>
                      <a:lnTo>
                        <a:pt x="252" y="102"/>
                      </a:lnTo>
                      <a:lnTo>
                        <a:pt x="270" y="108"/>
                      </a:lnTo>
                      <a:lnTo>
                        <a:pt x="282" y="108"/>
                      </a:lnTo>
                      <a:lnTo>
                        <a:pt x="288" y="114"/>
                      </a:lnTo>
                      <a:lnTo>
                        <a:pt x="294" y="114"/>
                      </a:lnTo>
                      <a:lnTo>
                        <a:pt x="270" y="114"/>
                      </a:lnTo>
                      <a:lnTo>
                        <a:pt x="258" y="120"/>
                      </a:lnTo>
                      <a:lnTo>
                        <a:pt x="246" y="120"/>
                      </a:lnTo>
                      <a:lnTo>
                        <a:pt x="246" y="132"/>
                      </a:lnTo>
                      <a:lnTo>
                        <a:pt x="240" y="138"/>
                      </a:lnTo>
                      <a:lnTo>
                        <a:pt x="186" y="144"/>
                      </a:lnTo>
                      <a:lnTo>
                        <a:pt x="138" y="138"/>
                      </a:lnTo>
                      <a:lnTo>
                        <a:pt x="120" y="138"/>
                      </a:lnTo>
                      <a:lnTo>
                        <a:pt x="96" y="150"/>
                      </a:lnTo>
                      <a:lnTo>
                        <a:pt x="84" y="162"/>
                      </a:lnTo>
                      <a:lnTo>
                        <a:pt x="84" y="174"/>
                      </a:lnTo>
                      <a:lnTo>
                        <a:pt x="78" y="192"/>
                      </a:lnTo>
                      <a:lnTo>
                        <a:pt x="78" y="204"/>
                      </a:lnTo>
                      <a:lnTo>
                        <a:pt x="72" y="210"/>
                      </a:lnTo>
                      <a:lnTo>
                        <a:pt x="72" y="216"/>
                      </a:lnTo>
                      <a:lnTo>
                        <a:pt x="114" y="216"/>
                      </a:lnTo>
                      <a:lnTo>
                        <a:pt x="114" y="240"/>
                      </a:lnTo>
                      <a:lnTo>
                        <a:pt x="120" y="246"/>
                      </a:lnTo>
                      <a:lnTo>
                        <a:pt x="126" y="258"/>
                      </a:lnTo>
                      <a:lnTo>
                        <a:pt x="132" y="264"/>
                      </a:lnTo>
                      <a:lnTo>
                        <a:pt x="126" y="282"/>
                      </a:lnTo>
                      <a:lnTo>
                        <a:pt x="138" y="300"/>
                      </a:lnTo>
                      <a:lnTo>
                        <a:pt x="126" y="318"/>
                      </a:lnTo>
                      <a:lnTo>
                        <a:pt x="162" y="354"/>
                      </a:lnTo>
                      <a:lnTo>
                        <a:pt x="156" y="390"/>
                      </a:lnTo>
                      <a:lnTo>
                        <a:pt x="210" y="414"/>
                      </a:lnTo>
                      <a:lnTo>
                        <a:pt x="216" y="444"/>
                      </a:lnTo>
                      <a:lnTo>
                        <a:pt x="216" y="438"/>
                      </a:lnTo>
                      <a:lnTo>
                        <a:pt x="222" y="438"/>
                      </a:lnTo>
                      <a:lnTo>
                        <a:pt x="222" y="432"/>
                      </a:lnTo>
                      <a:lnTo>
                        <a:pt x="228" y="432"/>
                      </a:lnTo>
                      <a:lnTo>
                        <a:pt x="252" y="444"/>
                      </a:lnTo>
                      <a:lnTo>
                        <a:pt x="258" y="444"/>
                      </a:lnTo>
                      <a:lnTo>
                        <a:pt x="264" y="450"/>
                      </a:lnTo>
                      <a:lnTo>
                        <a:pt x="270" y="462"/>
                      </a:lnTo>
                      <a:lnTo>
                        <a:pt x="282" y="468"/>
                      </a:lnTo>
                      <a:lnTo>
                        <a:pt x="294" y="468"/>
                      </a:lnTo>
                      <a:lnTo>
                        <a:pt x="312" y="474"/>
                      </a:lnTo>
                      <a:lnTo>
                        <a:pt x="372" y="474"/>
                      </a:lnTo>
                      <a:lnTo>
                        <a:pt x="372" y="450"/>
                      </a:lnTo>
                      <a:lnTo>
                        <a:pt x="378" y="438"/>
                      </a:lnTo>
                      <a:lnTo>
                        <a:pt x="390" y="426"/>
                      </a:lnTo>
                      <a:lnTo>
                        <a:pt x="408" y="426"/>
                      </a:lnTo>
                      <a:lnTo>
                        <a:pt x="432" y="432"/>
                      </a:lnTo>
                      <a:lnTo>
                        <a:pt x="468" y="444"/>
                      </a:lnTo>
                      <a:lnTo>
                        <a:pt x="474" y="450"/>
                      </a:lnTo>
                      <a:lnTo>
                        <a:pt x="480" y="450"/>
                      </a:lnTo>
                      <a:lnTo>
                        <a:pt x="480" y="456"/>
                      </a:lnTo>
                      <a:lnTo>
                        <a:pt x="486" y="468"/>
                      </a:lnTo>
                      <a:lnTo>
                        <a:pt x="486" y="474"/>
                      </a:lnTo>
                      <a:lnTo>
                        <a:pt x="492" y="480"/>
                      </a:lnTo>
                      <a:lnTo>
                        <a:pt x="504" y="486"/>
                      </a:lnTo>
                      <a:lnTo>
                        <a:pt x="564" y="486"/>
                      </a:lnTo>
                      <a:lnTo>
                        <a:pt x="576" y="480"/>
                      </a:lnTo>
                      <a:lnTo>
                        <a:pt x="594" y="474"/>
                      </a:lnTo>
                      <a:lnTo>
                        <a:pt x="606" y="462"/>
                      </a:lnTo>
                      <a:lnTo>
                        <a:pt x="618" y="456"/>
                      </a:lnTo>
                      <a:lnTo>
                        <a:pt x="630" y="444"/>
                      </a:lnTo>
                      <a:lnTo>
                        <a:pt x="648" y="438"/>
                      </a:lnTo>
                      <a:lnTo>
                        <a:pt x="660" y="432"/>
                      </a:lnTo>
                      <a:lnTo>
                        <a:pt x="672" y="432"/>
                      </a:lnTo>
                      <a:lnTo>
                        <a:pt x="684" y="438"/>
                      </a:lnTo>
                      <a:lnTo>
                        <a:pt x="690" y="444"/>
                      </a:lnTo>
                      <a:lnTo>
                        <a:pt x="696" y="444"/>
                      </a:lnTo>
                      <a:lnTo>
                        <a:pt x="702" y="450"/>
                      </a:lnTo>
                      <a:lnTo>
                        <a:pt x="714" y="450"/>
                      </a:lnTo>
                      <a:lnTo>
                        <a:pt x="726" y="444"/>
                      </a:lnTo>
                      <a:lnTo>
                        <a:pt x="732" y="432"/>
                      </a:lnTo>
                      <a:lnTo>
                        <a:pt x="744" y="420"/>
                      </a:lnTo>
                      <a:lnTo>
                        <a:pt x="756" y="432"/>
                      </a:lnTo>
                      <a:lnTo>
                        <a:pt x="756" y="444"/>
                      </a:lnTo>
                      <a:lnTo>
                        <a:pt x="750" y="450"/>
                      </a:lnTo>
                      <a:lnTo>
                        <a:pt x="744" y="462"/>
                      </a:lnTo>
                      <a:lnTo>
                        <a:pt x="744" y="468"/>
                      </a:lnTo>
                      <a:lnTo>
                        <a:pt x="738" y="474"/>
                      </a:lnTo>
                      <a:lnTo>
                        <a:pt x="738" y="486"/>
                      </a:lnTo>
                      <a:lnTo>
                        <a:pt x="744" y="492"/>
                      </a:lnTo>
                      <a:lnTo>
                        <a:pt x="744" y="498"/>
                      </a:lnTo>
                      <a:lnTo>
                        <a:pt x="756" y="510"/>
                      </a:lnTo>
                      <a:lnTo>
                        <a:pt x="768" y="510"/>
                      </a:lnTo>
                      <a:lnTo>
                        <a:pt x="768" y="504"/>
                      </a:lnTo>
                      <a:lnTo>
                        <a:pt x="774" y="498"/>
                      </a:lnTo>
                      <a:lnTo>
                        <a:pt x="774" y="480"/>
                      </a:lnTo>
                      <a:lnTo>
                        <a:pt x="780" y="486"/>
                      </a:lnTo>
                      <a:lnTo>
                        <a:pt x="792" y="486"/>
                      </a:lnTo>
                      <a:lnTo>
                        <a:pt x="792" y="462"/>
                      </a:lnTo>
                      <a:lnTo>
                        <a:pt x="786" y="462"/>
                      </a:lnTo>
                      <a:lnTo>
                        <a:pt x="786" y="432"/>
                      </a:lnTo>
                      <a:lnTo>
                        <a:pt x="810" y="432"/>
                      </a:lnTo>
                      <a:lnTo>
                        <a:pt x="804" y="438"/>
                      </a:lnTo>
                      <a:lnTo>
                        <a:pt x="804" y="444"/>
                      </a:lnTo>
                      <a:lnTo>
                        <a:pt x="840" y="444"/>
                      </a:lnTo>
                      <a:lnTo>
                        <a:pt x="858" y="438"/>
                      </a:lnTo>
                      <a:lnTo>
                        <a:pt x="864" y="432"/>
                      </a:lnTo>
                      <a:lnTo>
                        <a:pt x="870" y="432"/>
                      </a:lnTo>
                      <a:lnTo>
                        <a:pt x="888" y="414"/>
                      </a:lnTo>
                      <a:lnTo>
                        <a:pt x="894" y="414"/>
                      </a:lnTo>
                      <a:lnTo>
                        <a:pt x="900" y="420"/>
                      </a:lnTo>
                      <a:lnTo>
                        <a:pt x="912" y="426"/>
                      </a:lnTo>
                      <a:lnTo>
                        <a:pt x="924" y="438"/>
                      </a:lnTo>
                      <a:lnTo>
                        <a:pt x="942" y="438"/>
                      </a:lnTo>
                      <a:lnTo>
                        <a:pt x="954" y="444"/>
                      </a:lnTo>
                      <a:lnTo>
                        <a:pt x="966" y="444"/>
                      </a:lnTo>
                      <a:lnTo>
                        <a:pt x="978" y="438"/>
                      </a:lnTo>
                      <a:lnTo>
                        <a:pt x="996" y="438"/>
                      </a:lnTo>
                      <a:lnTo>
                        <a:pt x="1002" y="432"/>
                      </a:lnTo>
                      <a:lnTo>
                        <a:pt x="1014" y="426"/>
                      </a:lnTo>
                      <a:lnTo>
                        <a:pt x="1026" y="414"/>
                      </a:lnTo>
                      <a:lnTo>
                        <a:pt x="1038" y="408"/>
                      </a:lnTo>
                      <a:lnTo>
                        <a:pt x="1086" y="408"/>
                      </a:lnTo>
                      <a:lnTo>
                        <a:pt x="1092" y="414"/>
                      </a:lnTo>
                      <a:lnTo>
                        <a:pt x="1110" y="414"/>
                      </a:lnTo>
                      <a:lnTo>
                        <a:pt x="1122" y="402"/>
                      </a:lnTo>
                      <a:lnTo>
                        <a:pt x="1146" y="402"/>
                      </a:lnTo>
                      <a:lnTo>
                        <a:pt x="1152" y="390"/>
                      </a:lnTo>
                      <a:lnTo>
                        <a:pt x="1152" y="384"/>
                      </a:lnTo>
                      <a:lnTo>
                        <a:pt x="1158" y="384"/>
                      </a:lnTo>
                      <a:lnTo>
                        <a:pt x="1158" y="408"/>
                      </a:lnTo>
                      <a:lnTo>
                        <a:pt x="1164" y="414"/>
                      </a:lnTo>
                      <a:lnTo>
                        <a:pt x="1170" y="414"/>
                      </a:lnTo>
                      <a:lnTo>
                        <a:pt x="1182" y="408"/>
                      </a:lnTo>
                      <a:lnTo>
                        <a:pt x="1188" y="402"/>
                      </a:lnTo>
                      <a:lnTo>
                        <a:pt x="1188" y="390"/>
                      </a:lnTo>
                      <a:lnTo>
                        <a:pt x="1230" y="390"/>
                      </a:lnTo>
                      <a:lnTo>
                        <a:pt x="1242" y="402"/>
                      </a:lnTo>
                      <a:lnTo>
                        <a:pt x="1254" y="402"/>
                      </a:lnTo>
                      <a:lnTo>
                        <a:pt x="1260" y="396"/>
                      </a:lnTo>
                      <a:lnTo>
                        <a:pt x="1260" y="390"/>
                      </a:lnTo>
                      <a:lnTo>
                        <a:pt x="1284" y="390"/>
                      </a:lnTo>
                      <a:lnTo>
                        <a:pt x="1290" y="396"/>
                      </a:lnTo>
                      <a:lnTo>
                        <a:pt x="1290" y="414"/>
                      </a:lnTo>
                      <a:lnTo>
                        <a:pt x="1332" y="402"/>
                      </a:lnTo>
                      <a:close/>
                      <a:moveTo>
                        <a:pt x="102" y="282"/>
                      </a:moveTo>
                      <a:lnTo>
                        <a:pt x="96" y="282"/>
                      </a:lnTo>
                      <a:lnTo>
                        <a:pt x="96" y="312"/>
                      </a:lnTo>
                      <a:lnTo>
                        <a:pt x="102" y="324"/>
                      </a:lnTo>
                      <a:lnTo>
                        <a:pt x="108" y="330"/>
                      </a:lnTo>
                      <a:lnTo>
                        <a:pt x="114" y="324"/>
                      </a:lnTo>
                      <a:lnTo>
                        <a:pt x="114" y="318"/>
                      </a:lnTo>
                      <a:lnTo>
                        <a:pt x="120" y="312"/>
                      </a:lnTo>
                      <a:lnTo>
                        <a:pt x="120" y="300"/>
                      </a:lnTo>
                      <a:lnTo>
                        <a:pt x="102" y="28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6" name="Tunisia"/>
                <p:cNvSpPr>
                  <a:spLocks/>
                </p:cNvSpPr>
                <p:nvPr/>
              </p:nvSpPr>
              <p:spPr bwMode="gray">
                <a:xfrm>
                  <a:off x="2755" y="2665"/>
                  <a:ext cx="67" cy="79"/>
                </a:xfrm>
                <a:custGeom>
                  <a:avLst/>
                  <a:gdLst>
                    <a:gd name="T0" fmla="*/ 111458 w 276"/>
                    <a:gd name="T1" fmla="*/ 3899 h 570"/>
                    <a:gd name="T2" fmla="*/ 111458 w 276"/>
                    <a:gd name="T3" fmla="*/ 3899 h 570"/>
                    <a:gd name="T4" fmla="*/ 111458 w 276"/>
                    <a:gd name="T5" fmla="*/ 3899 h 570"/>
                    <a:gd name="T6" fmla="*/ 111458 w 276"/>
                    <a:gd name="T7" fmla="*/ 3899 h 570"/>
                    <a:gd name="T8" fmla="*/ 111458 w 276"/>
                    <a:gd name="T9" fmla="*/ 3899 h 570"/>
                    <a:gd name="T10" fmla="*/ 111458 w 276"/>
                    <a:gd name="T11" fmla="*/ 3899 h 570"/>
                    <a:gd name="T12" fmla="*/ 0 w 276"/>
                    <a:gd name="T13" fmla="*/ 3899 h 570"/>
                    <a:gd name="T14" fmla="*/ 111458 w 276"/>
                    <a:gd name="T15" fmla="*/ 3899 h 570"/>
                    <a:gd name="T16" fmla="*/ 111458 w 276"/>
                    <a:gd name="T17" fmla="*/ 3899 h 570"/>
                    <a:gd name="T18" fmla="*/ 111458 w 276"/>
                    <a:gd name="T19" fmla="*/ 3899 h 570"/>
                    <a:gd name="T20" fmla="*/ 111458 w 276"/>
                    <a:gd name="T21" fmla="*/ 3899 h 570"/>
                    <a:gd name="T22" fmla="*/ 111458 w 276"/>
                    <a:gd name="T23" fmla="*/ 3899 h 570"/>
                    <a:gd name="T24" fmla="*/ 111458 w 276"/>
                    <a:gd name="T25" fmla="*/ 3899 h 570"/>
                    <a:gd name="T26" fmla="*/ 111458 w 276"/>
                    <a:gd name="T27" fmla="*/ 3899 h 570"/>
                    <a:gd name="T28" fmla="*/ 111458 w 276"/>
                    <a:gd name="T29" fmla="*/ 3899 h 570"/>
                    <a:gd name="T30" fmla="*/ 111458 w 276"/>
                    <a:gd name="T31" fmla="*/ 3899 h 570"/>
                    <a:gd name="T32" fmla="*/ 111458 w 276"/>
                    <a:gd name="T33" fmla="*/ 3899 h 570"/>
                    <a:gd name="T34" fmla="*/ 111458 w 276"/>
                    <a:gd name="T35" fmla="*/ 3899 h 570"/>
                    <a:gd name="T36" fmla="*/ 111458 w 276"/>
                    <a:gd name="T37" fmla="*/ 3899 h 570"/>
                    <a:gd name="T38" fmla="*/ 111458 w 276"/>
                    <a:gd name="T39" fmla="*/ 3899 h 570"/>
                    <a:gd name="T40" fmla="*/ 111458 w 276"/>
                    <a:gd name="T41" fmla="*/ 3899 h 570"/>
                    <a:gd name="T42" fmla="*/ 111458 w 276"/>
                    <a:gd name="T43" fmla="*/ 3899 h 570"/>
                    <a:gd name="T44" fmla="*/ 111458 w 276"/>
                    <a:gd name="T45" fmla="*/ 3899 h 570"/>
                    <a:gd name="T46" fmla="*/ 111458 w 276"/>
                    <a:gd name="T47" fmla="*/ 3899 h 570"/>
                    <a:gd name="T48" fmla="*/ 111458 w 276"/>
                    <a:gd name="T49" fmla="*/ 3899 h 570"/>
                    <a:gd name="T50" fmla="*/ 111458 w 276"/>
                    <a:gd name="T51" fmla="*/ 3899 h 570"/>
                    <a:gd name="T52" fmla="*/ 111458 w 276"/>
                    <a:gd name="T53" fmla="*/ 3899 h 570"/>
                    <a:gd name="T54" fmla="*/ 111458 w 276"/>
                    <a:gd name="T55" fmla="*/ 3899 h 570"/>
                    <a:gd name="T56" fmla="*/ 111458 w 276"/>
                    <a:gd name="T57" fmla="*/ 3899 h 570"/>
                    <a:gd name="T58" fmla="*/ 111458 w 276"/>
                    <a:gd name="T59" fmla="*/ 3899 h 570"/>
                    <a:gd name="T60" fmla="*/ 111458 w 276"/>
                    <a:gd name="T61" fmla="*/ 3899 h 570"/>
                    <a:gd name="T62" fmla="*/ 111458 w 276"/>
                    <a:gd name="T63" fmla="*/ 3899 h 570"/>
                    <a:gd name="T64" fmla="*/ 111458 w 276"/>
                    <a:gd name="T65" fmla="*/ 3899 h 570"/>
                    <a:gd name="T66" fmla="*/ 111458 w 276"/>
                    <a:gd name="T67" fmla="*/ 3899 h 570"/>
                    <a:gd name="T68" fmla="*/ 111458 w 276"/>
                    <a:gd name="T69" fmla="*/ 3899 h 570"/>
                    <a:gd name="T70" fmla="*/ 111458 w 276"/>
                    <a:gd name="T71" fmla="*/ 3899 h 570"/>
                    <a:gd name="T72" fmla="*/ 111458 w 276"/>
                    <a:gd name="T73" fmla="*/ 3899 h 570"/>
                    <a:gd name="T74" fmla="*/ 111458 w 276"/>
                    <a:gd name="T75" fmla="*/ 3899 h 570"/>
                    <a:gd name="T76" fmla="*/ 111458 w 276"/>
                    <a:gd name="T77" fmla="*/ 3899 h 570"/>
                    <a:gd name="T78" fmla="*/ 111458 w 276"/>
                    <a:gd name="T79" fmla="*/ 3899 h 570"/>
                    <a:gd name="T80" fmla="*/ 111458 w 276"/>
                    <a:gd name="T81" fmla="*/ 3899 h 570"/>
                    <a:gd name="T82" fmla="*/ 111458 w 276"/>
                    <a:gd name="T83" fmla="*/ 3899 h 570"/>
                    <a:gd name="T84" fmla="*/ 111458 w 276"/>
                    <a:gd name="T85" fmla="*/ 3899 h 570"/>
                    <a:gd name="T86" fmla="*/ 111458 w 276"/>
                    <a:gd name="T87" fmla="*/ 3899 h 570"/>
                    <a:gd name="T88" fmla="*/ 111458 w 276"/>
                    <a:gd name="T89" fmla="*/ 0 h 570"/>
                    <a:gd name="T90" fmla="*/ 111458 w 276"/>
                    <a:gd name="T91" fmla="*/ 3899 h 570"/>
                    <a:gd name="T92" fmla="*/ 111458 w 276"/>
                    <a:gd name="T93" fmla="*/ 3899 h 570"/>
                    <a:gd name="T94" fmla="*/ 111458 w 276"/>
                    <a:gd name="T95" fmla="*/ 3899 h 570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76"/>
                    <a:gd name="T145" fmla="*/ 0 h 570"/>
                    <a:gd name="T146" fmla="*/ 276 w 276"/>
                    <a:gd name="T147" fmla="*/ 570 h 570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76" h="570">
                      <a:moveTo>
                        <a:pt x="42" y="60"/>
                      </a:moveTo>
                      <a:lnTo>
                        <a:pt x="60" y="66"/>
                      </a:lnTo>
                      <a:lnTo>
                        <a:pt x="60" y="78"/>
                      </a:lnTo>
                      <a:lnTo>
                        <a:pt x="54" y="90"/>
                      </a:lnTo>
                      <a:lnTo>
                        <a:pt x="54" y="126"/>
                      </a:lnTo>
                      <a:lnTo>
                        <a:pt x="60" y="138"/>
                      </a:lnTo>
                      <a:lnTo>
                        <a:pt x="60" y="180"/>
                      </a:lnTo>
                      <a:lnTo>
                        <a:pt x="54" y="192"/>
                      </a:lnTo>
                      <a:lnTo>
                        <a:pt x="54" y="204"/>
                      </a:lnTo>
                      <a:lnTo>
                        <a:pt x="48" y="210"/>
                      </a:lnTo>
                      <a:lnTo>
                        <a:pt x="48" y="216"/>
                      </a:lnTo>
                      <a:lnTo>
                        <a:pt x="24" y="234"/>
                      </a:lnTo>
                      <a:lnTo>
                        <a:pt x="0" y="258"/>
                      </a:lnTo>
                      <a:lnTo>
                        <a:pt x="0" y="300"/>
                      </a:lnTo>
                      <a:lnTo>
                        <a:pt x="12" y="300"/>
                      </a:lnTo>
                      <a:lnTo>
                        <a:pt x="12" y="330"/>
                      </a:lnTo>
                      <a:lnTo>
                        <a:pt x="24" y="330"/>
                      </a:lnTo>
                      <a:lnTo>
                        <a:pt x="42" y="336"/>
                      </a:lnTo>
                      <a:lnTo>
                        <a:pt x="54" y="348"/>
                      </a:lnTo>
                      <a:lnTo>
                        <a:pt x="54" y="390"/>
                      </a:lnTo>
                      <a:lnTo>
                        <a:pt x="60" y="390"/>
                      </a:lnTo>
                      <a:lnTo>
                        <a:pt x="66" y="396"/>
                      </a:lnTo>
                      <a:lnTo>
                        <a:pt x="90" y="408"/>
                      </a:lnTo>
                      <a:lnTo>
                        <a:pt x="96" y="420"/>
                      </a:lnTo>
                      <a:lnTo>
                        <a:pt x="102" y="426"/>
                      </a:lnTo>
                      <a:lnTo>
                        <a:pt x="108" y="450"/>
                      </a:lnTo>
                      <a:lnTo>
                        <a:pt x="114" y="492"/>
                      </a:lnTo>
                      <a:lnTo>
                        <a:pt x="126" y="540"/>
                      </a:lnTo>
                      <a:lnTo>
                        <a:pt x="138" y="570"/>
                      </a:lnTo>
                      <a:lnTo>
                        <a:pt x="144" y="564"/>
                      </a:lnTo>
                      <a:lnTo>
                        <a:pt x="156" y="564"/>
                      </a:lnTo>
                      <a:lnTo>
                        <a:pt x="186" y="534"/>
                      </a:lnTo>
                      <a:lnTo>
                        <a:pt x="186" y="510"/>
                      </a:lnTo>
                      <a:lnTo>
                        <a:pt x="174" y="486"/>
                      </a:lnTo>
                      <a:lnTo>
                        <a:pt x="174" y="468"/>
                      </a:lnTo>
                      <a:lnTo>
                        <a:pt x="192" y="450"/>
                      </a:lnTo>
                      <a:lnTo>
                        <a:pt x="198" y="450"/>
                      </a:lnTo>
                      <a:lnTo>
                        <a:pt x="204" y="438"/>
                      </a:lnTo>
                      <a:lnTo>
                        <a:pt x="210" y="432"/>
                      </a:lnTo>
                      <a:lnTo>
                        <a:pt x="216" y="420"/>
                      </a:lnTo>
                      <a:lnTo>
                        <a:pt x="222" y="414"/>
                      </a:lnTo>
                      <a:lnTo>
                        <a:pt x="234" y="408"/>
                      </a:lnTo>
                      <a:lnTo>
                        <a:pt x="246" y="408"/>
                      </a:lnTo>
                      <a:lnTo>
                        <a:pt x="270" y="396"/>
                      </a:lnTo>
                      <a:lnTo>
                        <a:pt x="276" y="390"/>
                      </a:lnTo>
                      <a:lnTo>
                        <a:pt x="276" y="384"/>
                      </a:lnTo>
                      <a:lnTo>
                        <a:pt x="264" y="372"/>
                      </a:lnTo>
                      <a:lnTo>
                        <a:pt x="258" y="372"/>
                      </a:lnTo>
                      <a:lnTo>
                        <a:pt x="264" y="330"/>
                      </a:lnTo>
                      <a:lnTo>
                        <a:pt x="252" y="330"/>
                      </a:lnTo>
                      <a:lnTo>
                        <a:pt x="240" y="300"/>
                      </a:lnTo>
                      <a:lnTo>
                        <a:pt x="228" y="294"/>
                      </a:lnTo>
                      <a:lnTo>
                        <a:pt x="222" y="306"/>
                      </a:lnTo>
                      <a:lnTo>
                        <a:pt x="216" y="294"/>
                      </a:lnTo>
                      <a:lnTo>
                        <a:pt x="198" y="294"/>
                      </a:lnTo>
                      <a:lnTo>
                        <a:pt x="186" y="288"/>
                      </a:lnTo>
                      <a:lnTo>
                        <a:pt x="180" y="282"/>
                      </a:lnTo>
                      <a:lnTo>
                        <a:pt x="168" y="276"/>
                      </a:lnTo>
                      <a:lnTo>
                        <a:pt x="168" y="246"/>
                      </a:lnTo>
                      <a:lnTo>
                        <a:pt x="174" y="240"/>
                      </a:lnTo>
                      <a:lnTo>
                        <a:pt x="180" y="240"/>
                      </a:lnTo>
                      <a:lnTo>
                        <a:pt x="234" y="186"/>
                      </a:lnTo>
                      <a:lnTo>
                        <a:pt x="240" y="174"/>
                      </a:lnTo>
                      <a:lnTo>
                        <a:pt x="240" y="156"/>
                      </a:lnTo>
                      <a:lnTo>
                        <a:pt x="234" y="144"/>
                      </a:lnTo>
                      <a:lnTo>
                        <a:pt x="216" y="126"/>
                      </a:lnTo>
                      <a:lnTo>
                        <a:pt x="204" y="120"/>
                      </a:lnTo>
                      <a:lnTo>
                        <a:pt x="198" y="120"/>
                      </a:lnTo>
                      <a:lnTo>
                        <a:pt x="198" y="102"/>
                      </a:lnTo>
                      <a:lnTo>
                        <a:pt x="204" y="90"/>
                      </a:lnTo>
                      <a:lnTo>
                        <a:pt x="204" y="78"/>
                      </a:lnTo>
                      <a:lnTo>
                        <a:pt x="210" y="72"/>
                      </a:lnTo>
                      <a:lnTo>
                        <a:pt x="222" y="66"/>
                      </a:lnTo>
                      <a:lnTo>
                        <a:pt x="228" y="60"/>
                      </a:lnTo>
                      <a:lnTo>
                        <a:pt x="234" y="48"/>
                      </a:lnTo>
                      <a:lnTo>
                        <a:pt x="234" y="36"/>
                      </a:lnTo>
                      <a:lnTo>
                        <a:pt x="240" y="30"/>
                      </a:lnTo>
                      <a:lnTo>
                        <a:pt x="240" y="18"/>
                      </a:lnTo>
                      <a:lnTo>
                        <a:pt x="228" y="18"/>
                      </a:lnTo>
                      <a:lnTo>
                        <a:pt x="222" y="30"/>
                      </a:lnTo>
                      <a:lnTo>
                        <a:pt x="210" y="36"/>
                      </a:lnTo>
                      <a:lnTo>
                        <a:pt x="204" y="48"/>
                      </a:lnTo>
                      <a:lnTo>
                        <a:pt x="192" y="60"/>
                      </a:lnTo>
                      <a:lnTo>
                        <a:pt x="186" y="60"/>
                      </a:lnTo>
                      <a:lnTo>
                        <a:pt x="174" y="54"/>
                      </a:lnTo>
                      <a:lnTo>
                        <a:pt x="162" y="42"/>
                      </a:lnTo>
                      <a:lnTo>
                        <a:pt x="174" y="30"/>
                      </a:lnTo>
                      <a:lnTo>
                        <a:pt x="174" y="24"/>
                      </a:lnTo>
                      <a:lnTo>
                        <a:pt x="180" y="12"/>
                      </a:lnTo>
                      <a:lnTo>
                        <a:pt x="168" y="0"/>
                      </a:lnTo>
                      <a:lnTo>
                        <a:pt x="138" y="0"/>
                      </a:lnTo>
                      <a:lnTo>
                        <a:pt x="126" y="6"/>
                      </a:lnTo>
                      <a:lnTo>
                        <a:pt x="108" y="12"/>
                      </a:lnTo>
                      <a:lnTo>
                        <a:pt x="96" y="18"/>
                      </a:lnTo>
                      <a:lnTo>
                        <a:pt x="84" y="30"/>
                      </a:lnTo>
                      <a:lnTo>
                        <a:pt x="84" y="42"/>
                      </a:lnTo>
                      <a:lnTo>
                        <a:pt x="42" y="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7" name="Togo"/>
                <p:cNvSpPr>
                  <a:spLocks/>
                </p:cNvSpPr>
                <p:nvPr/>
              </p:nvSpPr>
              <p:spPr bwMode="gray">
                <a:xfrm>
                  <a:off x="2618" y="2955"/>
                  <a:ext cx="35" cy="55"/>
                </a:xfrm>
                <a:custGeom>
                  <a:avLst/>
                  <a:gdLst>
                    <a:gd name="T0" fmla="*/ 149103 w 138"/>
                    <a:gd name="T1" fmla="*/ 3609 h 402"/>
                    <a:gd name="T2" fmla="*/ 149103 w 138"/>
                    <a:gd name="T3" fmla="*/ 3609 h 402"/>
                    <a:gd name="T4" fmla="*/ 149103 w 138"/>
                    <a:gd name="T5" fmla="*/ 3609 h 402"/>
                    <a:gd name="T6" fmla="*/ 149103 w 138"/>
                    <a:gd name="T7" fmla="*/ 3609 h 402"/>
                    <a:gd name="T8" fmla="*/ 149103 w 138"/>
                    <a:gd name="T9" fmla="*/ 3609 h 402"/>
                    <a:gd name="T10" fmla="*/ 149103 w 138"/>
                    <a:gd name="T11" fmla="*/ 3609 h 402"/>
                    <a:gd name="T12" fmla="*/ 149103 w 138"/>
                    <a:gd name="T13" fmla="*/ 3609 h 402"/>
                    <a:gd name="T14" fmla="*/ 149103 w 138"/>
                    <a:gd name="T15" fmla="*/ 3609 h 402"/>
                    <a:gd name="T16" fmla="*/ 149103 w 138"/>
                    <a:gd name="T17" fmla="*/ 3609 h 402"/>
                    <a:gd name="T18" fmla="*/ 149103 w 138"/>
                    <a:gd name="T19" fmla="*/ 3609 h 402"/>
                    <a:gd name="T20" fmla="*/ 149103 w 138"/>
                    <a:gd name="T21" fmla="*/ 3609 h 402"/>
                    <a:gd name="T22" fmla="*/ 149103 w 138"/>
                    <a:gd name="T23" fmla="*/ 3609 h 402"/>
                    <a:gd name="T24" fmla="*/ 149103 w 138"/>
                    <a:gd name="T25" fmla="*/ 3609 h 402"/>
                    <a:gd name="T26" fmla="*/ 149103 w 138"/>
                    <a:gd name="T27" fmla="*/ 3609 h 402"/>
                    <a:gd name="T28" fmla="*/ 149103 w 138"/>
                    <a:gd name="T29" fmla="*/ 3609 h 402"/>
                    <a:gd name="T30" fmla="*/ 149103 w 138"/>
                    <a:gd name="T31" fmla="*/ 3609 h 402"/>
                    <a:gd name="T32" fmla="*/ 149103 w 138"/>
                    <a:gd name="T33" fmla="*/ 0 h 402"/>
                    <a:gd name="T34" fmla="*/ 149103 w 138"/>
                    <a:gd name="T35" fmla="*/ 0 h 402"/>
                    <a:gd name="T36" fmla="*/ 149103 w 138"/>
                    <a:gd name="T37" fmla="*/ 3609 h 402"/>
                    <a:gd name="T38" fmla="*/ 0 w 138"/>
                    <a:gd name="T39" fmla="*/ 3609 h 402"/>
                    <a:gd name="T40" fmla="*/ 149103 w 138"/>
                    <a:gd name="T41" fmla="*/ 3609 h 402"/>
                    <a:gd name="T42" fmla="*/ 149103 w 138"/>
                    <a:gd name="T43" fmla="*/ 3609 h 402"/>
                    <a:gd name="T44" fmla="*/ 149103 w 138"/>
                    <a:gd name="T45" fmla="*/ 3609 h 402"/>
                    <a:gd name="T46" fmla="*/ 149103 w 138"/>
                    <a:gd name="T47" fmla="*/ 3609 h 402"/>
                    <a:gd name="T48" fmla="*/ 149103 w 138"/>
                    <a:gd name="T49" fmla="*/ 3609 h 402"/>
                    <a:gd name="T50" fmla="*/ 149103 w 138"/>
                    <a:gd name="T51" fmla="*/ 3609 h 402"/>
                    <a:gd name="T52" fmla="*/ 149103 w 138"/>
                    <a:gd name="T53" fmla="*/ 3609 h 402"/>
                    <a:gd name="T54" fmla="*/ 149103 w 138"/>
                    <a:gd name="T55" fmla="*/ 3609 h 402"/>
                    <a:gd name="T56" fmla="*/ 149103 w 138"/>
                    <a:gd name="T57" fmla="*/ 3609 h 402"/>
                    <a:gd name="T58" fmla="*/ 149103 w 138"/>
                    <a:gd name="T59" fmla="*/ 3609 h 402"/>
                    <a:gd name="T60" fmla="*/ 149103 w 138"/>
                    <a:gd name="T61" fmla="*/ 3609 h 402"/>
                    <a:gd name="T62" fmla="*/ 149103 w 138"/>
                    <a:gd name="T63" fmla="*/ 3609 h 402"/>
                    <a:gd name="T64" fmla="*/ 149103 w 138"/>
                    <a:gd name="T65" fmla="*/ 3609 h 402"/>
                    <a:gd name="T66" fmla="*/ 149103 w 138"/>
                    <a:gd name="T67" fmla="*/ 3609 h 402"/>
                    <a:gd name="T68" fmla="*/ 149103 w 138"/>
                    <a:gd name="T69" fmla="*/ 3609 h 402"/>
                    <a:gd name="T70" fmla="*/ 149103 w 138"/>
                    <a:gd name="T71" fmla="*/ 3609 h 402"/>
                    <a:gd name="T72" fmla="*/ 149103 w 138"/>
                    <a:gd name="T73" fmla="*/ 3609 h 402"/>
                    <a:gd name="T74" fmla="*/ 149103 w 138"/>
                    <a:gd name="T75" fmla="*/ 3609 h 402"/>
                    <a:gd name="T76" fmla="*/ 149103 w 138"/>
                    <a:gd name="T77" fmla="*/ 3609 h 402"/>
                    <a:gd name="T78" fmla="*/ 149103 w 138"/>
                    <a:gd name="T79" fmla="*/ 3609 h 402"/>
                    <a:gd name="T80" fmla="*/ 149103 w 138"/>
                    <a:gd name="T81" fmla="*/ 3609 h 402"/>
                    <a:gd name="T82" fmla="*/ 149103 w 138"/>
                    <a:gd name="T83" fmla="*/ 3609 h 402"/>
                    <a:gd name="T84" fmla="*/ 149103 w 138"/>
                    <a:gd name="T85" fmla="*/ 3609 h 402"/>
                    <a:gd name="T86" fmla="*/ 149103 w 138"/>
                    <a:gd name="T87" fmla="*/ 3609 h 402"/>
                    <a:gd name="T88" fmla="*/ 149103 w 138"/>
                    <a:gd name="T89" fmla="*/ 3609 h 402"/>
                    <a:gd name="T90" fmla="*/ 149103 w 138"/>
                    <a:gd name="T91" fmla="*/ 3609 h 402"/>
                    <a:gd name="T92" fmla="*/ 149103 w 138"/>
                    <a:gd name="T93" fmla="*/ 3609 h 402"/>
                    <a:gd name="T94" fmla="*/ 149103 w 138"/>
                    <a:gd name="T95" fmla="*/ 3609 h 402"/>
                    <a:gd name="T96" fmla="*/ 149103 w 138"/>
                    <a:gd name="T97" fmla="*/ 3609 h 402"/>
                    <a:gd name="T98" fmla="*/ 149103 w 138"/>
                    <a:gd name="T99" fmla="*/ 3609 h 402"/>
                    <a:gd name="T100" fmla="*/ 149103 w 138"/>
                    <a:gd name="T101" fmla="*/ 3609 h 402"/>
                    <a:gd name="T102" fmla="*/ 149103 w 138"/>
                    <a:gd name="T103" fmla="*/ 3609 h 40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38"/>
                    <a:gd name="T157" fmla="*/ 0 h 402"/>
                    <a:gd name="T158" fmla="*/ 138 w 138"/>
                    <a:gd name="T159" fmla="*/ 402 h 40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38" h="402">
                      <a:moveTo>
                        <a:pt x="126" y="354"/>
                      </a:moveTo>
                      <a:lnTo>
                        <a:pt x="120" y="288"/>
                      </a:lnTo>
                      <a:lnTo>
                        <a:pt x="132" y="282"/>
                      </a:lnTo>
                      <a:lnTo>
                        <a:pt x="120" y="270"/>
                      </a:lnTo>
                      <a:lnTo>
                        <a:pt x="120" y="210"/>
                      </a:lnTo>
                      <a:lnTo>
                        <a:pt x="132" y="198"/>
                      </a:lnTo>
                      <a:lnTo>
                        <a:pt x="126" y="186"/>
                      </a:lnTo>
                      <a:lnTo>
                        <a:pt x="126" y="156"/>
                      </a:lnTo>
                      <a:lnTo>
                        <a:pt x="120" y="144"/>
                      </a:lnTo>
                      <a:lnTo>
                        <a:pt x="108" y="132"/>
                      </a:lnTo>
                      <a:lnTo>
                        <a:pt x="108" y="90"/>
                      </a:lnTo>
                      <a:lnTo>
                        <a:pt x="78" y="60"/>
                      </a:lnTo>
                      <a:lnTo>
                        <a:pt x="66" y="54"/>
                      </a:lnTo>
                      <a:lnTo>
                        <a:pt x="66" y="24"/>
                      </a:lnTo>
                      <a:lnTo>
                        <a:pt x="72" y="6"/>
                      </a:lnTo>
                      <a:lnTo>
                        <a:pt x="54" y="6"/>
                      </a:lnTo>
                      <a:lnTo>
                        <a:pt x="30" y="0"/>
                      </a:lnTo>
                      <a:lnTo>
                        <a:pt x="12" y="0"/>
                      </a:lnTo>
                      <a:lnTo>
                        <a:pt x="12" y="18"/>
                      </a:lnTo>
                      <a:lnTo>
                        <a:pt x="0" y="30"/>
                      </a:lnTo>
                      <a:lnTo>
                        <a:pt x="36" y="54"/>
                      </a:lnTo>
                      <a:lnTo>
                        <a:pt x="24" y="132"/>
                      </a:lnTo>
                      <a:lnTo>
                        <a:pt x="36" y="120"/>
                      </a:lnTo>
                      <a:lnTo>
                        <a:pt x="42" y="120"/>
                      </a:lnTo>
                      <a:lnTo>
                        <a:pt x="48" y="126"/>
                      </a:lnTo>
                      <a:lnTo>
                        <a:pt x="48" y="150"/>
                      </a:lnTo>
                      <a:lnTo>
                        <a:pt x="42" y="162"/>
                      </a:lnTo>
                      <a:lnTo>
                        <a:pt x="54" y="174"/>
                      </a:lnTo>
                      <a:lnTo>
                        <a:pt x="54" y="180"/>
                      </a:lnTo>
                      <a:lnTo>
                        <a:pt x="48" y="180"/>
                      </a:lnTo>
                      <a:lnTo>
                        <a:pt x="36" y="192"/>
                      </a:lnTo>
                      <a:lnTo>
                        <a:pt x="42" y="198"/>
                      </a:lnTo>
                      <a:lnTo>
                        <a:pt x="54" y="204"/>
                      </a:lnTo>
                      <a:lnTo>
                        <a:pt x="60" y="210"/>
                      </a:lnTo>
                      <a:lnTo>
                        <a:pt x="60" y="222"/>
                      </a:lnTo>
                      <a:lnTo>
                        <a:pt x="54" y="228"/>
                      </a:lnTo>
                      <a:lnTo>
                        <a:pt x="54" y="270"/>
                      </a:lnTo>
                      <a:lnTo>
                        <a:pt x="48" y="276"/>
                      </a:lnTo>
                      <a:lnTo>
                        <a:pt x="48" y="294"/>
                      </a:lnTo>
                      <a:lnTo>
                        <a:pt x="54" y="294"/>
                      </a:lnTo>
                      <a:lnTo>
                        <a:pt x="60" y="300"/>
                      </a:lnTo>
                      <a:lnTo>
                        <a:pt x="60" y="312"/>
                      </a:lnTo>
                      <a:lnTo>
                        <a:pt x="54" y="324"/>
                      </a:lnTo>
                      <a:lnTo>
                        <a:pt x="54" y="336"/>
                      </a:lnTo>
                      <a:lnTo>
                        <a:pt x="66" y="378"/>
                      </a:lnTo>
                      <a:lnTo>
                        <a:pt x="96" y="402"/>
                      </a:lnTo>
                      <a:lnTo>
                        <a:pt x="108" y="396"/>
                      </a:lnTo>
                      <a:lnTo>
                        <a:pt x="120" y="384"/>
                      </a:lnTo>
                      <a:lnTo>
                        <a:pt x="138" y="384"/>
                      </a:lnTo>
                      <a:lnTo>
                        <a:pt x="138" y="372"/>
                      </a:lnTo>
                      <a:lnTo>
                        <a:pt x="126" y="360"/>
                      </a:lnTo>
                      <a:lnTo>
                        <a:pt x="126" y="35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8" name="Thailand"/>
                <p:cNvSpPr>
                  <a:spLocks/>
                </p:cNvSpPr>
                <p:nvPr/>
              </p:nvSpPr>
              <p:spPr bwMode="gray">
                <a:xfrm>
                  <a:off x="4303" y="2852"/>
                  <a:ext cx="151" cy="163"/>
                </a:xfrm>
                <a:custGeom>
                  <a:avLst/>
                  <a:gdLst>
                    <a:gd name="T0" fmla="*/ 116823 w 618"/>
                    <a:gd name="T1" fmla="*/ 3666 h 1188"/>
                    <a:gd name="T2" fmla="*/ 116823 w 618"/>
                    <a:gd name="T3" fmla="*/ 3666 h 1188"/>
                    <a:gd name="T4" fmla="*/ 116823 w 618"/>
                    <a:gd name="T5" fmla="*/ 3666 h 1188"/>
                    <a:gd name="T6" fmla="*/ 116823 w 618"/>
                    <a:gd name="T7" fmla="*/ 3666 h 1188"/>
                    <a:gd name="T8" fmla="*/ 116823 w 618"/>
                    <a:gd name="T9" fmla="*/ 3666 h 1188"/>
                    <a:gd name="T10" fmla="*/ 116823 w 618"/>
                    <a:gd name="T11" fmla="*/ 3666 h 1188"/>
                    <a:gd name="T12" fmla="*/ 116823 w 618"/>
                    <a:gd name="T13" fmla="*/ 3666 h 1188"/>
                    <a:gd name="T14" fmla="*/ 116823 w 618"/>
                    <a:gd name="T15" fmla="*/ 3666 h 1188"/>
                    <a:gd name="T16" fmla="*/ 116823 w 618"/>
                    <a:gd name="T17" fmla="*/ 3666 h 1188"/>
                    <a:gd name="T18" fmla="*/ 116823 w 618"/>
                    <a:gd name="T19" fmla="*/ 3666 h 1188"/>
                    <a:gd name="T20" fmla="*/ 116823 w 618"/>
                    <a:gd name="T21" fmla="*/ 3666 h 1188"/>
                    <a:gd name="T22" fmla="*/ 116823 w 618"/>
                    <a:gd name="T23" fmla="*/ 3666 h 1188"/>
                    <a:gd name="T24" fmla="*/ 116823 w 618"/>
                    <a:gd name="T25" fmla="*/ 0 h 1188"/>
                    <a:gd name="T26" fmla="*/ 116823 w 618"/>
                    <a:gd name="T27" fmla="*/ 3666 h 1188"/>
                    <a:gd name="T28" fmla="*/ 116823 w 618"/>
                    <a:gd name="T29" fmla="*/ 3666 h 1188"/>
                    <a:gd name="T30" fmla="*/ 116823 w 618"/>
                    <a:gd name="T31" fmla="*/ 3666 h 1188"/>
                    <a:gd name="T32" fmla="*/ 0 w 618"/>
                    <a:gd name="T33" fmla="*/ 3666 h 1188"/>
                    <a:gd name="T34" fmla="*/ 116823 w 618"/>
                    <a:gd name="T35" fmla="*/ 3666 h 1188"/>
                    <a:gd name="T36" fmla="*/ 116823 w 618"/>
                    <a:gd name="T37" fmla="*/ 3666 h 1188"/>
                    <a:gd name="T38" fmla="*/ 116823 w 618"/>
                    <a:gd name="T39" fmla="*/ 3666 h 1188"/>
                    <a:gd name="T40" fmla="*/ 116823 w 618"/>
                    <a:gd name="T41" fmla="*/ 3666 h 1188"/>
                    <a:gd name="T42" fmla="*/ 116823 w 618"/>
                    <a:gd name="T43" fmla="*/ 3666 h 1188"/>
                    <a:gd name="T44" fmla="*/ 116823 w 618"/>
                    <a:gd name="T45" fmla="*/ 3666 h 1188"/>
                    <a:gd name="T46" fmla="*/ 116823 w 618"/>
                    <a:gd name="T47" fmla="*/ 3666 h 1188"/>
                    <a:gd name="T48" fmla="*/ 116823 w 618"/>
                    <a:gd name="T49" fmla="*/ 3666 h 1188"/>
                    <a:gd name="T50" fmla="*/ 116823 w 618"/>
                    <a:gd name="T51" fmla="*/ 3666 h 1188"/>
                    <a:gd name="T52" fmla="*/ 116823 w 618"/>
                    <a:gd name="T53" fmla="*/ 3666 h 1188"/>
                    <a:gd name="T54" fmla="*/ 116823 w 618"/>
                    <a:gd name="T55" fmla="*/ 3666 h 1188"/>
                    <a:gd name="T56" fmla="*/ 116823 w 618"/>
                    <a:gd name="T57" fmla="*/ 3666 h 1188"/>
                    <a:gd name="T58" fmla="*/ 116823 w 618"/>
                    <a:gd name="T59" fmla="*/ 3666 h 1188"/>
                    <a:gd name="T60" fmla="*/ 116823 w 618"/>
                    <a:gd name="T61" fmla="*/ 3666 h 1188"/>
                    <a:gd name="T62" fmla="*/ 116823 w 618"/>
                    <a:gd name="T63" fmla="*/ 3666 h 1188"/>
                    <a:gd name="T64" fmla="*/ 116823 w 618"/>
                    <a:gd name="T65" fmla="*/ 3666 h 1188"/>
                    <a:gd name="T66" fmla="*/ 116823 w 618"/>
                    <a:gd name="T67" fmla="*/ 3666 h 1188"/>
                    <a:gd name="T68" fmla="*/ 116823 w 618"/>
                    <a:gd name="T69" fmla="*/ 3666 h 1188"/>
                    <a:gd name="T70" fmla="*/ 116823 w 618"/>
                    <a:gd name="T71" fmla="*/ 3666 h 1188"/>
                    <a:gd name="T72" fmla="*/ 116823 w 618"/>
                    <a:gd name="T73" fmla="*/ 3666 h 1188"/>
                    <a:gd name="T74" fmla="*/ 116823 w 618"/>
                    <a:gd name="T75" fmla="*/ 3666 h 1188"/>
                    <a:gd name="T76" fmla="*/ 116823 w 618"/>
                    <a:gd name="T77" fmla="*/ 3666 h 1188"/>
                    <a:gd name="T78" fmla="*/ 116823 w 618"/>
                    <a:gd name="T79" fmla="*/ 3666 h 1188"/>
                    <a:gd name="T80" fmla="*/ 116823 w 618"/>
                    <a:gd name="T81" fmla="*/ 3666 h 1188"/>
                    <a:gd name="T82" fmla="*/ 116823 w 618"/>
                    <a:gd name="T83" fmla="*/ 3666 h 1188"/>
                    <a:gd name="T84" fmla="*/ 116823 w 618"/>
                    <a:gd name="T85" fmla="*/ 3666 h 1188"/>
                    <a:gd name="T86" fmla="*/ 116823 w 618"/>
                    <a:gd name="T87" fmla="*/ 3666 h 1188"/>
                    <a:gd name="T88" fmla="*/ 116823 w 618"/>
                    <a:gd name="T89" fmla="*/ 3666 h 1188"/>
                    <a:gd name="T90" fmla="*/ 116823 w 618"/>
                    <a:gd name="T91" fmla="*/ 3666 h 1188"/>
                    <a:gd name="T92" fmla="*/ 116823 w 618"/>
                    <a:gd name="T93" fmla="*/ 3666 h 1188"/>
                    <a:gd name="T94" fmla="*/ 116823 w 618"/>
                    <a:gd name="T95" fmla="*/ 3666 h 1188"/>
                    <a:gd name="T96" fmla="*/ 116823 w 618"/>
                    <a:gd name="T97" fmla="*/ 3666 h 1188"/>
                    <a:gd name="T98" fmla="*/ 116823 w 618"/>
                    <a:gd name="T99" fmla="*/ 3666 h 1188"/>
                    <a:gd name="T100" fmla="*/ 116823 w 618"/>
                    <a:gd name="T101" fmla="*/ 3666 h 1188"/>
                    <a:gd name="T102" fmla="*/ 116823 w 618"/>
                    <a:gd name="T103" fmla="*/ 3666 h 1188"/>
                    <a:gd name="T104" fmla="*/ 116823 w 618"/>
                    <a:gd name="T105" fmla="*/ 3666 h 1188"/>
                    <a:gd name="T106" fmla="*/ 116823 w 618"/>
                    <a:gd name="T107" fmla="*/ 3666 h 1188"/>
                    <a:gd name="T108" fmla="*/ 116823 w 618"/>
                    <a:gd name="T109" fmla="*/ 3666 h 1188"/>
                    <a:gd name="T110" fmla="*/ 116823 w 618"/>
                    <a:gd name="T111" fmla="*/ 3666 h 1188"/>
                    <a:gd name="T112" fmla="*/ 116823 w 618"/>
                    <a:gd name="T113" fmla="*/ 3666 h 1188"/>
                    <a:gd name="T114" fmla="*/ 116823 w 618"/>
                    <a:gd name="T115" fmla="*/ 3666 h 1188"/>
                    <a:gd name="T116" fmla="*/ 116823 w 618"/>
                    <a:gd name="T117" fmla="*/ 3666 h 118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18"/>
                    <a:gd name="T178" fmla="*/ 0 h 1188"/>
                    <a:gd name="T179" fmla="*/ 618 w 618"/>
                    <a:gd name="T180" fmla="*/ 1188 h 118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18" h="1188">
                      <a:moveTo>
                        <a:pt x="588" y="426"/>
                      </a:moveTo>
                      <a:lnTo>
                        <a:pt x="588" y="420"/>
                      </a:lnTo>
                      <a:lnTo>
                        <a:pt x="594" y="414"/>
                      </a:lnTo>
                      <a:lnTo>
                        <a:pt x="606" y="390"/>
                      </a:lnTo>
                      <a:lnTo>
                        <a:pt x="594" y="378"/>
                      </a:lnTo>
                      <a:lnTo>
                        <a:pt x="594" y="372"/>
                      </a:lnTo>
                      <a:lnTo>
                        <a:pt x="588" y="378"/>
                      </a:lnTo>
                      <a:lnTo>
                        <a:pt x="588" y="366"/>
                      </a:lnTo>
                      <a:lnTo>
                        <a:pt x="582" y="360"/>
                      </a:lnTo>
                      <a:lnTo>
                        <a:pt x="582" y="354"/>
                      </a:lnTo>
                      <a:lnTo>
                        <a:pt x="546" y="318"/>
                      </a:lnTo>
                      <a:lnTo>
                        <a:pt x="534" y="294"/>
                      </a:lnTo>
                      <a:lnTo>
                        <a:pt x="534" y="282"/>
                      </a:lnTo>
                      <a:lnTo>
                        <a:pt x="528" y="240"/>
                      </a:lnTo>
                      <a:lnTo>
                        <a:pt x="510" y="222"/>
                      </a:lnTo>
                      <a:lnTo>
                        <a:pt x="498" y="216"/>
                      </a:lnTo>
                      <a:lnTo>
                        <a:pt x="480" y="204"/>
                      </a:lnTo>
                      <a:lnTo>
                        <a:pt x="468" y="192"/>
                      </a:lnTo>
                      <a:lnTo>
                        <a:pt x="468" y="180"/>
                      </a:lnTo>
                      <a:lnTo>
                        <a:pt x="462" y="174"/>
                      </a:lnTo>
                      <a:lnTo>
                        <a:pt x="438" y="174"/>
                      </a:lnTo>
                      <a:lnTo>
                        <a:pt x="426" y="168"/>
                      </a:lnTo>
                      <a:lnTo>
                        <a:pt x="420" y="162"/>
                      </a:lnTo>
                      <a:lnTo>
                        <a:pt x="402" y="162"/>
                      </a:lnTo>
                      <a:lnTo>
                        <a:pt x="396" y="168"/>
                      </a:lnTo>
                      <a:lnTo>
                        <a:pt x="396" y="180"/>
                      </a:lnTo>
                      <a:lnTo>
                        <a:pt x="378" y="198"/>
                      </a:lnTo>
                      <a:lnTo>
                        <a:pt x="360" y="198"/>
                      </a:lnTo>
                      <a:lnTo>
                        <a:pt x="336" y="186"/>
                      </a:lnTo>
                      <a:lnTo>
                        <a:pt x="330" y="180"/>
                      </a:lnTo>
                      <a:lnTo>
                        <a:pt x="318" y="180"/>
                      </a:lnTo>
                      <a:lnTo>
                        <a:pt x="312" y="186"/>
                      </a:lnTo>
                      <a:lnTo>
                        <a:pt x="306" y="198"/>
                      </a:lnTo>
                      <a:lnTo>
                        <a:pt x="294" y="210"/>
                      </a:lnTo>
                      <a:lnTo>
                        <a:pt x="294" y="216"/>
                      </a:lnTo>
                      <a:lnTo>
                        <a:pt x="288" y="222"/>
                      </a:lnTo>
                      <a:lnTo>
                        <a:pt x="264" y="234"/>
                      </a:lnTo>
                      <a:lnTo>
                        <a:pt x="246" y="234"/>
                      </a:lnTo>
                      <a:lnTo>
                        <a:pt x="246" y="222"/>
                      </a:lnTo>
                      <a:lnTo>
                        <a:pt x="270" y="174"/>
                      </a:lnTo>
                      <a:lnTo>
                        <a:pt x="270" y="162"/>
                      </a:lnTo>
                      <a:lnTo>
                        <a:pt x="264" y="156"/>
                      </a:lnTo>
                      <a:lnTo>
                        <a:pt x="252" y="156"/>
                      </a:lnTo>
                      <a:lnTo>
                        <a:pt x="264" y="144"/>
                      </a:lnTo>
                      <a:lnTo>
                        <a:pt x="270" y="132"/>
                      </a:lnTo>
                      <a:lnTo>
                        <a:pt x="270" y="120"/>
                      </a:lnTo>
                      <a:lnTo>
                        <a:pt x="264" y="108"/>
                      </a:lnTo>
                      <a:lnTo>
                        <a:pt x="258" y="102"/>
                      </a:lnTo>
                      <a:lnTo>
                        <a:pt x="264" y="96"/>
                      </a:lnTo>
                      <a:lnTo>
                        <a:pt x="264" y="66"/>
                      </a:lnTo>
                      <a:lnTo>
                        <a:pt x="252" y="60"/>
                      </a:lnTo>
                      <a:lnTo>
                        <a:pt x="246" y="60"/>
                      </a:lnTo>
                      <a:lnTo>
                        <a:pt x="240" y="66"/>
                      </a:lnTo>
                      <a:lnTo>
                        <a:pt x="228" y="66"/>
                      </a:lnTo>
                      <a:lnTo>
                        <a:pt x="228" y="78"/>
                      </a:lnTo>
                      <a:lnTo>
                        <a:pt x="210" y="78"/>
                      </a:lnTo>
                      <a:lnTo>
                        <a:pt x="204" y="72"/>
                      </a:lnTo>
                      <a:lnTo>
                        <a:pt x="198" y="60"/>
                      </a:lnTo>
                      <a:lnTo>
                        <a:pt x="198" y="36"/>
                      </a:lnTo>
                      <a:lnTo>
                        <a:pt x="204" y="30"/>
                      </a:lnTo>
                      <a:lnTo>
                        <a:pt x="204" y="18"/>
                      </a:lnTo>
                      <a:lnTo>
                        <a:pt x="198" y="12"/>
                      </a:lnTo>
                      <a:lnTo>
                        <a:pt x="186" y="12"/>
                      </a:lnTo>
                      <a:lnTo>
                        <a:pt x="174" y="6"/>
                      </a:lnTo>
                      <a:lnTo>
                        <a:pt x="168" y="0"/>
                      </a:lnTo>
                      <a:lnTo>
                        <a:pt x="138" y="0"/>
                      </a:lnTo>
                      <a:lnTo>
                        <a:pt x="132" y="6"/>
                      </a:lnTo>
                      <a:lnTo>
                        <a:pt x="126" y="6"/>
                      </a:lnTo>
                      <a:lnTo>
                        <a:pt x="120" y="30"/>
                      </a:lnTo>
                      <a:lnTo>
                        <a:pt x="96" y="30"/>
                      </a:lnTo>
                      <a:lnTo>
                        <a:pt x="96" y="36"/>
                      </a:lnTo>
                      <a:lnTo>
                        <a:pt x="90" y="42"/>
                      </a:lnTo>
                      <a:lnTo>
                        <a:pt x="84" y="54"/>
                      </a:lnTo>
                      <a:lnTo>
                        <a:pt x="78" y="60"/>
                      </a:lnTo>
                      <a:lnTo>
                        <a:pt x="66" y="60"/>
                      </a:lnTo>
                      <a:lnTo>
                        <a:pt x="54" y="54"/>
                      </a:lnTo>
                      <a:lnTo>
                        <a:pt x="24" y="54"/>
                      </a:lnTo>
                      <a:lnTo>
                        <a:pt x="24" y="102"/>
                      </a:lnTo>
                      <a:lnTo>
                        <a:pt x="18" y="108"/>
                      </a:lnTo>
                      <a:lnTo>
                        <a:pt x="12" y="108"/>
                      </a:lnTo>
                      <a:lnTo>
                        <a:pt x="6" y="114"/>
                      </a:lnTo>
                      <a:lnTo>
                        <a:pt x="6" y="120"/>
                      </a:lnTo>
                      <a:lnTo>
                        <a:pt x="24" y="138"/>
                      </a:lnTo>
                      <a:lnTo>
                        <a:pt x="24" y="156"/>
                      </a:lnTo>
                      <a:lnTo>
                        <a:pt x="0" y="156"/>
                      </a:lnTo>
                      <a:lnTo>
                        <a:pt x="0" y="162"/>
                      </a:lnTo>
                      <a:lnTo>
                        <a:pt x="24" y="186"/>
                      </a:lnTo>
                      <a:lnTo>
                        <a:pt x="36" y="192"/>
                      </a:lnTo>
                      <a:lnTo>
                        <a:pt x="30" y="216"/>
                      </a:lnTo>
                      <a:lnTo>
                        <a:pt x="36" y="216"/>
                      </a:lnTo>
                      <a:lnTo>
                        <a:pt x="36" y="222"/>
                      </a:lnTo>
                      <a:lnTo>
                        <a:pt x="42" y="234"/>
                      </a:lnTo>
                      <a:lnTo>
                        <a:pt x="60" y="252"/>
                      </a:lnTo>
                      <a:lnTo>
                        <a:pt x="72" y="258"/>
                      </a:lnTo>
                      <a:lnTo>
                        <a:pt x="84" y="270"/>
                      </a:lnTo>
                      <a:lnTo>
                        <a:pt x="96" y="276"/>
                      </a:lnTo>
                      <a:lnTo>
                        <a:pt x="102" y="282"/>
                      </a:lnTo>
                      <a:lnTo>
                        <a:pt x="102" y="288"/>
                      </a:lnTo>
                      <a:lnTo>
                        <a:pt x="96" y="288"/>
                      </a:lnTo>
                      <a:lnTo>
                        <a:pt x="96" y="306"/>
                      </a:lnTo>
                      <a:lnTo>
                        <a:pt x="102" y="318"/>
                      </a:lnTo>
                      <a:lnTo>
                        <a:pt x="108" y="324"/>
                      </a:lnTo>
                      <a:lnTo>
                        <a:pt x="114" y="324"/>
                      </a:lnTo>
                      <a:lnTo>
                        <a:pt x="120" y="318"/>
                      </a:lnTo>
                      <a:lnTo>
                        <a:pt x="126" y="324"/>
                      </a:lnTo>
                      <a:lnTo>
                        <a:pt x="126" y="342"/>
                      </a:lnTo>
                      <a:lnTo>
                        <a:pt x="120" y="348"/>
                      </a:lnTo>
                      <a:lnTo>
                        <a:pt x="108" y="348"/>
                      </a:lnTo>
                      <a:lnTo>
                        <a:pt x="114" y="360"/>
                      </a:lnTo>
                      <a:lnTo>
                        <a:pt x="114" y="384"/>
                      </a:lnTo>
                      <a:lnTo>
                        <a:pt x="108" y="396"/>
                      </a:lnTo>
                      <a:lnTo>
                        <a:pt x="102" y="402"/>
                      </a:lnTo>
                      <a:lnTo>
                        <a:pt x="84" y="438"/>
                      </a:lnTo>
                      <a:lnTo>
                        <a:pt x="90" y="444"/>
                      </a:lnTo>
                      <a:lnTo>
                        <a:pt x="90" y="450"/>
                      </a:lnTo>
                      <a:lnTo>
                        <a:pt x="96" y="456"/>
                      </a:lnTo>
                      <a:lnTo>
                        <a:pt x="102" y="468"/>
                      </a:lnTo>
                      <a:lnTo>
                        <a:pt x="108" y="474"/>
                      </a:lnTo>
                      <a:lnTo>
                        <a:pt x="114" y="486"/>
                      </a:lnTo>
                      <a:lnTo>
                        <a:pt x="156" y="528"/>
                      </a:lnTo>
                      <a:lnTo>
                        <a:pt x="162" y="540"/>
                      </a:lnTo>
                      <a:lnTo>
                        <a:pt x="162" y="570"/>
                      </a:lnTo>
                      <a:lnTo>
                        <a:pt x="168" y="588"/>
                      </a:lnTo>
                      <a:lnTo>
                        <a:pt x="168" y="612"/>
                      </a:lnTo>
                      <a:lnTo>
                        <a:pt x="192" y="636"/>
                      </a:lnTo>
                      <a:lnTo>
                        <a:pt x="192" y="660"/>
                      </a:lnTo>
                      <a:lnTo>
                        <a:pt x="198" y="672"/>
                      </a:lnTo>
                      <a:lnTo>
                        <a:pt x="198" y="702"/>
                      </a:lnTo>
                      <a:lnTo>
                        <a:pt x="192" y="714"/>
                      </a:lnTo>
                      <a:lnTo>
                        <a:pt x="192" y="732"/>
                      </a:lnTo>
                      <a:lnTo>
                        <a:pt x="174" y="768"/>
                      </a:lnTo>
                      <a:lnTo>
                        <a:pt x="156" y="786"/>
                      </a:lnTo>
                      <a:lnTo>
                        <a:pt x="156" y="798"/>
                      </a:lnTo>
                      <a:lnTo>
                        <a:pt x="162" y="804"/>
                      </a:lnTo>
                      <a:lnTo>
                        <a:pt x="162" y="816"/>
                      </a:lnTo>
                      <a:lnTo>
                        <a:pt x="156" y="828"/>
                      </a:lnTo>
                      <a:lnTo>
                        <a:pt x="150" y="834"/>
                      </a:lnTo>
                      <a:lnTo>
                        <a:pt x="144" y="846"/>
                      </a:lnTo>
                      <a:lnTo>
                        <a:pt x="144" y="852"/>
                      </a:lnTo>
                      <a:lnTo>
                        <a:pt x="138" y="858"/>
                      </a:lnTo>
                      <a:lnTo>
                        <a:pt x="132" y="876"/>
                      </a:lnTo>
                      <a:lnTo>
                        <a:pt x="126" y="888"/>
                      </a:lnTo>
                      <a:lnTo>
                        <a:pt x="126" y="906"/>
                      </a:lnTo>
                      <a:lnTo>
                        <a:pt x="120" y="918"/>
                      </a:lnTo>
                      <a:lnTo>
                        <a:pt x="120" y="966"/>
                      </a:lnTo>
                      <a:lnTo>
                        <a:pt x="126" y="978"/>
                      </a:lnTo>
                      <a:lnTo>
                        <a:pt x="126" y="1008"/>
                      </a:lnTo>
                      <a:lnTo>
                        <a:pt x="132" y="1014"/>
                      </a:lnTo>
                      <a:lnTo>
                        <a:pt x="132" y="1020"/>
                      </a:lnTo>
                      <a:lnTo>
                        <a:pt x="138" y="1020"/>
                      </a:lnTo>
                      <a:lnTo>
                        <a:pt x="138" y="1002"/>
                      </a:lnTo>
                      <a:lnTo>
                        <a:pt x="144" y="990"/>
                      </a:lnTo>
                      <a:lnTo>
                        <a:pt x="144" y="978"/>
                      </a:lnTo>
                      <a:lnTo>
                        <a:pt x="150" y="972"/>
                      </a:lnTo>
                      <a:lnTo>
                        <a:pt x="150" y="996"/>
                      </a:lnTo>
                      <a:lnTo>
                        <a:pt x="162" y="996"/>
                      </a:lnTo>
                      <a:lnTo>
                        <a:pt x="186" y="1020"/>
                      </a:lnTo>
                      <a:lnTo>
                        <a:pt x="192" y="1032"/>
                      </a:lnTo>
                      <a:lnTo>
                        <a:pt x="198" y="1038"/>
                      </a:lnTo>
                      <a:lnTo>
                        <a:pt x="198" y="1044"/>
                      </a:lnTo>
                      <a:lnTo>
                        <a:pt x="228" y="1074"/>
                      </a:lnTo>
                      <a:lnTo>
                        <a:pt x="228" y="1098"/>
                      </a:lnTo>
                      <a:lnTo>
                        <a:pt x="234" y="1110"/>
                      </a:lnTo>
                      <a:lnTo>
                        <a:pt x="246" y="1128"/>
                      </a:lnTo>
                      <a:lnTo>
                        <a:pt x="264" y="1146"/>
                      </a:lnTo>
                      <a:lnTo>
                        <a:pt x="270" y="1140"/>
                      </a:lnTo>
                      <a:lnTo>
                        <a:pt x="276" y="1128"/>
                      </a:lnTo>
                      <a:lnTo>
                        <a:pt x="270" y="1122"/>
                      </a:lnTo>
                      <a:lnTo>
                        <a:pt x="270" y="1110"/>
                      </a:lnTo>
                      <a:lnTo>
                        <a:pt x="276" y="1104"/>
                      </a:lnTo>
                      <a:lnTo>
                        <a:pt x="288" y="1104"/>
                      </a:lnTo>
                      <a:lnTo>
                        <a:pt x="294" y="1116"/>
                      </a:lnTo>
                      <a:lnTo>
                        <a:pt x="294" y="1122"/>
                      </a:lnTo>
                      <a:lnTo>
                        <a:pt x="312" y="1122"/>
                      </a:lnTo>
                      <a:lnTo>
                        <a:pt x="324" y="1128"/>
                      </a:lnTo>
                      <a:lnTo>
                        <a:pt x="330" y="1134"/>
                      </a:lnTo>
                      <a:lnTo>
                        <a:pt x="330" y="1146"/>
                      </a:lnTo>
                      <a:lnTo>
                        <a:pt x="342" y="1146"/>
                      </a:lnTo>
                      <a:lnTo>
                        <a:pt x="342" y="1158"/>
                      </a:lnTo>
                      <a:lnTo>
                        <a:pt x="330" y="1170"/>
                      </a:lnTo>
                      <a:lnTo>
                        <a:pt x="330" y="1176"/>
                      </a:lnTo>
                      <a:lnTo>
                        <a:pt x="336" y="1182"/>
                      </a:lnTo>
                      <a:lnTo>
                        <a:pt x="354" y="1182"/>
                      </a:lnTo>
                      <a:lnTo>
                        <a:pt x="354" y="1176"/>
                      </a:lnTo>
                      <a:lnTo>
                        <a:pt x="366" y="1176"/>
                      </a:lnTo>
                      <a:lnTo>
                        <a:pt x="372" y="1170"/>
                      </a:lnTo>
                      <a:lnTo>
                        <a:pt x="378" y="1170"/>
                      </a:lnTo>
                      <a:lnTo>
                        <a:pt x="396" y="1188"/>
                      </a:lnTo>
                      <a:lnTo>
                        <a:pt x="402" y="1182"/>
                      </a:lnTo>
                      <a:lnTo>
                        <a:pt x="402" y="1176"/>
                      </a:lnTo>
                      <a:lnTo>
                        <a:pt x="408" y="1164"/>
                      </a:lnTo>
                      <a:lnTo>
                        <a:pt x="414" y="1158"/>
                      </a:lnTo>
                      <a:lnTo>
                        <a:pt x="420" y="1146"/>
                      </a:lnTo>
                      <a:lnTo>
                        <a:pt x="396" y="1134"/>
                      </a:lnTo>
                      <a:lnTo>
                        <a:pt x="390" y="1128"/>
                      </a:lnTo>
                      <a:lnTo>
                        <a:pt x="390" y="1116"/>
                      </a:lnTo>
                      <a:lnTo>
                        <a:pt x="384" y="1104"/>
                      </a:lnTo>
                      <a:lnTo>
                        <a:pt x="384" y="1092"/>
                      </a:lnTo>
                      <a:lnTo>
                        <a:pt x="378" y="1080"/>
                      </a:lnTo>
                      <a:lnTo>
                        <a:pt x="372" y="1074"/>
                      </a:lnTo>
                      <a:lnTo>
                        <a:pt x="354" y="1074"/>
                      </a:lnTo>
                      <a:lnTo>
                        <a:pt x="342" y="1080"/>
                      </a:lnTo>
                      <a:lnTo>
                        <a:pt x="336" y="1086"/>
                      </a:lnTo>
                      <a:lnTo>
                        <a:pt x="318" y="1086"/>
                      </a:lnTo>
                      <a:lnTo>
                        <a:pt x="312" y="1080"/>
                      </a:lnTo>
                      <a:lnTo>
                        <a:pt x="306" y="1068"/>
                      </a:lnTo>
                      <a:lnTo>
                        <a:pt x="306" y="1056"/>
                      </a:lnTo>
                      <a:lnTo>
                        <a:pt x="294" y="1032"/>
                      </a:lnTo>
                      <a:lnTo>
                        <a:pt x="288" y="1032"/>
                      </a:lnTo>
                      <a:lnTo>
                        <a:pt x="288" y="1050"/>
                      </a:lnTo>
                      <a:lnTo>
                        <a:pt x="282" y="1056"/>
                      </a:lnTo>
                      <a:lnTo>
                        <a:pt x="276" y="1056"/>
                      </a:lnTo>
                      <a:lnTo>
                        <a:pt x="270" y="1044"/>
                      </a:lnTo>
                      <a:lnTo>
                        <a:pt x="264" y="1038"/>
                      </a:lnTo>
                      <a:lnTo>
                        <a:pt x="258" y="1026"/>
                      </a:lnTo>
                      <a:lnTo>
                        <a:pt x="258" y="1014"/>
                      </a:lnTo>
                      <a:lnTo>
                        <a:pt x="270" y="1002"/>
                      </a:lnTo>
                      <a:lnTo>
                        <a:pt x="270" y="1008"/>
                      </a:lnTo>
                      <a:lnTo>
                        <a:pt x="276" y="1008"/>
                      </a:lnTo>
                      <a:lnTo>
                        <a:pt x="276" y="1014"/>
                      </a:lnTo>
                      <a:lnTo>
                        <a:pt x="282" y="1014"/>
                      </a:lnTo>
                      <a:lnTo>
                        <a:pt x="288" y="1008"/>
                      </a:lnTo>
                      <a:lnTo>
                        <a:pt x="282" y="1002"/>
                      </a:lnTo>
                      <a:lnTo>
                        <a:pt x="282" y="990"/>
                      </a:lnTo>
                      <a:lnTo>
                        <a:pt x="276" y="978"/>
                      </a:lnTo>
                      <a:lnTo>
                        <a:pt x="270" y="972"/>
                      </a:lnTo>
                      <a:lnTo>
                        <a:pt x="270" y="960"/>
                      </a:lnTo>
                      <a:lnTo>
                        <a:pt x="258" y="948"/>
                      </a:lnTo>
                      <a:lnTo>
                        <a:pt x="246" y="948"/>
                      </a:lnTo>
                      <a:lnTo>
                        <a:pt x="246" y="894"/>
                      </a:lnTo>
                      <a:lnTo>
                        <a:pt x="192" y="906"/>
                      </a:lnTo>
                      <a:lnTo>
                        <a:pt x="192" y="864"/>
                      </a:lnTo>
                      <a:lnTo>
                        <a:pt x="186" y="828"/>
                      </a:lnTo>
                      <a:lnTo>
                        <a:pt x="186" y="804"/>
                      </a:lnTo>
                      <a:lnTo>
                        <a:pt x="180" y="792"/>
                      </a:lnTo>
                      <a:lnTo>
                        <a:pt x="174" y="786"/>
                      </a:lnTo>
                      <a:lnTo>
                        <a:pt x="180" y="786"/>
                      </a:lnTo>
                      <a:lnTo>
                        <a:pt x="192" y="774"/>
                      </a:lnTo>
                      <a:lnTo>
                        <a:pt x="198" y="762"/>
                      </a:lnTo>
                      <a:lnTo>
                        <a:pt x="204" y="744"/>
                      </a:lnTo>
                      <a:lnTo>
                        <a:pt x="204" y="678"/>
                      </a:lnTo>
                      <a:lnTo>
                        <a:pt x="210" y="678"/>
                      </a:lnTo>
                      <a:lnTo>
                        <a:pt x="216" y="672"/>
                      </a:lnTo>
                      <a:lnTo>
                        <a:pt x="222" y="660"/>
                      </a:lnTo>
                      <a:lnTo>
                        <a:pt x="228" y="654"/>
                      </a:lnTo>
                      <a:lnTo>
                        <a:pt x="228" y="612"/>
                      </a:lnTo>
                      <a:lnTo>
                        <a:pt x="222" y="600"/>
                      </a:lnTo>
                      <a:lnTo>
                        <a:pt x="222" y="594"/>
                      </a:lnTo>
                      <a:lnTo>
                        <a:pt x="216" y="588"/>
                      </a:lnTo>
                      <a:lnTo>
                        <a:pt x="222" y="558"/>
                      </a:lnTo>
                      <a:lnTo>
                        <a:pt x="234" y="558"/>
                      </a:lnTo>
                      <a:lnTo>
                        <a:pt x="234" y="552"/>
                      </a:lnTo>
                      <a:lnTo>
                        <a:pt x="240" y="546"/>
                      </a:lnTo>
                      <a:lnTo>
                        <a:pt x="264" y="546"/>
                      </a:lnTo>
                      <a:lnTo>
                        <a:pt x="270" y="552"/>
                      </a:lnTo>
                      <a:lnTo>
                        <a:pt x="294" y="564"/>
                      </a:lnTo>
                      <a:lnTo>
                        <a:pt x="300" y="570"/>
                      </a:lnTo>
                      <a:lnTo>
                        <a:pt x="288" y="576"/>
                      </a:lnTo>
                      <a:lnTo>
                        <a:pt x="288" y="588"/>
                      </a:lnTo>
                      <a:lnTo>
                        <a:pt x="282" y="594"/>
                      </a:lnTo>
                      <a:lnTo>
                        <a:pt x="282" y="612"/>
                      </a:lnTo>
                      <a:lnTo>
                        <a:pt x="288" y="624"/>
                      </a:lnTo>
                      <a:lnTo>
                        <a:pt x="306" y="624"/>
                      </a:lnTo>
                      <a:lnTo>
                        <a:pt x="330" y="612"/>
                      </a:lnTo>
                      <a:lnTo>
                        <a:pt x="342" y="612"/>
                      </a:lnTo>
                      <a:lnTo>
                        <a:pt x="354" y="606"/>
                      </a:lnTo>
                      <a:lnTo>
                        <a:pt x="360" y="600"/>
                      </a:lnTo>
                      <a:lnTo>
                        <a:pt x="366" y="600"/>
                      </a:lnTo>
                      <a:lnTo>
                        <a:pt x="396" y="684"/>
                      </a:lnTo>
                      <a:lnTo>
                        <a:pt x="402" y="678"/>
                      </a:lnTo>
                      <a:lnTo>
                        <a:pt x="414" y="672"/>
                      </a:lnTo>
                      <a:lnTo>
                        <a:pt x="426" y="672"/>
                      </a:lnTo>
                      <a:lnTo>
                        <a:pt x="426" y="642"/>
                      </a:lnTo>
                      <a:lnTo>
                        <a:pt x="414" y="630"/>
                      </a:lnTo>
                      <a:lnTo>
                        <a:pt x="414" y="600"/>
                      </a:lnTo>
                      <a:lnTo>
                        <a:pt x="402" y="588"/>
                      </a:lnTo>
                      <a:lnTo>
                        <a:pt x="396" y="552"/>
                      </a:lnTo>
                      <a:lnTo>
                        <a:pt x="426" y="522"/>
                      </a:lnTo>
                      <a:lnTo>
                        <a:pt x="426" y="516"/>
                      </a:lnTo>
                      <a:lnTo>
                        <a:pt x="432" y="504"/>
                      </a:lnTo>
                      <a:lnTo>
                        <a:pt x="438" y="498"/>
                      </a:lnTo>
                      <a:lnTo>
                        <a:pt x="450" y="492"/>
                      </a:lnTo>
                      <a:lnTo>
                        <a:pt x="468" y="486"/>
                      </a:lnTo>
                      <a:lnTo>
                        <a:pt x="504" y="486"/>
                      </a:lnTo>
                      <a:lnTo>
                        <a:pt x="510" y="492"/>
                      </a:lnTo>
                      <a:lnTo>
                        <a:pt x="522" y="492"/>
                      </a:lnTo>
                      <a:lnTo>
                        <a:pt x="534" y="486"/>
                      </a:lnTo>
                      <a:lnTo>
                        <a:pt x="564" y="486"/>
                      </a:lnTo>
                      <a:lnTo>
                        <a:pt x="576" y="492"/>
                      </a:lnTo>
                      <a:lnTo>
                        <a:pt x="582" y="498"/>
                      </a:lnTo>
                      <a:lnTo>
                        <a:pt x="588" y="498"/>
                      </a:lnTo>
                      <a:lnTo>
                        <a:pt x="594" y="492"/>
                      </a:lnTo>
                      <a:lnTo>
                        <a:pt x="600" y="480"/>
                      </a:lnTo>
                      <a:lnTo>
                        <a:pt x="618" y="462"/>
                      </a:lnTo>
                      <a:lnTo>
                        <a:pt x="618" y="450"/>
                      </a:lnTo>
                      <a:lnTo>
                        <a:pt x="612" y="444"/>
                      </a:lnTo>
                      <a:lnTo>
                        <a:pt x="600" y="438"/>
                      </a:lnTo>
                      <a:lnTo>
                        <a:pt x="588" y="42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79" name="Tanzania"/>
                <p:cNvSpPr>
                  <a:spLocks noEditPoints="1"/>
                </p:cNvSpPr>
                <p:nvPr/>
              </p:nvSpPr>
              <p:spPr bwMode="gray">
                <a:xfrm>
                  <a:off x="3138" y="3089"/>
                  <a:ext cx="189" cy="119"/>
                </a:xfrm>
                <a:custGeom>
                  <a:avLst/>
                  <a:gdLst>
                    <a:gd name="T0" fmla="*/ 121738 w 768"/>
                    <a:gd name="T1" fmla="*/ 3589 h 870"/>
                    <a:gd name="T2" fmla="*/ 121738 w 768"/>
                    <a:gd name="T3" fmla="*/ 3589 h 870"/>
                    <a:gd name="T4" fmla="*/ 121738 w 768"/>
                    <a:gd name="T5" fmla="*/ 3589 h 870"/>
                    <a:gd name="T6" fmla="*/ 121738 w 768"/>
                    <a:gd name="T7" fmla="*/ 3589 h 870"/>
                    <a:gd name="T8" fmla="*/ 121738 w 768"/>
                    <a:gd name="T9" fmla="*/ 3589 h 870"/>
                    <a:gd name="T10" fmla="*/ 121738 w 768"/>
                    <a:gd name="T11" fmla="*/ 3589 h 870"/>
                    <a:gd name="T12" fmla="*/ 121738 w 768"/>
                    <a:gd name="T13" fmla="*/ 3589 h 870"/>
                    <a:gd name="T14" fmla="*/ 121738 w 768"/>
                    <a:gd name="T15" fmla="*/ 3589 h 870"/>
                    <a:gd name="T16" fmla="*/ 121738 w 768"/>
                    <a:gd name="T17" fmla="*/ 3589 h 870"/>
                    <a:gd name="T18" fmla="*/ 121738 w 768"/>
                    <a:gd name="T19" fmla="*/ 3589 h 870"/>
                    <a:gd name="T20" fmla="*/ 121738 w 768"/>
                    <a:gd name="T21" fmla="*/ 3589 h 870"/>
                    <a:gd name="T22" fmla="*/ 121738 w 768"/>
                    <a:gd name="T23" fmla="*/ 3589 h 870"/>
                    <a:gd name="T24" fmla="*/ 121738 w 768"/>
                    <a:gd name="T25" fmla="*/ 3589 h 870"/>
                    <a:gd name="T26" fmla="*/ 121738 w 768"/>
                    <a:gd name="T27" fmla="*/ 3589 h 870"/>
                    <a:gd name="T28" fmla="*/ 121738 w 768"/>
                    <a:gd name="T29" fmla="*/ 3589 h 870"/>
                    <a:gd name="T30" fmla="*/ 121738 w 768"/>
                    <a:gd name="T31" fmla="*/ 3589 h 870"/>
                    <a:gd name="T32" fmla="*/ 121738 w 768"/>
                    <a:gd name="T33" fmla="*/ 3589 h 870"/>
                    <a:gd name="T34" fmla="*/ 121738 w 768"/>
                    <a:gd name="T35" fmla="*/ 3589 h 870"/>
                    <a:gd name="T36" fmla="*/ 121738 w 768"/>
                    <a:gd name="T37" fmla="*/ 3589 h 870"/>
                    <a:gd name="T38" fmla="*/ 121738 w 768"/>
                    <a:gd name="T39" fmla="*/ 3589 h 870"/>
                    <a:gd name="T40" fmla="*/ 121738 w 768"/>
                    <a:gd name="T41" fmla="*/ 3589 h 870"/>
                    <a:gd name="T42" fmla="*/ 121738 w 768"/>
                    <a:gd name="T43" fmla="*/ 3589 h 870"/>
                    <a:gd name="T44" fmla="*/ 121738 w 768"/>
                    <a:gd name="T45" fmla="*/ 3589 h 870"/>
                    <a:gd name="T46" fmla="*/ 121738 w 768"/>
                    <a:gd name="T47" fmla="*/ 3589 h 870"/>
                    <a:gd name="T48" fmla="*/ 121738 w 768"/>
                    <a:gd name="T49" fmla="*/ 3589 h 870"/>
                    <a:gd name="T50" fmla="*/ 121738 w 768"/>
                    <a:gd name="T51" fmla="*/ 3589 h 870"/>
                    <a:gd name="T52" fmla="*/ 121738 w 768"/>
                    <a:gd name="T53" fmla="*/ 3589 h 870"/>
                    <a:gd name="T54" fmla="*/ 121738 w 768"/>
                    <a:gd name="T55" fmla="*/ 3589 h 870"/>
                    <a:gd name="T56" fmla="*/ 121738 w 768"/>
                    <a:gd name="T57" fmla="*/ 3589 h 870"/>
                    <a:gd name="T58" fmla="*/ 121738 w 768"/>
                    <a:gd name="T59" fmla="*/ 3589 h 870"/>
                    <a:gd name="T60" fmla="*/ 121738 w 768"/>
                    <a:gd name="T61" fmla="*/ 3589 h 870"/>
                    <a:gd name="T62" fmla="*/ 121738 w 768"/>
                    <a:gd name="T63" fmla="*/ 3589 h 870"/>
                    <a:gd name="T64" fmla="*/ 121738 w 768"/>
                    <a:gd name="T65" fmla="*/ 3589 h 870"/>
                    <a:gd name="T66" fmla="*/ 121738 w 768"/>
                    <a:gd name="T67" fmla="*/ 3589 h 870"/>
                    <a:gd name="T68" fmla="*/ 121738 w 768"/>
                    <a:gd name="T69" fmla="*/ 3589 h 870"/>
                    <a:gd name="T70" fmla="*/ 121738 w 768"/>
                    <a:gd name="T71" fmla="*/ 3589 h 870"/>
                    <a:gd name="T72" fmla="*/ 121738 w 768"/>
                    <a:gd name="T73" fmla="*/ 3589 h 870"/>
                    <a:gd name="T74" fmla="*/ 121738 w 768"/>
                    <a:gd name="T75" fmla="*/ 3589 h 870"/>
                    <a:gd name="T76" fmla="*/ 121738 w 768"/>
                    <a:gd name="T77" fmla="*/ 3589 h 870"/>
                    <a:gd name="T78" fmla="*/ 121738 w 768"/>
                    <a:gd name="T79" fmla="*/ 3589 h 870"/>
                    <a:gd name="T80" fmla="*/ 121738 w 768"/>
                    <a:gd name="T81" fmla="*/ 3589 h 870"/>
                    <a:gd name="T82" fmla="*/ 121738 w 768"/>
                    <a:gd name="T83" fmla="*/ 3589 h 870"/>
                    <a:gd name="T84" fmla="*/ 121738 w 768"/>
                    <a:gd name="T85" fmla="*/ 3589 h 870"/>
                    <a:gd name="T86" fmla="*/ 121738 w 768"/>
                    <a:gd name="T87" fmla="*/ 3589 h 870"/>
                    <a:gd name="T88" fmla="*/ 121738 w 768"/>
                    <a:gd name="T89" fmla="*/ 3589 h 870"/>
                    <a:gd name="T90" fmla="*/ 121738 w 768"/>
                    <a:gd name="T91" fmla="*/ 3589 h 870"/>
                    <a:gd name="T92" fmla="*/ 121738 w 768"/>
                    <a:gd name="T93" fmla="*/ 3589 h 870"/>
                    <a:gd name="T94" fmla="*/ 121738 w 768"/>
                    <a:gd name="T95" fmla="*/ 3589 h 870"/>
                    <a:gd name="T96" fmla="*/ 121738 w 768"/>
                    <a:gd name="T97" fmla="*/ 3589 h 870"/>
                    <a:gd name="T98" fmla="*/ 121738 w 768"/>
                    <a:gd name="T99" fmla="*/ 3589 h 870"/>
                    <a:gd name="T100" fmla="*/ 121738 w 768"/>
                    <a:gd name="T101" fmla="*/ 3589 h 870"/>
                    <a:gd name="T102" fmla="*/ 121738 w 768"/>
                    <a:gd name="T103" fmla="*/ 3589 h 87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768"/>
                    <a:gd name="T157" fmla="*/ 0 h 870"/>
                    <a:gd name="T158" fmla="*/ 768 w 768"/>
                    <a:gd name="T159" fmla="*/ 870 h 87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768" h="870">
                      <a:moveTo>
                        <a:pt x="762" y="744"/>
                      </a:moveTo>
                      <a:lnTo>
                        <a:pt x="750" y="744"/>
                      </a:lnTo>
                      <a:lnTo>
                        <a:pt x="744" y="738"/>
                      </a:lnTo>
                      <a:lnTo>
                        <a:pt x="732" y="732"/>
                      </a:lnTo>
                      <a:lnTo>
                        <a:pt x="720" y="720"/>
                      </a:lnTo>
                      <a:lnTo>
                        <a:pt x="720" y="708"/>
                      </a:lnTo>
                      <a:lnTo>
                        <a:pt x="714" y="690"/>
                      </a:lnTo>
                      <a:lnTo>
                        <a:pt x="714" y="654"/>
                      </a:lnTo>
                      <a:lnTo>
                        <a:pt x="690" y="612"/>
                      </a:lnTo>
                      <a:lnTo>
                        <a:pt x="702" y="564"/>
                      </a:lnTo>
                      <a:lnTo>
                        <a:pt x="684" y="540"/>
                      </a:lnTo>
                      <a:lnTo>
                        <a:pt x="690" y="528"/>
                      </a:lnTo>
                      <a:lnTo>
                        <a:pt x="696" y="522"/>
                      </a:lnTo>
                      <a:lnTo>
                        <a:pt x="708" y="498"/>
                      </a:lnTo>
                      <a:lnTo>
                        <a:pt x="708" y="480"/>
                      </a:lnTo>
                      <a:lnTo>
                        <a:pt x="702" y="474"/>
                      </a:lnTo>
                      <a:lnTo>
                        <a:pt x="690" y="468"/>
                      </a:lnTo>
                      <a:lnTo>
                        <a:pt x="672" y="456"/>
                      </a:lnTo>
                      <a:lnTo>
                        <a:pt x="660" y="450"/>
                      </a:lnTo>
                      <a:lnTo>
                        <a:pt x="654" y="438"/>
                      </a:lnTo>
                      <a:lnTo>
                        <a:pt x="654" y="426"/>
                      </a:lnTo>
                      <a:lnTo>
                        <a:pt x="660" y="414"/>
                      </a:lnTo>
                      <a:lnTo>
                        <a:pt x="666" y="396"/>
                      </a:lnTo>
                      <a:lnTo>
                        <a:pt x="666" y="384"/>
                      </a:lnTo>
                      <a:lnTo>
                        <a:pt x="672" y="366"/>
                      </a:lnTo>
                      <a:lnTo>
                        <a:pt x="678" y="354"/>
                      </a:lnTo>
                      <a:lnTo>
                        <a:pt x="678" y="330"/>
                      </a:lnTo>
                      <a:lnTo>
                        <a:pt x="684" y="318"/>
                      </a:lnTo>
                      <a:lnTo>
                        <a:pt x="684" y="300"/>
                      </a:lnTo>
                      <a:lnTo>
                        <a:pt x="570" y="192"/>
                      </a:lnTo>
                      <a:lnTo>
                        <a:pt x="576" y="186"/>
                      </a:lnTo>
                      <a:lnTo>
                        <a:pt x="582" y="186"/>
                      </a:lnTo>
                      <a:lnTo>
                        <a:pt x="588" y="180"/>
                      </a:lnTo>
                      <a:lnTo>
                        <a:pt x="588" y="174"/>
                      </a:lnTo>
                      <a:lnTo>
                        <a:pt x="576" y="162"/>
                      </a:lnTo>
                      <a:lnTo>
                        <a:pt x="324" y="6"/>
                      </a:lnTo>
                      <a:lnTo>
                        <a:pt x="312" y="6"/>
                      </a:lnTo>
                      <a:lnTo>
                        <a:pt x="312" y="18"/>
                      </a:lnTo>
                      <a:lnTo>
                        <a:pt x="318" y="24"/>
                      </a:lnTo>
                      <a:lnTo>
                        <a:pt x="318" y="36"/>
                      </a:lnTo>
                      <a:lnTo>
                        <a:pt x="294" y="48"/>
                      </a:lnTo>
                      <a:lnTo>
                        <a:pt x="276" y="66"/>
                      </a:lnTo>
                      <a:lnTo>
                        <a:pt x="264" y="84"/>
                      </a:lnTo>
                      <a:lnTo>
                        <a:pt x="264" y="90"/>
                      </a:lnTo>
                      <a:lnTo>
                        <a:pt x="270" y="96"/>
                      </a:lnTo>
                      <a:lnTo>
                        <a:pt x="294" y="96"/>
                      </a:lnTo>
                      <a:lnTo>
                        <a:pt x="306" y="90"/>
                      </a:lnTo>
                      <a:lnTo>
                        <a:pt x="312" y="90"/>
                      </a:lnTo>
                      <a:lnTo>
                        <a:pt x="306" y="96"/>
                      </a:lnTo>
                      <a:lnTo>
                        <a:pt x="294" y="102"/>
                      </a:lnTo>
                      <a:lnTo>
                        <a:pt x="276" y="120"/>
                      </a:lnTo>
                      <a:lnTo>
                        <a:pt x="270" y="120"/>
                      </a:lnTo>
                      <a:lnTo>
                        <a:pt x="264" y="114"/>
                      </a:lnTo>
                      <a:lnTo>
                        <a:pt x="252" y="108"/>
                      </a:lnTo>
                      <a:lnTo>
                        <a:pt x="246" y="108"/>
                      </a:lnTo>
                      <a:lnTo>
                        <a:pt x="234" y="120"/>
                      </a:lnTo>
                      <a:lnTo>
                        <a:pt x="234" y="138"/>
                      </a:lnTo>
                      <a:lnTo>
                        <a:pt x="246" y="150"/>
                      </a:lnTo>
                      <a:lnTo>
                        <a:pt x="216" y="150"/>
                      </a:lnTo>
                      <a:lnTo>
                        <a:pt x="216" y="138"/>
                      </a:lnTo>
                      <a:lnTo>
                        <a:pt x="222" y="132"/>
                      </a:lnTo>
                      <a:lnTo>
                        <a:pt x="222" y="126"/>
                      </a:lnTo>
                      <a:lnTo>
                        <a:pt x="228" y="114"/>
                      </a:lnTo>
                      <a:lnTo>
                        <a:pt x="210" y="120"/>
                      </a:lnTo>
                      <a:lnTo>
                        <a:pt x="192" y="102"/>
                      </a:lnTo>
                      <a:lnTo>
                        <a:pt x="186" y="102"/>
                      </a:lnTo>
                      <a:lnTo>
                        <a:pt x="174" y="114"/>
                      </a:lnTo>
                      <a:lnTo>
                        <a:pt x="174" y="132"/>
                      </a:lnTo>
                      <a:lnTo>
                        <a:pt x="168" y="138"/>
                      </a:lnTo>
                      <a:lnTo>
                        <a:pt x="162" y="138"/>
                      </a:lnTo>
                      <a:lnTo>
                        <a:pt x="156" y="132"/>
                      </a:lnTo>
                      <a:lnTo>
                        <a:pt x="156" y="48"/>
                      </a:lnTo>
                      <a:lnTo>
                        <a:pt x="162" y="36"/>
                      </a:lnTo>
                      <a:lnTo>
                        <a:pt x="162" y="24"/>
                      </a:lnTo>
                      <a:lnTo>
                        <a:pt x="168" y="12"/>
                      </a:lnTo>
                      <a:lnTo>
                        <a:pt x="168" y="6"/>
                      </a:lnTo>
                      <a:lnTo>
                        <a:pt x="78" y="0"/>
                      </a:lnTo>
                      <a:lnTo>
                        <a:pt x="72" y="24"/>
                      </a:lnTo>
                      <a:lnTo>
                        <a:pt x="78" y="30"/>
                      </a:lnTo>
                      <a:lnTo>
                        <a:pt x="84" y="42"/>
                      </a:lnTo>
                      <a:lnTo>
                        <a:pt x="90" y="48"/>
                      </a:lnTo>
                      <a:lnTo>
                        <a:pt x="90" y="66"/>
                      </a:lnTo>
                      <a:lnTo>
                        <a:pt x="96" y="72"/>
                      </a:lnTo>
                      <a:lnTo>
                        <a:pt x="96" y="96"/>
                      </a:lnTo>
                      <a:lnTo>
                        <a:pt x="78" y="114"/>
                      </a:lnTo>
                      <a:lnTo>
                        <a:pt x="66" y="114"/>
                      </a:lnTo>
                      <a:lnTo>
                        <a:pt x="66" y="126"/>
                      </a:lnTo>
                      <a:lnTo>
                        <a:pt x="60" y="138"/>
                      </a:lnTo>
                      <a:lnTo>
                        <a:pt x="60" y="156"/>
                      </a:lnTo>
                      <a:lnTo>
                        <a:pt x="66" y="156"/>
                      </a:lnTo>
                      <a:lnTo>
                        <a:pt x="72" y="162"/>
                      </a:lnTo>
                      <a:lnTo>
                        <a:pt x="90" y="162"/>
                      </a:lnTo>
                      <a:lnTo>
                        <a:pt x="90" y="180"/>
                      </a:lnTo>
                      <a:lnTo>
                        <a:pt x="78" y="186"/>
                      </a:lnTo>
                      <a:lnTo>
                        <a:pt x="84" y="198"/>
                      </a:lnTo>
                      <a:lnTo>
                        <a:pt x="72" y="198"/>
                      </a:lnTo>
                      <a:lnTo>
                        <a:pt x="54" y="216"/>
                      </a:lnTo>
                      <a:lnTo>
                        <a:pt x="48" y="228"/>
                      </a:lnTo>
                      <a:lnTo>
                        <a:pt x="48" y="246"/>
                      </a:lnTo>
                      <a:lnTo>
                        <a:pt x="42" y="258"/>
                      </a:lnTo>
                      <a:lnTo>
                        <a:pt x="30" y="270"/>
                      </a:lnTo>
                      <a:lnTo>
                        <a:pt x="6" y="282"/>
                      </a:lnTo>
                      <a:lnTo>
                        <a:pt x="0" y="294"/>
                      </a:lnTo>
                      <a:lnTo>
                        <a:pt x="6" y="306"/>
                      </a:lnTo>
                      <a:lnTo>
                        <a:pt x="18" y="318"/>
                      </a:lnTo>
                      <a:lnTo>
                        <a:pt x="18" y="330"/>
                      </a:lnTo>
                      <a:lnTo>
                        <a:pt x="12" y="342"/>
                      </a:lnTo>
                      <a:lnTo>
                        <a:pt x="12" y="348"/>
                      </a:lnTo>
                      <a:lnTo>
                        <a:pt x="18" y="354"/>
                      </a:lnTo>
                      <a:lnTo>
                        <a:pt x="18" y="366"/>
                      </a:lnTo>
                      <a:lnTo>
                        <a:pt x="24" y="378"/>
                      </a:lnTo>
                      <a:lnTo>
                        <a:pt x="24" y="396"/>
                      </a:lnTo>
                      <a:lnTo>
                        <a:pt x="18" y="402"/>
                      </a:lnTo>
                      <a:lnTo>
                        <a:pt x="18" y="432"/>
                      </a:lnTo>
                      <a:lnTo>
                        <a:pt x="30" y="444"/>
                      </a:lnTo>
                      <a:lnTo>
                        <a:pt x="36" y="444"/>
                      </a:lnTo>
                      <a:lnTo>
                        <a:pt x="48" y="450"/>
                      </a:lnTo>
                      <a:lnTo>
                        <a:pt x="72" y="474"/>
                      </a:lnTo>
                      <a:lnTo>
                        <a:pt x="78" y="486"/>
                      </a:lnTo>
                      <a:lnTo>
                        <a:pt x="78" y="546"/>
                      </a:lnTo>
                      <a:lnTo>
                        <a:pt x="84" y="558"/>
                      </a:lnTo>
                      <a:lnTo>
                        <a:pt x="114" y="594"/>
                      </a:lnTo>
                      <a:lnTo>
                        <a:pt x="114" y="600"/>
                      </a:lnTo>
                      <a:lnTo>
                        <a:pt x="108" y="612"/>
                      </a:lnTo>
                      <a:lnTo>
                        <a:pt x="108" y="618"/>
                      </a:lnTo>
                      <a:lnTo>
                        <a:pt x="126" y="618"/>
                      </a:lnTo>
                      <a:lnTo>
                        <a:pt x="138" y="612"/>
                      </a:lnTo>
                      <a:lnTo>
                        <a:pt x="138" y="630"/>
                      </a:lnTo>
                      <a:lnTo>
                        <a:pt x="144" y="636"/>
                      </a:lnTo>
                      <a:lnTo>
                        <a:pt x="162" y="636"/>
                      </a:lnTo>
                      <a:lnTo>
                        <a:pt x="180" y="654"/>
                      </a:lnTo>
                      <a:lnTo>
                        <a:pt x="192" y="654"/>
                      </a:lnTo>
                      <a:lnTo>
                        <a:pt x="204" y="648"/>
                      </a:lnTo>
                      <a:lnTo>
                        <a:pt x="204" y="666"/>
                      </a:lnTo>
                      <a:lnTo>
                        <a:pt x="222" y="666"/>
                      </a:lnTo>
                      <a:lnTo>
                        <a:pt x="240" y="678"/>
                      </a:lnTo>
                      <a:lnTo>
                        <a:pt x="264" y="678"/>
                      </a:lnTo>
                      <a:lnTo>
                        <a:pt x="270" y="696"/>
                      </a:lnTo>
                      <a:lnTo>
                        <a:pt x="300" y="696"/>
                      </a:lnTo>
                      <a:lnTo>
                        <a:pt x="300" y="690"/>
                      </a:lnTo>
                      <a:lnTo>
                        <a:pt x="312" y="678"/>
                      </a:lnTo>
                      <a:lnTo>
                        <a:pt x="318" y="684"/>
                      </a:lnTo>
                      <a:lnTo>
                        <a:pt x="330" y="690"/>
                      </a:lnTo>
                      <a:lnTo>
                        <a:pt x="336" y="702"/>
                      </a:lnTo>
                      <a:lnTo>
                        <a:pt x="348" y="714"/>
                      </a:lnTo>
                      <a:lnTo>
                        <a:pt x="348" y="774"/>
                      </a:lnTo>
                      <a:lnTo>
                        <a:pt x="354" y="774"/>
                      </a:lnTo>
                      <a:lnTo>
                        <a:pt x="360" y="780"/>
                      </a:lnTo>
                      <a:lnTo>
                        <a:pt x="360" y="792"/>
                      </a:lnTo>
                      <a:lnTo>
                        <a:pt x="354" y="798"/>
                      </a:lnTo>
                      <a:lnTo>
                        <a:pt x="354" y="804"/>
                      </a:lnTo>
                      <a:lnTo>
                        <a:pt x="348" y="810"/>
                      </a:lnTo>
                      <a:lnTo>
                        <a:pt x="348" y="816"/>
                      </a:lnTo>
                      <a:lnTo>
                        <a:pt x="366" y="834"/>
                      </a:lnTo>
                      <a:lnTo>
                        <a:pt x="378" y="840"/>
                      </a:lnTo>
                      <a:lnTo>
                        <a:pt x="372" y="858"/>
                      </a:lnTo>
                      <a:lnTo>
                        <a:pt x="408" y="858"/>
                      </a:lnTo>
                      <a:lnTo>
                        <a:pt x="414" y="852"/>
                      </a:lnTo>
                      <a:lnTo>
                        <a:pt x="420" y="852"/>
                      </a:lnTo>
                      <a:lnTo>
                        <a:pt x="432" y="840"/>
                      </a:lnTo>
                      <a:lnTo>
                        <a:pt x="444" y="840"/>
                      </a:lnTo>
                      <a:lnTo>
                        <a:pt x="456" y="846"/>
                      </a:lnTo>
                      <a:lnTo>
                        <a:pt x="462" y="858"/>
                      </a:lnTo>
                      <a:lnTo>
                        <a:pt x="474" y="864"/>
                      </a:lnTo>
                      <a:lnTo>
                        <a:pt x="480" y="870"/>
                      </a:lnTo>
                      <a:lnTo>
                        <a:pt x="492" y="870"/>
                      </a:lnTo>
                      <a:lnTo>
                        <a:pt x="510" y="852"/>
                      </a:lnTo>
                      <a:lnTo>
                        <a:pt x="516" y="852"/>
                      </a:lnTo>
                      <a:lnTo>
                        <a:pt x="522" y="858"/>
                      </a:lnTo>
                      <a:lnTo>
                        <a:pt x="534" y="864"/>
                      </a:lnTo>
                      <a:lnTo>
                        <a:pt x="552" y="864"/>
                      </a:lnTo>
                      <a:lnTo>
                        <a:pt x="564" y="852"/>
                      </a:lnTo>
                      <a:lnTo>
                        <a:pt x="576" y="846"/>
                      </a:lnTo>
                      <a:lnTo>
                        <a:pt x="582" y="834"/>
                      </a:lnTo>
                      <a:lnTo>
                        <a:pt x="588" y="828"/>
                      </a:lnTo>
                      <a:lnTo>
                        <a:pt x="612" y="828"/>
                      </a:lnTo>
                      <a:lnTo>
                        <a:pt x="618" y="834"/>
                      </a:lnTo>
                      <a:lnTo>
                        <a:pt x="618" y="840"/>
                      </a:lnTo>
                      <a:lnTo>
                        <a:pt x="630" y="840"/>
                      </a:lnTo>
                      <a:lnTo>
                        <a:pt x="642" y="834"/>
                      </a:lnTo>
                      <a:lnTo>
                        <a:pt x="654" y="822"/>
                      </a:lnTo>
                      <a:lnTo>
                        <a:pt x="660" y="822"/>
                      </a:lnTo>
                      <a:lnTo>
                        <a:pt x="690" y="816"/>
                      </a:lnTo>
                      <a:lnTo>
                        <a:pt x="768" y="762"/>
                      </a:lnTo>
                      <a:lnTo>
                        <a:pt x="762" y="744"/>
                      </a:lnTo>
                      <a:close/>
                      <a:moveTo>
                        <a:pt x="726" y="360"/>
                      </a:moveTo>
                      <a:lnTo>
                        <a:pt x="732" y="354"/>
                      </a:lnTo>
                      <a:lnTo>
                        <a:pt x="732" y="324"/>
                      </a:lnTo>
                      <a:lnTo>
                        <a:pt x="720" y="312"/>
                      </a:lnTo>
                      <a:lnTo>
                        <a:pt x="714" y="312"/>
                      </a:lnTo>
                      <a:lnTo>
                        <a:pt x="708" y="318"/>
                      </a:lnTo>
                      <a:lnTo>
                        <a:pt x="708" y="348"/>
                      </a:lnTo>
                      <a:lnTo>
                        <a:pt x="714" y="354"/>
                      </a:lnTo>
                      <a:lnTo>
                        <a:pt x="726" y="360"/>
                      </a:lnTo>
                      <a:close/>
                      <a:moveTo>
                        <a:pt x="678" y="420"/>
                      </a:moveTo>
                      <a:lnTo>
                        <a:pt x="690" y="426"/>
                      </a:lnTo>
                      <a:lnTo>
                        <a:pt x="696" y="438"/>
                      </a:lnTo>
                      <a:lnTo>
                        <a:pt x="708" y="444"/>
                      </a:lnTo>
                      <a:lnTo>
                        <a:pt x="720" y="444"/>
                      </a:lnTo>
                      <a:lnTo>
                        <a:pt x="726" y="438"/>
                      </a:lnTo>
                      <a:lnTo>
                        <a:pt x="720" y="432"/>
                      </a:lnTo>
                      <a:lnTo>
                        <a:pt x="720" y="426"/>
                      </a:lnTo>
                      <a:lnTo>
                        <a:pt x="708" y="414"/>
                      </a:lnTo>
                      <a:lnTo>
                        <a:pt x="708" y="390"/>
                      </a:lnTo>
                      <a:lnTo>
                        <a:pt x="702" y="378"/>
                      </a:lnTo>
                      <a:lnTo>
                        <a:pt x="684" y="378"/>
                      </a:lnTo>
                      <a:lnTo>
                        <a:pt x="678" y="384"/>
                      </a:lnTo>
                      <a:lnTo>
                        <a:pt x="678" y="4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0" name="Tajikistan"/>
                <p:cNvSpPr>
                  <a:spLocks/>
                </p:cNvSpPr>
                <p:nvPr/>
              </p:nvSpPr>
              <p:spPr bwMode="gray">
                <a:xfrm>
                  <a:off x="3724" y="2625"/>
                  <a:ext cx="136" cy="48"/>
                </a:xfrm>
                <a:custGeom>
                  <a:avLst/>
                  <a:gdLst>
                    <a:gd name="T0" fmla="*/ 122690 w 552"/>
                    <a:gd name="T1" fmla="*/ 3782 h 348"/>
                    <a:gd name="T2" fmla="*/ 122690 w 552"/>
                    <a:gd name="T3" fmla="*/ 3782 h 348"/>
                    <a:gd name="T4" fmla="*/ 122690 w 552"/>
                    <a:gd name="T5" fmla="*/ 3782 h 348"/>
                    <a:gd name="T6" fmla="*/ 122690 w 552"/>
                    <a:gd name="T7" fmla="*/ 3782 h 348"/>
                    <a:gd name="T8" fmla="*/ 122690 w 552"/>
                    <a:gd name="T9" fmla="*/ 3782 h 348"/>
                    <a:gd name="T10" fmla="*/ 122690 w 552"/>
                    <a:gd name="T11" fmla="*/ 3782 h 348"/>
                    <a:gd name="T12" fmla="*/ 122690 w 552"/>
                    <a:gd name="T13" fmla="*/ 3782 h 348"/>
                    <a:gd name="T14" fmla="*/ 122690 w 552"/>
                    <a:gd name="T15" fmla="*/ 3782 h 348"/>
                    <a:gd name="T16" fmla="*/ 122690 w 552"/>
                    <a:gd name="T17" fmla="*/ 3782 h 348"/>
                    <a:gd name="T18" fmla="*/ 122690 w 552"/>
                    <a:gd name="T19" fmla="*/ 3782 h 348"/>
                    <a:gd name="T20" fmla="*/ 122690 w 552"/>
                    <a:gd name="T21" fmla="*/ 3782 h 348"/>
                    <a:gd name="T22" fmla="*/ 122690 w 552"/>
                    <a:gd name="T23" fmla="*/ 3782 h 348"/>
                    <a:gd name="T24" fmla="*/ 122690 w 552"/>
                    <a:gd name="T25" fmla="*/ 3782 h 348"/>
                    <a:gd name="T26" fmla="*/ 122690 w 552"/>
                    <a:gd name="T27" fmla="*/ 3782 h 348"/>
                    <a:gd name="T28" fmla="*/ 122690 w 552"/>
                    <a:gd name="T29" fmla="*/ 3782 h 348"/>
                    <a:gd name="T30" fmla="*/ 122690 w 552"/>
                    <a:gd name="T31" fmla="*/ 3782 h 348"/>
                    <a:gd name="T32" fmla="*/ 122690 w 552"/>
                    <a:gd name="T33" fmla="*/ 3782 h 348"/>
                    <a:gd name="T34" fmla="*/ 122690 w 552"/>
                    <a:gd name="T35" fmla="*/ 3782 h 348"/>
                    <a:gd name="T36" fmla="*/ 122690 w 552"/>
                    <a:gd name="T37" fmla="*/ 3782 h 348"/>
                    <a:gd name="T38" fmla="*/ 122690 w 552"/>
                    <a:gd name="T39" fmla="*/ 0 h 348"/>
                    <a:gd name="T40" fmla="*/ 122690 w 552"/>
                    <a:gd name="T41" fmla="*/ 3782 h 348"/>
                    <a:gd name="T42" fmla="*/ 122690 w 552"/>
                    <a:gd name="T43" fmla="*/ 3782 h 348"/>
                    <a:gd name="T44" fmla="*/ 122690 w 552"/>
                    <a:gd name="T45" fmla="*/ 3782 h 348"/>
                    <a:gd name="T46" fmla="*/ 122690 w 552"/>
                    <a:gd name="T47" fmla="*/ 3782 h 348"/>
                    <a:gd name="T48" fmla="*/ 122690 w 552"/>
                    <a:gd name="T49" fmla="*/ 3782 h 348"/>
                    <a:gd name="T50" fmla="*/ 122690 w 552"/>
                    <a:gd name="T51" fmla="*/ 3782 h 348"/>
                    <a:gd name="T52" fmla="*/ 122690 w 552"/>
                    <a:gd name="T53" fmla="*/ 3782 h 348"/>
                    <a:gd name="T54" fmla="*/ 122690 w 552"/>
                    <a:gd name="T55" fmla="*/ 3782 h 348"/>
                    <a:gd name="T56" fmla="*/ 122690 w 552"/>
                    <a:gd name="T57" fmla="*/ 3782 h 348"/>
                    <a:gd name="T58" fmla="*/ 122690 w 552"/>
                    <a:gd name="T59" fmla="*/ 3782 h 348"/>
                    <a:gd name="T60" fmla="*/ 122690 w 552"/>
                    <a:gd name="T61" fmla="*/ 3782 h 348"/>
                    <a:gd name="T62" fmla="*/ 122690 w 552"/>
                    <a:gd name="T63" fmla="*/ 3782 h 348"/>
                    <a:gd name="T64" fmla="*/ 122690 w 552"/>
                    <a:gd name="T65" fmla="*/ 3782 h 348"/>
                    <a:gd name="T66" fmla="*/ 122690 w 552"/>
                    <a:gd name="T67" fmla="*/ 3782 h 348"/>
                    <a:gd name="T68" fmla="*/ 122690 w 552"/>
                    <a:gd name="T69" fmla="*/ 3782 h 348"/>
                    <a:gd name="T70" fmla="*/ 122690 w 552"/>
                    <a:gd name="T71" fmla="*/ 3782 h 348"/>
                    <a:gd name="T72" fmla="*/ 122690 w 552"/>
                    <a:gd name="T73" fmla="*/ 3782 h 348"/>
                    <a:gd name="T74" fmla="*/ 122690 w 552"/>
                    <a:gd name="T75" fmla="*/ 3782 h 348"/>
                    <a:gd name="T76" fmla="*/ 122690 w 552"/>
                    <a:gd name="T77" fmla="*/ 3782 h 348"/>
                    <a:gd name="T78" fmla="*/ 122690 w 552"/>
                    <a:gd name="T79" fmla="*/ 3782 h 348"/>
                    <a:gd name="T80" fmla="*/ 122690 w 552"/>
                    <a:gd name="T81" fmla="*/ 3782 h 348"/>
                    <a:gd name="T82" fmla="*/ 122690 w 552"/>
                    <a:gd name="T83" fmla="*/ 3782 h 348"/>
                    <a:gd name="T84" fmla="*/ 122690 w 552"/>
                    <a:gd name="T85" fmla="*/ 3782 h 348"/>
                    <a:gd name="T86" fmla="*/ 122690 w 552"/>
                    <a:gd name="T87" fmla="*/ 3782 h 348"/>
                    <a:gd name="T88" fmla="*/ 122690 w 552"/>
                    <a:gd name="T89" fmla="*/ 3782 h 348"/>
                    <a:gd name="T90" fmla="*/ 122690 w 552"/>
                    <a:gd name="T91" fmla="*/ 3782 h 348"/>
                    <a:gd name="T92" fmla="*/ 122690 w 552"/>
                    <a:gd name="T93" fmla="*/ 3782 h 348"/>
                    <a:gd name="T94" fmla="*/ 122690 w 552"/>
                    <a:gd name="T95" fmla="*/ 3782 h 348"/>
                    <a:gd name="T96" fmla="*/ 122690 w 552"/>
                    <a:gd name="T97" fmla="*/ 3782 h 348"/>
                    <a:gd name="T98" fmla="*/ 122690 w 552"/>
                    <a:gd name="T99" fmla="*/ 3782 h 348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552"/>
                    <a:gd name="T151" fmla="*/ 0 h 348"/>
                    <a:gd name="T152" fmla="*/ 552 w 552"/>
                    <a:gd name="T153" fmla="*/ 348 h 348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552" h="348">
                      <a:moveTo>
                        <a:pt x="528" y="270"/>
                      </a:moveTo>
                      <a:lnTo>
                        <a:pt x="516" y="246"/>
                      </a:lnTo>
                      <a:lnTo>
                        <a:pt x="516" y="204"/>
                      </a:lnTo>
                      <a:lnTo>
                        <a:pt x="510" y="198"/>
                      </a:lnTo>
                      <a:lnTo>
                        <a:pt x="498" y="192"/>
                      </a:lnTo>
                      <a:lnTo>
                        <a:pt x="492" y="192"/>
                      </a:lnTo>
                      <a:lnTo>
                        <a:pt x="480" y="186"/>
                      </a:lnTo>
                      <a:lnTo>
                        <a:pt x="456" y="186"/>
                      </a:lnTo>
                      <a:lnTo>
                        <a:pt x="450" y="192"/>
                      </a:lnTo>
                      <a:lnTo>
                        <a:pt x="438" y="192"/>
                      </a:lnTo>
                      <a:lnTo>
                        <a:pt x="426" y="180"/>
                      </a:lnTo>
                      <a:lnTo>
                        <a:pt x="426" y="168"/>
                      </a:lnTo>
                      <a:lnTo>
                        <a:pt x="432" y="156"/>
                      </a:lnTo>
                      <a:lnTo>
                        <a:pt x="432" y="144"/>
                      </a:lnTo>
                      <a:lnTo>
                        <a:pt x="414" y="144"/>
                      </a:lnTo>
                      <a:lnTo>
                        <a:pt x="414" y="120"/>
                      </a:lnTo>
                      <a:lnTo>
                        <a:pt x="396" y="114"/>
                      </a:lnTo>
                      <a:lnTo>
                        <a:pt x="384" y="126"/>
                      </a:lnTo>
                      <a:lnTo>
                        <a:pt x="342" y="126"/>
                      </a:lnTo>
                      <a:lnTo>
                        <a:pt x="336" y="132"/>
                      </a:lnTo>
                      <a:lnTo>
                        <a:pt x="324" y="138"/>
                      </a:lnTo>
                      <a:lnTo>
                        <a:pt x="312" y="138"/>
                      </a:lnTo>
                      <a:lnTo>
                        <a:pt x="312" y="132"/>
                      </a:lnTo>
                      <a:lnTo>
                        <a:pt x="306" y="132"/>
                      </a:lnTo>
                      <a:lnTo>
                        <a:pt x="294" y="138"/>
                      </a:lnTo>
                      <a:lnTo>
                        <a:pt x="264" y="108"/>
                      </a:lnTo>
                      <a:lnTo>
                        <a:pt x="258" y="114"/>
                      </a:lnTo>
                      <a:lnTo>
                        <a:pt x="246" y="120"/>
                      </a:lnTo>
                      <a:lnTo>
                        <a:pt x="240" y="126"/>
                      </a:lnTo>
                      <a:lnTo>
                        <a:pt x="222" y="126"/>
                      </a:lnTo>
                      <a:lnTo>
                        <a:pt x="210" y="114"/>
                      </a:lnTo>
                      <a:lnTo>
                        <a:pt x="186" y="114"/>
                      </a:lnTo>
                      <a:lnTo>
                        <a:pt x="174" y="108"/>
                      </a:lnTo>
                      <a:lnTo>
                        <a:pt x="156" y="108"/>
                      </a:lnTo>
                      <a:lnTo>
                        <a:pt x="150" y="114"/>
                      </a:lnTo>
                      <a:lnTo>
                        <a:pt x="138" y="114"/>
                      </a:lnTo>
                      <a:lnTo>
                        <a:pt x="126" y="120"/>
                      </a:lnTo>
                      <a:lnTo>
                        <a:pt x="120" y="114"/>
                      </a:lnTo>
                      <a:lnTo>
                        <a:pt x="120" y="108"/>
                      </a:lnTo>
                      <a:lnTo>
                        <a:pt x="114" y="102"/>
                      </a:lnTo>
                      <a:lnTo>
                        <a:pt x="114" y="90"/>
                      </a:lnTo>
                      <a:lnTo>
                        <a:pt x="126" y="84"/>
                      </a:lnTo>
                      <a:lnTo>
                        <a:pt x="132" y="78"/>
                      </a:lnTo>
                      <a:lnTo>
                        <a:pt x="132" y="66"/>
                      </a:lnTo>
                      <a:lnTo>
                        <a:pt x="138" y="60"/>
                      </a:lnTo>
                      <a:lnTo>
                        <a:pt x="150" y="60"/>
                      </a:lnTo>
                      <a:lnTo>
                        <a:pt x="186" y="72"/>
                      </a:lnTo>
                      <a:lnTo>
                        <a:pt x="198" y="78"/>
                      </a:lnTo>
                      <a:lnTo>
                        <a:pt x="204" y="78"/>
                      </a:lnTo>
                      <a:lnTo>
                        <a:pt x="210" y="72"/>
                      </a:lnTo>
                      <a:lnTo>
                        <a:pt x="210" y="66"/>
                      </a:lnTo>
                      <a:lnTo>
                        <a:pt x="204" y="60"/>
                      </a:lnTo>
                      <a:lnTo>
                        <a:pt x="198" y="60"/>
                      </a:lnTo>
                      <a:lnTo>
                        <a:pt x="186" y="54"/>
                      </a:lnTo>
                      <a:lnTo>
                        <a:pt x="180" y="48"/>
                      </a:lnTo>
                      <a:lnTo>
                        <a:pt x="174" y="48"/>
                      </a:lnTo>
                      <a:lnTo>
                        <a:pt x="198" y="12"/>
                      </a:lnTo>
                      <a:lnTo>
                        <a:pt x="192" y="6"/>
                      </a:lnTo>
                      <a:lnTo>
                        <a:pt x="180" y="0"/>
                      </a:lnTo>
                      <a:lnTo>
                        <a:pt x="162" y="0"/>
                      </a:lnTo>
                      <a:lnTo>
                        <a:pt x="156" y="12"/>
                      </a:lnTo>
                      <a:lnTo>
                        <a:pt x="144" y="18"/>
                      </a:lnTo>
                      <a:lnTo>
                        <a:pt x="138" y="30"/>
                      </a:lnTo>
                      <a:lnTo>
                        <a:pt x="132" y="30"/>
                      </a:lnTo>
                      <a:lnTo>
                        <a:pt x="114" y="12"/>
                      </a:lnTo>
                      <a:lnTo>
                        <a:pt x="102" y="12"/>
                      </a:lnTo>
                      <a:lnTo>
                        <a:pt x="102" y="24"/>
                      </a:lnTo>
                      <a:lnTo>
                        <a:pt x="96" y="30"/>
                      </a:lnTo>
                      <a:lnTo>
                        <a:pt x="96" y="42"/>
                      </a:lnTo>
                      <a:lnTo>
                        <a:pt x="108" y="54"/>
                      </a:lnTo>
                      <a:lnTo>
                        <a:pt x="108" y="60"/>
                      </a:lnTo>
                      <a:lnTo>
                        <a:pt x="66" y="60"/>
                      </a:lnTo>
                      <a:lnTo>
                        <a:pt x="90" y="84"/>
                      </a:lnTo>
                      <a:lnTo>
                        <a:pt x="72" y="96"/>
                      </a:lnTo>
                      <a:lnTo>
                        <a:pt x="78" y="96"/>
                      </a:lnTo>
                      <a:lnTo>
                        <a:pt x="78" y="108"/>
                      </a:lnTo>
                      <a:lnTo>
                        <a:pt x="54" y="120"/>
                      </a:lnTo>
                      <a:lnTo>
                        <a:pt x="6" y="120"/>
                      </a:lnTo>
                      <a:lnTo>
                        <a:pt x="0" y="126"/>
                      </a:lnTo>
                      <a:lnTo>
                        <a:pt x="0" y="144"/>
                      </a:lnTo>
                      <a:lnTo>
                        <a:pt x="18" y="144"/>
                      </a:lnTo>
                      <a:lnTo>
                        <a:pt x="30" y="156"/>
                      </a:lnTo>
                      <a:lnTo>
                        <a:pt x="36" y="156"/>
                      </a:lnTo>
                      <a:lnTo>
                        <a:pt x="42" y="162"/>
                      </a:lnTo>
                      <a:lnTo>
                        <a:pt x="54" y="162"/>
                      </a:lnTo>
                      <a:lnTo>
                        <a:pt x="66" y="174"/>
                      </a:lnTo>
                      <a:lnTo>
                        <a:pt x="66" y="180"/>
                      </a:lnTo>
                      <a:lnTo>
                        <a:pt x="60" y="186"/>
                      </a:lnTo>
                      <a:lnTo>
                        <a:pt x="60" y="204"/>
                      </a:lnTo>
                      <a:lnTo>
                        <a:pt x="66" y="210"/>
                      </a:lnTo>
                      <a:lnTo>
                        <a:pt x="78" y="216"/>
                      </a:lnTo>
                      <a:lnTo>
                        <a:pt x="90" y="228"/>
                      </a:lnTo>
                      <a:lnTo>
                        <a:pt x="90" y="246"/>
                      </a:lnTo>
                      <a:lnTo>
                        <a:pt x="84" y="258"/>
                      </a:lnTo>
                      <a:lnTo>
                        <a:pt x="72" y="264"/>
                      </a:lnTo>
                      <a:lnTo>
                        <a:pt x="66" y="276"/>
                      </a:lnTo>
                      <a:lnTo>
                        <a:pt x="60" y="282"/>
                      </a:lnTo>
                      <a:lnTo>
                        <a:pt x="60" y="306"/>
                      </a:lnTo>
                      <a:lnTo>
                        <a:pt x="66" y="312"/>
                      </a:lnTo>
                      <a:lnTo>
                        <a:pt x="78" y="318"/>
                      </a:lnTo>
                      <a:lnTo>
                        <a:pt x="84" y="324"/>
                      </a:lnTo>
                      <a:lnTo>
                        <a:pt x="90" y="324"/>
                      </a:lnTo>
                      <a:lnTo>
                        <a:pt x="108" y="306"/>
                      </a:lnTo>
                      <a:lnTo>
                        <a:pt x="120" y="300"/>
                      </a:lnTo>
                      <a:lnTo>
                        <a:pt x="126" y="294"/>
                      </a:lnTo>
                      <a:lnTo>
                        <a:pt x="138" y="294"/>
                      </a:lnTo>
                      <a:lnTo>
                        <a:pt x="144" y="300"/>
                      </a:lnTo>
                      <a:lnTo>
                        <a:pt x="150" y="312"/>
                      </a:lnTo>
                      <a:lnTo>
                        <a:pt x="156" y="318"/>
                      </a:lnTo>
                      <a:lnTo>
                        <a:pt x="162" y="318"/>
                      </a:lnTo>
                      <a:lnTo>
                        <a:pt x="162" y="288"/>
                      </a:lnTo>
                      <a:lnTo>
                        <a:pt x="174" y="276"/>
                      </a:lnTo>
                      <a:lnTo>
                        <a:pt x="186" y="270"/>
                      </a:lnTo>
                      <a:lnTo>
                        <a:pt x="204" y="270"/>
                      </a:lnTo>
                      <a:lnTo>
                        <a:pt x="216" y="282"/>
                      </a:lnTo>
                      <a:lnTo>
                        <a:pt x="222" y="258"/>
                      </a:lnTo>
                      <a:lnTo>
                        <a:pt x="216" y="258"/>
                      </a:lnTo>
                      <a:lnTo>
                        <a:pt x="210" y="252"/>
                      </a:lnTo>
                      <a:lnTo>
                        <a:pt x="210" y="246"/>
                      </a:lnTo>
                      <a:lnTo>
                        <a:pt x="222" y="234"/>
                      </a:lnTo>
                      <a:lnTo>
                        <a:pt x="228" y="234"/>
                      </a:lnTo>
                      <a:lnTo>
                        <a:pt x="234" y="228"/>
                      </a:lnTo>
                      <a:lnTo>
                        <a:pt x="234" y="204"/>
                      </a:lnTo>
                      <a:lnTo>
                        <a:pt x="240" y="198"/>
                      </a:lnTo>
                      <a:lnTo>
                        <a:pt x="258" y="198"/>
                      </a:lnTo>
                      <a:lnTo>
                        <a:pt x="276" y="216"/>
                      </a:lnTo>
                      <a:lnTo>
                        <a:pt x="276" y="246"/>
                      </a:lnTo>
                      <a:lnTo>
                        <a:pt x="294" y="246"/>
                      </a:lnTo>
                      <a:lnTo>
                        <a:pt x="306" y="312"/>
                      </a:lnTo>
                      <a:lnTo>
                        <a:pt x="306" y="318"/>
                      </a:lnTo>
                      <a:lnTo>
                        <a:pt x="336" y="348"/>
                      </a:lnTo>
                      <a:lnTo>
                        <a:pt x="342" y="348"/>
                      </a:lnTo>
                      <a:lnTo>
                        <a:pt x="348" y="342"/>
                      </a:lnTo>
                      <a:lnTo>
                        <a:pt x="360" y="336"/>
                      </a:lnTo>
                      <a:lnTo>
                        <a:pt x="366" y="324"/>
                      </a:lnTo>
                      <a:lnTo>
                        <a:pt x="372" y="318"/>
                      </a:lnTo>
                      <a:lnTo>
                        <a:pt x="390" y="318"/>
                      </a:lnTo>
                      <a:lnTo>
                        <a:pt x="396" y="312"/>
                      </a:lnTo>
                      <a:lnTo>
                        <a:pt x="402" y="300"/>
                      </a:lnTo>
                      <a:lnTo>
                        <a:pt x="408" y="294"/>
                      </a:lnTo>
                      <a:lnTo>
                        <a:pt x="432" y="282"/>
                      </a:lnTo>
                      <a:lnTo>
                        <a:pt x="456" y="282"/>
                      </a:lnTo>
                      <a:lnTo>
                        <a:pt x="456" y="300"/>
                      </a:lnTo>
                      <a:lnTo>
                        <a:pt x="492" y="288"/>
                      </a:lnTo>
                      <a:lnTo>
                        <a:pt x="516" y="288"/>
                      </a:lnTo>
                      <a:lnTo>
                        <a:pt x="522" y="294"/>
                      </a:lnTo>
                      <a:lnTo>
                        <a:pt x="546" y="294"/>
                      </a:lnTo>
                      <a:lnTo>
                        <a:pt x="552" y="288"/>
                      </a:lnTo>
                      <a:lnTo>
                        <a:pt x="540" y="276"/>
                      </a:lnTo>
                      <a:lnTo>
                        <a:pt x="534" y="276"/>
                      </a:lnTo>
                      <a:lnTo>
                        <a:pt x="528" y="27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1" name="Taiwan"/>
                <p:cNvSpPr>
                  <a:spLocks/>
                </p:cNvSpPr>
                <p:nvPr/>
              </p:nvSpPr>
              <p:spPr bwMode="gray">
                <a:xfrm>
                  <a:off x="4673" y="2798"/>
                  <a:ext cx="30" cy="37"/>
                </a:xfrm>
                <a:custGeom>
                  <a:avLst/>
                  <a:gdLst>
                    <a:gd name="T0" fmla="*/ 135441 w 120"/>
                    <a:gd name="T1" fmla="*/ 3634 h 270"/>
                    <a:gd name="T2" fmla="*/ 135441 w 120"/>
                    <a:gd name="T3" fmla="*/ 3634 h 270"/>
                    <a:gd name="T4" fmla="*/ 135441 w 120"/>
                    <a:gd name="T5" fmla="*/ 3634 h 270"/>
                    <a:gd name="T6" fmla="*/ 135441 w 120"/>
                    <a:gd name="T7" fmla="*/ 3634 h 270"/>
                    <a:gd name="T8" fmla="*/ 135441 w 120"/>
                    <a:gd name="T9" fmla="*/ 3634 h 270"/>
                    <a:gd name="T10" fmla="*/ 135441 w 120"/>
                    <a:gd name="T11" fmla="*/ 3634 h 270"/>
                    <a:gd name="T12" fmla="*/ 135441 w 120"/>
                    <a:gd name="T13" fmla="*/ 3634 h 270"/>
                    <a:gd name="T14" fmla="*/ 135441 w 120"/>
                    <a:gd name="T15" fmla="*/ 3634 h 270"/>
                    <a:gd name="T16" fmla="*/ 135441 w 120"/>
                    <a:gd name="T17" fmla="*/ 3634 h 270"/>
                    <a:gd name="T18" fmla="*/ 135441 w 120"/>
                    <a:gd name="T19" fmla="*/ 3634 h 270"/>
                    <a:gd name="T20" fmla="*/ 135441 w 120"/>
                    <a:gd name="T21" fmla="*/ 0 h 270"/>
                    <a:gd name="T22" fmla="*/ 135441 w 120"/>
                    <a:gd name="T23" fmla="*/ 3634 h 270"/>
                    <a:gd name="T24" fmla="*/ 135441 w 120"/>
                    <a:gd name="T25" fmla="*/ 3634 h 270"/>
                    <a:gd name="T26" fmla="*/ 135441 w 120"/>
                    <a:gd name="T27" fmla="*/ 3634 h 270"/>
                    <a:gd name="T28" fmla="*/ 135441 w 120"/>
                    <a:gd name="T29" fmla="*/ 3634 h 270"/>
                    <a:gd name="T30" fmla="*/ 0 w 120"/>
                    <a:gd name="T31" fmla="*/ 3634 h 270"/>
                    <a:gd name="T32" fmla="*/ 0 w 120"/>
                    <a:gd name="T33" fmla="*/ 3634 h 270"/>
                    <a:gd name="T34" fmla="*/ 135441 w 120"/>
                    <a:gd name="T35" fmla="*/ 3634 h 270"/>
                    <a:gd name="T36" fmla="*/ 135441 w 120"/>
                    <a:gd name="T37" fmla="*/ 3634 h 270"/>
                    <a:gd name="T38" fmla="*/ 135441 w 120"/>
                    <a:gd name="T39" fmla="*/ 3634 h 270"/>
                    <a:gd name="T40" fmla="*/ 135441 w 120"/>
                    <a:gd name="T41" fmla="*/ 3634 h 270"/>
                    <a:gd name="T42" fmla="*/ 135441 w 120"/>
                    <a:gd name="T43" fmla="*/ 3634 h 270"/>
                    <a:gd name="T44" fmla="*/ 135441 w 120"/>
                    <a:gd name="T45" fmla="*/ 3634 h 270"/>
                    <a:gd name="T46" fmla="*/ 135441 w 120"/>
                    <a:gd name="T47" fmla="*/ 3634 h 270"/>
                    <a:gd name="T48" fmla="*/ 135441 w 120"/>
                    <a:gd name="T49" fmla="*/ 3634 h 270"/>
                    <a:gd name="T50" fmla="*/ 135441 w 120"/>
                    <a:gd name="T51" fmla="*/ 3634 h 27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20"/>
                    <a:gd name="T79" fmla="*/ 0 h 270"/>
                    <a:gd name="T80" fmla="*/ 120 w 120"/>
                    <a:gd name="T81" fmla="*/ 270 h 27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20" h="270">
                      <a:moveTo>
                        <a:pt x="84" y="270"/>
                      </a:moveTo>
                      <a:lnTo>
                        <a:pt x="84" y="222"/>
                      </a:lnTo>
                      <a:lnTo>
                        <a:pt x="90" y="216"/>
                      </a:lnTo>
                      <a:lnTo>
                        <a:pt x="102" y="192"/>
                      </a:lnTo>
                      <a:lnTo>
                        <a:pt x="102" y="102"/>
                      </a:lnTo>
                      <a:lnTo>
                        <a:pt x="108" y="96"/>
                      </a:lnTo>
                      <a:lnTo>
                        <a:pt x="114" y="84"/>
                      </a:lnTo>
                      <a:lnTo>
                        <a:pt x="114" y="54"/>
                      </a:lnTo>
                      <a:lnTo>
                        <a:pt x="120" y="36"/>
                      </a:lnTo>
                      <a:lnTo>
                        <a:pt x="120" y="24"/>
                      </a:lnTo>
                      <a:lnTo>
                        <a:pt x="72" y="0"/>
                      </a:lnTo>
                      <a:lnTo>
                        <a:pt x="48" y="30"/>
                      </a:lnTo>
                      <a:lnTo>
                        <a:pt x="42" y="42"/>
                      </a:lnTo>
                      <a:lnTo>
                        <a:pt x="30" y="78"/>
                      </a:lnTo>
                      <a:lnTo>
                        <a:pt x="12" y="114"/>
                      </a:lnTo>
                      <a:lnTo>
                        <a:pt x="0" y="150"/>
                      </a:lnTo>
                      <a:lnTo>
                        <a:pt x="0" y="168"/>
                      </a:lnTo>
                      <a:lnTo>
                        <a:pt x="6" y="180"/>
                      </a:lnTo>
                      <a:lnTo>
                        <a:pt x="18" y="192"/>
                      </a:lnTo>
                      <a:lnTo>
                        <a:pt x="24" y="204"/>
                      </a:lnTo>
                      <a:lnTo>
                        <a:pt x="36" y="210"/>
                      </a:lnTo>
                      <a:lnTo>
                        <a:pt x="42" y="222"/>
                      </a:lnTo>
                      <a:lnTo>
                        <a:pt x="42" y="228"/>
                      </a:lnTo>
                      <a:lnTo>
                        <a:pt x="48" y="234"/>
                      </a:lnTo>
                      <a:lnTo>
                        <a:pt x="60" y="258"/>
                      </a:lnTo>
                      <a:lnTo>
                        <a:pt x="84" y="27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2" name="Syria"/>
                <p:cNvSpPr>
                  <a:spLocks/>
                </p:cNvSpPr>
                <p:nvPr/>
              </p:nvSpPr>
              <p:spPr bwMode="gray">
                <a:xfrm>
                  <a:off x="3216" y="2664"/>
                  <a:ext cx="111" cy="57"/>
                </a:xfrm>
                <a:custGeom>
                  <a:avLst/>
                  <a:gdLst>
                    <a:gd name="T0" fmla="*/ 123617 w 450"/>
                    <a:gd name="T1" fmla="*/ 3745 h 414"/>
                    <a:gd name="T2" fmla="*/ 123617 w 450"/>
                    <a:gd name="T3" fmla="*/ 3745 h 414"/>
                    <a:gd name="T4" fmla="*/ 123617 w 450"/>
                    <a:gd name="T5" fmla="*/ 3745 h 414"/>
                    <a:gd name="T6" fmla="*/ 123617 w 450"/>
                    <a:gd name="T7" fmla="*/ 0 h 414"/>
                    <a:gd name="T8" fmla="*/ 123617 w 450"/>
                    <a:gd name="T9" fmla="*/ 3745 h 414"/>
                    <a:gd name="T10" fmla="*/ 123617 w 450"/>
                    <a:gd name="T11" fmla="*/ 3745 h 414"/>
                    <a:gd name="T12" fmla="*/ 123617 w 450"/>
                    <a:gd name="T13" fmla="*/ 3745 h 414"/>
                    <a:gd name="T14" fmla="*/ 123617 w 450"/>
                    <a:gd name="T15" fmla="*/ 3745 h 414"/>
                    <a:gd name="T16" fmla="*/ 123617 w 450"/>
                    <a:gd name="T17" fmla="*/ 3745 h 414"/>
                    <a:gd name="T18" fmla="*/ 123617 w 450"/>
                    <a:gd name="T19" fmla="*/ 3745 h 414"/>
                    <a:gd name="T20" fmla="*/ 123617 w 450"/>
                    <a:gd name="T21" fmla="*/ 3745 h 414"/>
                    <a:gd name="T22" fmla="*/ 123617 w 450"/>
                    <a:gd name="T23" fmla="*/ 3745 h 414"/>
                    <a:gd name="T24" fmla="*/ 123617 w 450"/>
                    <a:gd name="T25" fmla="*/ 3745 h 414"/>
                    <a:gd name="T26" fmla="*/ 123617 w 450"/>
                    <a:gd name="T27" fmla="*/ 3745 h 414"/>
                    <a:gd name="T28" fmla="*/ 123617 w 450"/>
                    <a:gd name="T29" fmla="*/ 3745 h 414"/>
                    <a:gd name="T30" fmla="*/ 123617 w 450"/>
                    <a:gd name="T31" fmla="*/ 3745 h 414"/>
                    <a:gd name="T32" fmla="*/ 123617 w 450"/>
                    <a:gd name="T33" fmla="*/ 3745 h 414"/>
                    <a:gd name="T34" fmla="*/ 123617 w 450"/>
                    <a:gd name="T35" fmla="*/ 3745 h 414"/>
                    <a:gd name="T36" fmla="*/ 123617 w 450"/>
                    <a:gd name="T37" fmla="*/ 3745 h 414"/>
                    <a:gd name="T38" fmla="*/ 123617 w 450"/>
                    <a:gd name="T39" fmla="*/ 3745 h 414"/>
                    <a:gd name="T40" fmla="*/ 123617 w 450"/>
                    <a:gd name="T41" fmla="*/ 3745 h 414"/>
                    <a:gd name="T42" fmla="*/ 123617 w 450"/>
                    <a:gd name="T43" fmla="*/ 3745 h 414"/>
                    <a:gd name="T44" fmla="*/ 123617 w 450"/>
                    <a:gd name="T45" fmla="*/ 3745 h 414"/>
                    <a:gd name="T46" fmla="*/ 123617 w 450"/>
                    <a:gd name="T47" fmla="*/ 3745 h 414"/>
                    <a:gd name="T48" fmla="*/ 123617 w 450"/>
                    <a:gd name="T49" fmla="*/ 3745 h 414"/>
                    <a:gd name="T50" fmla="*/ 123617 w 450"/>
                    <a:gd name="T51" fmla="*/ 3745 h 414"/>
                    <a:gd name="T52" fmla="*/ 123617 w 450"/>
                    <a:gd name="T53" fmla="*/ 3745 h 414"/>
                    <a:gd name="T54" fmla="*/ 123617 w 450"/>
                    <a:gd name="T55" fmla="*/ 3745 h 414"/>
                    <a:gd name="T56" fmla="*/ 123617 w 450"/>
                    <a:gd name="T57" fmla="*/ 3745 h 414"/>
                    <a:gd name="T58" fmla="*/ 123617 w 450"/>
                    <a:gd name="T59" fmla="*/ 3745 h 414"/>
                    <a:gd name="T60" fmla="*/ 123617 w 450"/>
                    <a:gd name="T61" fmla="*/ 3745 h 414"/>
                    <a:gd name="T62" fmla="*/ 123617 w 450"/>
                    <a:gd name="T63" fmla="*/ 3745 h 414"/>
                    <a:gd name="T64" fmla="*/ 123617 w 450"/>
                    <a:gd name="T65" fmla="*/ 3745 h 414"/>
                    <a:gd name="T66" fmla="*/ 123617 w 450"/>
                    <a:gd name="T67" fmla="*/ 3745 h 414"/>
                    <a:gd name="T68" fmla="*/ 123617 w 450"/>
                    <a:gd name="T69" fmla="*/ 3745 h 414"/>
                    <a:gd name="T70" fmla="*/ 123617 w 450"/>
                    <a:gd name="T71" fmla="*/ 3745 h 414"/>
                    <a:gd name="T72" fmla="*/ 123617 w 450"/>
                    <a:gd name="T73" fmla="*/ 3745 h 414"/>
                    <a:gd name="T74" fmla="*/ 123617 w 450"/>
                    <a:gd name="T75" fmla="*/ 3745 h 414"/>
                    <a:gd name="T76" fmla="*/ 123617 w 450"/>
                    <a:gd name="T77" fmla="*/ 3745 h 414"/>
                    <a:gd name="T78" fmla="*/ 123617 w 450"/>
                    <a:gd name="T79" fmla="*/ 3745 h 414"/>
                    <a:gd name="T80" fmla="*/ 123617 w 450"/>
                    <a:gd name="T81" fmla="*/ 3745 h 414"/>
                    <a:gd name="T82" fmla="*/ 123617 w 450"/>
                    <a:gd name="T83" fmla="*/ 3745 h 414"/>
                    <a:gd name="T84" fmla="*/ 123617 w 450"/>
                    <a:gd name="T85" fmla="*/ 3745 h 414"/>
                    <a:gd name="T86" fmla="*/ 123617 w 450"/>
                    <a:gd name="T87" fmla="*/ 3745 h 414"/>
                    <a:gd name="T88" fmla="*/ 123617 w 450"/>
                    <a:gd name="T89" fmla="*/ 3745 h 414"/>
                    <a:gd name="T90" fmla="*/ 123617 w 450"/>
                    <a:gd name="T91" fmla="*/ 3745 h 414"/>
                    <a:gd name="T92" fmla="*/ 123617 w 450"/>
                    <a:gd name="T93" fmla="*/ 3745 h 414"/>
                    <a:gd name="T94" fmla="*/ 123617 w 450"/>
                    <a:gd name="T95" fmla="*/ 3745 h 414"/>
                    <a:gd name="T96" fmla="*/ 123617 w 450"/>
                    <a:gd name="T97" fmla="*/ 3745 h 41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50"/>
                    <a:gd name="T148" fmla="*/ 0 h 414"/>
                    <a:gd name="T149" fmla="*/ 450 w 450"/>
                    <a:gd name="T150" fmla="*/ 414 h 41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50" h="414">
                      <a:moveTo>
                        <a:pt x="426" y="60"/>
                      </a:moveTo>
                      <a:lnTo>
                        <a:pt x="432" y="54"/>
                      </a:lnTo>
                      <a:lnTo>
                        <a:pt x="438" y="42"/>
                      </a:lnTo>
                      <a:lnTo>
                        <a:pt x="450" y="30"/>
                      </a:lnTo>
                      <a:lnTo>
                        <a:pt x="444" y="30"/>
                      </a:lnTo>
                      <a:lnTo>
                        <a:pt x="438" y="24"/>
                      </a:lnTo>
                      <a:lnTo>
                        <a:pt x="438" y="0"/>
                      </a:lnTo>
                      <a:lnTo>
                        <a:pt x="432" y="0"/>
                      </a:lnTo>
                      <a:lnTo>
                        <a:pt x="432" y="6"/>
                      </a:lnTo>
                      <a:lnTo>
                        <a:pt x="426" y="18"/>
                      </a:lnTo>
                      <a:lnTo>
                        <a:pt x="402" y="18"/>
                      </a:lnTo>
                      <a:lnTo>
                        <a:pt x="390" y="30"/>
                      </a:lnTo>
                      <a:lnTo>
                        <a:pt x="372" y="30"/>
                      </a:lnTo>
                      <a:lnTo>
                        <a:pt x="366" y="24"/>
                      </a:lnTo>
                      <a:lnTo>
                        <a:pt x="318" y="24"/>
                      </a:lnTo>
                      <a:lnTo>
                        <a:pt x="306" y="30"/>
                      </a:lnTo>
                      <a:lnTo>
                        <a:pt x="294" y="42"/>
                      </a:lnTo>
                      <a:lnTo>
                        <a:pt x="282" y="48"/>
                      </a:lnTo>
                      <a:lnTo>
                        <a:pt x="276" y="54"/>
                      </a:lnTo>
                      <a:lnTo>
                        <a:pt x="258" y="54"/>
                      </a:lnTo>
                      <a:lnTo>
                        <a:pt x="246" y="60"/>
                      </a:lnTo>
                      <a:lnTo>
                        <a:pt x="234" y="60"/>
                      </a:lnTo>
                      <a:lnTo>
                        <a:pt x="222" y="54"/>
                      </a:lnTo>
                      <a:lnTo>
                        <a:pt x="204" y="54"/>
                      </a:lnTo>
                      <a:lnTo>
                        <a:pt x="192" y="42"/>
                      </a:lnTo>
                      <a:lnTo>
                        <a:pt x="180" y="36"/>
                      </a:lnTo>
                      <a:lnTo>
                        <a:pt x="174" y="30"/>
                      </a:lnTo>
                      <a:lnTo>
                        <a:pt x="168" y="30"/>
                      </a:lnTo>
                      <a:lnTo>
                        <a:pt x="150" y="48"/>
                      </a:lnTo>
                      <a:lnTo>
                        <a:pt x="144" y="48"/>
                      </a:lnTo>
                      <a:lnTo>
                        <a:pt x="138" y="54"/>
                      </a:lnTo>
                      <a:lnTo>
                        <a:pt x="120" y="60"/>
                      </a:lnTo>
                      <a:lnTo>
                        <a:pt x="84" y="60"/>
                      </a:lnTo>
                      <a:lnTo>
                        <a:pt x="84" y="54"/>
                      </a:lnTo>
                      <a:lnTo>
                        <a:pt x="90" y="48"/>
                      </a:lnTo>
                      <a:lnTo>
                        <a:pt x="66" y="48"/>
                      </a:lnTo>
                      <a:lnTo>
                        <a:pt x="66" y="78"/>
                      </a:lnTo>
                      <a:lnTo>
                        <a:pt x="72" y="78"/>
                      </a:lnTo>
                      <a:lnTo>
                        <a:pt x="72" y="102"/>
                      </a:lnTo>
                      <a:lnTo>
                        <a:pt x="60" y="102"/>
                      </a:lnTo>
                      <a:lnTo>
                        <a:pt x="54" y="96"/>
                      </a:lnTo>
                      <a:lnTo>
                        <a:pt x="54" y="114"/>
                      </a:lnTo>
                      <a:lnTo>
                        <a:pt x="48" y="120"/>
                      </a:lnTo>
                      <a:lnTo>
                        <a:pt x="48" y="126"/>
                      </a:lnTo>
                      <a:lnTo>
                        <a:pt x="36" y="126"/>
                      </a:lnTo>
                      <a:lnTo>
                        <a:pt x="24" y="114"/>
                      </a:lnTo>
                      <a:lnTo>
                        <a:pt x="18" y="120"/>
                      </a:lnTo>
                      <a:lnTo>
                        <a:pt x="12" y="132"/>
                      </a:lnTo>
                      <a:lnTo>
                        <a:pt x="12" y="150"/>
                      </a:lnTo>
                      <a:lnTo>
                        <a:pt x="6" y="150"/>
                      </a:lnTo>
                      <a:lnTo>
                        <a:pt x="0" y="198"/>
                      </a:lnTo>
                      <a:lnTo>
                        <a:pt x="6" y="204"/>
                      </a:lnTo>
                      <a:lnTo>
                        <a:pt x="18" y="210"/>
                      </a:lnTo>
                      <a:lnTo>
                        <a:pt x="24" y="216"/>
                      </a:lnTo>
                      <a:lnTo>
                        <a:pt x="24" y="222"/>
                      </a:lnTo>
                      <a:lnTo>
                        <a:pt x="72" y="222"/>
                      </a:lnTo>
                      <a:lnTo>
                        <a:pt x="66" y="234"/>
                      </a:lnTo>
                      <a:lnTo>
                        <a:pt x="72" y="240"/>
                      </a:lnTo>
                      <a:lnTo>
                        <a:pt x="78" y="252"/>
                      </a:lnTo>
                      <a:lnTo>
                        <a:pt x="78" y="270"/>
                      </a:lnTo>
                      <a:lnTo>
                        <a:pt x="72" y="282"/>
                      </a:lnTo>
                      <a:lnTo>
                        <a:pt x="66" y="282"/>
                      </a:lnTo>
                      <a:lnTo>
                        <a:pt x="54" y="288"/>
                      </a:lnTo>
                      <a:lnTo>
                        <a:pt x="48" y="288"/>
                      </a:lnTo>
                      <a:lnTo>
                        <a:pt x="42" y="294"/>
                      </a:lnTo>
                      <a:lnTo>
                        <a:pt x="42" y="318"/>
                      </a:lnTo>
                      <a:lnTo>
                        <a:pt x="24" y="336"/>
                      </a:lnTo>
                      <a:lnTo>
                        <a:pt x="30" y="378"/>
                      </a:lnTo>
                      <a:lnTo>
                        <a:pt x="36" y="378"/>
                      </a:lnTo>
                      <a:lnTo>
                        <a:pt x="72" y="396"/>
                      </a:lnTo>
                      <a:lnTo>
                        <a:pt x="84" y="408"/>
                      </a:lnTo>
                      <a:lnTo>
                        <a:pt x="96" y="414"/>
                      </a:lnTo>
                      <a:lnTo>
                        <a:pt x="114" y="414"/>
                      </a:lnTo>
                      <a:lnTo>
                        <a:pt x="174" y="384"/>
                      </a:lnTo>
                      <a:lnTo>
                        <a:pt x="204" y="354"/>
                      </a:lnTo>
                      <a:lnTo>
                        <a:pt x="228" y="336"/>
                      </a:lnTo>
                      <a:lnTo>
                        <a:pt x="240" y="324"/>
                      </a:lnTo>
                      <a:lnTo>
                        <a:pt x="300" y="276"/>
                      </a:lnTo>
                      <a:lnTo>
                        <a:pt x="312" y="270"/>
                      </a:lnTo>
                      <a:lnTo>
                        <a:pt x="372" y="246"/>
                      </a:lnTo>
                      <a:lnTo>
                        <a:pt x="396" y="234"/>
                      </a:lnTo>
                      <a:lnTo>
                        <a:pt x="402" y="228"/>
                      </a:lnTo>
                      <a:lnTo>
                        <a:pt x="402" y="222"/>
                      </a:lnTo>
                      <a:lnTo>
                        <a:pt x="384" y="204"/>
                      </a:lnTo>
                      <a:lnTo>
                        <a:pt x="384" y="198"/>
                      </a:lnTo>
                      <a:lnTo>
                        <a:pt x="390" y="180"/>
                      </a:lnTo>
                      <a:lnTo>
                        <a:pt x="396" y="168"/>
                      </a:lnTo>
                      <a:lnTo>
                        <a:pt x="396" y="138"/>
                      </a:lnTo>
                      <a:lnTo>
                        <a:pt x="390" y="126"/>
                      </a:lnTo>
                      <a:lnTo>
                        <a:pt x="390" y="114"/>
                      </a:lnTo>
                      <a:lnTo>
                        <a:pt x="384" y="108"/>
                      </a:lnTo>
                      <a:lnTo>
                        <a:pt x="378" y="96"/>
                      </a:lnTo>
                      <a:lnTo>
                        <a:pt x="378" y="84"/>
                      </a:lnTo>
                      <a:lnTo>
                        <a:pt x="384" y="72"/>
                      </a:lnTo>
                      <a:lnTo>
                        <a:pt x="390" y="66"/>
                      </a:lnTo>
                      <a:lnTo>
                        <a:pt x="402" y="66"/>
                      </a:lnTo>
                      <a:lnTo>
                        <a:pt x="414" y="60"/>
                      </a:lnTo>
                      <a:lnTo>
                        <a:pt x="426" y="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3" name="Switzerland"/>
                <p:cNvSpPr>
                  <a:spLocks/>
                </p:cNvSpPr>
                <p:nvPr/>
              </p:nvSpPr>
              <p:spPr bwMode="gray">
                <a:xfrm>
                  <a:off x="2734" y="2550"/>
                  <a:ext cx="71" cy="22"/>
                </a:xfrm>
                <a:custGeom>
                  <a:avLst/>
                  <a:gdLst>
                    <a:gd name="T0" fmla="*/ 123869 w 288"/>
                    <a:gd name="T1" fmla="*/ 3409 h 162"/>
                    <a:gd name="T2" fmla="*/ 123869 w 288"/>
                    <a:gd name="T3" fmla="*/ 3409 h 162"/>
                    <a:gd name="T4" fmla="*/ 123869 w 288"/>
                    <a:gd name="T5" fmla="*/ 3409 h 162"/>
                    <a:gd name="T6" fmla="*/ 123869 w 288"/>
                    <a:gd name="T7" fmla="*/ 3409 h 162"/>
                    <a:gd name="T8" fmla="*/ 123869 w 288"/>
                    <a:gd name="T9" fmla="*/ 3409 h 162"/>
                    <a:gd name="T10" fmla="*/ 123869 w 288"/>
                    <a:gd name="T11" fmla="*/ 3409 h 162"/>
                    <a:gd name="T12" fmla="*/ 123869 w 288"/>
                    <a:gd name="T13" fmla="*/ 3409 h 162"/>
                    <a:gd name="T14" fmla="*/ 0 w 288"/>
                    <a:gd name="T15" fmla="*/ 3409 h 162"/>
                    <a:gd name="T16" fmla="*/ 123869 w 288"/>
                    <a:gd name="T17" fmla="*/ 3409 h 162"/>
                    <a:gd name="T18" fmla="*/ 123869 w 288"/>
                    <a:gd name="T19" fmla="*/ 3409 h 162"/>
                    <a:gd name="T20" fmla="*/ 123869 w 288"/>
                    <a:gd name="T21" fmla="*/ 3409 h 162"/>
                    <a:gd name="T22" fmla="*/ 123869 w 288"/>
                    <a:gd name="T23" fmla="*/ 3409 h 162"/>
                    <a:gd name="T24" fmla="*/ 123869 w 288"/>
                    <a:gd name="T25" fmla="*/ 3409 h 162"/>
                    <a:gd name="T26" fmla="*/ 123869 w 288"/>
                    <a:gd name="T27" fmla="*/ 3409 h 162"/>
                    <a:gd name="T28" fmla="*/ 123869 w 288"/>
                    <a:gd name="T29" fmla="*/ 3409 h 162"/>
                    <a:gd name="T30" fmla="*/ 123869 w 288"/>
                    <a:gd name="T31" fmla="*/ 3409 h 162"/>
                    <a:gd name="T32" fmla="*/ 123869 w 288"/>
                    <a:gd name="T33" fmla="*/ 3409 h 162"/>
                    <a:gd name="T34" fmla="*/ 123869 w 288"/>
                    <a:gd name="T35" fmla="*/ 3409 h 162"/>
                    <a:gd name="T36" fmla="*/ 123869 w 288"/>
                    <a:gd name="T37" fmla="*/ 3409 h 162"/>
                    <a:gd name="T38" fmla="*/ 123869 w 288"/>
                    <a:gd name="T39" fmla="*/ 3409 h 162"/>
                    <a:gd name="T40" fmla="*/ 123869 w 288"/>
                    <a:gd name="T41" fmla="*/ 3409 h 162"/>
                    <a:gd name="T42" fmla="*/ 123869 w 288"/>
                    <a:gd name="T43" fmla="*/ 3409 h 162"/>
                    <a:gd name="T44" fmla="*/ 123869 w 288"/>
                    <a:gd name="T45" fmla="*/ 3409 h 162"/>
                    <a:gd name="T46" fmla="*/ 123869 w 288"/>
                    <a:gd name="T47" fmla="*/ 3409 h 162"/>
                    <a:gd name="T48" fmla="*/ 123869 w 288"/>
                    <a:gd name="T49" fmla="*/ 3409 h 162"/>
                    <a:gd name="T50" fmla="*/ 123869 w 288"/>
                    <a:gd name="T51" fmla="*/ 3409 h 162"/>
                    <a:gd name="T52" fmla="*/ 123869 w 288"/>
                    <a:gd name="T53" fmla="*/ 3409 h 162"/>
                    <a:gd name="T54" fmla="*/ 123869 w 288"/>
                    <a:gd name="T55" fmla="*/ 3409 h 162"/>
                    <a:gd name="T56" fmla="*/ 123869 w 288"/>
                    <a:gd name="T57" fmla="*/ 3409 h 162"/>
                    <a:gd name="T58" fmla="*/ 123869 w 288"/>
                    <a:gd name="T59" fmla="*/ 3409 h 162"/>
                    <a:gd name="T60" fmla="*/ 123869 w 288"/>
                    <a:gd name="T61" fmla="*/ 3409 h 162"/>
                    <a:gd name="T62" fmla="*/ 123869 w 288"/>
                    <a:gd name="T63" fmla="*/ 3409 h 162"/>
                    <a:gd name="T64" fmla="*/ 123869 w 288"/>
                    <a:gd name="T65" fmla="*/ 3409 h 162"/>
                    <a:gd name="T66" fmla="*/ 123869 w 288"/>
                    <a:gd name="T67" fmla="*/ 0 h 162"/>
                    <a:gd name="T68" fmla="*/ 123869 w 288"/>
                    <a:gd name="T69" fmla="*/ 3409 h 162"/>
                    <a:gd name="T70" fmla="*/ 123869 w 288"/>
                    <a:gd name="T71" fmla="*/ 3409 h 162"/>
                    <a:gd name="T72" fmla="*/ 123869 w 288"/>
                    <a:gd name="T73" fmla="*/ 3409 h 162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88"/>
                    <a:gd name="T112" fmla="*/ 0 h 162"/>
                    <a:gd name="T113" fmla="*/ 288 w 288"/>
                    <a:gd name="T114" fmla="*/ 162 h 162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88" h="162">
                      <a:moveTo>
                        <a:pt x="132" y="24"/>
                      </a:moveTo>
                      <a:lnTo>
                        <a:pt x="96" y="24"/>
                      </a:lnTo>
                      <a:lnTo>
                        <a:pt x="90" y="42"/>
                      </a:lnTo>
                      <a:lnTo>
                        <a:pt x="72" y="30"/>
                      </a:lnTo>
                      <a:lnTo>
                        <a:pt x="66" y="42"/>
                      </a:lnTo>
                      <a:lnTo>
                        <a:pt x="60" y="48"/>
                      </a:lnTo>
                      <a:lnTo>
                        <a:pt x="54" y="60"/>
                      </a:lnTo>
                      <a:lnTo>
                        <a:pt x="48" y="66"/>
                      </a:lnTo>
                      <a:lnTo>
                        <a:pt x="30" y="66"/>
                      </a:lnTo>
                      <a:lnTo>
                        <a:pt x="30" y="78"/>
                      </a:lnTo>
                      <a:lnTo>
                        <a:pt x="18" y="90"/>
                      </a:lnTo>
                      <a:lnTo>
                        <a:pt x="12" y="102"/>
                      </a:lnTo>
                      <a:lnTo>
                        <a:pt x="0" y="108"/>
                      </a:lnTo>
                      <a:lnTo>
                        <a:pt x="6" y="120"/>
                      </a:lnTo>
                      <a:lnTo>
                        <a:pt x="0" y="126"/>
                      </a:lnTo>
                      <a:lnTo>
                        <a:pt x="0" y="132"/>
                      </a:lnTo>
                      <a:lnTo>
                        <a:pt x="6" y="132"/>
                      </a:lnTo>
                      <a:lnTo>
                        <a:pt x="30" y="108"/>
                      </a:lnTo>
                      <a:lnTo>
                        <a:pt x="48" y="108"/>
                      </a:lnTo>
                      <a:lnTo>
                        <a:pt x="54" y="114"/>
                      </a:lnTo>
                      <a:lnTo>
                        <a:pt x="48" y="138"/>
                      </a:lnTo>
                      <a:lnTo>
                        <a:pt x="60" y="150"/>
                      </a:lnTo>
                      <a:lnTo>
                        <a:pt x="60" y="156"/>
                      </a:lnTo>
                      <a:lnTo>
                        <a:pt x="72" y="156"/>
                      </a:lnTo>
                      <a:lnTo>
                        <a:pt x="84" y="144"/>
                      </a:lnTo>
                      <a:lnTo>
                        <a:pt x="96" y="144"/>
                      </a:lnTo>
                      <a:lnTo>
                        <a:pt x="108" y="156"/>
                      </a:lnTo>
                      <a:lnTo>
                        <a:pt x="114" y="156"/>
                      </a:lnTo>
                      <a:lnTo>
                        <a:pt x="132" y="138"/>
                      </a:lnTo>
                      <a:lnTo>
                        <a:pt x="132" y="120"/>
                      </a:lnTo>
                      <a:lnTo>
                        <a:pt x="138" y="114"/>
                      </a:lnTo>
                      <a:lnTo>
                        <a:pt x="150" y="114"/>
                      </a:lnTo>
                      <a:lnTo>
                        <a:pt x="156" y="120"/>
                      </a:lnTo>
                      <a:lnTo>
                        <a:pt x="156" y="126"/>
                      </a:lnTo>
                      <a:lnTo>
                        <a:pt x="162" y="132"/>
                      </a:lnTo>
                      <a:lnTo>
                        <a:pt x="162" y="138"/>
                      </a:lnTo>
                      <a:lnTo>
                        <a:pt x="168" y="138"/>
                      </a:lnTo>
                      <a:lnTo>
                        <a:pt x="192" y="162"/>
                      </a:lnTo>
                      <a:lnTo>
                        <a:pt x="192" y="144"/>
                      </a:lnTo>
                      <a:lnTo>
                        <a:pt x="204" y="132"/>
                      </a:lnTo>
                      <a:lnTo>
                        <a:pt x="210" y="108"/>
                      </a:lnTo>
                      <a:lnTo>
                        <a:pt x="222" y="126"/>
                      </a:lnTo>
                      <a:lnTo>
                        <a:pt x="240" y="120"/>
                      </a:lnTo>
                      <a:lnTo>
                        <a:pt x="258" y="132"/>
                      </a:lnTo>
                      <a:lnTo>
                        <a:pt x="264" y="120"/>
                      </a:lnTo>
                      <a:lnTo>
                        <a:pt x="252" y="108"/>
                      </a:lnTo>
                      <a:lnTo>
                        <a:pt x="252" y="102"/>
                      </a:lnTo>
                      <a:lnTo>
                        <a:pt x="276" y="102"/>
                      </a:lnTo>
                      <a:lnTo>
                        <a:pt x="282" y="84"/>
                      </a:lnTo>
                      <a:lnTo>
                        <a:pt x="288" y="84"/>
                      </a:lnTo>
                      <a:lnTo>
                        <a:pt x="288" y="78"/>
                      </a:lnTo>
                      <a:lnTo>
                        <a:pt x="276" y="66"/>
                      </a:lnTo>
                      <a:lnTo>
                        <a:pt x="270" y="66"/>
                      </a:lnTo>
                      <a:lnTo>
                        <a:pt x="252" y="84"/>
                      </a:lnTo>
                      <a:lnTo>
                        <a:pt x="246" y="84"/>
                      </a:lnTo>
                      <a:lnTo>
                        <a:pt x="246" y="66"/>
                      </a:lnTo>
                      <a:lnTo>
                        <a:pt x="210" y="66"/>
                      </a:lnTo>
                      <a:lnTo>
                        <a:pt x="210" y="60"/>
                      </a:lnTo>
                      <a:lnTo>
                        <a:pt x="216" y="48"/>
                      </a:lnTo>
                      <a:lnTo>
                        <a:pt x="222" y="42"/>
                      </a:lnTo>
                      <a:lnTo>
                        <a:pt x="228" y="42"/>
                      </a:lnTo>
                      <a:lnTo>
                        <a:pt x="228" y="30"/>
                      </a:lnTo>
                      <a:lnTo>
                        <a:pt x="216" y="30"/>
                      </a:lnTo>
                      <a:lnTo>
                        <a:pt x="210" y="18"/>
                      </a:lnTo>
                      <a:lnTo>
                        <a:pt x="192" y="12"/>
                      </a:lnTo>
                      <a:lnTo>
                        <a:pt x="180" y="12"/>
                      </a:lnTo>
                      <a:lnTo>
                        <a:pt x="174" y="6"/>
                      </a:lnTo>
                      <a:lnTo>
                        <a:pt x="162" y="0"/>
                      </a:lnTo>
                      <a:lnTo>
                        <a:pt x="156" y="0"/>
                      </a:lnTo>
                      <a:lnTo>
                        <a:pt x="150" y="6"/>
                      </a:lnTo>
                      <a:lnTo>
                        <a:pt x="150" y="18"/>
                      </a:lnTo>
                      <a:lnTo>
                        <a:pt x="156" y="24"/>
                      </a:lnTo>
                      <a:lnTo>
                        <a:pt x="150" y="18"/>
                      </a:lnTo>
                      <a:lnTo>
                        <a:pt x="132" y="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4" name="Sweden"/>
                <p:cNvSpPr>
                  <a:spLocks noEditPoints="1"/>
                </p:cNvSpPr>
                <p:nvPr/>
              </p:nvSpPr>
              <p:spPr bwMode="gray">
                <a:xfrm>
                  <a:off x="2814" y="2335"/>
                  <a:ext cx="171" cy="135"/>
                </a:xfrm>
                <a:custGeom>
                  <a:avLst/>
                  <a:gdLst>
                    <a:gd name="T0" fmla="*/ 33833570 w 690"/>
                    <a:gd name="T1" fmla="*/ 10204979 h 990"/>
                    <a:gd name="T2" fmla="*/ 33833570 w 690"/>
                    <a:gd name="T3" fmla="*/ 10204979 h 990"/>
                    <a:gd name="T4" fmla="*/ 33833570 w 690"/>
                    <a:gd name="T5" fmla="*/ 10204979 h 990"/>
                    <a:gd name="T6" fmla="*/ 33833570 w 690"/>
                    <a:gd name="T7" fmla="*/ 10204979 h 990"/>
                    <a:gd name="T8" fmla="*/ 33833570 w 690"/>
                    <a:gd name="T9" fmla="*/ 10204979 h 990"/>
                    <a:gd name="T10" fmla="*/ 33833570 w 690"/>
                    <a:gd name="T11" fmla="*/ 10204979 h 990"/>
                    <a:gd name="T12" fmla="*/ 33833570 w 690"/>
                    <a:gd name="T13" fmla="*/ 10204979 h 990"/>
                    <a:gd name="T14" fmla="*/ 33833570 w 690"/>
                    <a:gd name="T15" fmla="*/ 10204979 h 990"/>
                    <a:gd name="T16" fmla="*/ 33833570 w 690"/>
                    <a:gd name="T17" fmla="*/ 10204979 h 990"/>
                    <a:gd name="T18" fmla="*/ 33833570 w 690"/>
                    <a:gd name="T19" fmla="*/ 10204979 h 990"/>
                    <a:gd name="T20" fmla="*/ 33833570 w 690"/>
                    <a:gd name="T21" fmla="*/ 10204979 h 990"/>
                    <a:gd name="T22" fmla="*/ 33833570 w 690"/>
                    <a:gd name="T23" fmla="*/ 10204979 h 990"/>
                    <a:gd name="T24" fmla="*/ 33833570 w 690"/>
                    <a:gd name="T25" fmla="*/ 10204979 h 990"/>
                    <a:gd name="T26" fmla="*/ 33833570 w 690"/>
                    <a:gd name="T27" fmla="*/ 10204979 h 990"/>
                    <a:gd name="T28" fmla="*/ 33833570 w 690"/>
                    <a:gd name="T29" fmla="*/ 10204979 h 990"/>
                    <a:gd name="T30" fmla="*/ 33833570 w 690"/>
                    <a:gd name="T31" fmla="*/ 10204979 h 990"/>
                    <a:gd name="T32" fmla="*/ 33833570 w 690"/>
                    <a:gd name="T33" fmla="*/ 10204979 h 990"/>
                    <a:gd name="T34" fmla="*/ 33833570 w 690"/>
                    <a:gd name="T35" fmla="*/ 10204979 h 990"/>
                    <a:gd name="T36" fmla="*/ 33833570 w 690"/>
                    <a:gd name="T37" fmla="*/ 10204979 h 990"/>
                    <a:gd name="T38" fmla="*/ 33833570 w 690"/>
                    <a:gd name="T39" fmla="*/ 10204979 h 990"/>
                    <a:gd name="T40" fmla="*/ 33833570 w 690"/>
                    <a:gd name="T41" fmla="*/ 10204979 h 990"/>
                    <a:gd name="T42" fmla="*/ 33833570 w 690"/>
                    <a:gd name="T43" fmla="*/ 10204979 h 990"/>
                    <a:gd name="T44" fmla="*/ 33833570 w 690"/>
                    <a:gd name="T45" fmla="*/ 10204979 h 990"/>
                    <a:gd name="T46" fmla="*/ 0 w 690"/>
                    <a:gd name="T47" fmla="*/ 10204979 h 990"/>
                    <a:gd name="T48" fmla="*/ 33833570 w 690"/>
                    <a:gd name="T49" fmla="*/ 10204979 h 990"/>
                    <a:gd name="T50" fmla="*/ 33833570 w 690"/>
                    <a:gd name="T51" fmla="*/ 10204979 h 990"/>
                    <a:gd name="T52" fmla="*/ 33833570 w 690"/>
                    <a:gd name="T53" fmla="*/ 10204979 h 990"/>
                    <a:gd name="T54" fmla="*/ 33833570 w 690"/>
                    <a:gd name="T55" fmla="*/ 10204979 h 990"/>
                    <a:gd name="T56" fmla="*/ 33833570 w 690"/>
                    <a:gd name="T57" fmla="*/ 10204979 h 990"/>
                    <a:gd name="T58" fmla="*/ 33833570 w 690"/>
                    <a:gd name="T59" fmla="*/ 10204979 h 990"/>
                    <a:gd name="T60" fmla="*/ 33833570 w 690"/>
                    <a:gd name="T61" fmla="*/ 10204979 h 990"/>
                    <a:gd name="T62" fmla="*/ 33833570 w 690"/>
                    <a:gd name="T63" fmla="*/ 10204979 h 990"/>
                    <a:gd name="T64" fmla="*/ 33833570 w 690"/>
                    <a:gd name="T65" fmla="*/ 10204979 h 990"/>
                    <a:gd name="T66" fmla="*/ 33833570 w 690"/>
                    <a:gd name="T67" fmla="*/ 10204979 h 990"/>
                    <a:gd name="T68" fmla="*/ 33833570 w 690"/>
                    <a:gd name="T69" fmla="*/ 10204979 h 990"/>
                    <a:gd name="T70" fmla="*/ 33833570 w 690"/>
                    <a:gd name="T71" fmla="*/ 10204979 h 990"/>
                    <a:gd name="T72" fmla="*/ 33833570 w 690"/>
                    <a:gd name="T73" fmla="*/ 10204979 h 990"/>
                    <a:gd name="T74" fmla="*/ 33833570 w 690"/>
                    <a:gd name="T75" fmla="*/ 10204979 h 990"/>
                    <a:gd name="T76" fmla="*/ 33833570 w 690"/>
                    <a:gd name="T77" fmla="*/ 10204979 h 990"/>
                    <a:gd name="T78" fmla="*/ 33833570 w 690"/>
                    <a:gd name="T79" fmla="*/ 10204979 h 990"/>
                    <a:gd name="T80" fmla="*/ 33833570 w 690"/>
                    <a:gd name="T81" fmla="*/ 10204979 h 990"/>
                    <a:gd name="T82" fmla="*/ 33833570 w 690"/>
                    <a:gd name="T83" fmla="*/ 10204979 h 990"/>
                    <a:gd name="T84" fmla="*/ 33833570 w 690"/>
                    <a:gd name="T85" fmla="*/ 10204979 h 990"/>
                    <a:gd name="T86" fmla="*/ 33833570 w 690"/>
                    <a:gd name="T87" fmla="*/ 10204979 h 990"/>
                    <a:gd name="T88" fmla="*/ 33833570 w 690"/>
                    <a:gd name="T89" fmla="*/ 10204979 h 990"/>
                    <a:gd name="T90" fmla="*/ 33833570 w 690"/>
                    <a:gd name="T91" fmla="*/ 10204979 h 990"/>
                    <a:gd name="T92" fmla="*/ 33833570 w 690"/>
                    <a:gd name="T93" fmla="*/ 10204979 h 990"/>
                    <a:gd name="T94" fmla="*/ 33833570 w 690"/>
                    <a:gd name="T95" fmla="*/ 10204979 h 990"/>
                    <a:gd name="T96" fmla="*/ 33833570 w 690"/>
                    <a:gd name="T97" fmla="*/ 10204979 h 990"/>
                    <a:gd name="T98" fmla="*/ 33833570 w 690"/>
                    <a:gd name="T99" fmla="*/ 10204979 h 990"/>
                    <a:gd name="T100" fmla="*/ 33833570 w 690"/>
                    <a:gd name="T101" fmla="*/ 10204979 h 99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690"/>
                    <a:gd name="T154" fmla="*/ 0 h 990"/>
                    <a:gd name="T155" fmla="*/ 690 w 690"/>
                    <a:gd name="T156" fmla="*/ 990 h 99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690" h="990">
                      <a:moveTo>
                        <a:pt x="678" y="204"/>
                      </a:moveTo>
                      <a:lnTo>
                        <a:pt x="672" y="198"/>
                      </a:lnTo>
                      <a:lnTo>
                        <a:pt x="660" y="192"/>
                      </a:lnTo>
                      <a:lnTo>
                        <a:pt x="648" y="180"/>
                      </a:lnTo>
                      <a:lnTo>
                        <a:pt x="648" y="174"/>
                      </a:lnTo>
                      <a:lnTo>
                        <a:pt x="654" y="162"/>
                      </a:lnTo>
                      <a:lnTo>
                        <a:pt x="660" y="156"/>
                      </a:lnTo>
                      <a:lnTo>
                        <a:pt x="666" y="144"/>
                      </a:lnTo>
                      <a:lnTo>
                        <a:pt x="642" y="132"/>
                      </a:lnTo>
                      <a:lnTo>
                        <a:pt x="648" y="108"/>
                      </a:lnTo>
                      <a:lnTo>
                        <a:pt x="636" y="102"/>
                      </a:lnTo>
                      <a:lnTo>
                        <a:pt x="636" y="96"/>
                      </a:lnTo>
                      <a:lnTo>
                        <a:pt x="642" y="90"/>
                      </a:lnTo>
                      <a:lnTo>
                        <a:pt x="642" y="66"/>
                      </a:lnTo>
                      <a:lnTo>
                        <a:pt x="636" y="66"/>
                      </a:lnTo>
                      <a:lnTo>
                        <a:pt x="630" y="60"/>
                      </a:lnTo>
                      <a:lnTo>
                        <a:pt x="618" y="60"/>
                      </a:lnTo>
                      <a:lnTo>
                        <a:pt x="588" y="42"/>
                      </a:lnTo>
                      <a:lnTo>
                        <a:pt x="552" y="42"/>
                      </a:lnTo>
                      <a:lnTo>
                        <a:pt x="540" y="30"/>
                      </a:lnTo>
                      <a:lnTo>
                        <a:pt x="534" y="30"/>
                      </a:lnTo>
                      <a:lnTo>
                        <a:pt x="528" y="24"/>
                      </a:lnTo>
                      <a:lnTo>
                        <a:pt x="516" y="24"/>
                      </a:lnTo>
                      <a:lnTo>
                        <a:pt x="504" y="18"/>
                      </a:lnTo>
                      <a:lnTo>
                        <a:pt x="498" y="12"/>
                      </a:lnTo>
                      <a:lnTo>
                        <a:pt x="486" y="6"/>
                      </a:lnTo>
                      <a:lnTo>
                        <a:pt x="456" y="0"/>
                      </a:lnTo>
                      <a:lnTo>
                        <a:pt x="456" y="24"/>
                      </a:lnTo>
                      <a:lnTo>
                        <a:pt x="444" y="24"/>
                      </a:lnTo>
                      <a:lnTo>
                        <a:pt x="444" y="30"/>
                      </a:lnTo>
                      <a:lnTo>
                        <a:pt x="456" y="42"/>
                      </a:lnTo>
                      <a:lnTo>
                        <a:pt x="462" y="42"/>
                      </a:lnTo>
                      <a:lnTo>
                        <a:pt x="456" y="48"/>
                      </a:lnTo>
                      <a:lnTo>
                        <a:pt x="444" y="48"/>
                      </a:lnTo>
                      <a:lnTo>
                        <a:pt x="438" y="42"/>
                      </a:lnTo>
                      <a:lnTo>
                        <a:pt x="414" y="42"/>
                      </a:lnTo>
                      <a:lnTo>
                        <a:pt x="390" y="36"/>
                      </a:lnTo>
                      <a:lnTo>
                        <a:pt x="366" y="42"/>
                      </a:lnTo>
                      <a:lnTo>
                        <a:pt x="366" y="30"/>
                      </a:lnTo>
                      <a:lnTo>
                        <a:pt x="360" y="24"/>
                      </a:lnTo>
                      <a:lnTo>
                        <a:pt x="348" y="36"/>
                      </a:lnTo>
                      <a:lnTo>
                        <a:pt x="348" y="66"/>
                      </a:lnTo>
                      <a:lnTo>
                        <a:pt x="342" y="72"/>
                      </a:lnTo>
                      <a:lnTo>
                        <a:pt x="324" y="72"/>
                      </a:lnTo>
                      <a:lnTo>
                        <a:pt x="282" y="78"/>
                      </a:lnTo>
                      <a:lnTo>
                        <a:pt x="264" y="96"/>
                      </a:lnTo>
                      <a:lnTo>
                        <a:pt x="252" y="102"/>
                      </a:lnTo>
                      <a:lnTo>
                        <a:pt x="246" y="102"/>
                      </a:lnTo>
                      <a:lnTo>
                        <a:pt x="246" y="114"/>
                      </a:lnTo>
                      <a:lnTo>
                        <a:pt x="258" y="120"/>
                      </a:lnTo>
                      <a:lnTo>
                        <a:pt x="264" y="126"/>
                      </a:lnTo>
                      <a:lnTo>
                        <a:pt x="258" y="144"/>
                      </a:lnTo>
                      <a:lnTo>
                        <a:pt x="252" y="144"/>
                      </a:lnTo>
                      <a:lnTo>
                        <a:pt x="240" y="150"/>
                      </a:lnTo>
                      <a:lnTo>
                        <a:pt x="234" y="156"/>
                      </a:lnTo>
                      <a:lnTo>
                        <a:pt x="234" y="162"/>
                      </a:lnTo>
                      <a:lnTo>
                        <a:pt x="228" y="168"/>
                      </a:lnTo>
                      <a:lnTo>
                        <a:pt x="210" y="168"/>
                      </a:lnTo>
                      <a:lnTo>
                        <a:pt x="216" y="174"/>
                      </a:lnTo>
                      <a:lnTo>
                        <a:pt x="216" y="180"/>
                      </a:lnTo>
                      <a:lnTo>
                        <a:pt x="222" y="186"/>
                      </a:lnTo>
                      <a:lnTo>
                        <a:pt x="222" y="192"/>
                      </a:lnTo>
                      <a:lnTo>
                        <a:pt x="216" y="192"/>
                      </a:lnTo>
                      <a:lnTo>
                        <a:pt x="210" y="198"/>
                      </a:lnTo>
                      <a:lnTo>
                        <a:pt x="204" y="198"/>
                      </a:lnTo>
                      <a:lnTo>
                        <a:pt x="192" y="204"/>
                      </a:lnTo>
                      <a:lnTo>
                        <a:pt x="174" y="192"/>
                      </a:lnTo>
                      <a:lnTo>
                        <a:pt x="174" y="228"/>
                      </a:lnTo>
                      <a:lnTo>
                        <a:pt x="168" y="270"/>
                      </a:lnTo>
                      <a:lnTo>
                        <a:pt x="138" y="300"/>
                      </a:lnTo>
                      <a:lnTo>
                        <a:pt x="132" y="300"/>
                      </a:lnTo>
                      <a:lnTo>
                        <a:pt x="120" y="306"/>
                      </a:lnTo>
                      <a:lnTo>
                        <a:pt x="132" y="312"/>
                      </a:lnTo>
                      <a:lnTo>
                        <a:pt x="150" y="330"/>
                      </a:lnTo>
                      <a:lnTo>
                        <a:pt x="150" y="336"/>
                      </a:lnTo>
                      <a:lnTo>
                        <a:pt x="144" y="342"/>
                      </a:lnTo>
                      <a:lnTo>
                        <a:pt x="102" y="342"/>
                      </a:lnTo>
                      <a:lnTo>
                        <a:pt x="90" y="348"/>
                      </a:lnTo>
                      <a:lnTo>
                        <a:pt x="84" y="354"/>
                      </a:lnTo>
                      <a:lnTo>
                        <a:pt x="72" y="360"/>
                      </a:lnTo>
                      <a:lnTo>
                        <a:pt x="30" y="402"/>
                      </a:lnTo>
                      <a:lnTo>
                        <a:pt x="36" y="408"/>
                      </a:lnTo>
                      <a:lnTo>
                        <a:pt x="42" y="408"/>
                      </a:lnTo>
                      <a:lnTo>
                        <a:pt x="48" y="414"/>
                      </a:lnTo>
                      <a:lnTo>
                        <a:pt x="48" y="420"/>
                      </a:lnTo>
                      <a:lnTo>
                        <a:pt x="42" y="426"/>
                      </a:lnTo>
                      <a:lnTo>
                        <a:pt x="36" y="426"/>
                      </a:lnTo>
                      <a:lnTo>
                        <a:pt x="30" y="432"/>
                      </a:lnTo>
                      <a:lnTo>
                        <a:pt x="30" y="444"/>
                      </a:lnTo>
                      <a:lnTo>
                        <a:pt x="54" y="468"/>
                      </a:lnTo>
                      <a:lnTo>
                        <a:pt x="54" y="480"/>
                      </a:lnTo>
                      <a:lnTo>
                        <a:pt x="48" y="492"/>
                      </a:lnTo>
                      <a:lnTo>
                        <a:pt x="48" y="510"/>
                      </a:lnTo>
                      <a:lnTo>
                        <a:pt x="60" y="522"/>
                      </a:lnTo>
                      <a:lnTo>
                        <a:pt x="66" y="522"/>
                      </a:lnTo>
                      <a:lnTo>
                        <a:pt x="84" y="540"/>
                      </a:lnTo>
                      <a:lnTo>
                        <a:pt x="84" y="552"/>
                      </a:lnTo>
                      <a:lnTo>
                        <a:pt x="72" y="564"/>
                      </a:lnTo>
                      <a:lnTo>
                        <a:pt x="48" y="570"/>
                      </a:lnTo>
                      <a:lnTo>
                        <a:pt x="54" y="576"/>
                      </a:lnTo>
                      <a:lnTo>
                        <a:pt x="60" y="588"/>
                      </a:lnTo>
                      <a:lnTo>
                        <a:pt x="60" y="594"/>
                      </a:lnTo>
                      <a:lnTo>
                        <a:pt x="66" y="600"/>
                      </a:lnTo>
                      <a:lnTo>
                        <a:pt x="66" y="606"/>
                      </a:lnTo>
                      <a:lnTo>
                        <a:pt x="72" y="618"/>
                      </a:lnTo>
                      <a:lnTo>
                        <a:pt x="66" y="618"/>
                      </a:lnTo>
                      <a:lnTo>
                        <a:pt x="66" y="642"/>
                      </a:lnTo>
                      <a:lnTo>
                        <a:pt x="60" y="648"/>
                      </a:lnTo>
                      <a:lnTo>
                        <a:pt x="24" y="648"/>
                      </a:lnTo>
                      <a:lnTo>
                        <a:pt x="30" y="660"/>
                      </a:lnTo>
                      <a:lnTo>
                        <a:pt x="30" y="666"/>
                      </a:lnTo>
                      <a:lnTo>
                        <a:pt x="24" y="666"/>
                      </a:lnTo>
                      <a:lnTo>
                        <a:pt x="18" y="672"/>
                      </a:lnTo>
                      <a:lnTo>
                        <a:pt x="18" y="678"/>
                      </a:lnTo>
                      <a:lnTo>
                        <a:pt x="30" y="690"/>
                      </a:lnTo>
                      <a:lnTo>
                        <a:pt x="30" y="708"/>
                      </a:lnTo>
                      <a:lnTo>
                        <a:pt x="24" y="714"/>
                      </a:lnTo>
                      <a:lnTo>
                        <a:pt x="18" y="726"/>
                      </a:lnTo>
                      <a:lnTo>
                        <a:pt x="0" y="708"/>
                      </a:lnTo>
                      <a:lnTo>
                        <a:pt x="0" y="768"/>
                      </a:lnTo>
                      <a:lnTo>
                        <a:pt x="6" y="762"/>
                      </a:lnTo>
                      <a:lnTo>
                        <a:pt x="24" y="762"/>
                      </a:lnTo>
                      <a:lnTo>
                        <a:pt x="36" y="774"/>
                      </a:lnTo>
                      <a:lnTo>
                        <a:pt x="36" y="780"/>
                      </a:lnTo>
                      <a:lnTo>
                        <a:pt x="30" y="780"/>
                      </a:lnTo>
                      <a:lnTo>
                        <a:pt x="30" y="774"/>
                      </a:lnTo>
                      <a:lnTo>
                        <a:pt x="24" y="774"/>
                      </a:lnTo>
                      <a:lnTo>
                        <a:pt x="24" y="834"/>
                      </a:lnTo>
                      <a:lnTo>
                        <a:pt x="30" y="840"/>
                      </a:lnTo>
                      <a:lnTo>
                        <a:pt x="36" y="840"/>
                      </a:lnTo>
                      <a:lnTo>
                        <a:pt x="48" y="846"/>
                      </a:lnTo>
                      <a:lnTo>
                        <a:pt x="54" y="858"/>
                      </a:lnTo>
                      <a:lnTo>
                        <a:pt x="60" y="864"/>
                      </a:lnTo>
                      <a:lnTo>
                        <a:pt x="66" y="876"/>
                      </a:lnTo>
                      <a:lnTo>
                        <a:pt x="90" y="900"/>
                      </a:lnTo>
                      <a:lnTo>
                        <a:pt x="96" y="900"/>
                      </a:lnTo>
                      <a:lnTo>
                        <a:pt x="96" y="912"/>
                      </a:lnTo>
                      <a:lnTo>
                        <a:pt x="78" y="912"/>
                      </a:lnTo>
                      <a:lnTo>
                        <a:pt x="78" y="942"/>
                      </a:lnTo>
                      <a:lnTo>
                        <a:pt x="90" y="954"/>
                      </a:lnTo>
                      <a:lnTo>
                        <a:pt x="102" y="960"/>
                      </a:lnTo>
                      <a:lnTo>
                        <a:pt x="96" y="966"/>
                      </a:lnTo>
                      <a:lnTo>
                        <a:pt x="96" y="984"/>
                      </a:lnTo>
                      <a:lnTo>
                        <a:pt x="102" y="984"/>
                      </a:lnTo>
                      <a:lnTo>
                        <a:pt x="108" y="990"/>
                      </a:lnTo>
                      <a:lnTo>
                        <a:pt x="174" y="990"/>
                      </a:lnTo>
                      <a:lnTo>
                        <a:pt x="180" y="984"/>
                      </a:lnTo>
                      <a:lnTo>
                        <a:pt x="180" y="948"/>
                      </a:lnTo>
                      <a:lnTo>
                        <a:pt x="198" y="942"/>
                      </a:lnTo>
                      <a:lnTo>
                        <a:pt x="198" y="924"/>
                      </a:lnTo>
                      <a:lnTo>
                        <a:pt x="264" y="930"/>
                      </a:lnTo>
                      <a:lnTo>
                        <a:pt x="276" y="936"/>
                      </a:lnTo>
                      <a:lnTo>
                        <a:pt x="300" y="876"/>
                      </a:lnTo>
                      <a:lnTo>
                        <a:pt x="300" y="864"/>
                      </a:lnTo>
                      <a:lnTo>
                        <a:pt x="306" y="852"/>
                      </a:lnTo>
                      <a:lnTo>
                        <a:pt x="306" y="816"/>
                      </a:lnTo>
                      <a:lnTo>
                        <a:pt x="300" y="810"/>
                      </a:lnTo>
                      <a:lnTo>
                        <a:pt x="294" y="798"/>
                      </a:lnTo>
                      <a:lnTo>
                        <a:pt x="312" y="798"/>
                      </a:lnTo>
                      <a:lnTo>
                        <a:pt x="324" y="786"/>
                      </a:lnTo>
                      <a:lnTo>
                        <a:pt x="324" y="780"/>
                      </a:lnTo>
                      <a:lnTo>
                        <a:pt x="306" y="762"/>
                      </a:lnTo>
                      <a:lnTo>
                        <a:pt x="294" y="762"/>
                      </a:lnTo>
                      <a:lnTo>
                        <a:pt x="312" y="756"/>
                      </a:lnTo>
                      <a:lnTo>
                        <a:pt x="300" y="750"/>
                      </a:lnTo>
                      <a:lnTo>
                        <a:pt x="324" y="750"/>
                      </a:lnTo>
                      <a:lnTo>
                        <a:pt x="336" y="744"/>
                      </a:lnTo>
                      <a:lnTo>
                        <a:pt x="348" y="744"/>
                      </a:lnTo>
                      <a:lnTo>
                        <a:pt x="354" y="738"/>
                      </a:lnTo>
                      <a:lnTo>
                        <a:pt x="360" y="726"/>
                      </a:lnTo>
                      <a:lnTo>
                        <a:pt x="360" y="714"/>
                      </a:lnTo>
                      <a:lnTo>
                        <a:pt x="366" y="708"/>
                      </a:lnTo>
                      <a:lnTo>
                        <a:pt x="384" y="726"/>
                      </a:lnTo>
                      <a:lnTo>
                        <a:pt x="390" y="726"/>
                      </a:lnTo>
                      <a:lnTo>
                        <a:pt x="396" y="720"/>
                      </a:lnTo>
                      <a:lnTo>
                        <a:pt x="408" y="696"/>
                      </a:lnTo>
                      <a:lnTo>
                        <a:pt x="402" y="690"/>
                      </a:lnTo>
                      <a:lnTo>
                        <a:pt x="402" y="684"/>
                      </a:lnTo>
                      <a:lnTo>
                        <a:pt x="414" y="684"/>
                      </a:lnTo>
                      <a:lnTo>
                        <a:pt x="420" y="678"/>
                      </a:lnTo>
                      <a:lnTo>
                        <a:pt x="432" y="672"/>
                      </a:lnTo>
                      <a:lnTo>
                        <a:pt x="432" y="660"/>
                      </a:lnTo>
                      <a:lnTo>
                        <a:pt x="420" y="636"/>
                      </a:lnTo>
                      <a:lnTo>
                        <a:pt x="408" y="630"/>
                      </a:lnTo>
                      <a:lnTo>
                        <a:pt x="408" y="618"/>
                      </a:lnTo>
                      <a:lnTo>
                        <a:pt x="372" y="600"/>
                      </a:lnTo>
                      <a:lnTo>
                        <a:pt x="360" y="606"/>
                      </a:lnTo>
                      <a:lnTo>
                        <a:pt x="354" y="606"/>
                      </a:lnTo>
                      <a:lnTo>
                        <a:pt x="342" y="600"/>
                      </a:lnTo>
                      <a:lnTo>
                        <a:pt x="330" y="576"/>
                      </a:lnTo>
                      <a:lnTo>
                        <a:pt x="330" y="558"/>
                      </a:lnTo>
                      <a:lnTo>
                        <a:pt x="324" y="546"/>
                      </a:lnTo>
                      <a:lnTo>
                        <a:pt x="324" y="528"/>
                      </a:lnTo>
                      <a:lnTo>
                        <a:pt x="336" y="516"/>
                      </a:lnTo>
                      <a:lnTo>
                        <a:pt x="342" y="504"/>
                      </a:lnTo>
                      <a:lnTo>
                        <a:pt x="342" y="486"/>
                      </a:lnTo>
                      <a:lnTo>
                        <a:pt x="336" y="474"/>
                      </a:lnTo>
                      <a:lnTo>
                        <a:pt x="330" y="468"/>
                      </a:lnTo>
                      <a:lnTo>
                        <a:pt x="330" y="462"/>
                      </a:lnTo>
                      <a:lnTo>
                        <a:pt x="348" y="462"/>
                      </a:lnTo>
                      <a:lnTo>
                        <a:pt x="354" y="456"/>
                      </a:lnTo>
                      <a:lnTo>
                        <a:pt x="354" y="438"/>
                      </a:lnTo>
                      <a:lnTo>
                        <a:pt x="348" y="426"/>
                      </a:lnTo>
                      <a:lnTo>
                        <a:pt x="354" y="432"/>
                      </a:lnTo>
                      <a:lnTo>
                        <a:pt x="378" y="432"/>
                      </a:lnTo>
                      <a:lnTo>
                        <a:pt x="384" y="426"/>
                      </a:lnTo>
                      <a:lnTo>
                        <a:pt x="396" y="420"/>
                      </a:lnTo>
                      <a:lnTo>
                        <a:pt x="408" y="408"/>
                      </a:lnTo>
                      <a:lnTo>
                        <a:pt x="438" y="414"/>
                      </a:lnTo>
                      <a:lnTo>
                        <a:pt x="450" y="390"/>
                      </a:lnTo>
                      <a:lnTo>
                        <a:pt x="480" y="390"/>
                      </a:lnTo>
                      <a:lnTo>
                        <a:pt x="498" y="384"/>
                      </a:lnTo>
                      <a:lnTo>
                        <a:pt x="510" y="378"/>
                      </a:lnTo>
                      <a:lnTo>
                        <a:pt x="522" y="354"/>
                      </a:lnTo>
                      <a:lnTo>
                        <a:pt x="540" y="336"/>
                      </a:lnTo>
                      <a:lnTo>
                        <a:pt x="546" y="324"/>
                      </a:lnTo>
                      <a:lnTo>
                        <a:pt x="528" y="300"/>
                      </a:lnTo>
                      <a:lnTo>
                        <a:pt x="558" y="264"/>
                      </a:lnTo>
                      <a:lnTo>
                        <a:pt x="540" y="246"/>
                      </a:lnTo>
                      <a:lnTo>
                        <a:pt x="576" y="234"/>
                      </a:lnTo>
                      <a:lnTo>
                        <a:pt x="594" y="216"/>
                      </a:lnTo>
                      <a:lnTo>
                        <a:pt x="672" y="222"/>
                      </a:lnTo>
                      <a:lnTo>
                        <a:pt x="684" y="240"/>
                      </a:lnTo>
                      <a:lnTo>
                        <a:pt x="690" y="240"/>
                      </a:lnTo>
                      <a:lnTo>
                        <a:pt x="678" y="204"/>
                      </a:lnTo>
                      <a:close/>
                      <a:moveTo>
                        <a:pt x="390" y="828"/>
                      </a:moveTo>
                      <a:lnTo>
                        <a:pt x="390" y="840"/>
                      </a:lnTo>
                      <a:lnTo>
                        <a:pt x="396" y="852"/>
                      </a:lnTo>
                      <a:lnTo>
                        <a:pt x="396" y="864"/>
                      </a:lnTo>
                      <a:lnTo>
                        <a:pt x="402" y="870"/>
                      </a:lnTo>
                      <a:lnTo>
                        <a:pt x="402" y="876"/>
                      </a:lnTo>
                      <a:lnTo>
                        <a:pt x="414" y="852"/>
                      </a:lnTo>
                      <a:lnTo>
                        <a:pt x="426" y="852"/>
                      </a:lnTo>
                      <a:lnTo>
                        <a:pt x="432" y="846"/>
                      </a:lnTo>
                      <a:lnTo>
                        <a:pt x="438" y="834"/>
                      </a:lnTo>
                      <a:lnTo>
                        <a:pt x="438" y="822"/>
                      </a:lnTo>
                      <a:lnTo>
                        <a:pt x="432" y="816"/>
                      </a:lnTo>
                      <a:lnTo>
                        <a:pt x="450" y="798"/>
                      </a:lnTo>
                      <a:lnTo>
                        <a:pt x="444" y="798"/>
                      </a:lnTo>
                      <a:lnTo>
                        <a:pt x="438" y="804"/>
                      </a:lnTo>
                      <a:lnTo>
                        <a:pt x="420" y="804"/>
                      </a:lnTo>
                      <a:lnTo>
                        <a:pt x="408" y="810"/>
                      </a:lnTo>
                      <a:lnTo>
                        <a:pt x="390" y="828"/>
                      </a:lnTo>
                      <a:close/>
                      <a:moveTo>
                        <a:pt x="300" y="900"/>
                      </a:moveTo>
                      <a:lnTo>
                        <a:pt x="300" y="912"/>
                      </a:lnTo>
                      <a:lnTo>
                        <a:pt x="294" y="924"/>
                      </a:lnTo>
                      <a:lnTo>
                        <a:pt x="300" y="918"/>
                      </a:lnTo>
                      <a:lnTo>
                        <a:pt x="312" y="912"/>
                      </a:lnTo>
                      <a:lnTo>
                        <a:pt x="318" y="900"/>
                      </a:lnTo>
                      <a:lnTo>
                        <a:pt x="318" y="894"/>
                      </a:lnTo>
                      <a:lnTo>
                        <a:pt x="324" y="888"/>
                      </a:lnTo>
                      <a:lnTo>
                        <a:pt x="324" y="882"/>
                      </a:lnTo>
                      <a:lnTo>
                        <a:pt x="342" y="858"/>
                      </a:lnTo>
                      <a:lnTo>
                        <a:pt x="336" y="840"/>
                      </a:lnTo>
                      <a:lnTo>
                        <a:pt x="330" y="852"/>
                      </a:lnTo>
                      <a:lnTo>
                        <a:pt x="312" y="870"/>
                      </a:lnTo>
                      <a:lnTo>
                        <a:pt x="300" y="894"/>
                      </a:lnTo>
                      <a:lnTo>
                        <a:pt x="300" y="900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85" name="Swaziland"/>
                <p:cNvSpPr>
                  <a:spLocks/>
                </p:cNvSpPr>
                <p:nvPr/>
              </p:nvSpPr>
              <p:spPr bwMode="gray">
                <a:xfrm>
                  <a:off x="3150" y="3361"/>
                  <a:ext cx="25" cy="19"/>
                </a:xfrm>
                <a:custGeom>
                  <a:avLst/>
                  <a:gdLst>
                    <a:gd name="T0" fmla="*/ 118670 w 102"/>
                    <a:gd name="T1" fmla="*/ 4919 h 132"/>
                    <a:gd name="T2" fmla="*/ 118670 w 102"/>
                    <a:gd name="T3" fmla="*/ 4919 h 132"/>
                    <a:gd name="T4" fmla="*/ 118670 w 102"/>
                    <a:gd name="T5" fmla="*/ 4919 h 132"/>
                    <a:gd name="T6" fmla="*/ 118670 w 102"/>
                    <a:gd name="T7" fmla="*/ 4919 h 132"/>
                    <a:gd name="T8" fmla="*/ 118670 w 102"/>
                    <a:gd name="T9" fmla="*/ 4919 h 132"/>
                    <a:gd name="T10" fmla="*/ 118670 w 102"/>
                    <a:gd name="T11" fmla="*/ 0 h 132"/>
                    <a:gd name="T12" fmla="*/ 118670 w 102"/>
                    <a:gd name="T13" fmla="*/ 0 h 132"/>
                    <a:gd name="T14" fmla="*/ 118670 w 102"/>
                    <a:gd name="T15" fmla="*/ 4919 h 132"/>
                    <a:gd name="T16" fmla="*/ 118670 w 102"/>
                    <a:gd name="T17" fmla="*/ 4919 h 132"/>
                    <a:gd name="T18" fmla="*/ 118670 w 102"/>
                    <a:gd name="T19" fmla="*/ 4919 h 132"/>
                    <a:gd name="T20" fmla="*/ 118670 w 102"/>
                    <a:gd name="T21" fmla="*/ 4919 h 132"/>
                    <a:gd name="T22" fmla="*/ 0 w 102"/>
                    <a:gd name="T23" fmla="*/ 4919 h 132"/>
                    <a:gd name="T24" fmla="*/ 0 w 102"/>
                    <a:gd name="T25" fmla="*/ 4919 h 132"/>
                    <a:gd name="T26" fmla="*/ 118670 w 102"/>
                    <a:gd name="T27" fmla="*/ 4919 h 132"/>
                    <a:gd name="T28" fmla="*/ 118670 w 102"/>
                    <a:gd name="T29" fmla="*/ 4919 h 132"/>
                    <a:gd name="T30" fmla="*/ 118670 w 102"/>
                    <a:gd name="T31" fmla="*/ 4919 h 132"/>
                    <a:gd name="T32" fmla="*/ 118670 w 102"/>
                    <a:gd name="T33" fmla="*/ 4919 h 132"/>
                    <a:gd name="T34" fmla="*/ 118670 w 102"/>
                    <a:gd name="T35" fmla="*/ 4919 h 132"/>
                    <a:gd name="T36" fmla="*/ 118670 w 102"/>
                    <a:gd name="T37" fmla="*/ 4919 h 132"/>
                    <a:gd name="T38" fmla="*/ 118670 w 102"/>
                    <a:gd name="T39" fmla="*/ 4919 h 132"/>
                    <a:gd name="T40" fmla="*/ 118670 w 102"/>
                    <a:gd name="T41" fmla="*/ 4919 h 132"/>
                    <a:gd name="T42" fmla="*/ 118670 w 102"/>
                    <a:gd name="T43" fmla="*/ 4919 h 132"/>
                    <a:gd name="T44" fmla="*/ 118670 w 102"/>
                    <a:gd name="T45" fmla="*/ 4919 h 132"/>
                    <a:gd name="T46" fmla="*/ 118670 w 102"/>
                    <a:gd name="T47" fmla="*/ 4919 h 132"/>
                    <a:gd name="T48" fmla="*/ 118670 w 102"/>
                    <a:gd name="T49" fmla="*/ 4919 h 13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02"/>
                    <a:gd name="T76" fmla="*/ 0 h 132"/>
                    <a:gd name="T77" fmla="*/ 102 w 102"/>
                    <a:gd name="T78" fmla="*/ 132 h 13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02" h="132">
                      <a:moveTo>
                        <a:pt x="84" y="54"/>
                      </a:moveTo>
                      <a:lnTo>
                        <a:pt x="84" y="30"/>
                      </a:lnTo>
                      <a:lnTo>
                        <a:pt x="90" y="18"/>
                      </a:lnTo>
                      <a:lnTo>
                        <a:pt x="66" y="18"/>
                      </a:lnTo>
                      <a:lnTo>
                        <a:pt x="54" y="6"/>
                      </a:lnTo>
                      <a:lnTo>
                        <a:pt x="42" y="0"/>
                      </a:lnTo>
                      <a:lnTo>
                        <a:pt x="36" y="0"/>
                      </a:lnTo>
                      <a:lnTo>
                        <a:pt x="24" y="12"/>
                      </a:lnTo>
                      <a:lnTo>
                        <a:pt x="18" y="24"/>
                      </a:lnTo>
                      <a:lnTo>
                        <a:pt x="18" y="36"/>
                      </a:lnTo>
                      <a:lnTo>
                        <a:pt x="6" y="48"/>
                      </a:lnTo>
                      <a:lnTo>
                        <a:pt x="0" y="60"/>
                      </a:lnTo>
                      <a:lnTo>
                        <a:pt x="0" y="84"/>
                      </a:lnTo>
                      <a:lnTo>
                        <a:pt x="12" y="108"/>
                      </a:lnTo>
                      <a:lnTo>
                        <a:pt x="24" y="114"/>
                      </a:lnTo>
                      <a:lnTo>
                        <a:pt x="36" y="126"/>
                      </a:lnTo>
                      <a:lnTo>
                        <a:pt x="54" y="126"/>
                      </a:lnTo>
                      <a:lnTo>
                        <a:pt x="66" y="132"/>
                      </a:lnTo>
                      <a:lnTo>
                        <a:pt x="78" y="132"/>
                      </a:lnTo>
                      <a:lnTo>
                        <a:pt x="90" y="90"/>
                      </a:lnTo>
                      <a:lnTo>
                        <a:pt x="96" y="90"/>
                      </a:lnTo>
                      <a:lnTo>
                        <a:pt x="102" y="84"/>
                      </a:lnTo>
                      <a:lnTo>
                        <a:pt x="96" y="60"/>
                      </a:lnTo>
                      <a:lnTo>
                        <a:pt x="90" y="60"/>
                      </a:lnTo>
                      <a:lnTo>
                        <a:pt x="84" y="5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6" name="Suriname"/>
                <p:cNvSpPr>
                  <a:spLocks/>
                </p:cNvSpPr>
                <p:nvPr/>
              </p:nvSpPr>
              <p:spPr bwMode="gray">
                <a:xfrm>
                  <a:off x="1606" y="3011"/>
                  <a:ext cx="72" cy="47"/>
                </a:xfrm>
                <a:custGeom>
                  <a:avLst/>
                  <a:gdLst>
                    <a:gd name="T0" fmla="*/ 118183 w 294"/>
                    <a:gd name="T1" fmla="*/ 4118 h 336"/>
                    <a:gd name="T2" fmla="*/ 118183 w 294"/>
                    <a:gd name="T3" fmla="*/ 4118 h 336"/>
                    <a:gd name="T4" fmla="*/ 118183 w 294"/>
                    <a:gd name="T5" fmla="*/ 4118 h 336"/>
                    <a:gd name="T6" fmla="*/ 0 w 294"/>
                    <a:gd name="T7" fmla="*/ 4118 h 336"/>
                    <a:gd name="T8" fmla="*/ 118183 w 294"/>
                    <a:gd name="T9" fmla="*/ 4118 h 336"/>
                    <a:gd name="T10" fmla="*/ 118183 w 294"/>
                    <a:gd name="T11" fmla="*/ 4118 h 336"/>
                    <a:gd name="T12" fmla="*/ 118183 w 294"/>
                    <a:gd name="T13" fmla="*/ 4118 h 336"/>
                    <a:gd name="T14" fmla="*/ 118183 w 294"/>
                    <a:gd name="T15" fmla="*/ 4118 h 336"/>
                    <a:gd name="T16" fmla="*/ 118183 w 294"/>
                    <a:gd name="T17" fmla="*/ 4118 h 336"/>
                    <a:gd name="T18" fmla="*/ 118183 w 294"/>
                    <a:gd name="T19" fmla="*/ 4118 h 336"/>
                    <a:gd name="T20" fmla="*/ 118183 w 294"/>
                    <a:gd name="T21" fmla="*/ 4118 h 336"/>
                    <a:gd name="T22" fmla="*/ 118183 w 294"/>
                    <a:gd name="T23" fmla="*/ 4118 h 336"/>
                    <a:gd name="T24" fmla="*/ 118183 w 294"/>
                    <a:gd name="T25" fmla="*/ 4118 h 336"/>
                    <a:gd name="T26" fmla="*/ 118183 w 294"/>
                    <a:gd name="T27" fmla="*/ 4118 h 336"/>
                    <a:gd name="T28" fmla="*/ 118183 w 294"/>
                    <a:gd name="T29" fmla="*/ 4118 h 336"/>
                    <a:gd name="T30" fmla="*/ 118183 w 294"/>
                    <a:gd name="T31" fmla="*/ 4118 h 336"/>
                    <a:gd name="T32" fmla="*/ 118183 w 294"/>
                    <a:gd name="T33" fmla="*/ 4118 h 336"/>
                    <a:gd name="T34" fmla="*/ 118183 w 294"/>
                    <a:gd name="T35" fmla="*/ 4118 h 336"/>
                    <a:gd name="T36" fmla="*/ 118183 w 294"/>
                    <a:gd name="T37" fmla="*/ 4118 h 336"/>
                    <a:gd name="T38" fmla="*/ 118183 w 294"/>
                    <a:gd name="T39" fmla="*/ 4118 h 336"/>
                    <a:gd name="T40" fmla="*/ 118183 w 294"/>
                    <a:gd name="T41" fmla="*/ 4118 h 336"/>
                    <a:gd name="T42" fmla="*/ 118183 w 294"/>
                    <a:gd name="T43" fmla="*/ 4118 h 336"/>
                    <a:gd name="T44" fmla="*/ 118183 w 294"/>
                    <a:gd name="T45" fmla="*/ 4118 h 336"/>
                    <a:gd name="T46" fmla="*/ 118183 w 294"/>
                    <a:gd name="T47" fmla="*/ 4118 h 336"/>
                    <a:gd name="T48" fmla="*/ 118183 w 294"/>
                    <a:gd name="T49" fmla="*/ 4118 h 336"/>
                    <a:gd name="T50" fmla="*/ 118183 w 294"/>
                    <a:gd name="T51" fmla="*/ 4118 h 336"/>
                    <a:gd name="T52" fmla="*/ 118183 w 294"/>
                    <a:gd name="T53" fmla="*/ 4118 h 336"/>
                    <a:gd name="T54" fmla="*/ 118183 w 294"/>
                    <a:gd name="T55" fmla="*/ 4118 h 336"/>
                    <a:gd name="T56" fmla="*/ 118183 w 294"/>
                    <a:gd name="T57" fmla="*/ 4118 h 336"/>
                    <a:gd name="T58" fmla="*/ 118183 w 294"/>
                    <a:gd name="T59" fmla="*/ 4118 h 336"/>
                    <a:gd name="T60" fmla="*/ 118183 w 294"/>
                    <a:gd name="T61" fmla="*/ 4118 h 336"/>
                    <a:gd name="T62" fmla="*/ 118183 w 294"/>
                    <a:gd name="T63" fmla="*/ 4118 h 336"/>
                    <a:gd name="T64" fmla="*/ 118183 w 294"/>
                    <a:gd name="T65" fmla="*/ 4118 h 336"/>
                    <a:gd name="T66" fmla="*/ 118183 w 294"/>
                    <a:gd name="T67" fmla="*/ 4118 h 336"/>
                    <a:gd name="T68" fmla="*/ 118183 w 294"/>
                    <a:gd name="T69" fmla="*/ 4118 h 336"/>
                    <a:gd name="T70" fmla="*/ 118183 w 294"/>
                    <a:gd name="T71" fmla="*/ 0 h 336"/>
                    <a:gd name="T72" fmla="*/ 118183 w 294"/>
                    <a:gd name="T73" fmla="*/ 4118 h 336"/>
                    <a:gd name="T74" fmla="*/ 118183 w 294"/>
                    <a:gd name="T75" fmla="*/ 4118 h 336"/>
                    <a:gd name="T76" fmla="*/ 118183 w 294"/>
                    <a:gd name="T77" fmla="*/ 4118 h 336"/>
                    <a:gd name="T78" fmla="*/ 118183 w 294"/>
                    <a:gd name="T79" fmla="*/ 4118 h 336"/>
                    <a:gd name="T80" fmla="*/ 118183 w 294"/>
                    <a:gd name="T81" fmla="*/ 4118 h 336"/>
                    <a:gd name="T82" fmla="*/ 118183 w 294"/>
                    <a:gd name="T83" fmla="*/ 4118 h 3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94"/>
                    <a:gd name="T127" fmla="*/ 0 h 336"/>
                    <a:gd name="T128" fmla="*/ 294 w 294"/>
                    <a:gd name="T129" fmla="*/ 336 h 3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94" h="336">
                      <a:moveTo>
                        <a:pt x="60" y="78"/>
                      </a:moveTo>
                      <a:lnTo>
                        <a:pt x="30" y="78"/>
                      </a:lnTo>
                      <a:lnTo>
                        <a:pt x="18" y="84"/>
                      </a:lnTo>
                      <a:lnTo>
                        <a:pt x="12" y="90"/>
                      </a:lnTo>
                      <a:lnTo>
                        <a:pt x="12" y="132"/>
                      </a:lnTo>
                      <a:lnTo>
                        <a:pt x="6" y="138"/>
                      </a:lnTo>
                      <a:lnTo>
                        <a:pt x="0" y="150"/>
                      </a:lnTo>
                      <a:lnTo>
                        <a:pt x="0" y="162"/>
                      </a:lnTo>
                      <a:lnTo>
                        <a:pt x="6" y="168"/>
                      </a:lnTo>
                      <a:lnTo>
                        <a:pt x="6" y="174"/>
                      </a:lnTo>
                      <a:lnTo>
                        <a:pt x="12" y="174"/>
                      </a:lnTo>
                      <a:lnTo>
                        <a:pt x="12" y="186"/>
                      </a:lnTo>
                      <a:lnTo>
                        <a:pt x="18" y="198"/>
                      </a:lnTo>
                      <a:lnTo>
                        <a:pt x="24" y="204"/>
                      </a:lnTo>
                      <a:lnTo>
                        <a:pt x="30" y="216"/>
                      </a:lnTo>
                      <a:lnTo>
                        <a:pt x="42" y="216"/>
                      </a:lnTo>
                      <a:lnTo>
                        <a:pt x="42" y="210"/>
                      </a:lnTo>
                      <a:lnTo>
                        <a:pt x="54" y="198"/>
                      </a:lnTo>
                      <a:lnTo>
                        <a:pt x="54" y="216"/>
                      </a:lnTo>
                      <a:lnTo>
                        <a:pt x="48" y="222"/>
                      </a:lnTo>
                      <a:lnTo>
                        <a:pt x="48" y="246"/>
                      </a:lnTo>
                      <a:lnTo>
                        <a:pt x="54" y="258"/>
                      </a:lnTo>
                      <a:lnTo>
                        <a:pt x="72" y="276"/>
                      </a:lnTo>
                      <a:lnTo>
                        <a:pt x="78" y="294"/>
                      </a:lnTo>
                      <a:lnTo>
                        <a:pt x="84" y="306"/>
                      </a:lnTo>
                      <a:lnTo>
                        <a:pt x="90" y="312"/>
                      </a:lnTo>
                      <a:lnTo>
                        <a:pt x="90" y="318"/>
                      </a:lnTo>
                      <a:lnTo>
                        <a:pt x="102" y="324"/>
                      </a:lnTo>
                      <a:lnTo>
                        <a:pt x="108" y="324"/>
                      </a:lnTo>
                      <a:lnTo>
                        <a:pt x="132" y="336"/>
                      </a:lnTo>
                      <a:lnTo>
                        <a:pt x="150" y="336"/>
                      </a:lnTo>
                      <a:lnTo>
                        <a:pt x="156" y="330"/>
                      </a:lnTo>
                      <a:lnTo>
                        <a:pt x="150" y="324"/>
                      </a:lnTo>
                      <a:lnTo>
                        <a:pt x="150" y="318"/>
                      </a:lnTo>
                      <a:lnTo>
                        <a:pt x="138" y="306"/>
                      </a:lnTo>
                      <a:lnTo>
                        <a:pt x="138" y="282"/>
                      </a:lnTo>
                      <a:lnTo>
                        <a:pt x="150" y="276"/>
                      </a:lnTo>
                      <a:lnTo>
                        <a:pt x="156" y="276"/>
                      </a:lnTo>
                      <a:lnTo>
                        <a:pt x="156" y="288"/>
                      </a:lnTo>
                      <a:lnTo>
                        <a:pt x="180" y="288"/>
                      </a:lnTo>
                      <a:lnTo>
                        <a:pt x="192" y="282"/>
                      </a:lnTo>
                      <a:lnTo>
                        <a:pt x="198" y="276"/>
                      </a:lnTo>
                      <a:lnTo>
                        <a:pt x="210" y="270"/>
                      </a:lnTo>
                      <a:lnTo>
                        <a:pt x="216" y="270"/>
                      </a:lnTo>
                      <a:lnTo>
                        <a:pt x="222" y="282"/>
                      </a:lnTo>
                      <a:lnTo>
                        <a:pt x="228" y="288"/>
                      </a:lnTo>
                      <a:lnTo>
                        <a:pt x="246" y="294"/>
                      </a:lnTo>
                      <a:lnTo>
                        <a:pt x="252" y="282"/>
                      </a:lnTo>
                      <a:lnTo>
                        <a:pt x="258" y="276"/>
                      </a:lnTo>
                      <a:lnTo>
                        <a:pt x="258" y="264"/>
                      </a:lnTo>
                      <a:lnTo>
                        <a:pt x="264" y="264"/>
                      </a:lnTo>
                      <a:lnTo>
                        <a:pt x="276" y="258"/>
                      </a:lnTo>
                      <a:lnTo>
                        <a:pt x="270" y="222"/>
                      </a:lnTo>
                      <a:lnTo>
                        <a:pt x="288" y="204"/>
                      </a:lnTo>
                      <a:lnTo>
                        <a:pt x="288" y="198"/>
                      </a:lnTo>
                      <a:lnTo>
                        <a:pt x="282" y="186"/>
                      </a:lnTo>
                      <a:lnTo>
                        <a:pt x="264" y="168"/>
                      </a:lnTo>
                      <a:lnTo>
                        <a:pt x="258" y="156"/>
                      </a:lnTo>
                      <a:lnTo>
                        <a:pt x="258" y="144"/>
                      </a:lnTo>
                      <a:lnTo>
                        <a:pt x="252" y="126"/>
                      </a:lnTo>
                      <a:lnTo>
                        <a:pt x="252" y="96"/>
                      </a:lnTo>
                      <a:lnTo>
                        <a:pt x="258" y="78"/>
                      </a:lnTo>
                      <a:lnTo>
                        <a:pt x="264" y="66"/>
                      </a:lnTo>
                      <a:lnTo>
                        <a:pt x="276" y="60"/>
                      </a:lnTo>
                      <a:lnTo>
                        <a:pt x="282" y="54"/>
                      </a:lnTo>
                      <a:lnTo>
                        <a:pt x="288" y="54"/>
                      </a:lnTo>
                      <a:lnTo>
                        <a:pt x="288" y="30"/>
                      </a:lnTo>
                      <a:lnTo>
                        <a:pt x="294" y="12"/>
                      </a:lnTo>
                      <a:lnTo>
                        <a:pt x="288" y="12"/>
                      </a:lnTo>
                      <a:lnTo>
                        <a:pt x="282" y="6"/>
                      </a:lnTo>
                      <a:lnTo>
                        <a:pt x="270" y="6"/>
                      </a:lnTo>
                      <a:lnTo>
                        <a:pt x="252" y="0"/>
                      </a:lnTo>
                      <a:lnTo>
                        <a:pt x="210" y="0"/>
                      </a:lnTo>
                      <a:lnTo>
                        <a:pt x="204" y="12"/>
                      </a:lnTo>
                      <a:lnTo>
                        <a:pt x="156" y="6"/>
                      </a:lnTo>
                      <a:lnTo>
                        <a:pt x="156" y="18"/>
                      </a:lnTo>
                      <a:lnTo>
                        <a:pt x="96" y="0"/>
                      </a:lnTo>
                      <a:lnTo>
                        <a:pt x="72" y="6"/>
                      </a:lnTo>
                      <a:lnTo>
                        <a:pt x="66" y="18"/>
                      </a:lnTo>
                      <a:lnTo>
                        <a:pt x="60" y="24"/>
                      </a:lnTo>
                      <a:lnTo>
                        <a:pt x="54" y="36"/>
                      </a:lnTo>
                      <a:lnTo>
                        <a:pt x="54" y="48"/>
                      </a:lnTo>
                      <a:lnTo>
                        <a:pt x="66" y="60"/>
                      </a:lnTo>
                      <a:lnTo>
                        <a:pt x="66" y="72"/>
                      </a:lnTo>
                      <a:lnTo>
                        <a:pt x="60" y="7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7" name="Sudan"/>
                <p:cNvSpPr>
                  <a:spLocks/>
                </p:cNvSpPr>
                <p:nvPr/>
              </p:nvSpPr>
              <p:spPr bwMode="gray">
                <a:xfrm>
                  <a:off x="3002" y="2822"/>
                  <a:ext cx="286" cy="217"/>
                </a:xfrm>
                <a:custGeom>
                  <a:avLst/>
                  <a:gdLst>
                    <a:gd name="T0" fmla="*/ 120968 w 1164"/>
                    <a:gd name="T1" fmla="*/ 3630 h 1584"/>
                    <a:gd name="T2" fmla="*/ 120968 w 1164"/>
                    <a:gd name="T3" fmla="*/ 3630 h 1584"/>
                    <a:gd name="T4" fmla="*/ 120968 w 1164"/>
                    <a:gd name="T5" fmla="*/ 3630 h 1584"/>
                    <a:gd name="T6" fmla="*/ 120968 w 1164"/>
                    <a:gd name="T7" fmla="*/ 3630 h 1584"/>
                    <a:gd name="T8" fmla="*/ 120968 w 1164"/>
                    <a:gd name="T9" fmla="*/ 3630 h 1584"/>
                    <a:gd name="T10" fmla="*/ 120968 w 1164"/>
                    <a:gd name="T11" fmla="*/ 3630 h 1584"/>
                    <a:gd name="T12" fmla="*/ 120968 w 1164"/>
                    <a:gd name="T13" fmla="*/ 3630 h 1584"/>
                    <a:gd name="T14" fmla="*/ 120968 w 1164"/>
                    <a:gd name="T15" fmla="*/ 3630 h 1584"/>
                    <a:gd name="T16" fmla="*/ 0 w 1164"/>
                    <a:gd name="T17" fmla="*/ 3630 h 1584"/>
                    <a:gd name="T18" fmla="*/ 120968 w 1164"/>
                    <a:gd name="T19" fmla="*/ 3630 h 1584"/>
                    <a:gd name="T20" fmla="*/ 120968 w 1164"/>
                    <a:gd name="T21" fmla="*/ 3630 h 1584"/>
                    <a:gd name="T22" fmla="*/ 120968 w 1164"/>
                    <a:gd name="T23" fmla="*/ 3630 h 1584"/>
                    <a:gd name="T24" fmla="*/ 120968 w 1164"/>
                    <a:gd name="T25" fmla="*/ 3630 h 1584"/>
                    <a:gd name="T26" fmla="*/ 120968 w 1164"/>
                    <a:gd name="T27" fmla="*/ 3630 h 1584"/>
                    <a:gd name="T28" fmla="*/ 120968 w 1164"/>
                    <a:gd name="T29" fmla="*/ 3630 h 1584"/>
                    <a:gd name="T30" fmla="*/ 120968 w 1164"/>
                    <a:gd name="T31" fmla="*/ 3630 h 1584"/>
                    <a:gd name="T32" fmla="*/ 120968 w 1164"/>
                    <a:gd name="T33" fmla="*/ 3630 h 1584"/>
                    <a:gd name="T34" fmla="*/ 120968 w 1164"/>
                    <a:gd name="T35" fmla="*/ 3630 h 1584"/>
                    <a:gd name="T36" fmla="*/ 120968 w 1164"/>
                    <a:gd name="T37" fmla="*/ 3630 h 1584"/>
                    <a:gd name="T38" fmla="*/ 120968 w 1164"/>
                    <a:gd name="T39" fmla="*/ 3630 h 1584"/>
                    <a:gd name="T40" fmla="*/ 120968 w 1164"/>
                    <a:gd name="T41" fmla="*/ 3630 h 1584"/>
                    <a:gd name="T42" fmla="*/ 120968 w 1164"/>
                    <a:gd name="T43" fmla="*/ 3630 h 1584"/>
                    <a:gd name="T44" fmla="*/ 120968 w 1164"/>
                    <a:gd name="T45" fmla="*/ 3630 h 1584"/>
                    <a:gd name="T46" fmla="*/ 120968 w 1164"/>
                    <a:gd name="T47" fmla="*/ 3630 h 1584"/>
                    <a:gd name="T48" fmla="*/ 120968 w 1164"/>
                    <a:gd name="T49" fmla="*/ 3630 h 1584"/>
                    <a:gd name="T50" fmla="*/ 120968 w 1164"/>
                    <a:gd name="T51" fmla="*/ 3630 h 1584"/>
                    <a:gd name="T52" fmla="*/ 120968 w 1164"/>
                    <a:gd name="T53" fmla="*/ 3630 h 1584"/>
                    <a:gd name="T54" fmla="*/ 120968 w 1164"/>
                    <a:gd name="T55" fmla="*/ 3630 h 1584"/>
                    <a:gd name="T56" fmla="*/ 120968 w 1164"/>
                    <a:gd name="T57" fmla="*/ 3630 h 1584"/>
                    <a:gd name="T58" fmla="*/ 120968 w 1164"/>
                    <a:gd name="T59" fmla="*/ 3630 h 1584"/>
                    <a:gd name="T60" fmla="*/ 120968 w 1164"/>
                    <a:gd name="T61" fmla="*/ 3630 h 1584"/>
                    <a:gd name="T62" fmla="*/ 120968 w 1164"/>
                    <a:gd name="T63" fmla="*/ 3630 h 1584"/>
                    <a:gd name="T64" fmla="*/ 120968 w 1164"/>
                    <a:gd name="T65" fmla="*/ 3630 h 1584"/>
                    <a:gd name="T66" fmla="*/ 120968 w 1164"/>
                    <a:gd name="T67" fmla="*/ 3630 h 1584"/>
                    <a:gd name="T68" fmla="*/ 120968 w 1164"/>
                    <a:gd name="T69" fmla="*/ 3630 h 1584"/>
                    <a:gd name="T70" fmla="*/ 120968 w 1164"/>
                    <a:gd name="T71" fmla="*/ 3630 h 1584"/>
                    <a:gd name="T72" fmla="*/ 120968 w 1164"/>
                    <a:gd name="T73" fmla="*/ 3630 h 1584"/>
                    <a:gd name="T74" fmla="*/ 120968 w 1164"/>
                    <a:gd name="T75" fmla="*/ 3630 h 1584"/>
                    <a:gd name="T76" fmla="*/ 120968 w 1164"/>
                    <a:gd name="T77" fmla="*/ 3630 h 1584"/>
                    <a:gd name="T78" fmla="*/ 120968 w 1164"/>
                    <a:gd name="T79" fmla="*/ 3630 h 1584"/>
                    <a:gd name="T80" fmla="*/ 120968 w 1164"/>
                    <a:gd name="T81" fmla="*/ 3630 h 1584"/>
                    <a:gd name="T82" fmla="*/ 120968 w 1164"/>
                    <a:gd name="T83" fmla="*/ 3630 h 1584"/>
                    <a:gd name="T84" fmla="*/ 120968 w 1164"/>
                    <a:gd name="T85" fmla="*/ 3630 h 1584"/>
                    <a:gd name="T86" fmla="*/ 120968 w 1164"/>
                    <a:gd name="T87" fmla="*/ 3630 h 1584"/>
                    <a:gd name="T88" fmla="*/ 120968 w 1164"/>
                    <a:gd name="T89" fmla="*/ 3630 h 1584"/>
                    <a:gd name="T90" fmla="*/ 120968 w 1164"/>
                    <a:gd name="T91" fmla="*/ 3630 h 1584"/>
                    <a:gd name="T92" fmla="*/ 120968 w 1164"/>
                    <a:gd name="T93" fmla="*/ 3630 h 1584"/>
                    <a:gd name="T94" fmla="*/ 120968 w 1164"/>
                    <a:gd name="T95" fmla="*/ 3630 h 1584"/>
                    <a:gd name="T96" fmla="*/ 120968 w 1164"/>
                    <a:gd name="T97" fmla="*/ 3630 h 1584"/>
                    <a:gd name="T98" fmla="*/ 120968 w 1164"/>
                    <a:gd name="T99" fmla="*/ 3630 h 1584"/>
                    <a:gd name="T100" fmla="*/ 120968 w 1164"/>
                    <a:gd name="T101" fmla="*/ 3630 h 1584"/>
                    <a:gd name="T102" fmla="*/ 120968 w 1164"/>
                    <a:gd name="T103" fmla="*/ 3630 h 1584"/>
                    <a:gd name="T104" fmla="*/ 120968 w 1164"/>
                    <a:gd name="T105" fmla="*/ 3630 h 1584"/>
                    <a:gd name="T106" fmla="*/ 120968 w 1164"/>
                    <a:gd name="T107" fmla="*/ 3630 h 1584"/>
                    <a:gd name="T108" fmla="*/ 120968 w 1164"/>
                    <a:gd name="T109" fmla="*/ 3630 h 1584"/>
                    <a:gd name="T110" fmla="*/ 120968 w 1164"/>
                    <a:gd name="T111" fmla="*/ 3630 h 158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164"/>
                    <a:gd name="T169" fmla="*/ 0 h 1584"/>
                    <a:gd name="T170" fmla="*/ 1164 w 1164"/>
                    <a:gd name="T171" fmla="*/ 1584 h 158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164" h="1584">
                      <a:moveTo>
                        <a:pt x="894" y="24"/>
                      </a:moveTo>
                      <a:lnTo>
                        <a:pt x="894" y="48"/>
                      </a:lnTo>
                      <a:lnTo>
                        <a:pt x="888" y="60"/>
                      </a:lnTo>
                      <a:lnTo>
                        <a:pt x="882" y="66"/>
                      </a:lnTo>
                      <a:lnTo>
                        <a:pt x="864" y="66"/>
                      </a:lnTo>
                      <a:lnTo>
                        <a:pt x="858" y="72"/>
                      </a:lnTo>
                      <a:lnTo>
                        <a:pt x="846" y="72"/>
                      </a:lnTo>
                      <a:lnTo>
                        <a:pt x="834" y="84"/>
                      </a:lnTo>
                      <a:lnTo>
                        <a:pt x="822" y="108"/>
                      </a:lnTo>
                      <a:lnTo>
                        <a:pt x="816" y="114"/>
                      </a:lnTo>
                      <a:lnTo>
                        <a:pt x="798" y="114"/>
                      </a:lnTo>
                      <a:lnTo>
                        <a:pt x="792" y="108"/>
                      </a:lnTo>
                      <a:lnTo>
                        <a:pt x="786" y="96"/>
                      </a:lnTo>
                      <a:lnTo>
                        <a:pt x="780" y="90"/>
                      </a:lnTo>
                      <a:lnTo>
                        <a:pt x="660" y="84"/>
                      </a:lnTo>
                      <a:lnTo>
                        <a:pt x="660" y="72"/>
                      </a:lnTo>
                      <a:lnTo>
                        <a:pt x="654" y="72"/>
                      </a:lnTo>
                      <a:lnTo>
                        <a:pt x="636" y="90"/>
                      </a:lnTo>
                      <a:lnTo>
                        <a:pt x="210" y="84"/>
                      </a:lnTo>
                      <a:lnTo>
                        <a:pt x="210" y="246"/>
                      </a:lnTo>
                      <a:lnTo>
                        <a:pt x="138" y="246"/>
                      </a:lnTo>
                      <a:lnTo>
                        <a:pt x="144" y="600"/>
                      </a:lnTo>
                      <a:lnTo>
                        <a:pt x="132" y="600"/>
                      </a:lnTo>
                      <a:lnTo>
                        <a:pt x="120" y="594"/>
                      </a:lnTo>
                      <a:lnTo>
                        <a:pt x="78" y="594"/>
                      </a:lnTo>
                      <a:lnTo>
                        <a:pt x="66" y="606"/>
                      </a:lnTo>
                      <a:lnTo>
                        <a:pt x="72" y="612"/>
                      </a:lnTo>
                      <a:lnTo>
                        <a:pt x="72" y="624"/>
                      </a:lnTo>
                      <a:lnTo>
                        <a:pt x="78" y="630"/>
                      </a:lnTo>
                      <a:lnTo>
                        <a:pt x="78" y="636"/>
                      </a:lnTo>
                      <a:lnTo>
                        <a:pt x="72" y="642"/>
                      </a:lnTo>
                      <a:lnTo>
                        <a:pt x="60" y="648"/>
                      </a:lnTo>
                      <a:lnTo>
                        <a:pt x="48" y="660"/>
                      </a:lnTo>
                      <a:lnTo>
                        <a:pt x="48" y="678"/>
                      </a:lnTo>
                      <a:lnTo>
                        <a:pt x="36" y="678"/>
                      </a:lnTo>
                      <a:lnTo>
                        <a:pt x="42" y="702"/>
                      </a:lnTo>
                      <a:lnTo>
                        <a:pt x="48" y="720"/>
                      </a:lnTo>
                      <a:lnTo>
                        <a:pt x="30" y="732"/>
                      </a:lnTo>
                      <a:lnTo>
                        <a:pt x="12" y="750"/>
                      </a:lnTo>
                      <a:lnTo>
                        <a:pt x="18" y="756"/>
                      </a:lnTo>
                      <a:lnTo>
                        <a:pt x="30" y="780"/>
                      </a:lnTo>
                      <a:lnTo>
                        <a:pt x="30" y="792"/>
                      </a:lnTo>
                      <a:lnTo>
                        <a:pt x="18" y="804"/>
                      </a:lnTo>
                      <a:lnTo>
                        <a:pt x="6" y="810"/>
                      </a:lnTo>
                      <a:lnTo>
                        <a:pt x="0" y="822"/>
                      </a:lnTo>
                      <a:lnTo>
                        <a:pt x="0" y="840"/>
                      </a:lnTo>
                      <a:lnTo>
                        <a:pt x="6" y="846"/>
                      </a:lnTo>
                      <a:lnTo>
                        <a:pt x="18" y="846"/>
                      </a:lnTo>
                      <a:lnTo>
                        <a:pt x="24" y="840"/>
                      </a:lnTo>
                      <a:lnTo>
                        <a:pt x="36" y="840"/>
                      </a:lnTo>
                      <a:lnTo>
                        <a:pt x="42" y="846"/>
                      </a:lnTo>
                      <a:lnTo>
                        <a:pt x="42" y="888"/>
                      </a:lnTo>
                      <a:lnTo>
                        <a:pt x="60" y="900"/>
                      </a:lnTo>
                      <a:lnTo>
                        <a:pt x="42" y="906"/>
                      </a:lnTo>
                      <a:lnTo>
                        <a:pt x="48" y="930"/>
                      </a:lnTo>
                      <a:lnTo>
                        <a:pt x="54" y="930"/>
                      </a:lnTo>
                      <a:lnTo>
                        <a:pt x="66" y="936"/>
                      </a:lnTo>
                      <a:lnTo>
                        <a:pt x="78" y="954"/>
                      </a:lnTo>
                      <a:lnTo>
                        <a:pt x="84" y="960"/>
                      </a:lnTo>
                      <a:lnTo>
                        <a:pt x="84" y="966"/>
                      </a:lnTo>
                      <a:lnTo>
                        <a:pt x="72" y="966"/>
                      </a:lnTo>
                      <a:lnTo>
                        <a:pt x="72" y="990"/>
                      </a:lnTo>
                      <a:lnTo>
                        <a:pt x="102" y="1020"/>
                      </a:lnTo>
                      <a:lnTo>
                        <a:pt x="108" y="1032"/>
                      </a:lnTo>
                      <a:lnTo>
                        <a:pt x="120" y="1044"/>
                      </a:lnTo>
                      <a:lnTo>
                        <a:pt x="126" y="1062"/>
                      </a:lnTo>
                      <a:lnTo>
                        <a:pt x="132" y="1074"/>
                      </a:lnTo>
                      <a:lnTo>
                        <a:pt x="132" y="1104"/>
                      </a:lnTo>
                      <a:lnTo>
                        <a:pt x="126" y="1110"/>
                      </a:lnTo>
                      <a:lnTo>
                        <a:pt x="120" y="1122"/>
                      </a:lnTo>
                      <a:lnTo>
                        <a:pt x="114" y="1128"/>
                      </a:lnTo>
                      <a:lnTo>
                        <a:pt x="114" y="1134"/>
                      </a:lnTo>
                      <a:lnTo>
                        <a:pt x="120" y="1140"/>
                      </a:lnTo>
                      <a:lnTo>
                        <a:pt x="126" y="1140"/>
                      </a:lnTo>
                      <a:lnTo>
                        <a:pt x="120" y="1158"/>
                      </a:lnTo>
                      <a:lnTo>
                        <a:pt x="168" y="1164"/>
                      </a:lnTo>
                      <a:lnTo>
                        <a:pt x="168" y="1194"/>
                      </a:lnTo>
                      <a:lnTo>
                        <a:pt x="192" y="1206"/>
                      </a:lnTo>
                      <a:lnTo>
                        <a:pt x="222" y="1206"/>
                      </a:lnTo>
                      <a:lnTo>
                        <a:pt x="222" y="1224"/>
                      </a:lnTo>
                      <a:lnTo>
                        <a:pt x="228" y="1224"/>
                      </a:lnTo>
                      <a:lnTo>
                        <a:pt x="240" y="1230"/>
                      </a:lnTo>
                      <a:lnTo>
                        <a:pt x="252" y="1242"/>
                      </a:lnTo>
                      <a:lnTo>
                        <a:pt x="252" y="1248"/>
                      </a:lnTo>
                      <a:lnTo>
                        <a:pt x="246" y="1248"/>
                      </a:lnTo>
                      <a:lnTo>
                        <a:pt x="246" y="1254"/>
                      </a:lnTo>
                      <a:lnTo>
                        <a:pt x="240" y="1254"/>
                      </a:lnTo>
                      <a:lnTo>
                        <a:pt x="240" y="1260"/>
                      </a:lnTo>
                      <a:lnTo>
                        <a:pt x="252" y="1272"/>
                      </a:lnTo>
                      <a:lnTo>
                        <a:pt x="264" y="1278"/>
                      </a:lnTo>
                      <a:lnTo>
                        <a:pt x="270" y="1278"/>
                      </a:lnTo>
                      <a:lnTo>
                        <a:pt x="282" y="1284"/>
                      </a:lnTo>
                      <a:lnTo>
                        <a:pt x="294" y="1296"/>
                      </a:lnTo>
                      <a:lnTo>
                        <a:pt x="300" y="1308"/>
                      </a:lnTo>
                      <a:lnTo>
                        <a:pt x="306" y="1314"/>
                      </a:lnTo>
                      <a:lnTo>
                        <a:pt x="306" y="1320"/>
                      </a:lnTo>
                      <a:lnTo>
                        <a:pt x="324" y="1320"/>
                      </a:lnTo>
                      <a:lnTo>
                        <a:pt x="330" y="1326"/>
                      </a:lnTo>
                      <a:lnTo>
                        <a:pt x="330" y="1338"/>
                      </a:lnTo>
                      <a:lnTo>
                        <a:pt x="318" y="1338"/>
                      </a:lnTo>
                      <a:lnTo>
                        <a:pt x="318" y="1344"/>
                      </a:lnTo>
                      <a:lnTo>
                        <a:pt x="330" y="1356"/>
                      </a:lnTo>
                      <a:lnTo>
                        <a:pt x="330" y="1374"/>
                      </a:lnTo>
                      <a:lnTo>
                        <a:pt x="354" y="1380"/>
                      </a:lnTo>
                      <a:lnTo>
                        <a:pt x="360" y="1386"/>
                      </a:lnTo>
                      <a:lnTo>
                        <a:pt x="372" y="1392"/>
                      </a:lnTo>
                      <a:lnTo>
                        <a:pt x="378" y="1398"/>
                      </a:lnTo>
                      <a:lnTo>
                        <a:pt x="384" y="1410"/>
                      </a:lnTo>
                      <a:lnTo>
                        <a:pt x="384" y="1434"/>
                      </a:lnTo>
                      <a:lnTo>
                        <a:pt x="390" y="1446"/>
                      </a:lnTo>
                      <a:lnTo>
                        <a:pt x="420" y="1470"/>
                      </a:lnTo>
                      <a:lnTo>
                        <a:pt x="420" y="1494"/>
                      </a:lnTo>
                      <a:lnTo>
                        <a:pt x="468" y="1518"/>
                      </a:lnTo>
                      <a:lnTo>
                        <a:pt x="474" y="1512"/>
                      </a:lnTo>
                      <a:lnTo>
                        <a:pt x="480" y="1500"/>
                      </a:lnTo>
                      <a:lnTo>
                        <a:pt x="486" y="1494"/>
                      </a:lnTo>
                      <a:lnTo>
                        <a:pt x="498" y="1494"/>
                      </a:lnTo>
                      <a:lnTo>
                        <a:pt x="510" y="1500"/>
                      </a:lnTo>
                      <a:lnTo>
                        <a:pt x="510" y="1506"/>
                      </a:lnTo>
                      <a:lnTo>
                        <a:pt x="522" y="1512"/>
                      </a:lnTo>
                      <a:lnTo>
                        <a:pt x="528" y="1512"/>
                      </a:lnTo>
                      <a:lnTo>
                        <a:pt x="540" y="1500"/>
                      </a:lnTo>
                      <a:lnTo>
                        <a:pt x="540" y="1494"/>
                      </a:lnTo>
                      <a:lnTo>
                        <a:pt x="552" y="1482"/>
                      </a:lnTo>
                      <a:lnTo>
                        <a:pt x="558" y="1488"/>
                      </a:lnTo>
                      <a:lnTo>
                        <a:pt x="570" y="1494"/>
                      </a:lnTo>
                      <a:lnTo>
                        <a:pt x="576" y="1512"/>
                      </a:lnTo>
                      <a:lnTo>
                        <a:pt x="582" y="1524"/>
                      </a:lnTo>
                      <a:lnTo>
                        <a:pt x="594" y="1536"/>
                      </a:lnTo>
                      <a:lnTo>
                        <a:pt x="606" y="1542"/>
                      </a:lnTo>
                      <a:lnTo>
                        <a:pt x="612" y="1548"/>
                      </a:lnTo>
                      <a:lnTo>
                        <a:pt x="618" y="1548"/>
                      </a:lnTo>
                      <a:lnTo>
                        <a:pt x="624" y="1572"/>
                      </a:lnTo>
                      <a:lnTo>
                        <a:pt x="642" y="1572"/>
                      </a:lnTo>
                      <a:lnTo>
                        <a:pt x="660" y="1554"/>
                      </a:lnTo>
                      <a:lnTo>
                        <a:pt x="672" y="1554"/>
                      </a:lnTo>
                      <a:lnTo>
                        <a:pt x="678" y="1560"/>
                      </a:lnTo>
                      <a:lnTo>
                        <a:pt x="690" y="1566"/>
                      </a:lnTo>
                      <a:lnTo>
                        <a:pt x="702" y="1566"/>
                      </a:lnTo>
                      <a:lnTo>
                        <a:pt x="702" y="1560"/>
                      </a:lnTo>
                      <a:lnTo>
                        <a:pt x="708" y="1554"/>
                      </a:lnTo>
                      <a:lnTo>
                        <a:pt x="714" y="1554"/>
                      </a:lnTo>
                      <a:lnTo>
                        <a:pt x="738" y="1584"/>
                      </a:lnTo>
                      <a:lnTo>
                        <a:pt x="756" y="1560"/>
                      </a:lnTo>
                      <a:lnTo>
                        <a:pt x="780" y="1560"/>
                      </a:lnTo>
                      <a:lnTo>
                        <a:pt x="792" y="1548"/>
                      </a:lnTo>
                      <a:lnTo>
                        <a:pt x="804" y="1548"/>
                      </a:lnTo>
                      <a:lnTo>
                        <a:pt x="804" y="1554"/>
                      </a:lnTo>
                      <a:lnTo>
                        <a:pt x="810" y="1560"/>
                      </a:lnTo>
                      <a:lnTo>
                        <a:pt x="834" y="1560"/>
                      </a:lnTo>
                      <a:lnTo>
                        <a:pt x="852" y="1542"/>
                      </a:lnTo>
                      <a:lnTo>
                        <a:pt x="852" y="1536"/>
                      </a:lnTo>
                      <a:lnTo>
                        <a:pt x="858" y="1530"/>
                      </a:lnTo>
                      <a:lnTo>
                        <a:pt x="858" y="1524"/>
                      </a:lnTo>
                      <a:lnTo>
                        <a:pt x="870" y="1524"/>
                      </a:lnTo>
                      <a:lnTo>
                        <a:pt x="888" y="1494"/>
                      </a:lnTo>
                      <a:lnTo>
                        <a:pt x="978" y="1494"/>
                      </a:lnTo>
                      <a:lnTo>
                        <a:pt x="1002" y="1482"/>
                      </a:lnTo>
                      <a:lnTo>
                        <a:pt x="996" y="1464"/>
                      </a:lnTo>
                      <a:lnTo>
                        <a:pt x="996" y="1446"/>
                      </a:lnTo>
                      <a:lnTo>
                        <a:pt x="990" y="1434"/>
                      </a:lnTo>
                      <a:lnTo>
                        <a:pt x="984" y="1428"/>
                      </a:lnTo>
                      <a:lnTo>
                        <a:pt x="966" y="1428"/>
                      </a:lnTo>
                      <a:lnTo>
                        <a:pt x="954" y="1422"/>
                      </a:lnTo>
                      <a:lnTo>
                        <a:pt x="936" y="1386"/>
                      </a:lnTo>
                      <a:lnTo>
                        <a:pt x="936" y="1368"/>
                      </a:lnTo>
                      <a:lnTo>
                        <a:pt x="924" y="1362"/>
                      </a:lnTo>
                      <a:lnTo>
                        <a:pt x="924" y="1326"/>
                      </a:lnTo>
                      <a:lnTo>
                        <a:pt x="912" y="1326"/>
                      </a:lnTo>
                      <a:lnTo>
                        <a:pt x="906" y="1302"/>
                      </a:lnTo>
                      <a:lnTo>
                        <a:pt x="882" y="1302"/>
                      </a:lnTo>
                      <a:lnTo>
                        <a:pt x="876" y="1290"/>
                      </a:lnTo>
                      <a:lnTo>
                        <a:pt x="876" y="1272"/>
                      </a:lnTo>
                      <a:lnTo>
                        <a:pt x="864" y="1266"/>
                      </a:lnTo>
                      <a:lnTo>
                        <a:pt x="858" y="1254"/>
                      </a:lnTo>
                      <a:lnTo>
                        <a:pt x="846" y="1248"/>
                      </a:lnTo>
                      <a:lnTo>
                        <a:pt x="840" y="1242"/>
                      </a:lnTo>
                      <a:lnTo>
                        <a:pt x="816" y="1242"/>
                      </a:lnTo>
                      <a:lnTo>
                        <a:pt x="804" y="1236"/>
                      </a:lnTo>
                      <a:lnTo>
                        <a:pt x="798" y="1236"/>
                      </a:lnTo>
                      <a:lnTo>
                        <a:pt x="798" y="1224"/>
                      </a:lnTo>
                      <a:lnTo>
                        <a:pt x="804" y="1212"/>
                      </a:lnTo>
                      <a:lnTo>
                        <a:pt x="810" y="1206"/>
                      </a:lnTo>
                      <a:lnTo>
                        <a:pt x="804" y="1182"/>
                      </a:lnTo>
                      <a:lnTo>
                        <a:pt x="840" y="1182"/>
                      </a:lnTo>
                      <a:lnTo>
                        <a:pt x="846" y="1188"/>
                      </a:lnTo>
                      <a:lnTo>
                        <a:pt x="852" y="1182"/>
                      </a:lnTo>
                      <a:lnTo>
                        <a:pt x="864" y="1182"/>
                      </a:lnTo>
                      <a:lnTo>
                        <a:pt x="870" y="1176"/>
                      </a:lnTo>
                      <a:lnTo>
                        <a:pt x="870" y="1164"/>
                      </a:lnTo>
                      <a:lnTo>
                        <a:pt x="876" y="1152"/>
                      </a:lnTo>
                      <a:lnTo>
                        <a:pt x="876" y="1116"/>
                      </a:lnTo>
                      <a:lnTo>
                        <a:pt x="870" y="1110"/>
                      </a:lnTo>
                      <a:lnTo>
                        <a:pt x="870" y="1098"/>
                      </a:lnTo>
                      <a:lnTo>
                        <a:pt x="864" y="1086"/>
                      </a:lnTo>
                      <a:lnTo>
                        <a:pt x="864" y="1074"/>
                      </a:lnTo>
                      <a:lnTo>
                        <a:pt x="870" y="1062"/>
                      </a:lnTo>
                      <a:lnTo>
                        <a:pt x="882" y="1056"/>
                      </a:lnTo>
                      <a:lnTo>
                        <a:pt x="888" y="1050"/>
                      </a:lnTo>
                      <a:lnTo>
                        <a:pt x="888" y="1032"/>
                      </a:lnTo>
                      <a:lnTo>
                        <a:pt x="882" y="1020"/>
                      </a:lnTo>
                      <a:lnTo>
                        <a:pt x="882" y="1002"/>
                      </a:lnTo>
                      <a:lnTo>
                        <a:pt x="900" y="984"/>
                      </a:lnTo>
                      <a:lnTo>
                        <a:pt x="906" y="984"/>
                      </a:lnTo>
                      <a:lnTo>
                        <a:pt x="906" y="996"/>
                      </a:lnTo>
                      <a:lnTo>
                        <a:pt x="912" y="1002"/>
                      </a:lnTo>
                      <a:lnTo>
                        <a:pt x="924" y="1002"/>
                      </a:lnTo>
                      <a:lnTo>
                        <a:pt x="930" y="996"/>
                      </a:lnTo>
                      <a:lnTo>
                        <a:pt x="930" y="960"/>
                      </a:lnTo>
                      <a:lnTo>
                        <a:pt x="924" y="954"/>
                      </a:lnTo>
                      <a:lnTo>
                        <a:pt x="924" y="948"/>
                      </a:lnTo>
                      <a:lnTo>
                        <a:pt x="936" y="930"/>
                      </a:lnTo>
                      <a:lnTo>
                        <a:pt x="936" y="906"/>
                      </a:lnTo>
                      <a:lnTo>
                        <a:pt x="942" y="900"/>
                      </a:lnTo>
                      <a:lnTo>
                        <a:pt x="954" y="900"/>
                      </a:lnTo>
                      <a:lnTo>
                        <a:pt x="960" y="894"/>
                      </a:lnTo>
                      <a:lnTo>
                        <a:pt x="960" y="858"/>
                      </a:lnTo>
                      <a:lnTo>
                        <a:pt x="966" y="852"/>
                      </a:lnTo>
                      <a:lnTo>
                        <a:pt x="972" y="840"/>
                      </a:lnTo>
                      <a:lnTo>
                        <a:pt x="978" y="834"/>
                      </a:lnTo>
                      <a:lnTo>
                        <a:pt x="1008" y="834"/>
                      </a:lnTo>
                      <a:lnTo>
                        <a:pt x="1008" y="786"/>
                      </a:lnTo>
                      <a:lnTo>
                        <a:pt x="1014" y="774"/>
                      </a:lnTo>
                      <a:lnTo>
                        <a:pt x="1020" y="768"/>
                      </a:lnTo>
                      <a:lnTo>
                        <a:pt x="1026" y="756"/>
                      </a:lnTo>
                      <a:lnTo>
                        <a:pt x="1032" y="750"/>
                      </a:lnTo>
                      <a:lnTo>
                        <a:pt x="1032" y="708"/>
                      </a:lnTo>
                      <a:lnTo>
                        <a:pt x="1026" y="660"/>
                      </a:lnTo>
                      <a:lnTo>
                        <a:pt x="1020" y="654"/>
                      </a:lnTo>
                      <a:lnTo>
                        <a:pt x="1020" y="636"/>
                      </a:lnTo>
                      <a:lnTo>
                        <a:pt x="1032" y="630"/>
                      </a:lnTo>
                      <a:lnTo>
                        <a:pt x="1038" y="630"/>
                      </a:lnTo>
                      <a:lnTo>
                        <a:pt x="1038" y="594"/>
                      </a:lnTo>
                      <a:lnTo>
                        <a:pt x="1044" y="594"/>
                      </a:lnTo>
                      <a:lnTo>
                        <a:pt x="1050" y="588"/>
                      </a:lnTo>
                      <a:lnTo>
                        <a:pt x="1056" y="576"/>
                      </a:lnTo>
                      <a:lnTo>
                        <a:pt x="1056" y="534"/>
                      </a:lnTo>
                      <a:lnTo>
                        <a:pt x="1050" y="528"/>
                      </a:lnTo>
                      <a:lnTo>
                        <a:pt x="1050" y="516"/>
                      </a:lnTo>
                      <a:lnTo>
                        <a:pt x="1062" y="516"/>
                      </a:lnTo>
                      <a:lnTo>
                        <a:pt x="1068" y="510"/>
                      </a:lnTo>
                      <a:lnTo>
                        <a:pt x="1068" y="492"/>
                      </a:lnTo>
                      <a:lnTo>
                        <a:pt x="1086" y="492"/>
                      </a:lnTo>
                      <a:lnTo>
                        <a:pt x="1092" y="486"/>
                      </a:lnTo>
                      <a:lnTo>
                        <a:pt x="1092" y="480"/>
                      </a:lnTo>
                      <a:lnTo>
                        <a:pt x="1098" y="474"/>
                      </a:lnTo>
                      <a:lnTo>
                        <a:pt x="1098" y="462"/>
                      </a:lnTo>
                      <a:lnTo>
                        <a:pt x="1110" y="462"/>
                      </a:lnTo>
                      <a:lnTo>
                        <a:pt x="1128" y="456"/>
                      </a:lnTo>
                      <a:lnTo>
                        <a:pt x="1152" y="444"/>
                      </a:lnTo>
                      <a:lnTo>
                        <a:pt x="1164" y="420"/>
                      </a:lnTo>
                      <a:lnTo>
                        <a:pt x="1164" y="408"/>
                      </a:lnTo>
                      <a:lnTo>
                        <a:pt x="1128" y="384"/>
                      </a:lnTo>
                      <a:lnTo>
                        <a:pt x="1128" y="378"/>
                      </a:lnTo>
                      <a:lnTo>
                        <a:pt x="1122" y="372"/>
                      </a:lnTo>
                      <a:lnTo>
                        <a:pt x="1122" y="360"/>
                      </a:lnTo>
                      <a:lnTo>
                        <a:pt x="1116" y="354"/>
                      </a:lnTo>
                      <a:lnTo>
                        <a:pt x="1092" y="354"/>
                      </a:lnTo>
                      <a:lnTo>
                        <a:pt x="1080" y="342"/>
                      </a:lnTo>
                      <a:lnTo>
                        <a:pt x="1080" y="330"/>
                      </a:lnTo>
                      <a:lnTo>
                        <a:pt x="1074" y="312"/>
                      </a:lnTo>
                      <a:lnTo>
                        <a:pt x="1074" y="294"/>
                      </a:lnTo>
                      <a:lnTo>
                        <a:pt x="1068" y="282"/>
                      </a:lnTo>
                      <a:lnTo>
                        <a:pt x="1068" y="264"/>
                      </a:lnTo>
                      <a:lnTo>
                        <a:pt x="1062" y="264"/>
                      </a:lnTo>
                      <a:lnTo>
                        <a:pt x="1062" y="240"/>
                      </a:lnTo>
                      <a:lnTo>
                        <a:pt x="1056" y="222"/>
                      </a:lnTo>
                      <a:lnTo>
                        <a:pt x="1056" y="180"/>
                      </a:lnTo>
                      <a:lnTo>
                        <a:pt x="1050" y="168"/>
                      </a:lnTo>
                      <a:lnTo>
                        <a:pt x="1068" y="162"/>
                      </a:lnTo>
                      <a:lnTo>
                        <a:pt x="1038" y="132"/>
                      </a:lnTo>
                      <a:lnTo>
                        <a:pt x="1038" y="90"/>
                      </a:lnTo>
                      <a:lnTo>
                        <a:pt x="1032" y="78"/>
                      </a:lnTo>
                      <a:lnTo>
                        <a:pt x="1026" y="72"/>
                      </a:lnTo>
                      <a:lnTo>
                        <a:pt x="1014" y="66"/>
                      </a:lnTo>
                      <a:lnTo>
                        <a:pt x="984" y="36"/>
                      </a:lnTo>
                      <a:lnTo>
                        <a:pt x="972" y="36"/>
                      </a:lnTo>
                      <a:lnTo>
                        <a:pt x="954" y="18"/>
                      </a:lnTo>
                      <a:lnTo>
                        <a:pt x="948" y="0"/>
                      </a:lnTo>
                      <a:lnTo>
                        <a:pt x="924" y="24"/>
                      </a:lnTo>
                      <a:lnTo>
                        <a:pt x="894" y="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8" name="Sri Lanka"/>
                <p:cNvSpPr>
                  <a:spLocks/>
                </p:cNvSpPr>
                <p:nvPr/>
              </p:nvSpPr>
              <p:spPr bwMode="gray">
                <a:xfrm>
                  <a:off x="4011" y="2971"/>
                  <a:ext cx="42" cy="42"/>
                </a:xfrm>
                <a:custGeom>
                  <a:avLst/>
                  <a:gdLst>
                    <a:gd name="T0" fmla="*/ 107407 w 174"/>
                    <a:gd name="T1" fmla="*/ 3660 h 306"/>
                    <a:gd name="T2" fmla="*/ 107407 w 174"/>
                    <a:gd name="T3" fmla="*/ 0 h 306"/>
                    <a:gd name="T4" fmla="*/ 107407 w 174"/>
                    <a:gd name="T5" fmla="*/ 0 h 306"/>
                    <a:gd name="T6" fmla="*/ 107407 w 174"/>
                    <a:gd name="T7" fmla="*/ 3660 h 306"/>
                    <a:gd name="T8" fmla="*/ 107407 w 174"/>
                    <a:gd name="T9" fmla="*/ 3660 h 306"/>
                    <a:gd name="T10" fmla="*/ 107407 w 174"/>
                    <a:gd name="T11" fmla="*/ 3660 h 306"/>
                    <a:gd name="T12" fmla="*/ 107407 w 174"/>
                    <a:gd name="T13" fmla="*/ 3660 h 306"/>
                    <a:gd name="T14" fmla="*/ 107407 w 174"/>
                    <a:gd name="T15" fmla="*/ 3660 h 306"/>
                    <a:gd name="T16" fmla="*/ 107407 w 174"/>
                    <a:gd name="T17" fmla="*/ 3660 h 306"/>
                    <a:gd name="T18" fmla="*/ 107407 w 174"/>
                    <a:gd name="T19" fmla="*/ 3660 h 306"/>
                    <a:gd name="T20" fmla="*/ 107407 w 174"/>
                    <a:gd name="T21" fmla="*/ 3660 h 306"/>
                    <a:gd name="T22" fmla="*/ 107407 w 174"/>
                    <a:gd name="T23" fmla="*/ 3660 h 306"/>
                    <a:gd name="T24" fmla="*/ 107407 w 174"/>
                    <a:gd name="T25" fmla="*/ 3660 h 306"/>
                    <a:gd name="T26" fmla="*/ 107407 w 174"/>
                    <a:gd name="T27" fmla="*/ 3660 h 306"/>
                    <a:gd name="T28" fmla="*/ 107407 w 174"/>
                    <a:gd name="T29" fmla="*/ 3660 h 306"/>
                    <a:gd name="T30" fmla="*/ 107407 w 174"/>
                    <a:gd name="T31" fmla="*/ 3660 h 306"/>
                    <a:gd name="T32" fmla="*/ 107407 w 174"/>
                    <a:gd name="T33" fmla="*/ 3660 h 306"/>
                    <a:gd name="T34" fmla="*/ 107407 w 174"/>
                    <a:gd name="T35" fmla="*/ 3660 h 306"/>
                    <a:gd name="T36" fmla="*/ 107407 w 174"/>
                    <a:gd name="T37" fmla="*/ 3660 h 306"/>
                    <a:gd name="T38" fmla="*/ 107407 w 174"/>
                    <a:gd name="T39" fmla="*/ 3660 h 306"/>
                    <a:gd name="T40" fmla="*/ 0 w 174"/>
                    <a:gd name="T41" fmla="*/ 3660 h 306"/>
                    <a:gd name="T42" fmla="*/ 0 w 174"/>
                    <a:gd name="T43" fmla="*/ 3660 h 306"/>
                    <a:gd name="T44" fmla="*/ 107407 w 174"/>
                    <a:gd name="T45" fmla="*/ 3660 h 306"/>
                    <a:gd name="T46" fmla="*/ 107407 w 174"/>
                    <a:gd name="T47" fmla="*/ 3660 h 306"/>
                    <a:gd name="T48" fmla="*/ 107407 w 174"/>
                    <a:gd name="T49" fmla="*/ 3660 h 306"/>
                    <a:gd name="T50" fmla="*/ 107407 w 174"/>
                    <a:gd name="T51" fmla="*/ 3660 h 306"/>
                    <a:gd name="T52" fmla="*/ 107407 w 174"/>
                    <a:gd name="T53" fmla="*/ 3660 h 306"/>
                    <a:gd name="T54" fmla="*/ 0 w 174"/>
                    <a:gd name="T55" fmla="*/ 3660 h 306"/>
                    <a:gd name="T56" fmla="*/ 107407 w 174"/>
                    <a:gd name="T57" fmla="*/ 3660 h 306"/>
                    <a:gd name="T58" fmla="*/ 107407 w 174"/>
                    <a:gd name="T59" fmla="*/ 3660 h 30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74"/>
                    <a:gd name="T91" fmla="*/ 0 h 306"/>
                    <a:gd name="T92" fmla="*/ 174 w 174"/>
                    <a:gd name="T93" fmla="*/ 306 h 30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74" h="306">
                      <a:moveTo>
                        <a:pt x="24" y="6"/>
                      </a:moveTo>
                      <a:lnTo>
                        <a:pt x="36" y="0"/>
                      </a:lnTo>
                      <a:lnTo>
                        <a:pt x="48" y="0"/>
                      </a:lnTo>
                      <a:lnTo>
                        <a:pt x="66" y="6"/>
                      </a:lnTo>
                      <a:lnTo>
                        <a:pt x="78" y="12"/>
                      </a:lnTo>
                      <a:lnTo>
                        <a:pt x="114" y="66"/>
                      </a:lnTo>
                      <a:lnTo>
                        <a:pt x="132" y="84"/>
                      </a:lnTo>
                      <a:lnTo>
                        <a:pt x="126" y="120"/>
                      </a:lnTo>
                      <a:lnTo>
                        <a:pt x="150" y="114"/>
                      </a:lnTo>
                      <a:lnTo>
                        <a:pt x="156" y="168"/>
                      </a:lnTo>
                      <a:lnTo>
                        <a:pt x="162" y="174"/>
                      </a:lnTo>
                      <a:lnTo>
                        <a:pt x="168" y="198"/>
                      </a:lnTo>
                      <a:lnTo>
                        <a:pt x="174" y="228"/>
                      </a:lnTo>
                      <a:lnTo>
                        <a:pt x="174" y="258"/>
                      </a:lnTo>
                      <a:lnTo>
                        <a:pt x="156" y="276"/>
                      </a:lnTo>
                      <a:lnTo>
                        <a:pt x="120" y="294"/>
                      </a:lnTo>
                      <a:lnTo>
                        <a:pt x="84" y="306"/>
                      </a:lnTo>
                      <a:lnTo>
                        <a:pt x="48" y="306"/>
                      </a:lnTo>
                      <a:lnTo>
                        <a:pt x="24" y="282"/>
                      </a:lnTo>
                      <a:lnTo>
                        <a:pt x="12" y="240"/>
                      </a:lnTo>
                      <a:lnTo>
                        <a:pt x="0" y="192"/>
                      </a:lnTo>
                      <a:lnTo>
                        <a:pt x="0" y="156"/>
                      </a:lnTo>
                      <a:lnTo>
                        <a:pt x="12" y="138"/>
                      </a:lnTo>
                      <a:lnTo>
                        <a:pt x="18" y="132"/>
                      </a:lnTo>
                      <a:lnTo>
                        <a:pt x="24" y="120"/>
                      </a:lnTo>
                      <a:lnTo>
                        <a:pt x="30" y="102"/>
                      </a:lnTo>
                      <a:lnTo>
                        <a:pt x="30" y="78"/>
                      </a:lnTo>
                      <a:lnTo>
                        <a:pt x="0" y="36"/>
                      </a:lnTo>
                      <a:lnTo>
                        <a:pt x="24" y="36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89" name="Spain"/>
                <p:cNvSpPr>
                  <a:spLocks noEditPoints="1"/>
                </p:cNvSpPr>
                <p:nvPr/>
              </p:nvSpPr>
              <p:spPr bwMode="gray">
                <a:xfrm>
                  <a:off x="2489" y="2595"/>
                  <a:ext cx="215" cy="84"/>
                </a:xfrm>
                <a:custGeom>
                  <a:avLst/>
                  <a:gdLst>
                    <a:gd name="T0" fmla="*/ 33078230 w 876"/>
                    <a:gd name="T1" fmla="*/ 10143313 h 618"/>
                    <a:gd name="T2" fmla="*/ 33078230 w 876"/>
                    <a:gd name="T3" fmla="*/ 10143313 h 618"/>
                    <a:gd name="T4" fmla="*/ 33078230 w 876"/>
                    <a:gd name="T5" fmla="*/ 10143313 h 618"/>
                    <a:gd name="T6" fmla="*/ 33078230 w 876"/>
                    <a:gd name="T7" fmla="*/ 10143313 h 618"/>
                    <a:gd name="T8" fmla="*/ 33078230 w 876"/>
                    <a:gd name="T9" fmla="*/ 10143313 h 618"/>
                    <a:gd name="T10" fmla="*/ 33078230 w 876"/>
                    <a:gd name="T11" fmla="*/ 10143313 h 618"/>
                    <a:gd name="T12" fmla="*/ 33078230 w 876"/>
                    <a:gd name="T13" fmla="*/ 10143313 h 618"/>
                    <a:gd name="T14" fmla="*/ 33078230 w 876"/>
                    <a:gd name="T15" fmla="*/ 10143313 h 618"/>
                    <a:gd name="T16" fmla="*/ 33078230 w 876"/>
                    <a:gd name="T17" fmla="*/ 10143313 h 618"/>
                    <a:gd name="T18" fmla="*/ 33078230 w 876"/>
                    <a:gd name="T19" fmla="*/ 10143313 h 618"/>
                    <a:gd name="T20" fmla="*/ 33078230 w 876"/>
                    <a:gd name="T21" fmla="*/ 10143313 h 618"/>
                    <a:gd name="T22" fmla="*/ 33078230 w 876"/>
                    <a:gd name="T23" fmla="*/ 10143313 h 618"/>
                    <a:gd name="T24" fmla="*/ 33078230 w 876"/>
                    <a:gd name="T25" fmla="*/ 10143313 h 618"/>
                    <a:gd name="T26" fmla="*/ 33078230 w 876"/>
                    <a:gd name="T27" fmla="*/ 10143313 h 618"/>
                    <a:gd name="T28" fmla="*/ 33078230 w 876"/>
                    <a:gd name="T29" fmla="*/ 10143313 h 618"/>
                    <a:gd name="T30" fmla="*/ 33078230 w 876"/>
                    <a:gd name="T31" fmla="*/ 10143313 h 618"/>
                    <a:gd name="T32" fmla="*/ 33078230 w 876"/>
                    <a:gd name="T33" fmla="*/ 10143313 h 618"/>
                    <a:gd name="T34" fmla="*/ 33078230 w 876"/>
                    <a:gd name="T35" fmla="*/ 10143313 h 618"/>
                    <a:gd name="T36" fmla="*/ 33078230 w 876"/>
                    <a:gd name="T37" fmla="*/ 10143313 h 618"/>
                    <a:gd name="T38" fmla="*/ 33078230 w 876"/>
                    <a:gd name="T39" fmla="*/ 10143313 h 618"/>
                    <a:gd name="T40" fmla="*/ 33078230 w 876"/>
                    <a:gd name="T41" fmla="*/ 0 h 618"/>
                    <a:gd name="T42" fmla="*/ 33078230 w 876"/>
                    <a:gd name="T43" fmla="*/ 10143313 h 618"/>
                    <a:gd name="T44" fmla="*/ 0 w 876"/>
                    <a:gd name="T45" fmla="*/ 10143313 h 618"/>
                    <a:gd name="T46" fmla="*/ 33078230 w 876"/>
                    <a:gd name="T47" fmla="*/ 10143313 h 618"/>
                    <a:gd name="T48" fmla="*/ 33078230 w 876"/>
                    <a:gd name="T49" fmla="*/ 10143313 h 618"/>
                    <a:gd name="T50" fmla="*/ 33078230 w 876"/>
                    <a:gd name="T51" fmla="*/ 10143313 h 618"/>
                    <a:gd name="T52" fmla="*/ 33078230 w 876"/>
                    <a:gd name="T53" fmla="*/ 10143313 h 618"/>
                    <a:gd name="T54" fmla="*/ 33078230 w 876"/>
                    <a:gd name="T55" fmla="*/ 10143313 h 618"/>
                    <a:gd name="T56" fmla="*/ 33078230 w 876"/>
                    <a:gd name="T57" fmla="*/ 10143313 h 618"/>
                    <a:gd name="T58" fmla="*/ 33078230 w 876"/>
                    <a:gd name="T59" fmla="*/ 10143313 h 618"/>
                    <a:gd name="T60" fmla="*/ 33078230 w 876"/>
                    <a:gd name="T61" fmla="*/ 10143313 h 618"/>
                    <a:gd name="T62" fmla="*/ 33078230 w 876"/>
                    <a:gd name="T63" fmla="*/ 10143313 h 618"/>
                    <a:gd name="T64" fmla="*/ 33078230 w 876"/>
                    <a:gd name="T65" fmla="*/ 10143313 h 618"/>
                    <a:gd name="T66" fmla="*/ 33078230 w 876"/>
                    <a:gd name="T67" fmla="*/ 10143313 h 618"/>
                    <a:gd name="T68" fmla="*/ 33078230 w 876"/>
                    <a:gd name="T69" fmla="*/ 10143313 h 618"/>
                    <a:gd name="T70" fmla="*/ 33078230 w 876"/>
                    <a:gd name="T71" fmla="*/ 10143313 h 618"/>
                    <a:gd name="T72" fmla="*/ 33078230 w 876"/>
                    <a:gd name="T73" fmla="*/ 10143313 h 618"/>
                    <a:gd name="T74" fmla="*/ 33078230 w 876"/>
                    <a:gd name="T75" fmla="*/ 10143313 h 618"/>
                    <a:gd name="T76" fmla="*/ 33078230 w 876"/>
                    <a:gd name="T77" fmla="*/ 10143313 h 618"/>
                    <a:gd name="T78" fmla="*/ 33078230 w 876"/>
                    <a:gd name="T79" fmla="*/ 10143313 h 618"/>
                    <a:gd name="T80" fmla="*/ 33078230 w 876"/>
                    <a:gd name="T81" fmla="*/ 10143313 h 618"/>
                    <a:gd name="T82" fmla="*/ 33078230 w 876"/>
                    <a:gd name="T83" fmla="*/ 10143313 h 618"/>
                    <a:gd name="T84" fmla="*/ 33078230 w 876"/>
                    <a:gd name="T85" fmla="*/ 10143313 h 618"/>
                    <a:gd name="T86" fmla="*/ 33078230 w 876"/>
                    <a:gd name="T87" fmla="*/ 10143313 h 618"/>
                    <a:gd name="T88" fmla="*/ 33078230 w 876"/>
                    <a:gd name="T89" fmla="*/ 10143313 h 618"/>
                    <a:gd name="T90" fmla="*/ 33078230 w 876"/>
                    <a:gd name="T91" fmla="*/ 10143313 h 618"/>
                    <a:gd name="T92" fmla="*/ 33078230 w 876"/>
                    <a:gd name="T93" fmla="*/ 10143313 h 618"/>
                    <a:gd name="T94" fmla="*/ 33078230 w 876"/>
                    <a:gd name="T95" fmla="*/ 10143313 h 618"/>
                    <a:gd name="T96" fmla="*/ 33078230 w 876"/>
                    <a:gd name="T97" fmla="*/ 10143313 h 618"/>
                    <a:gd name="T98" fmla="*/ 33078230 w 876"/>
                    <a:gd name="T99" fmla="*/ 10143313 h 618"/>
                    <a:gd name="T100" fmla="*/ 33078230 w 876"/>
                    <a:gd name="T101" fmla="*/ 10143313 h 618"/>
                    <a:gd name="T102" fmla="*/ 33078230 w 876"/>
                    <a:gd name="T103" fmla="*/ 10143313 h 618"/>
                    <a:gd name="T104" fmla="*/ 33078230 w 876"/>
                    <a:gd name="T105" fmla="*/ 10143313 h 618"/>
                    <a:gd name="T106" fmla="*/ 33078230 w 876"/>
                    <a:gd name="T107" fmla="*/ 10143313 h 618"/>
                    <a:gd name="T108" fmla="*/ 33078230 w 876"/>
                    <a:gd name="T109" fmla="*/ 10143313 h 61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76"/>
                    <a:gd name="T166" fmla="*/ 0 h 618"/>
                    <a:gd name="T167" fmla="*/ 876 w 876"/>
                    <a:gd name="T168" fmla="*/ 618 h 61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76" h="618">
                      <a:moveTo>
                        <a:pt x="804" y="318"/>
                      </a:moveTo>
                      <a:lnTo>
                        <a:pt x="798" y="312"/>
                      </a:lnTo>
                      <a:lnTo>
                        <a:pt x="798" y="306"/>
                      </a:lnTo>
                      <a:lnTo>
                        <a:pt x="786" y="306"/>
                      </a:lnTo>
                      <a:lnTo>
                        <a:pt x="762" y="318"/>
                      </a:lnTo>
                      <a:lnTo>
                        <a:pt x="750" y="330"/>
                      </a:lnTo>
                      <a:lnTo>
                        <a:pt x="750" y="336"/>
                      </a:lnTo>
                      <a:lnTo>
                        <a:pt x="756" y="342"/>
                      </a:lnTo>
                      <a:lnTo>
                        <a:pt x="768" y="342"/>
                      </a:lnTo>
                      <a:lnTo>
                        <a:pt x="774" y="348"/>
                      </a:lnTo>
                      <a:lnTo>
                        <a:pt x="774" y="354"/>
                      </a:lnTo>
                      <a:lnTo>
                        <a:pt x="804" y="354"/>
                      </a:lnTo>
                      <a:lnTo>
                        <a:pt x="816" y="342"/>
                      </a:lnTo>
                      <a:lnTo>
                        <a:pt x="816" y="324"/>
                      </a:lnTo>
                      <a:lnTo>
                        <a:pt x="810" y="318"/>
                      </a:lnTo>
                      <a:lnTo>
                        <a:pt x="804" y="318"/>
                      </a:lnTo>
                      <a:close/>
                      <a:moveTo>
                        <a:pt x="672" y="390"/>
                      </a:moveTo>
                      <a:lnTo>
                        <a:pt x="678" y="396"/>
                      </a:lnTo>
                      <a:lnTo>
                        <a:pt x="684" y="396"/>
                      </a:lnTo>
                      <a:lnTo>
                        <a:pt x="690" y="390"/>
                      </a:lnTo>
                      <a:lnTo>
                        <a:pt x="690" y="372"/>
                      </a:lnTo>
                      <a:lnTo>
                        <a:pt x="684" y="372"/>
                      </a:lnTo>
                      <a:lnTo>
                        <a:pt x="672" y="384"/>
                      </a:lnTo>
                      <a:lnTo>
                        <a:pt x="672" y="390"/>
                      </a:lnTo>
                      <a:close/>
                      <a:moveTo>
                        <a:pt x="840" y="300"/>
                      </a:moveTo>
                      <a:lnTo>
                        <a:pt x="840" y="306"/>
                      </a:lnTo>
                      <a:lnTo>
                        <a:pt x="852" y="318"/>
                      </a:lnTo>
                      <a:lnTo>
                        <a:pt x="870" y="318"/>
                      </a:lnTo>
                      <a:lnTo>
                        <a:pt x="876" y="312"/>
                      </a:lnTo>
                      <a:lnTo>
                        <a:pt x="864" y="300"/>
                      </a:lnTo>
                      <a:lnTo>
                        <a:pt x="852" y="300"/>
                      </a:lnTo>
                      <a:lnTo>
                        <a:pt x="846" y="294"/>
                      </a:lnTo>
                      <a:lnTo>
                        <a:pt x="840" y="300"/>
                      </a:lnTo>
                      <a:close/>
                      <a:moveTo>
                        <a:pt x="804" y="150"/>
                      </a:moveTo>
                      <a:lnTo>
                        <a:pt x="798" y="138"/>
                      </a:lnTo>
                      <a:lnTo>
                        <a:pt x="798" y="132"/>
                      </a:lnTo>
                      <a:lnTo>
                        <a:pt x="810" y="120"/>
                      </a:lnTo>
                      <a:lnTo>
                        <a:pt x="798" y="114"/>
                      </a:lnTo>
                      <a:lnTo>
                        <a:pt x="792" y="108"/>
                      </a:lnTo>
                      <a:lnTo>
                        <a:pt x="792" y="102"/>
                      </a:lnTo>
                      <a:lnTo>
                        <a:pt x="780" y="102"/>
                      </a:lnTo>
                      <a:lnTo>
                        <a:pt x="780" y="108"/>
                      </a:lnTo>
                      <a:lnTo>
                        <a:pt x="774" y="114"/>
                      </a:lnTo>
                      <a:lnTo>
                        <a:pt x="756" y="114"/>
                      </a:lnTo>
                      <a:lnTo>
                        <a:pt x="750" y="108"/>
                      </a:lnTo>
                      <a:lnTo>
                        <a:pt x="726" y="108"/>
                      </a:lnTo>
                      <a:lnTo>
                        <a:pt x="726" y="102"/>
                      </a:lnTo>
                      <a:lnTo>
                        <a:pt x="708" y="102"/>
                      </a:lnTo>
                      <a:lnTo>
                        <a:pt x="696" y="108"/>
                      </a:lnTo>
                      <a:lnTo>
                        <a:pt x="690" y="84"/>
                      </a:lnTo>
                      <a:lnTo>
                        <a:pt x="672" y="84"/>
                      </a:lnTo>
                      <a:lnTo>
                        <a:pt x="672" y="78"/>
                      </a:lnTo>
                      <a:lnTo>
                        <a:pt x="666" y="72"/>
                      </a:lnTo>
                      <a:lnTo>
                        <a:pt x="648" y="72"/>
                      </a:lnTo>
                      <a:lnTo>
                        <a:pt x="642" y="78"/>
                      </a:lnTo>
                      <a:lnTo>
                        <a:pt x="642" y="90"/>
                      </a:lnTo>
                      <a:lnTo>
                        <a:pt x="624" y="96"/>
                      </a:lnTo>
                      <a:lnTo>
                        <a:pt x="624" y="84"/>
                      </a:lnTo>
                      <a:lnTo>
                        <a:pt x="594" y="84"/>
                      </a:lnTo>
                      <a:lnTo>
                        <a:pt x="582" y="72"/>
                      </a:lnTo>
                      <a:lnTo>
                        <a:pt x="570" y="72"/>
                      </a:lnTo>
                      <a:lnTo>
                        <a:pt x="564" y="78"/>
                      </a:lnTo>
                      <a:lnTo>
                        <a:pt x="546" y="60"/>
                      </a:lnTo>
                      <a:lnTo>
                        <a:pt x="510" y="60"/>
                      </a:lnTo>
                      <a:lnTo>
                        <a:pt x="516" y="54"/>
                      </a:lnTo>
                      <a:lnTo>
                        <a:pt x="516" y="48"/>
                      </a:lnTo>
                      <a:lnTo>
                        <a:pt x="504" y="36"/>
                      </a:lnTo>
                      <a:lnTo>
                        <a:pt x="498" y="36"/>
                      </a:lnTo>
                      <a:lnTo>
                        <a:pt x="492" y="42"/>
                      </a:lnTo>
                      <a:lnTo>
                        <a:pt x="486" y="36"/>
                      </a:lnTo>
                      <a:lnTo>
                        <a:pt x="450" y="36"/>
                      </a:lnTo>
                      <a:lnTo>
                        <a:pt x="390" y="24"/>
                      </a:lnTo>
                      <a:lnTo>
                        <a:pt x="378" y="24"/>
                      </a:lnTo>
                      <a:lnTo>
                        <a:pt x="348" y="36"/>
                      </a:lnTo>
                      <a:lnTo>
                        <a:pt x="294" y="30"/>
                      </a:lnTo>
                      <a:lnTo>
                        <a:pt x="258" y="12"/>
                      </a:lnTo>
                      <a:lnTo>
                        <a:pt x="234" y="12"/>
                      </a:lnTo>
                      <a:lnTo>
                        <a:pt x="216" y="18"/>
                      </a:lnTo>
                      <a:lnTo>
                        <a:pt x="162" y="18"/>
                      </a:lnTo>
                      <a:lnTo>
                        <a:pt x="150" y="12"/>
                      </a:lnTo>
                      <a:lnTo>
                        <a:pt x="138" y="12"/>
                      </a:lnTo>
                      <a:lnTo>
                        <a:pt x="126" y="6"/>
                      </a:lnTo>
                      <a:lnTo>
                        <a:pt x="120" y="0"/>
                      </a:lnTo>
                      <a:lnTo>
                        <a:pt x="108" y="0"/>
                      </a:lnTo>
                      <a:lnTo>
                        <a:pt x="96" y="6"/>
                      </a:lnTo>
                      <a:lnTo>
                        <a:pt x="72" y="30"/>
                      </a:lnTo>
                      <a:lnTo>
                        <a:pt x="60" y="30"/>
                      </a:lnTo>
                      <a:lnTo>
                        <a:pt x="48" y="36"/>
                      </a:lnTo>
                      <a:lnTo>
                        <a:pt x="30" y="36"/>
                      </a:lnTo>
                      <a:lnTo>
                        <a:pt x="6" y="48"/>
                      </a:lnTo>
                      <a:lnTo>
                        <a:pt x="0" y="60"/>
                      </a:lnTo>
                      <a:lnTo>
                        <a:pt x="0" y="72"/>
                      </a:lnTo>
                      <a:lnTo>
                        <a:pt x="6" y="78"/>
                      </a:lnTo>
                      <a:lnTo>
                        <a:pt x="12" y="90"/>
                      </a:lnTo>
                      <a:lnTo>
                        <a:pt x="24" y="96"/>
                      </a:lnTo>
                      <a:lnTo>
                        <a:pt x="30" y="102"/>
                      </a:lnTo>
                      <a:lnTo>
                        <a:pt x="18" y="138"/>
                      </a:lnTo>
                      <a:lnTo>
                        <a:pt x="24" y="144"/>
                      </a:lnTo>
                      <a:lnTo>
                        <a:pt x="24" y="150"/>
                      </a:lnTo>
                      <a:lnTo>
                        <a:pt x="30" y="144"/>
                      </a:lnTo>
                      <a:lnTo>
                        <a:pt x="54" y="132"/>
                      </a:lnTo>
                      <a:lnTo>
                        <a:pt x="78" y="132"/>
                      </a:lnTo>
                      <a:lnTo>
                        <a:pt x="78" y="138"/>
                      </a:lnTo>
                      <a:lnTo>
                        <a:pt x="66" y="150"/>
                      </a:lnTo>
                      <a:lnTo>
                        <a:pt x="60" y="150"/>
                      </a:lnTo>
                      <a:lnTo>
                        <a:pt x="60" y="156"/>
                      </a:lnTo>
                      <a:lnTo>
                        <a:pt x="72" y="156"/>
                      </a:lnTo>
                      <a:lnTo>
                        <a:pt x="78" y="150"/>
                      </a:lnTo>
                      <a:lnTo>
                        <a:pt x="96" y="150"/>
                      </a:lnTo>
                      <a:lnTo>
                        <a:pt x="102" y="156"/>
                      </a:lnTo>
                      <a:lnTo>
                        <a:pt x="114" y="156"/>
                      </a:lnTo>
                      <a:lnTo>
                        <a:pt x="120" y="150"/>
                      </a:lnTo>
                      <a:lnTo>
                        <a:pt x="120" y="144"/>
                      </a:lnTo>
                      <a:lnTo>
                        <a:pt x="174" y="144"/>
                      </a:lnTo>
                      <a:lnTo>
                        <a:pt x="174" y="162"/>
                      </a:lnTo>
                      <a:lnTo>
                        <a:pt x="180" y="162"/>
                      </a:lnTo>
                      <a:lnTo>
                        <a:pt x="192" y="168"/>
                      </a:lnTo>
                      <a:lnTo>
                        <a:pt x="192" y="174"/>
                      </a:lnTo>
                      <a:lnTo>
                        <a:pt x="168" y="198"/>
                      </a:lnTo>
                      <a:lnTo>
                        <a:pt x="144" y="210"/>
                      </a:lnTo>
                      <a:lnTo>
                        <a:pt x="138" y="216"/>
                      </a:lnTo>
                      <a:lnTo>
                        <a:pt x="138" y="222"/>
                      </a:lnTo>
                      <a:lnTo>
                        <a:pt x="144" y="222"/>
                      </a:lnTo>
                      <a:lnTo>
                        <a:pt x="150" y="228"/>
                      </a:lnTo>
                      <a:lnTo>
                        <a:pt x="150" y="240"/>
                      </a:lnTo>
                      <a:lnTo>
                        <a:pt x="144" y="258"/>
                      </a:lnTo>
                      <a:lnTo>
                        <a:pt x="144" y="276"/>
                      </a:lnTo>
                      <a:lnTo>
                        <a:pt x="138" y="276"/>
                      </a:lnTo>
                      <a:lnTo>
                        <a:pt x="132" y="282"/>
                      </a:lnTo>
                      <a:lnTo>
                        <a:pt x="132" y="294"/>
                      </a:lnTo>
                      <a:lnTo>
                        <a:pt x="138" y="300"/>
                      </a:lnTo>
                      <a:lnTo>
                        <a:pt x="138" y="312"/>
                      </a:lnTo>
                      <a:lnTo>
                        <a:pt x="126" y="324"/>
                      </a:lnTo>
                      <a:lnTo>
                        <a:pt x="90" y="324"/>
                      </a:lnTo>
                      <a:lnTo>
                        <a:pt x="114" y="348"/>
                      </a:lnTo>
                      <a:lnTo>
                        <a:pt x="114" y="360"/>
                      </a:lnTo>
                      <a:lnTo>
                        <a:pt x="120" y="366"/>
                      </a:lnTo>
                      <a:lnTo>
                        <a:pt x="132" y="372"/>
                      </a:lnTo>
                      <a:lnTo>
                        <a:pt x="132" y="378"/>
                      </a:lnTo>
                      <a:lnTo>
                        <a:pt x="120" y="390"/>
                      </a:lnTo>
                      <a:lnTo>
                        <a:pt x="108" y="396"/>
                      </a:lnTo>
                      <a:lnTo>
                        <a:pt x="96" y="408"/>
                      </a:lnTo>
                      <a:lnTo>
                        <a:pt x="96" y="414"/>
                      </a:lnTo>
                      <a:lnTo>
                        <a:pt x="102" y="420"/>
                      </a:lnTo>
                      <a:lnTo>
                        <a:pt x="102" y="426"/>
                      </a:lnTo>
                      <a:lnTo>
                        <a:pt x="108" y="438"/>
                      </a:lnTo>
                      <a:lnTo>
                        <a:pt x="114" y="444"/>
                      </a:lnTo>
                      <a:lnTo>
                        <a:pt x="126" y="444"/>
                      </a:lnTo>
                      <a:lnTo>
                        <a:pt x="126" y="450"/>
                      </a:lnTo>
                      <a:lnTo>
                        <a:pt x="114" y="462"/>
                      </a:lnTo>
                      <a:lnTo>
                        <a:pt x="102" y="462"/>
                      </a:lnTo>
                      <a:lnTo>
                        <a:pt x="96" y="474"/>
                      </a:lnTo>
                      <a:lnTo>
                        <a:pt x="90" y="480"/>
                      </a:lnTo>
                      <a:lnTo>
                        <a:pt x="90" y="528"/>
                      </a:lnTo>
                      <a:lnTo>
                        <a:pt x="120" y="528"/>
                      </a:lnTo>
                      <a:lnTo>
                        <a:pt x="144" y="546"/>
                      </a:lnTo>
                      <a:lnTo>
                        <a:pt x="162" y="546"/>
                      </a:lnTo>
                      <a:lnTo>
                        <a:pt x="156" y="576"/>
                      </a:lnTo>
                      <a:lnTo>
                        <a:pt x="162" y="576"/>
                      </a:lnTo>
                      <a:lnTo>
                        <a:pt x="162" y="594"/>
                      </a:lnTo>
                      <a:lnTo>
                        <a:pt x="168" y="606"/>
                      </a:lnTo>
                      <a:lnTo>
                        <a:pt x="174" y="612"/>
                      </a:lnTo>
                      <a:lnTo>
                        <a:pt x="192" y="612"/>
                      </a:lnTo>
                      <a:lnTo>
                        <a:pt x="198" y="618"/>
                      </a:lnTo>
                      <a:lnTo>
                        <a:pt x="204" y="618"/>
                      </a:lnTo>
                      <a:lnTo>
                        <a:pt x="210" y="612"/>
                      </a:lnTo>
                      <a:lnTo>
                        <a:pt x="222" y="606"/>
                      </a:lnTo>
                      <a:lnTo>
                        <a:pt x="240" y="588"/>
                      </a:lnTo>
                      <a:lnTo>
                        <a:pt x="252" y="582"/>
                      </a:lnTo>
                      <a:lnTo>
                        <a:pt x="264" y="582"/>
                      </a:lnTo>
                      <a:lnTo>
                        <a:pt x="294" y="564"/>
                      </a:lnTo>
                      <a:lnTo>
                        <a:pt x="360" y="564"/>
                      </a:lnTo>
                      <a:lnTo>
                        <a:pt x="366" y="558"/>
                      </a:lnTo>
                      <a:lnTo>
                        <a:pt x="378" y="558"/>
                      </a:lnTo>
                      <a:lnTo>
                        <a:pt x="390" y="570"/>
                      </a:lnTo>
                      <a:lnTo>
                        <a:pt x="396" y="570"/>
                      </a:lnTo>
                      <a:lnTo>
                        <a:pt x="408" y="564"/>
                      </a:lnTo>
                      <a:lnTo>
                        <a:pt x="420" y="564"/>
                      </a:lnTo>
                      <a:lnTo>
                        <a:pt x="426" y="558"/>
                      </a:lnTo>
                      <a:lnTo>
                        <a:pt x="432" y="558"/>
                      </a:lnTo>
                      <a:lnTo>
                        <a:pt x="432" y="570"/>
                      </a:lnTo>
                      <a:lnTo>
                        <a:pt x="438" y="570"/>
                      </a:lnTo>
                      <a:lnTo>
                        <a:pt x="450" y="558"/>
                      </a:lnTo>
                      <a:lnTo>
                        <a:pt x="462" y="534"/>
                      </a:lnTo>
                      <a:lnTo>
                        <a:pt x="462" y="522"/>
                      </a:lnTo>
                      <a:lnTo>
                        <a:pt x="498" y="492"/>
                      </a:lnTo>
                      <a:lnTo>
                        <a:pt x="528" y="492"/>
                      </a:lnTo>
                      <a:lnTo>
                        <a:pt x="534" y="474"/>
                      </a:lnTo>
                      <a:lnTo>
                        <a:pt x="534" y="468"/>
                      </a:lnTo>
                      <a:lnTo>
                        <a:pt x="540" y="462"/>
                      </a:lnTo>
                      <a:lnTo>
                        <a:pt x="540" y="450"/>
                      </a:lnTo>
                      <a:lnTo>
                        <a:pt x="546" y="444"/>
                      </a:lnTo>
                      <a:lnTo>
                        <a:pt x="552" y="432"/>
                      </a:lnTo>
                      <a:lnTo>
                        <a:pt x="552" y="426"/>
                      </a:lnTo>
                      <a:lnTo>
                        <a:pt x="570" y="426"/>
                      </a:lnTo>
                      <a:lnTo>
                        <a:pt x="594" y="414"/>
                      </a:lnTo>
                      <a:lnTo>
                        <a:pt x="600" y="408"/>
                      </a:lnTo>
                      <a:lnTo>
                        <a:pt x="594" y="396"/>
                      </a:lnTo>
                      <a:lnTo>
                        <a:pt x="588" y="390"/>
                      </a:lnTo>
                      <a:lnTo>
                        <a:pt x="582" y="378"/>
                      </a:lnTo>
                      <a:lnTo>
                        <a:pt x="576" y="372"/>
                      </a:lnTo>
                      <a:lnTo>
                        <a:pt x="570" y="372"/>
                      </a:lnTo>
                      <a:lnTo>
                        <a:pt x="570" y="336"/>
                      </a:lnTo>
                      <a:lnTo>
                        <a:pt x="582" y="312"/>
                      </a:lnTo>
                      <a:lnTo>
                        <a:pt x="594" y="306"/>
                      </a:lnTo>
                      <a:lnTo>
                        <a:pt x="600" y="294"/>
                      </a:lnTo>
                      <a:lnTo>
                        <a:pt x="612" y="282"/>
                      </a:lnTo>
                      <a:lnTo>
                        <a:pt x="618" y="270"/>
                      </a:lnTo>
                      <a:lnTo>
                        <a:pt x="630" y="258"/>
                      </a:lnTo>
                      <a:lnTo>
                        <a:pt x="642" y="258"/>
                      </a:lnTo>
                      <a:lnTo>
                        <a:pt x="654" y="246"/>
                      </a:lnTo>
                      <a:lnTo>
                        <a:pt x="654" y="240"/>
                      </a:lnTo>
                      <a:lnTo>
                        <a:pt x="648" y="240"/>
                      </a:lnTo>
                      <a:lnTo>
                        <a:pt x="648" y="228"/>
                      </a:lnTo>
                      <a:lnTo>
                        <a:pt x="654" y="222"/>
                      </a:lnTo>
                      <a:lnTo>
                        <a:pt x="726" y="198"/>
                      </a:lnTo>
                      <a:lnTo>
                        <a:pt x="750" y="186"/>
                      </a:lnTo>
                      <a:lnTo>
                        <a:pt x="756" y="174"/>
                      </a:lnTo>
                      <a:lnTo>
                        <a:pt x="768" y="168"/>
                      </a:lnTo>
                      <a:lnTo>
                        <a:pt x="774" y="168"/>
                      </a:lnTo>
                      <a:lnTo>
                        <a:pt x="786" y="156"/>
                      </a:lnTo>
                      <a:lnTo>
                        <a:pt x="798" y="156"/>
                      </a:lnTo>
                      <a:lnTo>
                        <a:pt x="804" y="150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90" name="Somalia"/>
                <p:cNvSpPr>
                  <a:spLocks/>
                </p:cNvSpPr>
                <p:nvPr/>
              </p:nvSpPr>
              <p:spPr bwMode="gray">
                <a:xfrm>
                  <a:off x="3338" y="2945"/>
                  <a:ext cx="176" cy="151"/>
                </a:xfrm>
                <a:custGeom>
                  <a:avLst/>
                  <a:gdLst>
                    <a:gd name="T0" fmla="*/ 123472 w 714"/>
                    <a:gd name="T1" fmla="*/ 3604 h 1104"/>
                    <a:gd name="T2" fmla="*/ 123472 w 714"/>
                    <a:gd name="T3" fmla="*/ 3604 h 1104"/>
                    <a:gd name="T4" fmla="*/ 123472 w 714"/>
                    <a:gd name="T5" fmla="*/ 3604 h 1104"/>
                    <a:gd name="T6" fmla="*/ 123472 w 714"/>
                    <a:gd name="T7" fmla="*/ 3604 h 1104"/>
                    <a:gd name="T8" fmla="*/ 123472 w 714"/>
                    <a:gd name="T9" fmla="*/ 3604 h 1104"/>
                    <a:gd name="T10" fmla="*/ 123472 w 714"/>
                    <a:gd name="T11" fmla="*/ 3604 h 1104"/>
                    <a:gd name="T12" fmla="*/ 123472 w 714"/>
                    <a:gd name="T13" fmla="*/ 3604 h 1104"/>
                    <a:gd name="T14" fmla="*/ 123472 w 714"/>
                    <a:gd name="T15" fmla="*/ 3604 h 1104"/>
                    <a:gd name="T16" fmla="*/ 123472 w 714"/>
                    <a:gd name="T17" fmla="*/ 3604 h 1104"/>
                    <a:gd name="T18" fmla="*/ 123472 w 714"/>
                    <a:gd name="T19" fmla="*/ 3604 h 1104"/>
                    <a:gd name="T20" fmla="*/ 123472 w 714"/>
                    <a:gd name="T21" fmla="*/ 3604 h 1104"/>
                    <a:gd name="T22" fmla="*/ 123472 w 714"/>
                    <a:gd name="T23" fmla="*/ 3604 h 1104"/>
                    <a:gd name="T24" fmla="*/ 0 w 714"/>
                    <a:gd name="T25" fmla="*/ 3604 h 1104"/>
                    <a:gd name="T26" fmla="*/ 123472 w 714"/>
                    <a:gd name="T27" fmla="*/ 3604 h 1104"/>
                    <a:gd name="T28" fmla="*/ 123472 w 714"/>
                    <a:gd name="T29" fmla="*/ 3604 h 1104"/>
                    <a:gd name="T30" fmla="*/ 123472 w 714"/>
                    <a:gd name="T31" fmla="*/ 3604 h 1104"/>
                    <a:gd name="T32" fmla="*/ 123472 w 714"/>
                    <a:gd name="T33" fmla="*/ 3604 h 1104"/>
                    <a:gd name="T34" fmla="*/ 123472 w 714"/>
                    <a:gd name="T35" fmla="*/ 3604 h 1104"/>
                    <a:gd name="T36" fmla="*/ 123472 w 714"/>
                    <a:gd name="T37" fmla="*/ 3604 h 1104"/>
                    <a:gd name="T38" fmla="*/ 123472 w 714"/>
                    <a:gd name="T39" fmla="*/ 3604 h 1104"/>
                    <a:gd name="T40" fmla="*/ 123472 w 714"/>
                    <a:gd name="T41" fmla="*/ 3604 h 1104"/>
                    <a:gd name="T42" fmla="*/ 123472 w 714"/>
                    <a:gd name="T43" fmla="*/ 3604 h 1104"/>
                    <a:gd name="T44" fmla="*/ 123472 w 714"/>
                    <a:gd name="T45" fmla="*/ 3604 h 1104"/>
                    <a:gd name="T46" fmla="*/ 123472 w 714"/>
                    <a:gd name="T47" fmla="*/ 3604 h 1104"/>
                    <a:gd name="T48" fmla="*/ 123472 w 714"/>
                    <a:gd name="T49" fmla="*/ 3604 h 1104"/>
                    <a:gd name="T50" fmla="*/ 123472 w 714"/>
                    <a:gd name="T51" fmla="*/ 3604 h 1104"/>
                    <a:gd name="T52" fmla="*/ 123472 w 714"/>
                    <a:gd name="T53" fmla="*/ 3604 h 1104"/>
                    <a:gd name="T54" fmla="*/ 123472 w 714"/>
                    <a:gd name="T55" fmla="*/ 3604 h 1104"/>
                    <a:gd name="T56" fmla="*/ 123472 w 714"/>
                    <a:gd name="T57" fmla="*/ 3604 h 1104"/>
                    <a:gd name="T58" fmla="*/ 123472 w 714"/>
                    <a:gd name="T59" fmla="*/ 3604 h 1104"/>
                    <a:gd name="T60" fmla="*/ 123472 w 714"/>
                    <a:gd name="T61" fmla="*/ 3604 h 1104"/>
                    <a:gd name="T62" fmla="*/ 123472 w 714"/>
                    <a:gd name="T63" fmla="*/ 3604 h 1104"/>
                    <a:gd name="T64" fmla="*/ 123472 w 714"/>
                    <a:gd name="T65" fmla="*/ 3604 h 1104"/>
                    <a:gd name="T66" fmla="*/ 123472 w 714"/>
                    <a:gd name="T67" fmla="*/ 3604 h 1104"/>
                    <a:gd name="T68" fmla="*/ 123472 w 714"/>
                    <a:gd name="T69" fmla="*/ 3604 h 1104"/>
                    <a:gd name="T70" fmla="*/ 123472 w 714"/>
                    <a:gd name="T71" fmla="*/ 3604 h 1104"/>
                    <a:gd name="T72" fmla="*/ 123472 w 714"/>
                    <a:gd name="T73" fmla="*/ 3604 h 1104"/>
                    <a:gd name="T74" fmla="*/ 123472 w 714"/>
                    <a:gd name="T75" fmla="*/ 3604 h 1104"/>
                    <a:gd name="T76" fmla="*/ 123472 w 714"/>
                    <a:gd name="T77" fmla="*/ 3604 h 1104"/>
                    <a:gd name="T78" fmla="*/ 123472 w 714"/>
                    <a:gd name="T79" fmla="*/ 3604 h 1104"/>
                    <a:gd name="T80" fmla="*/ 123472 w 714"/>
                    <a:gd name="T81" fmla="*/ 3604 h 1104"/>
                    <a:gd name="T82" fmla="*/ 123472 w 714"/>
                    <a:gd name="T83" fmla="*/ 3604 h 1104"/>
                    <a:gd name="T84" fmla="*/ 123472 w 714"/>
                    <a:gd name="T85" fmla="*/ 3604 h 1104"/>
                    <a:gd name="T86" fmla="*/ 123472 w 714"/>
                    <a:gd name="T87" fmla="*/ 3604 h 110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714"/>
                    <a:gd name="T133" fmla="*/ 0 h 1104"/>
                    <a:gd name="T134" fmla="*/ 714 w 714"/>
                    <a:gd name="T135" fmla="*/ 1104 h 110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714" h="1104">
                      <a:moveTo>
                        <a:pt x="108" y="114"/>
                      </a:moveTo>
                      <a:lnTo>
                        <a:pt x="120" y="126"/>
                      </a:lnTo>
                      <a:lnTo>
                        <a:pt x="120" y="138"/>
                      </a:lnTo>
                      <a:lnTo>
                        <a:pt x="126" y="150"/>
                      </a:lnTo>
                      <a:lnTo>
                        <a:pt x="132" y="156"/>
                      </a:lnTo>
                      <a:lnTo>
                        <a:pt x="138" y="168"/>
                      </a:lnTo>
                      <a:lnTo>
                        <a:pt x="144" y="174"/>
                      </a:lnTo>
                      <a:lnTo>
                        <a:pt x="156" y="198"/>
                      </a:lnTo>
                      <a:lnTo>
                        <a:pt x="162" y="204"/>
                      </a:lnTo>
                      <a:lnTo>
                        <a:pt x="162" y="210"/>
                      </a:lnTo>
                      <a:lnTo>
                        <a:pt x="186" y="210"/>
                      </a:lnTo>
                      <a:lnTo>
                        <a:pt x="192" y="222"/>
                      </a:lnTo>
                      <a:lnTo>
                        <a:pt x="198" y="228"/>
                      </a:lnTo>
                      <a:lnTo>
                        <a:pt x="204" y="240"/>
                      </a:lnTo>
                      <a:lnTo>
                        <a:pt x="240" y="258"/>
                      </a:lnTo>
                      <a:lnTo>
                        <a:pt x="312" y="282"/>
                      </a:lnTo>
                      <a:lnTo>
                        <a:pt x="336" y="288"/>
                      </a:lnTo>
                      <a:lnTo>
                        <a:pt x="348" y="294"/>
                      </a:lnTo>
                      <a:lnTo>
                        <a:pt x="366" y="300"/>
                      </a:lnTo>
                      <a:lnTo>
                        <a:pt x="378" y="312"/>
                      </a:lnTo>
                      <a:lnTo>
                        <a:pt x="414" y="330"/>
                      </a:lnTo>
                      <a:lnTo>
                        <a:pt x="486" y="324"/>
                      </a:lnTo>
                      <a:lnTo>
                        <a:pt x="276" y="570"/>
                      </a:lnTo>
                      <a:lnTo>
                        <a:pt x="192" y="570"/>
                      </a:lnTo>
                      <a:lnTo>
                        <a:pt x="186" y="576"/>
                      </a:lnTo>
                      <a:lnTo>
                        <a:pt x="174" y="576"/>
                      </a:lnTo>
                      <a:lnTo>
                        <a:pt x="162" y="582"/>
                      </a:lnTo>
                      <a:lnTo>
                        <a:pt x="156" y="588"/>
                      </a:lnTo>
                      <a:lnTo>
                        <a:pt x="144" y="594"/>
                      </a:lnTo>
                      <a:lnTo>
                        <a:pt x="144" y="606"/>
                      </a:lnTo>
                      <a:lnTo>
                        <a:pt x="126" y="624"/>
                      </a:lnTo>
                      <a:lnTo>
                        <a:pt x="102" y="624"/>
                      </a:lnTo>
                      <a:lnTo>
                        <a:pt x="90" y="630"/>
                      </a:lnTo>
                      <a:lnTo>
                        <a:pt x="78" y="630"/>
                      </a:lnTo>
                      <a:lnTo>
                        <a:pt x="66" y="642"/>
                      </a:lnTo>
                      <a:lnTo>
                        <a:pt x="66" y="654"/>
                      </a:lnTo>
                      <a:lnTo>
                        <a:pt x="60" y="660"/>
                      </a:lnTo>
                      <a:lnTo>
                        <a:pt x="42" y="696"/>
                      </a:lnTo>
                      <a:lnTo>
                        <a:pt x="0" y="738"/>
                      </a:lnTo>
                      <a:lnTo>
                        <a:pt x="0" y="1038"/>
                      </a:lnTo>
                      <a:lnTo>
                        <a:pt x="42" y="1104"/>
                      </a:lnTo>
                      <a:lnTo>
                        <a:pt x="48" y="1086"/>
                      </a:lnTo>
                      <a:lnTo>
                        <a:pt x="84" y="1032"/>
                      </a:lnTo>
                      <a:lnTo>
                        <a:pt x="96" y="1008"/>
                      </a:lnTo>
                      <a:lnTo>
                        <a:pt x="114" y="996"/>
                      </a:lnTo>
                      <a:lnTo>
                        <a:pt x="144" y="966"/>
                      </a:lnTo>
                      <a:lnTo>
                        <a:pt x="150" y="954"/>
                      </a:lnTo>
                      <a:lnTo>
                        <a:pt x="162" y="936"/>
                      </a:lnTo>
                      <a:lnTo>
                        <a:pt x="192" y="906"/>
                      </a:lnTo>
                      <a:lnTo>
                        <a:pt x="216" y="876"/>
                      </a:lnTo>
                      <a:lnTo>
                        <a:pt x="246" y="846"/>
                      </a:lnTo>
                      <a:lnTo>
                        <a:pt x="264" y="840"/>
                      </a:lnTo>
                      <a:lnTo>
                        <a:pt x="276" y="828"/>
                      </a:lnTo>
                      <a:lnTo>
                        <a:pt x="294" y="816"/>
                      </a:lnTo>
                      <a:lnTo>
                        <a:pt x="318" y="804"/>
                      </a:lnTo>
                      <a:lnTo>
                        <a:pt x="336" y="786"/>
                      </a:lnTo>
                      <a:lnTo>
                        <a:pt x="372" y="756"/>
                      </a:lnTo>
                      <a:lnTo>
                        <a:pt x="420" y="708"/>
                      </a:lnTo>
                      <a:lnTo>
                        <a:pt x="438" y="684"/>
                      </a:lnTo>
                      <a:lnTo>
                        <a:pt x="462" y="654"/>
                      </a:lnTo>
                      <a:lnTo>
                        <a:pt x="492" y="618"/>
                      </a:lnTo>
                      <a:lnTo>
                        <a:pt x="516" y="570"/>
                      </a:lnTo>
                      <a:lnTo>
                        <a:pt x="528" y="540"/>
                      </a:lnTo>
                      <a:lnTo>
                        <a:pt x="546" y="516"/>
                      </a:lnTo>
                      <a:lnTo>
                        <a:pt x="558" y="498"/>
                      </a:lnTo>
                      <a:lnTo>
                        <a:pt x="564" y="492"/>
                      </a:lnTo>
                      <a:lnTo>
                        <a:pt x="570" y="480"/>
                      </a:lnTo>
                      <a:lnTo>
                        <a:pt x="576" y="474"/>
                      </a:lnTo>
                      <a:lnTo>
                        <a:pt x="576" y="450"/>
                      </a:lnTo>
                      <a:lnTo>
                        <a:pt x="582" y="432"/>
                      </a:lnTo>
                      <a:lnTo>
                        <a:pt x="588" y="420"/>
                      </a:lnTo>
                      <a:lnTo>
                        <a:pt x="588" y="402"/>
                      </a:lnTo>
                      <a:lnTo>
                        <a:pt x="594" y="390"/>
                      </a:lnTo>
                      <a:lnTo>
                        <a:pt x="606" y="378"/>
                      </a:lnTo>
                      <a:lnTo>
                        <a:pt x="612" y="366"/>
                      </a:lnTo>
                      <a:lnTo>
                        <a:pt x="624" y="354"/>
                      </a:lnTo>
                      <a:lnTo>
                        <a:pt x="624" y="324"/>
                      </a:lnTo>
                      <a:lnTo>
                        <a:pt x="636" y="318"/>
                      </a:lnTo>
                      <a:lnTo>
                        <a:pt x="642" y="306"/>
                      </a:lnTo>
                      <a:lnTo>
                        <a:pt x="660" y="252"/>
                      </a:lnTo>
                      <a:lnTo>
                        <a:pt x="672" y="252"/>
                      </a:lnTo>
                      <a:lnTo>
                        <a:pt x="672" y="246"/>
                      </a:lnTo>
                      <a:lnTo>
                        <a:pt x="684" y="234"/>
                      </a:lnTo>
                      <a:lnTo>
                        <a:pt x="684" y="138"/>
                      </a:lnTo>
                      <a:lnTo>
                        <a:pt x="708" y="126"/>
                      </a:lnTo>
                      <a:lnTo>
                        <a:pt x="702" y="54"/>
                      </a:lnTo>
                      <a:lnTo>
                        <a:pt x="708" y="42"/>
                      </a:lnTo>
                      <a:lnTo>
                        <a:pt x="708" y="36"/>
                      </a:lnTo>
                      <a:lnTo>
                        <a:pt x="714" y="24"/>
                      </a:lnTo>
                      <a:lnTo>
                        <a:pt x="714" y="12"/>
                      </a:lnTo>
                      <a:lnTo>
                        <a:pt x="690" y="0"/>
                      </a:lnTo>
                      <a:lnTo>
                        <a:pt x="672" y="0"/>
                      </a:lnTo>
                      <a:lnTo>
                        <a:pt x="666" y="12"/>
                      </a:lnTo>
                      <a:lnTo>
                        <a:pt x="654" y="18"/>
                      </a:lnTo>
                      <a:lnTo>
                        <a:pt x="648" y="30"/>
                      </a:lnTo>
                      <a:lnTo>
                        <a:pt x="624" y="42"/>
                      </a:lnTo>
                      <a:lnTo>
                        <a:pt x="612" y="42"/>
                      </a:lnTo>
                      <a:lnTo>
                        <a:pt x="594" y="48"/>
                      </a:lnTo>
                      <a:lnTo>
                        <a:pt x="582" y="54"/>
                      </a:lnTo>
                      <a:lnTo>
                        <a:pt x="564" y="54"/>
                      </a:lnTo>
                      <a:lnTo>
                        <a:pt x="546" y="48"/>
                      </a:lnTo>
                      <a:lnTo>
                        <a:pt x="534" y="42"/>
                      </a:lnTo>
                      <a:lnTo>
                        <a:pt x="516" y="48"/>
                      </a:lnTo>
                      <a:lnTo>
                        <a:pt x="510" y="54"/>
                      </a:lnTo>
                      <a:lnTo>
                        <a:pt x="498" y="60"/>
                      </a:lnTo>
                      <a:lnTo>
                        <a:pt x="492" y="72"/>
                      </a:lnTo>
                      <a:lnTo>
                        <a:pt x="486" y="78"/>
                      </a:lnTo>
                      <a:lnTo>
                        <a:pt x="474" y="78"/>
                      </a:lnTo>
                      <a:lnTo>
                        <a:pt x="462" y="72"/>
                      </a:lnTo>
                      <a:lnTo>
                        <a:pt x="456" y="60"/>
                      </a:lnTo>
                      <a:lnTo>
                        <a:pt x="444" y="60"/>
                      </a:lnTo>
                      <a:lnTo>
                        <a:pt x="438" y="66"/>
                      </a:lnTo>
                      <a:lnTo>
                        <a:pt x="426" y="72"/>
                      </a:lnTo>
                      <a:lnTo>
                        <a:pt x="396" y="102"/>
                      </a:lnTo>
                      <a:lnTo>
                        <a:pt x="384" y="108"/>
                      </a:lnTo>
                      <a:lnTo>
                        <a:pt x="372" y="108"/>
                      </a:lnTo>
                      <a:lnTo>
                        <a:pt x="360" y="102"/>
                      </a:lnTo>
                      <a:lnTo>
                        <a:pt x="354" y="96"/>
                      </a:lnTo>
                      <a:lnTo>
                        <a:pt x="342" y="90"/>
                      </a:lnTo>
                      <a:lnTo>
                        <a:pt x="330" y="90"/>
                      </a:lnTo>
                      <a:lnTo>
                        <a:pt x="306" y="102"/>
                      </a:lnTo>
                      <a:lnTo>
                        <a:pt x="294" y="114"/>
                      </a:lnTo>
                      <a:lnTo>
                        <a:pt x="270" y="126"/>
                      </a:lnTo>
                      <a:lnTo>
                        <a:pt x="210" y="126"/>
                      </a:lnTo>
                      <a:lnTo>
                        <a:pt x="192" y="108"/>
                      </a:lnTo>
                      <a:lnTo>
                        <a:pt x="186" y="96"/>
                      </a:lnTo>
                      <a:lnTo>
                        <a:pt x="174" y="90"/>
                      </a:lnTo>
                      <a:lnTo>
                        <a:pt x="168" y="78"/>
                      </a:lnTo>
                      <a:lnTo>
                        <a:pt x="168" y="66"/>
                      </a:lnTo>
                      <a:lnTo>
                        <a:pt x="156" y="54"/>
                      </a:lnTo>
                      <a:lnTo>
                        <a:pt x="150" y="54"/>
                      </a:lnTo>
                      <a:lnTo>
                        <a:pt x="126" y="78"/>
                      </a:lnTo>
                      <a:lnTo>
                        <a:pt x="108" y="11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1" name="Solomon Islands"/>
                <p:cNvSpPr>
                  <a:spLocks noEditPoints="1"/>
                </p:cNvSpPr>
                <p:nvPr/>
              </p:nvSpPr>
              <p:spPr bwMode="gray">
                <a:xfrm>
                  <a:off x="5355" y="3151"/>
                  <a:ext cx="91" cy="48"/>
                </a:xfrm>
                <a:custGeom>
                  <a:avLst/>
                  <a:gdLst>
                    <a:gd name="T0" fmla="*/ 117517 w 372"/>
                    <a:gd name="T1" fmla="*/ 0 h 348"/>
                    <a:gd name="T2" fmla="*/ 117517 w 372"/>
                    <a:gd name="T3" fmla="*/ 3782 h 348"/>
                    <a:gd name="T4" fmla="*/ 0 w 372"/>
                    <a:gd name="T5" fmla="*/ 3782 h 348"/>
                    <a:gd name="T6" fmla="*/ 117517 w 372"/>
                    <a:gd name="T7" fmla="*/ 3782 h 348"/>
                    <a:gd name="T8" fmla="*/ 0 w 372"/>
                    <a:gd name="T9" fmla="*/ 3782 h 348"/>
                    <a:gd name="T10" fmla="*/ 117517 w 372"/>
                    <a:gd name="T11" fmla="*/ 3782 h 348"/>
                    <a:gd name="T12" fmla="*/ 117517 w 372"/>
                    <a:gd name="T13" fmla="*/ 3782 h 348"/>
                    <a:gd name="T14" fmla="*/ 117517 w 372"/>
                    <a:gd name="T15" fmla="*/ 3782 h 348"/>
                    <a:gd name="T16" fmla="*/ 117517 w 372"/>
                    <a:gd name="T17" fmla="*/ 3782 h 348"/>
                    <a:gd name="T18" fmla="*/ 117517 w 372"/>
                    <a:gd name="T19" fmla="*/ 3782 h 348"/>
                    <a:gd name="T20" fmla="*/ 117517 w 372"/>
                    <a:gd name="T21" fmla="*/ 3782 h 348"/>
                    <a:gd name="T22" fmla="*/ 117517 w 372"/>
                    <a:gd name="T23" fmla="*/ 3782 h 348"/>
                    <a:gd name="T24" fmla="*/ 117517 w 372"/>
                    <a:gd name="T25" fmla="*/ 3782 h 348"/>
                    <a:gd name="T26" fmla="*/ 117517 w 372"/>
                    <a:gd name="T27" fmla="*/ 3782 h 348"/>
                    <a:gd name="T28" fmla="*/ 117517 w 372"/>
                    <a:gd name="T29" fmla="*/ 3782 h 348"/>
                    <a:gd name="T30" fmla="*/ 117517 w 372"/>
                    <a:gd name="T31" fmla="*/ 3782 h 348"/>
                    <a:gd name="T32" fmla="*/ 117517 w 372"/>
                    <a:gd name="T33" fmla="*/ 3782 h 348"/>
                    <a:gd name="T34" fmla="*/ 117517 w 372"/>
                    <a:gd name="T35" fmla="*/ 3782 h 348"/>
                    <a:gd name="T36" fmla="*/ 117517 w 372"/>
                    <a:gd name="T37" fmla="*/ 3782 h 348"/>
                    <a:gd name="T38" fmla="*/ 117517 w 372"/>
                    <a:gd name="T39" fmla="*/ 3782 h 348"/>
                    <a:gd name="T40" fmla="*/ 117517 w 372"/>
                    <a:gd name="T41" fmla="*/ 3782 h 348"/>
                    <a:gd name="T42" fmla="*/ 117517 w 372"/>
                    <a:gd name="T43" fmla="*/ 3782 h 348"/>
                    <a:gd name="T44" fmla="*/ 117517 w 372"/>
                    <a:gd name="T45" fmla="*/ 3782 h 348"/>
                    <a:gd name="T46" fmla="*/ 117517 w 372"/>
                    <a:gd name="T47" fmla="*/ 3782 h 348"/>
                    <a:gd name="T48" fmla="*/ 117517 w 372"/>
                    <a:gd name="T49" fmla="*/ 3782 h 348"/>
                    <a:gd name="T50" fmla="*/ 117517 w 372"/>
                    <a:gd name="T51" fmla="*/ 3782 h 348"/>
                    <a:gd name="T52" fmla="*/ 117517 w 372"/>
                    <a:gd name="T53" fmla="*/ 3782 h 348"/>
                    <a:gd name="T54" fmla="*/ 117517 w 372"/>
                    <a:gd name="T55" fmla="*/ 3782 h 348"/>
                    <a:gd name="T56" fmla="*/ 117517 w 372"/>
                    <a:gd name="T57" fmla="*/ 3782 h 348"/>
                    <a:gd name="T58" fmla="*/ 117517 w 372"/>
                    <a:gd name="T59" fmla="*/ 3782 h 348"/>
                    <a:gd name="T60" fmla="*/ 117517 w 372"/>
                    <a:gd name="T61" fmla="*/ 3782 h 348"/>
                    <a:gd name="T62" fmla="*/ 117517 w 372"/>
                    <a:gd name="T63" fmla="*/ 3782 h 3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372"/>
                    <a:gd name="T97" fmla="*/ 0 h 348"/>
                    <a:gd name="T98" fmla="*/ 372 w 372"/>
                    <a:gd name="T99" fmla="*/ 348 h 3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372" h="348">
                      <a:moveTo>
                        <a:pt x="30" y="18"/>
                      </a:moveTo>
                      <a:lnTo>
                        <a:pt x="12" y="0"/>
                      </a:lnTo>
                      <a:lnTo>
                        <a:pt x="6" y="24"/>
                      </a:lnTo>
                      <a:lnTo>
                        <a:pt x="24" y="48"/>
                      </a:lnTo>
                      <a:lnTo>
                        <a:pt x="30" y="18"/>
                      </a:lnTo>
                      <a:close/>
                      <a:moveTo>
                        <a:pt x="0" y="126"/>
                      </a:moveTo>
                      <a:lnTo>
                        <a:pt x="18" y="132"/>
                      </a:lnTo>
                      <a:lnTo>
                        <a:pt x="36" y="102"/>
                      </a:lnTo>
                      <a:lnTo>
                        <a:pt x="0" y="102"/>
                      </a:lnTo>
                      <a:lnTo>
                        <a:pt x="0" y="126"/>
                      </a:lnTo>
                      <a:close/>
                      <a:moveTo>
                        <a:pt x="78" y="120"/>
                      </a:moveTo>
                      <a:lnTo>
                        <a:pt x="36" y="120"/>
                      </a:lnTo>
                      <a:lnTo>
                        <a:pt x="42" y="144"/>
                      </a:lnTo>
                      <a:lnTo>
                        <a:pt x="78" y="132"/>
                      </a:lnTo>
                      <a:lnTo>
                        <a:pt x="78" y="120"/>
                      </a:lnTo>
                      <a:close/>
                      <a:moveTo>
                        <a:pt x="60" y="186"/>
                      </a:moveTo>
                      <a:lnTo>
                        <a:pt x="96" y="186"/>
                      </a:lnTo>
                      <a:lnTo>
                        <a:pt x="48" y="150"/>
                      </a:lnTo>
                      <a:lnTo>
                        <a:pt x="60" y="186"/>
                      </a:lnTo>
                      <a:close/>
                      <a:moveTo>
                        <a:pt x="246" y="222"/>
                      </a:moveTo>
                      <a:lnTo>
                        <a:pt x="222" y="210"/>
                      </a:lnTo>
                      <a:lnTo>
                        <a:pt x="192" y="210"/>
                      </a:lnTo>
                      <a:lnTo>
                        <a:pt x="192" y="228"/>
                      </a:lnTo>
                      <a:lnTo>
                        <a:pt x="198" y="234"/>
                      </a:lnTo>
                      <a:lnTo>
                        <a:pt x="204" y="246"/>
                      </a:lnTo>
                      <a:lnTo>
                        <a:pt x="216" y="252"/>
                      </a:lnTo>
                      <a:lnTo>
                        <a:pt x="252" y="264"/>
                      </a:lnTo>
                      <a:lnTo>
                        <a:pt x="264" y="264"/>
                      </a:lnTo>
                      <a:lnTo>
                        <a:pt x="276" y="258"/>
                      </a:lnTo>
                      <a:lnTo>
                        <a:pt x="276" y="252"/>
                      </a:lnTo>
                      <a:lnTo>
                        <a:pt x="270" y="246"/>
                      </a:lnTo>
                      <a:lnTo>
                        <a:pt x="264" y="234"/>
                      </a:lnTo>
                      <a:lnTo>
                        <a:pt x="246" y="222"/>
                      </a:lnTo>
                      <a:close/>
                      <a:moveTo>
                        <a:pt x="312" y="288"/>
                      </a:moveTo>
                      <a:lnTo>
                        <a:pt x="360" y="348"/>
                      </a:lnTo>
                      <a:lnTo>
                        <a:pt x="372" y="318"/>
                      </a:lnTo>
                      <a:lnTo>
                        <a:pt x="312" y="288"/>
                      </a:lnTo>
                      <a:close/>
                      <a:moveTo>
                        <a:pt x="288" y="126"/>
                      </a:moveTo>
                      <a:lnTo>
                        <a:pt x="288" y="132"/>
                      </a:lnTo>
                      <a:lnTo>
                        <a:pt x="282" y="138"/>
                      </a:lnTo>
                      <a:lnTo>
                        <a:pt x="282" y="150"/>
                      </a:lnTo>
                      <a:lnTo>
                        <a:pt x="276" y="162"/>
                      </a:lnTo>
                      <a:lnTo>
                        <a:pt x="276" y="192"/>
                      </a:lnTo>
                      <a:lnTo>
                        <a:pt x="312" y="228"/>
                      </a:lnTo>
                      <a:lnTo>
                        <a:pt x="324" y="234"/>
                      </a:lnTo>
                      <a:lnTo>
                        <a:pt x="330" y="240"/>
                      </a:lnTo>
                      <a:lnTo>
                        <a:pt x="288" y="126"/>
                      </a:lnTo>
                      <a:close/>
                      <a:moveTo>
                        <a:pt x="120" y="60"/>
                      </a:moveTo>
                      <a:lnTo>
                        <a:pt x="120" y="66"/>
                      </a:lnTo>
                      <a:lnTo>
                        <a:pt x="126" y="78"/>
                      </a:lnTo>
                      <a:lnTo>
                        <a:pt x="138" y="90"/>
                      </a:lnTo>
                      <a:lnTo>
                        <a:pt x="150" y="108"/>
                      </a:lnTo>
                      <a:lnTo>
                        <a:pt x="168" y="120"/>
                      </a:lnTo>
                      <a:lnTo>
                        <a:pt x="192" y="144"/>
                      </a:lnTo>
                      <a:lnTo>
                        <a:pt x="204" y="150"/>
                      </a:lnTo>
                      <a:lnTo>
                        <a:pt x="216" y="150"/>
                      </a:lnTo>
                      <a:lnTo>
                        <a:pt x="210" y="138"/>
                      </a:lnTo>
                      <a:lnTo>
                        <a:pt x="204" y="132"/>
                      </a:lnTo>
                      <a:lnTo>
                        <a:pt x="198" y="120"/>
                      </a:lnTo>
                      <a:lnTo>
                        <a:pt x="186" y="108"/>
                      </a:lnTo>
                      <a:lnTo>
                        <a:pt x="174" y="90"/>
                      </a:lnTo>
                      <a:lnTo>
                        <a:pt x="156" y="78"/>
                      </a:lnTo>
                      <a:lnTo>
                        <a:pt x="144" y="66"/>
                      </a:lnTo>
                      <a:lnTo>
                        <a:pt x="132" y="60"/>
                      </a:lnTo>
                      <a:lnTo>
                        <a:pt x="120" y="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2" name="Slovenia"/>
                <p:cNvSpPr>
                  <a:spLocks/>
                </p:cNvSpPr>
                <p:nvPr/>
              </p:nvSpPr>
              <p:spPr bwMode="gray">
                <a:xfrm>
                  <a:off x="2847" y="2560"/>
                  <a:ext cx="52" cy="17"/>
                </a:xfrm>
                <a:custGeom>
                  <a:avLst/>
                  <a:gdLst>
                    <a:gd name="T0" fmla="*/ 127294 w 210"/>
                    <a:gd name="T1" fmla="*/ 4484 h 120"/>
                    <a:gd name="T2" fmla="*/ 127294 w 210"/>
                    <a:gd name="T3" fmla="*/ 4484 h 120"/>
                    <a:gd name="T4" fmla="*/ 127294 w 210"/>
                    <a:gd name="T5" fmla="*/ 4484 h 120"/>
                    <a:gd name="T6" fmla="*/ 127294 w 210"/>
                    <a:gd name="T7" fmla="*/ 4484 h 120"/>
                    <a:gd name="T8" fmla="*/ 127294 w 210"/>
                    <a:gd name="T9" fmla="*/ 4484 h 120"/>
                    <a:gd name="T10" fmla="*/ 127294 w 210"/>
                    <a:gd name="T11" fmla="*/ 4484 h 120"/>
                    <a:gd name="T12" fmla="*/ 127294 w 210"/>
                    <a:gd name="T13" fmla="*/ 4484 h 120"/>
                    <a:gd name="T14" fmla="*/ 127294 w 210"/>
                    <a:gd name="T15" fmla="*/ 4484 h 120"/>
                    <a:gd name="T16" fmla="*/ 127294 w 210"/>
                    <a:gd name="T17" fmla="*/ 4484 h 120"/>
                    <a:gd name="T18" fmla="*/ 127294 w 210"/>
                    <a:gd name="T19" fmla="*/ 4484 h 120"/>
                    <a:gd name="T20" fmla="*/ 127294 w 210"/>
                    <a:gd name="T21" fmla="*/ 4484 h 120"/>
                    <a:gd name="T22" fmla="*/ 127294 w 210"/>
                    <a:gd name="T23" fmla="*/ 4484 h 120"/>
                    <a:gd name="T24" fmla="*/ 127294 w 210"/>
                    <a:gd name="T25" fmla="*/ 4484 h 120"/>
                    <a:gd name="T26" fmla="*/ 127294 w 210"/>
                    <a:gd name="T27" fmla="*/ 4484 h 120"/>
                    <a:gd name="T28" fmla="*/ 127294 w 210"/>
                    <a:gd name="T29" fmla="*/ 4484 h 120"/>
                    <a:gd name="T30" fmla="*/ 127294 w 210"/>
                    <a:gd name="T31" fmla="*/ 4484 h 120"/>
                    <a:gd name="T32" fmla="*/ 127294 w 210"/>
                    <a:gd name="T33" fmla="*/ 4484 h 120"/>
                    <a:gd name="T34" fmla="*/ 127294 w 210"/>
                    <a:gd name="T35" fmla="*/ 4484 h 120"/>
                    <a:gd name="T36" fmla="*/ 127294 w 210"/>
                    <a:gd name="T37" fmla="*/ 4484 h 120"/>
                    <a:gd name="T38" fmla="*/ 127294 w 210"/>
                    <a:gd name="T39" fmla="*/ 4484 h 120"/>
                    <a:gd name="T40" fmla="*/ 127294 w 210"/>
                    <a:gd name="T41" fmla="*/ 4484 h 120"/>
                    <a:gd name="T42" fmla="*/ 127294 w 210"/>
                    <a:gd name="T43" fmla="*/ 0 h 120"/>
                    <a:gd name="T44" fmla="*/ 127294 w 210"/>
                    <a:gd name="T45" fmla="*/ 4484 h 120"/>
                    <a:gd name="T46" fmla="*/ 127294 w 210"/>
                    <a:gd name="T47" fmla="*/ 4484 h 120"/>
                    <a:gd name="T48" fmla="*/ 127294 w 210"/>
                    <a:gd name="T49" fmla="*/ 4484 h 120"/>
                    <a:gd name="T50" fmla="*/ 127294 w 210"/>
                    <a:gd name="T51" fmla="*/ 4484 h 120"/>
                    <a:gd name="T52" fmla="*/ 127294 w 210"/>
                    <a:gd name="T53" fmla="*/ 4484 h 120"/>
                    <a:gd name="T54" fmla="*/ 127294 w 210"/>
                    <a:gd name="T55" fmla="*/ 4484 h 120"/>
                    <a:gd name="T56" fmla="*/ 127294 w 210"/>
                    <a:gd name="T57" fmla="*/ 4484 h 120"/>
                    <a:gd name="T58" fmla="*/ 127294 w 210"/>
                    <a:gd name="T59" fmla="*/ 4484 h 120"/>
                    <a:gd name="T60" fmla="*/ 127294 w 210"/>
                    <a:gd name="T61" fmla="*/ 4484 h 120"/>
                    <a:gd name="T62" fmla="*/ 127294 w 210"/>
                    <a:gd name="T63" fmla="*/ 4484 h 120"/>
                    <a:gd name="T64" fmla="*/ 127294 w 210"/>
                    <a:gd name="T65" fmla="*/ 4484 h 120"/>
                    <a:gd name="T66" fmla="*/ 127294 w 210"/>
                    <a:gd name="T67" fmla="*/ 4484 h 120"/>
                    <a:gd name="T68" fmla="*/ 0 w 210"/>
                    <a:gd name="T69" fmla="*/ 4484 h 120"/>
                    <a:gd name="T70" fmla="*/ 127294 w 210"/>
                    <a:gd name="T71" fmla="*/ 4484 h 120"/>
                    <a:gd name="T72" fmla="*/ 127294 w 210"/>
                    <a:gd name="T73" fmla="*/ 4484 h 120"/>
                    <a:gd name="T74" fmla="*/ 127294 w 210"/>
                    <a:gd name="T75" fmla="*/ 4484 h 120"/>
                    <a:gd name="T76" fmla="*/ 127294 w 210"/>
                    <a:gd name="T77" fmla="*/ 4484 h 120"/>
                    <a:gd name="T78" fmla="*/ 127294 w 210"/>
                    <a:gd name="T79" fmla="*/ 4484 h 120"/>
                    <a:gd name="T80" fmla="*/ 127294 w 210"/>
                    <a:gd name="T81" fmla="*/ 4484 h 120"/>
                    <a:gd name="T82" fmla="*/ 127294 w 210"/>
                    <a:gd name="T83" fmla="*/ 4484 h 120"/>
                    <a:gd name="T84" fmla="*/ 127294 w 210"/>
                    <a:gd name="T85" fmla="*/ 4484 h 120"/>
                    <a:gd name="T86" fmla="*/ 127294 w 210"/>
                    <a:gd name="T87" fmla="*/ 4484 h 12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10"/>
                    <a:gd name="T133" fmla="*/ 0 h 120"/>
                    <a:gd name="T134" fmla="*/ 210 w 210"/>
                    <a:gd name="T135" fmla="*/ 120 h 12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10" h="120">
                      <a:moveTo>
                        <a:pt x="24" y="120"/>
                      </a:moveTo>
                      <a:lnTo>
                        <a:pt x="42" y="120"/>
                      </a:lnTo>
                      <a:lnTo>
                        <a:pt x="42" y="108"/>
                      </a:lnTo>
                      <a:lnTo>
                        <a:pt x="54" y="114"/>
                      </a:lnTo>
                      <a:lnTo>
                        <a:pt x="72" y="114"/>
                      </a:lnTo>
                      <a:lnTo>
                        <a:pt x="78" y="102"/>
                      </a:lnTo>
                      <a:lnTo>
                        <a:pt x="78" y="108"/>
                      </a:lnTo>
                      <a:lnTo>
                        <a:pt x="84" y="114"/>
                      </a:lnTo>
                      <a:lnTo>
                        <a:pt x="126" y="114"/>
                      </a:lnTo>
                      <a:lnTo>
                        <a:pt x="126" y="96"/>
                      </a:lnTo>
                      <a:lnTo>
                        <a:pt x="138" y="90"/>
                      </a:lnTo>
                      <a:lnTo>
                        <a:pt x="150" y="78"/>
                      </a:lnTo>
                      <a:lnTo>
                        <a:pt x="150" y="72"/>
                      </a:lnTo>
                      <a:lnTo>
                        <a:pt x="144" y="66"/>
                      </a:lnTo>
                      <a:lnTo>
                        <a:pt x="144" y="54"/>
                      </a:lnTo>
                      <a:lnTo>
                        <a:pt x="174" y="54"/>
                      </a:lnTo>
                      <a:lnTo>
                        <a:pt x="186" y="48"/>
                      </a:lnTo>
                      <a:lnTo>
                        <a:pt x="186" y="36"/>
                      </a:lnTo>
                      <a:lnTo>
                        <a:pt x="210" y="36"/>
                      </a:lnTo>
                      <a:lnTo>
                        <a:pt x="192" y="24"/>
                      </a:lnTo>
                      <a:lnTo>
                        <a:pt x="186" y="6"/>
                      </a:lnTo>
                      <a:lnTo>
                        <a:pt x="180" y="0"/>
                      </a:lnTo>
                      <a:lnTo>
                        <a:pt x="174" y="12"/>
                      </a:lnTo>
                      <a:lnTo>
                        <a:pt x="168" y="30"/>
                      </a:lnTo>
                      <a:lnTo>
                        <a:pt x="144" y="24"/>
                      </a:lnTo>
                      <a:lnTo>
                        <a:pt x="132" y="30"/>
                      </a:lnTo>
                      <a:lnTo>
                        <a:pt x="84" y="30"/>
                      </a:lnTo>
                      <a:lnTo>
                        <a:pt x="84" y="42"/>
                      </a:lnTo>
                      <a:lnTo>
                        <a:pt x="54" y="42"/>
                      </a:lnTo>
                      <a:lnTo>
                        <a:pt x="48" y="36"/>
                      </a:lnTo>
                      <a:lnTo>
                        <a:pt x="30" y="36"/>
                      </a:lnTo>
                      <a:lnTo>
                        <a:pt x="24" y="42"/>
                      </a:lnTo>
                      <a:lnTo>
                        <a:pt x="6" y="42"/>
                      </a:lnTo>
                      <a:lnTo>
                        <a:pt x="6" y="48"/>
                      </a:lnTo>
                      <a:lnTo>
                        <a:pt x="0" y="54"/>
                      </a:lnTo>
                      <a:lnTo>
                        <a:pt x="12" y="60"/>
                      </a:lnTo>
                      <a:lnTo>
                        <a:pt x="6" y="96"/>
                      </a:lnTo>
                      <a:lnTo>
                        <a:pt x="18" y="96"/>
                      </a:lnTo>
                      <a:lnTo>
                        <a:pt x="30" y="102"/>
                      </a:lnTo>
                      <a:lnTo>
                        <a:pt x="36" y="102"/>
                      </a:lnTo>
                      <a:lnTo>
                        <a:pt x="36" y="108"/>
                      </a:lnTo>
                      <a:lnTo>
                        <a:pt x="30" y="108"/>
                      </a:lnTo>
                      <a:lnTo>
                        <a:pt x="30" y="114"/>
                      </a:lnTo>
                      <a:lnTo>
                        <a:pt x="24" y="1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3" name="Slovakia"/>
                <p:cNvSpPr>
                  <a:spLocks/>
                </p:cNvSpPr>
                <p:nvPr/>
              </p:nvSpPr>
              <p:spPr bwMode="gray">
                <a:xfrm>
                  <a:off x="2900" y="2532"/>
                  <a:ext cx="87" cy="20"/>
                </a:xfrm>
                <a:custGeom>
                  <a:avLst/>
                  <a:gdLst>
                    <a:gd name="T0" fmla="*/ 121636 w 354"/>
                    <a:gd name="T1" fmla="*/ 3961 h 144"/>
                    <a:gd name="T2" fmla="*/ 121636 w 354"/>
                    <a:gd name="T3" fmla="*/ 3961 h 144"/>
                    <a:gd name="T4" fmla="*/ 121636 w 354"/>
                    <a:gd name="T5" fmla="*/ 3961 h 144"/>
                    <a:gd name="T6" fmla="*/ 121636 w 354"/>
                    <a:gd name="T7" fmla="*/ 3961 h 144"/>
                    <a:gd name="T8" fmla="*/ 121636 w 354"/>
                    <a:gd name="T9" fmla="*/ 3961 h 144"/>
                    <a:gd name="T10" fmla="*/ 121636 w 354"/>
                    <a:gd name="T11" fmla="*/ 3961 h 144"/>
                    <a:gd name="T12" fmla="*/ 121636 w 354"/>
                    <a:gd name="T13" fmla="*/ 3961 h 144"/>
                    <a:gd name="T14" fmla="*/ 121636 w 354"/>
                    <a:gd name="T15" fmla="*/ 0 h 144"/>
                    <a:gd name="T16" fmla="*/ 121636 w 354"/>
                    <a:gd name="T17" fmla="*/ 3961 h 144"/>
                    <a:gd name="T18" fmla="*/ 121636 w 354"/>
                    <a:gd name="T19" fmla="*/ 0 h 144"/>
                    <a:gd name="T20" fmla="*/ 121636 w 354"/>
                    <a:gd name="T21" fmla="*/ 3961 h 144"/>
                    <a:gd name="T22" fmla="*/ 121636 w 354"/>
                    <a:gd name="T23" fmla="*/ 3961 h 144"/>
                    <a:gd name="T24" fmla="*/ 121636 w 354"/>
                    <a:gd name="T25" fmla="*/ 3961 h 144"/>
                    <a:gd name="T26" fmla="*/ 121636 w 354"/>
                    <a:gd name="T27" fmla="*/ 3961 h 144"/>
                    <a:gd name="T28" fmla="*/ 121636 w 354"/>
                    <a:gd name="T29" fmla="*/ 3961 h 144"/>
                    <a:gd name="T30" fmla="*/ 0 w 354"/>
                    <a:gd name="T31" fmla="*/ 3961 h 144"/>
                    <a:gd name="T32" fmla="*/ 121636 w 354"/>
                    <a:gd name="T33" fmla="*/ 3961 h 144"/>
                    <a:gd name="T34" fmla="*/ 121636 w 354"/>
                    <a:gd name="T35" fmla="*/ 3961 h 144"/>
                    <a:gd name="T36" fmla="*/ 121636 w 354"/>
                    <a:gd name="T37" fmla="*/ 3961 h 144"/>
                    <a:gd name="T38" fmla="*/ 121636 w 354"/>
                    <a:gd name="T39" fmla="*/ 3961 h 144"/>
                    <a:gd name="T40" fmla="*/ 121636 w 354"/>
                    <a:gd name="T41" fmla="*/ 3961 h 144"/>
                    <a:gd name="T42" fmla="*/ 121636 w 354"/>
                    <a:gd name="T43" fmla="*/ 3961 h 144"/>
                    <a:gd name="T44" fmla="*/ 121636 w 354"/>
                    <a:gd name="T45" fmla="*/ 3961 h 144"/>
                    <a:gd name="T46" fmla="*/ 121636 w 354"/>
                    <a:gd name="T47" fmla="*/ 3961 h 144"/>
                    <a:gd name="T48" fmla="*/ 121636 w 354"/>
                    <a:gd name="T49" fmla="*/ 3961 h 144"/>
                    <a:gd name="T50" fmla="*/ 121636 w 354"/>
                    <a:gd name="T51" fmla="*/ 3961 h 144"/>
                    <a:gd name="T52" fmla="*/ 121636 w 354"/>
                    <a:gd name="T53" fmla="*/ 3961 h 144"/>
                    <a:gd name="T54" fmla="*/ 121636 w 354"/>
                    <a:gd name="T55" fmla="*/ 3961 h 144"/>
                    <a:gd name="T56" fmla="*/ 121636 w 354"/>
                    <a:gd name="T57" fmla="*/ 3961 h 144"/>
                    <a:gd name="T58" fmla="*/ 121636 w 354"/>
                    <a:gd name="T59" fmla="*/ 3961 h 144"/>
                    <a:gd name="T60" fmla="*/ 121636 w 354"/>
                    <a:gd name="T61" fmla="*/ 3961 h 144"/>
                    <a:gd name="T62" fmla="*/ 121636 w 354"/>
                    <a:gd name="T63" fmla="*/ 3961 h 144"/>
                    <a:gd name="T64" fmla="*/ 121636 w 354"/>
                    <a:gd name="T65" fmla="*/ 3961 h 144"/>
                    <a:gd name="T66" fmla="*/ 121636 w 354"/>
                    <a:gd name="T67" fmla="*/ 3961 h 144"/>
                    <a:gd name="T68" fmla="*/ 121636 w 354"/>
                    <a:gd name="T69" fmla="*/ 3961 h 1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354"/>
                    <a:gd name="T106" fmla="*/ 0 h 144"/>
                    <a:gd name="T107" fmla="*/ 354 w 354"/>
                    <a:gd name="T108" fmla="*/ 144 h 1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354" h="144">
                      <a:moveTo>
                        <a:pt x="348" y="30"/>
                      </a:moveTo>
                      <a:lnTo>
                        <a:pt x="324" y="30"/>
                      </a:lnTo>
                      <a:lnTo>
                        <a:pt x="300" y="6"/>
                      </a:lnTo>
                      <a:lnTo>
                        <a:pt x="276" y="6"/>
                      </a:lnTo>
                      <a:lnTo>
                        <a:pt x="270" y="12"/>
                      </a:lnTo>
                      <a:lnTo>
                        <a:pt x="258" y="18"/>
                      </a:lnTo>
                      <a:lnTo>
                        <a:pt x="246" y="18"/>
                      </a:lnTo>
                      <a:lnTo>
                        <a:pt x="240" y="12"/>
                      </a:lnTo>
                      <a:lnTo>
                        <a:pt x="210" y="12"/>
                      </a:lnTo>
                      <a:lnTo>
                        <a:pt x="210" y="18"/>
                      </a:lnTo>
                      <a:lnTo>
                        <a:pt x="204" y="24"/>
                      </a:lnTo>
                      <a:lnTo>
                        <a:pt x="192" y="24"/>
                      </a:lnTo>
                      <a:lnTo>
                        <a:pt x="186" y="18"/>
                      </a:lnTo>
                      <a:lnTo>
                        <a:pt x="186" y="12"/>
                      </a:lnTo>
                      <a:lnTo>
                        <a:pt x="180" y="12"/>
                      </a:lnTo>
                      <a:lnTo>
                        <a:pt x="168" y="0"/>
                      </a:lnTo>
                      <a:lnTo>
                        <a:pt x="156" y="0"/>
                      </a:lnTo>
                      <a:lnTo>
                        <a:pt x="144" y="12"/>
                      </a:lnTo>
                      <a:lnTo>
                        <a:pt x="138" y="12"/>
                      </a:lnTo>
                      <a:lnTo>
                        <a:pt x="126" y="0"/>
                      </a:lnTo>
                      <a:lnTo>
                        <a:pt x="108" y="12"/>
                      </a:lnTo>
                      <a:lnTo>
                        <a:pt x="84" y="18"/>
                      </a:lnTo>
                      <a:lnTo>
                        <a:pt x="84" y="42"/>
                      </a:lnTo>
                      <a:lnTo>
                        <a:pt x="72" y="48"/>
                      </a:lnTo>
                      <a:lnTo>
                        <a:pt x="66" y="54"/>
                      </a:lnTo>
                      <a:lnTo>
                        <a:pt x="54" y="60"/>
                      </a:lnTo>
                      <a:lnTo>
                        <a:pt x="36" y="60"/>
                      </a:lnTo>
                      <a:lnTo>
                        <a:pt x="36" y="54"/>
                      </a:lnTo>
                      <a:lnTo>
                        <a:pt x="30" y="60"/>
                      </a:lnTo>
                      <a:lnTo>
                        <a:pt x="12" y="60"/>
                      </a:lnTo>
                      <a:lnTo>
                        <a:pt x="6" y="66"/>
                      </a:lnTo>
                      <a:lnTo>
                        <a:pt x="0" y="90"/>
                      </a:lnTo>
                      <a:lnTo>
                        <a:pt x="0" y="102"/>
                      </a:lnTo>
                      <a:lnTo>
                        <a:pt x="6" y="102"/>
                      </a:lnTo>
                      <a:lnTo>
                        <a:pt x="6" y="114"/>
                      </a:lnTo>
                      <a:lnTo>
                        <a:pt x="12" y="114"/>
                      </a:lnTo>
                      <a:lnTo>
                        <a:pt x="12" y="126"/>
                      </a:lnTo>
                      <a:lnTo>
                        <a:pt x="6" y="132"/>
                      </a:lnTo>
                      <a:lnTo>
                        <a:pt x="18" y="138"/>
                      </a:lnTo>
                      <a:lnTo>
                        <a:pt x="30" y="120"/>
                      </a:lnTo>
                      <a:lnTo>
                        <a:pt x="36" y="126"/>
                      </a:lnTo>
                      <a:lnTo>
                        <a:pt x="42" y="138"/>
                      </a:lnTo>
                      <a:lnTo>
                        <a:pt x="48" y="144"/>
                      </a:lnTo>
                      <a:lnTo>
                        <a:pt x="90" y="144"/>
                      </a:lnTo>
                      <a:lnTo>
                        <a:pt x="108" y="138"/>
                      </a:lnTo>
                      <a:lnTo>
                        <a:pt x="120" y="138"/>
                      </a:lnTo>
                      <a:lnTo>
                        <a:pt x="132" y="114"/>
                      </a:lnTo>
                      <a:lnTo>
                        <a:pt x="168" y="120"/>
                      </a:lnTo>
                      <a:lnTo>
                        <a:pt x="174" y="108"/>
                      </a:lnTo>
                      <a:lnTo>
                        <a:pt x="198" y="108"/>
                      </a:lnTo>
                      <a:lnTo>
                        <a:pt x="210" y="102"/>
                      </a:lnTo>
                      <a:lnTo>
                        <a:pt x="216" y="102"/>
                      </a:lnTo>
                      <a:lnTo>
                        <a:pt x="228" y="90"/>
                      </a:lnTo>
                      <a:lnTo>
                        <a:pt x="234" y="78"/>
                      </a:lnTo>
                      <a:lnTo>
                        <a:pt x="258" y="78"/>
                      </a:lnTo>
                      <a:lnTo>
                        <a:pt x="258" y="90"/>
                      </a:lnTo>
                      <a:lnTo>
                        <a:pt x="276" y="96"/>
                      </a:lnTo>
                      <a:lnTo>
                        <a:pt x="276" y="78"/>
                      </a:lnTo>
                      <a:lnTo>
                        <a:pt x="288" y="78"/>
                      </a:lnTo>
                      <a:lnTo>
                        <a:pt x="288" y="90"/>
                      </a:lnTo>
                      <a:lnTo>
                        <a:pt x="300" y="90"/>
                      </a:lnTo>
                      <a:lnTo>
                        <a:pt x="312" y="84"/>
                      </a:lnTo>
                      <a:lnTo>
                        <a:pt x="336" y="84"/>
                      </a:lnTo>
                      <a:lnTo>
                        <a:pt x="336" y="90"/>
                      </a:lnTo>
                      <a:lnTo>
                        <a:pt x="336" y="72"/>
                      </a:lnTo>
                      <a:lnTo>
                        <a:pt x="342" y="72"/>
                      </a:lnTo>
                      <a:lnTo>
                        <a:pt x="348" y="66"/>
                      </a:lnTo>
                      <a:lnTo>
                        <a:pt x="348" y="60"/>
                      </a:lnTo>
                      <a:lnTo>
                        <a:pt x="354" y="54"/>
                      </a:lnTo>
                      <a:lnTo>
                        <a:pt x="354" y="30"/>
                      </a:lnTo>
                      <a:lnTo>
                        <a:pt x="348" y="3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4" name="Sierra Leone"/>
                <p:cNvSpPr>
                  <a:spLocks/>
                </p:cNvSpPr>
                <p:nvPr/>
              </p:nvSpPr>
              <p:spPr bwMode="gray">
                <a:xfrm>
                  <a:off x="2391" y="2966"/>
                  <a:ext cx="51" cy="37"/>
                </a:xfrm>
                <a:custGeom>
                  <a:avLst/>
                  <a:gdLst>
                    <a:gd name="T0" fmla="*/ 111197 w 210"/>
                    <a:gd name="T1" fmla="*/ 3634 h 270"/>
                    <a:gd name="T2" fmla="*/ 111197 w 210"/>
                    <a:gd name="T3" fmla="*/ 3634 h 270"/>
                    <a:gd name="T4" fmla="*/ 111197 w 210"/>
                    <a:gd name="T5" fmla="*/ 3634 h 270"/>
                    <a:gd name="T6" fmla="*/ 111197 w 210"/>
                    <a:gd name="T7" fmla="*/ 3634 h 270"/>
                    <a:gd name="T8" fmla="*/ 111197 w 210"/>
                    <a:gd name="T9" fmla="*/ 3634 h 270"/>
                    <a:gd name="T10" fmla="*/ 111197 w 210"/>
                    <a:gd name="T11" fmla="*/ 3634 h 270"/>
                    <a:gd name="T12" fmla="*/ 111197 w 210"/>
                    <a:gd name="T13" fmla="*/ 3634 h 270"/>
                    <a:gd name="T14" fmla="*/ 111197 w 210"/>
                    <a:gd name="T15" fmla="*/ 3634 h 270"/>
                    <a:gd name="T16" fmla="*/ 111197 w 210"/>
                    <a:gd name="T17" fmla="*/ 3634 h 270"/>
                    <a:gd name="T18" fmla="*/ 111197 w 210"/>
                    <a:gd name="T19" fmla="*/ 3634 h 270"/>
                    <a:gd name="T20" fmla="*/ 111197 w 210"/>
                    <a:gd name="T21" fmla="*/ 3634 h 270"/>
                    <a:gd name="T22" fmla="*/ 111197 w 210"/>
                    <a:gd name="T23" fmla="*/ 0 h 270"/>
                    <a:gd name="T24" fmla="*/ 111197 w 210"/>
                    <a:gd name="T25" fmla="*/ 0 h 270"/>
                    <a:gd name="T26" fmla="*/ 111197 w 210"/>
                    <a:gd name="T27" fmla="*/ 3634 h 270"/>
                    <a:gd name="T28" fmla="*/ 111197 w 210"/>
                    <a:gd name="T29" fmla="*/ 3634 h 270"/>
                    <a:gd name="T30" fmla="*/ 111197 w 210"/>
                    <a:gd name="T31" fmla="*/ 3634 h 270"/>
                    <a:gd name="T32" fmla="*/ 111197 w 210"/>
                    <a:gd name="T33" fmla="*/ 3634 h 270"/>
                    <a:gd name="T34" fmla="*/ 111197 w 210"/>
                    <a:gd name="T35" fmla="*/ 3634 h 270"/>
                    <a:gd name="T36" fmla="*/ 111197 w 210"/>
                    <a:gd name="T37" fmla="*/ 3634 h 270"/>
                    <a:gd name="T38" fmla="*/ 111197 w 210"/>
                    <a:gd name="T39" fmla="*/ 3634 h 270"/>
                    <a:gd name="T40" fmla="*/ 111197 w 210"/>
                    <a:gd name="T41" fmla="*/ 3634 h 270"/>
                    <a:gd name="T42" fmla="*/ 111197 w 210"/>
                    <a:gd name="T43" fmla="*/ 3634 h 270"/>
                    <a:gd name="T44" fmla="*/ 0 w 210"/>
                    <a:gd name="T45" fmla="*/ 3634 h 270"/>
                    <a:gd name="T46" fmla="*/ 111197 w 210"/>
                    <a:gd name="T47" fmla="*/ 3634 h 270"/>
                    <a:gd name="T48" fmla="*/ 111197 w 210"/>
                    <a:gd name="T49" fmla="*/ 3634 h 270"/>
                    <a:gd name="T50" fmla="*/ 0 w 210"/>
                    <a:gd name="T51" fmla="*/ 3634 h 270"/>
                    <a:gd name="T52" fmla="*/ 0 w 210"/>
                    <a:gd name="T53" fmla="*/ 3634 h 270"/>
                    <a:gd name="T54" fmla="*/ 111197 w 210"/>
                    <a:gd name="T55" fmla="*/ 3634 h 270"/>
                    <a:gd name="T56" fmla="*/ 111197 w 210"/>
                    <a:gd name="T57" fmla="*/ 3634 h 270"/>
                    <a:gd name="T58" fmla="*/ 111197 w 210"/>
                    <a:gd name="T59" fmla="*/ 3634 h 270"/>
                    <a:gd name="T60" fmla="*/ 111197 w 210"/>
                    <a:gd name="T61" fmla="*/ 3634 h 270"/>
                    <a:gd name="T62" fmla="*/ 111197 w 210"/>
                    <a:gd name="T63" fmla="*/ 3634 h 270"/>
                    <a:gd name="T64" fmla="*/ 111197 w 210"/>
                    <a:gd name="T65" fmla="*/ 3634 h 270"/>
                    <a:gd name="T66" fmla="*/ 111197 w 210"/>
                    <a:gd name="T67" fmla="*/ 3634 h 270"/>
                    <a:gd name="T68" fmla="*/ 111197 w 210"/>
                    <a:gd name="T69" fmla="*/ 3634 h 270"/>
                    <a:gd name="T70" fmla="*/ 111197 w 210"/>
                    <a:gd name="T71" fmla="*/ 3634 h 270"/>
                    <a:gd name="T72" fmla="*/ 111197 w 210"/>
                    <a:gd name="T73" fmla="*/ 3634 h 270"/>
                    <a:gd name="T74" fmla="*/ 111197 w 210"/>
                    <a:gd name="T75" fmla="*/ 3634 h 270"/>
                    <a:gd name="T76" fmla="*/ 111197 w 210"/>
                    <a:gd name="T77" fmla="*/ 3634 h 270"/>
                    <a:gd name="T78" fmla="*/ 111197 w 210"/>
                    <a:gd name="T79" fmla="*/ 3634 h 270"/>
                    <a:gd name="T80" fmla="*/ 111197 w 210"/>
                    <a:gd name="T81" fmla="*/ 3634 h 270"/>
                    <a:gd name="T82" fmla="*/ 111197 w 210"/>
                    <a:gd name="T83" fmla="*/ 3634 h 270"/>
                    <a:gd name="T84" fmla="*/ 111197 w 210"/>
                    <a:gd name="T85" fmla="*/ 3634 h 270"/>
                    <a:gd name="T86" fmla="*/ 111197 w 210"/>
                    <a:gd name="T87" fmla="*/ 3634 h 27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10"/>
                    <a:gd name="T133" fmla="*/ 0 h 270"/>
                    <a:gd name="T134" fmla="*/ 210 w 210"/>
                    <a:gd name="T135" fmla="*/ 270 h 27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10" h="270">
                      <a:moveTo>
                        <a:pt x="186" y="180"/>
                      </a:moveTo>
                      <a:lnTo>
                        <a:pt x="186" y="162"/>
                      </a:lnTo>
                      <a:lnTo>
                        <a:pt x="210" y="156"/>
                      </a:lnTo>
                      <a:lnTo>
                        <a:pt x="204" y="132"/>
                      </a:lnTo>
                      <a:lnTo>
                        <a:pt x="174" y="144"/>
                      </a:lnTo>
                      <a:lnTo>
                        <a:pt x="180" y="126"/>
                      </a:lnTo>
                      <a:lnTo>
                        <a:pt x="186" y="120"/>
                      </a:lnTo>
                      <a:lnTo>
                        <a:pt x="192" y="108"/>
                      </a:lnTo>
                      <a:lnTo>
                        <a:pt x="192" y="90"/>
                      </a:lnTo>
                      <a:lnTo>
                        <a:pt x="180" y="78"/>
                      </a:lnTo>
                      <a:lnTo>
                        <a:pt x="180" y="60"/>
                      </a:lnTo>
                      <a:lnTo>
                        <a:pt x="138" y="0"/>
                      </a:lnTo>
                      <a:lnTo>
                        <a:pt x="102" y="0"/>
                      </a:lnTo>
                      <a:lnTo>
                        <a:pt x="96" y="18"/>
                      </a:lnTo>
                      <a:lnTo>
                        <a:pt x="60" y="18"/>
                      </a:lnTo>
                      <a:lnTo>
                        <a:pt x="60" y="24"/>
                      </a:lnTo>
                      <a:lnTo>
                        <a:pt x="54" y="30"/>
                      </a:lnTo>
                      <a:lnTo>
                        <a:pt x="48" y="42"/>
                      </a:lnTo>
                      <a:lnTo>
                        <a:pt x="36" y="54"/>
                      </a:lnTo>
                      <a:lnTo>
                        <a:pt x="30" y="66"/>
                      </a:lnTo>
                      <a:lnTo>
                        <a:pt x="18" y="72"/>
                      </a:lnTo>
                      <a:lnTo>
                        <a:pt x="12" y="78"/>
                      </a:lnTo>
                      <a:lnTo>
                        <a:pt x="0" y="84"/>
                      </a:lnTo>
                      <a:lnTo>
                        <a:pt x="12" y="96"/>
                      </a:lnTo>
                      <a:lnTo>
                        <a:pt x="6" y="102"/>
                      </a:lnTo>
                      <a:lnTo>
                        <a:pt x="0" y="114"/>
                      </a:lnTo>
                      <a:lnTo>
                        <a:pt x="0" y="132"/>
                      </a:lnTo>
                      <a:lnTo>
                        <a:pt x="6" y="138"/>
                      </a:lnTo>
                      <a:lnTo>
                        <a:pt x="18" y="144"/>
                      </a:lnTo>
                      <a:lnTo>
                        <a:pt x="24" y="150"/>
                      </a:lnTo>
                      <a:lnTo>
                        <a:pt x="18" y="180"/>
                      </a:lnTo>
                      <a:lnTo>
                        <a:pt x="42" y="198"/>
                      </a:lnTo>
                      <a:lnTo>
                        <a:pt x="42" y="204"/>
                      </a:lnTo>
                      <a:lnTo>
                        <a:pt x="48" y="210"/>
                      </a:lnTo>
                      <a:lnTo>
                        <a:pt x="54" y="222"/>
                      </a:lnTo>
                      <a:lnTo>
                        <a:pt x="78" y="234"/>
                      </a:lnTo>
                      <a:lnTo>
                        <a:pt x="96" y="234"/>
                      </a:lnTo>
                      <a:lnTo>
                        <a:pt x="126" y="270"/>
                      </a:lnTo>
                      <a:lnTo>
                        <a:pt x="126" y="234"/>
                      </a:lnTo>
                      <a:lnTo>
                        <a:pt x="144" y="216"/>
                      </a:lnTo>
                      <a:lnTo>
                        <a:pt x="156" y="210"/>
                      </a:lnTo>
                      <a:lnTo>
                        <a:pt x="168" y="198"/>
                      </a:lnTo>
                      <a:lnTo>
                        <a:pt x="180" y="192"/>
                      </a:lnTo>
                      <a:lnTo>
                        <a:pt x="186" y="18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5" name="Senegal"/>
                <p:cNvSpPr>
                  <a:spLocks/>
                </p:cNvSpPr>
                <p:nvPr/>
              </p:nvSpPr>
              <p:spPr bwMode="gray">
                <a:xfrm>
                  <a:off x="2340" y="2892"/>
                  <a:ext cx="102" cy="50"/>
                </a:xfrm>
                <a:custGeom>
                  <a:avLst/>
                  <a:gdLst>
                    <a:gd name="T0" fmla="*/ 122980 w 414"/>
                    <a:gd name="T1" fmla="*/ 3585 h 366"/>
                    <a:gd name="T2" fmla="*/ 122980 w 414"/>
                    <a:gd name="T3" fmla="*/ 3585 h 366"/>
                    <a:gd name="T4" fmla="*/ 122980 w 414"/>
                    <a:gd name="T5" fmla="*/ 3585 h 366"/>
                    <a:gd name="T6" fmla="*/ 122980 w 414"/>
                    <a:gd name="T7" fmla="*/ 3585 h 366"/>
                    <a:gd name="T8" fmla="*/ 122980 w 414"/>
                    <a:gd name="T9" fmla="*/ 3585 h 366"/>
                    <a:gd name="T10" fmla="*/ 122980 w 414"/>
                    <a:gd name="T11" fmla="*/ 3585 h 366"/>
                    <a:gd name="T12" fmla="*/ 122980 w 414"/>
                    <a:gd name="T13" fmla="*/ 3585 h 366"/>
                    <a:gd name="T14" fmla="*/ 122980 w 414"/>
                    <a:gd name="T15" fmla="*/ 3585 h 366"/>
                    <a:gd name="T16" fmla="*/ 122980 w 414"/>
                    <a:gd name="T17" fmla="*/ 3585 h 366"/>
                    <a:gd name="T18" fmla="*/ 122980 w 414"/>
                    <a:gd name="T19" fmla="*/ 3585 h 366"/>
                    <a:gd name="T20" fmla="*/ 122980 w 414"/>
                    <a:gd name="T21" fmla="*/ 3585 h 366"/>
                    <a:gd name="T22" fmla="*/ 122980 w 414"/>
                    <a:gd name="T23" fmla="*/ 3585 h 366"/>
                    <a:gd name="T24" fmla="*/ 122980 w 414"/>
                    <a:gd name="T25" fmla="*/ 3585 h 366"/>
                    <a:gd name="T26" fmla="*/ 122980 w 414"/>
                    <a:gd name="T27" fmla="*/ 3585 h 366"/>
                    <a:gd name="T28" fmla="*/ 122980 w 414"/>
                    <a:gd name="T29" fmla="*/ 0 h 366"/>
                    <a:gd name="T30" fmla="*/ 122980 w 414"/>
                    <a:gd name="T31" fmla="*/ 3585 h 366"/>
                    <a:gd name="T32" fmla="*/ 122980 w 414"/>
                    <a:gd name="T33" fmla="*/ 3585 h 366"/>
                    <a:gd name="T34" fmla="*/ 122980 w 414"/>
                    <a:gd name="T35" fmla="*/ 3585 h 366"/>
                    <a:gd name="T36" fmla="*/ 122980 w 414"/>
                    <a:gd name="T37" fmla="*/ 3585 h 366"/>
                    <a:gd name="T38" fmla="*/ 122980 w 414"/>
                    <a:gd name="T39" fmla="*/ 3585 h 366"/>
                    <a:gd name="T40" fmla="*/ 122980 w 414"/>
                    <a:gd name="T41" fmla="*/ 3585 h 366"/>
                    <a:gd name="T42" fmla="*/ 0 w 414"/>
                    <a:gd name="T43" fmla="*/ 3585 h 366"/>
                    <a:gd name="T44" fmla="*/ 122980 w 414"/>
                    <a:gd name="T45" fmla="*/ 3585 h 366"/>
                    <a:gd name="T46" fmla="*/ 122980 w 414"/>
                    <a:gd name="T47" fmla="*/ 3585 h 366"/>
                    <a:gd name="T48" fmla="*/ 122980 w 414"/>
                    <a:gd name="T49" fmla="*/ 3585 h 366"/>
                    <a:gd name="T50" fmla="*/ 122980 w 414"/>
                    <a:gd name="T51" fmla="*/ 3585 h 366"/>
                    <a:gd name="T52" fmla="*/ 122980 w 414"/>
                    <a:gd name="T53" fmla="*/ 3585 h 366"/>
                    <a:gd name="T54" fmla="*/ 122980 w 414"/>
                    <a:gd name="T55" fmla="*/ 3585 h 366"/>
                    <a:gd name="T56" fmla="*/ 122980 w 414"/>
                    <a:gd name="T57" fmla="*/ 3585 h 366"/>
                    <a:gd name="T58" fmla="*/ 122980 w 414"/>
                    <a:gd name="T59" fmla="*/ 3585 h 366"/>
                    <a:gd name="T60" fmla="*/ 122980 w 414"/>
                    <a:gd name="T61" fmla="*/ 3585 h 366"/>
                    <a:gd name="T62" fmla="*/ 122980 w 414"/>
                    <a:gd name="T63" fmla="*/ 3585 h 366"/>
                    <a:gd name="T64" fmla="*/ 122980 w 414"/>
                    <a:gd name="T65" fmla="*/ 3585 h 366"/>
                    <a:gd name="T66" fmla="*/ 122980 w 414"/>
                    <a:gd name="T67" fmla="*/ 3585 h 366"/>
                    <a:gd name="T68" fmla="*/ 122980 w 414"/>
                    <a:gd name="T69" fmla="*/ 3585 h 366"/>
                    <a:gd name="T70" fmla="*/ 122980 w 414"/>
                    <a:gd name="T71" fmla="*/ 3585 h 366"/>
                    <a:gd name="T72" fmla="*/ 122980 w 414"/>
                    <a:gd name="T73" fmla="*/ 3585 h 366"/>
                    <a:gd name="T74" fmla="*/ 122980 w 414"/>
                    <a:gd name="T75" fmla="*/ 3585 h 366"/>
                    <a:gd name="T76" fmla="*/ 122980 w 414"/>
                    <a:gd name="T77" fmla="*/ 3585 h 366"/>
                    <a:gd name="T78" fmla="*/ 122980 w 414"/>
                    <a:gd name="T79" fmla="*/ 3585 h 366"/>
                    <a:gd name="T80" fmla="*/ 122980 w 414"/>
                    <a:gd name="T81" fmla="*/ 3585 h 366"/>
                    <a:gd name="T82" fmla="*/ 122980 w 414"/>
                    <a:gd name="T83" fmla="*/ 3585 h 366"/>
                    <a:gd name="T84" fmla="*/ 122980 w 414"/>
                    <a:gd name="T85" fmla="*/ 3585 h 366"/>
                    <a:gd name="T86" fmla="*/ 122980 w 414"/>
                    <a:gd name="T87" fmla="*/ 3585 h 366"/>
                    <a:gd name="T88" fmla="*/ 122980 w 414"/>
                    <a:gd name="T89" fmla="*/ 3585 h 366"/>
                    <a:gd name="T90" fmla="*/ 122980 w 414"/>
                    <a:gd name="T91" fmla="*/ 3585 h 366"/>
                    <a:gd name="T92" fmla="*/ 122980 w 414"/>
                    <a:gd name="T93" fmla="*/ 3585 h 366"/>
                    <a:gd name="T94" fmla="*/ 122980 w 414"/>
                    <a:gd name="T95" fmla="*/ 3585 h 366"/>
                    <a:gd name="T96" fmla="*/ 122980 w 414"/>
                    <a:gd name="T97" fmla="*/ 3585 h 366"/>
                    <a:gd name="T98" fmla="*/ 122980 w 414"/>
                    <a:gd name="T99" fmla="*/ 3585 h 366"/>
                    <a:gd name="T100" fmla="*/ 122980 w 414"/>
                    <a:gd name="T101" fmla="*/ 3585 h 366"/>
                    <a:gd name="T102" fmla="*/ 122980 w 414"/>
                    <a:gd name="T103" fmla="*/ 3585 h 366"/>
                    <a:gd name="T104" fmla="*/ 122980 w 414"/>
                    <a:gd name="T105" fmla="*/ 3585 h 36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14"/>
                    <a:gd name="T160" fmla="*/ 0 h 366"/>
                    <a:gd name="T161" fmla="*/ 414 w 414"/>
                    <a:gd name="T162" fmla="*/ 366 h 36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14" h="366">
                      <a:moveTo>
                        <a:pt x="402" y="270"/>
                      </a:moveTo>
                      <a:lnTo>
                        <a:pt x="396" y="270"/>
                      </a:lnTo>
                      <a:lnTo>
                        <a:pt x="396" y="276"/>
                      </a:lnTo>
                      <a:lnTo>
                        <a:pt x="384" y="276"/>
                      </a:lnTo>
                      <a:lnTo>
                        <a:pt x="378" y="270"/>
                      </a:lnTo>
                      <a:lnTo>
                        <a:pt x="378" y="246"/>
                      </a:lnTo>
                      <a:lnTo>
                        <a:pt x="384" y="240"/>
                      </a:lnTo>
                      <a:lnTo>
                        <a:pt x="384" y="222"/>
                      </a:lnTo>
                      <a:lnTo>
                        <a:pt x="372" y="210"/>
                      </a:lnTo>
                      <a:lnTo>
                        <a:pt x="372" y="204"/>
                      </a:lnTo>
                      <a:lnTo>
                        <a:pt x="360" y="186"/>
                      </a:lnTo>
                      <a:lnTo>
                        <a:pt x="360" y="162"/>
                      </a:lnTo>
                      <a:lnTo>
                        <a:pt x="348" y="138"/>
                      </a:lnTo>
                      <a:lnTo>
                        <a:pt x="318" y="132"/>
                      </a:lnTo>
                      <a:lnTo>
                        <a:pt x="318" y="108"/>
                      </a:lnTo>
                      <a:lnTo>
                        <a:pt x="312" y="102"/>
                      </a:lnTo>
                      <a:lnTo>
                        <a:pt x="294" y="102"/>
                      </a:lnTo>
                      <a:lnTo>
                        <a:pt x="294" y="72"/>
                      </a:lnTo>
                      <a:lnTo>
                        <a:pt x="288" y="60"/>
                      </a:lnTo>
                      <a:lnTo>
                        <a:pt x="288" y="54"/>
                      </a:lnTo>
                      <a:lnTo>
                        <a:pt x="282" y="48"/>
                      </a:lnTo>
                      <a:lnTo>
                        <a:pt x="264" y="48"/>
                      </a:lnTo>
                      <a:lnTo>
                        <a:pt x="252" y="54"/>
                      </a:lnTo>
                      <a:lnTo>
                        <a:pt x="246" y="42"/>
                      </a:lnTo>
                      <a:lnTo>
                        <a:pt x="234" y="30"/>
                      </a:lnTo>
                      <a:lnTo>
                        <a:pt x="228" y="18"/>
                      </a:lnTo>
                      <a:lnTo>
                        <a:pt x="222" y="18"/>
                      </a:lnTo>
                      <a:lnTo>
                        <a:pt x="210" y="12"/>
                      </a:lnTo>
                      <a:lnTo>
                        <a:pt x="186" y="12"/>
                      </a:ln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32" y="12"/>
                      </a:lnTo>
                      <a:lnTo>
                        <a:pt x="120" y="18"/>
                      </a:lnTo>
                      <a:lnTo>
                        <a:pt x="114" y="18"/>
                      </a:lnTo>
                      <a:lnTo>
                        <a:pt x="108" y="12"/>
                      </a:lnTo>
                      <a:lnTo>
                        <a:pt x="102" y="12"/>
                      </a:lnTo>
                      <a:lnTo>
                        <a:pt x="90" y="18"/>
                      </a:lnTo>
                      <a:lnTo>
                        <a:pt x="84" y="24"/>
                      </a:lnTo>
                      <a:lnTo>
                        <a:pt x="66" y="60"/>
                      </a:lnTo>
                      <a:lnTo>
                        <a:pt x="60" y="66"/>
                      </a:lnTo>
                      <a:lnTo>
                        <a:pt x="60" y="90"/>
                      </a:lnTo>
                      <a:lnTo>
                        <a:pt x="48" y="96"/>
                      </a:lnTo>
                      <a:lnTo>
                        <a:pt x="30" y="132"/>
                      </a:lnTo>
                      <a:lnTo>
                        <a:pt x="0" y="162"/>
                      </a:lnTo>
                      <a:lnTo>
                        <a:pt x="6" y="168"/>
                      </a:lnTo>
                      <a:lnTo>
                        <a:pt x="12" y="168"/>
                      </a:lnTo>
                      <a:lnTo>
                        <a:pt x="18" y="174"/>
                      </a:lnTo>
                      <a:lnTo>
                        <a:pt x="24" y="186"/>
                      </a:lnTo>
                      <a:lnTo>
                        <a:pt x="24" y="204"/>
                      </a:lnTo>
                      <a:lnTo>
                        <a:pt x="42" y="222"/>
                      </a:lnTo>
                      <a:lnTo>
                        <a:pt x="42" y="246"/>
                      </a:lnTo>
                      <a:lnTo>
                        <a:pt x="48" y="252"/>
                      </a:lnTo>
                      <a:lnTo>
                        <a:pt x="126" y="252"/>
                      </a:lnTo>
                      <a:lnTo>
                        <a:pt x="126" y="240"/>
                      </a:lnTo>
                      <a:lnTo>
                        <a:pt x="180" y="240"/>
                      </a:lnTo>
                      <a:lnTo>
                        <a:pt x="180" y="252"/>
                      </a:lnTo>
                      <a:lnTo>
                        <a:pt x="192" y="246"/>
                      </a:lnTo>
                      <a:lnTo>
                        <a:pt x="198" y="252"/>
                      </a:lnTo>
                      <a:lnTo>
                        <a:pt x="204" y="264"/>
                      </a:lnTo>
                      <a:lnTo>
                        <a:pt x="216" y="264"/>
                      </a:lnTo>
                      <a:lnTo>
                        <a:pt x="222" y="258"/>
                      </a:lnTo>
                      <a:lnTo>
                        <a:pt x="246" y="258"/>
                      </a:lnTo>
                      <a:lnTo>
                        <a:pt x="252" y="264"/>
                      </a:lnTo>
                      <a:lnTo>
                        <a:pt x="252" y="270"/>
                      </a:lnTo>
                      <a:lnTo>
                        <a:pt x="246" y="276"/>
                      </a:lnTo>
                      <a:lnTo>
                        <a:pt x="234" y="282"/>
                      </a:lnTo>
                      <a:lnTo>
                        <a:pt x="228" y="288"/>
                      </a:lnTo>
                      <a:lnTo>
                        <a:pt x="204" y="288"/>
                      </a:lnTo>
                      <a:lnTo>
                        <a:pt x="186" y="282"/>
                      </a:lnTo>
                      <a:lnTo>
                        <a:pt x="180" y="270"/>
                      </a:lnTo>
                      <a:lnTo>
                        <a:pt x="168" y="264"/>
                      </a:lnTo>
                      <a:lnTo>
                        <a:pt x="162" y="258"/>
                      </a:lnTo>
                      <a:lnTo>
                        <a:pt x="156" y="264"/>
                      </a:lnTo>
                      <a:lnTo>
                        <a:pt x="150" y="276"/>
                      </a:lnTo>
                      <a:lnTo>
                        <a:pt x="126" y="276"/>
                      </a:lnTo>
                      <a:lnTo>
                        <a:pt x="120" y="282"/>
                      </a:lnTo>
                      <a:lnTo>
                        <a:pt x="108" y="282"/>
                      </a:lnTo>
                      <a:lnTo>
                        <a:pt x="108" y="294"/>
                      </a:lnTo>
                      <a:lnTo>
                        <a:pt x="36" y="294"/>
                      </a:lnTo>
                      <a:lnTo>
                        <a:pt x="36" y="318"/>
                      </a:lnTo>
                      <a:lnTo>
                        <a:pt x="30" y="324"/>
                      </a:lnTo>
                      <a:lnTo>
                        <a:pt x="30" y="336"/>
                      </a:lnTo>
                      <a:lnTo>
                        <a:pt x="36" y="342"/>
                      </a:lnTo>
                      <a:lnTo>
                        <a:pt x="42" y="354"/>
                      </a:lnTo>
                      <a:lnTo>
                        <a:pt x="48" y="360"/>
                      </a:lnTo>
                      <a:lnTo>
                        <a:pt x="60" y="366"/>
                      </a:lnTo>
                      <a:lnTo>
                        <a:pt x="66" y="366"/>
                      </a:lnTo>
                      <a:lnTo>
                        <a:pt x="72" y="360"/>
                      </a:lnTo>
                      <a:lnTo>
                        <a:pt x="78" y="360"/>
                      </a:lnTo>
                      <a:lnTo>
                        <a:pt x="90" y="348"/>
                      </a:lnTo>
                      <a:lnTo>
                        <a:pt x="126" y="348"/>
                      </a:lnTo>
                      <a:lnTo>
                        <a:pt x="156" y="324"/>
                      </a:lnTo>
                      <a:lnTo>
                        <a:pt x="294" y="330"/>
                      </a:lnTo>
                      <a:lnTo>
                        <a:pt x="294" y="336"/>
                      </a:lnTo>
                      <a:lnTo>
                        <a:pt x="300" y="348"/>
                      </a:lnTo>
                      <a:lnTo>
                        <a:pt x="318" y="348"/>
                      </a:lnTo>
                      <a:lnTo>
                        <a:pt x="324" y="342"/>
                      </a:lnTo>
                      <a:lnTo>
                        <a:pt x="330" y="348"/>
                      </a:lnTo>
                      <a:lnTo>
                        <a:pt x="336" y="360"/>
                      </a:lnTo>
                      <a:lnTo>
                        <a:pt x="342" y="366"/>
                      </a:lnTo>
                      <a:lnTo>
                        <a:pt x="354" y="366"/>
                      </a:lnTo>
                      <a:lnTo>
                        <a:pt x="366" y="360"/>
                      </a:lnTo>
                      <a:lnTo>
                        <a:pt x="372" y="354"/>
                      </a:lnTo>
                      <a:lnTo>
                        <a:pt x="414" y="354"/>
                      </a:lnTo>
                      <a:lnTo>
                        <a:pt x="414" y="288"/>
                      </a:lnTo>
                      <a:lnTo>
                        <a:pt x="408" y="276"/>
                      </a:lnTo>
                      <a:lnTo>
                        <a:pt x="402" y="27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6" name="Saudi Arabia"/>
                <p:cNvSpPr>
                  <a:spLocks/>
                </p:cNvSpPr>
                <p:nvPr/>
              </p:nvSpPr>
              <p:spPr bwMode="gray">
                <a:xfrm>
                  <a:off x="3213" y="2722"/>
                  <a:ext cx="365" cy="175"/>
                </a:xfrm>
                <a:custGeom>
                  <a:avLst/>
                  <a:gdLst>
                    <a:gd name="T0" fmla="*/ 119468 w 1488"/>
                    <a:gd name="T1" fmla="*/ 3611 h 1278"/>
                    <a:gd name="T2" fmla="*/ 119468 w 1488"/>
                    <a:gd name="T3" fmla="*/ 3611 h 1278"/>
                    <a:gd name="T4" fmla="*/ 119468 w 1488"/>
                    <a:gd name="T5" fmla="*/ 3611 h 1278"/>
                    <a:gd name="T6" fmla="*/ 119468 w 1488"/>
                    <a:gd name="T7" fmla="*/ 3611 h 1278"/>
                    <a:gd name="T8" fmla="*/ 119468 w 1488"/>
                    <a:gd name="T9" fmla="*/ 3611 h 1278"/>
                    <a:gd name="T10" fmla="*/ 119468 w 1488"/>
                    <a:gd name="T11" fmla="*/ 3611 h 1278"/>
                    <a:gd name="T12" fmla="*/ 119468 w 1488"/>
                    <a:gd name="T13" fmla="*/ 3611 h 1278"/>
                    <a:gd name="T14" fmla="*/ 119468 w 1488"/>
                    <a:gd name="T15" fmla="*/ 3611 h 1278"/>
                    <a:gd name="T16" fmla="*/ 119468 w 1488"/>
                    <a:gd name="T17" fmla="*/ 3611 h 1278"/>
                    <a:gd name="T18" fmla="*/ 119468 w 1488"/>
                    <a:gd name="T19" fmla="*/ 3611 h 1278"/>
                    <a:gd name="T20" fmla="*/ 119468 w 1488"/>
                    <a:gd name="T21" fmla="*/ 3611 h 1278"/>
                    <a:gd name="T22" fmla="*/ 119468 w 1488"/>
                    <a:gd name="T23" fmla="*/ 3611 h 1278"/>
                    <a:gd name="T24" fmla="*/ 119468 w 1488"/>
                    <a:gd name="T25" fmla="*/ 3611 h 1278"/>
                    <a:gd name="T26" fmla="*/ 119468 w 1488"/>
                    <a:gd name="T27" fmla="*/ 3611 h 1278"/>
                    <a:gd name="T28" fmla="*/ 119468 w 1488"/>
                    <a:gd name="T29" fmla="*/ 3611 h 1278"/>
                    <a:gd name="T30" fmla="*/ 119468 w 1488"/>
                    <a:gd name="T31" fmla="*/ 3611 h 1278"/>
                    <a:gd name="T32" fmla="*/ 119468 w 1488"/>
                    <a:gd name="T33" fmla="*/ 3611 h 1278"/>
                    <a:gd name="T34" fmla="*/ 119468 w 1488"/>
                    <a:gd name="T35" fmla="*/ 3611 h 1278"/>
                    <a:gd name="T36" fmla="*/ 119468 w 1488"/>
                    <a:gd name="T37" fmla="*/ 3611 h 1278"/>
                    <a:gd name="T38" fmla="*/ 119468 w 1488"/>
                    <a:gd name="T39" fmla="*/ 0 h 1278"/>
                    <a:gd name="T40" fmla="*/ 119468 w 1488"/>
                    <a:gd name="T41" fmla="*/ 3611 h 1278"/>
                    <a:gd name="T42" fmla="*/ 119468 w 1488"/>
                    <a:gd name="T43" fmla="*/ 3611 h 1278"/>
                    <a:gd name="T44" fmla="*/ 119468 w 1488"/>
                    <a:gd name="T45" fmla="*/ 3611 h 1278"/>
                    <a:gd name="T46" fmla="*/ 119468 w 1488"/>
                    <a:gd name="T47" fmla="*/ 3611 h 1278"/>
                    <a:gd name="T48" fmla="*/ 119468 w 1488"/>
                    <a:gd name="T49" fmla="*/ 3611 h 1278"/>
                    <a:gd name="T50" fmla="*/ 119468 w 1488"/>
                    <a:gd name="T51" fmla="*/ 3611 h 1278"/>
                    <a:gd name="T52" fmla="*/ 119468 w 1488"/>
                    <a:gd name="T53" fmla="*/ 3611 h 1278"/>
                    <a:gd name="T54" fmla="*/ 119468 w 1488"/>
                    <a:gd name="T55" fmla="*/ 3611 h 1278"/>
                    <a:gd name="T56" fmla="*/ 119468 w 1488"/>
                    <a:gd name="T57" fmla="*/ 3611 h 1278"/>
                    <a:gd name="T58" fmla="*/ 119468 w 1488"/>
                    <a:gd name="T59" fmla="*/ 3611 h 1278"/>
                    <a:gd name="T60" fmla="*/ 119468 w 1488"/>
                    <a:gd name="T61" fmla="*/ 3611 h 1278"/>
                    <a:gd name="T62" fmla="*/ 0 w 1488"/>
                    <a:gd name="T63" fmla="*/ 3611 h 1278"/>
                    <a:gd name="T64" fmla="*/ 119468 w 1488"/>
                    <a:gd name="T65" fmla="*/ 3611 h 1278"/>
                    <a:gd name="T66" fmla="*/ 119468 w 1488"/>
                    <a:gd name="T67" fmla="*/ 3611 h 1278"/>
                    <a:gd name="T68" fmla="*/ 119468 w 1488"/>
                    <a:gd name="T69" fmla="*/ 3611 h 1278"/>
                    <a:gd name="T70" fmla="*/ 119468 w 1488"/>
                    <a:gd name="T71" fmla="*/ 3611 h 1278"/>
                    <a:gd name="T72" fmla="*/ 119468 w 1488"/>
                    <a:gd name="T73" fmla="*/ 3611 h 1278"/>
                    <a:gd name="T74" fmla="*/ 119468 w 1488"/>
                    <a:gd name="T75" fmla="*/ 3611 h 1278"/>
                    <a:gd name="T76" fmla="*/ 119468 w 1488"/>
                    <a:gd name="T77" fmla="*/ 3611 h 1278"/>
                    <a:gd name="T78" fmla="*/ 119468 w 1488"/>
                    <a:gd name="T79" fmla="*/ 3611 h 1278"/>
                    <a:gd name="T80" fmla="*/ 119468 w 1488"/>
                    <a:gd name="T81" fmla="*/ 3611 h 1278"/>
                    <a:gd name="T82" fmla="*/ 119468 w 1488"/>
                    <a:gd name="T83" fmla="*/ 3611 h 1278"/>
                    <a:gd name="T84" fmla="*/ 119468 w 1488"/>
                    <a:gd name="T85" fmla="*/ 3611 h 1278"/>
                    <a:gd name="T86" fmla="*/ 119468 w 1488"/>
                    <a:gd name="T87" fmla="*/ 3611 h 1278"/>
                    <a:gd name="T88" fmla="*/ 119468 w 1488"/>
                    <a:gd name="T89" fmla="*/ 3611 h 1278"/>
                    <a:gd name="T90" fmla="*/ 119468 w 1488"/>
                    <a:gd name="T91" fmla="*/ 3611 h 1278"/>
                    <a:gd name="T92" fmla="*/ 119468 w 1488"/>
                    <a:gd name="T93" fmla="*/ 3611 h 1278"/>
                    <a:gd name="T94" fmla="*/ 119468 w 1488"/>
                    <a:gd name="T95" fmla="*/ 3611 h 1278"/>
                    <a:gd name="T96" fmla="*/ 119468 w 1488"/>
                    <a:gd name="T97" fmla="*/ 3611 h 1278"/>
                    <a:gd name="T98" fmla="*/ 119468 w 1488"/>
                    <a:gd name="T99" fmla="*/ 3611 h 1278"/>
                    <a:gd name="T100" fmla="*/ 119468 w 1488"/>
                    <a:gd name="T101" fmla="*/ 3611 h 1278"/>
                    <a:gd name="T102" fmla="*/ 119468 w 1488"/>
                    <a:gd name="T103" fmla="*/ 3611 h 1278"/>
                    <a:gd name="T104" fmla="*/ 119468 w 1488"/>
                    <a:gd name="T105" fmla="*/ 3611 h 1278"/>
                    <a:gd name="T106" fmla="*/ 119468 w 1488"/>
                    <a:gd name="T107" fmla="*/ 3611 h 1278"/>
                    <a:gd name="T108" fmla="*/ 119468 w 1488"/>
                    <a:gd name="T109" fmla="*/ 3611 h 1278"/>
                    <a:gd name="T110" fmla="*/ 119468 w 1488"/>
                    <a:gd name="T111" fmla="*/ 3611 h 1278"/>
                    <a:gd name="T112" fmla="*/ 119468 w 1488"/>
                    <a:gd name="T113" fmla="*/ 3611 h 1278"/>
                    <a:gd name="T114" fmla="*/ 119468 w 1488"/>
                    <a:gd name="T115" fmla="*/ 3611 h 1278"/>
                    <a:gd name="T116" fmla="*/ 119468 w 1488"/>
                    <a:gd name="T117" fmla="*/ 3611 h 1278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488"/>
                    <a:gd name="T178" fmla="*/ 0 h 1278"/>
                    <a:gd name="T179" fmla="*/ 1488 w 1488"/>
                    <a:gd name="T180" fmla="*/ 1278 h 1278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488" h="1278">
                      <a:moveTo>
                        <a:pt x="1464" y="792"/>
                      </a:moveTo>
                      <a:lnTo>
                        <a:pt x="1464" y="780"/>
                      </a:lnTo>
                      <a:lnTo>
                        <a:pt x="1458" y="774"/>
                      </a:lnTo>
                      <a:lnTo>
                        <a:pt x="1416" y="768"/>
                      </a:lnTo>
                      <a:lnTo>
                        <a:pt x="1320" y="756"/>
                      </a:lnTo>
                      <a:lnTo>
                        <a:pt x="1284" y="750"/>
                      </a:lnTo>
                      <a:lnTo>
                        <a:pt x="1266" y="750"/>
                      </a:lnTo>
                      <a:lnTo>
                        <a:pt x="1260" y="738"/>
                      </a:lnTo>
                      <a:lnTo>
                        <a:pt x="1248" y="732"/>
                      </a:lnTo>
                      <a:lnTo>
                        <a:pt x="1242" y="720"/>
                      </a:lnTo>
                      <a:lnTo>
                        <a:pt x="1218" y="696"/>
                      </a:lnTo>
                      <a:lnTo>
                        <a:pt x="1206" y="672"/>
                      </a:lnTo>
                      <a:lnTo>
                        <a:pt x="1188" y="654"/>
                      </a:lnTo>
                      <a:lnTo>
                        <a:pt x="1188" y="642"/>
                      </a:lnTo>
                      <a:lnTo>
                        <a:pt x="1182" y="636"/>
                      </a:lnTo>
                      <a:lnTo>
                        <a:pt x="1182" y="618"/>
                      </a:lnTo>
                      <a:lnTo>
                        <a:pt x="1176" y="624"/>
                      </a:lnTo>
                      <a:lnTo>
                        <a:pt x="1164" y="612"/>
                      </a:lnTo>
                      <a:lnTo>
                        <a:pt x="1146" y="612"/>
                      </a:lnTo>
                      <a:lnTo>
                        <a:pt x="1140" y="600"/>
                      </a:lnTo>
                      <a:lnTo>
                        <a:pt x="1134" y="594"/>
                      </a:lnTo>
                      <a:lnTo>
                        <a:pt x="1128" y="582"/>
                      </a:lnTo>
                      <a:lnTo>
                        <a:pt x="1122" y="564"/>
                      </a:lnTo>
                      <a:lnTo>
                        <a:pt x="1116" y="552"/>
                      </a:lnTo>
                      <a:lnTo>
                        <a:pt x="1116" y="540"/>
                      </a:lnTo>
                      <a:lnTo>
                        <a:pt x="1110" y="534"/>
                      </a:lnTo>
                      <a:lnTo>
                        <a:pt x="1098" y="528"/>
                      </a:lnTo>
                      <a:lnTo>
                        <a:pt x="1086" y="516"/>
                      </a:lnTo>
                      <a:lnTo>
                        <a:pt x="1074" y="510"/>
                      </a:lnTo>
                      <a:lnTo>
                        <a:pt x="1068" y="498"/>
                      </a:lnTo>
                      <a:lnTo>
                        <a:pt x="1068" y="462"/>
                      </a:lnTo>
                      <a:lnTo>
                        <a:pt x="1062" y="450"/>
                      </a:lnTo>
                      <a:lnTo>
                        <a:pt x="1062" y="438"/>
                      </a:lnTo>
                      <a:lnTo>
                        <a:pt x="1050" y="426"/>
                      </a:lnTo>
                      <a:lnTo>
                        <a:pt x="1002" y="402"/>
                      </a:lnTo>
                      <a:lnTo>
                        <a:pt x="996" y="396"/>
                      </a:lnTo>
                      <a:lnTo>
                        <a:pt x="990" y="384"/>
                      </a:lnTo>
                      <a:lnTo>
                        <a:pt x="990" y="360"/>
                      </a:lnTo>
                      <a:lnTo>
                        <a:pt x="972" y="342"/>
                      </a:lnTo>
                      <a:lnTo>
                        <a:pt x="966" y="330"/>
                      </a:lnTo>
                      <a:lnTo>
                        <a:pt x="960" y="324"/>
                      </a:lnTo>
                      <a:lnTo>
                        <a:pt x="960" y="300"/>
                      </a:lnTo>
                      <a:lnTo>
                        <a:pt x="954" y="300"/>
                      </a:lnTo>
                      <a:lnTo>
                        <a:pt x="948" y="294"/>
                      </a:lnTo>
                      <a:lnTo>
                        <a:pt x="882" y="294"/>
                      </a:lnTo>
                      <a:lnTo>
                        <a:pt x="876" y="288"/>
                      </a:lnTo>
                      <a:lnTo>
                        <a:pt x="876" y="252"/>
                      </a:lnTo>
                      <a:lnTo>
                        <a:pt x="852" y="246"/>
                      </a:lnTo>
                      <a:lnTo>
                        <a:pt x="804" y="246"/>
                      </a:lnTo>
                      <a:lnTo>
                        <a:pt x="750" y="240"/>
                      </a:lnTo>
                      <a:lnTo>
                        <a:pt x="684" y="240"/>
                      </a:lnTo>
                      <a:lnTo>
                        <a:pt x="492" y="96"/>
                      </a:lnTo>
                      <a:lnTo>
                        <a:pt x="480" y="90"/>
                      </a:lnTo>
                      <a:lnTo>
                        <a:pt x="474" y="84"/>
                      </a:lnTo>
                      <a:lnTo>
                        <a:pt x="426" y="60"/>
                      </a:lnTo>
                      <a:lnTo>
                        <a:pt x="414" y="48"/>
                      </a:lnTo>
                      <a:lnTo>
                        <a:pt x="402" y="42"/>
                      </a:lnTo>
                      <a:lnTo>
                        <a:pt x="372" y="12"/>
                      </a:lnTo>
                      <a:lnTo>
                        <a:pt x="306" y="12"/>
                      </a:lnTo>
                      <a:lnTo>
                        <a:pt x="294" y="0"/>
                      </a:lnTo>
                      <a:lnTo>
                        <a:pt x="288" y="6"/>
                      </a:lnTo>
                      <a:lnTo>
                        <a:pt x="276" y="12"/>
                      </a:lnTo>
                      <a:lnTo>
                        <a:pt x="270" y="12"/>
                      </a:lnTo>
                      <a:lnTo>
                        <a:pt x="264" y="18"/>
                      </a:lnTo>
                      <a:lnTo>
                        <a:pt x="252" y="24"/>
                      </a:lnTo>
                      <a:lnTo>
                        <a:pt x="210" y="24"/>
                      </a:lnTo>
                      <a:lnTo>
                        <a:pt x="198" y="48"/>
                      </a:lnTo>
                      <a:lnTo>
                        <a:pt x="132" y="48"/>
                      </a:lnTo>
                      <a:lnTo>
                        <a:pt x="120" y="54"/>
                      </a:lnTo>
                      <a:lnTo>
                        <a:pt x="108" y="54"/>
                      </a:lnTo>
                      <a:lnTo>
                        <a:pt x="108" y="60"/>
                      </a:lnTo>
                      <a:lnTo>
                        <a:pt x="132" y="60"/>
                      </a:lnTo>
                      <a:lnTo>
                        <a:pt x="144" y="66"/>
                      </a:lnTo>
                      <a:lnTo>
                        <a:pt x="156" y="66"/>
                      </a:lnTo>
                      <a:lnTo>
                        <a:pt x="180" y="90"/>
                      </a:lnTo>
                      <a:lnTo>
                        <a:pt x="192" y="114"/>
                      </a:lnTo>
                      <a:lnTo>
                        <a:pt x="198" y="120"/>
                      </a:lnTo>
                      <a:lnTo>
                        <a:pt x="198" y="132"/>
                      </a:lnTo>
                      <a:lnTo>
                        <a:pt x="192" y="138"/>
                      </a:lnTo>
                      <a:lnTo>
                        <a:pt x="192" y="150"/>
                      </a:lnTo>
                      <a:lnTo>
                        <a:pt x="186" y="156"/>
                      </a:lnTo>
                      <a:lnTo>
                        <a:pt x="180" y="168"/>
                      </a:lnTo>
                      <a:lnTo>
                        <a:pt x="174" y="174"/>
                      </a:lnTo>
                      <a:lnTo>
                        <a:pt x="162" y="180"/>
                      </a:lnTo>
                      <a:lnTo>
                        <a:pt x="150" y="180"/>
                      </a:lnTo>
                      <a:lnTo>
                        <a:pt x="138" y="186"/>
                      </a:lnTo>
                      <a:lnTo>
                        <a:pt x="132" y="186"/>
                      </a:lnTo>
                      <a:lnTo>
                        <a:pt x="120" y="198"/>
                      </a:lnTo>
                      <a:lnTo>
                        <a:pt x="120" y="210"/>
                      </a:lnTo>
                      <a:lnTo>
                        <a:pt x="108" y="234"/>
                      </a:lnTo>
                      <a:lnTo>
                        <a:pt x="96" y="246"/>
                      </a:lnTo>
                      <a:lnTo>
                        <a:pt x="60" y="246"/>
                      </a:lnTo>
                      <a:lnTo>
                        <a:pt x="36" y="234"/>
                      </a:lnTo>
                      <a:lnTo>
                        <a:pt x="6" y="234"/>
                      </a:lnTo>
                      <a:lnTo>
                        <a:pt x="6" y="264"/>
                      </a:lnTo>
                      <a:lnTo>
                        <a:pt x="0" y="306"/>
                      </a:lnTo>
                      <a:lnTo>
                        <a:pt x="0" y="348"/>
                      </a:lnTo>
                      <a:lnTo>
                        <a:pt x="6" y="372"/>
                      </a:lnTo>
                      <a:lnTo>
                        <a:pt x="24" y="378"/>
                      </a:lnTo>
                      <a:lnTo>
                        <a:pt x="36" y="390"/>
                      </a:lnTo>
                      <a:lnTo>
                        <a:pt x="54" y="390"/>
                      </a:lnTo>
                      <a:lnTo>
                        <a:pt x="72" y="408"/>
                      </a:lnTo>
                      <a:lnTo>
                        <a:pt x="90" y="438"/>
                      </a:lnTo>
                      <a:lnTo>
                        <a:pt x="102" y="474"/>
                      </a:lnTo>
                      <a:lnTo>
                        <a:pt x="120" y="504"/>
                      </a:lnTo>
                      <a:lnTo>
                        <a:pt x="132" y="516"/>
                      </a:lnTo>
                      <a:lnTo>
                        <a:pt x="150" y="528"/>
                      </a:lnTo>
                      <a:lnTo>
                        <a:pt x="162" y="540"/>
                      </a:lnTo>
                      <a:lnTo>
                        <a:pt x="174" y="558"/>
                      </a:lnTo>
                      <a:lnTo>
                        <a:pt x="180" y="570"/>
                      </a:lnTo>
                      <a:lnTo>
                        <a:pt x="186" y="594"/>
                      </a:lnTo>
                      <a:lnTo>
                        <a:pt x="192" y="612"/>
                      </a:lnTo>
                      <a:lnTo>
                        <a:pt x="198" y="636"/>
                      </a:lnTo>
                      <a:lnTo>
                        <a:pt x="210" y="648"/>
                      </a:lnTo>
                      <a:lnTo>
                        <a:pt x="234" y="660"/>
                      </a:lnTo>
                      <a:lnTo>
                        <a:pt x="264" y="660"/>
                      </a:lnTo>
                      <a:lnTo>
                        <a:pt x="282" y="666"/>
                      </a:lnTo>
                      <a:lnTo>
                        <a:pt x="294" y="678"/>
                      </a:lnTo>
                      <a:lnTo>
                        <a:pt x="312" y="708"/>
                      </a:lnTo>
                      <a:lnTo>
                        <a:pt x="330" y="756"/>
                      </a:lnTo>
                      <a:lnTo>
                        <a:pt x="336" y="804"/>
                      </a:lnTo>
                      <a:lnTo>
                        <a:pt x="342" y="840"/>
                      </a:lnTo>
                      <a:lnTo>
                        <a:pt x="348" y="870"/>
                      </a:lnTo>
                      <a:lnTo>
                        <a:pt x="366" y="906"/>
                      </a:lnTo>
                      <a:lnTo>
                        <a:pt x="384" y="924"/>
                      </a:lnTo>
                      <a:lnTo>
                        <a:pt x="390" y="936"/>
                      </a:lnTo>
                      <a:lnTo>
                        <a:pt x="414" y="936"/>
                      </a:lnTo>
                      <a:lnTo>
                        <a:pt x="438" y="948"/>
                      </a:lnTo>
                      <a:lnTo>
                        <a:pt x="456" y="972"/>
                      </a:lnTo>
                      <a:lnTo>
                        <a:pt x="480" y="1008"/>
                      </a:lnTo>
                      <a:lnTo>
                        <a:pt x="504" y="1056"/>
                      </a:lnTo>
                      <a:lnTo>
                        <a:pt x="552" y="1128"/>
                      </a:lnTo>
                      <a:lnTo>
                        <a:pt x="582" y="1170"/>
                      </a:lnTo>
                      <a:lnTo>
                        <a:pt x="606" y="1206"/>
                      </a:lnTo>
                      <a:lnTo>
                        <a:pt x="618" y="1236"/>
                      </a:lnTo>
                      <a:lnTo>
                        <a:pt x="618" y="1266"/>
                      </a:lnTo>
                      <a:lnTo>
                        <a:pt x="612" y="1278"/>
                      </a:lnTo>
                      <a:lnTo>
                        <a:pt x="624" y="1266"/>
                      </a:lnTo>
                      <a:lnTo>
                        <a:pt x="630" y="1254"/>
                      </a:lnTo>
                      <a:lnTo>
                        <a:pt x="636" y="1248"/>
                      </a:lnTo>
                      <a:lnTo>
                        <a:pt x="636" y="1200"/>
                      </a:lnTo>
                      <a:lnTo>
                        <a:pt x="642" y="1188"/>
                      </a:lnTo>
                      <a:lnTo>
                        <a:pt x="648" y="1182"/>
                      </a:lnTo>
                      <a:lnTo>
                        <a:pt x="654" y="1182"/>
                      </a:lnTo>
                      <a:lnTo>
                        <a:pt x="672" y="1200"/>
                      </a:lnTo>
                      <a:lnTo>
                        <a:pt x="696" y="1194"/>
                      </a:lnTo>
                      <a:lnTo>
                        <a:pt x="702" y="1188"/>
                      </a:lnTo>
                      <a:lnTo>
                        <a:pt x="792" y="1188"/>
                      </a:lnTo>
                      <a:lnTo>
                        <a:pt x="804" y="1194"/>
                      </a:lnTo>
                      <a:lnTo>
                        <a:pt x="810" y="1200"/>
                      </a:lnTo>
                      <a:lnTo>
                        <a:pt x="888" y="1200"/>
                      </a:lnTo>
                      <a:lnTo>
                        <a:pt x="894" y="1206"/>
                      </a:lnTo>
                      <a:lnTo>
                        <a:pt x="900" y="1218"/>
                      </a:lnTo>
                      <a:lnTo>
                        <a:pt x="912" y="1224"/>
                      </a:lnTo>
                      <a:lnTo>
                        <a:pt x="924" y="1224"/>
                      </a:lnTo>
                      <a:lnTo>
                        <a:pt x="930" y="1212"/>
                      </a:lnTo>
                      <a:lnTo>
                        <a:pt x="936" y="1206"/>
                      </a:lnTo>
                      <a:lnTo>
                        <a:pt x="936" y="1188"/>
                      </a:lnTo>
                      <a:lnTo>
                        <a:pt x="942" y="1176"/>
                      </a:lnTo>
                      <a:lnTo>
                        <a:pt x="948" y="1170"/>
                      </a:lnTo>
                      <a:lnTo>
                        <a:pt x="954" y="1158"/>
                      </a:lnTo>
                      <a:lnTo>
                        <a:pt x="966" y="1146"/>
                      </a:lnTo>
                      <a:lnTo>
                        <a:pt x="972" y="1134"/>
                      </a:lnTo>
                      <a:lnTo>
                        <a:pt x="990" y="1116"/>
                      </a:lnTo>
                      <a:lnTo>
                        <a:pt x="1020" y="1098"/>
                      </a:lnTo>
                      <a:lnTo>
                        <a:pt x="1050" y="1092"/>
                      </a:lnTo>
                      <a:lnTo>
                        <a:pt x="1068" y="1086"/>
                      </a:lnTo>
                      <a:lnTo>
                        <a:pt x="1092" y="1086"/>
                      </a:lnTo>
                      <a:lnTo>
                        <a:pt x="1140" y="1080"/>
                      </a:lnTo>
                      <a:lnTo>
                        <a:pt x="1188" y="1068"/>
                      </a:lnTo>
                      <a:lnTo>
                        <a:pt x="1230" y="1062"/>
                      </a:lnTo>
                      <a:lnTo>
                        <a:pt x="1248" y="1062"/>
                      </a:lnTo>
                      <a:lnTo>
                        <a:pt x="1452" y="990"/>
                      </a:lnTo>
                      <a:lnTo>
                        <a:pt x="1488" y="816"/>
                      </a:lnTo>
                      <a:lnTo>
                        <a:pt x="1482" y="810"/>
                      </a:lnTo>
                      <a:lnTo>
                        <a:pt x="1470" y="804"/>
                      </a:lnTo>
                      <a:lnTo>
                        <a:pt x="1464" y="798"/>
                      </a:lnTo>
                      <a:lnTo>
                        <a:pt x="1464" y="79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7" name="Rwanda"/>
                <p:cNvSpPr>
                  <a:spLocks/>
                </p:cNvSpPr>
                <p:nvPr/>
              </p:nvSpPr>
              <p:spPr bwMode="gray">
                <a:xfrm>
                  <a:off x="3125" y="3089"/>
                  <a:ext cx="36" cy="20"/>
                </a:xfrm>
                <a:custGeom>
                  <a:avLst/>
                  <a:gdLst>
                    <a:gd name="T0" fmla="*/ 103966 w 150"/>
                    <a:gd name="T1" fmla="*/ 3057 h 150"/>
                    <a:gd name="T2" fmla="*/ 103966 w 150"/>
                    <a:gd name="T3" fmla="*/ 3057 h 150"/>
                    <a:gd name="T4" fmla="*/ 103966 w 150"/>
                    <a:gd name="T5" fmla="*/ 3057 h 150"/>
                    <a:gd name="T6" fmla="*/ 103966 w 150"/>
                    <a:gd name="T7" fmla="*/ 3057 h 150"/>
                    <a:gd name="T8" fmla="*/ 103966 w 150"/>
                    <a:gd name="T9" fmla="*/ 3057 h 150"/>
                    <a:gd name="T10" fmla="*/ 103966 w 150"/>
                    <a:gd name="T11" fmla="*/ 3057 h 150"/>
                    <a:gd name="T12" fmla="*/ 103966 w 150"/>
                    <a:gd name="T13" fmla="*/ 3057 h 150"/>
                    <a:gd name="T14" fmla="*/ 103966 w 150"/>
                    <a:gd name="T15" fmla="*/ 3057 h 150"/>
                    <a:gd name="T16" fmla="*/ 103966 w 150"/>
                    <a:gd name="T17" fmla="*/ 3057 h 150"/>
                    <a:gd name="T18" fmla="*/ 103966 w 150"/>
                    <a:gd name="T19" fmla="*/ 3057 h 150"/>
                    <a:gd name="T20" fmla="*/ 103966 w 150"/>
                    <a:gd name="T21" fmla="*/ 3057 h 150"/>
                    <a:gd name="T22" fmla="*/ 103966 w 150"/>
                    <a:gd name="T23" fmla="*/ 3057 h 150"/>
                    <a:gd name="T24" fmla="*/ 103966 w 150"/>
                    <a:gd name="T25" fmla="*/ 3057 h 150"/>
                    <a:gd name="T26" fmla="*/ 103966 w 150"/>
                    <a:gd name="T27" fmla="*/ 0 h 150"/>
                    <a:gd name="T28" fmla="*/ 103966 w 150"/>
                    <a:gd name="T29" fmla="*/ 3057 h 150"/>
                    <a:gd name="T30" fmla="*/ 103966 w 150"/>
                    <a:gd name="T31" fmla="*/ 3057 h 150"/>
                    <a:gd name="T32" fmla="*/ 103966 w 150"/>
                    <a:gd name="T33" fmla="*/ 3057 h 150"/>
                    <a:gd name="T34" fmla="*/ 103966 w 150"/>
                    <a:gd name="T35" fmla="*/ 3057 h 150"/>
                    <a:gd name="T36" fmla="*/ 103966 w 150"/>
                    <a:gd name="T37" fmla="*/ 3057 h 150"/>
                    <a:gd name="T38" fmla="*/ 103966 w 150"/>
                    <a:gd name="T39" fmla="*/ 3057 h 150"/>
                    <a:gd name="T40" fmla="*/ 103966 w 150"/>
                    <a:gd name="T41" fmla="*/ 3057 h 150"/>
                    <a:gd name="T42" fmla="*/ 103966 w 150"/>
                    <a:gd name="T43" fmla="*/ 3057 h 150"/>
                    <a:gd name="T44" fmla="*/ 103966 w 150"/>
                    <a:gd name="T45" fmla="*/ 3057 h 150"/>
                    <a:gd name="T46" fmla="*/ 103966 w 150"/>
                    <a:gd name="T47" fmla="*/ 3057 h 150"/>
                    <a:gd name="T48" fmla="*/ 103966 w 150"/>
                    <a:gd name="T49" fmla="*/ 3057 h 150"/>
                    <a:gd name="T50" fmla="*/ 103966 w 150"/>
                    <a:gd name="T51" fmla="*/ 3057 h 150"/>
                    <a:gd name="T52" fmla="*/ 103966 w 150"/>
                    <a:gd name="T53" fmla="*/ 3057 h 150"/>
                    <a:gd name="T54" fmla="*/ 103966 w 150"/>
                    <a:gd name="T55" fmla="*/ 3057 h 150"/>
                    <a:gd name="T56" fmla="*/ 103966 w 150"/>
                    <a:gd name="T57" fmla="*/ 3057 h 150"/>
                    <a:gd name="T58" fmla="*/ 103966 w 150"/>
                    <a:gd name="T59" fmla="*/ 3057 h 150"/>
                    <a:gd name="T60" fmla="*/ 0 w 150"/>
                    <a:gd name="T61" fmla="*/ 3057 h 150"/>
                    <a:gd name="T62" fmla="*/ 0 w 150"/>
                    <a:gd name="T63" fmla="*/ 3057 h 150"/>
                    <a:gd name="T64" fmla="*/ 103966 w 150"/>
                    <a:gd name="T65" fmla="*/ 3057 h 150"/>
                    <a:gd name="T66" fmla="*/ 103966 w 150"/>
                    <a:gd name="T67" fmla="*/ 3057 h 150"/>
                    <a:gd name="T68" fmla="*/ 103966 w 150"/>
                    <a:gd name="T69" fmla="*/ 3057 h 150"/>
                    <a:gd name="T70" fmla="*/ 103966 w 150"/>
                    <a:gd name="T71" fmla="*/ 3057 h 150"/>
                    <a:gd name="T72" fmla="*/ 103966 w 150"/>
                    <a:gd name="T73" fmla="*/ 3057 h 150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50"/>
                    <a:gd name="T112" fmla="*/ 0 h 150"/>
                    <a:gd name="T113" fmla="*/ 150 w 150"/>
                    <a:gd name="T114" fmla="*/ 150 h 150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50" h="150">
                      <a:moveTo>
                        <a:pt x="48" y="150"/>
                      </a:moveTo>
                      <a:lnTo>
                        <a:pt x="54" y="150"/>
                      </a:lnTo>
                      <a:lnTo>
                        <a:pt x="60" y="144"/>
                      </a:lnTo>
                      <a:lnTo>
                        <a:pt x="72" y="138"/>
                      </a:lnTo>
                      <a:lnTo>
                        <a:pt x="78" y="114"/>
                      </a:lnTo>
                      <a:lnTo>
                        <a:pt x="138" y="114"/>
                      </a:lnTo>
                      <a:lnTo>
                        <a:pt x="150" y="102"/>
                      </a:lnTo>
                      <a:lnTo>
                        <a:pt x="150" y="72"/>
                      </a:lnTo>
                      <a:lnTo>
                        <a:pt x="144" y="66"/>
                      </a:lnTo>
                      <a:lnTo>
                        <a:pt x="144" y="48"/>
                      </a:lnTo>
                      <a:lnTo>
                        <a:pt x="138" y="42"/>
                      </a:lnTo>
                      <a:lnTo>
                        <a:pt x="132" y="30"/>
                      </a:lnTo>
                      <a:lnTo>
                        <a:pt x="126" y="24"/>
                      </a:lnTo>
                      <a:lnTo>
                        <a:pt x="132" y="0"/>
                      </a:lnTo>
                      <a:lnTo>
                        <a:pt x="108" y="6"/>
                      </a:lnTo>
                      <a:lnTo>
                        <a:pt x="108" y="12"/>
                      </a:lnTo>
                      <a:lnTo>
                        <a:pt x="102" y="18"/>
                      </a:lnTo>
                      <a:lnTo>
                        <a:pt x="90" y="42"/>
                      </a:lnTo>
                      <a:lnTo>
                        <a:pt x="84" y="42"/>
                      </a:lnTo>
                      <a:lnTo>
                        <a:pt x="72" y="30"/>
                      </a:lnTo>
                      <a:lnTo>
                        <a:pt x="54" y="30"/>
                      </a:lnTo>
                      <a:lnTo>
                        <a:pt x="48" y="36"/>
                      </a:lnTo>
                      <a:lnTo>
                        <a:pt x="24" y="48"/>
                      </a:lnTo>
                      <a:lnTo>
                        <a:pt x="18" y="54"/>
                      </a:lnTo>
                      <a:lnTo>
                        <a:pt x="18" y="60"/>
                      </a:lnTo>
                      <a:lnTo>
                        <a:pt x="24" y="72"/>
                      </a:lnTo>
                      <a:lnTo>
                        <a:pt x="30" y="78"/>
                      </a:lnTo>
                      <a:lnTo>
                        <a:pt x="30" y="90"/>
                      </a:lnTo>
                      <a:lnTo>
                        <a:pt x="18" y="102"/>
                      </a:lnTo>
                      <a:lnTo>
                        <a:pt x="6" y="108"/>
                      </a:lnTo>
                      <a:lnTo>
                        <a:pt x="0" y="120"/>
                      </a:lnTo>
                      <a:lnTo>
                        <a:pt x="0" y="126"/>
                      </a:lnTo>
                      <a:lnTo>
                        <a:pt x="6" y="132"/>
                      </a:lnTo>
                      <a:lnTo>
                        <a:pt x="30" y="132"/>
                      </a:lnTo>
                      <a:lnTo>
                        <a:pt x="36" y="144"/>
                      </a:lnTo>
                      <a:lnTo>
                        <a:pt x="42" y="150"/>
                      </a:lnTo>
                      <a:lnTo>
                        <a:pt x="48" y="15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8" name="Russia (Urup,Simushir)"/>
                <p:cNvSpPr>
                  <a:spLocks noEditPoints="1"/>
                </p:cNvSpPr>
                <p:nvPr/>
              </p:nvSpPr>
              <p:spPr bwMode="gray">
                <a:xfrm>
                  <a:off x="4935" y="2431"/>
                  <a:ext cx="74" cy="164"/>
                </a:xfrm>
                <a:custGeom>
                  <a:avLst/>
                  <a:gdLst>
                    <a:gd name="T0" fmla="*/ 0 w 300"/>
                    <a:gd name="T1" fmla="*/ 3696 h 1194"/>
                    <a:gd name="T2" fmla="*/ 124154 w 300"/>
                    <a:gd name="T3" fmla="*/ 3696 h 1194"/>
                    <a:gd name="T4" fmla="*/ 124154 w 300"/>
                    <a:gd name="T5" fmla="*/ 3696 h 1194"/>
                    <a:gd name="T6" fmla="*/ 124154 w 300"/>
                    <a:gd name="T7" fmla="*/ 3696 h 1194"/>
                    <a:gd name="T8" fmla="*/ 0 w 300"/>
                    <a:gd name="T9" fmla="*/ 3696 h 1194"/>
                    <a:gd name="T10" fmla="*/ 124154 w 300"/>
                    <a:gd name="T11" fmla="*/ 3696 h 1194"/>
                    <a:gd name="T12" fmla="*/ 124154 w 300"/>
                    <a:gd name="T13" fmla="*/ 3696 h 1194"/>
                    <a:gd name="T14" fmla="*/ 124154 w 300"/>
                    <a:gd name="T15" fmla="*/ 3696 h 1194"/>
                    <a:gd name="T16" fmla="*/ 124154 w 300"/>
                    <a:gd name="T17" fmla="*/ 3696 h 1194"/>
                    <a:gd name="T18" fmla="*/ 124154 w 300"/>
                    <a:gd name="T19" fmla="*/ 3696 h 1194"/>
                    <a:gd name="T20" fmla="*/ 124154 w 300"/>
                    <a:gd name="T21" fmla="*/ 3696 h 1194"/>
                    <a:gd name="T22" fmla="*/ 124154 w 300"/>
                    <a:gd name="T23" fmla="*/ 3696 h 1194"/>
                    <a:gd name="T24" fmla="*/ 124154 w 300"/>
                    <a:gd name="T25" fmla="*/ 3696 h 1194"/>
                    <a:gd name="T26" fmla="*/ 124154 w 300"/>
                    <a:gd name="T27" fmla="*/ 3696 h 1194"/>
                    <a:gd name="T28" fmla="*/ 124154 w 300"/>
                    <a:gd name="T29" fmla="*/ 3696 h 1194"/>
                    <a:gd name="T30" fmla="*/ 124154 w 300"/>
                    <a:gd name="T31" fmla="*/ 3696 h 1194"/>
                    <a:gd name="T32" fmla="*/ 124154 w 300"/>
                    <a:gd name="T33" fmla="*/ 3696 h 1194"/>
                    <a:gd name="T34" fmla="*/ 124154 w 300"/>
                    <a:gd name="T35" fmla="*/ 3696 h 1194"/>
                    <a:gd name="T36" fmla="*/ 124154 w 300"/>
                    <a:gd name="T37" fmla="*/ 3696 h 1194"/>
                    <a:gd name="T38" fmla="*/ 124154 w 300"/>
                    <a:gd name="T39" fmla="*/ 3696 h 1194"/>
                    <a:gd name="T40" fmla="*/ 124154 w 300"/>
                    <a:gd name="T41" fmla="*/ 3696 h 1194"/>
                    <a:gd name="T42" fmla="*/ 124154 w 300"/>
                    <a:gd name="T43" fmla="*/ 3696 h 1194"/>
                    <a:gd name="T44" fmla="*/ 124154 w 300"/>
                    <a:gd name="T45" fmla="*/ 3696 h 1194"/>
                    <a:gd name="T46" fmla="*/ 124154 w 300"/>
                    <a:gd name="T47" fmla="*/ 3696 h 1194"/>
                    <a:gd name="T48" fmla="*/ 124154 w 300"/>
                    <a:gd name="T49" fmla="*/ 3696 h 1194"/>
                    <a:gd name="T50" fmla="*/ 124154 w 300"/>
                    <a:gd name="T51" fmla="*/ 3696 h 1194"/>
                    <a:gd name="T52" fmla="*/ 124154 w 300"/>
                    <a:gd name="T53" fmla="*/ 3696 h 1194"/>
                    <a:gd name="T54" fmla="*/ 124154 w 300"/>
                    <a:gd name="T55" fmla="*/ 3696 h 1194"/>
                    <a:gd name="T56" fmla="*/ 124154 w 300"/>
                    <a:gd name="T57" fmla="*/ 3696 h 1194"/>
                    <a:gd name="T58" fmla="*/ 124154 w 300"/>
                    <a:gd name="T59" fmla="*/ 3696 h 1194"/>
                    <a:gd name="T60" fmla="*/ 124154 w 300"/>
                    <a:gd name="T61" fmla="*/ 3696 h 1194"/>
                    <a:gd name="T62" fmla="*/ 124154 w 300"/>
                    <a:gd name="T63" fmla="*/ 3696 h 1194"/>
                    <a:gd name="T64" fmla="*/ 124154 w 300"/>
                    <a:gd name="T65" fmla="*/ 3696 h 1194"/>
                    <a:gd name="T66" fmla="*/ 124154 w 300"/>
                    <a:gd name="T67" fmla="*/ 3696 h 1194"/>
                    <a:gd name="T68" fmla="*/ 124154 w 300"/>
                    <a:gd name="T69" fmla="*/ 3696 h 1194"/>
                    <a:gd name="T70" fmla="*/ 124154 w 300"/>
                    <a:gd name="T71" fmla="*/ 3696 h 1194"/>
                    <a:gd name="T72" fmla="*/ 124154 w 300"/>
                    <a:gd name="T73" fmla="*/ 3696 h 1194"/>
                    <a:gd name="T74" fmla="*/ 124154 w 300"/>
                    <a:gd name="T75" fmla="*/ 3696 h 1194"/>
                    <a:gd name="T76" fmla="*/ 124154 w 300"/>
                    <a:gd name="T77" fmla="*/ 3696 h 1194"/>
                    <a:gd name="T78" fmla="*/ 124154 w 300"/>
                    <a:gd name="T79" fmla="*/ 3696 h 1194"/>
                    <a:gd name="T80" fmla="*/ 124154 w 300"/>
                    <a:gd name="T81" fmla="*/ 3696 h 1194"/>
                    <a:gd name="T82" fmla="*/ 124154 w 300"/>
                    <a:gd name="T83" fmla="*/ 3696 h 1194"/>
                    <a:gd name="T84" fmla="*/ 124154 w 300"/>
                    <a:gd name="T85" fmla="*/ 3696 h 1194"/>
                    <a:gd name="T86" fmla="*/ 124154 w 300"/>
                    <a:gd name="T87" fmla="*/ 3696 h 1194"/>
                    <a:gd name="T88" fmla="*/ 124154 w 300"/>
                    <a:gd name="T89" fmla="*/ 3696 h 1194"/>
                    <a:gd name="T90" fmla="*/ 124154 w 300"/>
                    <a:gd name="T91" fmla="*/ 3696 h 1194"/>
                    <a:gd name="T92" fmla="*/ 124154 w 300"/>
                    <a:gd name="T93" fmla="*/ 3696 h 1194"/>
                    <a:gd name="T94" fmla="*/ 124154 w 300"/>
                    <a:gd name="T95" fmla="*/ 3696 h 1194"/>
                    <a:gd name="T96" fmla="*/ 124154 w 300"/>
                    <a:gd name="T97" fmla="*/ 3696 h 1194"/>
                    <a:gd name="T98" fmla="*/ 124154 w 300"/>
                    <a:gd name="T99" fmla="*/ 0 h 1194"/>
                    <a:gd name="T100" fmla="*/ 124154 w 300"/>
                    <a:gd name="T101" fmla="*/ 3696 h 119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00"/>
                    <a:gd name="T154" fmla="*/ 0 h 1194"/>
                    <a:gd name="T155" fmla="*/ 300 w 300"/>
                    <a:gd name="T156" fmla="*/ 1194 h 119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00" h="1194">
                      <a:moveTo>
                        <a:pt x="0" y="1194"/>
                      </a:moveTo>
                      <a:lnTo>
                        <a:pt x="12" y="1188"/>
                      </a:lnTo>
                      <a:lnTo>
                        <a:pt x="36" y="1146"/>
                      </a:lnTo>
                      <a:lnTo>
                        <a:pt x="18" y="1134"/>
                      </a:lnTo>
                      <a:lnTo>
                        <a:pt x="0" y="1194"/>
                      </a:lnTo>
                      <a:close/>
                      <a:moveTo>
                        <a:pt x="114" y="1068"/>
                      </a:moveTo>
                      <a:lnTo>
                        <a:pt x="72" y="1062"/>
                      </a:lnTo>
                      <a:lnTo>
                        <a:pt x="54" y="1134"/>
                      </a:lnTo>
                      <a:lnTo>
                        <a:pt x="66" y="1134"/>
                      </a:lnTo>
                      <a:lnTo>
                        <a:pt x="84" y="1104"/>
                      </a:lnTo>
                      <a:lnTo>
                        <a:pt x="132" y="1074"/>
                      </a:lnTo>
                      <a:lnTo>
                        <a:pt x="120" y="1050"/>
                      </a:lnTo>
                      <a:lnTo>
                        <a:pt x="114" y="1068"/>
                      </a:lnTo>
                      <a:close/>
                      <a:moveTo>
                        <a:pt x="192" y="1008"/>
                      </a:moveTo>
                      <a:lnTo>
                        <a:pt x="186" y="1008"/>
                      </a:lnTo>
                      <a:lnTo>
                        <a:pt x="180" y="1020"/>
                      </a:lnTo>
                      <a:lnTo>
                        <a:pt x="174" y="1026"/>
                      </a:lnTo>
                      <a:lnTo>
                        <a:pt x="168" y="1038"/>
                      </a:lnTo>
                      <a:lnTo>
                        <a:pt x="168" y="1044"/>
                      </a:lnTo>
                      <a:lnTo>
                        <a:pt x="174" y="1050"/>
                      </a:lnTo>
                      <a:lnTo>
                        <a:pt x="180" y="1050"/>
                      </a:lnTo>
                      <a:lnTo>
                        <a:pt x="198" y="1032"/>
                      </a:lnTo>
                      <a:lnTo>
                        <a:pt x="198" y="1014"/>
                      </a:lnTo>
                      <a:lnTo>
                        <a:pt x="192" y="1008"/>
                      </a:lnTo>
                      <a:close/>
                      <a:moveTo>
                        <a:pt x="282" y="636"/>
                      </a:moveTo>
                      <a:lnTo>
                        <a:pt x="264" y="654"/>
                      </a:lnTo>
                      <a:lnTo>
                        <a:pt x="276" y="678"/>
                      </a:lnTo>
                      <a:lnTo>
                        <a:pt x="258" y="678"/>
                      </a:lnTo>
                      <a:lnTo>
                        <a:pt x="258" y="702"/>
                      </a:lnTo>
                      <a:lnTo>
                        <a:pt x="282" y="702"/>
                      </a:lnTo>
                      <a:lnTo>
                        <a:pt x="294" y="684"/>
                      </a:lnTo>
                      <a:lnTo>
                        <a:pt x="282" y="654"/>
                      </a:lnTo>
                      <a:lnTo>
                        <a:pt x="300" y="654"/>
                      </a:lnTo>
                      <a:lnTo>
                        <a:pt x="282" y="636"/>
                      </a:lnTo>
                      <a:close/>
                      <a:moveTo>
                        <a:pt x="276" y="768"/>
                      </a:moveTo>
                      <a:lnTo>
                        <a:pt x="294" y="750"/>
                      </a:lnTo>
                      <a:lnTo>
                        <a:pt x="270" y="732"/>
                      </a:lnTo>
                      <a:lnTo>
                        <a:pt x="276" y="768"/>
                      </a:lnTo>
                      <a:close/>
                      <a:moveTo>
                        <a:pt x="258" y="954"/>
                      </a:moveTo>
                      <a:lnTo>
                        <a:pt x="258" y="924"/>
                      </a:lnTo>
                      <a:lnTo>
                        <a:pt x="240" y="948"/>
                      </a:lnTo>
                      <a:lnTo>
                        <a:pt x="258" y="954"/>
                      </a:lnTo>
                      <a:close/>
                      <a:moveTo>
                        <a:pt x="252" y="858"/>
                      </a:moveTo>
                      <a:lnTo>
                        <a:pt x="270" y="858"/>
                      </a:lnTo>
                      <a:lnTo>
                        <a:pt x="252" y="840"/>
                      </a:lnTo>
                      <a:lnTo>
                        <a:pt x="252" y="858"/>
                      </a:lnTo>
                      <a:close/>
                      <a:moveTo>
                        <a:pt x="126" y="24"/>
                      </a:moveTo>
                      <a:lnTo>
                        <a:pt x="144" y="60"/>
                      </a:lnTo>
                      <a:lnTo>
                        <a:pt x="174" y="24"/>
                      </a:lnTo>
                      <a:lnTo>
                        <a:pt x="162" y="0"/>
                      </a:lnTo>
                      <a:lnTo>
                        <a:pt x="126" y="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99" name="Russia"/>
                <p:cNvSpPr>
                  <a:spLocks noEditPoints="1"/>
                </p:cNvSpPr>
                <p:nvPr/>
              </p:nvSpPr>
              <p:spPr bwMode="gray">
                <a:xfrm>
                  <a:off x="2940" y="2228"/>
                  <a:ext cx="2223" cy="395"/>
                </a:xfrm>
                <a:custGeom>
                  <a:avLst/>
                  <a:gdLst>
                    <a:gd name="T0" fmla="*/ 120798 w 9048"/>
                    <a:gd name="T1" fmla="*/ 3658 h 2880"/>
                    <a:gd name="T2" fmla="*/ 120798 w 9048"/>
                    <a:gd name="T3" fmla="*/ 3658 h 2880"/>
                    <a:gd name="T4" fmla="*/ 120798 w 9048"/>
                    <a:gd name="T5" fmla="*/ 3658 h 2880"/>
                    <a:gd name="T6" fmla="*/ 120798 w 9048"/>
                    <a:gd name="T7" fmla="*/ 3658 h 2880"/>
                    <a:gd name="T8" fmla="*/ 120798 w 9048"/>
                    <a:gd name="T9" fmla="*/ 3658 h 2880"/>
                    <a:gd name="T10" fmla="*/ 120798 w 9048"/>
                    <a:gd name="T11" fmla="*/ 3658 h 2880"/>
                    <a:gd name="T12" fmla="*/ 120798 w 9048"/>
                    <a:gd name="T13" fmla="*/ 3658 h 2880"/>
                    <a:gd name="T14" fmla="*/ 120798 w 9048"/>
                    <a:gd name="T15" fmla="*/ 3658 h 2880"/>
                    <a:gd name="T16" fmla="*/ 120798 w 9048"/>
                    <a:gd name="T17" fmla="*/ 3658 h 2880"/>
                    <a:gd name="T18" fmla="*/ 120798 w 9048"/>
                    <a:gd name="T19" fmla="*/ 3658 h 2880"/>
                    <a:gd name="T20" fmla="*/ 120798 w 9048"/>
                    <a:gd name="T21" fmla="*/ 3658 h 2880"/>
                    <a:gd name="T22" fmla="*/ 120798 w 9048"/>
                    <a:gd name="T23" fmla="*/ 3658 h 2880"/>
                    <a:gd name="T24" fmla="*/ 120798 w 9048"/>
                    <a:gd name="T25" fmla="*/ 3658 h 2880"/>
                    <a:gd name="T26" fmla="*/ 120798 w 9048"/>
                    <a:gd name="T27" fmla="*/ 3658 h 2880"/>
                    <a:gd name="T28" fmla="*/ 120798 w 9048"/>
                    <a:gd name="T29" fmla="*/ 3658 h 2880"/>
                    <a:gd name="T30" fmla="*/ 120798 w 9048"/>
                    <a:gd name="T31" fmla="*/ 3658 h 2880"/>
                    <a:gd name="T32" fmla="*/ 120798 w 9048"/>
                    <a:gd name="T33" fmla="*/ 3658 h 2880"/>
                    <a:gd name="T34" fmla="*/ 120798 w 9048"/>
                    <a:gd name="T35" fmla="*/ 3658 h 2880"/>
                    <a:gd name="T36" fmla="*/ 120798 w 9048"/>
                    <a:gd name="T37" fmla="*/ 3658 h 2880"/>
                    <a:gd name="T38" fmla="*/ 120798 w 9048"/>
                    <a:gd name="T39" fmla="*/ 3658 h 2880"/>
                    <a:gd name="T40" fmla="*/ 120798 w 9048"/>
                    <a:gd name="T41" fmla="*/ 3658 h 2880"/>
                    <a:gd name="T42" fmla="*/ 120798 w 9048"/>
                    <a:gd name="T43" fmla="*/ 3658 h 2880"/>
                    <a:gd name="T44" fmla="*/ 120798 w 9048"/>
                    <a:gd name="T45" fmla="*/ 3658 h 2880"/>
                    <a:gd name="T46" fmla="*/ 120798 w 9048"/>
                    <a:gd name="T47" fmla="*/ 3658 h 2880"/>
                    <a:gd name="T48" fmla="*/ 120798 w 9048"/>
                    <a:gd name="T49" fmla="*/ 3658 h 2880"/>
                    <a:gd name="T50" fmla="*/ 120798 w 9048"/>
                    <a:gd name="T51" fmla="*/ 3658 h 2880"/>
                    <a:gd name="T52" fmla="*/ 120798 w 9048"/>
                    <a:gd name="T53" fmla="*/ 3658 h 2880"/>
                    <a:gd name="T54" fmla="*/ 120798 w 9048"/>
                    <a:gd name="T55" fmla="*/ 3658 h 2880"/>
                    <a:gd name="T56" fmla="*/ 120798 w 9048"/>
                    <a:gd name="T57" fmla="*/ 3658 h 2880"/>
                    <a:gd name="T58" fmla="*/ 120798 w 9048"/>
                    <a:gd name="T59" fmla="*/ 3658 h 2880"/>
                    <a:gd name="T60" fmla="*/ 120798 w 9048"/>
                    <a:gd name="T61" fmla="*/ 3658 h 2880"/>
                    <a:gd name="T62" fmla="*/ 120798 w 9048"/>
                    <a:gd name="T63" fmla="*/ 3658 h 2880"/>
                    <a:gd name="T64" fmla="*/ 120798 w 9048"/>
                    <a:gd name="T65" fmla="*/ 3658 h 2880"/>
                    <a:gd name="T66" fmla="*/ 120798 w 9048"/>
                    <a:gd name="T67" fmla="*/ 3658 h 2880"/>
                    <a:gd name="T68" fmla="*/ 120798 w 9048"/>
                    <a:gd name="T69" fmla="*/ 3658 h 2880"/>
                    <a:gd name="T70" fmla="*/ 120798 w 9048"/>
                    <a:gd name="T71" fmla="*/ 3658 h 2880"/>
                    <a:gd name="T72" fmla="*/ 120798 w 9048"/>
                    <a:gd name="T73" fmla="*/ 3658 h 2880"/>
                    <a:gd name="T74" fmla="*/ 120798 w 9048"/>
                    <a:gd name="T75" fmla="*/ 3658 h 2880"/>
                    <a:gd name="T76" fmla="*/ 120798 w 9048"/>
                    <a:gd name="T77" fmla="*/ 3658 h 2880"/>
                    <a:gd name="T78" fmla="*/ 120798 w 9048"/>
                    <a:gd name="T79" fmla="*/ 3658 h 2880"/>
                    <a:gd name="T80" fmla="*/ 120798 w 9048"/>
                    <a:gd name="T81" fmla="*/ 3658 h 2880"/>
                    <a:gd name="T82" fmla="*/ 120798 w 9048"/>
                    <a:gd name="T83" fmla="*/ 3658 h 2880"/>
                    <a:gd name="T84" fmla="*/ 120798 w 9048"/>
                    <a:gd name="T85" fmla="*/ 3658 h 2880"/>
                    <a:gd name="T86" fmla="*/ 120798 w 9048"/>
                    <a:gd name="T87" fmla="*/ 3658 h 2880"/>
                    <a:gd name="T88" fmla="*/ 120798 w 9048"/>
                    <a:gd name="T89" fmla="*/ 3658 h 2880"/>
                    <a:gd name="T90" fmla="*/ 120798 w 9048"/>
                    <a:gd name="T91" fmla="*/ 3658 h 2880"/>
                    <a:gd name="T92" fmla="*/ 120798 w 9048"/>
                    <a:gd name="T93" fmla="*/ 3658 h 2880"/>
                    <a:gd name="T94" fmla="*/ 120798 w 9048"/>
                    <a:gd name="T95" fmla="*/ 3658 h 2880"/>
                    <a:gd name="T96" fmla="*/ 120798 w 9048"/>
                    <a:gd name="T97" fmla="*/ 3658 h 2880"/>
                    <a:gd name="T98" fmla="*/ 120798 w 9048"/>
                    <a:gd name="T99" fmla="*/ 3658 h 2880"/>
                    <a:gd name="T100" fmla="*/ 120798 w 9048"/>
                    <a:gd name="T101" fmla="*/ 3658 h 2880"/>
                    <a:gd name="T102" fmla="*/ 120798 w 9048"/>
                    <a:gd name="T103" fmla="*/ 3658 h 2880"/>
                    <a:gd name="T104" fmla="*/ 120798 w 9048"/>
                    <a:gd name="T105" fmla="*/ 3658 h 2880"/>
                    <a:gd name="T106" fmla="*/ 120798 w 9048"/>
                    <a:gd name="T107" fmla="*/ 3658 h 2880"/>
                    <a:gd name="T108" fmla="*/ 120798 w 9048"/>
                    <a:gd name="T109" fmla="*/ 3658 h 2880"/>
                    <a:gd name="T110" fmla="*/ 120798 w 9048"/>
                    <a:gd name="T111" fmla="*/ 3658 h 2880"/>
                    <a:gd name="T112" fmla="*/ 120798 w 9048"/>
                    <a:gd name="T113" fmla="*/ 3658 h 2880"/>
                    <a:gd name="T114" fmla="*/ 120798 w 9048"/>
                    <a:gd name="T115" fmla="*/ 3658 h 2880"/>
                    <a:gd name="T116" fmla="*/ 120798 w 9048"/>
                    <a:gd name="T117" fmla="*/ 3658 h 2880"/>
                    <a:gd name="T118" fmla="*/ 120798 w 9048"/>
                    <a:gd name="T119" fmla="*/ 3658 h 2880"/>
                    <a:gd name="T120" fmla="*/ 120798 w 9048"/>
                    <a:gd name="T121" fmla="*/ 3658 h 2880"/>
                    <a:gd name="T122" fmla="*/ 120798 w 9048"/>
                    <a:gd name="T123" fmla="*/ 3658 h 2880"/>
                    <a:gd name="T124" fmla="*/ 120798 w 9048"/>
                    <a:gd name="T125" fmla="*/ 3658 h 288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048"/>
                    <a:gd name="T190" fmla="*/ 0 h 2880"/>
                    <a:gd name="T191" fmla="*/ 9048 w 9048"/>
                    <a:gd name="T192" fmla="*/ 2880 h 2880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048" h="2880">
                      <a:moveTo>
                        <a:pt x="2790" y="546"/>
                      </a:moveTo>
                      <a:lnTo>
                        <a:pt x="2760" y="540"/>
                      </a:lnTo>
                      <a:lnTo>
                        <a:pt x="2736" y="558"/>
                      </a:lnTo>
                      <a:lnTo>
                        <a:pt x="2778" y="570"/>
                      </a:lnTo>
                      <a:lnTo>
                        <a:pt x="2790" y="546"/>
                      </a:lnTo>
                      <a:close/>
                      <a:moveTo>
                        <a:pt x="2832" y="522"/>
                      </a:moveTo>
                      <a:lnTo>
                        <a:pt x="2820" y="516"/>
                      </a:lnTo>
                      <a:lnTo>
                        <a:pt x="2814" y="510"/>
                      </a:lnTo>
                      <a:lnTo>
                        <a:pt x="2808" y="510"/>
                      </a:lnTo>
                      <a:lnTo>
                        <a:pt x="2808" y="528"/>
                      </a:lnTo>
                      <a:lnTo>
                        <a:pt x="2820" y="534"/>
                      </a:lnTo>
                      <a:lnTo>
                        <a:pt x="2832" y="534"/>
                      </a:lnTo>
                      <a:lnTo>
                        <a:pt x="2844" y="540"/>
                      </a:lnTo>
                      <a:lnTo>
                        <a:pt x="2850" y="540"/>
                      </a:lnTo>
                      <a:lnTo>
                        <a:pt x="2850" y="534"/>
                      </a:lnTo>
                      <a:lnTo>
                        <a:pt x="2844" y="528"/>
                      </a:lnTo>
                      <a:lnTo>
                        <a:pt x="2832" y="522"/>
                      </a:lnTo>
                      <a:close/>
                      <a:moveTo>
                        <a:pt x="1704" y="18"/>
                      </a:moveTo>
                      <a:lnTo>
                        <a:pt x="1710" y="18"/>
                      </a:lnTo>
                      <a:lnTo>
                        <a:pt x="1716" y="12"/>
                      </a:lnTo>
                      <a:lnTo>
                        <a:pt x="1728" y="6"/>
                      </a:lnTo>
                      <a:lnTo>
                        <a:pt x="1734" y="0"/>
                      </a:lnTo>
                      <a:lnTo>
                        <a:pt x="1644" y="0"/>
                      </a:lnTo>
                      <a:lnTo>
                        <a:pt x="1638" y="12"/>
                      </a:lnTo>
                      <a:lnTo>
                        <a:pt x="1680" y="12"/>
                      </a:lnTo>
                      <a:lnTo>
                        <a:pt x="1686" y="18"/>
                      </a:lnTo>
                      <a:lnTo>
                        <a:pt x="1704" y="18"/>
                      </a:lnTo>
                      <a:close/>
                      <a:moveTo>
                        <a:pt x="1740" y="60"/>
                      </a:moveTo>
                      <a:lnTo>
                        <a:pt x="1746" y="60"/>
                      </a:lnTo>
                      <a:lnTo>
                        <a:pt x="1758" y="48"/>
                      </a:lnTo>
                      <a:lnTo>
                        <a:pt x="1764" y="48"/>
                      </a:lnTo>
                      <a:lnTo>
                        <a:pt x="1770" y="54"/>
                      </a:lnTo>
                      <a:lnTo>
                        <a:pt x="1782" y="54"/>
                      </a:lnTo>
                      <a:lnTo>
                        <a:pt x="1788" y="60"/>
                      </a:lnTo>
                      <a:lnTo>
                        <a:pt x="1800" y="60"/>
                      </a:lnTo>
                      <a:lnTo>
                        <a:pt x="1812" y="48"/>
                      </a:lnTo>
                      <a:lnTo>
                        <a:pt x="1812" y="36"/>
                      </a:lnTo>
                      <a:lnTo>
                        <a:pt x="1806" y="30"/>
                      </a:lnTo>
                      <a:lnTo>
                        <a:pt x="1794" y="24"/>
                      </a:lnTo>
                      <a:lnTo>
                        <a:pt x="1758" y="24"/>
                      </a:lnTo>
                      <a:lnTo>
                        <a:pt x="1710" y="48"/>
                      </a:lnTo>
                      <a:lnTo>
                        <a:pt x="1716" y="54"/>
                      </a:lnTo>
                      <a:lnTo>
                        <a:pt x="1728" y="60"/>
                      </a:lnTo>
                      <a:lnTo>
                        <a:pt x="1740" y="60"/>
                      </a:lnTo>
                      <a:close/>
                      <a:moveTo>
                        <a:pt x="2382" y="510"/>
                      </a:moveTo>
                      <a:lnTo>
                        <a:pt x="2400" y="504"/>
                      </a:lnTo>
                      <a:lnTo>
                        <a:pt x="2412" y="498"/>
                      </a:lnTo>
                      <a:lnTo>
                        <a:pt x="2412" y="486"/>
                      </a:lnTo>
                      <a:lnTo>
                        <a:pt x="2406" y="486"/>
                      </a:lnTo>
                      <a:lnTo>
                        <a:pt x="2400" y="480"/>
                      </a:lnTo>
                      <a:lnTo>
                        <a:pt x="2346" y="480"/>
                      </a:lnTo>
                      <a:lnTo>
                        <a:pt x="2346" y="492"/>
                      </a:lnTo>
                      <a:lnTo>
                        <a:pt x="2358" y="504"/>
                      </a:lnTo>
                      <a:lnTo>
                        <a:pt x="2370" y="510"/>
                      </a:lnTo>
                      <a:lnTo>
                        <a:pt x="2382" y="510"/>
                      </a:lnTo>
                      <a:close/>
                      <a:moveTo>
                        <a:pt x="1590" y="30"/>
                      </a:moveTo>
                      <a:lnTo>
                        <a:pt x="1548" y="24"/>
                      </a:lnTo>
                      <a:lnTo>
                        <a:pt x="1554" y="36"/>
                      </a:lnTo>
                      <a:lnTo>
                        <a:pt x="1590" y="30"/>
                      </a:lnTo>
                      <a:close/>
                      <a:moveTo>
                        <a:pt x="1890" y="696"/>
                      </a:moveTo>
                      <a:lnTo>
                        <a:pt x="1896" y="708"/>
                      </a:lnTo>
                      <a:lnTo>
                        <a:pt x="1920" y="720"/>
                      </a:lnTo>
                      <a:lnTo>
                        <a:pt x="1950" y="738"/>
                      </a:lnTo>
                      <a:lnTo>
                        <a:pt x="1974" y="744"/>
                      </a:lnTo>
                      <a:lnTo>
                        <a:pt x="1992" y="738"/>
                      </a:lnTo>
                      <a:lnTo>
                        <a:pt x="1980" y="720"/>
                      </a:lnTo>
                      <a:lnTo>
                        <a:pt x="1950" y="702"/>
                      </a:lnTo>
                      <a:lnTo>
                        <a:pt x="1914" y="696"/>
                      </a:lnTo>
                      <a:lnTo>
                        <a:pt x="1890" y="696"/>
                      </a:lnTo>
                      <a:close/>
                      <a:moveTo>
                        <a:pt x="3108" y="126"/>
                      </a:moveTo>
                      <a:lnTo>
                        <a:pt x="3120" y="108"/>
                      </a:lnTo>
                      <a:lnTo>
                        <a:pt x="3030" y="108"/>
                      </a:lnTo>
                      <a:lnTo>
                        <a:pt x="3108" y="126"/>
                      </a:lnTo>
                      <a:close/>
                      <a:moveTo>
                        <a:pt x="1560" y="102"/>
                      </a:moveTo>
                      <a:lnTo>
                        <a:pt x="1632" y="102"/>
                      </a:lnTo>
                      <a:lnTo>
                        <a:pt x="1608" y="84"/>
                      </a:lnTo>
                      <a:lnTo>
                        <a:pt x="1560" y="102"/>
                      </a:lnTo>
                      <a:close/>
                      <a:moveTo>
                        <a:pt x="1572" y="60"/>
                      </a:moveTo>
                      <a:lnTo>
                        <a:pt x="1584" y="66"/>
                      </a:lnTo>
                      <a:lnTo>
                        <a:pt x="1596" y="78"/>
                      </a:lnTo>
                      <a:lnTo>
                        <a:pt x="1620" y="66"/>
                      </a:lnTo>
                      <a:lnTo>
                        <a:pt x="1620" y="72"/>
                      </a:lnTo>
                      <a:lnTo>
                        <a:pt x="1644" y="72"/>
                      </a:lnTo>
                      <a:lnTo>
                        <a:pt x="1668" y="60"/>
                      </a:lnTo>
                      <a:lnTo>
                        <a:pt x="1674" y="54"/>
                      </a:lnTo>
                      <a:lnTo>
                        <a:pt x="1680" y="54"/>
                      </a:lnTo>
                      <a:lnTo>
                        <a:pt x="1626" y="48"/>
                      </a:lnTo>
                      <a:lnTo>
                        <a:pt x="1614" y="54"/>
                      </a:lnTo>
                      <a:lnTo>
                        <a:pt x="1608" y="54"/>
                      </a:lnTo>
                      <a:lnTo>
                        <a:pt x="1602" y="48"/>
                      </a:lnTo>
                      <a:lnTo>
                        <a:pt x="1584" y="48"/>
                      </a:lnTo>
                      <a:lnTo>
                        <a:pt x="1572" y="60"/>
                      </a:lnTo>
                      <a:close/>
                      <a:moveTo>
                        <a:pt x="1662" y="36"/>
                      </a:moveTo>
                      <a:lnTo>
                        <a:pt x="1602" y="36"/>
                      </a:lnTo>
                      <a:lnTo>
                        <a:pt x="1650" y="48"/>
                      </a:lnTo>
                      <a:lnTo>
                        <a:pt x="1662" y="36"/>
                      </a:lnTo>
                      <a:close/>
                      <a:moveTo>
                        <a:pt x="1542" y="522"/>
                      </a:moveTo>
                      <a:lnTo>
                        <a:pt x="1500" y="528"/>
                      </a:lnTo>
                      <a:lnTo>
                        <a:pt x="1512" y="552"/>
                      </a:lnTo>
                      <a:lnTo>
                        <a:pt x="1542" y="534"/>
                      </a:lnTo>
                      <a:lnTo>
                        <a:pt x="1524" y="558"/>
                      </a:lnTo>
                      <a:lnTo>
                        <a:pt x="1518" y="558"/>
                      </a:lnTo>
                      <a:lnTo>
                        <a:pt x="1512" y="564"/>
                      </a:lnTo>
                      <a:lnTo>
                        <a:pt x="1506" y="564"/>
                      </a:lnTo>
                      <a:lnTo>
                        <a:pt x="1494" y="570"/>
                      </a:lnTo>
                      <a:lnTo>
                        <a:pt x="1488" y="576"/>
                      </a:lnTo>
                      <a:lnTo>
                        <a:pt x="1488" y="582"/>
                      </a:lnTo>
                      <a:lnTo>
                        <a:pt x="1500" y="594"/>
                      </a:lnTo>
                      <a:lnTo>
                        <a:pt x="1524" y="606"/>
                      </a:lnTo>
                      <a:lnTo>
                        <a:pt x="1566" y="606"/>
                      </a:lnTo>
                      <a:lnTo>
                        <a:pt x="1590" y="612"/>
                      </a:lnTo>
                      <a:lnTo>
                        <a:pt x="1608" y="618"/>
                      </a:lnTo>
                      <a:lnTo>
                        <a:pt x="1614" y="624"/>
                      </a:lnTo>
                      <a:lnTo>
                        <a:pt x="1620" y="636"/>
                      </a:lnTo>
                      <a:lnTo>
                        <a:pt x="1620" y="648"/>
                      </a:lnTo>
                      <a:lnTo>
                        <a:pt x="1626" y="654"/>
                      </a:lnTo>
                      <a:lnTo>
                        <a:pt x="1626" y="660"/>
                      </a:lnTo>
                      <a:lnTo>
                        <a:pt x="1644" y="660"/>
                      </a:lnTo>
                      <a:lnTo>
                        <a:pt x="1662" y="666"/>
                      </a:lnTo>
                      <a:lnTo>
                        <a:pt x="1674" y="666"/>
                      </a:lnTo>
                      <a:lnTo>
                        <a:pt x="1692" y="672"/>
                      </a:lnTo>
                      <a:lnTo>
                        <a:pt x="1704" y="672"/>
                      </a:lnTo>
                      <a:lnTo>
                        <a:pt x="1818" y="666"/>
                      </a:lnTo>
                      <a:lnTo>
                        <a:pt x="1806" y="666"/>
                      </a:lnTo>
                      <a:lnTo>
                        <a:pt x="1734" y="642"/>
                      </a:lnTo>
                      <a:lnTo>
                        <a:pt x="1704" y="618"/>
                      </a:lnTo>
                      <a:lnTo>
                        <a:pt x="1692" y="600"/>
                      </a:lnTo>
                      <a:lnTo>
                        <a:pt x="1686" y="588"/>
                      </a:lnTo>
                      <a:lnTo>
                        <a:pt x="1674" y="582"/>
                      </a:lnTo>
                      <a:lnTo>
                        <a:pt x="1674" y="570"/>
                      </a:lnTo>
                      <a:lnTo>
                        <a:pt x="1668" y="564"/>
                      </a:lnTo>
                      <a:lnTo>
                        <a:pt x="1692" y="516"/>
                      </a:lnTo>
                      <a:lnTo>
                        <a:pt x="1686" y="510"/>
                      </a:lnTo>
                      <a:lnTo>
                        <a:pt x="1686" y="504"/>
                      </a:lnTo>
                      <a:lnTo>
                        <a:pt x="1674" y="504"/>
                      </a:lnTo>
                      <a:lnTo>
                        <a:pt x="1710" y="498"/>
                      </a:lnTo>
                      <a:lnTo>
                        <a:pt x="1698" y="480"/>
                      </a:lnTo>
                      <a:lnTo>
                        <a:pt x="1734" y="480"/>
                      </a:lnTo>
                      <a:lnTo>
                        <a:pt x="1710" y="468"/>
                      </a:lnTo>
                      <a:lnTo>
                        <a:pt x="1734" y="474"/>
                      </a:lnTo>
                      <a:lnTo>
                        <a:pt x="1740" y="462"/>
                      </a:lnTo>
                      <a:lnTo>
                        <a:pt x="1722" y="450"/>
                      </a:lnTo>
                      <a:lnTo>
                        <a:pt x="1764" y="450"/>
                      </a:lnTo>
                      <a:lnTo>
                        <a:pt x="1770" y="444"/>
                      </a:lnTo>
                      <a:lnTo>
                        <a:pt x="1752" y="426"/>
                      </a:lnTo>
                      <a:lnTo>
                        <a:pt x="1782" y="432"/>
                      </a:lnTo>
                      <a:lnTo>
                        <a:pt x="1782" y="402"/>
                      </a:lnTo>
                      <a:lnTo>
                        <a:pt x="1788" y="408"/>
                      </a:lnTo>
                      <a:lnTo>
                        <a:pt x="1800" y="414"/>
                      </a:lnTo>
                      <a:lnTo>
                        <a:pt x="1812" y="414"/>
                      </a:lnTo>
                      <a:lnTo>
                        <a:pt x="1830" y="408"/>
                      </a:lnTo>
                      <a:lnTo>
                        <a:pt x="1842" y="402"/>
                      </a:lnTo>
                      <a:lnTo>
                        <a:pt x="1860" y="390"/>
                      </a:lnTo>
                      <a:lnTo>
                        <a:pt x="1878" y="372"/>
                      </a:lnTo>
                      <a:lnTo>
                        <a:pt x="1896" y="372"/>
                      </a:lnTo>
                      <a:lnTo>
                        <a:pt x="1938" y="366"/>
                      </a:lnTo>
                      <a:lnTo>
                        <a:pt x="1992" y="354"/>
                      </a:lnTo>
                      <a:lnTo>
                        <a:pt x="2046" y="348"/>
                      </a:lnTo>
                      <a:lnTo>
                        <a:pt x="2094" y="336"/>
                      </a:lnTo>
                      <a:lnTo>
                        <a:pt x="2124" y="330"/>
                      </a:lnTo>
                      <a:lnTo>
                        <a:pt x="2136" y="324"/>
                      </a:lnTo>
                      <a:lnTo>
                        <a:pt x="2154" y="318"/>
                      </a:lnTo>
                      <a:lnTo>
                        <a:pt x="2160" y="312"/>
                      </a:lnTo>
                      <a:lnTo>
                        <a:pt x="2166" y="300"/>
                      </a:lnTo>
                      <a:lnTo>
                        <a:pt x="2166" y="294"/>
                      </a:lnTo>
                      <a:lnTo>
                        <a:pt x="2154" y="282"/>
                      </a:lnTo>
                      <a:lnTo>
                        <a:pt x="2136" y="276"/>
                      </a:lnTo>
                      <a:lnTo>
                        <a:pt x="2088" y="270"/>
                      </a:lnTo>
                      <a:lnTo>
                        <a:pt x="2046" y="276"/>
                      </a:lnTo>
                      <a:lnTo>
                        <a:pt x="2016" y="288"/>
                      </a:lnTo>
                      <a:lnTo>
                        <a:pt x="1980" y="300"/>
                      </a:lnTo>
                      <a:lnTo>
                        <a:pt x="1938" y="318"/>
                      </a:lnTo>
                      <a:lnTo>
                        <a:pt x="1860" y="318"/>
                      </a:lnTo>
                      <a:lnTo>
                        <a:pt x="1842" y="312"/>
                      </a:lnTo>
                      <a:lnTo>
                        <a:pt x="1824" y="312"/>
                      </a:lnTo>
                      <a:lnTo>
                        <a:pt x="1806" y="336"/>
                      </a:lnTo>
                      <a:lnTo>
                        <a:pt x="1782" y="318"/>
                      </a:lnTo>
                      <a:lnTo>
                        <a:pt x="1728" y="342"/>
                      </a:lnTo>
                      <a:lnTo>
                        <a:pt x="1698" y="342"/>
                      </a:lnTo>
                      <a:lnTo>
                        <a:pt x="1668" y="366"/>
                      </a:lnTo>
                      <a:lnTo>
                        <a:pt x="1692" y="372"/>
                      </a:lnTo>
                      <a:lnTo>
                        <a:pt x="1644" y="372"/>
                      </a:lnTo>
                      <a:lnTo>
                        <a:pt x="1614" y="378"/>
                      </a:lnTo>
                      <a:lnTo>
                        <a:pt x="1614" y="396"/>
                      </a:lnTo>
                      <a:lnTo>
                        <a:pt x="1638" y="378"/>
                      </a:lnTo>
                      <a:lnTo>
                        <a:pt x="1644" y="396"/>
                      </a:lnTo>
                      <a:lnTo>
                        <a:pt x="1668" y="396"/>
                      </a:lnTo>
                      <a:lnTo>
                        <a:pt x="1662" y="408"/>
                      </a:lnTo>
                      <a:lnTo>
                        <a:pt x="1620" y="408"/>
                      </a:lnTo>
                      <a:lnTo>
                        <a:pt x="1614" y="420"/>
                      </a:lnTo>
                      <a:lnTo>
                        <a:pt x="1644" y="426"/>
                      </a:lnTo>
                      <a:lnTo>
                        <a:pt x="1596" y="432"/>
                      </a:lnTo>
                      <a:lnTo>
                        <a:pt x="1632" y="438"/>
                      </a:lnTo>
                      <a:lnTo>
                        <a:pt x="1584" y="444"/>
                      </a:lnTo>
                      <a:lnTo>
                        <a:pt x="1584" y="462"/>
                      </a:lnTo>
                      <a:lnTo>
                        <a:pt x="1554" y="474"/>
                      </a:lnTo>
                      <a:lnTo>
                        <a:pt x="1560" y="486"/>
                      </a:lnTo>
                      <a:lnTo>
                        <a:pt x="1602" y="468"/>
                      </a:lnTo>
                      <a:lnTo>
                        <a:pt x="1590" y="498"/>
                      </a:lnTo>
                      <a:lnTo>
                        <a:pt x="1554" y="498"/>
                      </a:lnTo>
                      <a:lnTo>
                        <a:pt x="1542" y="504"/>
                      </a:lnTo>
                      <a:lnTo>
                        <a:pt x="1542" y="522"/>
                      </a:lnTo>
                      <a:close/>
                      <a:moveTo>
                        <a:pt x="5778" y="498"/>
                      </a:moveTo>
                      <a:lnTo>
                        <a:pt x="5850" y="486"/>
                      </a:lnTo>
                      <a:lnTo>
                        <a:pt x="5958" y="504"/>
                      </a:lnTo>
                      <a:lnTo>
                        <a:pt x="5952" y="492"/>
                      </a:lnTo>
                      <a:lnTo>
                        <a:pt x="5940" y="486"/>
                      </a:lnTo>
                      <a:lnTo>
                        <a:pt x="5928" y="474"/>
                      </a:lnTo>
                      <a:lnTo>
                        <a:pt x="5904" y="462"/>
                      </a:lnTo>
                      <a:lnTo>
                        <a:pt x="5844" y="462"/>
                      </a:lnTo>
                      <a:lnTo>
                        <a:pt x="5808" y="468"/>
                      </a:lnTo>
                      <a:lnTo>
                        <a:pt x="5796" y="468"/>
                      </a:lnTo>
                      <a:lnTo>
                        <a:pt x="5778" y="498"/>
                      </a:lnTo>
                      <a:close/>
                      <a:moveTo>
                        <a:pt x="5784" y="378"/>
                      </a:moveTo>
                      <a:lnTo>
                        <a:pt x="5838" y="384"/>
                      </a:lnTo>
                      <a:lnTo>
                        <a:pt x="5844" y="378"/>
                      </a:lnTo>
                      <a:lnTo>
                        <a:pt x="5850" y="366"/>
                      </a:lnTo>
                      <a:lnTo>
                        <a:pt x="5838" y="354"/>
                      </a:lnTo>
                      <a:lnTo>
                        <a:pt x="5802" y="354"/>
                      </a:lnTo>
                      <a:lnTo>
                        <a:pt x="5742" y="342"/>
                      </a:lnTo>
                      <a:lnTo>
                        <a:pt x="5724" y="342"/>
                      </a:lnTo>
                      <a:lnTo>
                        <a:pt x="5718" y="348"/>
                      </a:lnTo>
                      <a:lnTo>
                        <a:pt x="5730" y="354"/>
                      </a:lnTo>
                      <a:lnTo>
                        <a:pt x="5742" y="366"/>
                      </a:lnTo>
                      <a:lnTo>
                        <a:pt x="5754" y="372"/>
                      </a:lnTo>
                      <a:lnTo>
                        <a:pt x="5772" y="372"/>
                      </a:lnTo>
                      <a:lnTo>
                        <a:pt x="5778" y="378"/>
                      </a:lnTo>
                      <a:lnTo>
                        <a:pt x="5784" y="378"/>
                      </a:lnTo>
                      <a:close/>
                      <a:moveTo>
                        <a:pt x="5724" y="432"/>
                      </a:moveTo>
                      <a:lnTo>
                        <a:pt x="5712" y="444"/>
                      </a:lnTo>
                      <a:lnTo>
                        <a:pt x="5712" y="456"/>
                      </a:lnTo>
                      <a:lnTo>
                        <a:pt x="5724" y="462"/>
                      </a:lnTo>
                      <a:lnTo>
                        <a:pt x="5772" y="462"/>
                      </a:lnTo>
                      <a:lnTo>
                        <a:pt x="5778" y="456"/>
                      </a:lnTo>
                      <a:lnTo>
                        <a:pt x="5778" y="450"/>
                      </a:lnTo>
                      <a:lnTo>
                        <a:pt x="5766" y="438"/>
                      </a:lnTo>
                      <a:lnTo>
                        <a:pt x="5742" y="426"/>
                      </a:lnTo>
                      <a:lnTo>
                        <a:pt x="5730" y="426"/>
                      </a:lnTo>
                      <a:lnTo>
                        <a:pt x="5724" y="432"/>
                      </a:lnTo>
                      <a:close/>
                      <a:moveTo>
                        <a:pt x="3072" y="96"/>
                      </a:moveTo>
                      <a:lnTo>
                        <a:pt x="3192" y="96"/>
                      </a:lnTo>
                      <a:lnTo>
                        <a:pt x="3204" y="90"/>
                      </a:lnTo>
                      <a:lnTo>
                        <a:pt x="3228" y="90"/>
                      </a:lnTo>
                      <a:lnTo>
                        <a:pt x="3240" y="84"/>
                      </a:lnTo>
                      <a:lnTo>
                        <a:pt x="3240" y="72"/>
                      </a:lnTo>
                      <a:lnTo>
                        <a:pt x="3222" y="60"/>
                      </a:lnTo>
                      <a:lnTo>
                        <a:pt x="3192" y="42"/>
                      </a:lnTo>
                      <a:lnTo>
                        <a:pt x="3156" y="30"/>
                      </a:lnTo>
                      <a:lnTo>
                        <a:pt x="3132" y="24"/>
                      </a:lnTo>
                      <a:lnTo>
                        <a:pt x="3120" y="18"/>
                      </a:lnTo>
                      <a:lnTo>
                        <a:pt x="3108" y="18"/>
                      </a:lnTo>
                      <a:lnTo>
                        <a:pt x="3096" y="12"/>
                      </a:lnTo>
                      <a:lnTo>
                        <a:pt x="3060" y="12"/>
                      </a:lnTo>
                      <a:lnTo>
                        <a:pt x="3048" y="18"/>
                      </a:lnTo>
                      <a:lnTo>
                        <a:pt x="3036" y="18"/>
                      </a:lnTo>
                      <a:lnTo>
                        <a:pt x="3030" y="30"/>
                      </a:lnTo>
                      <a:lnTo>
                        <a:pt x="3030" y="42"/>
                      </a:lnTo>
                      <a:lnTo>
                        <a:pt x="3036" y="54"/>
                      </a:lnTo>
                      <a:lnTo>
                        <a:pt x="3048" y="66"/>
                      </a:lnTo>
                      <a:lnTo>
                        <a:pt x="3054" y="78"/>
                      </a:lnTo>
                      <a:lnTo>
                        <a:pt x="3072" y="96"/>
                      </a:lnTo>
                      <a:close/>
                      <a:moveTo>
                        <a:pt x="6138" y="408"/>
                      </a:moveTo>
                      <a:lnTo>
                        <a:pt x="6144" y="402"/>
                      </a:lnTo>
                      <a:lnTo>
                        <a:pt x="6132" y="396"/>
                      </a:lnTo>
                      <a:lnTo>
                        <a:pt x="6102" y="390"/>
                      </a:lnTo>
                      <a:lnTo>
                        <a:pt x="6036" y="390"/>
                      </a:lnTo>
                      <a:lnTo>
                        <a:pt x="6012" y="366"/>
                      </a:lnTo>
                      <a:lnTo>
                        <a:pt x="6000" y="360"/>
                      </a:lnTo>
                      <a:lnTo>
                        <a:pt x="5970" y="360"/>
                      </a:lnTo>
                      <a:lnTo>
                        <a:pt x="5958" y="366"/>
                      </a:lnTo>
                      <a:lnTo>
                        <a:pt x="5910" y="366"/>
                      </a:lnTo>
                      <a:lnTo>
                        <a:pt x="5946" y="390"/>
                      </a:lnTo>
                      <a:lnTo>
                        <a:pt x="5964" y="396"/>
                      </a:lnTo>
                      <a:lnTo>
                        <a:pt x="6000" y="402"/>
                      </a:lnTo>
                      <a:lnTo>
                        <a:pt x="6054" y="414"/>
                      </a:lnTo>
                      <a:lnTo>
                        <a:pt x="6102" y="414"/>
                      </a:lnTo>
                      <a:lnTo>
                        <a:pt x="6138" y="408"/>
                      </a:lnTo>
                      <a:close/>
                      <a:moveTo>
                        <a:pt x="7602" y="744"/>
                      </a:moveTo>
                      <a:lnTo>
                        <a:pt x="7596" y="732"/>
                      </a:lnTo>
                      <a:lnTo>
                        <a:pt x="7572" y="726"/>
                      </a:lnTo>
                      <a:lnTo>
                        <a:pt x="7512" y="714"/>
                      </a:lnTo>
                      <a:lnTo>
                        <a:pt x="7500" y="714"/>
                      </a:lnTo>
                      <a:lnTo>
                        <a:pt x="7512" y="726"/>
                      </a:lnTo>
                      <a:lnTo>
                        <a:pt x="7548" y="738"/>
                      </a:lnTo>
                      <a:lnTo>
                        <a:pt x="7584" y="744"/>
                      </a:lnTo>
                      <a:lnTo>
                        <a:pt x="7602" y="744"/>
                      </a:lnTo>
                      <a:close/>
                      <a:moveTo>
                        <a:pt x="3162" y="120"/>
                      </a:moveTo>
                      <a:lnTo>
                        <a:pt x="3216" y="138"/>
                      </a:lnTo>
                      <a:lnTo>
                        <a:pt x="3246" y="144"/>
                      </a:lnTo>
                      <a:lnTo>
                        <a:pt x="3264" y="144"/>
                      </a:lnTo>
                      <a:lnTo>
                        <a:pt x="3312" y="138"/>
                      </a:lnTo>
                      <a:lnTo>
                        <a:pt x="3372" y="156"/>
                      </a:lnTo>
                      <a:lnTo>
                        <a:pt x="3432" y="156"/>
                      </a:lnTo>
                      <a:lnTo>
                        <a:pt x="3426" y="138"/>
                      </a:lnTo>
                      <a:lnTo>
                        <a:pt x="3402" y="102"/>
                      </a:lnTo>
                      <a:lnTo>
                        <a:pt x="3384" y="96"/>
                      </a:lnTo>
                      <a:lnTo>
                        <a:pt x="3372" y="90"/>
                      </a:lnTo>
                      <a:lnTo>
                        <a:pt x="3354" y="96"/>
                      </a:lnTo>
                      <a:lnTo>
                        <a:pt x="3318" y="114"/>
                      </a:lnTo>
                      <a:lnTo>
                        <a:pt x="3294" y="90"/>
                      </a:lnTo>
                      <a:lnTo>
                        <a:pt x="3282" y="90"/>
                      </a:lnTo>
                      <a:lnTo>
                        <a:pt x="3210" y="102"/>
                      </a:lnTo>
                      <a:lnTo>
                        <a:pt x="3174" y="114"/>
                      </a:lnTo>
                      <a:lnTo>
                        <a:pt x="3162" y="120"/>
                      </a:lnTo>
                      <a:close/>
                      <a:moveTo>
                        <a:pt x="3582" y="198"/>
                      </a:moveTo>
                      <a:lnTo>
                        <a:pt x="3744" y="192"/>
                      </a:lnTo>
                      <a:lnTo>
                        <a:pt x="3702" y="168"/>
                      </a:lnTo>
                      <a:lnTo>
                        <a:pt x="3696" y="168"/>
                      </a:lnTo>
                      <a:lnTo>
                        <a:pt x="3690" y="162"/>
                      </a:lnTo>
                      <a:lnTo>
                        <a:pt x="3666" y="150"/>
                      </a:lnTo>
                      <a:lnTo>
                        <a:pt x="3648" y="144"/>
                      </a:lnTo>
                      <a:lnTo>
                        <a:pt x="3636" y="138"/>
                      </a:lnTo>
                      <a:lnTo>
                        <a:pt x="3618" y="138"/>
                      </a:lnTo>
                      <a:lnTo>
                        <a:pt x="3606" y="144"/>
                      </a:lnTo>
                      <a:lnTo>
                        <a:pt x="3600" y="150"/>
                      </a:lnTo>
                      <a:lnTo>
                        <a:pt x="3588" y="156"/>
                      </a:lnTo>
                      <a:lnTo>
                        <a:pt x="3588" y="150"/>
                      </a:lnTo>
                      <a:lnTo>
                        <a:pt x="3582" y="144"/>
                      </a:lnTo>
                      <a:lnTo>
                        <a:pt x="3576" y="132"/>
                      </a:lnTo>
                      <a:lnTo>
                        <a:pt x="3570" y="126"/>
                      </a:lnTo>
                      <a:lnTo>
                        <a:pt x="3546" y="114"/>
                      </a:lnTo>
                      <a:lnTo>
                        <a:pt x="3522" y="126"/>
                      </a:lnTo>
                      <a:lnTo>
                        <a:pt x="3504" y="162"/>
                      </a:lnTo>
                      <a:lnTo>
                        <a:pt x="3498" y="192"/>
                      </a:lnTo>
                      <a:lnTo>
                        <a:pt x="3492" y="210"/>
                      </a:lnTo>
                      <a:lnTo>
                        <a:pt x="3516" y="222"/>
                      </a:lnTo>
                      <a:lnTo>
                        <a:pt x="3534" y="216"/>
                      </a:lnTo>
                      <a:lnTo>
                        <a:pt x="3546" y="216"/>
                      </a:lnTo>
                      <a:lnTo>
                        <a:pt x="3582" y="198"/>
                      </a:lnTo>
                      <a:close/>
                      <a:moveTo>
                        <a:pt x="5622" y="420"/>
                      </a:moveTo>
                      <a:lnTo>
                        <a:pt x="5640" y="390"/>
                      </a:lnTo>
                      <a:lnTo>
                        <a:pt x="5754" y="390"/>
                      </a:lnTo>
                      <a:lnTo>
                        <a:pt x="5688" y="360"/>
                      </a:lnTo>
                      <a:lnTo>
                        <a:pt x="5700" y="336"/>
                      </a:lnTo>
                      <a:lnTo>
                        <a:pt x="5610" y="318"/>
                      </a:lnTo>
                      <a:lnTo>
                        <a:pt x="5628" y="348"/>
                      </a:lnTo>
                      <a:lnTo>
                        <a:pt x="5616" y="342"/>
                      </a:lnTo>
                      <a:lnTo>
                        <a:pt x="5592" y="336"/>
                      </a:lnTo>
                      <a:lnTo>
                        <a:pt x="5556" y="330"/>
                      </a:lnTo>
                      <a:lnTo>
                        <a:pt x="5514" y="318"/>
                      </a:lnTo>
                      <a:lnTo>
                        <a:pt x="5454" y="318"/>
                      </a:lnTo>
                      <a:lnTo>
                        <a:pt x="5448" y="330"/>
                      </a:lnTo>
                      <a:lnTo>
                        <a:pt x="5460" y="354"/>
                      </a:lnTo>
                      <a:lnTo>
                        <a:pt x="5496" y="372"/>
                      </a:lnTo>
                      <a:lnTo>
                        <a:pt x="5538" y="390"/>
                      </a:lnTo>
                      <a:lnTo>
                        <a:pt x="5574" y="408"/>
                      </a:lnTo>
                      <a:lnTo>
                        <a:pt x="5610" y="414"/>
                      </a:lnTo>
                      <a:lnTo>
                        <a:pt x="5622" y="420"/>
                      </a:lnTo>
                      <a:close/>
                      <a:moveTo>
                        <a:pt x="4320" y="432"/>
                      </a:moveTo>
                      <a:lnTo>
                        <a:pt x="4368" y="444"/>
                      </a:lnTo>
                      <a:lnTo>
                        <a:pt x="4380" y="444"/>
                      </a:lnTo>
                      <a:lnTo>
                        <a:pt x="4392" y="438"/>
                      </a:lnTo>
                      <a:lnTo>
                        <a:pt x="4398" y="438"/>
                      </a:lnTo>
                      <a:lnTo>
                        <a:pt x="4404" y="432"/>
                      </a:lnTo>
                      <a:lnTo>
                        <a:pt x="4404" y="426"/>
                      </a:lnTo>
                      <a:lnTo>
                        <a:pt x="4398" y="426"/>
                      </a:lnTo>
                      <a:lnTo>
                        <a:pt x="4362" y="414"/>
                      </a:lnTo>
                      <a:lnTo>
                        <a:pt x="4344" y="420"/>
                      </a:lnTo>
                      <a:lnTo>
                        <a:pt x="4332" y="420"/>
                      </a:lnTo>
                      <a:lnTo>
                        <a:pt x="4320" y="432"/>
                      </a:lnTo>
                      <a:close/>
                      <a:moveTo>
                        <a:pt x="5424" y="354"/>
                      </a:moveTo>
                      <a:lnTo>
                        <a:pt x="5370" y="336"/>
                      </a:lnTo>
                      <a:lnTo>
                        <a:pt x="5394" y="366"/>
                      </a:lnTo>
                      <a:lnTo>
                        <a:pt x="5424" y="354"/>
                      </a:lnTo>
                      <a:close/>
                      <a:moveTo>
                        <a:pt x="7986" y="666"/>
                      </a:moveTo>
                      <a:lnTo>
                        <a:pt x="8034" y="654"/>
                      </a:lnTo>
                      <a:lnTo>
                        <a:pt x="8088" y="654"/>
                      </a:lnTo>
                      <a:lnTo>
                        <a:pt x="8100" y="648"/>
                      </a:lnTo>
                      <a:lnTo>
                        <a:pt x="8106" y="642"/>
                      </a:lnTo>
                      <a:lnTo>
                        <a:pt x="8106" y="636"/>
                      </a:lnTo>
                      <a:lnTo>
                        <a:pt x="8100" y="630"/>
                      </a:lnTo>
                      <a:lnTo>
                        <a:pt x="8088" y="630"/>
                      </a:lnTo>
                      <a:lnTo>
                        <a:pt x="8052" y="618"/>
                      </a:lnTo>
                      <a:lnTo>
                        <a:pt x="8028" y="612"/>
                      </a:lnTo>
                      <a:lnTo>
                        <a:pt x="8010" y="606"/>
                      </a:lnTo>
                      <a:lnTo>
                        <a:pt x="7968" y="606"/>
                      </a:lnTo>
                      <a:lnTo>
                        <a:pt x="7944" y="618"/>
                      </a:lnTo>
                      <a:lnTo>
                        <a:pt x="7938" y="630"/>
                      </a:lnTo>
                      <a:lnTo>
                        <a:pt x="7938" y="654"/>
                      </a:lnTo>
                      <a:lnTo>
                        <a:pt x="7944" y="666"/>
                      </a:lnTo>
                      <a:lnTo>
                        <a:pt x="7950" y="666"/>
                      </a:lnTo>
                      <a:lnTo>
                        <a:pt x="7962" y="672"/>
                      </a:lnTo>
                      <a:lnTo>
                        <a:pt x="7968" y="672"/>
                      </a:lnTo>
                      <a:lnTo>
                        <a:pt x="7980" y="666"/>
                      </a:lnTo>
                      <a:lnTo>
                        <a:pt x="7986" y="666"/>
                      </a:lnTo>
                      <a:close/>
                      <a:moveTo>
                        <a:pt x="162" y="1788"/>
                      </a:moveTo>
                      <a:lnTo>
                        <a:pt x="150" y="1788"/>
                      </a:lnTo>
                      <a:lnTo>
                        <a:pt x="138" y="1794"/>
                      </a:lnTo>
                      <a:lnTo>
                        <a:pt x="114" y="1794"/>
                      </a:lnTo>
                      <a:lnTo>
                        <a:pt x="108" y="1788"/>
                      </a:lnTo>
                      <a:lnTo>
                        <a:pt x="96" y="1788"/>
                      </a:lnTo>
                      <a:lnTo>
                        <a:pt x="96" y="1782"/>
                      </a:lnTo>
                      <a:lnTo>
                        <a:pt x="84" y="1782"/>
                      </a:lnTo>
                      <a:lnTo>
                        <a:pt x="84" y="1788"/>
                      </a:lnTo>
                      <a:lnTo>
                        <a:pt x="72" y="1800"/>
                      </a:lnTo>
                      <a:lnTo>
                        <a:pt x="12" y="1800"/>
                      </a:lnTo>
                      <a:lnTo>
                        <a:pt x="0" y="1812"/>
                      </a:lnTo>
                      <a:lnTo>
                        <a:pt x="0" y="1818"/>
                      </a:lnTo>
                      <a:lnTo>
                        <a:pt x="12" y="1830"/>
                      </a:lnTo>
                      <a:lnTo>
                        <a:pt x="6" y="1842"/>
                      </a:lnTo>
                      <a:lnTo>
                        <a:pt x="12" y="1848"/>
                      </a:lnTo>
                      <a:lnTo>
                        <a:pt x="18" y="1848"/>
                      </a:lnTo>
                      <a:lnTo>
                        <a:pt x="24" y="1842"/>
                      </a:lnTo>
                      <a:lnTo>
                        <a:pt x="48" y="1842"/>
                      </a:lnTo>
                      <a:lnTo>
                        <a:pt x="54" y="1848"/>
                      </a:lnTo>
                      <a:lnTo>
                        <a:pt x="66" y="1848"/>
                      </a:lnTo>
                      <a:lnTo>
                        <a:pt x="72" y="1854"/>
                      </a:lnTo>
                      <a:lnTo>
                        <a:pt x="162" y="1854"/>
                      </a:lnTo>
                      <a:lnTo>
                        <a:pt x="162" y="1848"/>
                      </a:lnTo>
                      <a:lnTo>
                        <a:pt x="168" y="1848"/>
                      </a:lnTo>
                      <a:lnTo>
                        <a:pt x="162" y="1830"/>
                      </a:lnTo>
                      <a:lnTo>
                        <a:pt x="174" y="1818"/>
                      </a:lnTo>
                      <a:lnTo>
                        <a:pt x="174" y="1800"/>
                      </a:lnTo>
                      <a:lnTo>
                        <a:pt x="168" y="1788"/>
                      </a:lnTo>
                      <a:lnTo>
                        <a:pt x="162" y="1788"/>
                      </a:lnTo>
                      <a:close/>
                      <a:moveTo>
                        <a:pt x="1038" y="90"/>
                      </a:moveTo>
                      <a:lnTo>
                        <a:pt x="1062" y="72"/>
                      </a:lnTo>
                      <a:lnTo>
                        <a:pt x="1032" y="72"/>
                      </a:lnTo>
                      <a:lnTo>
                        <a:pt x="1032" y="84"/>
                      </a:lnTo>
                      <a:lnTo>
                        <a:pt x="1038" y="90"/>
                      </a:lnTo>
                      <a:close/>
                      <a:moveTo>
                        <a:pt x="990" y="72"/>
                      </a:moveTo>
                      <a:lnTo>
                        <a:pt x="1074" y="54"/>
                      </a:lnTo>
                      <a:lnTo>
                        <a:pt x="1044" y="42"/>
                      </a:lnTo>
                      <a:lnTo>
                        <a:pt x="996" y="54"/>
                      </a:lnTo>
                      <a:lnTo>
                        <a:pt x="948" y="54"/>
                      </a:lnTo>
                      <a:lnTo>
                        <a:pt x="966" y="66"/>
                      </a:lnTo>
                      <a:lnTo>
                        <a:pt x="990" y="72"/>
                      </a:lnTo>
                      <a:close/>
                      <a:moveTo>
                        <a:pt x="1122" y="90"/>
                      </a:moveTo>
                      <a:lnTo>
                        <a:pt x="1128" y="78"/>
                      </a:lnTo>
                      <a:lnTo>
                        <a:pt x="1152" y="78"/>
                      </a:lnTo>
                      <a:lnTo>
                        <a:pt x="1164" y="66"/>
                      </a:lnTo>
                      <a:lnTo>
                        <a:pt x="1218" y="66"/>
                      </a:lnTo>
                      <a:lnTo>
                        <a:pt x="1218" y="60"/>
                      </a:lnTo>
                      <a:lnTo>
                        <a:pt x="1206" y="54"/>
                      </a:lnTo>
                      <a:lnTo>
                        <a:pt x="1182" y="54"/>
                      </a:lnTo>
                      <a:lnTo>
                        <a:pt x="1182" y="48"/>
                      </a:lnTo>
                      <a:lnTo>
                        <a:pt x="1176" y="48"/>
                      </a:lnTo>
                      <a:lnTo>
                        <a:pt x="1164" y="42"/>
                      </a:lnTo>
                      <a:lnTo>
                        <a:pt x="1140" y="42"/>
                      </a:lnTo>
                      <a:lnTo>
                        <a:pt x="1134" y="48"/>
                      </a:lnTo>
                      <a:lnTo>
                        <a:pt x="1128" y="60"/>
                      </a:lnTo>
                      <a:lnTo>
                        <a:pt x="1128" y="66"/>
                      </a:lnTo>
                      <a:lnTo>
                        <a:pt x="1122" y="66"/>
                      </a:lnTo>
                      <a:lnTo>
                        <a:pt x="1116" y="72"/>
                      </a:lnTo>
                      <a:lnTo>
                        <a:pt x="1104" y="72"/>
                      </a:lnTo>
                      <a:lnTo>
                        <a:pt x="1086" y="78"/>
                      </a:lnTo>
                      <a:lnTo>
                        <a:pt x="1080" y="78"/>
                      </a:lnTo>
                      <a:lnTo>
                        <a:pt x="1074" y="84"/>
                      </a:lnTo>
                      <a:lnTo>
                        <a:pt x="1080" y="84"/>
                      </a:lnTo>
                      <a:lnTo>
                        <a:pt x="1092" y="90"/>
                      </a:lnTo>
                      <a:lnTo>
                        <a:pt x="1122" y="90"/>
                      </a:lnTo>
                      <a:close/>
                      <a:moveTo>
                        <a:pt x="1176" y="78"/>
                      </a:moveTo>
                      <a:lnTo>
                        <a:pt x="1158" y="90"/>
                      </a:lnTo>
                      <a:lnTo>
                        <a:pt x="1176" y="102"/>
                      </a:lnTo>
                      <a:lnTo>
                        <a:pt x="1194" y="108"/>
                      </a:lnTo>
                      <a:lnTo>
                        <a:pt x="1248" y="102"/>
                      </a:lnTo>
                      <a:lnTo>
                        <a:pt x="1242" y="90"/>
                      </a:lnTo>
                      <a:lnTo>
                        <a:pt x="1212" y="90"/>
                      </a:lnTo>
                      <a:lnTo>
                        <a:pt x="1176" y="78"/>
                      </a:lnTo>
                      <a:close/>
                      <a:moveTo>
                        <a:pt x="7812" y="2436"/>
                      </a:moveTo>
                      <a:lnTo>
                        <a:pt x="7782" y="2400"/>
                      </a:lnTo>
                      <a:lnTo>
                        <a:pt x="7776" y="2400"/>
                      </a:lnTo>
                      <a:lnTo>
                        <a:pt x="7770" y="2394"/>
                      </a:lnTo>
                      <a:lnTo>
                        <a:pt x="7752" y="2388"/>
                      </a:lnTo>
                      <a:lnTo>
                        <a:pt x="7728" y="2364"/>
                      </a:lnTo>
                      <a:lnTo>
                        <a:pt x="7722" y="2352"/>
                      </a:lnTo>
                      <a:lnTo>
                        <a:pt x="7704" y="2298"/>
                      </a:lnTo>
                      <a:lnTo>
                        <a:pt x="7698" y="2286"/>
                      </a:lnTo>
                      <a:lnTo>
                        <a:pt x="7698" y="2274"/>
                      </a:lnTo>
                      <a:lnTo>
                        <a:pt x="7674" y="2250"/>
                      </a:lnTo>
                      <a:lnTo>
                        <a:pt x="7680" y="2244"/>
                      </a:lnTo>
                      <a:lnTo>
                        <a:pt x="7698" y="2244"/>
                      </a:lnTo>
                      <a:lnTo>
                        <a:pt x="7770" y="2268"/>
                      </a:lnTo>
                      <a:lnTo>
                        <a:pt x="7800" y="2280"/>
                      </a:lnTo>
                      <a:lnTo>
                        <a:pt x="7812" y="2286"/>
                      </a:lnTo>
                      <a:lnTo>
                        <a:pt x="7740" y="2232"/>
                      </a:lnTo>
                      <a:lnTo>
                        <a:pt x="7734" y="2226"/>
                      </a:lnTo>
                      <a:lnTo>
                        <a:pt x="7722" y="2202"/>
                      </a:lnTo>
                      <a:lnTo>
                        <a:pt x="7710" y="2196"/>
                      </a:lnTo>
                      <a:lnTo>
                        <a:pt x="7704" y="2184"/>
                      </a:lnTo>
                      <a:lnTo>
                        <a:pt x="7698" y="2178"/>
                      </a:lnTo>
                      <a:lnTo>
                        <a:pt x="7674" y="2166"/>
                      </a:lnTo>
                      <a:lnTo>
                        <a:pt x="7668" y="2160"/>
                      </a:lnTo>
                      <a:lnTo>
                        <a:pt x="7656" y="2154"/>
                      </a:lnTo>
                      <a:lnTo>
                        <a:pt x="7578" y="2070"/>
                      </a:lnTo>
                      <a:lnTo>
                        <a:pt x="7554" y="2070"/>
                      </a:lnTo>
                      <a:lnTo>
                        <a:pt x="7542" y="2040"/>
                      </a:lnTo>
                      <a:lnTo>
                        <a:pt x="7524" y="2040"/>
                      </a:lnTo>
                      <a:lnTo>
                        <a:pt x="7512" y="2028"/>
                      </a:lnTo>
                      <a:lnTo>
                        <a:pt x="7500" y="2004"/>
                      </a:lnTo>
                      <a:lnTo>
                        <a:pt x="7500" y="1980"/>
                      </a:lnTo>
                      <a:lnTo>
                        <a:pt x="7470" y="1944"/>
                      </a:lnTo>
                      <a:lnTo>
                        <a:pt x="7446" y="1950"/>
                      </a:lnTo>
                      <a:lnTo>
                        <a:pt x="7434" y="1920"/>
                      </a:lnTo>
                      <a:lnTo>
                        <a:pt x="7392" y="1890"/>
                      </a:lnTo>
                      <a:lnTo>
                        <a:pt x="7380" y="1866"/>
                      </a:lnTo>
                      <a:lnTo>
                        <a:pt x="7368" y="1860"/>
                      </a:lnTo>
                      <a:lnTo>
                        <a:pt x="7362" y="1854"/>
                      </a:lnTo>
                      <a:lnTo>
                        <a:pt x="7344" y="1854"/>
                      </a:lnTo>
                      <a:lnTo>
                        <a:pt x="7344" y="1860"/>
                      </a:lnTo>
                      <a:lnTo>
                        <a:pt x="7392" y="1908"/>
                      </a:lnTo>
                      <a:lnTo>
                        <a:pt x="7392" y="1914"/>
                      </a:lnTo>
                      <a:lnTo>
                        <a:pt x="7386" y="1914"/>
                      </a:lnTo>
                      <a:lnTo>
                        <a:pt x="7380" y="1908"/>
                      </a:lnTo>
                      <a:lnTo>
                        <a:pt x="7368" y="1908"/>
                      </a:lnTo>
                      <a:lnTo>
                        <a:pt x="7362" y="1914"/>
                      </a:lnTo>
                      <a:lnTo>
                        <a:pt x="7362" y="1926"/>
                      </a:lnTo>
                      <a:lnTo>
                        <a:pt x="7374" y="1950"/>
                      </a:lnTo>
                      <a:lnTo>
                        <a:pt x="7386" y="1962"/>
                      </a:lnTo>
                      <a:lnTo>
                        <a:pt x="7392" y="1974"/>
                      </a:lnTo>
                      <a:lnTo>
                        <a:pt x="7404" y="1980"/>
                      </a:lnTo>
                      <a:lnTo>
                        <a:pt x="7404" y="1992"/>
                      </a:lnTo>
                      <a:lnTo>
                        <a:pt x="7416" y="2016"/>
                      </a:lnTo>
                      <a:lnTo>
                        <a:pt x="7422" y="2022"/>
                      </a:lnTo>
                      <a:lnTo>
                        <a:pt x="7440" y="2034"/>
                      </a:lnTo>
                      <a:lnTo>
                        <a:pt x="7470" y="2052"/>
                      </a:lnTo>
                      <a:lnTo>
                        <a:pt x="7500" y="2076"/>
                      </a:lnTo>
                      <a:lnTo>
                        <a:pt x="7518" y="2100"/>
                      </a:lnTo>
                      <a:lnTo>
                        <a:pt x="7524" y="2112"/>
                      </a:lnTo>
                      <a:lnTo>
                        <a:pt x="7536" y="2130"/>
                      </a:lnTo>
                      <a:lnTo>
                        <a:pt x="7536" y="2142"/>
                      </a:lnTo>
                      <a:lnTo>
                        <a:pt x="7548" y="2154"/>
                      </a:lnTo>
                      <a:lnTo>
                        <a:pt x="7554" y="2166"/>
                      </a:lnTo>
                      <a:lnTo>
                        <a:pt x="7572" y="2184"/>
                      </a:lnTo>
                      <a:lnTo>
                        <a:pt x="7590" y="2208"/>
                      </a:lnTo>
                      <a:lnTo>
                        <a:pt x="7608" y="2238"/>
                      </a:lnTo>
                      <a:lnTo>
                        <a:pt x="7620" y="2262"/>
                      </a:lnTo>
                      <a:lnTo>
                        <a:pt x="7626" y="2268"/>
                      </a:lnTo>
                      <a:lnTo>
                        <a:pt x="7626" y="2280"/>
                      </a:lnTo>
                      <a:lnTo>
                        <a:pt x="7632" y="2292"/>
                      </a:lnTo>
                      <a:lnTo>
                        <a:pt x="7644" y="2304"/>
                      </a:lnTo>
                      <a:lnTo>
                        <a:pt x="7656" y="2304"/>
                      </a:lnTo>
                      <a:lnTo>
                        <a:pt x="7668" y="2310"/>
                      </a:lnTo>
                      <a:lnTo>
                        <a:pt x="7674" y="2322"/>
                      </a:lnTo>
                      <a:lnTo>
                        <a:pt x="7686" y="2334"/>
                      </a:lnTo>
                      <a:lnTo>
                        <a:pt x="7698" y="2358"/>
                      </a:lnTo>
                      <a:lnTo>
                        <a:pt x="7698" y="2376"/>
                      </a:lnTo>
                      <a:lnTo>
                        <a:pt x="7740" y="2412"/>
                      </a:lnTo>
                      <a:lnTo>
                        <a:pt x="7752" y="2466"/>
                      </a:lnTo>
                      <a:lnTo>
                        <a:pt x="7794" y="2508"/>
                      </a:lnTo>
                      <a:lnTo>
                        <a:pt x="7794" y="2502"/>
                      </a:lnTo>
                      <a:lnTo>
                        <a:pt x="7788" y="2496"/>
                      </a:lnTo>
                      <a:lnTo>
                        <a:pt x="7788" y="2484"/>
                      </a:lnTo>
                      <a:lnTo>
                        <a:pt x="7782" y="2472"/>
                      </a:lnTo>
                      <a:lnTo>
                        <a:pt x="7782" y="2460"/>
                      </a:lnTo>
                      <a:lnTo>
                        <a:pt x="7776" y="2448"/>
                      </a:lnTo>
                      <a:lnTo>
                        <a:pt x="7782" y="2442"/>
                      </a:lnTo>
                      <a:lnTo>
                        <a:pt x="7788" y="2442"/>
                      </a:lnTo>
                      <a:lnTo>
                        <a:pt x="7800" y="2454"/>
                      </a:lnTo>
                      <a:lnTo>
                        <a:pt x="7830" y="2454"/>
                      </a:lnTo>
                      <a:lnTo>
                        <a:pt x="7866" y="2496"/>
                      </a:lnTo>
                      <a:lnTo>
                        <a:pt x="7866" y="2472"/>
                      </a:lnTo>
                      <a:lnTo>
                        <a:pt x="7836" y="2430"/>
                      </a:lnTo>
                      <a:lnTo>
                        <a:pt x="7812" y="2436"/>
                      </a:lnTo>
                      <a:close/>
                      <a:moveTo>
                        <a:pt x="1344" y="84"/>
                      </a:moveTo>
                      <a:lnTo>
                        <a:pt x="1350" y="72"/>
                      </a:lnTo>
                      <a:lnTo>
                        <a:pt x="1308" y="66"/>
                      </a:lnTo>
                      <a:lnTo>
                        <a:pt x="1284" y="78"/>
                      </a:lnTo>
                      <a:lnTo>
                        <a:pt x="1290" y="90"/>
                      </a:lnTo>
                      <a:lnTo>
                        <a:pt x="1344" y="84"/>
                      </a:lnTo>
                      <a:close/>
                      <a:moveTo>
                        <a:pt x="9048" y="996"/>
                      </a:moveTo>
                      <a:lnTo>
                        <a:pt x="9036" y="984"/>
                      </a:lnTo>
                      <a:lnTo>
                        <a:pt x="9024" y="978"/>
                      </a:lnTo>
                      <a:lnTo>
                        <a:pt x="9006" y="972"/>
                      </a:lnTo>
                      <a:lnTo>
                        <a:pt x="8994" y="966"/>
                      </a:lnTo>
                      <a:lnTo>
                        <a:pt x="8982" y="966"/>
                      </a:lnTo>
                      <a:lnTo>
                        <a:pt x="8940" y="948"/>
                      </a:lnTo>
                      <a:lnTo>
                        <a:pt x="8898" y="948"/>
                      </a:lnTo>
                      <a:lnTo>
                        <a:pt x="8868" y="930"/>
                      </a:lnTo>
                      <a:lnTo>
                        <a:pt x="8778" y="924"/>
                      </a:lnTo>
                      <a:lnTo>
                        <a:pt x="8736" y="906"/>
                      </a:lnTo>
                      <a:lnTo>
                        <a:pt x="8700" y="906"/>
                      </a:lnTo>
                      <a:lnTo>
                        <a:pt x="8754" y="942"/>
                      </a:lnTo>
                      <a:lnTo>
                        <a:pt x="8808" y="966"/>
                      </a:lnTo>
                      <a:lnTo>
                        <a:pt x="8796" y="966"/>
                      </a:lnTo>
                      <a:lnTo>
                        <a:pt x="8784" y="972"/>
                      </a:lnTo>
                      <a:lnTo>
                        <a:pt x="8754" y="972"/>
                      </a:lnTo>
                      <a:lnTo>
                        <a:pt x="8730" y="960"/>
                      </a:lnTo>
                      <a:lnTo>
                        <a:pt x="8676" y="906"/>
                      </a:lnTo>
                      <a:lnTo>
                        <a:pt x="8580" y="870"/>
                      </a:lnTo>
                      <a:lnTo>
                        <a:pt x="8496" y="846"/>
                      </a:lnTo>
                      <a:lnTo>
                        <a:pt x="8442" y="834"/>
                      </a:lnTo>
                      <a:lnTo>
                        <a:pt x="8370" y="822"/>
                      </a:lnTo>
                      <a:lnTo>
                        <a:pt x="8280" y="804"/>
                      </a:lnTo>
                      <a:lnTo>
                        <a:pt x="8190" y="780"/>
                      </a:lnTo>
                      <a:lnTo>
                        <a:pt x="8112" y="762"/>
                      </a:lnTo>
                      <a:lnTo>
                        <a:pt x="8052" y="750"/>
                      </a:lnTo>
                      <a:lnTo>
                        <a:pt x="7998" y="738"/>
                      </a:lnTo>
                      <a:lnTo>
                        <a:pt x="7956" y="732"/>
                      </a:lnTo>
                      <a:lnTo>
                        <a:pt x="7758" y="732"/>
                      </a:lnTo>
                      <a:lnTo>
                        <a:pt x="7746" y="714"/>
                      </a:lnTo>
                      <a:lnTo>
                        <a:pt x="7698" y="720"/>
                      </a:lnTo>
                      <a:lnTo>
                        <a:pt x="7680" y="708"/>
                      </a:lnTo>
                      <a:lnTo>
                        <a:pt x="7626" y="708"/>
                      </a:lnTo>
                      <a:lnTo>
                        <a:pt x="7650" y="726"/>
                      </a:lnTo>
                      <a:lnTo>
                        <a:pt x="7644" y="744"/>
                      </a:lnTo>
                      <a:lnTo>
                        <a:pt x="7656" y="744"/>
                      </a:lnTo>
                      <a:lnTo>
                        <a:pt x="7680" y="756"/>
                      </a:lnTo>
                      <a:lnTo>
                        <a:pt x="7716" y="762"/>
                      </a:lnTo>
                      <a:lnTo>
                        <a:pt x="7740" y="774"/>
                      </a:lnTo>
                      <a:lnTo>
                        <a:pt x="7758" y="786"/>
                      </a:lnTo>
                      <a:lnTo>
                        <a:pt x="7752" y="798"/>
                      </a:lnTo>
                      <a:lnTo>
                        <a:pt x="7728" y="804"/>
                      </a:lnTo>
                      <a:lnTo>
                        <a:pt x="7698" y="804"/>
                      </a:lnTo>
                      <a:lnTo>
                        <a:pt x="7686" y="798"/>
                      </a:lnTo>
                      <a:lnTo>
                        <a:pt x="7680" y="792"/>
                      </a:lnTo>
                      <a:lnTo>
                        <a:pt x="7656" y="774"/>
                      </a:lnTo>
                      <a:lnTo>
                        <a:pt x="7584" y="774"/>
                      </a:lnTo>
                      <a:lnTo>
                        <a:pt x="7530" y="738"/>
                      </a:lnTo>
                      <a:lnTo>
                        <a:pt x="7524" y="738"/>
                      </a:lnTo>
                      <a:lnTo>
                        <a:pt x="7518" y="744"/>
                      </a:lnTo>
                      <a:lnTo>
                        <a:pt x="7506" y="744"/>
                      </a:lnTo>
                      <a:lnTo>
                        <a:pt x="7500" y="750"/>
                      </a:lnTo>
                      <a:lnTo>
                        <a:pt x="7446" y="750"/>
                      </a:lnTo>
                      <a:lnTo>
                        <a:pt x="7440" y="738"/>
                      </a:lnTo>
                      <a:lnTo>
                        <a:pt x="7344" y="744"/>
                      </a:lnTo>
                      <a:lnTo>
                        <a:pt x="7320" y="726"/>
                      </a:lnTo>
                      <a:lnTo>
                        <a:pt x="7314" y="732"/>
                      </a:lnTo>
                      <a:lnTo>
                        <a:pt x="7212" y="732"/>
                      </a:lnTo>
                      <a:lnTo>
                        <a:pt x="7206" y="738"/>
                      </a:lnTo>
                      <a:lnTo>
                        <a:pt x="7212" y="744"/>
                      </a:lnTo>
                      <a:lnTo>
                        <a:pt x="7218" y="756"/>
                      </a:lnTo>
                      <a:lnTo>
                        <a:pt x="7254" y="792"/>
                      </a:lnTo>
                      <a:lnTo>
                        <a:pt x="7248" y="792"/>
                      </a:lnTo>
                      <a:lnTo>
                        <a:pt x="7242" y="786"/>
                      </a:lnTo>
                      <a:lnTo>
                        <a:pt x="7230" y="780"/>
                      </a:lnTo>
                      <a:lnTo>
                        <a:pt x="7218" y="768"/>
                      </a:lnTo>
                      <a:lnTo>
                        <a:pt x="7206" y="762"/>
                      </a:lnTo>
                      <a:lnTo>
                        <a:pt x="7194" y="750"/>
                      </a:lnTo>
                      <a:lnTo>
                        <a:pt x="7176" y="744"/>
                      </a:lnTo>
                      <a:lnTo>
                        <a:pt x="7104" y="732"/>
                      </a:lnTo>
                      <a:lnTo>
                        <a:pt x="7086" y="732"/>
                      </a:lnTo>
                      <a:lnTo>
                        <a:pt x="7086" y="726"/>
                      </a:lnTo>
                      <a:lnTo>
                        <a:pt x="7056" y="696"/>
                      </a:lnTo>
                      <a:lnTo>
                        <a:pt x="7032" y="684"/>
                      </a:lnTo>
                      <a:lnTo>
                        <a:pt x="6990" y="666"/>
                      </a:lnTo>
                      <a:lnTo>
                        <a:pt x="6948" y="660"/>
                      </a:lnTo>
                      <a:lnTo>
                        <a:pt x="6912" y="654"/>
                      </a:lnTo>
                      <a:lnTo>
                        <a:pt x="6882" y="654"/>
                      </a:lnTo>
                      <a:lnTo>
                        <a:pt x="6864" y="648"/>
                      </a:lnTo>
                      <a:lnTo>
                        <a:pt x="6834" y="648"/>
                      </a:lnTo>
                      <a:lnTo>
                        <a:pt x="6786" y="636"/>
                      </a:lnTo>
                      <a:lnTo>
                        <a:pt x="6774" y="642"/>
                      </a:lnTo>
                      <a:lnTo>
                        <a:pt x="6714" y="642"/>
                      </a:lnTo>
                      <a:lnTo>
                        <a:pt x="6696" y="660"/>
                      </a:lnTo>
                      <a:lnTo>
                        <a:pt x="6684" y="666"/>
                      </a:lnTo>
                      <a:lnTo>
                        <a:pt x="6648" y="666"/>
                      </a:lnTo>
                      <a:lnTo>
                        <a:pt x="6630" y="660"/>
                      </a:lnTo>
                      <a:lnTo>
                        <a:pt x="6594" y="660"/>
                      </a:lnTo>
                      <a:lnTo>
                        <a:pt x="6582" y="654"/>
                      </a:lnTo>
                      <a:lnTo>
                        <a:pt x="6576" y="648"/>
                      </a:lnTo>
                      <a:lnTo>
                        <a:pt x="6552" y="636"/>
                      </a:lnTo>
                      <a:lnTo>
                        <a:pt x="6534" y="630"/>
                      </a:lnTo>
                      <a:lnTo>
                        <a:pt x="6522" y="624"/>
                      </a:lnTo>
                      <a:lnTo>
                        <a:pt x="6498" y="624"/>
                      </a:lnTo>
                      <a:lnTo>
                        <a:pt x="6486" y="630"/>
                      </a:lnTo>
                      <a:lnTo>
                        <a:pt x="6474" y="612"/>
                      </a:lnTo>
                      <a:lnTo>
                        <a:pt x="6438" y="612"/>
                      </a:lnTo>
                      <a:lnTo>
                        <a:pt x="6372" y="606"/>
                      </a:lnTo>
                      <a:lnTo>
                        <a:pt x="6408" y="594"/>
                      </a:lnTo>
                      <a:lnTo>
                        <a:pt x="6372" y="570"/>
                      </a:lnTo>
                      <a:lnTo>
                        <a:pt x="6360" y="570"/>
                      </a:lnTo>
                      <a:lnTo>
                        <a:pt x="6324" y="564"/>
                      </a:lnTo>
                      <a:lnTo>
                        <a:pt x="6282" y="558"/>
                      </a:lnTo>
                      <a:lnTo>
                        <a:pt x="6246" y="558"/>
                      </a:lnTo>
                      <a:lnTo>
                        <a:pt x="6228" y="564"/>
                      </a:lnTo>
                      <a:lnTo>
                        <a:pt x="6228" y="594"/>
                      </a:lnTo>
                      <a:lnTo>
                        <a:pt x="6222" y="600"/>
                      </a:lnTo>
                      <a:lnTo>
                        <a:pt x="6192" y="600"/>
                      </a:lnTo>
                      <a:lnTo>
                        <a:pt x="6180" y="594"/>
                      </a:lnTo>
                      <a:lnTo>
                        <a:pt x="6168" y="594"/>
                      </a:lnTo>
                      <a:lnTo>
                        <a:pt x="6186" y="582"/>
                      </a:lnTo>
                      <a:lnTo>
                        <a:pt x="6168" y="570"/>
                      </a:lnTo>
                      <a:lnTo>
                        <a:pt x="6096" y="570"/>
                      </a:lnTo>
                      <a:lnTo>
                        <a:pt x="6114" y="558"/>
                      </a:lnTo>
                      <a:lnTo>
                        <a:pt x="6156" y="558"/>
                      </a:lnTo>
                      <a:lnTo>
                        <a:pt x="6216" y="588"/>
                      </a:lnTo>
                      <a:lnTo>
                        <a:pt x="6216" y="564"/>
                      </a:lnTo>
                      <a:lnTo>
                        <a:pt x="6162" y="540"/>
                      </a:lnTo>
                      <a:lnTo>
                        <a:pt x="6048" y="546"/>
                      </a:lnTo>
                      <a:lnTo>
                        <a:pt x="6048" y="534"/>
                      </a:lnTo>
                      <a:lnTo>
                        <a:pt x="5928" y="540"/>
                      </a:lnTo>
                      <a:lnTo>
                        <a:pt x="5880" y="522"/>
                      </a:lnTo>
                      <a:lnTo>
                        <a:pt x="5862" y="522"/>
                      </a:lnTo>
                      <a:lnTo>
                        <a:pt x="5898" y="546"/>
                      </a:lnTo>
                      <a:lnTo>
                        <a:pt x="5850" y="546"/>
                      </a:lnTo>
                      <a:lnTo>
                        <a:pt x="5838" y="552"/>
                      </a:lnTo>
                      <a:lnTo>
                        <a:pt x="5832" y="552"/>
                      </a:lnTo>
                      <a:lnTo>
                        <a:pt x="5832" y="558"/>
                      </a:lnTo>
                      <a:lnTo>
                        <a:pt x="5844" y="564"/>
                      </a:lnTo>
                      <a:lnTo>
                        <a:pt x="5850" y="570"/>
                      </a:lnTo>
                      <a:lnTo>
                        <a:pt x="5862" y="576"/>
                      </a:lnTo>
                      <a:lnTo>
                        <a:pt x="5892" y="576"/>
                      </a:lnTo>
                      <a:lnTo>
                        <a:pt x="5892" y="582"/>
                      </a:lnTo>
                      <a:lnTo>
                        <a:pt x="5952" y="618"/>
                      </a:lnTo>
                      <a:lnTo>
                        <a:pt x="5904" y="618"/>
                      </a:lnTo>
                      <a:lnTo>
                        <a:pt x="5898" y="612"/>
                      </a:lnTo>
                      <a:lnTo>
                        <a:pt x="5886" y="606"/>
                      </a:lnTo>
                      <a:lnTo>
                        <a:pt x="5874" y="606"/>
                      </a:lnTo>
                      <a:lnTo>
                        <a:pt x="5862" y="600"/>
                      </a:lnTo>
                      <a:lnTo>
                        <a:pt x="5844" y="618"/>
                      </a:lnTo>
                      <a:lnTo>
                        <a:pt x="5868" y="636"/>
                      </a:lnTo>
                      <a:lnTo>
                        <a:pt x="5814" y="630"/>
                      </a:lnTo>
                      <a:lnTo>
                        <a:pt x="5808" y="630"/>
                      </a:lnTo>
                      <a:lnTo>
                        <a:pt x="5802" y="624"/>
                      </a:lnTo>
                      <a:lnTo>
                        <a:pt x="5784" y="618"/>
                      </a:lnTo>
                      <a:lnTo>
                        <a:pt x="5766" y="618"/>
                      </a:lnTo>
                      <a:lnTo>
                        <a:pt x="5754" y="612"/>
                      </a:lnTo>
                      <a:lnTo>
                        <a:pt x="5736" y="606"/>
                      </a:lnTo>
                      <a:lnTo>
                        <a:pt x="5724" y="606"/>
                      </a:lnTo>
                      <a:lnTo>
                        <a:pt x="5712" y="612"/>
                      </a:lnTo>
                      <a:lnTo>
                        <a:pt x="5700" y="612"/>
                      </a:lnTo>
                      <a:lnTo>
                        <a:pt x="5688" y="618"/>
                      </a:lnTo>
                      <a:lnTo>
                        <a:pt x="5682" y="624"/>
                      </a:lnTo>
                      <a:lnTo>
                        <a:pt x="5676" y="624"/>
                      </a:lnTo>
                      <a:lnTo>
                        <a:pt x="5610" y="618"/>
                      </a:lnTo>
                      <a:lnTo>
                        <a:pt x="5604" y="618"/>
                      </a:lnTo>
                      <a:lnTo>
                        <a:pt x="5598" y="612"/>
                      </a:lnTo>
                      <a:lnTo>
                        <a:pt x="5562" y="594"/>
                      </a:lnTo>
                      <a:lnTo>
                        <a:pt x="5556" y="594"/>
                      </a:lnTo>
                      <a:lnTo>
                        <a:pt x="5550" y="588"/>
                      </a:lnTo>
                      <a:lnTo>
                        <a:pt x="5538" y="588"/>
                      </a:lnTo>
                      <a:lnTo>
                        <a:pt x="5538" y="606"/>
                      </a:lnTo>
                      <a:lnTo>
                        <a:pt x="5544" y="612"/>
                      </a:lnTo>
                      <a:lnTo>
                        <a:pt x="5550" y="624"/>
                      </a:lnTo>
                      <a:lnTo>
                        <a:pt x="5556" y="630"/>
                      </a:lnTo>
                      <a:lnTo>
                        <a:pt x="5562" y="642"/>
                      </a:lnTo>
                      <a:lnTo>
                        <a:pt x="5562" y="660"/>
                      </a:lnTo>
                      <a:lnTo>
                        <a:pt x="5556" y="666"/>
                      </a:lnTo>
                      <a:lnTo>
                        <a:pt x="5532" y="660"/>
                      </a:lnTo>
                      <a:lnTo>
                        <a:pt x="5424" y="624"/>
                      </a:lnTo>
                      <a:lnTo>
                        <a:pt x="5412" y="618"/>
                      </a:lnTo>
                      <a:lnTo>
                        <a:pt x="5406" y="618"/>
                      </a:lnTo>
                      <a:lnTo>
                        <a:pt x="5400" y="612"/>
                      </a:lnTo>
                      <a:lnTo>
                        <a:pt x="5394" y="600"/>
                      </a:lnTo>
                      <a:lnTo>
                        <a:pt x="5382" y="594"/>
                      </a:lnTo>
                      <a:lnTo>
                        <a:pt x="5376" y="588"/>
                      </a:lnTo>
                      <a:lnTo>
                        <a:pt x="5376" y="606"/>
                      </a:lnTo>
                      <a:lnTo>
                        <a:pt x="5322" y="588"/>
                      </a:lnTo>
                      <a:lnTo>
                        <a:pt x="5292" y="570"/>
                      </a:lnTo>
                      <a:lnTo>
                        <a:pt x="5298" y="570"/>
                      </a:lnTo>
                      <a:lnTo>
                        <a:pt x="5304" y="576"/>
                      </a:lnTo>
                      <a:lnTo>
                        <a:pt x="5328" y="576"/>
                      </a:lnTo>
                      <a:lnTo>
                        <a:pt x="5340" y="582"/>
                      </a:lnTo>
                      <a:lnTo>
                        <a:pt x="5352" y="582"/>
                      </a:lnTo>
                      <a:lnTo>
                        <a:pt x="5358" y="576"/>
                      </a:lnTo>
                      <a:lnTo>
                        <a:pt x="5358" y="570"/>
                      </a:lnTo>
                      <a:lnTo>
                        <a:pt x="5346" y="564"/>
                      </a:lnTo>
                      <a:lnTo>
                        <a:pt x="5334" y="552"/>
                      </a:lnTo>
                      <a:lnTo>
                        <a:pt x="5292" y="552"/>
                      </a:lnTo>
                      <a:lnTo>
                        <a:pt x="5304" y="540"/>
                      </a:lnTo>
                      <a:lnTo>
                        <a:pt x="5298" y="534"/>
                      </a:lnTo>
                      <a:lnTo>
                        <a:pt x="5286" y="528"/>
                      </a:lnTo>
                      <a:lnTo>
                        <a:pt x="5256" y="528"/>
                      </a:lnTo>
                      <a:lnTo>
                        <a:pt x="5268" y="510"/>
                      </a:lnTo>
                      <a:lnTo>
                        <a:pt x="5262" y="510"/>
                      </a:lnTo>
                      <a:lnTo>
                        <a:pt x="5256" y="504"/>
                      </a:lnTo>
                      <a:lnTo>
                        <a:pt x="5232" y="504"/>
                      </a:lnTo>
                      <a:lnTo>
                        <a:pt x="5220" y="498"/>
                      </a:lnTo>
                      <a:lnTo>
                        <a:pt x="5208" y="498"/>
                      </a:lnTo>
                      <a:lnTo>
                        <a:pt x="5202" y="492"/>
                      </a:lnTo>
                      <a:lnTo>
                        <a:pt x="5190" y="492"/>
                      </a:lnTo>
                      <a:lnTo>
                        <a:pt x="5184" y="486"/>
                      </a:lnTo>
                      <a:lnTo>
                        <a:pt x="5142" y="486"/>
                      </a:lnTo>
                      <a:lnTo>
                        <a:pt x="5130" y="492"/>
                      </a:lnTo>
                      <a:lnTo>
                        <a:pt x="5094" y="492"/>
                      </a:lnTo>
                      <a:lnTo>
                        <a:pt x="5076" y="486"/>
                      </a:lnTo>
                      <a:lnTo>
                        <a:pt x="5070" y="480"/>
                      </a:lnTo>
                      <a:lnTo>
                        <a:pt x="5064" y="480"/>
                      </a:lnTo>
                      <a:lnTo>
                        <a:pt x="5040" y="486"/>
                      </a:lnTo>
                      <a:lnTo>
                        <a:pt x="5040" y="474"/>
                      </a:lnTo>
                      <a:lnTo>
                        <a:pt x="4992" y="468"/>
                      </a:lnTo>
                      <a:lnTo>
                        <a:pt x="4980" y="456"/>
                      </a:lnTo>
                      <a:lnTo>
                        <a:pt x="4974" y="474"/>
                      </a:lnTo>
                      <a:lnTo>
                        <a:pt x="4956" y="480"/>
                      </a:lnTo>
                      <a:lnTo>
                        <a:pt x="4986" y="498"/>
                      </a:lnTo>
                      <a:lnTo>
                        <a:pt x="5010" y="528"/>
                      </a:lnTo>
                      <a:lnTo>
                        <a:pt x="4962" y="522"/>
                      </a:lnTo>
                      <a:lnTo>
                        <a:pt x="4956" y="516"/>
                      </a:lnTo>
                      <a:lnTo>
                        <a:pt x="4890" y="522"/>
                      </a:lnTo>
                      <a:lnTo>
                        <a:pt x="4872" y="528"/>
                      </a:lnTo>
                      <a:lnTo>
                        <a:pt x="4872" y="516"/>
                      </a:lnTo>
                      <a:lnTo>
                        <a:pt x="4824" y="522"/>
                      </a:lnTo>
                      <a:lnTo>
                        <a:pt x="4818" y="510"/>
                      </a:lnTo>
                      <a:lnTo>
                        <a:pt x="4764" y="510"/>
                      </a:lnTo>
                      <a:lnTo>
                        <a:pt x="4728" y="504"/>
                      </a:lnTo>
                      <a:lnTo>
                        <a:pt x="4746" y="480"/>
                      </a:lnTo>
                      <a:lnTo>
                        <a:pt x="4620" y="480"/>
                      </a:lnTo>
                      <a:lnTo>
                        <a:pt x="4608" y="468"/>
                      </a:lnTo>
                      <a:lnTo>
                        <a:pt x="4602" y="474"/>
                      </a:lnTo>
                      <a:lnTo>
                        <a:pt x="4590" y="468"/>
                      </a:lnTo>
                      <a:lnTo>
                        <a:pt x="4542" y="474"/>
                      </a:lnTo>
                      <a:lnTo>
                        <a:pt x="4548" y="486"/>
                      </a:lnTo>
                      <a:lnTo>
                        <a:pt x="4488" y="480"/>
                      </a:lnTo>
                      <a:lnTo>
                        <a:pt x="4476" y="486"/>
                      </a:lnTo>
                      <a:lnTo>
                        <a:pt x="4506" y="498"/>
                      </a:lnTo>
                      <a:lnTo>
                        <a:pt x="4464" y="492"/>
                      </a:lnTo>
                      <a:lnTo>
                        <a:pt x="4464" y="474"/>
                      </a:lnTo>
                      <a:lnTo>
                        <a:pt x="4434" y="456"/>
                      </a:lnTo>
                      <a:lnTo>
                        <a:pt x="4416" y="456"/>
                      </a:lnTo>
                      <a:lnTo>
                        <a:pt x="4428" y="474"/>
                      </a:lnTo>
                      <a:lnTo>
                        <a:pt x="4374" y="474"/>
                      </a:lnTo>
                      <a:lnTo>
                        <a:pt x="4368" y="468"/>
                      </a:lnTo>
                      <a:lnTo>
                        <a:pt x="4356" y="468"/>
                      </a:lnTo>
                      <a:lnTo>
                        <a:pt x="4350" y="456"/>
                      </a:lnTo>
                      <a:lnTo>
                        <a:pt x="4320" y="456"/>
                      </a:lnTo>
                      <a:lnTo>
                        <a:pt x="4296" y="444"/>
                      </a:lnTo>
                      <a:lnTo>
                        <a:pt x="4266" y="468"/>
                      </a:lnTo>
                      <a:lnTo>
                        <a:pt x="4320" y="474"/>
                      </a:lnTo>
                      <a:lnTo>
                        <a:pt x="4332" y="474"/>
                      </a:lnTo>
                      <a:lnTo>
                        <a:pt x="4326" y="480"/>
                      </a:lnTo>
                      <a:lnTo>
                        <a:pt x="4314" y="486"/>
                      </a:lnTo>
                      <a:lnTo>
                        <a:pt x="4308" y="492"/>
                      </a:lnTo>
                      <a:lnTo>
                        <a:pt x="4272" y="492"/>
                      </a:lnTo>
                      <a:lnTo>
                        <a:pt x="4266" y="498"/>
                      </a:lnTo>
                      <a:lnTo>
                        <a:pt x="4254" y="504"/>
                      </a:lnTo>
                      <a:lnTo>
                        <a:pt x="4182" y="504"/>
                      </a:lnTo>
                      <a:lnTo>
                        <a:pt x="4146" y="510"/>
                      </a:lnTo>
                      <a:lnTo>
                        <a:pt x="4134" y="534"/>
                      </a:lnTo>
                      <a:lnTo>
                        <a:pt x="4110" y="528"/>
                      </a:lnTo>
                      <a:lnTo>
                        <a:pt x="4110" y="516"/>
                      </a:lnTo>
                      <a:lnTo>
                        <a:pt x="4116" y="504"/>
                      </a:lnTo>
                      <a:lnTo>
                        <a:pt x="4122" y="498"/>
                      </a:lnTo>
                      <a:lnTo>
                        <a:pt x="4134" y="492"/>
                      </a:lnTo>
                      <a:lnTo>
                        <a:pt x="4152" y="492"/>
                      </a:lnTo>
                      <a:lnTo>
                        <a:pt x="4164" y="480"/>
                      </a:lnTo>
                      <a:lnTo>
                        <a:pt x="4206" y="474"/>
                      </a:lnTo>
                      <a:lnTo>
                        <a:pt x="4248" y="438"/>
                      </a:lnTo>
                      <a:lnTo>
                        <a:pt x="4248" y="426"/>
                      </a:lnTo>
                      <a:lnTo>
                        <a:pt x="4254" y="420"/>
                      </a:lnTo>
                      <a:lnTo>
                        <a:pt x="4266" y="414"/>
                      </a:lnTo>
                      <a:lnTo>
                        <a:pt x="4278" y="414"/>
                      </a:lnTo>
                      <a:lnTo>
                        <a:pt x="4290" y="408"/>
                      </a:lnTo>
                      <a:lnTo>
                        <a:pt x="4302" y="408"/>
                      </a:lnTo>
                      <a:lnTo>
                        <a:pt x="4320" y="402"/>
                      </a:lnTo>
                      <a:lnTo>
                        <a:pt x="4332" y="402"/>
                      </a:lnTo>
                      <a:lnTo>
                        <a:pt x="4344" y="396"/>
                      </a:lnTo>
                      <a:lnTo>
                        <a:pt x="4350" y="390"/>
                      </a:lnTo>
                      <a:lnTo>
                        <a:pt x="4356" y="378"/>
                      </a:lnTo>
                      <a:lnTo>
                        <a:pt x="4350" y="366"/>
                      </a:lnTo>
                      <a:lnTo>
                        <a:pt x="4344" y="360"/>
                      </a:lnTo>
                      <a:lnTo>
                        <a:pt x="4332" y="354"/>
                      </a:lnTo>
                      <a:lnTo>
                        <a:pt x="4326" y="348"/>
                      </a:lnTo>
                      <a:lnTo>
                        <a:pt x="4290" y="348"/>
                      </a:lnTo>
                      <a:lnTo>
                        <a:pt x="4320" y="336"/>
                      </a:lnTo>
                      <a:lnTo>
                        <a:pt x="4314" y="330"/>
                      </a:lnTo>
                      <a:lnTo>
                        <a:pt x="4302" y="324"/>
                      </a:lnTo>
                      <a:lnTo>
                        <a:pt x="4290" y="312"/>
                      </a:lnTo>
                      <a:lnTo>
                        <a:pt x="4284" y="312"/>
                      </a:lnTo>
                      <a:lnTo>
                        <a:pt x="4278" y="318"/>
                      </a:lnTo>
                      <a:lnTo>
                        <a:pt x="4254" y="318"/>
                      </a:lnTo>
                      <a:lnTo>
                        <a:pt x="4248" y="312"/>
                      </a:lnTo>
                      <a:lnTo>
                        <a:pt x="4242" y="300"/>
                      </a:lnTo>
                      <a:lnTo>
                        <a:pt x="4236" y="294"/>
                      </a:lnTo>
                      <a:lnTo>
                        <a:pt x="4194" y="294"/>
                      </a:lnTo>
                      <a:lnTo>
                        <a:pt x="4188" y="300"/>
                      </a:lnTo>
                      <a:lnTo>
                        <a:pt x="4182" y="300"/>
                      </a:lnTo>
                      <a:lnTo>
                        <a:pt x="4128" y="288"/>
                      </a:lnTo>
                      <a:lnTo>
                        <a:pt x="3990" y="282"/>
                      </a:lnTo>
                      <a:lnTo>
                        <a:pt x="3990" y="300"/>
                      </a:lnTo>
                      <a:lnTo>
                        <a:pt x="3924" y="300"/>
                      </a:lnTo>
                      <a:lnTo>
                        <a:pt x="3942" y="282"/>
                      </a:lnTo>
                      <a:lnTo>
                        <a:pt x="3942" y="276"/>
                      </a:lnTo>
                      <a:lnTo>
                        <a:pt x="3936" y="270"/>
                      </a:lnTo>
                      <a:lnTo>
                        <a:pt x="3912" y="264"/>
                      </a:lnTo>
                      <a:lnTo>
                        <a:pt x="3882" y="264"/>
                      </a:lnTo>
                      <a:lnTo>
                        <a:pt x="3852" y="270"/>
                      </a:lnTo>
                      <a:lnTo>
                        <a:pt x="3840" y="270"/>
                      </a:lnTo>
                      <a:lnTo>
                        <a:pt x="3780" y="264"/>
                      </a:lnTo>
                      <a:lnTo>
                        <a:pt x="3792" y="264"/>
                      </a:lnTo>
                      <a:lnTo>
                        <a:pt x="3810" y="258"/>
                      </a:lnTo>
                      <a:lnTo>
                        <a:pt x="3822" y="258"/>
                      </a:lnTo>
                      <a:lnTo>
                        <a:pt x="3834" y="252"/>
                      </a:lnTo>
                      <a:lnTo>
                        <a:pt x="3840" y="252"/>
                      </a:lnTo>
                      <a:lnTo>
                        <a:pt x="3840" y="246"/>
                      </a:lnTo>
                      <a:lnTo>
                        <a:pt x="3834" y="240"/>
                      </a:lnTo>
                      <a:lnTo>
                        <a:pt x="3822" y="240"/>
                      </a:lnTo>
                      <a:lnTo>
                        <a:pt x="3804" y="234"/>
                      </a:lnTo>
                      <a:lnTo>
                        <a:pt x="3762" y="234"/>
                      </a:lnTo>
                      <a:lnTo>
                        <a:pt x="3720" y="228"/>
                      </a:lnTo>
                      <a:lnTo>
                        <a:pt x="3714" y="240"/>
                      </a:lnTo>
                      <a:lnTo>
                        <a:pt x="3684" y="240"/>
                      </a:lnTo>
                      <a:lnTo>
                        <a:pt x="3672" y="246"/>
                      </a:lnTo>
                      <a:lnTo>
                        <a:pt x="3660" y="246"/>
                      </a:lnTo>
                      <a:lnTo>
                        <a:pt x="3648" y="252"/>
                      </a:lnTo>
                      <a:lnTo>
                        <a:pt x="3648" y="258"/>
                      </a:lnTo>
                      <a:lnTo>
                        <a:pt x="3654" y="270"/>
                      </a:lnTo>
                      <a:lnTo>
                        <a:pt x="3678" y="282"/>
                      </a:lnTo>
                      <a:lnTo>
                        <a:pt x="3696" y="294"/>
                      </a:lnTo>
                      <a:lnTo>
                        <a:pt x="3708" y="294"/>
                      </a:lnTo>
                      <a:lnTo>
                        <a:pt x="3714" y="300"/>
                      </a:lnTo>
                      <a:lnTo>
                        <a:pt x="3720" y="300"/>
                      </a:lnTo>
                      <a:lnTo>
                        <a:pt x="3576" y="294"/>
                      </a:lnTo>
                      <a:lnTo>
                        <a:pt x="3630" y="312"/>
                      </a:lnTo>
                      <a:lnTo>
                        <a:pt x="3576" y="324"/>
                      </a:lnTo>
                      <a:lnTo>
                        <a:pt x="3564" y="330"/>
                      </a:lnTo>
                      <a:lnTo>
                        <a:pt x="3534" y="336"/>
                      </a:lnTo>
                      <a:lnTo>
                        <a:pt x="3498" y="342"/>
                      </a:lnTo>
                      <a:lnTo>
                        <a:pt x="3474" y="342"/>
                      </a:lnTo>
                      <a:lnTo>
                        <a:pt x="3468" y="336"/>
                      </a:lnTo>
                      <a:lnTo>
                        <a:pt x="3474" y="324"/>
                      </a:lnTo>
                      <a:lnTo>
                        <a:pt x="3486" y="312"/>
                      </a:lnTo>
                      <a:lnTo>
                        <a:pt x="3420" y="312"/>
                      </a:lnTo>
                      <a:lnTo>
                        <a:pt x="3408" y="318"/>
                      </a:lnTo>
                      <a:lnTo>
                        <a:pt x="3390" y="318"/>
                      </a:lnTo>
                      <a:lnTo>
                        <a:pt x="3378" y="324"/>
                      </a:lnTo>
                      <a:lnTo>
                        <a:pt x="3366" y="336"/>
                      </a:lnTo>
                      <a:lnTo>
                        <a:pt x="3348" y="336"/>
                      </a:lnTo>
                      <a:lnTo>
                        <a:pt x="3318" y="342"/>
                      </a:lnTo>
                      <a:lnTo>
                        <a:pt x="3276" y="342"/>
                      </a:lnTo>
                      <a:lnTo>
                        <a:pt x="3246" y="348"/>
                      </a:lnTo>
                      <a:lnTo>
                        <a:pt x="3234" y="354"/>
                      </a:lnTo>
                      <a:lnTo>
                        <a:pt x="3216" y="354"/>
                      </a:lnTo>
                      <a:lnTo>
                        <a:pt x="3204" y="360"/>
                      </a:lnTo>
                      <a:lnTo>
                        <a:pt x="3186" y="360"/>
                      </a:lnTo>
                      <a:lnTo>
                        <a:pt x="3180" y="366"/>
                      </a:lnTo>
                      <a:lnTo>
                        <a:pt x="3174" y="366"/>
                      </a:lnTo>
                      <a:lnTo>
                        <a:pt x="3132" y="396"/>
                      </a:lnTo>
                      <a:lnTo>
                        <a:pt x="3114" y="396"/>
                      </a:lnTo>
                      <a:lnTo>
                        <a:pt x="3108" y="402"/>
                      </a:lnTo>
                      <a:lnTo>
                        <a:pt x="3102" y="402"/>
                      </a:lnTo>
                      <a:lnTo>
                        <a:pt x="3096" y="408"/>
                      </a:lnTo>
                      <a:lnTo>
                        <a:pt x="3102" y="414"/>
                      </a:lnTo>
                      <a:lnTo>
                        <a:pt x="3120" y="426"/>
                      </a:lnTo>
                      <a:lnTo>
                        <a:pt x="3132" y="438"/>
                      </a:lnTo>
                      <a:lnTo>
                        <a:pt x="3150" y="444"/>
                      </a:lnTo>
                      <a:lnTo>
                        <a:pt x="3156" y="450"/>
                      </a:lnTo>
                      <a:lnTo>
                        <a:pt x="3162" y="450"/>
                      </a:lnTo>
                      <a:lnTo>
                        <a:pt x="3120" y="462"/>
                      </a:lnTo>
                      <a:lnTo>
                        <a:pt x="3096" y="474"/>
                      </a:lnTo>
                      <a:lnTo>
                        <a:pt x="2994" y="474"/>
                      </a:lnTo>
                      <a:lnTo>
                        <a:pt x="2988" y="480"/>
                      </a:lnTo>
                      <a:lnTo>
                        <a:pt x="2952" y="468"/>
                      </a:lnTo>
                      <a:lnTo>
                        <a:pt x="2934" y="474"/>
                      </a:lnTo>
                      <a:lnTo>
                        <a:pt x="2880" y="474"/>
                      </a:lnTo>
                      <a:lnTo>
                        <a:pt x="2874" y="480"/>
                      </a:lnTo>
                      <a:lnTo>
                        <a:pt x="2874" y="498"/>
                      </a:lnTo>
                      <a:lnTo>
                        <a:pt x="2880" y="510"/>
                      </a:lnTo>
                      <a:lnTo>
                        <a:pt x="2892" y="522"/>
                      </a:lnTo>
                      <a:lnTo>
                        <a:pt x="2898" y="522"/>
                      </a:lnTo>
                      <a:lnTo>
                        <a:pt x="2904" y="528"/>
                      </a:lnTo>
                      <a:lnTo>
                        <a:pt x="2910" y="540"/>
                      </a:lnTo>
                      <a:lnTo>
                        <a:pt x="2916" y="546"/>
                      </a:lnTo>
                      <a:lnTo>
                        <a:pt x="2922" y="546"/>
                      </a:lnTo>
                      <a:lnTo>
                        <a:pt x="2928" y="552"/>
                      </a:lnTo>
                      <a:lnTo>
                        <a:pt x="2940" y="552"/>
                      </a:lnTo>
                      <a:lnTo>
                        <a:pt x="2952" y="558"/>
                      </a:lnTo>
                      <a:lnTo>
                        <a:pt x="2964" y="558"/>
                      </a:lnTo>
                      <a:lnTo>
                        <a:pt x="2976" y="564"/>
                      </a:lnTo>
                      <a:lnTo>
                        <a:pt x="2994" y="564"/>
                      </a:lnTo>
                      <a:lnTo>
                        <a:pt x="3012" y="570"/>
                      </a:lnTo>
                      <a:lnTo>
                        <a:pt x="3024" y="570"/>
                      </a:lnTo>
                      <a:lnTo>
                        <a:pt x="3036" y="576"/>
                      </a:lnTo>
                      <a:lnTo>
                        <a:pt x="3042" y="576"/>
                      </a:lnTo>
                      <a:lnTo>
                        <a:pt x="3054" y="588"/>
                      </a:lnTo>
                      <a:lnTo>
                        <a:pt x="3054" y="594"/>
                      </a:lnTo>
                      <a:lnTo>
                        <a:pt x="3060" y="600"/>
                      </a:lnTo>
                      <a:lnTo>
                        <a:pt x="3030" y="600"/>
                      </a:lnTo>
                      <a:lnTo>
                        <a:pt x="3012" y="606"/>
                      </a:lnTo>
                      <a:lnTo>
                        <a:pt x="3000" y="606"/>
                      </a:lnTo>
                      <a:lnTo>
                        <a:pt x="2964" y="588"/>
                      </a:lnTo>
                      <a:lnTo>
                        <a:pt x="2928" y="576"/>
                      </a:lnTo>
                      <a:lnTo>
                        <a:pt x="2904" y="570"/>
                      </a:lnTo>
                      <a:lnTo>
                        <a:pt x="2886" y="564"/>
                      </a:lnTo>
                      <a:lnTo>
                        <a:pt x="2862" y="564"/>
                      </a:lnTo>
                      <a:lnTo>
                        <a:pt x="2844" y="558"/>
                      </a:lnTo>
                      <a:lnTo>
                        <a:pt x="2802" y="558"/>
                      </a:lnTo>
                      <a:lnTo>
                        <a:pt x="2796" y="564"/>
                      </a:lnTo>
                      <a:lnTo>
                        <a:pt x="2796" y="576"/>
                      </a:lnTo>
                      <a:lnTo>
                        <a:pt x="2802" y="582"/>
                      </a:lnTo>
                      <a:lnTo>
                        <a:pt x="2808" y="582"/>
                      </a:lnTo>
                      <a:lnTo>
                        <a:pt x="2820" y="594"/>
                      </a:lnTo>
                      <a:lnTo>
                        <a:pt x="2784" y="594"/>
                      </a:lnTo>
                      <a:lnTo>
                        <a:pt x="2772" y="582"/>
                      </a:lnTo>
                      <a:lnTo>
                        <a:pt x="2754" y="582"/>
                      </a:lnTo>
                      <a:lnTo>
                        <a:pt x="2748" y="576"/>
                      </a:lnTo>
                      <a:lnTo>
                        <a:pt x="2724" y="576"/>
                      </a:lnTo>
                      <a:lnTo>
                        <a:pt x="2724" y="582"/>
                      </a:lnTo>
                      <a:lnTo>
                        <a:pt x="2730" y="600"/>
                      </a:lnTo>
                      <a:lnTo>
                        <a:pt x="2736" y="612"/>
                      </a:lnTo>
                      <a:lnTo>
                        <a:pt x="2748" y="618"/>
                      </a:lnTo>
                      <a:lnTo>
                        <a:pt x="2766" y="624"/>
                      </a:lnTo>
                      <a:lnTo>
                        <a:pt x="2802" y="624"/>
                      </a:lnTo>
                      <a:lnTo>
                        <a:pt x="2820" y="630"/>
                      </a:lnTo>
                      <a:lnTo>
                        <a:pt x="2844" y="630"/>
                      </a:lnTo>
                      <a:lnTo>
                        <a:pt x="2856" y="636"/>
                      </a:lnTo>
                      <a:lnTo>
                        <a:pt x="2862" y="648"/>
                      </a:lnTo>
                      <a:lnTo>
                        <a:pt x="2874" y="654"/>
                      </a:lnTo>
                      <a:lnTo>
                        <a:pt x="2844" y="654"/>
                      </a:lnTo>
                      <a:lnTo>
                        <a:pt x="2838" y="648"/>
                      </a:lnTo>
                      <a:lnTo>
                        <a:pt x="2826" y="642"/>
                      </a:lnTo>
                      <a:lnTo>
                        <a:pt x="2772" y="642"/>
                      </a:lnTo>
                      <a:lnTo>
                        <a:pt x="2760" y="636"/>
                      </a:lnTo>
                      <a:lnTo>
                        <a:pt x="2730" y="636"/>
                      </a:lnTo>
                      <a:lnTo>
                        <a:pt x="2724" y="624"/>
                      </a:lnTo>
                      <a:lnTo>
                        <a:pt x="2700" y="624"/>
                      </a:lnTo>
                      <a:lnTo>
                        <a:pt x="2694" y="606"/>
                      </a:lnTo>
                      <a:lnTo>
                        <a:pt x="2664" y="594"/>
                      </a:lnTo>
                      <a:lnTo>
                        <a:pt x="2670" y="588"/>
                      </a:lnTo>
                      <a:lnTo>
                        <a:pt x="2682" y="582"/>
                      </a:lnTo>
                      <a:lnTo>
                        <a:pt x="2688" y="576"/>
                      </a:lnTo>
                      <a:lnTo>
                        <a:pt x="2688" y="564"/>
                      </a:lnTo>
                      <a:lnTo>
                        <a:pt x="2658" y="534"/>
                      </a:lnTo>
                      <a:lnTo>
                        <a:pt x="2646" y="528"/>
                      </a:lnTo>
                      <a:lnTo>
                        <a:pt x="2616" y="528"/>
                      </a:lnTo>
                      <a:lnTo>
                        <a:pt x="2628" y="534"/>
                      </a:lnTo>
                      <a:lnTo>
                        <a:pt x="2652" y="558"/>
                      </a:lnTo>
                      <a:lnTo>
                        <a:pt x="2640" y="570"/>
                      </a:lnTo>
                      <a:lnTo>
                        <a:pt x="2616" y="582"/>
                      </a:lnTo>
                      <a:lnTo>
                        <a:pt x="2604" y="582"/>
                      </a:lnTo>
                      <a:lnTo>
                        <a:pt x="2586" y="624"/>
                      </a:lnTo>
                      <a:lnTo>
                        <a:pt x="2658" y="660"/>
                      </a:lnTo>
                      <a:lnTo>
                        <a:pt x="2676" y="660"/>
                      </a:lnTo>
                      <a:lnTo>
                        <a:pt x="2676" y="696"/>
                      </a:lnTo>
                      <a:lnTo>
                        <a:pt x="2670" y="708"/>
                      </a:lnTo>
                      <a:lnTo>
                        <a:pt x="2670" y="720"/>
                      </a:lnTo>
                      <a:lnTo>
                        <a:pt x="2676" y="738"/>
                      </a:lnTo>
                      <a:lnTo>
                        <a:pt x="2712" y="744"/>
                      </a:lnTo>
                      <a:lnTo>
                        <a:pt x="2712" y="768"/>
                      </a:lnTo>
                      <a:lnTo>
                        <a:pt x="2772" y="780"/>
                      </a:lnTo>
                      <a:lnTo>
                        <a:pt x="2778" y="780"/>
                      </a:lnTo>
                      <a:lnTo>
                        <a:pt x="2784" y="774"/>
                      </a:lnTo>
                      <a:lnTo>
                        <a:pt x="2796" y="774"/>
                      </a:lnTo>
                      <a:lnTo>
                        <a:pt x="2814" y="768"/>
                      </a:lnTo>
                      <a:lnTo>
                        <a:pt x="2850" y="768"/>
                      </a:lnTo>
                      <a:lnTo>
                        <a:pt x="2868" y="774"/>
                      </a:lnTo>
                      <a:lnTo>
                        <a:pt x="2874" y="780"/>
                      </a:lnTo>
                      <a:lnTo>
                        <a:pt x="2886" y="786"/>
                      </a:lnTo>
                      <a:lnTo>
                        <a:pt x="2904" y="786"/>
                      </a:lnTo>
                      <a:lnTo>
                        <a:pt x="2916" y="792"/>
                      </a:lnTo>
                      <a:lnTo>
                        <a:pt x="2952" y="804"/>
                      </a:lnTo>
                      <a:lnTo>
                        <a:pt x="2976" y="828"/>
                      </a:lnTo>
                      <a:lnTo>
                        <a:pt x="2976" y="834"/>
                      </a:lnTo>
                      <a:lnTo>
                        <a:pt x="2964" y="834"/>
                      </a:lnTo>
                      <a:lnTo>
                        <a:pt x="2958" y="840"/>
                      </a:lnTo>
                      <a:lnTo>
                        <a:pt x="2946" y="840"/>
                      </a:lnTo>
                      <a:lnTo>
                        <a:pt x="2940" y="846"/>
                      </a:lnTo>
                      <a:lnTo>
                        <a:pt x="2946" y="852"/>
                      </a:lnTo>
                      <a:lnTo>
                        <a:pt x="2958" y="858"/>
                      </a:lnTo>
                      <a:lnTo>
                        <a:pt x="2976" y="876"/>
                      </a:lnTo>
                      <a:lnTo>
                        <a:pt x="3024" y="876"/>
                      </a:lnTo>
                      <a:lnTo>
                        <a:pt x="3012" y="882"/>
                      </a:lnTo>
                      <a:lnTo>
                        <a:pt x="3006" y="882"/>
                      </a:lnTo>
                      <a:lnTo>
                        <a:pt x="2994" y="888"/>
                      </a:lnTo>
                      <a:lnTo>
                        <a:pt x="2970" y="888"/>
                      </a:lnTo>
                      <a:lnTo>
                        <a:pt x="2958" y="882"/>
                      </a:lnTo>
                      <a:lnTo>
                        <a:pt x="2952" y="876"/>
                      </a:lnTo>
                      <a:lnTo>
                        <a:pt x="2940" y="870"/>
                      </a:lnTo>
                      <a:lnTo>
                        <a:pt x="2940" y="858"/>
                      </a:lnTo>
                      <a:lnTo>
                        <a:pt x="2928" y="834"/>
                      </a:lnTo>
                      <a:lnTo>
                        <a:pt x="2916" y="822"/>
                      </a:lnTo>
                      <a:lnTo>
                        <a:pt x="2892" y="810"/>
                      </a:lnTo>
                      <a:lnTo>
                        <a:pt x="2886" y="804"/>
                      </a:lnTo>
                      <a:lnTo>
                        <a:pt x="2880" y="804"/>
                      </a:lnTo>
                      <a:lnTo>
                        <a:pt x="2874" y="798"/>
                      </a:lnTo>
                      <a:lnTo>
                        <a:pt x="2874" y="786"/>
                      </a:lnTo>
                      <a:lnTo>
                        <a:pt x="2868" y="780"/>
                      </a:lnTo>
                      <a:lnTo>
                        <a:pt x="2844" y="780"/>
                      </a:lnTo>
                      <a:lnTo>
                        <a:pt x="2832" y="786"/>
                      </a:lnTo>
                      <a:lnTo>
                        <a:pt x="2814" y="786"/>
                      </a:lnTo>
                      <a:lnTo>
                        <a:pt x="2802" y="792"/>
                      </a:lnTo>
                      <a:lnTo>
                        <a:pt x="2778" y="792"/>
                      </a:lnTo>
                      <a:lnTo>
                        <a:pt x="2760" y="810"/>
                      </a:lnTo>
                      <a:lnTo>
                        <a:pt x="2766" y="816"/>
                      </a:lnTo>
                      <a:lnTo>
                        <a:pt x="2772" y="828"/>
                      </a:lnTo>
                      <a:lnTo>
                        <a:pt x="2784" y="834"/>
                      </a:lnTo>
                      <a:lnTo>
                        <a:pt x="2802" y="852"/>
                      </a:lnTo>
                      <a:lnTo>
                        <a:pt x="2814" y="858"/>
                      </a:lnTo>
                      <a:lnTo>
                        <a:pt x="2814" y="864"/>
                      </a:lnTo>
                      <a:lnTo>
                        <a:pt x="2790" y="888"/>
                      </a:lnTo>
                      <a:lnTo>
                        <a:pt x="2784" y="888"/>
                      </a:lnTo>
                      <a:lnTo>
                        <a:pt x="2778" y="930"/>
                      </a:lnTo>
                      <a:lnTo>
                        <a:pt x="2736" y="948"/>
                      </a:lnTo>
                      <a:lnTo>
                        <a:pt x="2736" y="954"/>
                      </a:lnTo>
                      <a:lnTo>
                        <a:pt x="2730" y="966"/>
                      </a:lnTo>
                      <a:lnTo>
                        <a:pt x="2724" y="972"/>
                      </a:lnTo>
                      <a:lnTo>
                        <a:pt x="2694" y="972"/>
                      </a:lnTo>
                      <a:lnTo>
                        <a:pt x="2682" y="966"/>
                      </a:lnTo>
                      <a:lnTo>
                        <a:pt x="2652" y="966"/>
                      </a:lnTo>
                      <a:lnTo>
                        <a:pt x="2592" y="960"/>
                      </a:lnTo>
                      <a:lnTo>
                        <a:pt x="2586" y="960"/>
                      </a:lnTo>
                      <a:lnTo>
                        <a:pt x="2580" y="954"/>
                      </a:lnTo>
                      <a:lnTo>
                        <a:pt x="2568" y="948"/>
                      </a:lnTo>
                      <a:lnTo>
                        <a:pt x="2556" y="948"/>
                      </a:lnTo>
                      <a:lnTo>
                        <a:pt x="2544" y="936"/>
                      </a:lnTo>
                      <a:lnTo>
                        <a:pt x="2598" y="936"/>
                      </a:lnTo>
                      <a:lnTo>
                        <a:pt x="2616" y="942"/>
                      </a:lnTo>
                      <a:lnTo>
                        <a:pt x="2640" y="924"/>
                      </a:lnTo>
                      <a:lnTo>
                        <a:pt x="2652" y="924"/>
                      </a:lnTo>
                      <a:lnTo>
                        <a:pt x="2664" y="930"/>
                      </a:lnTo>
                      <a:lnTo>
                        <a:pt x="2682" y="930"/>
                      </a:lnTo>
                      <a:lnTo>
                        <a:pt x="2694" y="924"/>
                      </a:lnTo>
                      <a:lnTo>
                        <a:pt x="2694" y="906"/>
                      </a:lnTo>
                      <a:lnTo>
                        <a:pt x="2700" y="894"/>
                      </a:lnTo>
                      <a:lnTo>
                        <a:pt x="2700" y="882"/>
                      </a:lnTo>
                      <a:lnTo>
                        <a:pt x="2724" y="876"/>
                      </a:lnTo>
                      <a:lnTo>
                        <a:pt x="2724" y="852"/>
                      </a:lnTo>
                      <a:lnTo>
                        <a:pt x="2712" y="852"/>
                      </a:lnTo>
                      <a:lnTo>
                        <a:pt x="2718" y="846"/>
                      </a:lnTo>
                      <a:lnTo>
                        <a:pt x="2724" y="834"/>
                      </a:lnTo>
                      <a:lnTo>
                        <a:pt x="2724" y="822"/>
                      </a:lnTo>
                      <a:lnTo>
                        <a:pt x="2718" y="816"/>
                      </a:lnTo>
                      <a:lnTo>
                        <a:pt x="2712" y="816"/>
                      </a:lnTo>
                      <a:lnTo>
                        <a:pt x="2700" y="810"/>
                      </a:lnTo>
                      <a:lnTo>
                        <a:pt x="2682" y="810"/>
                      </a:lnTo>
                      <a:lnTo>
                        <a:pt x="2664" y="804"/>
                      </a:lnTo>
                      <a:lnTo>
                        <a:pt x="2652" y="804"/>
                      </a:lnTo>
                      <a:lnTo>
                        <a:pt x="2634" y="786"/>
                      </a:lnTo>
                      <a:lnTo>
                        <a:pt x="2634" y="744"/>
                      </a:lnTo>
                      <a:lnTo>
                        <a:pt x="2628" y="732"/>
                      </a:lnTo>
                      <a:lnTo>
                        <a:pt x="2616" y="720"/>
                      </a:lnTo>
                      <a:lnTo>
                        <a:pt x="2604" y="714"/>
                      </a:lnTo>
                      <a:lnTo>
                        <a:pt x="2598" y="702"/>
                      </a:lnTo>
                      <a:lnTo>
                        <a:pt x="2592" y="696"/>
                      </a:lnTo>
                      <a:lnTo>
                        <a:pt x="2586" y="660"/>
                      </a:lnTo>
                      <a:lnTo>
                        <a:pt x="2520" y="624"/>
                      </a:lnTo>
                      <a:lnTo>
                        <a:pt x="2532" y="612"/>
                      </a:lnTo>
                      <a:lnTo>
                        <a:pt x="2544" y="588"/>
                      </a:lnTo>
                      <a:lnTo>
                        <a:pt x="2544" y="576"/>
                      </a:lnTo>
                      <a:lnTo>
                        <a:pt x="2538" y="564"/>
                      </a:lnTo>
                      <a:lnTo>
                        <a:pt x="2514" y="540"/>
                      </a:lnTo>
                      <a:lnTo>
                        <a:pt x="2496" y="540"/>
                      </a:lnTo>
                      <a:lnTo>
                        <a:pt x="2484" y="534"/>
                      </a:lnTo>
                      <a:lnTo>
                        <a:pt x="2472" y="534"/>
                      </a:lnTo>
                      <a:lnTo>
                        <a:pt x="2340" y="522"/>
                      </a:lnTo>
                      <a:lnTo>
                        <a:pt x="2328" y="552"/>
                      </a:lnTo>
                      <a:lnTo>
                        <a:pt x="2346" y="570"/>
                      </a:lnTo>
                      <a:lnTo>
                        <a:pt x="2334" y="600"/>
                      </a:lnTo>
                      <a:lnTo>
                        <a:pt x="2280" y="624"/>
                      </a:lnTo>
                      <a:lnTo>
                        <a:pt x="2268" y="654"/>
                      </a:lnTo>
                      <a:lnTo>
                        <a:pt x="2304" y="660"/>
                      </a:lnTo>
                      <a:lnTo>
                        <a:pt x="2334" y="708"/>
                      </a:lnTo>
                      <a:lnTo>
                        <a:pt x="2322" y="726"/>
                      </a:lnTo>
                      <a:lnTo>
                        <a:pt x="2352" y="750"/>
                      </a:lnTo>
                      <a:lnTo>
                        <a:pt x="2388" y="744"/>
                      </a:lnTo>
                      <a:lnTo>
                        <a:pt x="2394" y="750"/>
                      </a:lnTo>
                      <a:lnTo>
                        <a:pt x="2400" y="762"/>
                      </a:lnTo>
                      <a:lnTo>
                        <a:pt x="2412" y="768"/>
                      </a:lnTo>
                      <a:lnTo>
                        <a:pt x="2418" y="774"/>
                      </a:lnTo>
                      <a:lnTo>
                        <a:pt x="2430" y="780"/>
                      </a:lnTo>
                      <a:lnTo>
                        <a:pt x="2472" y="780"/>
                      </a:lnTo>
                      <a:lnTo>
                        <a:pt x="2466" y="840"/>
                      </a:lnTo>
                      <a:lnTo>
                        <a:pt x="2448" y="816"/>
                      </a:lnTo>
                      <a:lnTo>
                        <a:pt x="2430" y="828"/>
                      </a:lnTo>
                      <a:lnTo>
                        <a:pt x="2418" y="822"/>
                      </a:lnTo>
                      <a:lnTo>
                        <a:pt x="2388" y="804"/>
                      </a:lnTo>
                      <a:lnTo>
                        <a:pt x="2352" y="792"/>
                      </a:lnTo>
                      <a:lnTo>
                        <a:pt x="2328" y="780"/>
                      </a:lnTo>
                      <a:lnTo>
                        <a:pt x="2268" y="780"/>
                      </a:lnTo>
                      <a:lnTo>
                        <a:pt x="2250" y="762"/>
                      </a:lnTo>
                      <a:lnTo>
                        <a:pt x="2244" y="780"/>
                      </a:lnTo>
                      <a:lnTo>
                        <a:pt x="2220" y="756"/>
                      </a:lnTo>
                      <a:lnTo>
                        <a:pt x="2214" y="756"/>
                      </a:lnTo>
                      <a:lnTo>
                        <a:pt x="2208" y="750"/>
                      </a:lnTo>
                      <a:lnTo>
                        <a:pt x="2196" y="744"/>
                      </a:lnTo>
                      <a:lnTo>
                        <a:pt x="2178" y="744"/>
                      </a:lnTo>
                      <a:lnTo>
                        <a:pt x="2154" y="732"/>
                      </a:lnTo>
                      <a:lnTo>
                        <a:pt x="2130" y="732"/>
                      </a:lnTo>
                      <a:lnTo>
                        <a:pt x="2118" y="738"/>
                      </a:lnTo>
                      <a:lnTo>
                        <a:pt x="2088" y="738"/>
                      </a:lnTo>
                      <a:lnTo>
                        <a:pt x="2076" y="732"/>
                      </a:lnTo>
                      <a:lnTo>
                        <a:pt x="2022" y="732"/>
                      </a:lnTo>
                      <a:lnTo>
                        <a:pt x="2016" y="738"/>
                      </a:lnTo>
                      <a:lnTo>
                        <a:pt x="2010" y="738"/>
                      </a:lnTo>
                      <a:lnTo>
                        <a:pt x="2004" y="744"/>
                      </a:lnTo>
                      <a:lnTo>
                        <a:pt x="2004" y="750"/>
                      </a:lnTo>
                      <a:lnTo>
                        <a:pt x="2016" y="762"/>
                      </a:lnTo>
                      <a:lnTo>
                        <a:pt x="2028" y="768"/>
                      </a:lnTo>
                      <a:lnTo>
                        <a:pt x="2040" y="780"/>
                      </a:lnTo>
                      <a:lnTo>
                        <a:pt x="2046" y="780"/>
                      </a:lnTo>
                      <a:lnTo>
                        <a:pt x="2022" y="810"/>
                      </a:lnTo>
                      <a:lnTo>
                        <a:pt x="2010" y="798"/>
                      </a:lnTo>
                      <a:lnTo>
                        <a:pt x="2010" y="828"/>
                      </a:lnTo>
                      <a:lnTo>
                        <a:pt x="1998" y="828"/>
                      </a:lnTo>
                      <a:lnTo>
                        <a:pt x="1986" y="822"/>
                      </a:lnTo>
                      <a:lnTo>
                        <a:pt x="1980" y="822"/>
                      </a:lnTo>
                      <a:lnTo>
                        <a:pt x="1974" y="816"/>
                      </a:lnTo>
                      <a:lnTo>
                        <a:pt x="1974" y="786"/>
                      </a:lnTo>
                      <a:lnTo>
                        <a:pt x="1968" y="780"/>
                      </a:lnTo>
                      <a:lnTo>
                        <a:pt x="1950" y="780"/>
                      </a:lnTo>
                      <a:lnTo>
                        <a:pt x="1938" y="786"/>
                      </a:lnTo>
                      <a:lnTo>
                        <a:pt x="1920" y="792"/>
                      </a:lnTo>
                      <a:lnTo>
                        <a:pt x="1908" y="804"/>
                      </a:lnTo>
                      <a:lnTo>
                        <a:pt x="1884" y="816"/>
                      </a:lnTo>
                      <a:lnTo>
                        <a:pt x="1866" y="816"/>
                      </a:lnTo>
                      <a:lnTo>
                        <a:pt x="1842" y="804"/>
                      </a:lnTo>
                      <a:lnTo>
                        <a:pt x="1824" y="804"/>
                      </a:lnTo>
                      <a:lnTo>
                        <a:pt x="1800" y="810"/>
                      </a:lnTo>
                      <a:lnTo>
                        <a:pt x="1782" y="816"/>
                      </a:lnTo>
                      <a:lnTo>
                        <a:pt x="1764" y="828"/>
                      </a:lnTo>
                      <a:lnTo>
                        <a:pt x="1752" y="834"/>
                      </a:lnTo>
                      <a:lnTo>
                        <a:pt x="1746" y="840"/>
                      </a:lnTo>
                      <a:lnTo>
                        <a:pt x="1680" y="840"/>
                      </a:lnTo>
                      <a:lnTo>
                        <a:pt x="1692" y="816"/>
                      </a:lnTo>
                      <a:lnTo>
                        <a:pt x="1692" y="780"/>
                      </a:lnTo>
                      <a:lnTo>
                        <a:pt x="1680" y="780"/>
                      </a:lnTo>
                      <a:lnTo>
                        <a:pt x="1668" y="786"/>
                      </a:lnTo>
                      <a:lnTo>
                        <a:pt x="1650" y="792"/>
                      </a:lnTo>
                      <a:lnTo>
                        <a:pt x="1638" y="792"/>
                      </a:lnTo>
                      <a:lnTo>
                        <a:pt x="1626" y="804"/>
                      </a:lnTo>
                      <a:lnTo>
                        <a:pt x="1626" y="816"/>
                      </a:lnTo>
                      <a:lnTo>
                        <a:pt x="1632" y="822"/>
                      </a:lnTo>
                      <a:lnTo>
                        <a:pt x="1632" y="828"/>
                      </a:lnTo>
                      <a:lnTo>
                        <a:pt x="1608" y="834"/>
                      </a:lnTo>
                      <a:lnTo>
                        <a:pt x="1608" y="810"/>
                      </a:lnTo>
                      <a:lnTo>
                        <a:pt x="1584" y="816"/>
                      </a:lnTo>
                      <a:lnTo>
                        <a:pt x="1530" y="822"/>
                      </a:lnTo>
                      <a:lnTo>
                        <a:pt x="1488" y="852"/>
                      </a:lnTo>
                      <a:lnTo>
                        <a:pt x="1440" y="858"/>
                      </a:lnTo>
                      <a:lnTo>
                        <a:pt x="1452" y="876"/>
                      </a:lnTo>
                      <a:lnTo>
                        <a:pt x="1440" y="876"/>
                      </a:lnTo>
                      <a:lnTo>
                        <a:pt x="1428" y="870"/>
                      </a:lnTo>
                      <a:lnTo>
                        <a:pt x="1422" y="870"/>
                      </a:lnTo>
                      <a:lnTo>
                        <a:pt x="1410" y="876"/>
                      </a:lnTo>
                      <a:lnTo>
                        <a:pt x="1404" y="882"/>
                      </a:lnTo>
                      <a:lnTo>
                        <a:pt x="1404" y="924"/>
                      </a:lnTo>
                      <a:lnTo>
                        <a:pt x="1332" y="930"/>
                      </a:lnTo>
                      <a:lnTo>
                        <a:pt x="1326" y="924"/>
                      </a:lnTo>
                      <a:lnTo>
                        <a:pt x="1314" y="918"/>
                      </a:lnTo>
                      <a:lnTo>
                        <a:pt x="1308" y="912"/>
                      </a:lnTo>
                      <a:lnTo>
                        <a:pt x="1266" y="912"/>
                      </a:lnTo>
                      <a:lnTo>
                        <a:pt x="1260" y="906"/>
                      </a:lnTo>
                      <a:lnTo>
                        <a:pt x="1260" y="876"/>
                      </a:lnTo>
                      <a:lnTo>
                        <a:pt x="1266" y="870"/>
                      </a:lnTo>
                      <a:lnTo>
                        <a:pt x="1266" y="864"/>
                      </a:lnTo>
                      <a:lnTo>
                        <a:pt x="1272" y="858"/>
                      </a:lnTo>
                      <a:lnTo>
                        <a:pt x="1284" y="864"/>
                      </a:lnTo>
                      <a:lnTo>
                        <a:pt x="1344" y="864"/>
                      </a:lnTo>
                      <a:lnTo>
                        <a:pt x="1332" y="858"/>
                      </a:lnTo>
                      <a:lnTo>
                        <a:pt x="1326" y="846"/>
                      </a:lnTo>
                      <a:lnTo>
                        <a:pt x="1314" y="840"/>
                      </a:lnTo>
                      <a:lnTo>
                        <a:pt x="1302" y="828"/>
                      </a:lnTo>
                      <a:lnTo>
                        <a:pt x="1290" y="822"/>
                      </a:lnTo>
                      <a:lnTo>
                        <a:pt x="1278" y="810"/>
                      </a:lnTo>
                      <a:lnTo>
                        <a:pt x="1152" y="810"/>
                      </a:lnTo>
                      <a:lnTo>
                        <a:pt x="1164" y="822"/>
                      </a:lnTo>
                      <a:lnTo>
                        <a:pt x="1188" y="822"/>
                      </a:lnTo>
                      <a:lnTo>
                        <a:pt x="1200" y="828"/>
                      </a:lnTo>
                      <a:lnTo>
                        <a:pt x="1200" y="846"/>
                      </a:lnTo>
                      <a:lnTo>
                        <a:pt x="1194" y="864"/>
                      </a:lnTo>
                      <a:lnTo>
                        <a:pt x="1194" y="876"/>
                      </a:lnTo>
                      <a:lnTo>
                        <a:pt x="1188" y="894"/>
                      </a:lnTo>
                      <a:lnTo>
                        <a:pt x="1188" y="918"/>
                      </a:lnTo>
                      <a:lnTo>
                        <a:pt x="1194" y="918"/>
                      </a:lnTo>
                      <a:lnTo>
                        <a:pt x="1206" y="924"/>
                      </a:lnTo>
                      <a:lnTo>
                        <a:pt x="1230" y="924"/>
                      </a:lnTo>
                      <a:lnTo>
                        <a:pt x="1236" y="930"/>
                      </a:lnTo>
                      <a:lnTo>
                        <a:pt x="1242" y="930"/>
                      </a:lnTo>
                      <a:lnTo>
                        <a:pt x="1236" y="966"/>
                      </a:lnTo>
                      <a:lnTo>
                        <a:pt x="1248" y="996"/>
                      </a:lnTo>
                      <a:lnTo>
                        <a:pt x="1212" y="972"/>
                      </a:lnTo>
                      <a:lnTo>
                        <a:pt x="1194" y="996"/>
                      </a:lnTo>
                      <a:lnTo>
                        <a:pt x="1188" y="966"/>
                      </a:lnTo>
                      <a:lnTo>
                        <a:pt x="1116" y="948"/>
                      </a:lnTo>
                      <a:lnTo>
                        <a:pt x="1086" y="984"/>
                      </a:lnTo>
                      <a:lnTo>
                        <a:pt x="1062" y="984"/>
                      </a:lnTo>
                      <a:lnTo>
                        <a:pt x="1056" y="996"/>
                      </a:lnTo>
                      <a:lnTo>
                        <a:pt x="1044" y="1002"/>
                      </a:lnTo>
                      <a:lnTo>
                        <a:pt x="1038" y="1008"/>
                      </a:lnTo>
                      <a:lnTo>
                        <a:pt x="1026" y="1014"/>
                      </a:lnTo>
                      <a:lnTo>
                        <a:pt x="1014" y="1014"/>
                      </a:lnTo>
                      <a:lnTo>
                        <a:pt x="1002" y="1020"/>
                      </a:lnTo>
                      <a:lnTo>
                        <a:pt x="1002" y="1032"/>
                      </a:lnTo>
                      <a:lnTo>
                        <a:pt x="1008" y="1038"/>
                      </a:lnTo>
                      <a:lnTo>
                        <a:pt x="1020" y="1044"/>
                      </a:lnTo>
                      <a:lnTo>
                        <a:pt x="1032" y="1056"/>
                      </a:lnTo>
                      <a:lnTo>
                        <a:pt x="1044" y="1062"/>
                      </a:lnTo>
                      <a:lnTo>
                        <a:pt x="1050" y="1068"/>
                      </a:lnTo>
                      <a:lnTo>
                        <a:pt x="1062" y="1074"/>
                      </a:lnTo>
                      <a:lnTo>
                        <a:pt x="1080" y="1104"/>
                      </a:lnTo>
                      <a:lnTo>
                        <a:pt x="1050" y="1086"/>
                      </a:lnTo>
                      <a:lnTo>
                        <a:pt x="1038" y="1092"/>
                      </a:lnTo>
                      <a:lnTo>
                        <a:pt x="1032" y="1098"/>
                      </a:lnTo>
                      <a:lnTo>
                        <a:pt x="1020" y="1098"/>
                      </a:lnTo>
                      <a:lnTo>
                        <a:pt x="1008" y="1092"/>
                      </a:lnTo>
                      <a:lnTo>
                        <a:pt x="996" y="1092"/>
                      </a:lnTo>
                      <a:lnTo>
                        <a:pt x="978" y="1086"/>
                      </a:lnTo>
                      <a:lnTo>
                        <a:pt x="966" y="1080"/>
                      </a:lnTo>
                      <a:lnTo>
                        <a:pt x="948" y="1080"/>
                      </a:lnTo>
                      <a:lnTo>
                        <a:pt x="936" y="1074"/>
                      </a:lnTo>
                      <a:lnTo>
                        <a:pt x="924" y="1074"/>
                      </a:lnTo>
                      <a:lnTo>
                        <a:pt x="918" y="1068"/>
                      </a:lnTo>
                      <a:lnTo>
                        <a:pt x="918" y="1056"/>
                      </a:lnTo>
                      <a:lnTo>
                        <a:pt x="906" y="1050"/>
                      </a:lnTo>
                      <a:lnTo>
                        <a:pt x="888" y="1050"/>
                      </a:lnTo>
                      <a:lnTo>
                        <a:pt x="864" y="1062"/>
                      </a:lnTo>
                      <a:lnTo>
                        <a:pt x="858" y="1068"/>
                      </a:lnTo>
                      <a:lnTo>
                        <a:pt x="840" y="1068"/>
                      </a:lnTo>
                      <a:lnTo>
                        <a:pt x="882" y="1104"/>
                      </a:lnTo>
                      <a:lnTo>
                        <a:pt x="900" y="1104"/>
                      </a:lnTo>
                      <a:lnTo>
                        <a:pt x="912" y="1110"/>
                      </a:lnTo>
                      <a:lnTo>
                        <a:pt x="924" y="1110"/>
                      </a:lnTo>
                      <a:lnTo>
                        <a:pt x="936" y="1116"/>
                      </a:lnTo>
                      <a:lnTo>
                        <a:pt x="942" y="1116"/>
                      </a:lnTo>
                      <a:lnTo>
                        <a:pt x="942" y="1122"/>
                      </a:lnTo>
                      <a:lnTo>
                        <a:pt x="936" y="1134"/>
                      </a:lnTo>
                      <a:lnTo>
                        <a:pt x="924" y="1140"/>
                      </a:lnTo>
                      <a:lnTo>
                        <a:pt x="918" y="1146"/>
                      </a:lnTo>
                      <a:lnTo>
                        <a:pt x="852" y="1128"/>
                      </a:lnTo>
                      <a:lnTo>
                        <a:pt x="840" y="1122"/>
                      </a:lnTo>
                      <a:lnTo>
                        <a:pt x="834" y="1116"/>
                      </a:lnTo>
                      <a:lnTo>
                        <a:pt x="822" y="1110"/>
                      </a:lnTo>
                      <a:lnTo>
                        <a:pt x="762" y="1110"/>
                      </a:lnTo>
                      <a:lnTo>
                        <a:pt x="756" y="1104"/>
                      </a:lnTo>
                      <a:lnTo>
                        <a:pt x="756" y="1056"/>
                      </a:lnTo>
                      <a:lnTo>
                        <a:pt x="738" y="1044"/>
                      </a:lnTo>
                      <a:lnTo>
                        <a:pt x="750" y="1032"/>
                      </a:lnTo>
                      <a:lnTo>
                        <a:pt x="756" y="1020"/>
                      </a:lnTo>
                      <a:lnTo>
                        <a:pt x="756" y="1002"/>
                      </a:lnTo>
                      <a:lnTo>
                        <a:pt x="738" y="990"/>
                      </a:lnTo>
                      <a:lnTo>
                        <a:pt x="702" y="978"/>
                      </a:lnTo>
                      <a:lnTo>
                        <a:pt x="672" y="972"/>
                      </a:lnTo>
                      <a:lnTo>
                        <a:pt x="660" y="966"/>
                      </a:lnTo>
                      <a:lnTo>
                        <a:pt x="630" y="948"/>
                      </a:lnTo>
                      <a:lnTo>
                        <a:pt x="606" y="930"/>
                      </a:lnTo>
                      <a:lnTo>
                        <a:pt x="594" y="912"/>
                      </a:lnTo>
                      <a:lnTo>
                        <a:pt x="630" y="912"/>
                      </a:lnTo>
                      <a:lnTo>
                        <a:pt x="630" y="924"/>
                      </a:lnTo>
                      <a:lnTo>
                        <a:pt x="642" y="924"/>
                      </a:lnTo>
                      <a:lnTo>
                        <a:pt x="654" y="930"/>
                      </a:lnTo>
                      <a:lnTo>
                        <a:pt x="672" y="930"/>
                      </a:lnTo>
                      <a:lnTo>
                        <a:pt x="690" y="936"/>
                      </a:lnTo>
                      <a:lnTo>
                        <a:pt x="720" y="936"/>
                      </a:lnTo>
                      <a:lnTo>
                        <a:pt x="732" y="942"/>
                      </a:lnTo>
                      <a:lnTo>
                        <a:pt x="738" y="954"/>
                      </a:lnTo>
                      <a:lnTo>
                        <a:pt x="762" y="966"/>
                      </a:lnTo>
                      <a:lnTo>
                        <a:pt x="816" y="966"/>
                      </a:lnTo>
                      <a:lnTo>
                        <a:pt x="846" y="972"/>
                      </a:lnTo>
                      <a:lnTo>
                        <a:pt x="858" y="972"/>
                      </a:lnTo>
                      <a:lnTo>
                        <a:pt x="870" y="978"/>
                      </a:lnTo>
                      <a:lnTo>
                        <a:pt x="894" y="984"/>
                      </a:lnTo>
                      <a:lnTo>
                        <a:pt x="930" y="990"/>
                      </a:lnTo>
                      <a:lnTo>
                        <a:pt x="978" y="984"/>
                      </a:lnTo>
                      <a:lnTo>
                        <a:pt x="1026" y="972"/>
                      </a:lnTo>
                      <a:lnTo>
                        <a:pt x="1062" y="954"/>
                      </a:lnTo>
                      <a:lnTo>
                        <a:pt x="1080" y="936"/>
                      </a:lnTo>
                      <a:lnTo>
                        <a:pt x="1074" y="912"/>
                      </a:lnTo>
                      <a:lnTo>
                        <a:pt x="1032" y="870"/>
                      </a:lnTo>
                      <a:lnTo>
                        <a:pt x="1014" y="858"/>
                      </a:lnTo>
                      <a:lnTo>
                        <a:pt x="996" y="852"/>
                      </a:lnTo>
                      <a:lnTo>
                        <a:pt x="948" y="840"/>
                      </a:lnTo>
                      <a:lnTo>
                        <a:pt x="900" y="822"/>
                      </a:lnTo>
                      <a:lnTo>
                        <a:pt x="828" y="798"/>
                      </a:lnTo>
                      <a:lnTo>
                        <a:pt x="792" y="780"/>
                      </a:lnTo>
                      <a:lnTo>
                        <a:pt x="756" y="774"/>
                      </a:lnTo>
                      <a:lnTo>
                        <a:pt x="624" y="774"/>
                      </a:lnTo>
                      <a:lnTo>
                        <a:pt x="612" y="756"/>
                      </a:lnTo>
                      <a:lnTo>
                        <a:pt x="588" y="762"/>
                      </a:lnTo>
                      <a:lnTo>
                        <a:pt x="552" y="744"/>
                      </a:lnTo>
                      <a:lnTo>
                        <a:pt x="588" y="738"/>
                      </a:lnTo>
                      <a:lnTo>
                        <a:pt x="606" y="726"/>
                      </a:lnTo>
                      <a:lnTo>
                        <a:pt x="600" y="726"/>
                      </a:lnTo>
                      <a:lnTo>
                        <a:pt x="594" y="720"/>
                      </a:lnTo>
                      <a:lnTo>
                        <a:pt x="582" y="720"/>
                      </a:lnTo>
                      <a:lnTo>
                        <a:pt x="564" y="714"/>
                      </a:lnTo>
                      <a:lnTo>
                        <a:pt x="546" y="714"/>
                      </a:lnTo>
                      <a:lnTo>
                        <a:pt x="534" y="708"/>
                      </a:lnTo>
                      <a:lnTo>
                        <a:pt x="522" y="720"/>
                      </a:lnTo>
                      <a:lnTo>
                        <a:pt x="522" y="726"/>
                      </a:lnTo>
                      <a:lnTo>
                        <a:pt x="516" y="732"/>
                      </a:lnTo>
                      <a:lnTo>
                        <a:pt x="498" y="732"/>
                      </a:lnTo>
                      <a:lnTo>
                        <a:pt x="486" y="744"/>
                      </a:lnTo>
                      <a:lnTo>
                        <a:pt x="450" y="744"/>
                      </a:lnTo>
                      <a:lnTo>
                        <a:pt x="444" y="756"/>
                      </a:lnTo>
                      <a:lnTo>
                        <a:pt x="420" y="762"/>
                      </a:lnTo>
                      <a:lnTo>
                        <a:pt x="420" y="768"/>
                      </a:lnTo>
                      <a:lnTo>
                        <a:pt x="414" y="780"/>
                      </a:lnTo>
                      <a:lnTo>
                        <a:pt x="390" y="780"/>
                      </a:lnTo>
                      <a:lnTo>
                        <a:pt x="384" y="792"/>
                      </a:lnTo>
                      <a:lnTo>
                        <a:pt x="396" y="804"/>
                      </a:lnTo>
                      <a:lnTo>
                        <a:pt x="396" y="810"/>
                      </a:lnTo>
                      <a:lnTo>
                        <a:pt x="378" y="810"/>
                      </a:lnTo>
                      <a:lnTo>
                        <a:pt x="378" y="822"/>
                      </a:lnTo>
                      <a:lnTo>
                        <a:pt x="384" y="834"/>
                      </a:lnTo>
                      <a:lnTo>
                        <a:pt x="384" y="840"/>
                      </a:lnTo>
                      <a:lnTo>
                        <a:pt x="390" y="846"/>
                      </a:lnTo>
                      <a:lnTo>
                        <a:pt x="396" y="846"/>
                      </a:lnTo>
                      <a:lnTo>
                        <a:pt x="402" y="840"/>
                      </a:lnTo>
                      <a:lnTo>
                        <a:pt x="420" y="840"/>
                      </a:lnTo>
                      <a:lnTo>
                        <a:pt x="468" y="888"/>
                      </a:lnTo>
                      <a:lnTo>
                        <a:pt x="468" y="900"/>
                      </a:lnTo>
                      <a:lnTo>
                        <a:pt x="462" y="900"/>
                      </a:lnTo>
                      <a:lnTo>
                        <a:pt x="450" y="906"/>
                      </a:lnTo>
                      <a:lnTo>
                        <a:pt x="444" y="906"/>
                      </a:lnTo>
                      <a:lnTo>
                        <a:pt x="444" y="918"/>
                      </a:lnTo>
                      <a:lnTo>
                        <a:pt x="438" y="918"/>
                      </a:lnTo>
                      <a:lnTo>
                        <a:pt x="426" y="924"/>
                      </a:lnTo>
                      <a:lnTo>
                        <a:pt x="420" y="930"/>
                      </a:lnTo>
                      <a:lnTo>
                        <a:pt x="438" y="948"/>
                      </a:lnTo>
                      <a:lnTo>
                        <a:pt x="450" y="954"/>
                      </a:lnTo>
                      <a:lnTo>
                        <a:pt x="456" y="966"/>
                      </a:lnTo>
                      <a:lnTo>
                        <a:pt x="468" y="972"/>
                      </a:lnTo>
                      <a:lnTo>
                        <a:pt x="492" y="996"/>
                      </a:lnTo>
                      <a:lnTo>
                        <a:pt x="504" y="1002"/>
                      </a:lnTo>
                      <a:lnTo>
                        <a:pt x="510" y="1008"/>
                      </a:lnTo>
                      <a:lnTo>
                        <a:pt x="510" y="1014"/>
                      </a:lnTo>
                      <a:lnTo>
                        <a:pt x="504" y="1020"/>
                      </a:lnTo>
                      <a:lnTo>
                        <a:pt x="492" y="1020"/>
                      </a:lnTo>
                      <a:lnTo>
                        <a:pt x="480" y="1014"/>
                      </a:lnTo>
                      <a:lnTo>
                        <a:pt x="474" y="1014"/>
                      </a:lnTo>
                      <a:lnTo>
                        <a:pt x="468" y="1044"/>
                      </a:lnTo>
                      <a:lnTo>
                        <a:pt x="480" y="1056"/>
                      </a:lnTo>
                      <a:lnTo>
                        <a:pt x="480" y="1068"/>
                      </a:lnTo>
                      <a:lnTo>
                        <a:pt x="492" y="1068"/>
                      </a:lnTo>
                      <a:lnTo>
                        <a:pt x="498" y="1074"/>
                      </a:lnTo>
                      <a:lnTo>
                        <a:pt x="504" y="1074"/>
                      </a:lnTo>
                      <a:lnTo>
                        <a:pt x="510" y="1080"/>
                      </a:lnTo>
                      <a:lnTo>
                        <a:pt x="510" y="1086"/>
                      </a:lnTo>
                      <a:lnTo>
                        <a:pt x="504" y="1092"/>
                      </a:lnTo>
                      <a:lnTo>
                        <a:pt x="498" y="1104"/>
                      </a:lnTo>
                      <a:lnTo>
                        <a:pt x="522" y="1110"/>
                      </a:lnTo>
                      <a:lnTo>
                        <a:pt x="534" y="1116"/>
                      </a:lnTo>
                      <a:lnTo>
                        <a:pt x="540" y="1122"/>
                      </a:lnTo>
                      <a:lnTo>
                        <a:pt x="540" y="1128"/>
                      </a:lnTo>
                      <a:lnTo>
                        <a:pt x="516" y="1152"/>
                      </a:lnTo>
                      <a:lnTo>
                        <a:pt x="510" y="1152"/>
                      </a:lnTo>
                      <a:lnTo>
                        <a:pt x="582" y="1188"/>
                      </a:lnTo>
                      <a:lnTo>
                        <a:pt x="588" y="1200"/>
                      </a:lnTo>
                      <a:lnTo>
                        <a:pt x="594" y="1206"/>
                      </a:lnTo>
                      <a:lnTo>
                        <a:pt x="600" y="1218"/>
                      </a:lnTo>
                      <a:lnTo>
                        <a:pt x="600" y="1230"/>
                      </a:lnTo>
                      <a:lnTo>
                        <a:pt x="594" y="1236"/>
                      </a:lnTo>
                      <a:lnTo>
                        <a:pt x="588" y="1248"/>
                      </a:lnTo>
                      <a:lnTo>
                        <a:pt x="552" y="1284"/>
                      </a:lnTo>
                      <a:lnTo>
                        <a:pt x="546" y="1284"/>
                      </a:lnTo>
                      <a:lnTo>
                        <a:pt x="486" y="1344"/>
                      </a:lnTo>
                      <a:lnTo>
                        <a:pt x="426" y="1374"/>
                      </a:lnTo>
                      <a:lnTo>
                        <a:pt x="432" y="1386"/>
                      </a:lnTo>
                      <a:lnTo>
                        <a:pt x="462" y="1368"/>
                      </a:lnTo>
                      <a:lnTo>
                        <a:pt x="468" y="1386"/>
                      </a:lnTo>
                      <a:lnTo>
                        <a:pt x="480" y="1398"/>
                      </a:lnTo>
                      <a:lnTo>
                        <a:pt x="492" y="1404"/>
                      </a:lnTo>
                      <a:lnTo>
                        <a:pt x="498" y="1410"/>
                      </a:lnTo>
                      <a:lnTo>
                        <a:pt x="546" y="1410"/>
                      </a:lnTo>
                      <a:lnTo>
                        <a:pt x="558" y="1428"/>
                      </a:lnTo>
                      <a:lnTo>
                        <a:pt x="546" y="1428"/>
                      </a:lnTo>
                      <a:lnTo>
                        <a:pt x="534" y="1422"/>
                      </a:lnTo>
                      <a:lnTo>
                        <a:pt x="504" y="1422"/>
                      </a:lnTo>
                      <a:lnTo>
                        <a:pt x="492" y="1434"/>
                      </a:lnTo>
                      <a:lnTo>
                        <a:pt x="492" y="1440"/>
                      </a:lnTo>
                      <a:lnTo>
                        <a:pt x="456" y="1440"/>
                      </a:lnTo>
                      <a:lnTo>
                        <a:pt x="450" y="1470"/>
                      </a:lnTo>
                      <a:lnTo>
                        <a:pt x="438" y="1470"/>
                      </a:lnTo>
                      <a:lnTo>
                        <a:pt x="432" y="1482"/>
                      </a:lnTo>
                      <a:lnTo>
                        <a:pt x="438" y="1494"/>
                      </a:lnTo>
                      <a:lnTo>
                        <a:pt x="432" y="1500"/>
                      </a:lnTo>
                      <a:lnTo>
                        <a:pt x="426" y="1500"/>
                      </a:lnTo>
                      <a:lnTo>
                        <a:pt x="414" y="1512"/>
                      </a:lnTo>
                      <a:lnTo>
                        <a:pt x="414" y="1530"/>
                      </a:lnTo>
                      <a:lnTo>
                        <a:pt x="432" y="1536"/>
                      </a:lnTo>
                      <a:lnTo>
                        <a:pt x="420" y="1560"/>
                      </a:lnTo>
                      <a:lnTo>
                        <a:pt x="432" y="1566"/>
                      </a:lnTo>
                      <a:lnTo>
                        <a:pt x="444" y="1584"/>
                      </a:lnTo>
                      <a:lnTo>
                        <a:pt x="426" y="1596"/>
                      </a:lnTo>
                      <a:lnTo>
                        <a:pt x="426" y="1608"/>
                      </a:lnTo>
                      <a:lnTo>
                        <a:pt x="432" y="1608"/>
                      </a:lnTo>
                      <a:lnTo>
                        <a:pt x="444" y="1620"/>
                      </a:lnTo>
                      <a:lnTo>
                        <a:pt x="456" y="1626"/>
                      </a:lnTo>
                      <a:lnTo>
                        <a:pt x="462" y="1632"/>
                      </a:lnTo>
                      <a:lnTo>
                        <a:pt x="462" y="1638"/>
                      </a:lnTo>
                      <a:lnTo>
                        <a:pt x="444" y="1638"/>
                      </a:lnTo>
                      <a:lnTo>
                        <a:pt x="438" y="1656"/>
                      </a:lnTo>
                      <a:lnTo>
                        <a:pt x="462" y="1662"/>
                      </a:lnTo>
                      <a:lnTo>
                        <a:pt x="468" y="1668"/>
                      </a:lnTo>
                      <a:lnTo>
                        <a:pt x="474" y="1680"/>
                      </a:lnTo>
                      <a:lnTo>
                        <a:pt x="486" y="1692"/>
                      </a:lnTo>
                      <a:lnTo>
                        <a:pt x="486" y="1716"/>
                      </a:lnTo>
                      <a:lnTo>
                        <a:pt x="510" y="1716"/>
                      </a:lnTo>
                      <a:lnTo>
                        <a:pt x="516" y="1722"/>
                      </a:lnTo>
                      <a:lnTo>
                        <a:pt x="516" y="1728"/>
                      </a:lnTo>
                      <a:lnTo>
                        <a:pt x="528" y="1722"/>
                      </a:lnTo>
                      <a:lnTo>
                        <a:pt x="564" y="1728"/>
                      </a:lnTo>
                      <a:lnTo>
                        <a:pt x="570" y="1746"/>
                      </a:lnTo>
                      <a:lnTo>
                        <a:pt x="600" y="1728"/>
                      </a:lnTo>
                      <a:lnTo>
                        <a:pt x="606" y="1728"/>
                      </a:lnTo>
                      <a:lnTo>
                        <a:pt x="612" y="1734"/>
                      </a:lnTo>
                      <a:lnTo>
                        <a:pt x="648" y="1752"/>
                      </a:lnTo>
                      <a:lnTo>
                        <a:pt x="654" y="1758"/>
                      </a:lnTo>
                      <a:lnTo>
                        <a:pt x="654" y="1770"/>
                      </a:lnTo>
                      <a:lnTo>
                        <a:pt x="648" y="1776"/>
                      </a:lnTo>
                      <a:lnTo>
                        <a:pt x="660" y="1794"/>
                      </a:lnTo>
                      <a:lnTo>
                        <a:pt x="654" y="1812"/>
                      </a:lnTo>
                      <a:lnTo>
                        <a:pt x="660" y="1818"/>
                      </a:lnTo>
                      <a:lnTo>
                        <a:pt x="672" y="1824"/>
                      </a:lnTo>
                      <a:lnTo>
                        <a:pt x="690" y="1842"/>
                      </a:lnTo>
                      <a:lnTo>
                        <a:pt x="690" y="1854"/>
                      </a:lnTo>
                      <a:lnTo>
                        <a:pt x="720" y="1866"/>
                      </a:lnTo>
                      <a:lnTo>
                        <a:pt x="720" y="1890"/>
                      </a:lnTo>
                      <a:lnTo>
                        <a:pt x="756" y="1890"/>
                      </a:lnTo>
                      <a:lnTo>
                        <a:pt x="762" y="1896"/>
                      </a:lnTo>
                      <a:lnTo>
                        <a:pt x="768" y="1896"/>
                      </a:lnTo>
                      <a:lnTo>
                        <a:pt x="768" y="1902"/>
                      </a:lnTo>
                      <a:lnTo>
                        <a:pt x="762" y="1908"/>
                      </a:lnTo>
                      <a:lnTo>
                        <a:pt x="786" y="1920"/>
                      </a:lnTo>
                      <a:lnTo>
                        <a:pt x="774" y="1926"/>
                      </a:lnTo>
                      <a:lnTo>
                        <a:pt x="768" y="1938"/>
                      </a:lnTo>
                      <a:lnTo>
                        <a:pt x="744" y="1950"/>
                      </a:lnTo>
                      <a:lnTo>
                        <a:pt x="738" y="1950"/>
                      </a:lnTo>
                      <a:lnTo>
                        <a:pt x="732" y="1944"/>
                      </a:lnTo>
                      <a:lnTo>
                        <a:pt x="726" y="1944"/>
                      </a:lnTo>
                      <a:lnTo>
                        <a:pt x="726" y="1938"/>
                      </a:lnTo>
                      <a:lnTo>
                        <a:pt x="702" y="1938"/>
                      </a:lnTo>
                      <a:lnTo>
                        <a:pt x="696" y="1944"/>
                      </a:lnTo>
                      <a:lnTo>
                        <a:pt x="696" y="1950"/>
                      </a:lnTo>
                      <a:lnTo>
                        <a:pt x="720" y="1974"/>
                      </a:lnTo>
                      <a:lnTo>
                        <a:pt x="720" y="1992"/>
                      </a:lnTo>
                      <a:lnTo>
                        <a:pt x="726" y="1998"/>
                      </a:lnTo>
                      <a:lnTo>
                        <a:pt x="732" y="2010"/>
                      </a:lnTo>
                      <a:lnTo>
                        <a:pt x="732" y="2028"/>
                      </a:lnTo>
                      <a:lnTo>
                        <a:pt x="720" y="2028"/>
                      </a:lnTo>
                      <a:lnTo>
                        <a:pt x="714" y="2022"/>
                      </a:lnTo>
                      <a:lnTo>
                        <a:pt x="708" y="2022"/>
                      </a:lnTo>
                      <a:lnTo>
                        <a:pt x="720" y="2028"/>
                      </a:lnTo>
                      <a:lnTo>
                        <a:pt x="768" y="2028"/>
                      </a:lnTo>
                      <a:lnTo>
                        <a:pt x="774" y="2022"/>
                      </a:lnTo>
                      <a:lnTo>
                        <a:pt x="774" y="2010"/>
                      </a:lnTo>
                      <a:lnTo>
                        <a:pt x="804" y="2010"/>
                      </a:lnTo>
                      <a:lnTo>
                        <a:pt x="816" y="2004"/>
                      </a:lnTo>
                      <a:lnTo>
                        <a:pt x="864" y="2004"/>
                      </a:lnTo>
                      <a:lnTo>
                        <a:pt x="870" y="2022"/>
                      </a:lnTo>
                      <a:lnTo>
                        <a:pt x="876" y="2022"/>
                      </a:lnTo>
                      <a:lnTo>
                        <a:pt x="882" y="2028"/>
                      </a:lnTo>
                      <a:lnTo>
                        <a:pt x="894" y="2034"/>
                      </a:lnTo>
                      <a:lnTo>
                        <a:pt x="900" y="2034"/>
                      </a:lnTo>
                      <a:lnTo>
                        <a:pt x="900" y="2046"/>
                      </a:lnTo>
                      <a:lnTo>
                        <a:pt x="894" y="2052"/>
                      </a:lnTo>
                      <a:lnTo>
                        <a:pt x="888" y="2052"/>
                      </a:lnTo>
                      <a:lnTo>
                        <a:pt x="894" y="2070"/>
                      </a:lnTo>
                      <a:lnTo>
                        <a:pt x="894" y="2088"/>
                      </a:lnTo>
                      <a:lnTo>
                        <a:pt x="930" y="2088"/>
                      </a:lnTo>
                      <a:lnTo>
                        <a:pt x="972" y="2106"/>
                      </a:lnTo>
                      <a:lnTo>
                        <a:pt x="984" y="2154"/>
                      </a:lnTo>
                      <a:lnTo>
                        <a:pt x="990" y="2154"/>
                      </a:lnTo>
                      <a:lnTo>
                        <a:pt x="1014" y="2148"/>
                      </a:lnTo>
                      <a:lnTo>
                        <a:pt x="1020" y="2154"/>
                      </a:lnTo>
                      <a:lnTo>
                        <a:pt x="1032" y="2154"/>
                      </a:lnTo>
                      <a:lnTo>
                        <a:pt x="1038" y="2160"/>
                      </a:lnTo>
                      <a:lnTo>
                        <a:pt x="1086" y="2160"/>
                      </a:lnTo>
                      <a:lnTo>
                        <a:pt x="1092" y="2166"/>
                      </a:lnTo>
                      <a:lnTo>
                        <a:pt x="1092" y="2160"/>
                      </a:lnTo>
                      <a:lnTo>
                        <a:pt x="1098" y="2154"/>
                      </a:lnTo>
                      <a:lnTo>
                        <a:pt x="1110" y="2154"/>
                      </a:lnTo>
                      <a:lnTo>
                        <a:pt x="1116" y="2166"/>
                      </a:lnTo>
                      <a:lnTo>
                        <a:pt x="1140" y="2190"/>
                      </a:lnTo>
                      <a:lnTo>
                        <a:pt x="1152" y="2184"/>
                      </a:lnTo>
                      <a:lnTo>
                        <a:pt x="1170" y="2184"/>
                      </a:lnTo>
                      <a:lnTo>
                        <a:pt x="1176" y="2190"/>
                      </a:lnTo>
                      <a:lnTo>
                        <a:pt x="1188" y="2196"/>
                      </a:lnTo>
                      <a:lnTo>
                        <a:pt x="1230" y="2196"/>
                      </a:lnTo>
                      <a:lnTo>
                        <a:pt x="1230" y="2202"/>
                      </a:lnTo>
                      <a:lnTo>
                        <a:pt x="1236" y="2208"/>
                      </a:lnTo>
                      <a:lnTo>
                        <a:pt x="1254" y="2220"/>
                      </a:lnTo>
                      <a:lnTo>
                        <a:pt x="1278" y="2220"/>
                      </a:lnTo>
                      <a:lnTo>
                        <a:pt x="1284" y="2226"/>
                      </a:lnTo>
                      <a:lnTo>
                        <a:pt x="1284" y="2250"/>
                      </a:lnTo>
                      <a:lnTo>
                        <a:pt x="1266" y="2262"/>
                      </a:lnTo>
                      <a:lnTo>
                        <a:pt x="1272" y="2262"/>
                      </a:lnTo>
                      <a:lnTo>
                        <a:pt x="1278" y="2268"/>
                      </a:lnTo>
                      <a:lnTo>
                        <a:pt x="1284" y="2268"/>
                      </a:lnTo>
                      <a:lnTo>
                        <a:pt x="1290" y="2274"/>
                      </a:lnTo>
                      <a:lnTo>
                        <a:pt x="1284" y="2280"/>
                      </a:lnTo>
                      <a:lnTo>
                        <a:pt x="1266" y="2280"/>
                      </a:lnTo>
                      <a:lnTo>
                        <a:pt x="1260" y="2286"/>
                      </a:lnTo>
                      <a:lnTo>
                        <a:pt x="1272" y="2298"/>
                      </a:lnTo>
                      <a:lnTo>
                        <a:pt x="1284" y="2304"/>
                      </a:lnTo>
                      <a:lnTo>
                        <a:pt x="1284" y="2316"/>
                      </a:lnTo>
                      <a:lnTo>
                        <a:pt x="1290" y="2328"/>
                      </a:lnTo>
                      <a:lnTo>
                        <a:pt x="1290" y="2334"/>
                      </a:lnTo>
                      <a:lnTo>
                        <a:pt x="1278" y="2346"/>
                      </a:lnTo>
                      <a:lnTo>
                        <a:pt x="1266" y="2346"/>
                      </a:lnTo>
                      <a:lnTo>
                        <a:pt x="1254" y="2352"/>
                      </a:lnTo>
                      <a:lnTo>
                        <a:pt x="1224" y="2352"/>
                      </a:lnTo>
                      <a:lnTo>
                        <a:pt x="1212" y="2364"/>
                      </a:lnTo>
                      <a:lnTo>
                        <a:pt x="1212" y="2370"/>
                      </a:lnTo>
                      <a:lnTo>
                        <a:pt x="1206" y="2376"/>
                      </a:lnTo>
                      <a:lnTo>
                        <a:pt x="1188" y="2376"/>
                      </a:lnTo>
                      <a:lnTo>
                        <a:pt x="1188" y="2412"/>
                      </a:lnTo>
                      <a:lnTo>
                        <a:pt x="1194" y="2412"/>
                      </a:lnTo>
                      <a:lnTo>
                        <a:pt x="1200" y="2406"/>
                      </a:lnTo>
                      <a:lnTo>
                        <a:pt x="1212" y="2406"/>
                      </a:lnTo>
                      <a:lnTo>
                        <a:pt x="1224" y="2400"/>
                      </a:lnTo>
                      <a:lnTo>
                        <a:pt x="1254" y="2400"/>
                      </a:lnTo>
                      <a:lnTo>
                        <a:pt x="1254" y="2412"/>
                      </a:lnTo>
                      <a:lnTo>
                        <a:pt x="1248" y="2418"/>
                      </a:lnTo>
                      <a:lnTo>
                        <a:pt x="1242" y="2430"/>
                      </a:lnTo>
                      <a:lnTo>
                        <a:pt x="1230" y="2436"/>
                      </a:lnTo>
                      <a:lnTo>
                        <a:pt x="1224" y="2442"/>
                      </a:lnTo>
                      <a:lnTo>
                        <a:pt x="1170" y="2454"/>
                      </a:lnTo>
                      <a:lnTo>
                        <a:pt x="1218" y="2490"/>
                      </a:lnTo>
                      <a:lnTo>
                        <a:pt x="1212" y="2490"/>
                      </a:lnTo>
                      <a:lnTo>
                        <a:pt x="1206" y="2496"/>
                      </a:lnTo>
                      <a:lnTo>
                        <a:pt x="1194" y="2496"/>
                      </a:lnTo>
                      <a:lnTo>
                        <a:pt x="1188" y="2502"/>
                      </a:lnTo>
                      <a:lnTo>
                        <a:pt x="1176" y="2526"/>
                      </a:lnTo>
                      <a:lnTo>
                        <a:pt x="1176" y="2544"/>
                      </a:lnTo>
                      <a:lnTo>
                        <a:pt x="1164" y="2550"/>
                      </a:lnTo>
                      <a:lnTo>
                        <a:pt x="1158" y="2556"/>
                      </a:lnTo>
                      <a:lnTo>
                        <a:pt x="1146" y="2556"/>
                      </a:lnTo>
                      <a:lnTo>
                        <a:pt x="1140" y="2550"/>
                      </a:lnTo>
                      <a:lnTo>
                        <a:pt x="1128" y="2544"/>
                      </a:lnTo>
                      <a:lnTo>
                        <a:pt x="1122" y="2538"/>
                      </a:lnTo>
                      <a:lnTo>
                        <a:pt x="1116" y="2556"/>
                      </a:lnTo>
                      <a:lnTo>
                        <a:pt x="1122" y="2562"/>
                      </a:lnTo>
                      <a:lnTo>
                        <a:pt x="1128" y="2574"/>
                      </a:lnTo>
                      <a:lnTo>
                        <a:pt x="1134" y="2580"/>
                      </a:lnTo>
                      <a:lnTo>
                        <a:pt x="1146" y="2580"/>
                      </a:lnTo>
                      <a:lnTo>
                        <a:pt x="1146" y="2586"/>
                      </a:lnTo>
                      <a:lnTo>
                        <a:pt x="1152" y="2598"/>
                      </a:lnTo>
                      <a:lnTo>
                        <a:pt x="1158" y="2604"/>
                      </a:lnTo>
                      <a:lnTo>
                        <a:pt x="1194" y="2604"/>
                      </a:lnTo>
                      <a:lnTo>
                        <a:pt x="1200" y="2610"/>
                      </a:lnTo>
                      <a:lnTo>
                        <a:pt x="1212" y="2616"/>
                      </a:lnTo>
                      <a:lnTo>
                        <a:pt x="1218" y="2628"/>
                      </a:lnTo>
                      <a:lnTo>
                        <a:pt x="1224" y="2634"/>
                      </a:lnTo>
                      <a:lnTo>
                        <a:pt x="1254" y="2634"/>
                      </a:lnTo>
                      <a:lnTo>
                        <a:pt x="1272" y="2652"/>
                      </a:lnTo>
                      <a:lnTo>
                        <a:pt x="1278" y="2664"/>
                      </a:lnTo>
                      <a:lnTo>
                        <a:pt x="1290" y="2670"/>
                      </a:lnTo>
                      <a:lnTo>
                        <a:pt x="1314" y="2694"/>
                      </a:lnTo>
                      <a:lnTo>
                        <a:pt x="1320" y="2694"/>
                      </a:lnTo>
                      <a:lnTo>
                        <a:pt x="1332" y="2700"/>
                      </a:lnTo>
                      <a:lnTo>
                        <a:pt x="1338" y="2700"/>
                      </a:lnTo>
                      <a:lnTo>
                        <a:pt x="1350" y="2706"/>
                      </a:lnTo>
                      <a:lnTo>
                        <a:pt x="1344" y="2706"/>
                      </a:lnTo>
                      <a:lnTo>
                        <a:pt x="1368" y="2688"/>
                      </a:lnTo>
                      <a:lnTo>
                        <a:pt x="1380" y="2688"/>
                      </a:lnTo>
                      <a:lnTo>
                        <a:pt x="1398" y="2694"/>
                      </a:lnTo>
                      <a:lnTo>
                        <a:pt x="1410" y="2700"/>
                      </a:lnTo>
                      <a:lnTo>
                        <a:pt x="1428" y="2706"/>
                      </a:lnTo>
                      <a:lnTo>
                        <a:pt x="1488" y="2718"/>
                      </a:lnTo>
                      <a:lnTo>
                        <a:pt x="1524" y="2718"/>
                      </a:lnTo>
                      <a:lnTo>
                        <a:pt x="1530" y="2724"/>
                      </a:lnTo>
                      <a:lnTo>
                        <a:pt x="1536" y="2724"/>
                      </a:lnTo>
                      <a:lnTo>
                        <a:pt x="1584" y="2754"/>
                      </a:lnTo>
                      <a:lnTo>
                        <a:pt x="1584" y="2760"/>
                      </a:lnTo>
                      <a:lnTo>
                        <a:pt x="1590" y="2760"/>
                      </a:lnTo>
                      <a:lnTo>
                        <a:pt x="1602" y="2766"/>
                      </a:lnTo>
                      <a:lnTo>
                        <a:pt x="1626" y="2766"/>
                      </a:lnTo>
                      <a:lnTo>
                        <a:pt x="1632" y="2760"/>
                      </a:lnTo>
                      <a:lnTo>
                        <a:pt x="1644" y="2760"/>
                      </a:lnTo>
                      <a:lnTo>
                        <a:pt x="1644" y="2754"/>
                      </a:lnTo>
                      <a:lnTo>
                        <a:pt x="1674" y="2754"/>
                      </a:lnTo>
                      <a:lnTo>
                        <a:pt x="1686" y="2760"/>
                      </a:lnTo>
                      <a:lnTo>
                        <a:pt x="1698" y="2772"/>
                      </a:lnTo>
                      <a:lnTo>
                        <a:pt x="1728" y="2778"/>
                      </a:lnTo>
                      <a:lnTo>
                        <a:pt x="1728" y="2790"/>
                      </a:lnTo>
                      <a:lnTo>
                        <a:pt x="1722" y="2796"/>
                      </a:lnTo>
                      <a:lnTo>
                        <a:pt x="1722" y="2802"/>
                      </a:lnTo>
                      <a:lnTo>
                        <a:pt x="1740" y="2802"/>
                      </a:lnTo>
                      <a:lnTo>
                        <a:pt x="1752" y="2814"/>
                      </a:lnTo>
                      <a:lnTo>
                        <a:pt x="1764" y="2820"/>
                      </a:lnTo>
                      <a:lnTo>
                        <a:pt x="1776" y="2832"/>
                      </a:lnTo>
                      <a:lnTo>
                        <a:pt x="1788" y="2826"/>
                      </a:lnTo>
                      <a:lnTo>
                        <a:pt x="1794" y="2826"/>
                      </a:lnTo>
                      <a:lnTo>
                        <a:pt x="1818" y="2838"/>
                      </a:lnTo>
                      <a:lnTo>
                        <a:pt x="1836" y="2856"/>
                      </a:lnTo>
                      <a:lnTo>
                        <a:pt x="1842" y="2868"/>
                      </a:lnTo>
                      <a:lnTo>
                        <a:pt x="1854" y="2874"/>
                      </a:lnTo>
                      <a:lnTo>
                        <a:pt x="1860" y="2880"/>
                      </a:lnTo>
                      <a:lnTo>
                        <a:pt x="1884" y="2880"/>
                      </a:lnTo>
                      <a:lnTo>
                        <a:pt x="1890" y="2874"/>
                      </a:lnTo>
                      <a:lnTo>
                        <a:pt x="1890" y="2862"/>
                      </a:lnTo>
                      <a:lnTo>
                        <a:pt x="1908" y="2862"/>
                      </a:lnTo>
                      <a:lnTo>
                        <a:pt x="1914" y="2856"/>
                      </a:lnTo>
                      <a:lnTo>
                        <a:pt x="1914" y="2826"/>
                      </a:lnTo>
                      <a:lnTo>
                        <a:pt x="1908" y="2820"/>
                      </a:lnTo>
                      <a:lnTo>
                        <a:pt x="1908" y="2814"/>
                      </a:lnTo>
                      <a:lnTo>
                        <a:pt x="1896" y="2802"/>
                      </a:lnTo>
                      <a:lnTo>
                        <a:pt x="1890" y="2790"/>
                      </a:lnTo>
                      <a:lnTo>
                        <a:pt x="1884" y="2784"/>
                      </a:lnTo>
                      <a:lnTo>
                        <a:pt x="1872" y="2778"/>
                      </a:lnTo>
                      <a:lnTo>
                        <a:pt x="1866" y="2772"/>
                      </a:lnTo>
                      <a:lnTo>
                        <a:pt x="1854" y="2772"/>
                      </a:lnTo>
                      <a:lnTo>
                        <a:pt x="1854" y="2748"/>
                      </a:lnTo>
                      <a:lnTo>
                        <a:pt x="1848" y="2742"/>
                      </a:lnTo>
                      <a:lnTo>
                        <a:pt x="1836" y="2736"/>
                      </a:lnTo>
                      <a:lnTo>
                        <a:pt x="1830" y="2724"/>
                      </a:lnTo>
                      <a:lnTo>
                        <a:pt x="1824" y="2718"/>
                      </a:lnTo>
                      <a:lnTo>
                        <a:pt x="1824" y="2706"/>
                      </a:lnTo>
                      <a:lnTo>
                        <a:pt x="1830" y="2694"/>
                      </a:lnTo>
                      <a:lnTo>
                        <a:pt x="1830" y="2682"/>
                      </a:lnTo>
                      <a:lnTo>
                        <a:pt x="1818" y="2658"/>
                      </a:lnTo>
                      <a:lnTo>
                        <a:pt x="1812" y="2652"/>
                      </a:lnTo>
                      <a:lnTo>
                        <a:pt x="1806" y="2640"/>
                      </a:lnTo>
                      <a:lnTo>
                        <a:pt x="1794" y="2634"/>
                      </a:lnTo>
                      <a:lnTo>
                        <a:pt x="1788" y="2628"/>
                      </a:lnTo>
                      <a:lnTo>
                        <a:pt x="1776" y="2628"/>
                      </a:lnTo>
                      <a:lnTo>
                        <a:pt x="1758" y="2622"/>
                      </a:lnTo>
                      <a:lnTo>
                        <a:pt x="1758" y="2604"/>
                      </a:lnTo>
                      <a:lnTo>
                        <a:pt x="1794" y="2568"/>
                      </a:lnTo>
                      <a:lnTo>
                        <a:pt x="1800" y="2556"/>
                      </a:lnTo>
                      <a:lnTo>
                        <a:pt x="1806" y="2550"/>
                      </a:lnTo>
                      <a:lnTo>
                        <a:pt x="1806" y="2544"/>
                      </a:lnTo>
                      <a:lnTo>
                        <a:pt x="1800" y="2532"/>
                      </a:lnTo>
                      <a:lnTo>
                        <a:pt x="1788" y="2520"/>
                      </a:lnTo>
                      <a:lnTo>
                        <a:pt x="1800" y="2520"/>
                      </a:lnTo>
                      <a:lnTo>
                        <a:pt x="1812" y="2526"/>
                      </a:lnTo>
                      <a:lnTo>
                        <a:pt x="1830" y="2526"/>
                      </a:lnTo>
                      <a:lnTo>
                        <a:pt x="1842" y="2514"/>
                      </a:lnTo>
                      <a:lnTo>
                        <a:pt x="1872" y="2514"/>
                      </a:lnTo>
                      <a:lnTo>
                        <a:pt x="1878" y="2508"/>
                      </a:lnTo>
                      <a:lnTo>
                        <a:pt x="1860" y="2490"/>
                      </a:lnTo>
                      <a:lnTo>
                        <a:pt x="1890" y="2490"/>
                      </a:lnTo>
                      <a:lnTo>
                        <a:pt x="1890" y="2472"/>
                      </a:lnTo>
                      <a:lnTo>
                        <a:pt x="1878" y="2472"/>
                      </a:lnTo>
                      <a:lnTo>
                        <a:pt x="1854" y="2460"/>
                      </a:lnTo>
                      <a:lnTo>
                        <a:pt x="1842" y="2448"/>
                      </a:lnTo>
                      <a:lnTo>
                        <a:pt x="1842" y="2442"/>
                      </a:lnTo>
                      <a:lnTo>
                        <a:pt x="1878" y="2442"/>
                      </a:lnTo>
                      <a:lnTo>
                        <a:pt x="1878" y="2430"/>
                      </a:lnTo>
                      <a:lnTo>
                        <a:pt x="1866" y="2418"/>
                      </a:lnTo>
                      <a:lnTo>
                        <a:pt x="1860" y="2406"/>
                      </a:lnTo>
                      <a:lnTo>
                        <a:pt x="1812" y="2358"/>
                      </a:lnTo>
                      <a:lnTo>
                        <a:pt x="1800" y="2358"/>
                      </a:lnTo>
                      <a:lnTo>
                        <a:pt x="1788" y="2364"/>
                      </a:lnTo>
                      <a:lnTo>
                        <a:pt x="1746" y="2364"/>
                      </a:lnTo>
                      <a:lnTo>
                        <a:pt x="1740" y="2358"/>
                      </a:lnTo>
                      <a:lnTo>
                        <a:pt x="1740" y="2328"/>
                      </a:lnTo>
                      <a:lnTo>
                        <a:pt x="1734" y="2322"/>
                      </a:lnTo>
                      <a:lnTo>
                        <a:pt x="1710" y="2322"/>
                      </a:lnTo>
                      <a:lnTo>
                        <a:pt x="1704" y="2316"/>
                      </a:lnTo>
                      <a:lnTo>
                        <a:pt x="1698" y="2316"/>
                      </a:lnTo>
                      <a:lnTo>
                        <a:pt x="1698" y="2286"/>
                      </a:lnTo>
                      <a:lnTo>
                        <a:pt x="1710" y="2262"/>
                      </a:lnTo>
                      <a:lnTo>
                        <a:pt x="1710" y="2238"/>
                      </a:lnTo>
                      <a:lnTo>
                        <a:pt x="1704" y="2232"/>
                      </a:lnTo>
                      <a:lnTo>
                        <a:pt x="1698" y="2196"/>
                      </a:lnTo>
                      <a:lnTo>
                        <a:pt x="1722" y="2196"/>
                      </a:lnTo>
                      <a:lnTo>
                        <a:pt x="1722" y="2172"/>
                      </a:lnTo>
                      <a:lnTo>
                        <a:pt x="1716" y="2166"/>
                      </a:lnTo>
                      <a:lnTo>
                        <a:pt x="1716" y="2154"/>
                      </a:lnTo>
                      <a:lnTo>
                        <a:pt x="1722" y="2148"/>
                      </a:lnTo>
                      <a:lnTo>
                        <a:pt x="1734" y="2148"/>
                      </a:lnTo>
                      <a:lnTo>
                        <a:pt x="1746" y="2154"/>
                      </a:lnTo>
                      <a:lnTo>
                        <a:pt x="1758" y="2166"/>
                      </a:lnTo>
                      <a:lnTo>
                        <a:pt x="1770" y="2172"/>
                      </a:lnTo>
                      <a:lnTo>
                        <a:pt x="1776" y="2184"/>
                      </a:lnTo>
                      <a:lnTo>
                        <a:pt x="1788" y="2190"/>
                      </a:lnTo>
                      <a:lnTo>
                        <a:pt x="1800" y="2190"/>
                      </a:lnTo>
                      <a:lnTo>
                        <a:pt x="1806" y="2184"/>
                      </a:lnTo>
                      <a:lnTo>
                        <a:pt x="1812" y="2172"/>
                      </a:lnTo>
                      <a:lnTo>
                        <a:pt x="1818" y="2166"/>
                      </a:lnTo>
                      <a:lnTo>
                        <a:pt x="1812" y="2154"/>
                      </a:lnTo>
                      <a:lnTo>
                        <a:pt x="1800" y="2142"/>
                      </a:lnTo>
                      <a:lnTo>
                        <a:pt x="1830" y="2130"/>
                      </a:lnTo>
                      <a:lnTo>
                        <a:pt x="1830" y="2106"/>
                      </a:lnTo>
                      <a:lnTo>
                        <a:pt x="1836" y="2106"/>
                      </a:lnTo>
                      <a:lnTo>
                        <a:pt x="1848" y="2100"/>
                      </a:lnTo>
                      <a:lnTo>
                        <a:pt x="1860" y="2100"/>
                      </a:lnTo>
                      <a:lnTo>
                        <a:pt x="1872" y="2094"/>
                      </a:lnTo>
                      <a:lnTo>
                        <a:pt x="1884" y="2082"/>
                      </a:lnTo>
                      <a:lnTo>
                        <a:pt x="1884" y="2064"/>
                      </a:lnTo>
                      <a:lnTo>
                        <a:pt x="1878" y="2058"/>
                      </a:lnTo>
                      <a:lnTo>
                        <a:pt x="1878" y="2052"/>
                      </a:lnTo>
                      <a:lnTo>
                        <a:pt x="1908" y="2052"/>
                      </a:lnTo>
                      <a:lnTo>
                        <a:pt x="1920" y="2058"/>
                      </a:lnTo>
                      <a:lnTo>
                        <a:pt x="1926" y="2058"/>
                      </a:lnTo>
                      <a:lnTo>
                        <a:pt x="1926" y="2064"/>
                      </a:lnTo>
                      <a:lnTo>
                        <a:pt x="1932" y="2070"/>
                      </a:lnTo>
                      <a:lnTo>
                        <a:pt x="1962" y="2070"/>
                      </a:lnTo>
                      <a:lnTo>
                        <a:pt x="1974" y="2058"/>
                      </a:lnTo>
                      <a:lnTo>
                        <a:pt x="1986" y="2052"/>
                      </a:lnTo>
                      <a:lnTo>
                        <a:pt x="2004" y="2052"/>
                      </a:lnTo>
                      <a:lnTo>
                        <a:pt x="2010" y="2058"/>
                      </a:lnTo>
                      <a:lnTo>
                        <a:pt x="2016" y="2070"/>
                      </a:lnTo>
                      <a:lnTo>
                        <a:pt x="2076" y="2070"/>
                      </a:lnTo>
                      <a:lnTo>
                        <a:pt x="2082" y="2076"/>
                      </a:lnTo>
                      <a:lnTo>
                        <a:pt x="2082" y="2082"/>
                      </a:lnTo>
                      <a:lnTo>
                        <a:pt x="2088" y="2094"/>
                      </a:lnTo>
                      <a:lnTo>
                        <a:pt x="2124" y="2094"/>
                      </a:lnTo>
                      <a:lnTo>
                        <a:pt x="2136" y="2124"/>
                      </a:lnTo>
                      <a:lnTo>
                        <a:pt x="2136" y="2130"/>
                      </a:lnTo>
                      <a:lnTo>
                        <a:pt x="2148" y="2142"/>
                      </a:lnTo>
                      <a:lnTo>
                        <a:pt x="2160" y="2142"/>
                      </a:lnTo>
                      <a:lnTo>
                        <a:pt x="2160" y="2124"/>
                      </a:lnTo>
                      <a:lnTo>
                        <a:pt x="2148" y="2112"/>
                      </a:lnTo>
                      <a:lnTo>
                        <a:pt x="2148" y="2106"/>
                      </a:lnTo>
                      <a:lnTo>
                        <a:pt x="2160" y="2106"/>
                      </a:lnTo>
                      <a:lnTo>
                        <a:pt x="2232" y="2142"/>
                      </a:lnTo>
                      <a:lnTo>
                        <a:pt x="2238" y="2136"/>
                      </a:lnTo>
                      <a:lnTo>
                        <a:pt x="2244" y="2124"/>
                      </a:lnTo>
                      <a:lnTo>
                        <a:pt x="2256" y="2118"/>
                      </a:lnTo>
                      <a:lnTo>
                        <a:pt x="2268" y="2106"/>
                      </a:lnTo>
                      <a:lnTo>
                        <a:pt x="2280" y="2100"/>
                      </a:lnTo>
                      <a:lnTo>
                        <a:pt x="2286" y="2100"/>
                      </a:lnTo>
                      <a:lnTo>
                        <a:pt x="2322" y="2118"/>
                      </a:lnTo>
                      <a:lnTo>
                        <a:pt x="2334" y="2118"/>
                      </a:lnTo>
                      <a:lnTo>
                        <a:pt x="2352" y="2112"/>
                      </a:lnTo>
                      <a:lnTo>
                        <a:pt x="2364" y="2106"/>
                      </a:lnTo>
                      <a:lnTo>
                        <a:pt x="2370" y="2100"/>
                      </a:lnTo>
                      <a:lnTo>
                        <a:pt x="2382" y="2100"/>
                      </a:lnTo>
                      <a:lnTo>
                        <a:pt x="2388" y="2106"/>
                      </a:lnTo>
                      <a:lnTo>
                        <a:pt x="2400" y="2112"/>
                      </a:lnTo>
                      <a:lnTo>
                        <a:pt x="2406" y="2124"/>
                      </a:lnTo>
                      <a:lnTo>
                        <a:pt x="2430" y="2136"/>
                      </a:lnTo>
                      <a:lnTo>
                        <a:pt x="2454" y="2136"/>
                      </a:lnTo>
                      <a:lnTo>
                        <a:pt x="2466" y="2142"/>
                      </a:lnTo>
                      <a:lnTo>
                        <a:pt x="2478" y="2142"/>
                      </a:lnTo>
                      <a:lnTo>
                        <a:pt x="2490" y="2118"/>
                      </a:lnTo>
                      <a:lnTo>
                        <a:pt x="2496" y="2124"/>
                      </a:lnTo>
                      <a:lnTo>
                        <a:pt x="2508" y="2124"/>
                      </a:lnTo>
                      <a:lnTo>
                        <a:pt x="2514" y="2130"/>
                      </a:lnTo>
                      <a:lnTo>
                        <a:pt x="2526" y="2136"/>
                      </a:lnTo>
                      <a:lnTo>
                        <a:pt x="2562" y="2136"/>
                      </a:lnTo>
                      <a:lnTo>
                        <a:pt x="2568" y="2130"/>
                      </a:lnTo>
                      <a:lnTo>
                        <a:pt x="2574" y="2118"/>
                      </a:lnTo>
                      <a:lnTo>
                        <a:pt x="2574" y="2106"/>
                      </a:lnTo>
                      <a:lnTo>
                        <a:pt x="2568" y="2088"/>
                      </a:lnTo>
                      <a:lnTo>
                        <a:pt x="2544" y="2064"/>
                      </a:lnTo>
                      <a:lnTo>
                        <a:pt x="2532" y="2058"/>
                      </a:lnTo>
                      <a:lnTo>
                        <a:pt x="2514" y="2052"/>
                      </a:lnTo>
                      <a:lnTo>
                        <a:pt x="2490" y="2052"/>
                      </a:lnTo>
                      <a:lnTo>
                        <a:pt x="2460" y="2022"/>
                      </a:lnTo>
                      <a:lnTo>
                        <a:pt x="2472" y="2022"/>
                      </a:lnTo>
                      <a:lnTo>
                        <a:pt x="2484" y="2016"/>
                      </a:lnTo>
                      <a:lnTo>
                        <a:pt x="2496" y="2016"/>
                      </a:lnTo>
                      <a:lnTo>
                        <a:pt x="2508" y="2004"/>
                      </a:lnTo>
                      <a:lnTo>
                        <a:pt x="2508" y="1992"/>
                      </a:lnTo>
                      <a:lnTo>
                        <a:pt x="2502" y="1986"/>
                      </a:lnTo>
                      <a:lnTo>
                        <a:pt x="2496" y="1974"/>
                      </a:lnTo>
                      <a:lnTo>
                        <a:pt x="2490" y="1968"/>
                      </a:lnTo>
                      <a:lnTo>
                        <a:pt x="2502" y="1956"/>
                      </a:lnTo>
                      <a:lnTo>
                        <a:pt x="2556" y="1956"/>
                      </a:lnTo>
                      <a:lnTo>
                        <a:pt x="2544" y="1944"/>
                      </a:lnTo>
                      <a:lnTo>
                        <a:pt x="2532" y="1944"/>
                      </a:lnTo>
                      <a:lnTo>
                        <a:pt x="2508" y="1932"/>
                      </a:lnTo>
                      <a:lnTo>
                        <a:pt x="2496" y="1932"/>
                      </a:lnTo>
                      <a:lnTo>
                        <a:pt x="2508" y="1914"/>
                      </a:lnTo>
                      <a:lnTo>
                        <a:pt x="2484" y="1914"/>
                      </a:lnTo>
                      <a:lnTo>
                        <a:pt x="2484" y="1908"/>
                      </a:lnTo>
                      <a:lnTo>
                        <a:pt x="2478" y="1902"/>
                      </a:lnTo>
                      <a:lnTo>
                        <a:pt x="2478" y="1896"/>
                      </a:lnTo>
                      <a:lnTo>
                        <a:pt x="2490" y="1884"/>
                      </a:lnTo>
                      <a:lnTo>
                        <a:pt x="2526" y="1872"/>
                      </a:lnTo>
                      <a:lnTo>
                        <a:pt x="2586" y="1866"/>
                      </a:lnTo>
                      <a:lnTo>
                        <a:pt x="2640" y="1866"/>
                      </a:lnTo>
                      <a:lnTo>
                        <a:pt x="2646" y="1848"/>
                      </a:lnTo>
                      <a:lnTo>
                        <a:pt x="2712" y="1848"/>
                      </a:lnTo>
                      <a:lnTo>
                        <a:pt x="2712" y="1830"/>
                      </a:lnTo>
                      <a:lnTo>
                        <a:pt x="2718" y="1824"/>
                      </a:lnTo>
                      <a:lnTo>
                        <a:pt x="2808" y="1824"/>
                      </a:lnTo>
                      <a:lnTo>
                        <a:pt x="2862" y="1806"/>
                      </a:lnTo>
                      <a:lnTo>
                        <a:pt x="2874" y="1806"/>
                      </a:lnTo>
                      <a:lnTo>
                        <a:pt x="2874" y="1794"/>
                      </a:lnTo>
                      <a:lnTo>
                        <a:pt x="2886" y="1782"/>
                      </a:lnTo>
                      <a:lnTo>
                        <a:pt x="2898" y="1776"/>
                      </a:lnTo>
                      <a:lnTo>
                        <a:pt x="2916" y="1770"/>
                      </a:lnTo>
                      <a:lnTo>
                        <a:pt x="2940" y="1770"/>
                      </a:lnTo>
                      <a:lnTo>
                        <a:pt x="2958" y="1776"/>
                      </a:lnTo>
                      <a:lnTo>
                        <a:pt x="2976" y="1776"/>
                      </a:lnTo>
                      <a:lnTo>
                        <a:pt x="2988" y="1788"/>
                      </a:lnTo>
                      <a:lnTo>
                        <a:pt x="3000" y="1788"/>
                      </a:lnTo>
                      <a:lnTo>
                        <a:pt x="3012" y="1776"/>
                      </a:lnTo>
                      <a:lnTo>
                        <a:pt x="3018" y="1776"/>
                      </a:lnTo>
                      <a:lnTo>
                        <a:pt x="3036" y="1794"/>
                      </a:lnTo>
                      <a:lnTo>
                        <a:pt x="3042" y="1806"/>
                      </a:lnTo>
                      <a:lnTo>
                        <a:pt x="3048" y="1812"/>
                      </a:lnTo>
                      <a:lnTo>
                        <a:pt x="3060" y="1812"/>
                      </a:lnTo>
                      <a:lnTo>
                        <a:pt x="3066" y="1818"/>
                      </a:lnTo>
                      <a:lnTo>
                        <a:pt x="3066" y="1860"/>
                      </a:lnTo>
                      <a:lnTo>
                        <a:pt x="3072" y="1866"/>
                      </a:lnTo>
                      <a:lnTo>
                        <a:pt x="3090" y="1866"/>
                      </a:lnTo>
                      <a:lnTo>
                        <a:pt x="3102" y="1860"/>
                      </a:lnTo>
                      <a:lnTo>
                        <a:pt x="3120" y="1860"/>
                      </a:lnTo>
                      <a:lnTo>
                        <a:pt x="3132" y="1842"/>
                      </a:lnTo>
                      <a:lnTo>
                        <a:pt x="3156" y="1878"/>
                      </a:lnTo>
                      <a:lnTo>
                        <a:pt x="3180" y="1866"/>
                      </a:lnTo>
                      <a:lnTo>
                        <a:pt x="3204" y="1878"/>
                      </a:lnTo>
                      <a:lnTo>
                        <a:pt x="3210" y="1872"/>
                      </a:lnTo>
                      <a:lnTo>
                        <a:pt x="3216" y="1872"/>
                      </a:lnTo>
                      <a:lnTo>
                        <a:pt x="3228" y="1878"/>
                      </a:lnTo>
                      <a:lnTo>
                        <a:pt x="3228" y="1902"/>
                      </a:lnTo>
                      <a:lnTo>
                        <a:pt x="3222" y="1908"/>
                      </a:lnTo>
                      <a:lnTo>
                        <a:pt x="3222" y="1914"/>
                      </a:lnTo>
                      <a:lnTo>
                        <a:pt x="3228" y="1914"/>
                      </a:lnTo>
                      <a:lnTo>
                        <a:pt x="3234" y="1908"/>
                      </a:lnTo>
                      <a:lnTo>
                        <a:pt x="3240" y="1908"/>
                      </a:lnTo>
                      <a:lnTo>
                        <a:pt x="3246" y="1902"/>
                      </a:lnTo>
                      <a:lnTo>
                        <a:pt x="3252" y="1902"/>
                      </a:lnTo>
                      <a:lnTo>
                        <a:pt x="3258" y="1908"/>
                      </a:lnTo>
                      <a:lnTo>
                        <a:pt x="3270" y="1914"/>
                      </a:lnTo>
                      <a:lnTo>
                        <a:pt x="3276" y="1920"/>
                      </a:lnTo>
                      <a:lnTo>
                        <a:pt x="3288" y="1926"/>
                      </a:lnTo>
                      <a:lnTo>
                        <a:pt x="3300" y="1914"/>
                      </a:lnTo>
                      <a:lnTo>
                        <a:pt x="3300" y="1896"/>
                      </a:lnTo>
                      <a:lnTo>
                        <a:pt x="3306" y="1890"/>
                      </a:lnTo>
                      <a:lnTo>
                        <a:pt x="3318" y="1884"/>
                      </a:lnTo>
                      <a:lnTo>
                        <a:pt x="3330" y="1884"/>
                      </a:lnTo>
                      <a:lnTo>
                        <a:pt x="3342" y="1866"/>
                      </a:lnTo>
                      <a:lnTo>
                        <a:pt x="3378" y="1854"/>
                      </a:lnTo>
                      <a:lnTo>
                        <a:pt x="3396" y="1836"/>
                      </a:lnTo>
                      <a:lnTo>
                        <a:pt x="3402" y="1836"/>
                      </a:lnTo>
                      <a:lnTo>
                        <a:pt x="3408" y="1842"/>
                      </a:lnTo>
                      <a:lnTo>
                        <a:pt x="3408" y="1860"/>
                      </a:lnTo>
                      <a:lnTo>
                        <a:pt x="3396" y="1872"/>
                      </a:lnTo>
                      <a:lnTo>
                        <a:pt x="3390" y="1872"/>
                      </a:lnTo>
                      <a:lnTo>
                        <a:pt x="3426" y="1890"/>
                      </a:lnTo>
                      <a:lnTo>
                        <a:pt x="3456" y="1902"/>
                      </a:lnTo>
                      <a:lnTo>
                        <a:pt x="3486" y="1920"/>
                      </a:lnTo>
                      <a:lnTo>
                        <a:pt x="3498" y="1926"/>
                      </a:lnTo>
                      <a:lnTo>
                        <a:pt x="3516" y="1938"/>
                      </a:lnTo>
                      <a:lnTo>
                        <a:pt x="3546" y="1968"/>
                      </a:lnTo>
                      <a:lnTo>
                        <a:pt x="3618" y="2028"/>
                      </a:lnTo>
                      <a:lnTo>
                        <a:pt x="3636" y="2052"/>
                      </a:lnTo>
                      <a:lnTo>
                        <a:pt x="3672" y="2088"/>
                      </a:lnTo>
                      <a:lnTo>
                        <a:pt x="3684" y="2106"/>
                      </a:lnTo>
                      <a:lnTo>
                        <a:pt x="3696" y="2118"/>
                      </a:lnTo>
                      <a:lnTo>
                        <a:pt x="3708" y="2124"/>
                      </a:lnTo>
                      <a:lnTo>
                        <a:pt x="3720" y="2124"/>
                      </a:lnTo>
                      <a:lnTo>
                        <a:pt x="3732" y="2118"/>
                      </a:lnTo>
                      <a:lnTo>
                        <a:pt x="3744" y="2106"/>
                      </a:lnTo>
                      <a:lnTo>
                        <a:pt x="3744" y="2094"/>
                      </a:lnTo>
                      <a:lnTo>
                        <a:pt x="3750" y="2088"/>
                      </a:lnTo>
                      <a:lnTo>
                        <a:pt x="3750" y="2082"/>
                      </a:lnTo>
                      <a:lnTo>
                        <a:pt x="3762" y="2082"/>
                      </a:lnTo>
                      <a:lnTo>
                        <a:pt x="3768" y="2088"/>
                      </a:lnTo>
                      <a:lnTo>
                        <a:pt x="3768" y="2100"/>
                      </a:lnTo>
                      <a:lnTo>
                        <a:pt x="3774" y="2106"/>
                      </a:lnTo>
                      <a:lnTo>
                        <a:pt x="3774" y="2112"/>
                      </a:lnTo>
                      <a:lnTo>
                        <a:pt x="3804" y="2112"/>
                      </a:lnTo>
                      <a:lnTo>
                        <a:pt x="3816" y="2118"/>
                      </a:lnTo>
                      <a:lnTo>
                        <a:pt x="3822" y="2130"/>
                      </a:lnTo>
                      <a:lnTo>
                        <a:pt x="3834" y="2136"/>
                      </a:lnTo>
                      <a:lnTo>
                        <a:pt x="3858" y="2136"/>
                      </a:lnTo>
                      <a:lnTo>
                        <a:pt x="3864" y="2124"/>
                      </a:lnTo>
                      <a:lnTo>
                        <a:pt x="3876" y="2118"/>
                      </a:lnTo>
                      <a:lnTo>
                        <a:pt x="3894" y="2112"/>
                      </a:lnTo>
                      <a:lnTo>
                        <a:pt x="3906" y="2106"/>
                      </a:lnTo>
                      <a:lnTo>
                        <a:pt x="3924" y="2106"/>
                      </a:lnTo>
                      <a:lnTo>
                        <a:pt x="3948" y="2118"/>
                      </a:lnTo>
                      <a:lnTo>
                        <a:pt x="3972" y="2142"/>
                      </a:lnTo>
                      <a:lnTo>
                        <a:pt x="3984" y="2148"/>
                      </a:lnTo>
                      <a:lnTo>
                        <a:pt x="3990" y="2160"/>
                      </a:lnTo>
                      <a:lnTo>
                        <a:pt x="4002" y="2160"/>
                      </a:lnTo>
                      <a:lnTo>
                        <a:pt x="4014" y="2166"/>
                      </a:lnTo>
                      <a:lnTo>
                        <a:pt x="4026" y="2166"/>
                      </a:lnTo>
                      <a:lnTo>
                        <a:pt x="4038" y="2172"/>
                      </a:lnTo>
                      <a:lnTo>
                        <a:pt x="4044" y="2172"/>
                      </a:lnTo>
                      <a:lnTo>
                        <a:pt x="4044" y="2178"/>
                      </a:lnTo>
                      <a:lnTo>
                        <a:pt x="4050" y="2190"/>
                      </a:lnTo>
                      <a:lnTo>
                        <a:pt x="4056" y="2196"/>
                      </a:lnTo>
                      <a:lnTo>
                        <a:pt x="4062" y="2208"/>
                      </a:lnTo>
                      <a:lnTo>
                        <a:pt x="4068" y="2214"/>
                      </a:lnTo>
                      <a:lnTo>
                        <a:pt x="4068" y="2220"/>
                      </a:lnTo>
                      <a:lnTo>
                        <a:pt x="4140" y="2226"/>
                      </a:lnTo>
                      <a:lnTo>
                        <a:pt x="4152" y="2190"/>
                      </a:lnTo>
                      <a:lnTo>
                        <a:pt x="4176" y="2214"/>
                      </a:lnTo>
                      <a:lnTo>
                        <a:pt x="4212" y="2256"/>
                      </a:lnTo>
                      <a:lnTo>
                        <a:pt x="4254" y="2256"/>
                      </a:lnTo>
                      <a:lnTo>
                        <a:pt x="4266" y="2244"/>
                      </a:lnTo>
                      <a:lnTo>
                        <a:pt x="4266" y="2226"/>
                      </a:lnTo>
                      <a:lnTo>
                        <a:pt x="4326" y="2226"/>
                      </a:lnTo>
                      <a:lnTo>
                        <a:pt x="4320" y="2214"/>
                      </a:lnTo>
                      <a:lnTo>
                        <a:pt x="4344" y="2214"/>
                      </a:lnTo>
                      <a:lnTo>
                        <a:pt x="4338" y="2208"/>
                      </a:lnTo>
                      <a:lnTo>
                        <a:pt x="4338" y="2202"/>
                      </a:lnTo>
                      <a:lnTo>
                        <a:pt x="4374" y="2166"/>
                      </a:lnTo>
                      <a:lnTo>
                        <a:pt x="4392" y="2166"/>
                      </a:lnTo>
                      <a:lnTo>
                        <a:pt x="4404" y="2148"/>
                      </a:lnTo>
                      <a:lnTo>
                        <a:pt x="4428" y="2148"/>
                      </a:lnTo>
                      <a:lnTo>
                        <a:pt x="4428" y="2142"/>
                      </a:lnTo>
                      <a:lnTo>
                        <a:pt x="4434" y="2136"/>
                      </a:lnTo>
                      <a:lnTo>
                        <a:pt x="4434" y="2130"/>
                      </a:lnTo>
                      <a:lnTo>
                        <a:pt x="4440" y="2124"/>
                      </a:lnTo>
                      <a:lnTo>
                        <a:pt x="4458" y="2124"/>
                      </a:lnTo>
                      <a:lnTo>
                        <a:pt x="4464" y="2130"/>
                      </a:lnTo>
                      <a:lnTo>
                        <a:pt x="4482" y="2124"/>
                      </a:lnTo>
                      <a:lnTo>
                        <a:pt x="4482" y="2130"/>
                      </a:lnTo>
                      <a:lnTo>
                        <a:pt x="4518" y="2130"/>
                      </a:lnTo>
                      <a:lnTo>
                        <a:pt x="4524" y="2148"/>
                      </a:lnTo>
                      <a:lnTo>
                        <a:pt x="4548" y="2148"/>
                      </a:lnTo>
                      <a:lnTo>
                        <a:pt x="4566" y="2142"/>
                      </a:lnTo>
                      <a:lnTo>
                        <a:pt x="4608" y="2142"/>
                      </a:lnTo>
                      <a:lnTo>
                        <a:pt x="4608" y="2148"/>
                      </a:lnTo>
                      <a:lnTo>
                        <a:pt x="4614" y="2154"/>
                      </a:lnTo>
                      <a:lnTo>
                        <a:pt x="4614" y="2166"/>
                      </a:lnTo>
                      <a:lnTo>
                        <a:pt x="4620" y="2172"/>
                      </a:lnTo>
                      <a:lnTo>
                        <a:pt x="4638" y="2178"/>
                      </a:lnTo>
                      <a:lnTo>
                        <a:pt x="4668" y="2178"/>
                      </a:lnTo>
                      <a:lnTo>
                        <a:pt x="4674" y="2190"/>
                      </a:lnTo>
                      <a:lnTo>
                        <a:pt x="4698" y="2184"/>
                      </a:lnTo>
                      <a:lnTo>
                        <a:pt x="4704" y="2196"/>
                      </a:lnTo>
                      <a:lnTo>
                        <a:pt x="4704" y="2190"/>
                      </a:lnTo>
                      <a:lnTo>
                        <a:pt x="4710" y="2184"/>
                      </a:lnTo>
                      <a:lnTo>
                        <a:pt x="4752" y="2184"/>
                      </a:lnTo>
                      <a:lnTo>
                        <a:pt x="4752" y="2196"/>
                      </a:lnTo>
                      <a:lnTo>
                        <a:pt x="4800" y="2190"/>
                      </a:lnTo>
                      <a:lnTo>
                        <a:pt x="4800" y="2202"/>
                      </a:lnTo>
                      <a:lnTo>
                        <a:pt x="4806" y="2208"/>
                      </a:lnTo>
                      <a:lnTo>
                        <a:pt x="4830" y="2196"/>
                      </a:lnTo>
                      <a:lnTo>
                        <a:pt x="4836" y="2190"/>
                      </a:lnTo>
                      <a:lnTo>
                        <a:pt x="4836" y="2184"/>
                      </a:lnTo>
                      <a:lnTo>
                        <a:pt x="4854" y="2184"/>
                      </a:lnTo>
                      <a:lnTo>
                        <a:pt x="4854" y="2160"/>
                      </a:lnTo>
                      <a:lnTo>
                        <a:pt x="4848" y="2148"/>
                      </a:lnTo>
                      <a:lnTo>
                        <a:pt x="4842" y="2142"/>
                      </a:lnTo>
                      <a:lnTo>
                        <a:pt x="4836" y="2142"/>
                      </a:lnTo>
                      <a:lnTo>
                        <a:pt x="4812" y="2106"/>
                      </a:lnTo>
                      <a:lnTo>
                        <a:pt x="4806" y="2088"/>
                      </a:lnTo>
                      <a:lnTo>
                        <a:pt x="4794" y="2076"/>
                      </a:lnTo>
                      <a:lnTo>
                        <a:pt x="4794" y="2064"/>
                      </a:lnTo>
                      <a:lnTo>
                        <a:pt x="4812" y="2064"/>
                      </a:lnTo>
                      <a:lnTo>
                        <a:pt x="4806" y="2052"/>
                      </a:lnTo>
                      <a:lnTo>
                        <a:pt x="4812" y="2052"/>
                      </a:lnTo>
                      <a:lnTo>
                        <a:pt x="4824" y="2046"/>
                      </a:lnTo>
                      <a:lnTo>
                        <a:pt x="4830" y="2034"/>
                      </a:lnTo>
                      <a:lnTo>
                        <a:pt x="4830" y="2016"/>
                      </a:lnTo>
                      <a:lnTo>
                        <a:pt x="4890" y="2046"/>
                      </a:lnTo>
                      <a:lnTo>
                        <a:pt x="4902" y="2046"/>
                      </a:lnTo>
                      <a:lnTo>
                        <a:pt x="4926" y="2052"/>
                      </a:lnTo>
                      <a:lnTo>
                        <a:pt x="4962" y="2052"/>
                      </a:lnTo>
                      <a:lnTo>
                        <a:pt x="4974" y="2058"/>
                      </a:lnTo>
                      <a:lnTo>
                        <a:pt x="4980" y="2064"/>
                      </a:lnTo>
                      <a:lnTo>
                        <a:pt x="5004" y="2076"/>
                      </a:lnTo>
                      <a:lnTo>
                        <a:pt x="5010" y="2076"/>
                      </a:lnTo>
                      <a:lnTo>
                        <a:pt x="5022" y="2070"/>
                      </a:lnTo>
                      <a:lnTo>
                        <a:pt x="5040" y="2070"/>
                      </a:lnTo>
                      <a:lnTo>
                        <a:pt x="5052" y="2076"/>
                      </a:lnTo>
                      <a:lnTo>
                        <a:pt x="5058" y="2082"/>
                      </a:lnTo>
                      <a:lnTo>
                        <a:pt x="5064" y="2094"/>
                      </a:lnTo>
                      <a:lnTo>
                        <a:pt x="5076" y="2106"/>
                      </a:lnTo>
                      <a:lnTo>
                        <a:pt x="5088" y="2130"/>
                      </a:lnTo>
                      <a:lnTo>
                        <a:pt x="5094" y="2136"/>
                      </a:lnTo>
                      <a:lnTo>
                        <a:pt x="5094" y="2142"/>
                      </a:lnTo>
                      <a:lnTo>
                        <a:pt x="5118" y="2136"/>
                      </a:lnTo>
                      <a:lnTo>
                        <a:pt x="5118" y="2142"/>
                      </a:lnTo>
                      <a:lnTo>
                        <a:pt x="5136" y="2160"/>
                      </a:lnTo>
                      <a:lnTo>
                        <a:pt x="5166" y="2160"/>
                      </a:lnTo>
                      <a:lnTo>
                        <a:pt x="5172" y="2166"/>
                      </a:lnTo>
                      <a:lnTo>
                        <a:pt x="5184" y="2166"/>
                      </a:lnTo>
                      <a:lnTo>
                        <a:pt x="5196" y="2172"/>
                      </a:lnTo>
                      <a:lnTo>
                        <a:pt x="5208" y="2172"/>
                      </a:lnTo>
                      <a:lnTo>
                        <a:pt x="5220" y="2166"/>
                      </a:lnTo>
                      <a:lnTo>
                        <a:pt x="5274" y="2148"/>
                      </a:lnTo>
                      <a:lnTo>
                        <a:pt x="5322" y="2148"/>
                      </a:lnTo>
                      <a:lnTo>
                        <a:pt x="5334" y="2154"/>
                      </a:lnTo>
                      <a:lnTo>
                        <a:pt x="5340" y="2154"/>
                      </a:lnTo>
                      <a:lnTo>
                        <a:pt x="5346" y="2160"/>
                      </a:lnTo>
                      <a:lnTo>
                        <a:pt x="5382" y="2160"/>
                      </a:lnTo>
                      <a:lnTo>
                        <a:pt x="5406" y="2184"/>
                      </a:lnTo>
                      <a:lnTo>
                        <a:pt x="5466" y="2184"/>
                      </a:lnTo>
                      <a:lnTo>
                        <a:pt x="5472" y="2190"/>
                      </a:lnTo>
                      <a:lnTo>
                        <a:pt x="5472" y="2196"/>
                      </a:lnTo>
                      <a:lnTo>
                        <a:pt x="5484" y="2208"/>
                      </a:lnTo>
                      <a:lnTo>
                        <a:pt x="5484" y="2214"/>
                      </a:lnTo>
                      <a:lnTo>
                        <a:pt x="5502" y="2214"/>
                      </a:lnTo>
                      <a:lnTo>
                        <a:pt x="5514" y="2220"/>
                      </a:lnTo>
                      <a:lnTo>
                        <a:pt x="5514" y="2232"/>
                      </a:lnTo>
                      <a:lnTo>
                        <a:pt x="5520" y="2238"/>
                      </a:lnTo>
                      <a:lnTo>
                        <a:pt x="5586" y="2238"/>
                      </a:lnTo>
                      <a:lnTo>
                        <a:pt x="5592" y="2244"/>
                      </a:lnTo>
                      <a:lnTo>
                        <a:pt x="5598" y="2244"/>
                      </a:lnTo>
                      <a:lnTo>
                        <a:pt x="5610" y="2250"/>
                      </a:lnTo>
                      <a:lnTo>
                        <a:pt x="5634" y="2250"/>
                      </a:lnTo>
                      <a:lnTo>
                        <a:pt x="5646" y="2244"/>
                      </a:lnTo>
                      <a:lnTo>
                        <a:pt x="5664" y="2244"/>
                      </a:lnTo>
                      <a:lnTo>
                        <a:pt x="5670" y="2250"/>
                      </a:lnTo>
                      <a:lnTo>
                        <a:pt x="5670" y="2256"/>
                      </a:lnTo>
                      <a:lnTo>
                        <a:pt x="5676" y="2256"/>
                      </a:lnTo>
                      <a:lnTo>
                        <a:pt x="5694" y="2238"/>
                      </a:lnTo>
                      <a:lnTo>
                        <a:pt x="5694" y="2232"/>
                      </a:lnTo>
                      <a:lnTo>
                        <a:pt x="5742" y="2232"/>
                      </a:lnTo>
                      <a:lnTo>
                        <a:pt x="5754" y="2220"/>
                      </a:lnTo>
                      <a:lnTo>
                        <a:pt x="5790" y="2220"/>
                      </a:lnTo>
                      <a:lnTo>
                        <a:pt x="5802" y="2208"/>
                      </a:lnTo>
                      <a:lnTo>
                        <a:pt x="5802" y="2196"/>
                      </a:lnTo>
                      <a:lnTo>
                        <a:pt x="5832" y="2166"/>
                      </a:lnTo>
                      <a:lnTo>
                        <a:pt x="5850" y="2166"/>
                      </a:lnTo>
                      <a:lnTo>
                        <a:pt x="5862" y="2172"/>
                      </a:lnTo>
                      <a:lnTo>
                        <a:pt x="5898" y="2172"/>
                      </a:lnTo>
                      <a:lnTo>
                        <a:pt x="5916" y="2190"/>
                      </a:lnTo>
                      <a:lnTo>
                        <a:pt x="5928" y="2196"/>
                      </a:lnTo>
                      <a:lnTo>
                        <a:pt x="5952" y="2196"/>
                      </a:lnTo>
                      <a:lnTo>
                        <a:pt x="5964" y="2190"/>
                      </a:lnTo>
                      <a:lnTo>
                        <a:pt x="5970" y="2184"/>
                      </a:lnTo>
                      <a:lnTo>
                        <a:pt x="5994" y="2190"/>
                      </a:lnTo>
                      <a:lnTo>
                        <a:pt x="6012" y="2190"/>
                      </a:lnTo>
                      <a:lnTo>
                        <a:pt x="6048" y="2214"/>
                      </a:lnTo>
                      <a:lnTo>
                        <a:pt x="6084" y="2214"/>
                      </a:lnTo>
                      <a:lnTo>
                        <a:pt x="6090" y="2220"/>
                      </a:lnTo>
                      <a:lnTo>
                        <a:pt x="6102" y="2220"/>
                      </a:lnTo>
                      <a:lnTo>
                        <a:pt x="6120" y="2202"/>
                      </a:lnTo>
                      <a:lnTo>
                        <a:pt x="6120" y="2190"/>
                      </a:lnTo>
                      <a:lnTo>
                        <a:pt x="6144" y="2190"/>
                      </a:lnTo>
                      <a:lnTo>
                        <a:pt x="6156" y="2184"/>
                      </a:lnTo>
                      <a:lnTo>
                        <a:pt x="6162" y="2178"/>
                      </a:lnTo>
                      <a:lnTo>
                        <a:pt x="6162" y="2166"/>
                      </a:lnTo>
                      <a:lnTo>
                        <a:pt x="6150" y="2166"/>
                      </a:lnTo>
                      <a:lnTo>
                        <a:pt x="6144" y="2160"/>
                      </a:lnTo>
                      <a:lnTo>
                        <a:pt x="6138" y="2118"/>
                      </a:lnTo>
                      <a:lnTo>
                        <a:pt x="6138" y="2046"/>
                      </a:lnTo>
                      <a:lnTo>
                        <a:pt x="6156" y="2028"/>
                      </a:lnTo>
                      <a:lnTo>
                        <a:pt x="6156" y="2016"/>
                      </a:lnTo>
                      <a:lnTo>
                        <a:pt x="6150" y="2010"/>
                      </a:lnTo>
                      <a:lnTo>
                        <a:pt x="6138" y="2004"/>
                      </a:lnTo>
                      <a:lnTo>
                        <a:pt x="6126" y="1992"/>
                      </a:lnTo>
                      <a:lnTo>
                        <a:pt x="6114" y="1992"/>
                      </a:lnTo>
                      <a:lnTo>
                        <a:pt x="6108" y="1986"/>
                      </a:lnTo>
                      <a:lnTo>
                        <a:pt x="6096" y="1986"/>
                      </a:lnTo>
                      <a:lnTo>
                        <a:pt x="6078" y="1980"/>
                      </a:lnTo>
                      <a:lnTo>
                        <a:pt x="6072" y="1980"/>
                      </a:lnTo>
                      <a:lnTo>
                        <a:pt x="6072" y="1968"/>
                      </a:lnTo>
                      <a:lnTo>
                        <a:pt x="6078" y="1968"/>
                      </a:lnTo>
                      <a:lnTo>
                        <a:pt x="6120" y="1926"/>
                      </a:lnTo>
                      <a:lnTo>
                        <a:pt x="6156" y="1920"/>
                      </a:lnTo>
                      <a:lnTo>
                        <a:pt x="6162" y="1908"/>
                      </a:lnTo>
                      <a:lnTo>
                        <a:pt x="6204" y="1914"/>
                      </a:lnTo>
                      <a:lnTo>
                        <a:pt x="6258" y="1902"/>
                      </a:lnTo>
                      <a:lnTo>
                        <a:pt x="6294" y="1920"/>
                      </a:lnTo>
                      <a:lnTo>
                        <a:pt x="6330" y="1944"/>
                      </a:lnTo>
                      <a:lnTo>
                        <a:pt x="6402" y="1944"/>
                      </a:lnTo>
                      <a:lnTo>
                        <a:pt x="6408" y="1950"/>
                      </a:lnTo>
                      <a:lnTo>
                        <a:pt x="6420" y="1956"/>
                      </a:lnTo>
                      <a:lnTo>
                        <a:pt x="6426" y="1962"/>
                      </a:lnTo>
                      <a:lnTo>
                        <a:pt x="6438" y="1968"/>
                      </a:lnTo>
                      <a:lnTo>
                        <a:pt x="6438" y="1980"/>
                      </a:lnTo>
                      <a:lnTo>
                        <a:pt x="6444" y="1980"/>
                      </a:lnTo>
                      <a:lnTo>
                        <a:pt x="6456" y="1992"/>
                      </a:lnTo>
                      <a:lnTo>
                        <a:pt x="6468" y="1998"/>
                      </a:lnTo>
                      <a:lnTo>
                        <a:pt x="6480" y="2010"/>
                      </a:lnTo>
                      <a:lnTo>
                        <a:pt x="6492" y="2010"/>
                      </a:lnTo>
                      <a:lnTo>
                        <a:pt x="6498" y="2016"/>
                      </a:lnTo>
                      <a:lnTo>
                        <a:pt x="6504" y="2016"/>
                      </a:lnTo>
                      <a:lnTo>
                        <a:pt x="6510" y="2046"/>
                      </a:lnTo>
                      <a:lnTo>
                        <a:pt x="6558" y="2070"/>
                      </a:lnTo>
                      <a:lnTo>
                        <a:pt x="6570" y="2100"/>
                      </a:lnTo>
                      <a:lnTo>
                        <a:pt x="6582" y="2100"/>
                      </a:lnTo>
                      <a:lnTo>
                        <a:pt x="6630" y="2124"/>
                      </a:lnTo>
                      <a:lnTo>
                        <a:pt x="6636" y="2136"/>
                      </a:lnTo>
                      <a:lnTo>
                        <a:pt x="6654" y="2154"/>
                      </a:lnTo>
                      <a:lnTo>
                        <a:pt x="6660" y="2166"/>
                      </a:lnTo>
                      <a:lnTo>
                        <a:pt x="6672" y="2166"/>
                      </a:lnTo>
                      <a:lnTo>
                        <a:pt x="6678" y="2190"/>
                      </a:lnTo>
                      <a:lnTo>
                        <a:pt x="6684" y="2190"/>
                      </a:lnTo>
                      <a:lnTo>
                        <a:pt x="6690" y="2196"/>
                      </a:lnTo>
                      <a:lnTo>
                        <a:pt x="6714" y="2208"/>
                      </a:lnTo>
                      <a:lnTo>
                        <a:pt x="6720" y="2214"/>
                      </a:lnTo>
                      <a:lnTo>
                        <a:pt x="6732" y="2220"/>
                      </a:lnTo>
                      <a:lnTo>
                        <a:pt x="6780" y="2220"/>
                      </a:lnTo>
                      <a:lnTo>
                        <a:pt x="6792" y="2226"/>
                      </a:lnTo>
                      <a:lnTo>
                        <a:pt x="6798" y="2232"/>
                      </a:lnTo>
                      <a:lnTo>
                        <a:pt x="6810" y="2238"/>
                      </a:lnTo>
                      <a:lnTo>
                        <a:pt x="6822" y="2226"/>
                      </a:lnTo>
                      <a:lnTo>
                        <a:pt x="6834" y="2226"/>
                      </a:lnTo>
                      <a:lnTo>
                        <a:pt x="6852" y="2244"/>
                      </a:lnTo>
                      <a:lnTo>
                        <a:pt x="6864" y="2250"/>
                      </a:lnTo>
                      <a:lnTo>
                        <a:pt x="6882" y="2268"/>
                      </a:lnTo>
                      <a:lnTo>
                        <a:pt x="6924" y="2268"/>
                      </a:lnTo>
                      <a:lnTo>
                        <a:pt x="6942" y="2298"/>
                      </a:lnTo>
                      <a:lnTo>
                        <a:pt x="6960" y="2298"/>
                      </a:lnTo>
                      <a:lnTo>
                        <a:pt x="6966" y="2304"/>
                      </a:lnTo>
                      <a:lnTo>
                        <a:pt x="6966" y="2310"/>
                      </a:lnTo>
                      <a:lnTo>
                        <a:pt x="6972" y="2322"/>
                      </a:lnTo>
                      <a:lnTo>
                        <a:pt x="6972" y="2334"/>
                      </a:lnTo>
                      <a:lnTo>
                        <a:pt x="7014" y="2364"/>
                      </a:lnTo>
                      <a:lnTo>
                        <a:pt x="7038" y="2358"/>
                      </a:lnTo>
                      <a:lnTo>
                        <a:pt x="7050" y="2370"/>
                      </a:lnTo>
                      <a:lnTo>
                        <a:pt x="7068" y="2370"/>
                      </a:lnTo>
                      <a:lnTo>
                        <a:pt x="7068" y="2358"/>
                      </a:lnTo>
                      <a:lnTo>
                        <a:pt x="7098" y="2364"/>
                      </a:lnTo>
                      <a:lnTo>
                        <a:pt x="7098" y="2346"/>
                      </a:lnTo>
                      <a:lnTo>
                        <a:pt x="7104" y="2340"/>
                      </a:lnTo>
                      <a:lnTo>
                        <a:pt x="7110" y="2340"/>
                      </a:lnTo>
                      <a:lnTo>
                        <a:pt x="7122" y="2334"/>
                      </a:lnTo>
                      <a:lnTo>
                        <a:pt x="7152" y="2334"/>
                      </a:lnTo>
                      <a:lnTo>
                        <a:pt x="7158" y="2310"/>
                      </a:lnTo>
                      <a:lnTo>
                        <a:pt x="7200" y="2310"/>
                      </a:lnTo>
                      <a:lnTo>
                        <a:pt x="7212" y="2316"/>
                      </a:lnTo>
                      <a:lnTo>
                        <a:pt x="7218" y="2328"/>
                      </a:lnTo>
                      <a:lnTo>
                        <a:pt x="7218" y="2346"/>
                      </a:lnTo>
                      <a:lnTo>
                        <a:pt x="7242" y="2358"/>
                      </a:lnTo>
                      <a:lnTo>
                        <a:pt x="7242" y="2388"/>
                      </a:lnTo>
                      <a:lnTo>
                        <a:pt x="7224" y="2394"/>
                      </a:lnTo>
                      <a:lnTo>
                        <a:pt x="7236" y="2412"/>
                      </a:lnTo>
                      <a:lnTo>
                        <a:pt x="7236" y="2430"/>
                      </a:lnTo>
                      <a:lnTo>
                        <a:pt x="7248" y="2442"/>
                      </a:lnTo>
                      <a:lnTo>
                        <a:pt x="7248" y="2466"/>
                      </a:lnTo>
                      <a:lnTo>
                        <a:pt x="7266" y="2472"/>
                      </a:lnTo>
                      <a:lnTo>
                        <a:pt x="7260" y="2502"/>
                      </a:lnTo>
                      <a:lnTo>
                        <a:pt x="7266" y="2526"/>
                      </a:lnTo>
                      <a:lnTo>
                        <a:pt x="7260" y="2532"/>
                      </a:lnTo>
                      <a:lnTo>
                        <a:pt x="7254" y="2532"/>
                      </a:lnTo>
                      <a:lnTo>
                        <a:pt x="7254" y="2550"/>
                      </a:lnTo>
                      <a:lnTo>
                        <a:pt x="7260" y="2562"/>
                      </a:lnTo>
                      <a:lnTo>
                        <a:pt x="7260" y="2574"/>
                      </a:lnTo>
                      <a:lnTo>
                        <a:pt x="7254" y="2580"/>
                      </a:lnTo>
                      <a:lnTo>
                        <a:pt x="7248" y="2580"/>
                      </a:lnTo>
                      <a:lnTo>
                        <a:pt x="7236" y="2574"/>
                      </a:lnTo>
                      <a:lnTo>
                        <a:pt x="7224" y="2574"/>
                      </a:lnTo>
                      <a:lnTo>
                        <a:pt x="7206" y="2568"/>
                      </a:lnTo>
                      <a:lnTo>
                        <a:pt x="7194" y="2562"/>
                      </a:lnTo>
                      <a:lnTo>
                        <a:pt x="7170" y="2562"/>
                      </a:lnTo>
                      <a:lnTo>
                        <a:pt x="7164" y="2568"/>
                      </a:lnTo>
                      <a:lnTo>
                        <a:pt x="7170" y="2574"/>
                      </a:lnTo>
                      <a:lnTo>
                        <a:pt x="7170" y="2586"/>
                      </a:lnTo>
                      <a:lnTo>
                        <a:pt x="7146" y="2586"/>
                      </a:lnTo>
                      <a:lnTo>
                        <a:pt x="7146" y="2598"/>
                      </a:lnTo>
                      <a:lnTo>
                        <a:pt x="7152" y="2610"/>
                      </a:lnTo>
                      <a:lnTo>
                        <a:pt x="7158" y="2610"/>
                      </a:lnTo>
                      <a:lnTo>
                        <a:pt x="7170" y="2622"/>
                      </a:lnTo>
                      <a:lnTo>
                        <a:pt x="7182" y="2628"/>
                      </a:lnTo>
                      <a:lnTo>
                        <a:pt x="7194" y="2646"/>
                      </a:lnTo>
                      <a:lnTo>
                        <a:pt x="7206" y="2658"/>
                      </a:lnTo>
                      <a:lnTo>
                        <a:pt x="7212" y="2676"/>
                      </a:lnTo>
                      <a:lnTo>
                        <a:pt x="7212" y="2688"/>
                      </a:lnTo>
                      <a:lnTo>
                        <a:pt x="7224" y="2700"/>
                      </a:lnTo>
                      <a:lnTo>
                        <a:pt x="7230" y="2712"/>
                      </a:lnTo>
                      <a:lnTo>
                        <a:pt x="7236" y="2748"/>
                      </a:lnTo>
                      <a:lnTo>
                        <a:pt x="7206" y="2742"/>
                      </a:lnTo>
                      <a:lnTo>
                        <a:pt x="7200" y="2766"/>
                      </a:lnTo>
                      <a:lnTo>
                        <a:pt x="7224" y="2778"/>
                      </a:lnTo>
                      <a:lnTo>
                        <a:pt x="7260" y="2778"/>
                      </a:lnTo>
                      <a:lnTo>
                        <a:pt x="7260" y="2718"/>
                      </a:lnTo>
                      <a:lnTo>
                        <a:pt x="7266" y="2712"/>
                      </a:lnTo>
                      <a:lnTo>
                        <a:pt x="7272" y="2712"/>
                      </a:lnTo>
                      <a:lnTo>
                        <a:pt x="7284" y="2718"/>
                      </a:lnTo>
                      <a:lnTo>
                        <a:pt x="7290" y="2724"/>
                      </a:lnTo>
                      <a:lnTo>
                        <a:pt x="7302" y="2712"/>
                      </a:lnTo>
                      <a:lnTo>
                        <a:pt x="7308" y="2724"/>
                      </a:lnTo>
                      <a:lnTo>
                        <a:pt x="7314" y="2730"/>
                      </a:lnTo>
                      <a:lnTo>
                        <a:pt x="7320" y="2742"/>
                      </a:lnTo>
                      <a:lnTo>
                        <a:pt x="7332" y="2754"/>
                      </a:lnTo>
                      <a:lnTo>
                        <a:pt x="7344" y="2754"/>
                      </a:lnTo>
                      <a:lnTo>
                        <a:pt x="7356" y="2748"/>
                      </a:lnTo>
                      <a:lnTo>
                        <a:pt x="7368" y="2748"/>
                      </a:lnTo>
                      <a:lnTo>
                        <a:pt x="7374" y="2742"/>
                      </a:lnTo>
                      <a:lnTo>
                        <a:pt x="7380" y="2742"/>
                      </a:lnTo>
                      <a:lnTo>
                        <a:pt x="7380" y="2760"/>
                      </a:lnTo>
                      <a:lnTo>
                        <a:pt x="7386" y="2760"/>
                      </a:lnTo>
                      <a:lnTo>
                        <a:pt x="7392" y="2754"/>
                      </a:lnTo>
                      <a:lnTo>
                        <a:pt x="7404" y="2748"/>
                      </a:lnTo>
                      <a:lnTo>
                        <a:pt x="7422" y="2742"/>
                      </a:lnTo>
                      <a:lnTo>
                        <a:pt x="7440" y="2730"/>
                      </a:lnTo>
                      <a:lnTo>
                        <a:pt x="7452" y="2724"/>
                      </a:lnTo>
                      <a:lnTo>
                        <a:pt x="7464" y="2700"/>
                      </a:lnTo>
                      <a:lnTo>
                        <a:pt x="7464" y="2682"/>
                      </a:lnTo>
                      <a:lnTo>
                        <a:pt x="7470" y="2664"/>
                      </a:lnTo>
                      <a:lnTo>
                        <a:pt x="7470" y="2628"/>
                      </a:lnTo>
                      <a:lnTo>
                        <a:pt x="7494" y="2622"/>
                      </a:lnTo>
                      <a:lnTo>
                        <a:pt x="7494" y="2562"/>
                      </a:lnTo>
                      <a:lnTo>
                        <a:pt x="7500" y="2550"/>
                      </a:lnTo>
                      <a:lnTo>
                        <a:pt x="7506" y="2544"/>
                      </a:lnTo>
                      <a:lnTo>
                        <a:pt x="7518" y="2520"/>
                      </a:lnTo>
                      <a:lnTo>
                        <a:pt x="7518" y="2490"/>
                      </a:lnTo>
                      <a:lnTo>
                        <a:pt x="7524" y="2472"/>
                      </a:lnTo>
                      <a:lnTo>
                        <a:pt x="7524" y="2454"/>
                      </a:lnTo>
                      <a:lnTo>
                        <a:pt x="7518" y="2442"/>
                      </a:lnTo>
                      <a:lnTo>
                        <a:pt x="7518" y="2424"/>
                      </a:lnTo>
                      <a:lnTo>
                        <a:pt x="7512" y="2418"/>
                      </a:lnTo>
                      <a:lnTo>
                        <a:pt x="7512" y="2412"/>
                      </a:lnTo>
                      <a:lnTo>
                        <a:pt x="7518" y="2400"/>
                      </a:lnTo>
                      <a:lnTo>
                        <a:pt x="7524" y="2394"/>
                      </a:lnTo>
                      <a:lnTo>
                        <a:pt x="7524" y="2382"/>
                      </a:lnTo>
                      <a:lnTo>
                        <a:pt x="7530" y="2376"/>
                      </a:lnTo>
                      <a:lnTo>
                        <a:pt x="7530" y="2364"/>
                      </a:lnTo>
                      <a:lnTo>
                        <a:pt x="7524" y="2358"/>
                      </a:lnTo>
                      <a:lnTo>
                        <a:pt x="7518" y="2346"/>
                      </a:lnTo>
                      <a:lnTo>
                        <a:pt x="7524" y="2334"/>
                      </a:lnTo>
                      <a:lnTo>
                        <a:pt x="7530" y="2328"/>
                      </a:lnTo>
                      <a:lnTo>
                        <a:pt x="7536" y="2316"/>
                      </a:lnTo>
                      <a:lnTo>
                        <a:pt x="7536" y="2298"/>
                      </a:lnTo>
                      <a:lnTo>
                        <a:pt x="7530" y="2292"/>
                      </a:lnTo>
                      <a:lnTo>
                        <a:pt x="7530" y="2280"/>
                      </a:lnTo>
                      <a:lnTo>
                        <a:pt x="7518" y="2256"/>
                      </a:lnTo>
                      <a:lnTo>
                        <a:pt x="7512" y="2250"/>
                      </a:lnTo>
                      <a:lnTo>
                        <a:pt x="7512" y="2238"/>
                      </a:lnTo>
                      <a:lnTo>
                        <a:pt x="7506" y="2232"/>
                      </a:lnTo>
                      <a:lnTo>
                        <a:pt x="7506" y="2220"/>
                      </a:lnTo>
                      <a:lnTo>
                        <a:pt x="7500" y="2214"/>
                      </a:lnTo>
                      <a:lnTo>
                        <a:pt x="7500" y="2202"/>
                      </a:lnTo>
                      <a:lnTo>
                        <a:pt x="7494" y="2196"/>
                      </a:lnTo>
                      <a:lnTo>
                        <a:pt x="7482" y="2190"/>
                      </a:lnTo>
                      <a:lnTo>
                        <a:pt x="7476" y="2184"/>
                      </a:lnTo>
                      <a:lnTo>
                        <a:pt x="7482" y="2178"/>
                      </a:lnTo>
                      <a:lnTo>
                        <a:pt x="7476" y="2178"/>
                      </a:lnTo>
                      <a:lnTo>
                        <a:pt x="7470" y="2172"/>
                      </a:lnTo>
                      <a:lnTo>
                        <a:pt x="7458" y="2166"/>
                      </a:lnTo>
                      <a:lnTo>
                        <a:pt x="7446" y="2154"/>
                      </a:lnTo>
                      <a:lnTo>
                        <a:pt x="7440" y="2142"/>
                      </a:lnTo>
                      <a:lnTo>
                        <a:pt x="7434" y="2124"/>
                      </a:lnTo>
                      <a:lnTo>
                        <a:pt x="7434" y="2112"/>
                      </a:lnTo>
                      <a:lnTo>
                        <a:pt x="7428" y="2106"/>
                      </a:lnTo>
                      <a:lnTo>
                        <a:pt x="7428" y="2100"/>
                      </a:lnTo>
                      <a:lnTo>
                        <a:pt x="7416" y="2094"/>
                      </a:lnTo>
                      <a:lnTo>
                        <a:pt x="7416" y="2082"/>
                      </a:lnTo>
                      <a:lnTo>
                        <a:pt x="7422" y="2070"/>
                      </a:lnTo>
                      <a:lnTo>
                        <a:pt x="7422" y="2040"/>
                      </a:lnTo>
                      <a:lnTo>
                        <a:pt x="7410" y="2028"/>
                      </a:lnTo>
                      <a:lnTo>
                        <a:pt x="7404" y="2016"/>
                      </a:lnTo>
                      <a:lnTo>
                        <a:pt x="7398" y="2010"/>
                      </a:lnTo>
                      <a:lnTo>
                        <a:pt x="7380" y="2004"/>
                      </a:lnTo>
                      <a:lnTo>
                        <a:pt x="7380" y="1998"/>
                      </a:lnTo>
                      <a:lnTo>
                        <a:pt x="7374" y="1992"/>
                      </a:lnTo>
                      <a:lnTo>
                        <a:pt x="7368" y="1980"/>
                      </a:lnTo>
                      <a:lnTo>
                        <a:pt x="7356" y="1968"/>
                      </a:lnTo>
                      <a:lnTo>
                        <a:pt x="7344" y="1968"/>
                      </a:lnTo>
                      <a:lnTo>
                        <a:pt x="7332" y="1956"/>
                      </a:lnTo>
                      <a:lnTo>
                        <a:pt x="7326" y="1956"/>
                      </a:lnTo>
                      <a:lnTo>
                        <a:pt x="7308" y="1950"/>
                      </a:lnTo>
                      <a:lnTo>
                        <a:pt x="7302" y="1938"/>
                      </a:lnTo>
                      <a:lnTo>
                        <a:pt x="7308" y="1938"/>
                      </a:lnTo>
                      <a:lnTo>
                        <a:pt x="7314" y="1944"/>
                      </a:lnTo>
                      <a:lnTo>
                        <a:pt x="7326" y="1944"/>
                      </a:lnTo>
                      <a:lnTo>
                        <a:pt x="7332" y="1950"/>
                      </a:lnTo>
                      <a:lnTo>
                        <a:pt x="7344" y="1950"/>
                      </a:lnTo>
                      <a:lnTo>
                        <a:pt x="7350" y="1944"/>
                      </a:lnTo>
                      <a:lnTo>
                        <a:pt x="7350" y="1938"/>
                      </a:lnTo>
                      <a:lnTo>
                        <a:pt x="7344" y="1938"/>
                      </a:lnTo>
                      <a:lnTo>
                        <a:pt x="7332" y="1932"/>
                      </a:lnTo>
                      <a:lnTo>
                        <a:pt x="7326" y="1926"/>
                      </a:lnTo>
                      <a:lnTo>
                        <a:pt x="7320" y="1926"/>
                      </a:lnTo>
                      <a:lnTo>
                        <a:pt x="7242" y="1890"/>
                      </a:lnTo>
                      <a:lnTo>
                        <a:pt x="7236" y="1890"/>
                      </a:lnTo>
                      <a:lnTo>
                        <a:pt x="7230" y="1884"/>
                      </a:lnTo>
                      <a:lnTo>
                        <a:pt x="7218" y="1878"/>
                      </a:lnTo>
                      <a:lnTo>
                        <a:pt x="7206" y="1866"/>
                      </a:lnTo>
                      <a:lnTo>
                        <a:pt x="7194" y="1860"/>
                      </a:lnTo>
                      <a:lnTo>
                        <a:pt x="7188" y="1854"/>
                      </a:lnTo>
                      <a:lnTo>
                        <a:pt x="7170" y="1854"/>
                      </a:lnTo>
                      <a:lnTo>
                        <a:pt x="7164" y="1860"/>
                      </a:lnTo>
                      <a:lnTo>
                        <a:pt x="7152" y="1866"/>
                      </a:lnTo>
                      <a:lnTo>
                        <a:pt x="7116" y="1854"/>
                      </a:lnTo>
                      <a:lnTo>
                        <a:pt x="7152" y="1896"/>
                      </a:lnTo>
                      <a:lnTo>
                        <a:pt x="7146" y="1920"/>
                      </a:lnTo>
                      <a:lnTo>
                        <a:pt x="7134" y="1920"/>
                      </a:lnTo>
                      <a:lnTo>
                        <a:pt x="7134" y="1890"/>
                      </a:lnTo>
                      <a:lnTo>
                        <a:pt x="7116" y="1878"/>
                      </a:lnTo>
                      <a:lnTo>
                        <a:pt x="7116" y="1908"/>
                      </a:lnTo>
                      <a:lnTo>
                        <a:pt x="7068" y="1908"/>
                      </a:lnTo>
                      <a:lnTo>
                        <a:pt x="7074" y="1902"/>
                      </a:lnTo>
                      <a:lnTo>
                        <a:pt x="7074" y="1884"/>
                      </a:lnTo>
                      <a:lnTo>
                        <a:pt x="7068" y="1878"/>
                      </a:lnTo>
                      <a:lnTo>
                        <a:pt x="7044" y="1878"/>
                      </a:lnTo>
                      <a:lnTo>
                        <a:pt x="7038" y="1890"/>
                      </a:lnTo>
                      <a:lnTo>
                        <a:pt x="7014" y="1890"/>
                      </a:lnTo>
                      <a:lnTo>
                        <a:pt x="7002" y="1854"/>
                      </a:lnTo>
                      <a:lnTo>
                        <a:pt x="6996" y="1854"/>
                      </a:lnTo>
                      <a:lnTo>
                        <a:pt x="6984" y="1830"/>
                      </a:lnTo>
                      <a:lnTo>
                        <a:pt x="6912" y="1836"/>
                      </a:lnTo>
                      <a:lnTo>
                        <a:pt x="6906" y="1824"/>
                      </a:lnTo>
                      <a:lnTo>
                        <a:pt x="6882" y="1824"/>
                      </a:lnTo>
                      <a:lnTo>
                        <a:pt x="6870" y="1818"/>
                      </a:lnTo>
                      <a:lnTo>
                        <a:pt x="6864" y="1812"/>
                      </a:lnTo>
                      <a:lnTo>
                        <a:pt x="6864" y="1794"/>
                      </a:lnTo>
                      <a:lnTo>
                        <a:pt x="6876" y="1788"/>
                      </a:lnTo>
                      <a:lnTo>
                        <a:pt x="6888" y="1776"/>
                      </a:lnTo>
                      <a:lnTo>
                        <a:pt x="6900" y="1776"/>
                      </a:lnTo>
                      <a:lnTo>
                        <a:pt x="6900" y="1752"/>
                      </a:lnTo>
                      <a:lnTo>
                        <a:pt x="6906" y="1752"/>
                      </a:lnTo>
                      <a:lnTo>
                        <a:pt x="6918" y="1746"/>
                      </a:lnTo>
                      <a:lnTo>
                        <a:pt x="6930" y="1734"/>
                      </a:lnTo>
                      <a:lnTo>
                        <a:pt x="6930" y="1728"/>
                      </a:lnTo>
                      <a:lnTo>
                        <a:pt x="6936" y="1716"/>
                      </a:lnTo>
                      <a:lnTo>
                        <a:pt x="6936" y="1710"/>
                      </a:lnTo>
                      <a:lnTo>
                        <a:pt x="6942" y="1698"/>
                      </a:lnTo>
                      <a:lnTo>
                        <a:pt x="6930" y="1686"/>
                      </a:lnTo>
                      <a:lnTo>
                        <a:pt x="6942" y="1662"/>
                      </a:lnTo>
                      <a:lnTo>
                        <a:pt x="6930" y="1650"/>
                      </a:lnTo>
                      <a:lnTo>
                        <a:pt x="6948" y="1632"/>
                      </a:lnTo>
                      <a:lnTo>
                        <a:pt x="6972" y="1626"/>
                      </a:lnTo>
                      <a:lnTo>
                        <a:pt x="6960" y="1596"/>
                      </a:lnTo>
                      <a:lnTo>
                        <a:pt x="6984" y="1590"/>
                      </a:lnTo>
                      <a:lnTo>
                        <a:pt x="6960" y="1554"/>
                      </a:lnTo>
                      <a:lnTo>
                        <a:pt x="6990" y="1542"/>
                      </a:lnTo>
                      <a:lnTo>
                        <a:pt x="6990" y="1500"/>
                      </a:lnTo>
                      <a:lnTo>
                        <a:pt x="6996" y="1488"/>
                      </a:lnTo>
                      <a:lnTo>
                        <a:pt x="7002" y="1482"/>
                      </a:lnTo>
                      <a:lnTo>
                        <a:pt x="7020" y="1470"/>
                      </a:lnTo>
                      <a:lnTo>
                        <a:pt x="7032" y="1464"/>
                      </a:lnTo>
                      <a:lnTo>
                        <a:pt x="7050" y="1464"/>
                      </a:lnTo>
                      <a:lnTo>
                        <a:pt x="7068" y="1470"/>
                      </a:lnTo>
                      <a:lnTo>
                        <a:pt x="7188" y="1470"/>
                      </a:lnTo>
                      <a:lnTo>
                        <a:pt x="7206" y="1488"/>
                      </a:lnTo>
                      <a:lnTo>
                        <a:pt x="7224" y="1482"/>
                      </a:lnTo>
                      <a:lnTo>
                        <a:pt x="7218" y="1464"/>
                      </a:lnTo>
                      <a:lnTo>
                        <a:pt x="7290" y="1482"/>
                      </a:lnTo>
                      <a:lnTo>
                        <a:pt x="7320" y="1464"/>
                      </a:lnTo>
                      <a:lnTo>
                        <a:pt x="7350" y="1488"/>
                      </a:lnTo>
                      <a:lnTo>
                        <a:pt x="7356" y="1452"/>
                      </a:lnTo>
                      <a:lnTo>
                        <a:pt x="7434" y="1452"/>
                      </a:lnTo>
                      <a:lnTo>
                        <a:pt x="7446" y="1458"/>
                      </a:lnTo>
                      <a:lnTo>
                        <a:pt x="7452" y="1470"/>
                      </a:lnTo>
                      <a:lnTo>
                        <a:pt x="7458" y="1470"/>
                      </a:lnTo>
                      <a:lnTo>
                        <a:pt x="7464" y="1464"/>
                      </a:lnTo>
                      <a:lnTo>
                        <a:pt x="7476" y="1464"/>
                      </a:lnTo>
                      <a:lnTo>
                        <a:pt x="7482" y="1458"/>
                      </a:lnTo>
                      <a:lnTo>
                        <a:pt x="7494" y="1452"/>
                      </a:lnTo>
                      <a:lnTo>
                        <a:pt x="7518" y="1470"/>
                      </a:lnTo>
                      <a:lnTo>
                        <a:pt x="7560" y="1476"/>
                      </a:lnTo>
                      <a:lnTo>
                        <a:pt x="7506" y="1488"/>
                      </a:lnTo>
                      <a:lnTo>
                        <a:pt x="7506" y="1494"/>
                      </a:lnTo>
                      <a:lnTo>
                        <a:pt x="7512" y="1500"/>
                      </a:lnTo>
                      <a:lnTo>
                        <a:pt x="7524" y="1506"/>
                      </a:lnTo>
                      <a:lnTo>
                        <a:pt x="7530" y="1512"/>
                      </a:lnTo>
                      <a:lnTo>
                        <a:pt x="7542" y="1512"/>
                      </a:lnTo>
                      <a:lnTo>
                        <a:pt x="7548" y="1506"/>
                      </a:lnTo>
                      <a:lnTo>
                        <a:pt x="7560" y="1506"/>
                      </a:lnTo>
                      <a:lnTo>
                        <a:pt x="7572" y="1500"/>
                      </a:lnTo>
                      <a:lnTo>
                        <a:pt x="7578" y="1494"/>
                      </a:lnTo>
                      <a:lnTo>
                        <a:pt x="7584" y="1494"/>
                      </a:lnTo>
                      <a:lnTo>
                        <a:pt x="7614" y="1506"/>
                      </a:lnTo>
                      <a:lnTo>
                        <a:pt x="7638" y="1488"/>
                      </a:lnTo>
                      <a:lnTo>
                        <a:pt x="7644" y="1488"/>
                      </a:lnTo>
                      <a:lnTo>
                        <a:pt x="7650" y="1494"/>
                      </a:lnTo>
                      <a:lnTo>
                        <a:pt x="7686" y="1494"/>
                      </a:lnTo>
                      <a:lnTo>
                        <a:pt x="7692" y="1488"/>
                      </a:lnTo>
                      <a:lnTo>
                        <a:pt x="7692" y="1476"/>
                      </a:lnTo>
                      <a:lnTo>
                        <a:pt x="7728" y="1482"/>
                      </a:lnTo>
                      <a:lnTo>
                        <a:pt x="7680" y="1452"/>
                      </a:lnTo>
                      <a:lnTo>
                        <a:pt x="7650" y="1464"/>
                      </a:lnTo>
                      <a:lnTo>
                        <a:pt x="7644" y="1446"/>
                      </a:lnTo>
                      <a:lnTo>
                        <a:pt x="7638" y="1434"/>
                      </a:lnTo>
                      <a:lnTo>
                        <a:pt x="7632" y="1428"/>
                      </a:lnTo>
                      <a:lnTo>
                        <a:pt x="7626" y="1416"/>
                      </a:lnTo>
                      <a:lnTo>
                        <a:pt x="7626" y="1398"/>
                      </a:lnTo>
                      <a:lnTo>
                        <a:pt x="7650" y="1374"/>
                      </a:lnTo>
                      <a:lnTo>
                        <a:pt x="7644" y="1344"/>
                      </a:lnTo>
                      <a:lnTo>
                        <a:pt x="7662" y="1332"/>
                      </a:lnTo>
                      <a:lnTo>
                        <a:pt x="7650" y="1326"/>
                      </a:lnTo>
                      <a:lnTo>
                        <a:pt x="7638" y="1314"/>
                      </a:lnTo>
                      <a:lnTo>
                        <a:pt x="7638" y="1302"/>
                      </a:lnTo>
                      <a:lnTo>
                        <a:pt x="7644" y="1296"/>
                      </a:lnTo>
                      <a:lnTo>
                        <a:pt x="7662" y="1290"/>
                      </a:lnTo>
                      <a:lnTo>
                        <a:pt x="7698" y="1290"/>
                      </a:lnTo>
                      <a:lnTo>
                        <a:pt x="7710" y="1296"/>
                      </a:lnTo>
                      <a:lnTo>
                        <a:pt x="7728" y="1296"/>
                      </a:lnTo>
                      <a:lnTo>
                        <a:pt x="7746" y="1278"/>
                      </a:lnTo>
                      <a:lnTo>
                        <a:pt x="7782" y="1308"/>
                      </a:lnTo>
                      <a:lnTo>
                        <a:pt x="7806" y="1290"/>
                      </a:lnTo>
                      <a:lnTo>
                        <a:pt x="7812" y="1302"/>
                      </a:lnTo>
                      <a:lnTo>
                        <a:pt x="7818" y="1308"/>
                      </a:lnTo>
                      <a:lnTo>
                        <a:pt x="7830" y="1332"/>
                      </a:lnTo>
                      <a:lnTo>
                        <a:pt x="7830" y="1338"/>
                      </a:lnTo>
                      <a:lnTo>
                        <a:pt x="7836" y="1344"/>
                      </a:lnTo>
                      <a:lnTo>
                        <a:pt x="7878" y="1344"/>
                      </a:lnTo>
                      <a:lnTo>
                        <a:pt x="7878" y="1362"/>
                      </a:lnTo>
                      <a:lnTo>
                        <a:pt x="7884" y="1374"/>
                      </a:lnTo>
                      <a:lnTo>
                        <a:pt x="7890" y="1380"/>
                      </a:lnTo>
                      <a:lnTo>
                        <a:pt x="7896" y="1380"/>
                      </a:lnTo>
                      <a:lnTo>
                        <a:pt x="7914" y="1362"/>
                      </a:lnTo>
                      <a:lnTo>
                        <a:pt x="7932" y="1326"/>
                      </a:lnTo>
                      <a:lnTo>
                        <a:pt x="7938" y="1320"/>
                      </a:lnTo>
                      <a:lnTo>
                        <a:pt x="7938" y="1314"/>
                      </a:lnTo>
                      <a:lnTo>
                        <a:pt x="7962" y="1302"/>
                      </a:lnTo>
                      <a:lnTo>
                        <a:pt x="7992" y="1314"/>
                      </a:lnTo>
                      <a:lnTo>
                        <a:pt x="7986" y="1302"/>
                      </a:lnTo>
                      <a:lnTo>
                        <a:pt x="7962" y="1284"/>
                      </a:lnTo>
                      <a:lnTo>
                        <a:pt x="7956" y="1278"/>
                      </a:lnTo>
                      <a:lnTo>
                        <a:pt x="7932" y="1266"/>
                      </a:lnTo>
                      <a:lnTo>
                        <a:pt x="7926" y="1254"/>
                      </a:lnTo>
                      <a:lnTo>
                        <a:pt x="7914" y="1248"/>
                      </a:lnTo>
                      <a:lnTo>
                        <a:pt x="7908" y="1242"/>
                      </a:lnTo>
                      <a:lnTo>
                        <a:pt x="7908" y="1230"/>
                      </a:lnTo>
                      <a:lnTo>
                        <a:pt x="7962" y="1230"/>
                      </a:lnTo>
                      <a:lnTo>
                        <a:pt x="7992" y="1236"/>
                      </a:lnTo>
                      <a:lnTo>
                        <a:pt x="8052" y="1236"/>
                      </a:lnTo>
                      <a:lnTo>
                        <a:pt x="8052" y="1254"/>
                      </a:lnTo>
                      <a:lnTo>
                        <a:pt x="8040" y="1254"/>
                      </a:lnTo>
                      <a:lnTo>
                        <a:pt x="8028" y="1248"/>
                      </a:lnTo>
                      <a:lnTo>
                        <a:pt x="7992" y="1248"/>
                      </a:lnTo>
                      <a:lnTo>
                        <a:pt x="7992" y="1266"/>
                      </a:lnTo>
                      <a:lnTo>
                        <a:pt x="8016" y="1290"/>
                      </a:lnTo>
                      <a:lnTo>
                        <a:pt x="8028" y="1296"/>
                      </a:lnTo>
                      <a:lnTo>
                        <a:pt x="8034" y="1320"/>
                      </a:lnTo>
                      <a:lnTo>
                        <a:pt x="8064" y="1326"/>
                      </a:lnTo>
                      <a:lnTo>
                        <a:pt x="8058" y="1344"/>
                      </a:lnTo>
                      <a:lnTo>
                        <a:pt x="8076" y="1362"/>
                      </a:lnTo>
                      <a:lnTo>
                        <a:pt x="8046" y="1368"/>
                      </a:lnTo>
                      <a:lnTo>
                        <a:pt x="8040" y="1380"/>
                      </a:lnTo>
                      <a:lnTo>
                        <a:pt x="8022" y="1386"/>
                      </a:lnTo>
                      <a:lnTo>
                        <a:pt x="8028" y="1398"/>
                      </a:lnTo>
                      <a:lnTo>
                        <a:pt x="8028" y="1404"/>
                      </a:lnTo>
                      <a:lnTo>
                        <a:pt x="8034" y="1416"/>
                      </a:lnTo>
                      <a:lnTo>
                        <a:pt x="8034" y="1440"/>
                      </a:lnTo>
                      <a:lnTo>
                        <a:pt x="8028" y="1452"/>
                      </a:lnTo>
                      <a:lnTo>
                        <a:pt x="8016" y="1464"/>
                      </a:lnTo>
                      <a:lnTo>
                        <a:pt x="8004" y="1488"/>
                      </a:lnTo>
                      <a:lnTo>
                        <a:pt x="8004" y="1506"/>
                      </a:lnTo>
                      <a:lnTo>
                        <a:pt x="8010" y="1506"/>
                      </a:lnTo>
                      <a:lnTo>
                        <a:pt x="8016" y="1512"/>
                      </a:lnTo>
                      <a:lnTo>
                        <a:pt x="8022" y="1524"/>
                      </a:lnTo>
                      <a:lnTo>
                        <a:pt x="8016" y="1530"/>
                      </a:lnTo>
                      <a:lnTo>
                        <a:pt x="8010" y="1542"/>
                      </a:lnTo>
                      <a:lnTo>
                        <a:pt x="7986" y="1566"/>
                      </a:lnTo>
                      <a:lnTo>
                        <a:pt x="7974" y="1572"/>
                      </a:lnTo>
                      <a:lnTo>
                        <a:pt x="7968" y="1578"/>
                      </a:lnTo>
                      <a:lnTo>
                        <a:pt x="7962" y="1578"/>
                      </a:lnTo>
                      <a:lnTo>
                        <a:pt x="7962" y="1596"/>
                      </a:lnTo>
                      <a:lnTo>
                        <a:pt x="7944" y="1596"/>
                      </a:lnTo>
                      <a:lnTo>
                        <a:pt x="7950" y="1596"/>
                      </a:lnTo>
                      <a:lnTo>
                        <a:pt x="7956" y="1602"/>
                      </a:lnTo>
                      <a:lnTo>
                        <a:pt x="7968" y="1608"/>
                      </a:lnTo>
                      <a:lnTo>
                        <a:pt x="7980" y="1632"/>
                      </a:lnTo>
                      <a:lnTo>
                        <a:pt x="7974" y="1650"/>
                      </a:lnTo>
                      <a:lnTo>
                        <a:pt x="7974" y="1662"/>
                      </a:lnTo>
                      <a:lnTo>
                        <a:pt x="7968" y="1674"/>
                      </a:lnTo>
                      <a:lnTo>
                        <a:pt x="7968" y="1686"/>
                      </a:lnTo>
                      <a:lnTo>
                        <a:pt x="7974" y="1704"/>
                      </a:lnTo>
                      <a:lnTo>
                        <a:pt x="7992" y="1722"/>
                      </a:lnTo>
                      <a:lnTo>
                        <a:pt x="8016" y="1752"/>
                      </a:lnTo>
                      <a:lnTo>
                        <a:pt x="8046" y="1776"/>
                      </a:lnTo>
                      <a:lnTo>
                        <a:pt x="8070" y="1800"/>
                      </a:lnTo>
                      <a:lnTo>
                        <a:pt x="8082" y="1806"/>
                      </a:lnTo>
                      <a:lnTo>
                        <a:pt x="8142" y="1872"/>
                      </a:lnTo>
                      <a:lnTo>
                        <a:pt x="8154" y="1866"/>
                      </a:lnTo>
                      <a:lnTo>
                        <a:pt x="8238" y="1962"/>
                      </a:lnTo>
                      <a:lnTo>
                        <a:pt x="8286" y="1980"/>
                      </a:lnTo>
                      <a:lnTo>
                        <a:pt x="8310" y="2004"/>
                      </a:lnTo>
                      <a:lnTo>
                        <a:pt x="8316" y="2016"/>
                      </a:lnTo>
                      <a:lnTo>
                        <a:pt x="8328" y="2022"/>
                      </a:lnTo>
                      <a:lnTo>
                        <a:pt x="8334" y="2034"/>
                      </a:lnTo>
                      <a:lnTo>
                        <a:pt x="8388" y="2088"/>
                      </a:lnTo>
                      <a:lnTo>
                        <a:pt x="8406" y="2088"/>
                      </a:lnTo>
                      <a:lnTo>
                        <a:pt x="8406" y="2106"/>
                      </a:lnTo>
                      <a:lnTo>
                        <a:pt x="8418" y="2106"/>
                      </a:lnTo>
                      <a:lnTo>
                        <a:pt x="8430" y="2100"/>
                      </a:lnTo>
                      <a:lnTo>
                        <a:pt x="8436" y="2094"/>
                      </a:lnTo>
                      <a:lnTo>
                        <a:pt x="8442" y="2082"/>
                      </a:lnTo>
                      <a:lnTo>
                        <a:pt x="8442" y="2076"/>
                      </a:lnTo>
                      <a:lnTo>
                        <a:pt x="8430" y="2064"/>
                      </a:lnTo>
                      <a:lnTo>
                        <a:pt x="8436" y="2058"/>
                      </a:lnTo>
                      <a:lnTo>
                        <a:pt x="8442" y="2046"/>
                      </a:lnTo>
                      <a:lnTo>
                        <a:pt x="8448" y="2040"/>
                      </a:lnTo>
                      <a:lnTo>
                        <a:pt x="8448" y="2022"/>
                      </a:lnTo>
                      <a:lnTo>
                        <a:pt x="8430" y="2004"/>
                      </a:lnTo>
                      <a:lnTo>
                        <a:pt x="8418" y="1998"/>
                      </a:lnTo>
                      <a:lnTo>
                        <a:pt x="8406" y="1974"/>
                      </a:lnTo>
                      <a:lnTo>
                        <a:pt x="8406" y="1962"/>
                      </a:lnTo>
                      <a:lnTo>
                        <a:pt x="8412" y="1950"/>
                      </a:lnTo>
                      <a:lnTo>
                        <a:pt x="8430" y="1932"/>
                      </a:lnTo>
                      <a:lnTo>
                        <a:pt x="8442" y="1932"/>
                      </a:lnTo>
                      <a:lnTo>
                        <a:pt x="8454" y="1938"/>
                      </a:lnTo>
                      <a:lnTo>
                        <a:pt x="8460" y="1938"/>
                      </a:lnTo>
                      <a:lnTo>
                        <a:pt x="8466" y="1944"/>
                      </a:lnTo>
                      <a:lnTo>
                        <a:pt x="8472" y="1944"/>
                      </a:lnTo>
                      <a:lnTo>
                        <a:pt x="8466" y="1938"/>
                      </a:lnTo>
                      <a:lnTo>
                        <a:pt x="8460" y="1926"/>
                      </a:lnTo>
                      <a:lnTo>
                        <a:pt x="8448" y="1920"/>
                      </a:lnTo>
                      <a:lnTo>
                        <a:pt x="8442" y="1908"/>
                      </a:lnTo>
                      <a:lnTo>
                        <a:pt x="8424" y="1890"/>
                      </a:lnTo>
                      <a:lnTo>
                        <a:pt x="8412" y="1890"/>
                      </a:lnTo>
                      <a:lnTo>
                        <a:pt x="8406" y="1884"/>
                      </a:lnTo>
                      <a:lnTo>
                        <a:pt x="8400" y="1872"/>
                      </a:lnTo>
                      <a:lnTo>
                        <a:pt x="8400" y="1860"/>
                      </a:lnTo>
                      <a:lnTo>
                        <a:pt x="8406" y="1848"/>
                      </a:lnTo>
                      <a:lnTo>
                        <a:pt x="8412" y="1842"/>
                      </a:lnTo>
                      <a:lnTo>
                        <a:pt x="8424" y="1836"/>
                      </a:lnTo>
                      <a:lnTo>
                        <a:pt x="8430" y="1830"/>
                      </a:lnTo>
                      <a:lnTo>
                        <a:pt x="8442" y="1836"/>
                      </a:lnTo>
                      <a:lnTo>
                        <a:pt x="8466" y="1836"/>
                      </a:lnTo>
                      <a:lnTo>
                        <a:pt x="8472" y="1830"/>
                      </a:lnTo>
                      <a:lnTo>
                        <a:pt x="8472" y="1812"/>
                      </a:lnTo>
                      <a:lnTo>
                        <a:pt x="8454" y="1794"/>
                      </a:lnTo>
                      <a:lnTo>
                        <a:pt x="8436" y="1788"/>
                      </a:lnTo>
                      <a:lnTo>
                        <a:pt x="8424" y="1782"/>
                      </a:lnTo>
                      <a:lnTo>
                        <a:pt x="8406" y="1770"/>
                      </a:lnTo>
                      <a:lnTo>
                        <a:pt x="8394" y="1758"/>
                      </a:lnTo>
                      <a:lnTo>
                        <a:pt x="8388" y="1740"/>
                      </a:lnTo>
                      <a:lnTo>
                        <a:pt x="8376" y="1716"/>
                      </a:lnTo>
                      <a:lnTo>
                        <a:pt x="8376" y="1704"/>
                      </a:lnTo>
                      <a:lnTo>
                        <a:pt x="8370" y="1698"/>
                      </a:lnTo>
                      <a:lnTo>
                        <a:pt x="8370" y="1692"/>
                      </a:lnTo>
                      <a:lnTo>
                        <a:pt x="8382" y="1686"/>
                      </a:lnTo>
                      <a:lnTo>
                        <a:pt x="8406" y="1710"/>
                      </a:lnTo>
                      <a:lnTo>
                        <a:pt x="8418" y="1716"/>
                      </a:lnTo>
                      <a:lnTo>
                        <a:pt x="8430" y="1716"/>
                      </a:lnTo>
                      <a:lnTo>
                        <a:pt x="8430" y="1710"/>
                      </a:lnTo>
                      <a:lnTo>
                        <a:pt x="8424" y="1704"/>
                      </a:lnTo>
                      <a:lnTo>
                        <a:pt x="8418" y="1692"/>
                      </a:lnTo>
                      <a:lnTo>
                        <a:pt x="8412" y="1686"/>
                      </a:lnTo>
                      <a:lnTo>
                        <a:pt x="8406" y="1674"/>
                      </a:lnTo>
                      <a:lnTo>
                        <a:pt x="8400" y="1668"/>
                      </a:lnTo>
                      <a:lnTo>
                        <a:pt x="8364" y="1668"/>
                      </a:lnTo>
                      <a:lnTo>
                        <a:pt x="8316" y="1626"/>
                      </a:lnTo>
                      <a:lnTo>
                        <a:pt x="8316" y="1596"/>
                      </a:lnTo>
                      <a:lnTo>
                        <a:pt x="8310" y="1590"/>
                      </a:lnTo>
                      <a:lnTo>
                        <a:pt x="8298" y="1584"/>
                      </a:lnTo>
                      <a:lnTo>
                        <a:pt x="8280" y="1578"/>
                      </a:lnTo>
                      <a:lnTo>
                        <a:pt x="8268" y="1572"/>
                      </a:lnTo>
                      <a:lnTo>
                        <a:pt x="8256" y="1572"/>
                      </a:lnTo>
                      <a:lnTo>
                        <a:pt x="8256" y="1590"/>
                      </a:lnTo>
                      <a:lnTo>
                        <a:pt x="8250" y="1590"/>
                      </a:lnTo>
                      <a:lnTo>
                        <a:pt x="8244" y="1584"/>
                      </a:lnTo>
                      <a:lnTo>
                        <a:pt x="8232" y="1584"/>
                      </a:lnTo>
                      <a:lnTo>
                        <a:pt x="8214" y="1572"/>
                      </a:lnTo>
                      <a:lnTo>
                        <a:pt x="8202" y="1566"/>
                      </a:lnTo>
                      <a:lnTo>
                        <a:pt x="8196" y="1560"/>
                      </a:lnTo>
                      <a:lnTo>
                        <a:pt x="8190" y="1548"/>
                      </a:lnTo>
                      <a:lnTo>
                        <a:pt x="8190" y="1536"/>
                      </a:lnTo>
                      <a:lnTo>
                        <a:pt x="8196" y="1524"/>
                      </a:lnTo>
                      <a:lnTo>
                        <a:pt x="8196" y="1500"/>
                      </a:lnTo>
                      <a:lnTo>
                        <a:pt x="8184" y="1476"/>
                      </a:lnTo>
                      <a:lnTo>
                        <a:pt x="8166" y="1458"/>
                      </a:lnTo>
                      <a:lnTo>
                        <a:pt x="8154" y="1452"/>
                      </a:lnTo>
                      <a:lnTo>
                        <a:pt x="8154" y="1434"/>
                      </a:lnTo>
                      <a:lnTo>
                        <a:pt x="8160" y="1428"/>
                      </a:lnTo>
                      <a:lnTo>
                        <a:pt x="8172" y="1428"/>
                      </a:lnTo>
                      <a:lnTo>
                        <a:pt x="8184" y="1434"/>
                      </a:lnTo>
                      <a:lnTo>
                        <a:pt x="8196" y="1416"/>
                      </a:lnTo>
                      <a:lnTo>
                        <a:pt x="8232" y="1446"/>
                      </a:lnTo>
                      <a:lnTo>
                        <a:pt x="8238" y="1440"/>
                      </a:lnTo>
                      <a:lnTo>
                        <a:pt x="8226" y="1428"/>
                      </a:lnTo>
                      <a:lnTo>
                        <a:pt x="8226" y="1422"/>
                      </a:lnTo>
                      <a:lnTo>
                        <a:pt x="8232" y="1416"/>
                      </a:lnTo>
                      <a:lnTo>
                        <a:pt x="8232" y="1404"/>
                      </a:lnTo>
                      <a:lnTo>
                        <a:pt x="8238" y="1392"/>
                      </a:lnTo>
                      <a:lnTo>
                        <a:pt x="8250" y="1386"/>
                      </a:lnTo>
                      <a:lnTo>
                        <a:pt x="8256" y="1386"/>
                      </a:lnTo>
                      <a:lnTo>
                        <a:pt x="8274" y="1404"/>
                      </a:lnTo>
                      <a:lnTo>
                        <a:pt x="8280" y="1416"/>
                      </a:lnTo>
                      <a:lnTo>
                        <a:pt x="8292" y="1428"/>
                      </a:lnTo>
                      <a:lnTo>
                        <a:pt x="8304" y="1434"/>
                      </a:lnTo>
                      <a:lnTo>
                        <a:pt x="8310" y="1446"/>
                      </a:lnTo>
                      <a:lnTo>
                        <a:pt x="8322" y="1398"/>
                      </a:lnTo>
                      <a:lnTo>
                        <a:pt x="8334" y="1398"/>
                      </a:lnTo>
                      <a:lnTo>
                        <a:pt x="8364" y="1392"/>
                      </a:lnTo>
                      <a:lnTo>
                        <a:pt x="8400" y="1386"/>
                      </a:lnTo>
                      <a:lnTo>
                        <a:pt x="8430" y="1386"/>
                      </a:lnTo>
                      <a:lnTo>
                        <a:pt x="8478" y="1410"/>
                      </a:lnTo>
                      <a:lnTo>
                        <a:pt x="8484" y="1416"/>
                      </a:lnTo>
                      <a:lnTo>
                        <a:pt x="8490" y="1416"/>
                      </a:lnTo>
                      <a:lnTo>
                        <a:pt x="8532" y="1434"/>
                      </a:lnTo>
                      <a:lnTo>
                        <a:pt x="8502" y="1374"/>
                      </a:lnTo>
                      <a:lnTo>
                        <a:pt x="8526" y="1374"/>
                      </a:lnTo>
                      <a:lnTo>
                        <a:pt x="8538" y="1368"/>
                      </a:lnTo>
                      <a:lnTo>
                        <a:pt x="8550" y="1356"/>
                      </a:lnTo>
                      <a:lnTo>
                        <a:pt x="8550" y="1332"/>
                      </a:lnTo>
                      <a:lnTo>
                        <a:pt x="8544" y="1326"/>
                      </a:lnTo>
                      <a:lnTo>
                        <a:pt x="8538" y="1314"/>
                      </a:lnTo>
                      <a:lnTo>
                        <a:pt x="8562" y="1314"/>
                      </a:lnTo>
                      <a:lnTo>
                        <a:pt x="8562" y="1290"/>
                      </a:lnTo>
                      <a:lnTo>
                        <a:pt x="8574" y="1290"/>
                      </a:lnTo>
                      <a:lnTo>
                        <a:pt x="8586" y="1296"/>
                      </a:lnTo>
                      <a:lnTo>
                        <a:pt x="8616" y="1296"/>
                      </a:lnTo>
                      <a:lnTo>
                        <a:pt x="8628" y="1290"/>
                      </a:lnTo>
                      <a:lnTo>
                        <a:pt x="8634" y="1284"/>
                      </a:lnTo>
                      <a:lnTo>
                        <a:pt x="8640" y="1272"/>
                      </a:lnTo>
                      <a:lnTo>
                        <a:pt x="8652" y="1260"/>
                      </a:lnTo>
                      <a:lnTo>
                        <a:pt x="8658" y="1248"/>
                      </a:lnTo>
                      <a:lnTo>
                        <a:pt x="8664" y="1242"/>
                      </a:lnTo>
                      <a:lnTo>
                        <a:pt x="8670" y="1242"/>
                      </a:lnTo>
                      <a:lnTo>
                        <a:pt x="8652" y="1218"/>
                      </a:lnTo>
                      <a:lnTo>
                        <a:pt x="8682" y="1218"/>
                      </a:lnTo>
                      <a:lnTo>
                        <a:pt x="8688" y="1236"/>
                      </a:lnTo>
                      <a:lnTo>
                        <a:pt x="8748" y="1242"/>
                      </a:lnTo>
                      <a:lnTo>
                        <a:pt x="8760" y="1242"/>
                      </a:lnTo>
                      <a:lnTo>
                        <a:pt x="8772" y="1248"/>
                      </a:lnTo>
                      <a:lnTo>
                        <a:pt x="8808" y="1248"/>
                      </a:lnTo>
                      <a:lnTo>
                        <a:pt x="8808" y="1230"/>
                      </a:lnTo>
                      <a:lnTo>
                        <a:pt x="8802" y="1218"/>
                      </a:lnTo>
                      <a:lnTo>
                        <a:pt x="8766" y="1218"/>
                      </a:lnTo>
                      <a:lnTo>
                        <a:pt x="8760" y="1194"/>
                      </a:lnTo>
                      <a:lnTo>
                        <a:pt x="8754" y="1194"/>
                      </a:lnTo>
                      <a:lnTo>
                        <a:pt x="8748" y="1188"/>
                      </a:lnTo>
                      <a:lnTo>
                        <a:pt x="8736" y="1188"/>
                      </a:lnTo>
                      <a:lnTo>
                        <a:pt x="8712" y="1176"/>
                      </a:lnTo>
                      <a:lnTo>
                        <a:pt x="8700" y="1176"/>
                      </a:lnTo>
                      <a:lnTo>
                        <a:pt x="8688" y="1170"/>
                      </a:lnTo>
                      <a:lnTo>
                        <a:pt x="8658" y="1170"/>
                      </a:lnTo>
                      <a:lnTo>
                        <a:pt x="8664" y="1152"/>
                      </a:lnTo>
                      <a:lnTo>
                        <a:pt x="8592" y="1104"/>
                      </a:lnTo>
                      <a:lnTo>
                        <a:pt x="8574" y="1122"/>
                      </a:lnTo>
                      <a:lnTo>
                        <a:pt x="8568" y="1122"/>
                      </a:lnTo>
                      <a:lnTo>
                        <a:pt x="8562" y="1116"/>
                      </a:lnTo>
                      <a:lnTo>
                        <a:pt x="8550" y="1116"/>
                      </a:lnTo>
                      <a:lnTo>
                        <a:pt x="8538" y="1110"/>
                      </a:lnTo>
                      <a:lnTo>
                        <a:pt x="8532" y="1110"/>
                      </a:lnTo>
                      <a:lnTo>
                        <a:pt x="8520" y="1104"/>
                      </a:lnTo>
                      <a:lnTo>
                        <a:pt x="8508" y="1092"/>
                      </a:lnTo>
                      <a:lnTo>
                        <a:pt x="8502" y="1092"/>
                      </a:lnTo>
                      <a:lnTo>
                        <a:pt x="8466" y="1098"/>
                      </a:lnTo>
                      <a:lnTo>
                        <a:pt x="8442" y="1092"/>
                      </a:lnTo>
                      <a:lnTo>
                        <a:pt x="8430" y="1086"/>
                      </a:lnTo>
                      <a:lnTo>
                        <a:pt x="8412" y="1068"/>
                      </a:lnTo>
                      <a:lnTo>
                        <a:pt x="8406" y="1068"/>
                      </a:lnTo>
                      <a:lnTo>
                        <a:pt x="8412" y="1062"/>
                      </a:lnTo>
                      <a:lnTo>
                        <a:pt x="8436" y="1062"/>
                      </a:lnTo>
                      <a:lnTo>
                        <a:pt x="8460" y="1074"/>
                      </a:lnTo>
                      <a:lnTo>
                        <a:pt x="8478" y="1074"/>
                      </a:lnTo>
                      <a:lnTo>
                        <a:pt x="8496" y="1080"/>
                      </a:lnTo>
                      <a:lnTo>
                        <a:pt x="8514" y="1080"/>
                      </a:lnTo>
                      <a:lnTo>
                        <a:pt x="8526" y="1086"/>
                      </a:lnTo>
                      <a:lnTo>
                        <a:pt x="8544" y="1086"/>
                      </a:lnTo>
                      <a:lnTo>
                        <a:pt x="8550" y="1080"/>
                      </a:lnTo>
                      <a:lnTo>
                        <a:pt x="8562" y="1080"/>
                      </a:lnTo>
                      <a:lnTo>
                        <a:pt x="8580" y="1074"/>
                      </a:lnTo>
                      <a:lnTo>
                        <a:pt x="8604" y="1062"/>
                      </a:lnTo>
                      <a:lnTo>
                        <a:pt x="8616" y="1050"/>
                      </a:lnTo>
                      <a:lnTo>
                        <a:pt x="8604" y="1038"/>
                      </a:lnTo>
                      <a:lnTo>
                        <a:pt x="8592" y="1032"/>
                      </a:lnTo>
                      <a:lnTo>
                        <a:pt x="8586" y="1026"/>
                      </a:lnTo>
                      <a:lnTo>
                        <a:pt x="8574" y="1020"/>
                      </a:lnTo>
                      <a:lnTo>
                        <a:pt x="8568" y="1014"/>
                      </a:lnTo>
                      <a:lnTo>
                        <a:pt x="8562" y="1014"/>
                      </a:lnTo>
                      <a:lnTo>
                        <a:pt x="8556" y="1008"/>
                      </a:lnTo>
                      <a:lnTo>
                        <a:pt x="8520" y="990"/>
                      </a:lnTo>
                      <a:lnTo>
                        <a:pt x="8508" y="978"/>
                      </a:lnTo>
                      <a:lnTo>
                        <a:pt x="8514" y="972"/>
                      </a:lnTo>
                      <a:lnTo>
                        <a:pt x="8538" y="972"/>
                      </a:lnTo>
                      <a:lnTo>
                        <a:pt x="8556" y="978"/>
                      </a:lnTo>
                      <a:lnTo>
                        <a:pt x="8562" y="984"/>
                      </a:lnTo>
                      <a:lnTo>
                        <a:pt x="8574" y="990"/>
                      </a:lnTo>
                      <a:lnTo>
                        <a:pt x="8580" y="990"/>
                      </a:lnTo>
                      <a:lnTo>
                        <a:pt x="8586" y="996"/>
                      </a:lnTo>
                      <a:lnTo>
                        <a:pt x="8610" y="1008"/>
                      </a:lnTo>
                      <a:lnTo>
                        <a:pt x="8628" y="1020"/>
                      </a:lnTo>
                      <a:lnTo>
                        <a:pt x="8652" y="1032"/>
                      </a:lnTo>
                      <a:lnTo>
                        <a:pt x="8664" y="1032"/>
                      </a:lnTo>
                      <a:lnTo>
                        <a:pt x="8676" y="1026"/>
                      </a:lnTo>
                      <a:lnTo>
                        <a:pt x="8682" y="1026"/>
                      </a:lnTo>
                      <a:lnTo>
                        <a:pt x="8688" y="1020"/>
                      </a:lnTo>
                      <a:lnTo>
                        <a:pt x="8730" y="1020"/>
                      </a:lnTo>
                      <a:lnTo>
                        <a:pt x="8754" y="1026"/>
                      </a:lnTo>
                      <a:lnTo>
                        <a:pt x="8808" y="1044"/>
                      </a:lnTo>
                      <a:lnTo>
                        <a:pt x="8850" y="1062"/>
                      </a:lnTo>
                      <a:lnTo>
                        <a:pt x="8880" y="1068"/>
                      </a:lnTo>
                      <a:lnTo>
                        <a:pt x="8886" y="1074"/>
                      </a:lnTo>
                      <a:lnTo>
                        <a:pt x="8898" y="1074"/>
                      </a:lnTo>
                      <a:lnTo>
                        <a:pt x="8934" y="1086"/>
                      </a:lnTo>
                      <a:lnTo>
                        <a:pt x="8946" y="1086"/>
                      </a:lnTo>
                      <a:lnTo>
                        <a:pt x="8952" y="1092"/>
                      </a:lnTo>
                      <a:lnTo>
                        <a:pt x="8958" y="1092"/>
                      </a:lnTo>
                      <a:lnTo>
                        <a:pt x="8970" y="1098"/>
                      </a:lnTo>
                      <a:lnTo>
                        <a:pt x="8976" y="1104"/>
                      </a:lnTo>
                      <a:lnTo>
                        <a:pt x="8988" y="1110"/>
                      </a:lnTo>
                      <a:lnTo>
                        <a:pt x="9000" y="1110"/>
                      </a:lnTo>
                      <a:lnTo>
                        <a:pt x="9018" y="1116"/>
                      </a:lnTo>
                      <a:lnTo>
                        <a:pt x="9024" y="1122"/>
                      </a:lnTo>
                      <a:lnTo>
                        <a:pt x="9042" y="1122"/>
                      </a:lnTo>
                      <a:lnTo>
                        <a:pt x="9042" y="1116"/>
                      </a:lnTo>
                      <a:lnTo>
                        <a:pt x="9036" y="1098"/>
                      </a:lnTo>
                      <a:lnTo>
                        <a:pt x="9012" y="1074"/>
                      </a:lnTo>
                      <a:lnTo>
                        <a:pt x="9006" y="1074"/>
                      </a:lnTo>
                      <a:lnTo>
                        <a:pt x="9024" y="1056"/>
                      </a:lnTo>
                      <a:lnTo>
                        <a:pt x="8976" y="1038"/>
                      </a:lnTo>
                      <a:lnTo>
                        <a:pt x="8988" y="1032"/>
                      </a:lnTo>
                      <a:lnTo>
                        <a:pt x="8940" y="1008"/>
                      </a:lnTo>
                      <a:lnTo>
                        <a:pt x="8994" y="1020"/>
                      </a:lnTo>
                      <a:lnTo>
                        <a:pt x="8988" y="996"/>
                      </a:lnTo>
                      <a:lnTo>
                        <a:pt x="9000" y="996"/>
                      </a:lnTo>
                      <a:lnTo>
                        <a:pt x="9012" y="1002"/>
                      </a:lnTo>
                      <a:lnTo>
                        <a:pt x="9048" y="1002"/>
                      </a:lnTo>
                      <a:lnTo>
                        <a:pt x="9048" y="99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0" name="Romania"/>
                <p:cNvSpPr>
                  <a:spLocks/>
                </p:cNvSpPr>
                <p:nvPr/>
              </p:nvSpPr>
              <p:spPr bwMode="gray">
                <a:xfrm>
                  <a:off x="2955" y="2546"/>
                  <a:ext cx="151" cy="50"/>
                </a:xfrm>
                <a:custGeom>
                  <a:avLst/>
                  <a:gdLst>
                    <a:gd name="T0" fmla="*/ 124289 w 612"/>
                    <a:gd name="T1" fmla="*/ 3585 h 366"/>
                    <a:gd name="T2" fmla="*/ 124289 w 612"/>
                    <a:gd name="T3" fmla="*/ 3585 h 366"/>
                    <a:gd name="T4" fmla="*/ 124289 w 612"/>
                    <a:gd name="T5" fmla="*/ 3585 h 366"/>
                    <a:gd name="T6" fmla="*/ 124289 w 612"/>
                    <a:gd name="T7" fmla="*/ 3585 h 366"/>
                    <a:gd name="T8" fmla="*/ 124289 w 612"/>
                    <a:gd name="T9" fmla="*/ 3585 h 366"/>
                    <a:gd name="T10" fmla="*/ 124289 w 612"/>
                    <a:gd name="T11" fmla="*/ 3585 h 366"/>
                    <a:gd name="T12" fmla="*/ 124289 w 612"/>
                    <a:gd name="T13" fmla="*/ 3585 h 366"/>
                    <a:gd name="T14" fmla="*/ 124289 w 612"/>
                    <a:gd name="T15" fmla="*/ 3585 h 366"/>
                    <a:gd name="T16" fmla="*/ 124289 w 612"/>
                    <a:gd name="T17" fmla="*/ 3585 h 366"/>
                    <a:gd name="T18" fmla="*/ 124289 w 612"/>
                    <a:gd name="T19" fmla="*/ 3585 h 366"/>
                    <a:gd name="T20" fmla="*/ 124289 w 612"/>
                    <a:gd name="T21" fmla="*/ 3585 h 366"/>
                    <a:gd name="T22" fmla="*/ 124289 w 612"/>
                    <a:gd name="T23" fmla="*/ 3585 h 366"/>
                    <a:gd name="T24" fmla="*/ 124289 w 612"/>
                    <a:gd name="T25" fmla="*/ 3585 h 366"/>
                    <a:gd name="T26" fmla="*/ 124289 w 612"/>
                    <a:gd name="T27" fmla="*/ 0 h 366"/>
                    <a:gd name="T28" fmla="*/ 124289 w 612"/>
                    <a:gd name="T29" fmla="*/ 3585 h 366"/>
                    <a:gd name="T30" fmla="*/ 124289 w 612"/>
                    <a:gd name="T31" fmla="*/ 3585 h 366"/>
                    <a:gd name="T32" fmla="*/ 124289 w 612"/>
                    <a:gd name="T33" fmla="*/ 3585 h 366"/>
                    <a:gd name="T34" fmla="*/ 124289 w 612"/>
                    <a:gd name="T35" fmla="*/ 3585 h 366"/>
                    <a:gd name="T36" fmla="*/ 124289 w 612"/>
                    <a:gd name="T37" fmla="*/ 3585 h 366"/>
                    <a:gd name="T38" fmla="*/ 124289 w 612"/>
                    <a:gd name="T39" fmla="*/ 3585 h 366"/>
                    <a:gd name="T40" fmla="*/ 124289 w 612"/>
                    <a:gd name="T41" fmla="*/ 3585 h 366"/>
                    <a:gd name="T42" fmla="*/ 124289 w 612"/>
                    <a:gd name="T43" fmla="*/ 3585 h 366"/>
                    <a:gd name="T44" fmla="*/ 124289 w 612"/>
                    <a:gd name="T45" fmla="*/ 3585 h 366"/>
                    <a:gd name="T46" fmla="*/ 124289 w 612"/>
                    <a:gd name="T47" fmla="*/ 3585 h 366"/>
                    <a:gd name="T48" fmla="*/ 0 w 612"/>
                    <a:gd name="T49" fmla="*/ 3585 h 366"/>
                    <a:gd name="T50" fmla="*/ 124289 w 612"/>
                    <a:gd name="T51" fmla="*/ 3585 h 366"/>
                    <a:gd name="T52" fmla="*/ 124289 w 612"/>
                    <a:gd name="T53" fmla="*/ 3585 h 366"/>
                    <a:gd name="T54" fmla="*/ 124289 w 612"/>
                    <a:gd name="T55" fmla="*/ 3585 h 366"/>
                    <a:gd name="T56" fmla="*/ 124289 w 612"/>
                    <a:gd name="T57" fmla="*/ 3585 h 366"/>
                    <a:gd name="T58" fmla="*/ 124289 w 612"/>
                    <a:gd name="T59" fmla="*/ 3585 h 366"/>
                    <a:gd name="T60" fmla="*/ 124289 w 612"/>
                    <a:gd name="T61" fmla="*/ 3585 h 366"/>
                    <a:gd name="T62" fmla="*/ 124289 w 612"/>
                    <a:gd name="T63" fmla="*/ 3585 h 366"/>
                    <a:gd name="T64" fmla="*/ 124289 w 612"/>
                    <a:gd name="T65" fmla="*/ 3585 h 366"/>
                    <a:gd name="T66" fmla="*/ 124289 w 612"/>
                    <a:gd name="T67" fmla="*/ 3585 h 366"/>
                    <a:gd name="T68" fmla="*/ 124289 w 612"/>
                    <a:gd name="T69" fmla="*/ 3585 h 366"/>
                    <a:gd name="T70" fmla="*/ 124289 w 612"/>
                    <a:gd name="T71" fmla="*/ 3585 h 366"/>
                    <a:gd name="T72" fmla="*/ 124289 w 612"/>
                    <a:gd name="T73" fmla="*/ 3585 h 366"/>
                    <a:gd name="T74" fmla="*/ 124289 w 612"/>
                    <a:gd name="T75" fmla="*/ 3585 h 366"/>
                    <a:gd name="T76" fmla="*/ 124289 w 612"/>
                    <a:gd name="T77" fmla="*/ 3585 h 366"/>
                    <a:gd name="T78" fmla="*/ 124289 w 612"/>
                    <a:gd name="T79" fmla="*/ 3585 h 366"/>
                    <a:gd name="T80" fmla="*/ 124289 w 612"/>
                    <a:gd name="T81" fmla="*/ 3585 h 366"/>
                    <a:gd name="T82" fmla="*/ 124289 w 612"/>
                    <a:gd name="T83" fmla="*/ 3585 h 366"/>
                    <a:gd name="T84" fmla="*/ 124289 w 612"/>
                    <a:gd name="T85" fmla="*/ 3585 h 36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12"/>
                    <a:gd name="T130" fmla="*/ 0 h 366"/>
                    <a:gd name="T131" fmla="*/ 612 w 612"/>
                    <a:gd name="T132" fmla="*/ 366 h 36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12" h="366">
                      <a:moveTo>
                        <a:pt x="516" y="354"/>
                      </a:moveTo>
                      <a:lnTo>
                        <a:pt x="522" y="360"/>
                      </a:lnTo>
                      <a:lnTo>
                        <a:pt x="540" y="360"/>
                      </a:lnTo>
                      <a:lnTo>
                        <a:pt x="540" y="318"/>
                      </a:lnTo>
                      <a:lnTo>
                        <a:pt x="546" y="312"/>
                      </a:lnTo>
                      <a:lnTo>
                        <a:pt x="558" y="294"/>
                      </a:lnTo>
                      <a:lnTo>
                        <a:pt x="564" y="282"/>
                      </a:lnTo>
                      <a:lnTo>
                        <a:pt x="570" y="276"/>
                      </a:lnTo>
                      <a:lnTo>
                        <a:pt x="606" y="276"/>
                      </a:lnTo>
                      <a:lnTo>
                        <a:pt x="612" y="270"/>
                      </a:lnTo>
                      <a:lnTo>
                        <a:pt x="612" y="258"/>
                      </a:lnTo>
                      <a:lnTo>
                        <a:pt x="600" y="222"/>
                      </a:lnTo>
                      <a:lnTo>
                        <a:pt x="600" y="216"/>
                      </a:lnTo>
                      <a:lnTo>
                        <a:pt x="594" y="216"/>
                      </a:lnTo>
                      <a:lnTo>
                        <a:pt x="588" y="222"/>
                      </a:lnTo>
                      <a:lnTo>
                        <a:pt x="570" y="222"/>
                      </a:lnTo>
                      <a:lnTo>
                        <a:pt x="564" y="228"/>
                      </a:lnTo>
                      <a:lnTo>
                        <a:pt x="558" y="228"/>
                      </a:lnTo>
                      <a:lnTo>
                        <a:pt x="552" y="234"/>
                      </a:lnTo>
                      <a:lnTo>
                        <a:pt x="522" y="234"/>
                      </a:lnTo>
                      <a:lnTo>
                        <a:pt x="510" y="222"/>
                      </a:lnTo>
                      <a:lnTo>
                        <a:pt x="510" y="198"/>
                      </a:lnTo>
                      <a:lnTo>
                        <a:pt x="504" y="192"/>
                      </a:lnTo>
                      <a:lnTo>
                        <a:pt x="498" y="180"/>
                      </a:lnTo>
                      <a:lnTo>
                        <a:pt x="498" y="168"/>
                      </a:lnTo>
                      <a:lnTo>
                        <a:pt x="504" y="162"/>
                      </a:lnTo>
                      <a:lnTo>
                        <a:pt x="504" y="150"/>
                      </a:lnTo>
                      <a:lnTo>
                        <a:pt x="510" y="144"/>
                      </a:lnTo>
                      <a:lnTo>
                        <a:pt x="504" y="144"/>
                      </a:lnTo>
                      <a:lnTo>
                        <a:pt x="504" y="102"/>
                      </a:lnTo>
                      <a:lnTo>
                        <a:pt x="498" y="96"/>
                      </a:lnTo>
                      <a:lnTo>
                        <a:pt x="480" y="96"/>
                      </a:lnTo>
                      <a:lnTo>
                        <a:pt x="474" y="78"/>
                      </a:lnTo>
                      <a:lnTo>
                        <a:pt x="462" y="78"/>
                      </a:lnTo>
                      <a:lnTo>
                        <a:pt x="456" y="54"/>
                      </a:lnTo>
                      <a:lnTo>
                        <a:pt x="432" y="42"/>
                      </a:lnTo>
                      <a:lnTo>
                        <a:pt x="432" y="30"/>
                      </a:lnTo>
                      <a:lnTo>
                        <a:pt x="426" y="24"/>
                      </a:lnTo>
                      <a:lnTo>
                        <a:pt x="420" y="12"/>
                      </a:lnTo>
                      <a:lnTo>
                        <a:pt x="414" y="6"/>
                      </a:lnTo>
                      <a:lnTo>
                        <a:pt x="396" y="0"/>
                      </a:lnTo>
                      <a:lnTo>
                        <a:pt x="384" y="0"/>
                      </a:lnTo>
                      <a:lnTo>
                        <a:pt x="378" y="6"/>
                      </a:lnTo>
                      <a:lnTo>
                        <a:pt x="378" y="12"/>
                      </a:lnTo>
                      <a:lnTo>
                        <a:pt x="366" y="24"/>
                      </a:lnTo>
                      <a:lnTo>
                        <a:pt x="348" y="24"/>
                      </a:lnTo>
                      <a:lnTo>
                        <a:pt x="342" y="18"/>
                      </a:lnTo>
                      <a:lnTo>
                        <a:pt x="336" y="30"/>
                      </a:lnTo>
                      <a:lnTo>
                        <a:pt x="312" y="24"/>
                      </a:lnTo>
                      <a:lnTo>
                        <a:pt x="312" y="30"/>
                      </a:lnTo>
                      <a:lnTo>
                        <a:pt x="300" y="42"/>
                      </a:lnTo>
                      <a:lnTo>
                        <a:pt x="288" y="42"/>
                      </a:lnTo>
                      <a:lnTo>
                        <a:pt x="264" y="18"/>
                      </a:lnTo>
                      <a:lnTo>
                        <a:pt x="258" y="18"/>
                      </a:lnTo>
                      <a:lnTo>
                        <a:pt x="246" y="24"/>
                      </a:lnTo>
                      <a:lnTo>
                        <a:pt x="240" y="24"/>
                      </a:lnTo>
                      <a:lnTo>
                        <a:pt x="228" y="30"/>
                      </a:lnTo>
                      <a:lnTo>
                        <a:pt x="222" y="24"/>
                      </a:lnTo>
                      <a:lnTo>
                        <a:pt x="198" y="24"/>
                      </a:lnTo>
                      <a:lnTo>
                        <a:pt x="192" y="18"/>
                      </a:lnTo>
                      <a:lnTo>
                        <a:pt x="168" y="18"/>
                      </a:lnTo>
                      <a:lnTo>
                        <a:pt x="150" y="36"/>
                      </a:lnTo>
                      <a:lnTo>
                        <a:pt x="120" y="36"/>
                      </a:lnTo>
                      <a:lnTo>
                        <a:pt x="108" y="48"/>
                      </a:lnTo>
                      <a:lnTo>
                        <a:pt x="108" y="90"/>
                      </a:lnTo>
                      <a:lnTo>
                        <a:pt x="90" y="108"/>
                      </a:lnTo>
                      <a:lnTo>
                        <a:pt x="78" y="114"/>
                      </a:lnTo>
                      <a:lnTo>
                        <a:pt x="72" y="120"/>
                      </a:lnTo>
                      <a:lnTo>
                        <a:pt x="72" y="138"/>
                      </a:lnTo>
                      <a:lnTo>
                        <a:pt x="66" y="144"/>
                      </a:lnTo>
                      <a:lnTo>
                        <a:pt x="54" y="150"/>
                      </a:lnTo>
                      <a:lnTo>
                        <a:pt x="48" y="156"/>
                      </a:lnTo>
                      <a:lnTo>
                        <a:pt x="30" y="150"/>
                      </a:lnTo>
                      <a:lnTo>
                        <a:pt x="30" y="168"/>
                      </a:lnTo>
                      <a:lnTo>
                        <a:pt x="0" y="174"/>
                      </a:lnTo>
                      <a:lnTo>
                        <a:pt x="6" y="174"/>
                      </a:lnTo>
                      <a:lnTo>
                        <a:pt x="30" y="192"/>
                      </a:lnTo>
                      <a:lnTo>
                        <a:pt x="36" y="192"/>
                      </a:lnTo>
                      <a:lnTo>
                        <a:pt x="48" y="228"/>
                      </a:lnTo>
                      <a:lnTo>
                        <a:pt x="54" y="234"/>
                      </a:lnTo>
                      <a:lnTo>
                        <a:pt x="60" y="234"/>
                      </a:lnTo>
                      <a:lnTo>
                        <a:pt x="66" y="228"/>
                      </a:lnTo>
                      <a:lnTo>
                        <a:pt x="72" y="228"/>
                      </a:lnTo>
                      <a:lnTo>
                        <a:pt x="84" y="234"/>
                      </a:lnTo>
                      <a:lnTo>
                        <a:pt x="84" y="252"/>
                      </a:lnTo>
                      <a:lnTo>
                        <a:pt x="78" y="258"/>
                      </a:lnTo>
                      <a:lnTo>
                        <a:pt x="90" y="276"/>
                      </a:lnTo>
                      <a:lnTo>
                        <a:pt x="114" y="282"/>
                      </a:lnTo>
                      <a:lnTo>
                        <a:pt x="120" y="288"/>
                      </a:lnTo>
                      <a:lnTo>
                        <a:pt x="144" y="282"/>
                      </a:lnTo>
                      <a:lnTo>
                        <a:pt x="168" y="288"/>
                      </a:lnTo>
                      <a:lnTo>
                        <a:pt x="162" y="294"/>
                      </a:lnTo>
                      <a:lnTo>
                        <a:pt x="156" y="306"/>
                      </a:lnTo>
                      <a:lnTo>
                        <a:pt x="162" y="312"/>
                      </a:lnTo>
                      <a:lnTo>
                        <a:pt x="162" y="324"/>
                      </a:lnTo>
                      <a:lnTo>
                        <a:pt x="186" y="324"/>
                      </a:lnTo>
                      <a:lnTo>
                        <a:pt x="192" y="330"/>
                      </a:lnTo>
                      <a:lnTo>
                        <a:pt x="186" y="336"/>
                      </a:lnTo>
                      <a:lnTo>
                        <a:pt x="186" y="342"/>
                      </a:lnTo>
                      <a:lnTo>
                        <a:pt x="180" y="348"/>
                      </a:lnTo>
                      <a:lnTo>
                        <a:pt x="186" y="354"/>
                      </a:lnTo>
                      <a:lnTo>
                        <a:pt x="204" y="354"/>
                      </a:lnTo>
                      <a:lnTo>
                        <a:pt x="216" y="342"/>
                      </a:lnTo>
                      <a:lnTo>
                        <a:pt x="240" y="354"/>
                      </a:lnTo>
                      <a:lnTo>
                        <a:pt x="252" y="354"/>
                      </a:lnTo>
                      <a:lnTo>
                        <a:pt x="258" y="360"/>
                      </a:lnTo>
                      <a:lnTo>
                        <a:pt x="282" y="360"/>
                      </a:lnTo>
                      <a:lnTo>
                        <a:pt x="288" y="354"/>
                      </a:lnTo>
                      <a:lnTo>
                        <a:pt x="288" y="348"/>
                      </a:lnTo>
                      <a:lnTo>
                        <a:pt x="306" y="354"/>
                      </a:lnTo>
                      <a:lnTo>
                        <a:pt x="330" y="354"/>
                      </a:lnTo>
                      <a:lnTo>
                        <a:pt x="336" y="360"/>
                      </a:lnTo>
                      <a:lnTo>
                        <a:pt x="348" y="366"/>
                      </a:lnTo>
                      <a:lnTo>
                        <a:pt x="366" y="366"/>
                      </a:lnTo>
                      <a:lnTo>
                        <a:pt x="372" y="360"/>
                      </a:lnTo>
                      <a:lnTo>
                        <a:pt x="372" y="348"/>
                      </a:lnTo>
                      <a:lnTo>
                        <a:pt x="378" y="342"/>
                      </a:lnTo>
                      <a:lnTo>
                        <a:pt x="384" y="342"/>
                      </a:lnTo>
                      <a:lnTo>
                        <a:pt x="396" y="336"/>
                      </a:lnTo>
                      <a:lnTo>
                        <a:pt x="402" y="336"/>
                      </a:lnTo>
                      <a:lnTo>
                        <a:pt x="402" y="330"/>
                      </a:lnTo>
                      <a:lnTo>
                        <a:pt x="432" y="336"/>
                      </a:lnTo>
                      <a:lnTo>
                        <a:pt x="432" y="324"/>
                      </a:lnTo>
                      <a:lnTo>
                        <a:pt x="438" y="324"/>
                      </a:lnTo>
                      <a:lnTo>
                        <a:pt x="450" y="330"/>
                      </a:lnTo>
                      <a:lnTo>
                        <a:pt x="462" y="330"/>
                      </a:lnTo>
                      <a:lnTo>
                        <a:pt x="474" y="336"/>
                      </a:lnTo>
                      <a:lnTo>
                        <a:pt x="498" y="336"/>
                      </a:lnTo>
                      <a:lnTo>
                        <a:pt x="516" y="35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1" name="Qatar"/>
                <p:cNvSpPr>
                  <a:spLocks/>
                </p:cNvSpPr>
                <p:nvPr/>
              </p:nvSpPr>
              <p:spPr bwMode="gray">
                <a:xfrm>
                  <a:off x="3493" y="2788"/>
                  <a:ext cx="16" cy="19"/>
                </a:xfrm>
                <a:custGeom>
                  <a:avLst/>
                  <a:gdLst>
                    <a:gd name="T0" fmla="*/ 112277 w 66"/>
                    <a:gd name="T1" fmla="*/ 2911 h 144"/>
                    <a:gd name="T2" fmla="*/ 112277 w 66"/>
                    <a:gd name="T3" fmla="*/ 2911 h 144"/>
                    <a:gd name="T4" fmla="*/ 112277 w 66"/>
                    <a:gd name="T5" fmla="*/ 2911 h 144"/>
                    <a:gd name="T6" fmla="*/ 112277 w 66"/>
                    <a:gd name="T7" fmla="*/ 2911 h 144"/>
                    <a:gd name="T8" fmla="*/ 112277 w 66"/>
                    <a:gd name="T9" fmla="*/ 2911 h 144"/>
                    <a:gd name="T10" fmla="*/ 112277 w 66"/>
                    <a:gd name="T11" fmla="*/ 2911 h 144"/>
                    <a:gd name="T12" fmla="*/ 112277 w 66"/>
                    <a:gd name="T13" fmla="*/ 2911 h 144"/>
                    <a:gd name="T14" fmla="*/ 112277 w 66"/>
                    <a:gd name="T15" fmla="*/ 2911 h 144"/>
                    <a:gd name="T16" fmla="*/ 112277 w 66"/>
                    <a:gd name="T17" fmla="*/ 2911 h 144"/>
                    <a:gd name="T18" fmla="*/ 112277 w 66"/>
                    <a:gd name="T19" fmla="*/ 0 h 144"/>
                    <a:gd name="T20" fmla="*/ 112277 w 66"/>
                    <a:gd name="T21" fmla="*/ 0 h 144"/>
                    <a:gd name="T22" fmla="*/ 112277 w 66"/>
                    <a:gd name="T23" fmla="*/ 2911 h 144"/>
                    <a:gd name="T24" fmla="*/ 112277 w 66"/>
                    <a:gd name="T25" fmla="*/ 2911 h 144"/>
                    <a:gd name="T26" fmla="*/ 112277 w 66"/>
                    <a:gd name="T27" fmla="*/ 2911 h 144"/>
                    <a:gd name="T28" fmla="*/ 112277 w 66"/>
                    <a:gd name="T29" fmla="*/ 2911 h 144"/>
                    <a:gd name="T30" fmla="*/ 0 w 66"/>
                    <a:gd name="T31" fmla="*/ 2911 h 144"/>
                    <a:gd name="T32" fmla="*/ 112277 w 66"/>
                    <a:gd name="T33" fmla="*/ 2911 h 144"/>
                    <a:gd name="T34" fmla="*/ 112277 w 66"/>
                    <a:gd name="T35" fmla="*/ 2911 h 14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6"/>
                    <a:gd name="T55" fmla="*/ 0 h 144"/>
                    <a:gd name="T56" fmla="*/ 66 w 66"/>
                    <a:gd name="T57" fmla="*/ 144 h 14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6" h="144">
                      <a:moveTo>
                        <a:pt x="24" y="132"/>
                      </a:moveTo>
                      <a:lnTo>
                        <a:pt x="36" y="144"/>
                      </a:lnTo>
                      <a:lnTo>
                        <a:pt x="48" y="132"/>
                      </a:lnTo>
                      <a:lnTo>
                        <a:pt x="54" y="114"/>
                      </a:lnTo>
                      <a:lnTo>
                        <a:pt x="60" y="102"/>
                      </a:lnTo>
                      <a:lnTo>
                        <a:pt x="66" y="84"/>
                      </a:lnTo>
                      <a:lnTo>
                        <a:pt x="66" y="30"/>
                      </a:lnTo>
                      <a:lnTo>
                        <a:pt x="54" y="18"/>
                      </a:lnTo>
                      <a:lnTo>
                        <a:pt x="48" y="6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24" y="6"/>
                      </a:lnTo>
                      <a:lnTo>
                        <a:pt x="18" y="18"/>
                      </a:lnTo>
                      <a:lnTo>
                        <a:pt x="12" y="36"/>
                      </a:lnTo>
                      <a:lnTo>
                        <a:pt x="12" y="108"/>
                      </a:lnTo>
                      <a:lnTo>
                        <a:pt x="0" y="120"/>
                      </a:lnTo>
                      <a:lnTo>
                        <a:pt x="6" y="132"/>
                      </a:lnTo>
                      <a:lnTo>
                        <a:pt x="24" y="13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2" name="Puerto Rico"/>
                <p:cNvSpPr>
                  <a:spLocks/>
                </p:cNvSpPr>
                <p:nvPr/>
              </p:nvSpPr>
              <p:spPr bwMode="gray">
                <a:xfrm>
                  <a:off x="1467" y="2874"/>
                  <a:ext cx="33" cy="8"/>
                </a:xfrm>
                <a:custGeom>
                  <a:avLst/>
                  <a:gdLst>
                    <a:gd name="T0" fmla="*/ 101842 w 138"/>
                    <a:gd name="T1" fmla="*/ 3017 h 60"/>
                    <a:gd name="T2" fmla="*/ 101842 w 138"/>
                    <a:gd name="T3" fmla="*/ 3017 h 60"/>
                    <a:gd name="T4" fmla="*/ 101842 w 138"/>
                    <a:gd name="T5" fmla="*/ 0 h 60"/>
                    <a:gd name="T6" fmla="*/ 101842 w 138"/>
                    <a:gd name="T7" fmla="*/ 0 h 60"/>
                    <a:gd name="T8" fmla="*/ 101842 w 138"/>
                    <a:gd name="T9" fmla="*/ 3017 h 60"/>
                    <a:gd name="T10" fmla="*/ 0 w 138"/>
                    <a:gd name="T11" fmla="*/ 3017 h 60"/>
                    <a:gd name="T12" fmla="*/ 0 w 138"/>
                    <a:gd name="T13" fmla="*/ 3017 h 60"/>
                    <a:gd name="T14" fmla="*/ 101842 w 138"/>
                    <a:gd name="T15" fmla="*/ 3017 h 60"/>
                    <a:gd name="T16" fmla="*/ 101842 w 138"/>
                    <a:gd name="T17" fmla="*/ 3017 h 60"/>
                    <a:gd name="T18" fmla="*/ 101842 w 138"/>
                    <a:gd name="T19" fmla="*/ 3017 h 60"/>
                    <a:gd name="T20" fmla="*/ 101842 w 138"/>
                    <a:gd name="T21" fmla="*/ 3017 h 60"/>
                    <a:gd name="T22" fmla="*/ 101842 w 138"/>
                    <a:gd name="T23" fmla="*/ 3017 h 60"/>
                    <a:gd name="T24" fmla="*/ 101842 w 138"/>
                    <a:gd name="T25" fmla="*/ 3017 h 60"/>
                    <a:gd name="T26" fmla="*/ 101842 w 138"/>
                    <a:gd name="T27" fmla="*/ 3017 h 60"/>
                    <a:gd name="T28" fmla="*/ 101842 w 138"/>
                    <a:gd name="T29" fmla="*/ 3017 h 60"/>
                    <a:gd name="T30" fmla="*/ 101842 w 138"/>
                    <a:gd name="T31" fmla="*/ 3017 h 60"/>
                    <a:gd name="T32" fmla="*/ 101842 w 138"/>
                    <a:gd name="T33" fmla="*/ 3017 h 60"/>
                    <a:gd name="T34" fmla="*/ 101842 w 138"/>
                    <a:gd name="T35" fmla="*/ 3017 h 6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38"/>
                    <a:gd name="T55" fmla="*/ 0 h 60"/>
                    <a:gd name="T56" fmla="*/ 138 w 138"/>
                    <a:gd name="T57" fmla="*/ 60 h 6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38" h="60">
                      <a:moveTo>
                        <a:pt x="84" y="12"/>
                      </a:moveTo>
                      <a:lnTo>
                        <a:pt x="72" y="12"/>
                      </a:lnTo>
                      <a:lnTo>
                        <a:pt x="36" y="0"/>
                      </a:lnTo>
                      <a:lnTo>
                        <a:pt x="12" y="0"/>
                      </a:lnTo>
                      <a:lnTo>
                        <a:pt x="6" y="12"/>
                      </a:lnTo>
                      <a:lnTo>
                        <a:pt x="0" y="18"/>
                      </a:lnTo>
                      <a:lnTo>
                        <a:pt x="0" y="48"/>
                      </a:lnTo>
                      <a:lnTo>
                        <a:pt x="36" y="60"/>
                      </a:lnTo>
                      <a:lnTo>
                        <a:pt x="48" y="48"/>
                      </a:lnTo>
                      <a:lnTo>
                        <a:pt x="102" y="48"/>
                      </a:lnTo>
                      <a:lnTo>
                        <a:pt x="120" y="36"/>
                      </a:lnTo>
                      <a:lnTo>
                        <a:pt x="132" y="30"/>
                      </a:lnTo>
                      <a:lnTo>
                        <a:pt x="138" y="18"/>
                      </a:lnTo>
                      <a:lnTo>
                        <a:pt x="138" y="12"/>
                      </a:lnTo>
                      <a:lnTo>
                        <a:pt x="132" y="6"/>
                      </a:lnTo>
                      <a:lnTo>
                        <a:pt x="114" y="6"/>
                      </a:lnTo>
                      <a:lnTo>
                        <a:pt x="102" y="12"/>
                      </a:lnTo>
                      <a:lnTo>
                        <a:pt x="84" y="1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3" name="Portugal"/>
                <p:cNvSpPr>
                  <a:spLocks/>
                </p:cNvSpPr>
                <p:nvPr/>
              </p:nvSpPr>
              <p:spPr bwMode="gray">
                <a:xfrm>
                  <a:off x="2480" y="2613"/>
                  <a:ext cx="56" cy="56"/>
                </a:xfrm>
                <a:custGeom>
                  <a:avLst/>
                  <a:gdLst>
                    <a:gd name="T0" fmla="*/ 32955595 w 228"/>
                    <a:gd name="T1" fmla="*/ 9965382 h 414"/>
                    <a:gd name="T2" fmla="*/ 32955595 w 228"/>
                    <a:gd name="T3" fmla="*/ 9965382 h 414"/>
                    <a:gd name="T4" fmla="*/ 32955595 w 228"/>
                    <a:gd name="T5" fmla="*/ 9965382 h 414"/>
                    <a:gd name="T6" fmla="*/ 32955595 w 228"/>
                    <a:gd name="T7" fmla="*/ 9965382 h 414"/>
                    <a:gd name="T8" fmla="*/ 32955595 w 228"/>
                    <a:gd name="T9" fmla="*/ 9965382 h 414"/>
                    <a:gd name="T10" fmla="*/ 32955595 w 228"/>
                    <a:gd name="T11" fmla="*/ 9965382 h 414"/>
                    <a:gd name="T12" fmla="*/ 32955595 w 228"/>
                    <a:gd name="T13" fmla="*/ 0 h 414"/>
                    <a:gd name="T14" fmla="*/ 32955595 w 228"/>
                    <a:gd name="T15" fmla="*/ 9965382 h 414"/>
                    <a:gd name="T16" fmla="*/ 32955595 w 228"/>
                    <a:gd name="T17" fmla="*/ 9965382 h 414"/>
                    <a:gd name="T18" fmla="*/ 32955595 w 228"/>
                    <a:gd name="T19" fmla="*/ 9965382 h 414"/>
                    <a:gd name="T20" fmla="*/ 32955595 w 228"/>
                    <a:gd name="T21" fmla="*/ 9965382 h 414"/>
                    <a:gd name="T22" fmla="*/ 32955595 w 228"/>
                    <a:gd name="T23" fmla="*/ 9965382 h 414"/>
                    <a:gd name="T24" fmla="*/ 32955595 w 228"/>
                    <a:gd name="T25" fmla="*/ 9965382 h 414"/>
                    <a:gd name="T26" fmla="*/ 0 w 228"/>
                    <a:gd name="T27" fmla="*/ 9965382 h 414"/>
                    <a:gd name="T28" fmla="*/ 32955595 w 228"/>
                    <a:gd name="T29" fmla="*/ 9965382 h 414"/>
                    <a:gd name="T30" fmla="*/ 32955595 w 228"/>
                    <a:gd name="T31" fmla="*/ 9965382 h 414"/>
                    <a:gd name="T32" fmla="*/ 32955595 w 228"/>
                    <a:gd name="T33" fmla="*/ 9965382 h 414"/>
                    <a:gd name="T34" fmla="*/ 32955595 w 228"/>
                    <a:gd name="T35" fmla="*/ 9965382 h 414"/>
                    <a:gd name="T36" fmla="*/ 32955595 w 228"/>
                    <a:gd name="T37" fmla="*/ 9965382 h 414"/>
                    <a:gd name="T38" fmla="*/ 32955595 w 228"/>
                    <a:gd name="T39" fmla="*/ 9965382 h 414"/>
                    <a:gd name="T40" fmla="*/ 32955595 w 228"/>
                    <a:gd name="T41" fmla="*/ 9965382 h 414"/>
                    <a:gd name="T42" fmla="*/ 32955595 w 228"/>
                    <a:gd name="T43" fmla="*/ 9965382 h 414"/>
                    <a:gd name="T44" fmla="*/ 32955595 w 228"/>
                    <a:gd name="T45" fmla="*/ 9965382 h 414"/>
                    <a:gd name="T46" fmla="*/ 32955595 w 228"/>
                    <a:gd name="T47" fmla="*/ 9965382 h 414"/>
                    <a:gd name="T48" fmla="*/ 32955595 w 228"/>
                    <a:gd name="T49" fmla="*/ 9965382 h 414"/>
                    <a:gd name="T50" fmla="*/ 32955595 w 228"/>
                    <a:gd name="T51" fmla="*/ 9965382 h 414"/>
                    <a:gd name="T52" fmla="*/ 32955595 w 228"/>
                    <a:gd name="T53" fmla="*/ 9965382 h 414"/>
                    <a:gd name="T54" fmla="*/ 32955595 w 228"/>
                    <a:gd name="T55" fmla="*/ 9965382 h 414"/>
                    <a:gd name="T56" fmla="*/ 32955595 w 228"/>
                    <a:gd name="T57" fmla="*/ 9965382 h 414"/>
                    <a:gd name="T58" fmla="*/ 32955595 w 228"/>
                    <a:gd name="T59" fmla="*/ 9965382 h 414"/>
                    <a:gd name="T60" fmla="*/ 32955595 w 228"/>
                    <a:gd name="T61" fmla="*/ 9965382 h 414"/>
                    <a:gd name="T62" fmla="*/ 32955595 w 228"/>
                    <a:gd name="T63" fmla="*/ 9965382 h 414"/>
                    <a:gd name="T64" fmla="*/ 32955595 w 228"/>
                    <a:gd name="T65" fmla="*/ 9965382 h 414"/>
                    <a:gd name="T66" fmla="*/ 32955595 w 228"/>
                    <a:gd name="T67" fmla="*/ 9965382 h 414"/>
                    <a:gd name="T68" fmla="*/ 32955595 w 228"/>
                    <a:gd name="T69" fmla="*/ 9965382 h 414"/>
                    <a:gd name="T70" fmla="*/ 32955595 w 228"/>
                    <a:gd name="T71" fmla="*/ 9965382 h 414"/>
                    <a:gd name="T72" fmla="*/ 32955595 w 228"/>
                    <a:gd name="T73" fmla="*/ 9965382 h 414"/>
                    <a:gd name="T74" fmla="*/ 32955595 w 228"/>
                    <a:gd name="T75" fmla="*/ 9965382 h 414"/>
                    <a:gd name="T76" fmla="*/ 32955595 w 228"/>
                    <a:gd name="T77" fmla="*/ 9965382 h 414"/>
                    <a:gd name="T78" fmla="*/ 32955595 w 228"/>
                    <a:gd name="T79" fmla="*/ 9965382 h 414"/>
                    <a:gd name="T80" fmla="*/ 32955595 w 228"/>
                    <a:gd name="T81" fmla="*/ 9965382 h 414"/>
                    <a:gd name="T82" fmla="*/ 32955595 w 228"/>
                    <a:gd name="T83" fmla="*/ 9965382 h 41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28"/>
                    <a:gd name="T127" fmla="*/ 0 h 414"/>
                    <a:gd name="T128" fmla="*/ 228 w 228"/>
                    <a:gd name="T129" fmla="*/ 414 h 41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28" h="414">
                      <a:moveTo>
                        <a:pt x="210" y="30"/>
                      </a:moveTo>
                      <a:lnTo>
                        <a:pt x="210" y="12"/>
                      </a:lnTo>
                      <a:lnTo>
                        <a:pt x="156" y="12"/>
                      </a:lnTo>
                      <a:lnTo>
                        <a:pt x="156" y="18"/>
                      </a:lnTo>
                      <a:lnTo>
                        <a:pt x="150" y="24"/>
                      </a:lnTo>
                      <a:lnTo>
                        <a:pt x="138" y="24"/>
                      </a:lnTo>
                      <a:lnTo>
                        <a:pt x="132" y="18"/>
                      </a:lnTo>
                      <a:lnTo>
                        <a:pt x="114" y="18"/>
                      </a:lnTo>
                      <a:lnTo>
                        <a:pt x="108" y="24"/>
                      </a:lnTo>
                      <a:lnTo>
                        <a:pt x="96" y="24"/>
                      </a:lnTo>
                      <a:lnTo>
                        <a:pt x="96" y="18"/>
                      </a:lnTo>
                      <a:lnTo>
                        <a:pt x="102" y="18"/>
                      </a:lnTo>
                      <a:lnTo>
                        <a:pt x="114" y="6"/>
                      </a:lnTo>
                      <a:lnTo>
                        <a:pt x="114" y="0"/>
                      </a:lnTo>
                      <a:lnTo>
                        <a:pt x="90" y="0"/>
                      </a:lnTo>
                      <a:lnTo>
                        <a:pt x="66" y="12"/>
                      </a:lnTo>
                      <a:lnTo>
                        <a:pt x="60" y="18"/>
                      </a:lnTo>
                      <a:lnTo>
                        <a:pt x="60" y="36"/>
                      </a:lnTo>
                      <a:lnTo>
                        <a:pt x="66" y="60"/>
                      </a:lnTo>
                      <a:lnTo>
                        <a:pt x="66" y="78"/>
                      </a:lnTo>
                      <a:lnTo>
                        <a:pt x="60" y="108"/>
                      </a:lnTo>
                      <a:lnTo>
                        <a:pt x="48" y="138"/>
                      </a:lnTo>
                      <a:lnTo>
                        <a:pt x="30" y="174"/>
                      </a:lnTo>
                      <a:lnTo>
                        <a:pt x="12" y="222"/>
                      </a:lnTo>
                      <a:lnTo>
                        <a:pt x="6" y="234"/>
                      </a:lnTo>
                      <a:lnTo>
                        <a:pt x="6" y="240"/>
                      </a:lnTo>
                      <a:lnTo>
                        <a:pt x="0" y="252"/>
                      </a:lnTo>
                      <a:lnTo>
                        <a:pt x="0" y="264"/>
                      </a:lnTo>
                      <a:lnTo>
                        <a:pt x="18" y="282"/>
                      </a:lnTo>
                      <a:lnTo>
                        <a:pt x="30" y="288"/>
                      </a:lnTo>
                      <a:lnTo>
                        <a:pt x="42" y="342"/>
                      </a:lnTo>
                      <a:lnTo>
                        <a:pt x="42" y="348"/>
                      </a:lnTo>
                      <a:lnTo>
                        <a:pt x="36" y="354"/>
                      </a:lnTo>
                      <a:lnTo>
                        <a:pt x="36" y="366"/>
                      </a:lnTo>
                      <a:lnTo>
                        <a:pt x="30" y="384"/>
                      </a:lnTo>
                      <a:lnTo>
                        <a:pt x="24" y="396"/>
                      </a:lnTo>
                      <a:lnTo>
                        <a:pt x="24" y="408"/>
                      </a:lnTo>
                      <a:lnTo>
                        <a:pt x="48" y="408"/>
                      </a:lnTo>
                      <a:lnTo>
                        <a:pt x="60" y="402"/>
                      </a:lnTo>
                      <a:lnTo>
                        <a:pt x="72" y="402"/>
                      </a:lnTo>
                      <a:lnTo>
                        <a:pt x="84" y="414"/>
                      </a:lnTo>
                      <a:lnTo>
                        <a:pt x="96" y="414"/>
                      </a:lnTo>
                      <a:lnTo>
                        <a:pt x="108" y="408"/>
                      </a:lnTo>
                      <a:lnTo>
                        <a:pt x="114" y="402"/>
                      </a:lnTo>
                      <a:lnTo>
                        <a:pt x="120" y="402"/>
                      </a:lnTo>
                      <a:lnTo>
                        <a:pt x="126" y="396"/>
                      </a:lnTo>
                      <a:lnTo>
                        <a:pt x="126" y="348"/>
                      </a:lnTo>
                      <a:lnTo>
                        <a:pt x="132" y="342"/>
                      </a:lnTo>
                      <a:lnTo>
                        <a:pt x="138" y="330"/>
                      </a:lnTo>
                      <a:lnTo>
                        <a:pt x="150" y="330"/>
                      </a:lnTo>
                      <a:lnTo>
                        <a:pt x="162" y="318"/>
                      </a:lnTo>
                      <a:lnTo>
                        <a:pt x="162" y="312"/>
                      </a:lnTo>
                      <a:lnTo>
                        <a:pt x="150" y="312"/>
                      </a:lnTo>
                      <a:lnTo>
                        <a:pt x="144" y="306"/>
                      </a:lnTo>
                      <a:lnTo>
                        <a:pt x="138" y="294"/>
                      </a:lnTo>
                      <a:lnTo>
                        <a:pt x="138" y="288"/>
                      </a:lnTo>
                      <a:lnTo>
                        <a:pt x="132" y="282"/>
                      </a:lnTo>
                      <a:lnTo>
                        <a:pt x="132" y="276"/>
                      </a:lnTo>
                      <a:lnTo>
                        <a:pt x="144" y="264"/>
                      </a:lnTo>
                      <a:lnTo>
                        <a:pt x="156" y="258"/>
                      </a:lnTo>
                      <a:lnTo>
                        <a:pt x="168" y="246"/>
                      </a:lnTo>
                      <a:lnTo>
                        <a:pt x="168" y="240"/>
                      </a:lnTo>
                      <a:lnTo>
                        <a:pt x="156" y="234"/>
                      </a:lnTo>
                      <a:lnTo>
                        <a:pt x="150" y="228"/>
                      </a:lnTo>
                      <a:lnTo>
                        <a:pt x="150" y="216"/>
                      </a:lnTo>
                      <a:lnTo>
                        <a:pt x="126" y="192"/>
                      </a:lnTo>
                      <a:lnTo>
                        <a:pt x="162" y="192"/>
                      </a:lnTo>
                      <a:lnTo>
                        <a:pt x="174" y="180"/>
                      </a:lnTo>
                      <a:lnTo>
                        <a:pt x="174" y="168"/>
                      </a:lnTo>
                      <a:lnTo>
                        <a:pt x="168" y="162"/>
                      </a:lnTo>
                      <a:lnTo>
                        <a:pt x="168" y="150"/>
                      </a:lnTo>
                      <a:lnTo>
                        <a:pt x="174" y="144"/>
                      </a:lnTo>
                      <a:lnTo>
                        <a:pt x="180" y="144"/>
                      </a:lnTo>
                      <a:lnTo>
                        <a:pt x="180" y="126"/>
                      </a:lnTo>
                      <a:lnTo>
                        <a:pt x="186" y="108"/>
                      </a:lnTo>
                      <a:lnTo>
                        <a:pt x="186" y="96"/>
                      </a:lnTo>
                      <a:lnTo>
                        <a:pt x="180" y="90"/>
                      </a:lnTo>
                      <a:lnTo>
                        <a:pt x="174" y="90"/>
                      </a:lnTo>
                      <a:lnTo>
                        <a:pt x="174" y="84"/>
                      </a:lnTo>
                      <a:lnTo>
                        <a:pt x="180" y="78"/>
                      </a:lnTo>
                      <a:lnTo>
                        <a:pt x="204" y="66"/>
                      </a:lnTo>
                      <a:lnTo>
                        <a:pt x="228" y="42"/>
                      </a:lnTo>
                      <a:lnTo>
                        <a:pt x="228" y="36"/>
                      </a:lnTo>
                      <a:lnTo>
                        <a:pt x="216" y="30"/>
                      </a:lnTo>
                      <a:lnTo>
                        <a:pt x="210" y="30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104" name="Poland"/>
                <p:cNvSpPr>
                  <a:spLocks/>
                </p:cNvSpPr>
                <p:nvPr/>
              </p:nvSpPr>
              <p:spPr bwMode="gray">
                <a:xfrm>
                  <a:off x="2858" y="2476"/>
                  <a:ext cx="153" cy="62"/>
                </a:xfrm>
                <a:custGeom>
                  <a:avLst/>
                  <a:gdLst>
                    <a:gd name="T0" fmla="*/ 119648 w 624"/>
                    <a:gd name="T1" fmla="*/ 3754 h 450"/>
                    <a:gd name="T2" fmla="*/ 119648 w 624"/>
                    <a:gd name="T3" fmla="*/ 3754 h 450"/>
                    <a:gd name="T4" fmla="*/ 119648 w 624"/>
                    <a:gd name="T5" fmla="*/ 3754 h 450"/>
                    <a:gd name="T6" fmla="*/ 119648 w 624"/>
                    <a:gd name="T7" fmla="*/ 3754 h 450"/>
                    <a:gd name="T8" fmla="*/ 119648 w 624"/>
                    <a:gd name="T9" fmla="*/ 3754 h 450"/>
                    <a:gd name="T10" fmla="*/ 119648 w 624"/>
                    <a:gd name="T11" fmla="*/ 3754 h 450"/>
                    <a:gd name="T12" fmla="*/ 119648 w 624"/>
                    <a:gd name="T13" fmla="*/ 3754 h 450"/>
                    <a:gd name="T14" fmla="*/ 119648 w 624"/>
                    <a:gd name="T15" fmla="*/ 3754 h 450"/>
                    <a:gd name="T16" fmla="*/ 119648 w 624"/>
                    <a:gd name="T17" fmla="*/ 3754 h 450"/>
                    <a:gd name="T18" fmla="*/ 119648 w 624"/>
                    <a:gd name="T19" fmla="*/ 3754 h 450"/>
                    <a:gd name="T20" fmla="*/ 119648 w 624"/>
                    <a:gd name="T21" fmla="*/ 3754 h 450"/>
                    <a:gd name="T22" fmla="*/ 119648 w 624"/>
                    <a:gd name="T23" fmla="*/ 3754 h 450"/>
                    <a:gd name="T24" fmla="*/ 119648 w 624"/>
                    <a:gd name="T25" fmla="*/ 3754 h 450"/>
                    <a:gd name="T26" fmla="*/ 119648 w 624"/>
                    <a:gd name="T27" fmla="*/ 3754 h 450"/>
                    <a:gd name="T28" fmla="*/ 119648 w 624"/>
                    <a:gd name="T29" fmla="*/ 3754 h 450"/>
                    <a:gd name="T30" fmla="*/ 119648 w 624"/>
                    <a:gd name="T31" fmla="*/ 3754 h 450"/>
                    <a:gd name="T32" fmla="*/ 119648 w 624"/>
                    <a:gd name="T33" fmla="*/ 3754 h 450"/>
                    <a:gd name="T34" fmla="*/ 119648 w 624"/>
                    <a:gd name="T35" fmla="*/ 3754 h 450"/>
                    <a:gd name="T36" fmla="*/ 119648 w 624"/>
                    <a:gd name="T37" fmla="*/ 3754 h 450"/>
                    <a:gd name="T38" fmla="*/ 119648 w 624"/>
                    <a:gd name="T39" fmla="*/ 3754 h 450"/>
                    <a:gd name="T40" fmla="*/ 119648 w 624"/>
                    <a:gd name="T41" fmla="*/ 3754 h 450"/>
                    <a:gd name="T42" fmla="*/ 119648 w 624"/>
                    <a:gd name="T43" fmla="*/ 3754 h 450"/>
                    <a:gd name="T44" fmla="*/ 119648 w 624"/>
                    <a:gd name="T45" fmla="*/ 3754 h 450"/>
                    <a:gd name="T46" fmla="*/ 119648 w 624"/>
                    <a:gd name="T47" fmla="*/ 3754 h 450"/>
                    <a:gd name="T48" fmla="*/ 119648 w 624"/>
                    <a:gd name="T49" fmla="*/ 3754 h 450"/>
                    <a:gd name="T50" fmla="*/ 119648 w 624"/>
                    <a:gd name="T51" fmla="*/ 3754 h 450"/>
                    <a:gd name="T52" fmla="*/ 119648 w 624"/>
                    <a:gd name="T53" fmla="*/ 3754 h 450"/>
                    <a:gd name="T54" fmla="*/ 119648 w 624"/>
                    <a:gd name="T55" fmla="*/ 3754 h 450"/>
                    <a:gd name="T56" fmla="*/ 119648 w 624"/>
                    <a:gd name="T57" fmla="*/ 3754 h 450"/>
                    <a:gd name="T58" fmla="*/ 0 w 624"/>
                    <a:gd name="T59" fmla="*/ 3754 h 450"/>
                    <a:gd name="T60" fmla="*/ 119648 w 624"/>
                    <a:gd name="T61" fmla="*/ 3754 h 450"/>
                    <a:gd name="T62" fmla="*/ 119648 w 624"/>
                    <a:gd name="T63" fmla="*/ 3754 h 450"/>
                    <a:gd name="T64" fmla="*/ 119648 w 624"/>
                    <a:gd name="T65" fmla="*/ 3754 h 450"/>
                    <a:gd name="T66" fmla="*/ 119648 w 624"/>
                    <a:gd name="T67" fmla="*/ 3754 h 450"/>
                    <a:gd name="T68" fmla="*/ 119648 w 624"/>
                    <a:gd name="T69" fmla="*/ 3754 h 450"/>
                    <a:gd name="T70" fmla="*/ 119648 w 624"/>
                    <a:gd name="T71" fmla="*/ 3754 h 450"/>
                    <a:gd name="T72" fmla="*/ 119648 w 624"/>
                    <a:gd name="T73" fmla="*/ 3754 h 450"/>
                    <a:gd name="T74" fmla="*/ 119648 w 624"/>
                    <a:gd name="T75" fmla="*/ 3754 h 450"/>
                    <a:gd name="T76" fmla="*/ 119648 w 624"/>
                    <a:gd name="T77" fmla="*/ 3754 h 450"/>
                    <a:gd name="T78" fmla="*/ 119648 w 624"/>
                    <a:gd name="T79" fmla="*/ 3754 h 450"/>
                    <a:gd name="T80" fmla="*/ 119648 w 624"/>
                    <a:gd name="T81" fmla="*/ 3754 h 450"/>
                    <a:gd name="T82" fmla="*/ 119648 w 624"/>
                    <a:gd name="T83" fmla="*/ 3754 h 450"/>
                    <a:gd name="T84" fmla="*/ 119648 w 624"/>
                    <a:gd name="T85" fmla="*/ 3754 h 450"/>
                    <a:gd name="T86" fmla="*/ 119648 w 624"/>
                    <a:gd name="T87" fmla="*/ 3754 h 450"/>
                    <a:gd name="T88" fmla="*/ 119648 w 624"/>
                    <a:gd name="T89" fmla="*/ 3754 h 450"/>
                    <a:gd name="T90" fmla="*/ 119648 w 624"/>
                    <a:gd name="T91" fmla="*/ 3754 h 450"/>
                    <a:gd name="T92" fmla="*/ 119648 w 624"/>
                    <a:gd name="T93" fmla="*/ 3754 h 450"/>
                    <a:gd name="T94" fmla="*/ 119648 w 624"/>
                    <a:gd name="T95" fmla="*/ 3754 h 450"/>
                    <a:gd name="T96" fmla="*/ 119648 w 624"/>
                    <a:gd name="T97" fmla="*/ 3754 h 450"/>
                    <a:gd name="T98" fmla="*/ 119648 w 624"/>
                    <a:gd name="T99" fmla="*/ 3754 h 450"/>
                    <a:gd name="T100" fmla="*/ 119648 w 624"/>
                    <a:gd name="T101" fmla="*/ 3754 h 450"/>
                    <a:gd name="T102" fmla="*/ 119648 w 624"/>
                    <a:gd name="T103" fmla="*/ 3754 h 450"/>
                    <a:gd name="T104" fmla="*/ 119648 w 624"/>
                    <a:gd name="T105" fmla="*/ 3754 h 450"/>
                    <a:gd name="T106" fmla="*/ 119648 w 624"/>
                    <a:gd name="T107" fmla="*/ 3754 h 45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624"/>
                    <a:gd name="T163" fmla="*/ 0 h 450"/>
                    <a:gd name="T164" fmla="*/ 624 w 624"/>
                    <a:gd name="T165" fmla="*/ 450 h 45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624" h="450">
                      <a:moveTo>
                        <a:pt x="426" y="426"/>
                      </a:moveTo>
                      <a:lnTo>
                        <a:pt x="432" y="426"/>
                      </a:lnTo>
                      <a:lnTo>
                        <a:pt x="444" y="420"/>
                      </a:lnTo>
                      <a:lnTo>
                        <a:pt x="450" y="414"/>
                      </a:lnTo>
                      <a:lnTo>
                        <a:pt x="474" y="414"/>
                      </a:lnTo>
                      <a:lnTo>
                        <a:pt x="498" y="438"/>
                      </a:lnTo>
                      <a:lnTo>
                        <a:pt x="528" y="438"/>
                      </a:lnTo>
                      <a:lnTo>
                        <a:pt x="528" y="450"/>
                      </a:lnTo>
                      <a:lnTo>
                        <a:pt x="552" y="450"/>
                      </a:lnTo>
                      <a:lnTo>
                        <a:pt x="540" y="438"/>
                      </a:lnTo>
                      <a:lnTo>
                        <a:pt x="540" y="396"/>
                      </a:lnTo>
                      <a:lnTo>
                        <a:pt x="594" y="348"/>
                      </a:lnTo>
                      <a:lnTo>
                        <a:pt x="606" y="348"/>
                      </a:lnTo>
                      <a:lnTo>
                        <a:pt x="612" y="342"/>
                      </a:lnTo>
                      <a:lnTo>
                        <a:pt x="618" y="342"/>
                      </a:lnTo>
                      <a:lnTo>
                        <a:pt x="624" y="336"/>
                      </a:lnTo>
                      <a:lnTo>
                        <a:pt x="618" y="330"/>
                      </a:lnTo>
                      <a:lnTo>
                        <a:pt x="618" y="324"/>
                      </a:lnTo>
                      <a:lnTo>
                        <a:pt x="612" y="318"/>
                      </a:lnTo>
                      <a:lnTo>
                        <a:pt x="618" y="306"/>
                      </a:lnTo>
                      <a:lnTo>
                        <a:pt x="612" y="300"/>
                      </a:lnTo>
                      <a:lnTo>
                        <a:pt x="600" y="294"/>
                      </a:lnTo>
                      <a:lnTo>
                        <a:pt x="600" y="288"/>
                      </a:lnTo>
                      <a:lnTo>
                        <a:pt x="582" y="270"/>
                      </a:lnTo>
                      <a:lnTo>
                        <a:pt x="576" y="252"/>
                      </a:lnTo>
                      <a:lnTo>
                        <a:pt x="582" y="252"/>
                      </a:lnTo>
                      <a:lnTo>
                        <a:pt x="576" y="240"/>
                      </a:lnTo>
                      <a:lnTo>
                        <a:pt x="576" y="210"/>
                      </a:lnTo>
                      <a:lnTo>
                        <a:pt x="564" y="198"/>
                      </a:lnTo>
                      <a:lnTo>
                        <a:pt x="558" y="198"/>
                      </a:lnTo>
                      <a:lnTo>
                        <a:pt x="552" y="192"/>
                      </a:lnTo>
                      <a:lnTo>
                        <a:pt x="552" y="186"/>
                      </a:lnTo>
                      <a:lnTo>
                        <a:pt x="564" y="186"/>
                      </a:lnTo>
                      <a:lnTo>
                        <a:pt x="564" y="168"/>
                      </a:lnTo>
                      <a:lnTo>
                        <a:pt x="588" y="162"/>
                      </a:lnTo>
                      <a:lnTo>
                        <a:pt x="588" y="150"/>
                      </a:lnTo>
                      <a:lnTo>
                        <a:pt x="594" y="144"/>
                      </a:lnTo>
                      <a:lnTo>
                        <a:pt x="594" y="138"/>
                      </a:lnTo>
                      <a:lnTo>
                        <a:pt x="588" y="132"/>
                      </a:lnTo>
                      <a:lnTo>
                        <a:pt x="576" y="108"/>
                      </a:lnTo>
                      <a:lnTo>
                        <a:pt x="570" y="102"/>
                      </a:lnTo>
                      <a:lnTo>
                        <a:pt x="570" y="90"/>
                      </a:lnTo>
                      <a:lnTo>
                        <a:pt x="564" y="84"/>
                      </a:lnTo>
                      <a:lnTo>
                        <a:pt x="558" y="72"/>
                      </a:lnTo>
                      <a:lnTo>
                        <a:pt x="558" y="48"/>
                      </a:lnTo>
                      <a:lnTo>
                        <a:pt x="546" y="42"/>
                      </a:lnTo>
                      <a:lnTo>
                        <a:pt x="540" y="42"/>
                      </a:lnTo>
                      <a:lnTo>
                        <a:pt x="522" y="36"/>
                      </a:lnTo>
                      <a:lnTo>
                        <a:pt x="498" y="36"/>
                      </a:lnTo>
                      <a:lnTo>
                        <a:pt x="498" y="42"/>
                      </a:lnTo>
                      <a:lnTo>
                        <a:pt x="408" y="42"/>
                      </a:lnTo>
                      <a:lnTo>
                        <a:pt x="402" y="36"/>
                      </a:lnTo>
                      <a:lnTo>
                        <a:pt x="390" y="36"/>
                      </a:lnTo>
                      <a:lnTo>
                        <a:pt x="384" y="30"/>
                      </a:lnTo>
                      <a:lnTo>
                        <a:pt x="360" y="30"/>
                      </a:lnTo>
                      <a:lnTo>
                        <a:pt x="354" y="36"/>
                      </a:lnTo>
                      <a:lnTo>
                        <a:pt x="348" y="36"/>
                      </a:lnTo>
                      <a:lnTo>
                        <a:pt x="342" y="30"/>
                      </a:lnTo>
                      <a:lnTo>
                        <a:pt x="312" y="30"/>
                      </a:lnTo>
                      <a:lnTo>
                        <a:pt x="300" y="36"/>
                      </a:lnTo>
                      <a:lnTo>
                        <a:pt x="282" y="36"/>
                      </a:lnTo>
                      <a:lnTo>
                        <a:pt x="276" y="30"/>
                      </a:lnTo>
                      <a:lnTo>
                        <a:pt x="270" y="18"/>
                      </a:lnTo>
                      <a:lnTo>
                        <a:pt x="264" y="12"/>
                      </a:lnTo>
                      <a:lnTo>
                        <a:pt x="264" y="6"/>
                      </a:lnTo>
                      <a:lnTo>
                        <a:pt x="258" y="6"/>
                      </a:lnTo>
                      <a:lnTo>
                        <a:pt x="252" y="0"/>
                      </a:lnTo>
                      <a:lnTo>
                        <a:pt x="210" y="0"/>
                      </a:lnTo>
                      <a:lnTo>
                        <a:pt x="192" y="6"/>
                      </a:lnTo>
                      <a:lnTo>
                        <a:pt x="180" y="12"/>
                      </a:lnTo>
                      <a:lnTo>
                        <a:pt x="162" y="12"/>
                      </a:lnTo>
                      <a:lnTo>
                        <a:pt x="150" y="18"/>
                      </a:lnTo>
                      <a:lnTo>
                        <a:pt x="144" y="24"/>
                      </a:lnTo>
                      <a:lnTo>
                        <a:pt x="138" y="24"/>
                      </a:lnTo>
                      <a:lnTo>
                        <a:pt x="120" y="42"/>
                      </a:lnTo>
                      <a:lnTo>
                        <a:pt x="60" y="48"/>
                      </a:lnTo>
                      <a:lnTo>
                        <a:pt x="54" y="48"/>
                      </a:lnTo>
                      <a:lnTo>
                        <a:pt x="48" y="54"/>
                      </a:lnTo>
                      <a:lnTo>
                        <a:pt x="24" y="66"/>
                      </a:lnTo>
                      <a:lnTo>
                        <a:pt x="18" y="66"/>
                      </a:lnTo>
                      <a:lnTo>
                        <a:pt x="12" y="72"/>
                      </a:lnTo>
                      <a:lnTo>
                        <a:pt x="18" y="78"/>
                      </a:lnTo>
                      <a:lnTo>
                        <a:pt x="18" y="96"/>
                      </a:lnTo>
                      <a:lnTo>
                        <a:pt x="6" y="90"/>
                      </a:lnTo>
                      <a:lnTo>
                        <a:pt x="6" y="108"/>
                      </a:lnTo>
                      <a:lnTo>
                        <a:pt x="12" y="108"/>
                      </a:lnTo>
                      <a:lnTo>
                        <a:pt x="18" y="114"/>
                      </a:lnTo>
                      <a:lnTo>
                        <a:pt x="18" y="132"/>
                      </a:lnTo>
                      <a:lnTo>
                        <a:pt x="6" y="144"/>
                      </a:lnTo>
                      <a:lnTo>
                        <a:pt x="0" y="144"/>
                      </a:lnTo>
                      <a:lnTo>
                        <a:pt x="0" y="156"/>
                      </a:lnTo>
                      <a:lnTo>
                        <a:pt x="6" y="162"/>
                      </a:lnTo>
                      <a:lnTo>
                        <a:pt x="12" y="162"/>
                      </a:lnTo>
                      <a:lnTo>
                        <a:pt x="18" y="168"/>
                      </a:lnTo>
                      <a:lnTo>
                        <a:pt x="30" y="168"/>
                      </a:lnTo>
                      <a:lnTo>
                        <a:pt x="30" y="186"/>
                      </a:lnTo>
                      <a:lnTo>
                        <a:pt x="24" y="186"/>
                      </a:lnTo>
                      <a:lnTo>
                        <a:pt x="24" y="198"/>
                      </a:lnTo>
                      <a:lnTo>
                        <a:pt x="36" y="198"/>
                      </a:lnTo>
                      <a:lnTo>
                        <a:pt x="36" y="204"/>
                      </a:lnTo>
                      <a:lnTo>
                        <a:pt x="30" y="210"/>
                      </a:lnTo>
                      <a:lnTo>
                        <a:pt x="36" y="210"/>
                      </a:lnTo>
                      <a:lnTo>
                        <a:pt x="42" y="216"/>
                      </a:lnTo>
                      <a:lnTo>
                        <a:pt x="36" y="222"/>
                      </a:lnTo>
                      <a:lnTo>
                        <a:pt x="24" y="228"/>
                      </a:lnTo>
                      <a:lnTo>
                        <a:pt x="24" y="234"/>
                      </a:lnTo>
                      <a:lnTo>
                        <a:pt x="30" y="240"/>
                      </a:lnTo>
                      <a:lnTo>
                        <a:pt x="36" y="240"/>
                      </a:lnTo>
                      <a:lnTo>
                        <a:pt x="42" y="246"/>
                      </a:lnTo>
                      <a:lnTo>
                        <a:pt x="42" y="264"/>
                      </a:lnTo>
                      <a:lnTo>
                        <a:pt x="48" y="258"/>
                      </a:lnTo>
                      <a:lnTo>
                        <a:pt x="54" y="258"/>
                      </a:lnTo>
                      <a:lnTo>
                        <a:pt x="54" y="270"/>
                      </a:lnTo>
                      <a:lnTo>
                        <a:pt x="48" y="276"/>
                      </a:lnTo>
                      <a:lnTo>
                        <a:pt x="60" y="276"/>
                      </a:lnTo>
                      <a:lnTo>
                        <a:pt x="60" y="282"/>
                      </a:lnTo>
                      <a:lnTo>
                        <a:pt x="54" y="282"/>
                      </a:lnTo>
                      <a:lnTo>
                        <a:pt x="54" y="294"/>
                      </a:lnTo>
                      <a:lnTo>
                        <a:pt x="72" y="294"/>
                      </a:lnTo>
                      <a:lnTo>
                        <a:pt x="78" y="312"/>
                      </a:lnTo>
                      <a:lnTo>
                        <a:pt x="96" y="312"/>
                      </a:lnTo>
                      <a:lnTo>
                        <a:pt x="108" y="318"/>
                      </a:lnTo>
                      <a:lnTo>
                        <a:pt x="114" y="318"/>
                      </a:lnTo>
                      <a:lnTo>
                        <a:pt x="114" y="324"/>
                      </a:lnTo>
                      <a:lnTo>
                        <a:pt x="138" y="324"/>
                      </a:lnTo>
                      <a:lnTo>
                        <a:pt x="144" y="330"/>
                      </a:lnTo>
                      <a:lnTo>
                        <a:pt x="132" y="336"/>
                      </a:lnTo>
                      <a:lnTo>
                        <a:pt x="144" y="342"/>
                      </a:lnTo>
                      <a:lnTo>
                        <a:pt x="144" y="354"/>
                      </a:lnTo>
                      <a:lnTo>
                        <a:pt x="150" y="354"/>
                      </a:lnTo>
                      <a:lnTo>
                        <a:pt x="156" y="360"/>
                      </a:lnTo>
                      <a:lnTo>
                        <a:pt x="174" y="360"/>
                      </a:lnTo>
                      <a:lnTo>
                        <a:pt x="174" y="354"/>
                      </a:lnTo>
                      <a:lnTo>
                        <a:pt x="180" y="354"/>
                      </a:lnTo>
                      <a:lnTo>
                        <a:pt x="192" y="348"/>
                      </a:lnTo>
                      <a:lnTo>
                        <a:pt x="210" y="348"/>
                      </a:lnTo>
                      <a:lnTo>
                        <a:pt x="204" y="354"/>
                      </a:lnTo>
                      <a:lnTo>
                        <a:pt x="222" y="354"/>
                      </a:lnTo>
                      <a:lnTo>
                        <a:pt x="228" y="360"/>
                      </a:lnTo>
                      <a:lnTo>
                        <a:pt x="234" y="372"/>
                      </a:lnTo>
                      <a:lnTo>
                        <a:pt x="240" y="378"/>
                      </a:lnTo>
                      <a:lnTo>
                        <a:pt x="246" y="366"/>
                      </a:lnTo>
                      <a:lnTo>
                        <a:pt x="252" y="372"/>
                      </a:lnTo>
                      <a:lnTo>
                        <a:pt x="252" y="378"/>
                      </a:lnTo>
                      <a:lnTo>
                        <a:pt x="270" y="378"/>
                      </a:lnTo>
                      <a:lnTo>
                        <a:pt x="282" y="384"/>
                      </a:lnTo>
                      <a:lnTo>
                        <a:pt x="282" y="390"/>
                      </a:lnTo>
                      <a:lnTo>
                        <a:pt x="288" y="402"/>
                      </a:lnTo>
                      <a:lnTo>
                        <a:pt x="306" y="420"/>
                      </a:lnTo>
                      <a:lnTo>
                        <a:pt x="318" y="420"/>
                      </a:lnTo>
                      <a:lnTo>
                        <a:pt x="330" y="408"/>
                      </a:lnTo>
                      <a:lnTo>
                        <a:pt x="342" y="408"/>
                      </a:lnTo>
                      <a:lnTo>
                        <a:pt x="354" y="420"/>
                      </a:lnTo>
                      <a:lnTo>
                        <a:pt x="360" y="420"/>
                      </a:lnTo>
                      <a:lnTo>
                        <a:pt x="360" y="426"/>
                      </a:lnTo>
                      <a:lnTo>
                        <a:pt x="366" y="432"/>
                      </a:lnTo>
                      <a:lnTo>
                        <a:pt x="378" y="432"/>
                      </a:lnTo>
                      <a:lnTo>
                        <a:pt x="384" y="426"/>
                      </a:lnTo>
                      <a:lnTo>
                        <a:pt x="384" y="420"/>
                      </a:lnTo>
                      <a:lnTo>
                        <a:pt x="414" y="420"/>
                      </a:lnTo>
                      <a:lnTo>
                        <a:pt x="420" y="426"/>
                      </a:lnTo>
                      <a:lnTo>
                        <a:pt x="426" y="42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5" name="Philippines"/>
                <p:cNvSpPr>
                  <a:spLocks noEditPoints="1"/>
                </p:cNvSpPr>
                <p:nvPr/>
              </p:nvSpPr>
              <p:spPr bwMode="gray">
                <a:xfrm>
                  <a:off x="4665" y="2871"/>
                  <a:ext cx="176" cy="164"/>
                </a:xfrm>
                <a:custGeom>
                  <a:avLst/>
                  <a:gdLst>
                    <a:gd name="T0" fmla="*/ 123472 w 714"/>
                    <a:gd name="T1" fmla="*/ 3580 h 1200"/>
                    <a:gd name="T2" fmla="*/ 123472 w 714"/>
                    <a:gd name="T3" fmla="*/ 3580 h 1200"/>
                    <a:gd name="T4" fmla="*/ 123472 w 714"/>
                    <a:gd name="T5" fmla="*/ 3580 h 1200"/>
                    <a:gd name="T6" fmla="*/ 123472 w 714"/>
                    <a:gd name="T7" fmla="*/ 3580 h 1200"/>
                    <a:gd name="T8" fmla="*/ 123472 w 714"/>
                    <a:gd name="T9" fmla="*/ 3580 h 1200"/>
                    <a:gd name="T10" fmla="*/ 123472 w 714"/>
                    <a:gd name="T11" fmla="*/ 3580 h 1200"/>
                    <a:gd name="T12" fmla="*/ 123472 w 714"/>
                    <a:gd name="T13" fmla="*/ 3580 h 1200"/>
                    <a:gd name="T14" fmla="*/ 123472 w 714"/>
                    <a:gd name="T15" fmla="*/ 3580 h 1200"/>
                    <a:gd name="T16" fmla="*/ 123472 w 714"/>
                    <a:gd name="T17" fmla="*/ 3580 h 1200"/>
                    <a:gd name="T18" fmla="*/ 123472 w 714"/>
                    <a:gd name="T19" fmla="*/ 3580 h 1200"/>
                    <a:gd name="T20" fmla="*/ 123472 w 714"/>
                    <a:gd name="T21" fmla="*/ 3580 h 1200"/>
                    <a:gd name="T22" fmla="*/ 123472 w 714"/>
                    <a:gd name="T23" fmla="*/ 3580 h 1200"/>
                    <a:gd name="T24" fmla="*/ 123472 w 714"/>
                    <a:gd name="T25" fmla="*/ 3580 h 1200"/>
                    <a:gd name="T26" fmla="*/ 123472 w 714"/>
                    <a:gd name="T27" fmla="*/ 3580 h 1200"/>
                    <a:gd name="T28" fmla="*/ 123472 w 714"/>
                    <a:gd name="T29" fmla="*/ 3580 h 1200"/>
                    <a:gd name="T30" fmla="*/ 123472 w 714"/>
                    <a:gd name="T31" fmla="*/ 3580 h 1200"/>
                    <a:gd name="T32" fmla="*/ 123472 w 714"/>
                    <a:gd name="T33" fmla="*/ 3580 h 1200"/>
                    <a:gd name="T34" fmla="*/ 123472 w 714"/>
                    <a:gd name="T35" fmla="*/ 3580 h 1200"/>
                    <a:gd name="T36" fmla="*/ 123472 w 714"/>
                    <a:gd name="T37" fmla="*/ 3580 h 1200"/>
                    <a:gd name="T38" fmla="*/ 123472 w 714"/>
                    <a:gd name="T39" fmla="*/ 3580 h 1200"/>
                    <a:gd name="T40" fmla="*/ 123472 w 714"/>
                    <a:gd name="T41" fmla="*/ 3580 h 1200"/>
                    <a:gd name="T42" fmla="*/ 123472 w 714"/>
                    <a:gd name="T43" fmla="*/ 3580 h 1200"/>
                    <a:gd name="T44" fmla="*/ 123472 w 714"/>
                    <a:gd name="T45" fmla="*/ 3580 h 1200"/>
                    <a:gd name="T46" fmla="*/ 123472 w 714"/>
                    <a:gd name="T47" fmla="*/ 3580 h 1200"/>
                    <a:gd name="T48" fmla="*/ 123472 w 714"/>
                    <a:gd name="T49" fmla="*/ 3580 h 1200"/>
                    <a:gd name="T50" fmla="*/ 123472 w 714"/>
                    <a:gd name="T51" fmla="*/ 3580 h 1200"/>
                    <a:gd name="T52" fmla="*/ 123472 w 714"/>
                    <a:gd name="T53" fmla="*/ 3580 h 1200"/>
                    <a:gd name="T54" fmla="*/ 123472 w 714"/>
                    <a:gd name="T55" fmla="*/ 3580 h 1200"/>
                    <a:gd name="T56" fmla="*/ 123472 w 714"/>
                    <a:gd name="T57" fmla="*/ 3580 h 1200"/>
                    <a:gd name="T58" fmla="*/ 123472 w 714"/>
                    <a:gd name="T59" fmla="*/ 3580 h 1200"/>
                    <a:gd name="T60" fmla="*/ 123472 w 714"/>
                    <a:gd name="T61" fmla="*/ 3580 h 1200"/>
                    <a:gd name="T62" fmla="*/ 123472 w 714"/>
                    <a:gd name="T63" fmla="*/ 3580 h 1200"/>
                    <a:gd name="T64" fmla="*/ 123472 w 714"/>
                    <a:gd name="T65" fmla="*/ 3580 h 1200"/>
                    <a:gd name="T66" fmla="*/ 123472 w 714"/>
                    <a:gd name="T67" fmla="*/ 3580 h 1200"/>
                    <a:gd name="T68" fmla="*/ 123472 w 714"/>
                    <a:gd name="T69" fmla="*/ 3580 h 1200"/>
                    <a:gd name="T70" fmla="*/ 123472 w 714"/>
                    <a:gd name="T71" fmla="*/ 3580 h 1200"/>
                    <a:gd name="T72" fmla="*/ 123472 w 714"/>
                    <a:gd name="T73" fmla="*/ 3580 h 1200"/>
                    <a:gd name="T74" fmla="*/ 123472 w 714"/>
                    <a:gd name="T75" fmla="*/ 3580 h 1200"/>
                    <a:gd name="T76" fmla="*/ 123472 w 714"/>
                    <a:gd name="T77" fmla="*/ 3580 h 1200"/>
                    <a:gd name="T78" fmla="*/ 123472 w 714"/>
                    <a:gd name="T79" fmla="*/ 0 h 1200"/>
                    <a:gd name="T80" fmla="*/ 123472 w 714"/>
                    <a:gd name="T81" fmla="*/ 3580 h 1200"/>
                    <a:gd name="T82" fmla="*/ 123472 w 714"/>
                    <a:gd name="T83" fmla="*/ 3580 h 1200"/>
                    <a:gd name="T84" fmla="*/ 123472 w 714"/>
                    <a:gd name="T85" fmla="*/ 3580 h 1200"/>
                    <a:gd name="T86" fmla="*/ 123472 w 714"/>
                    <a:gd name="T87" fmla="*/ 3580 h 1200"/>
                    <a:gd name="T88" fmla="*/ 123472 w 714"/>
                    <a:gd name="T89" fmla="*/ 3580 h 1200"/>
                    <a:gd name="T90" fmla="*/ 123472 w 714"/>
                    <a:gd name="T91" fmla="*/ 3580 h 1200"/>
                    <a:gd name="T92" fmla="*/ 123472 w 714"/>
                    <a:gd name="T93" fmla="*/ 3580 h 1200"/>
                    <a:gd name="T94" fmla="*/ 123472 w 714"/>
                    <a:gd name="T95" fmla="*/ 3580 h 1200"/>
                    <a:gd name="T96" fmla="*/ 123472 w 714"/>
                    <a:gd name="T97" fmla="*/ 3580 h 1200"/>
                    <a:gd name="T98" fmla="*/ 123472 w 714"/>
                    <a:gd name="T99" fmla="*/ 3580 h 1200"/>
                    <a:gd name="T100" fmla="*/ 123472 w 714"/>
                    <a:gd name="T101" fmla="*/ 3580 h 1200"/>
                    <a:gd name="T102" fmla="*/ 123472 w 714"/>
                    <a:gd name="T103" fmla="*/ 3580 h 1200"/>
                    <a:gd name="T104" fmla="*/ 123472 w 714"/>
                    <a:gd name="T105" fmla="*/ 3580 h 1200"/>
                    <a:gd name="T106" fmla="*/ 123472 w 714"/>
                    <a:gd name="T107" fmla="*/ 3580 h 1200"/>
                    <a:gd name="T108" fmla="*/ 123472 w 714"/>
                    <a:gd name="T109" fmla="*/ 3580 h 1200"/>
                    <a:gd name="T110" fmla="*/ 123472 w 714"/>
                    <a:gd name="T111" fmla="*/ 3580 h 1200"/>
                    <a:gd name="T112" fmla="*/ 123472 w 714"/>
                    <a:gd name="T113" fmla="*/ 3580 h 1200"/>
                    <a:gd name="T114" fmla="*/ 123472 w 714"/>
                    <a:gd name="T115" fmla="*/ 3580 h 1200"/>
                    <a:gd name="T116" fmla="*/ 123472 w 714"/>
                    <a:gd name="T117" fmla="*/ 3580 h 120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714"/>
                    <a:gd name="T178" fmla="*/ 0 h 1200"/>
                    <a:gd name="T179" fmla="*/ 714 w 714"/>
                    <a:gd name="T180" fmla="*/ 1200 h 120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714" h="1200">
                      <a:moveTo>
                        <a:pt x="702" y="1140"/>
                      </a:moveTo>
                      <a:lnTo>
                        <a:pt x="690" y="1170"/>
                      </a:lnTo>
                      <a:lnTo>
                        <a:pt x="696" y="1200"/>
                      </a:lnTo>
                      <a:lnTo>
                        <a:pt x="714" y="1182"/>
                      </a:lnTo>
                      <a:lnTo>
                        <a:pt x="714" y="1140"/>
                      </a:lnTo>
                      <a:lnTo>
                        <a:pt x="702" y="1140"/>
                      </a:lnTo>
                      <a:close/>
                      <a:moveTo>
                        <a:pt x="582" y="1176"/>
                      </a:moveTo>
                      <a:lnTo>
                        <a:pt x="600" y="1140"/>
                      </a:lnTo>
                      <a:lnTo>
                        <a:pt x="576" y="1134"/>
                      </a:lnTo>
                      <a:lnTo>
                        <a:pt x="582" y="1176"/>
                      </a:lnTo>
                      <a:close/>
                      <a:moveTo>
                        <a:pt x="246" y="1038"/>
                      </a:moveTo>
                      <a:lnTo>
                        <a:pt x="264" y="1050"/>
                      </a:lnTo>
                      <a:lnTo>
                        <a:pt x="282" y="1020"/>
                      </a:lnTo>
                      <a:lnTo>
                        <a:pt x="258" y="1008"/>
                      </a:lnTo>
                      <a:lnTo>
                        <a:pt x="246" y="1038"/>
                      </a:lnTo>
                      <a:close/>
                      <a:moveTo>
                        <a:pt x="504" y="558"/>
                      </a:moveTo>
                      <a:lnTo>
                        <a:pt x="540" y="576"/>
                      </a:lnTo>
                      <a:lnTo>
                        <a:pt x="540" y="582"/>
                      </a:lnTo>
                      <a:lnTo>
                        <a:pt x="534" y="588"/>
                      </a:lnTo>
                      <a:lnTo>
                        <a:pt x="504" y="588"/>
                      </a:lnTo>
                      <a:lnTo>
                        <a:pt x="570" y="642"/>
                      </a:lnTo>
                      <a:lnTo>
                        <a:pt x="570" y="618"/>
                      </a:lnTo>
                      <a:lnTo>
                        <a:pt x="600" y="624"/>
                      </a:lnTo>
                      <a:lnTo>
                        <a:pt x="576" y="588"/>
                      </a:lnTo>
                      <a:lnTo>
                        <a:pt x="576" y="582"/>
                      </a:lnTo>
                      <a:lnTo>
                        <a:pt x="570" y="576"/>
                      </a:lnTo>
                      <a:lnTo>
                        <a:pt x="570" y="558"/>
                      </a:lnTo>
                      <a:lnTo>
                        <a:pt x="564" y="546"/>
                      </a:lnTo>
                      <a:lnTo>
                        <a:pt x="534" y="516"/>
                      </a:lnTo>
                      <a:lnTo>
                        <a:pt x="522" y="510"/>
                      </a:lnTo>
                      <a:lnTo>
                        <a:pt x="504" y="504"/>
                      </a:lnTo>
                      <a:lnTo>
                        <a:pt x="492" y="498"/>
                      </a:lnTo>
                      <a:lnTo>
                        <a:pt x="474" y="498"/>
                      </a:lnTo>
                      <a:lnTo>
                        <a:pt x="468" y="504"/>
                      </a:lnTo>
                      <a:lnTo>
                        <a:pt x="468" y="528"/>
                      </a:lnTo>
                      <a:lnTo>
                        <a:pt x="492" y="552"/>
                      </a:lnTo>
                      <a:lnTo>
                        <a:pt x="504" y="558"/>
                      </a:lnTo>
                      <a:close/>
                      <a:moveTo>
                        <a:pt x="462" y="666"/>
                      </a:moveTo>
                      <a:lnTo>
                        <a:pt x="474" y="750"/>
                      </a:lnTo>
                      <a:lnTo>
                        <a:pt x="486" y="672"/>
                      </a:lnTo>
                      <a:lnTo>
                        <a:pt x="462" y="618"/>
                      </a:lnTo>
                      <a:lnTo>
                        <a:pt x="438" y="618"/>
                      </a:lnTo>
                      <a:lnTo>
                        <a:pt x="462" y="666"/>
                      </a:lnTo>
                      <a:close/>
                      <a:moveTo>
                        <a:pt x="492" y="738"/>
                      </a:moveTo>
                      <a:lnTo>
                        <a:pt x="522" y="738"/>
                      </a:lnTo>
                      <a:lnTo>
                        <a:pt x="528" y="708"/>
                      </a:lnTo>
                      <a:lnTo>
                        <a:pt x="498" y="702"/>
                      </a:lnTo>
                      <a:lnTo>
                        <a:pt x="492" y="738"/>
                      </a:lnTo>
                      <a:close/>
                      <a:moveTo>
                        <a:pt x="570" y="660"/>
                      </a:moveTo>
                      <a:lnTo>
                        <a:pt x="546" y="648"/>
                      </a:lnTo>
                      <a:lnTo>
                        <a:pt x="528" y="630"/>
                      </a:lnTo>
                      <a:lnTo>
                        <a:pt x="528" y="624"/>
                      </a:lnTo>
                      <a:lnTo>
                        <a:pt x="522" y="618"/>
                      </a:lnTo>
                      <a:lnTo>
                        <a:pt x="486" y="618"/>
                      </a:lnTo>
                      <a:lnTo>
                        <a:pt x="492" y="660"/>
                      </a:lnTo>
                      <a:lnTo>
                        <a:pt x="510" y="654"/>
                      </a:lnTo>
                      <a:lnTo>
                        <a:pt x="522" y="678"/>
                      </a:lnTo>
                      <a:lnTo>
                        <a:pt x="570" y="714"/>
                      </a:lnTo>
                      <a:lnTo>
                        <a:pt x="570" y="660"/>
                      </a:lnTo>
                      <a:close/>
                      <a:moveTo>
                        <a:pt x="162" y="600"/>
                      </a:moveTo>
                      <a:lnTo>
                        <a:pt x="144" y="582"/>
                      </a:lnTo>
                      <a:lnTo>
                        <a:pt x="138" y="606"/>
                      </a:lnTo>
                      <a:lnTo>
                        <a:pt x="132" y="618"/>
                      </a:lnTo>
                      <a:lnTo>
                        <a:pt x="126" y="624"/>
                      </a:lnTo>
                      <a:lnTo>
                        <a:pt x="120" y="642"/>
                      </a:lnTo>
                      <a:lnTo>
                        <a:pt x="120" y="654"/>
                      </a:lnTo>
                      <a:lnTo>
                        <a:pt x="126" y="660"/>
                      </a:lnTo>
                      <a:lnTo>
                        <a:pt x="138" y="666"/>
                      </a:lnTo>
                      <a:lnTo>
                        <a:pt x="150" y="678"/>
                      </a:lnTo>
                      <a:lnTo>
                        <a:pt x="144" y="684"/>
                      </a:lnTo>
                      <a:lnTo>
                        <a:pt x="120" y="696"/>
                      </a:lnTo>
                      <a:lnTo>
                        <a:pt x="114" y="702"/>
                      </a:lnTo>
                      <a:lnTo>
                        <a:pt x="102" y="708"/>
                      </a:lnTo>
                      <a:lnTo>
                        <a:pt x="96" y="732"/>
                      </a:lnTo>
                      <a:lnTo>
                        <a:pt x="72" y="750"/>
                      </a:lnTo>
                      <a:lnTo>
                        <a:pt x="72" y="762"/>
                      </a:lnTo>
                      <a:lnTo>
                        <a:pt x="60" y="774"/>
                      </a:lnTo>
                      <a:lnTo>
                        <a:pt x="48" y="780"/>
                      </a:lnTo>
                      <a:lnTo>
                        <a:pt x="42" y="786"/>
                      </a:lnTo>
                      <a:lnTo>
                        <a:pt x="30" y="792"/>
                      </a:lnTo>
                      <a:lnTo>
                        <a:pt x="24" y="798"/>
                      </a:lnTo>
                      <a:lnTo>
                        <a:pt x="18" y="798"/>
                      </a:lnTo>
                      <a:lnTo>
                        <a:pt x="18" y="804"/>
                      </a:lnTo>
                      <a:lnTo>
                        <a:pt x="12" y="810"/>
                      </a:lnTo>
                      <a:lnTo>
                        <a:pt x="0" y="834"/>
                      </a:lnTo>
                      <a:lnTo>
                        <a:pt x="0" y="864"/>
                      </a:lnTo>
                      <a:lnTo>
                        <a:pt x="30" y="834"/>
                      </a:lnTo>
                      <a:lnTo>
                        <a:pt x="30" y="816"/>
                      </a:lnTo>
                      <a:lnTo>
                        <a:pt x="36" y="810"/>
                      </a:lnTo>
                      <a:lnTo>
                        <a:pt x="42" y="810"/>
                      </a:lnTo>
                      <a:lnTo>
                        <a:pt x="78" y="798"/>
                      </a:lnTo>
                      <a:lnTo>
                        <a:pt x="84" y="792"/>
                      </a:lnTo>
                      <a:lnTo>
                        <a:pt x="84" y="762"/>
                      </a:lnTo>
                      <a:lnTo>
                        <a:pt x="90" y="750"/>
                      </a:lnTo>
                      <a:lnTo>
                        <a:pt x="96" y="744"/>
                      </a:lnTo>
                      <a:lnTo>
                        <a:pt x="114" y="738"/>
                      </a:lnTo>
                      <a:lnTo>
                        <a:pt x="126" y="732"/>
                      </a:lnTo>
                      <a:lnTo>
                        <a:pt x="144" y="720"/>
                      </a:lnTo>
                      <a:lnTo>
                        <a:pt x="162" y="714"/>
                      </a:lnTo>
                      <a:lnTo>
                        <a:pt x="168" y="702"/>
                      </a:lnTo>
                      <a:lnTo>
                        <a:pt x="174" y="696"/>
                      </a:lnTo>
                      <a:lnTo>
                        <a:pt x="174" y="684"/>
                      </a:lnTo>
                      <a:lnTo>
                        <a:pt x="156" y="648"/>
                      </a:lnTo>
                      <a:lnTo>
                        <a:pt x="156" y="624"/>
                      </a:lnTo>
                      <a:lnTo>
                        <a:pt x="162" y="612"/>
                      </a:lnTo>
                      <a:lnTo>
                        <a:pt x="162" y="600"/>
                      </a:lnTo>
                      <a:close/>
                      <a:moveTo>
                        <a:pt x="330" y="1026"/>
                      </a:moveTo>
                      <a:lnTo>
                        <a:pt x="372" y="1056"/>
                      </a:lnTo>
                      <a:lnTo>
                        <a:pt x="372" y="1020"/>
                      </a:lnTo>
                      <a:lnTo>
                        <a:pt x="348" y="1002"/>
                      </a:lnTo>
                      <a:lnTo>
                        <a:pt x="330" y="1026"/>
                      </a:lnTo>
                      <a:close/>
                      <a:moveTo>
                        <a:pt x="660" y="840"/>
                      </a:moveTo>
                      <a:lnTo>
                        <a:pt x="660" y="816"/>
                      </a:lnTo>
                      <a:lnTo>
                        <a:pt x="654" y="804"/>
                      </a:lnTo>
                      <a:lnTo>
                        <a:pt x="654" y="792"/>
                      </a:lnTo>
                      <a:lnTo>
                        <a:pt x="642" y="780"/>
                      </a:lnTo>
                      <a:lnTo>
                        <a:pt x="630" y="774"/>
                      </a:lnTo>
                      <a:lnTo>
                        <a:pt x="600" y="744"/>
                      </a:lnTo>
                      <a:lnTo>
                        <a:pt x="588" y="738"/>
                      </a:lnTo>
                      <a:lnTo>
                        <a:pt x="582" y="738"/>
                      </a:lnTo>
                      <a:lnTo>
                        <a:pt x="576" y="744"/>
                      </a:lnTo>
                      <a:lnTo>
                        <a:pt x="582" y="750"/>
                      </a:lnTo>
                      <a:lnTo>
                        <a:pt x="588" y="762"/>
                      </a:lnTo>
                      <a:lnTo>
                        <a:pt x="594" y="768"/>
                      </a:lnTo>
                      <a:lnTo>
                        <a:pt x="606" y="774"/>
                      </a:lnTo>
                      <a:lnTo>
                        <a:pt x="606" y="786"/>
                      </a:lnTo>
                      <a:lnTo>
                        <a:pt x="600" y="786"/>
                      </a:lnTo>
                      <a:lnTo>
                        <a:pt x="588" y="792"/>
                      </a:lnTo>
                      <a:lnTo>
                        <a:pt x="570" y="792"/>
                      </a:lnTo>
                      <a:lnTo>
                        <a:pt x="558" y="798"/>
                      </a:lnTo>
                      <a:lnTo>
                        <a:pt x="546" y="798"/>
                      </a:lnTo>
                      <a:lnTo>
                        <a:pt x="546" y="828"/>
                      </a:lnTo>
                      <a:lnTo>
                        <a:pt x="528" y="828"/>
                      </a:lnTo>
                      <a:lnTo>
                        <a:pt x="522" y="846"/>
                      </a:lnTo>
                      <a:lnTo>
                        <a:pt x="498" y="864"/>
                      </a:lnTo>
                      <a:lnTo>
                        <a:pt x="492" y="864"/>
                      </a:lnTo>
                      <a:lnTo>
                        <a:pt x="486" y="858"/>
                      </a:lnTo>
                      <a:lnTo>
                        <a:pt x="474" y="852"/>
                      </a:lnTo>
                      <a:lnTo>
                        <a:pt x="462" y="852"/>
                      </a:lnTo>
                      <a:lnTo>
                        <a:pt x="450" y="846"/>
                      </a:lnTo>
                      <a:lnTo>
                        <a:pt x="438" y="858"/>
                      </a:lnTo>
                      <a:lnTo>
                        <a:pt x="432" y="870"/>
                      </a:lnTo>
                      <a:lnTo>
                        <a:pt x="420" y="882"/>
                      </a:lnTo>
                      <a:lnTo>
                        <a:pt x="414" y="894"/>
                      </a:lnTo>
                      <a:lnTo>
                        <a:pt x="408" y="900"/>
                      </a:lnTo>
                      <a:lnTo>
                        <a:pt x="408" y="906"/>
                      </a:lnTo>
                      <a:lnTo>
                        <a:pt x="408" y="900"/>
                      </a:lnTo>
                      <a:lnTo>
                        <a:pt x="396" y="888"/>
                      </a:lnTo>
                      <a:lnTo>
                        <a:pt x="384" y="888"/>
                      </a:lnTo>
                      <a:lnTo>
                        <a:pt x="378" y="900"/>
                      </a:lnTo>
                      <a:lnTo>
                        <a:pt x="378" y="912"/>
                      </a:lnTo>
                      <a:lnTo>
                        <a:pt x="372" y="924"/>
                      </a:lnTo>
                      <a:lnTo>
                        <a:pt x="366" y="930"/>
                      </a:lnTo>
                      <a:lnTo>
                        <a:pt x="360" y="942"/>
                      </a:lnTo>
                      <a:lnTo>
                        <a:pt x="384" y="960"/>
                      </a:lnTo>
                      <a:lnTo>
                        <a:pt x="402" y="942"/>
                      </a:lnTo>
                      <a:lnTo>
                        <a:pt x="414" y="966"/>
                      </a:lnTo>
                      <a:lnTo>
                        <a:pt x="420" y="960"/>
                      </a:lnTo>
                      <a:lnTo>
                        <a:pt x="432" y="954"/>
                      </a:lnTo>
                      <a:lnTo>
                        <a:pt x="450" y="936"/>
                      </a:lnTo>
                      <a:lnTo>
                        <a:pt x="462" y="930"/>
                      </a:lnTo>
                      <a:lnTo>
                        <a:pt x="474" y="930"/>
                      </a:lnTo>
                      <a:lnTo>
                        <a:pt x="498" y="954"/>
                      </a:lnTo>
                      <a:lnTo>
                        <a:pt x="510" y="960"/>
                      </a:lnTo>
                      <a:lnTo>
                        <a:pt x="492" y="978"/>
                      </a:lnTo>
                      <a:lnTo>
                        <a:pt x="492" y="990"/>
                      </a:lnTo>
                      <a:lnTo>
                        <a:pt x="510" y="1026"/>
                      </a:lnTo>
                      <a:lnTo>
                        <a:pt x="522" y="1044"/>
                      </a:lnTo>
                      <a:lnTo>
                        <a:pt x="534" y="1056"/>
                      </a:lnTo>
                      <a:lnTo>
                        <a:pt x="546" y="1062"/>
                      </a:lnTo>
                      <a:lnTo>
                        <a:pt x="558" y="1062"/>
                      </a:lnTo>
                      <a:lnTo>
                        <a:pt x="570" y="1068"/>
                      </a:lnTo>
                      <a:lnTo>
                        <a:pt x="582" y="1068"/>
                      </a:lnTo>
                      <a:lnTo>
                        <a:pt x="606" y="1050"/>
                      </a:lnTo>
                      <a:lnTo>
                        <a:pt x="606" y="1074"/>
                      </a:lnTo>
                      <a:lnTo>
                        <a:pt x="630" y="1074"/>
                      </a:lnTo>
                      <a:lnTo>
                        <a:pt x="630" y="1038"/>
                      </a:lnTo>
                      <a:lnTo>
                        <a:pt x="624" y="1032"/>
                      </a:lnTo>
                      <a:lnTo>
                        <a:pt x="606" y="996"/>
                      </a:lnTo>
                      <a:lnTo>
                        <a:pt x="606" y="984"/>
                      </a:lnTo>
                      <a:lnTo>
                        <a:pt x="612" y="972"/>
                      </a:lnTo>
                      <a:lnTo>
                        <a:pt x="624" y="960"/>
                      </a:lnTo>
                      <a:lnTo>
                        <a:pt x="654" y="1014"/>
                      </a:lnTo>
                      <a:lnTo>
                        <a:pt x="654" y="1008"/>
                      </a:lnTo>
                      <a:lnTo>
                        <a:pt x="660" y="1002"/>
                      </a:lnTo>
                      <a:lnTo>
                        <a:pt x="672" y="978"/>
                      </a:lnTo>
                      <a:lnTo>
                        <a:pt x="678" y="960"/>
                      </a:lnTo>
                      <a:lnTo>
                        <a:pt x="678" y="936"/>
                      </a:lnTo>
                      <a:lnTo>
                        <a:pt x="672" y="918"/>
                      </a:lnTo>
                      <a:lnTo>
                        <a:pt x="666" y="912"/>
                      </a:lnTo>
                      <a:lnTo>
                        <a:pt x="660" y="900"/>
                      </a:lnTo>
                      <a:lnTo>
                        <a:pt x="660" y="840"/>
                      </a:lnTo>
                      <a:close/>
                      <a:moveTo>
                        <a:pt x="330" y="384"/>
                      </a:moveTo>
                      <a:lnTo>
                        <a:pt x="348" y="384"/>
                      </a:lnTo>
                      <a:lnTo>
                        <a:pt x="354" y="390"/>
                      </a:lnTo>
                      <a:lnTo>
                        <a:pt x="366" y="396"/>
                      </a:lnTo>
                      <a:lnTo>
                        <a:pt x="366" y="408"/>
                      </a:lnTo>
                      <a:lnTo>
                        <a:pt x="372" y="420"/>
                      </a:lnTo>
                      <a:lnTo>
                        <a:pt x="384" y="438"/>
                      </a:lnTo>
                      <a:lnTo>
                        <a:pt x="396" y="450"/>
                      </a:lnTo>
                      <a:lnTo>
                        <a:pt x="414" y="462"/>
                      </a:lnTo>
                      <a:lnTo>
                        <a:pt x="432" y="462"/>
                      </a:lnTo>
                      <a:lnTo>
                        <a:pt x="444" y="438"/>
                      </a:lnTo>
                      <a:lnTo>
                        <a:pt x="444" y="426"/>
                      </a:lnTo>
                      <a:lnTo>
                        <a:pt x="432" y="402"/>
                      </a:lnTo>
                      <a:lnTo>
                        <a:pt x="420" y="396"/>
                      </a:lnTo>
                      <a:lnTo>
                        <a:pt x="408" y="396"/>
                      </a:lnTo>
                      <a:lnTo>
                        <a:pt x="408" y="390"/>
                      </a:lnTo>
                      <a:lnTo>
                        <a:pt x="414" y="384"/>
                      </a:lnTo>
                      <a:lnTo>
                        <a:pt x="414" y="378"/>
                      </a:lnTo>
                      <a:lnTo>
                        <a:pt x="420" y="372"/>
                      </a:lnTo>
                      <a:lnTo>
                        <a:pt x="408" y="372"/>
                      </a:lnTo>
                      <a:lnTo>
                        <a:pt x="396" y="366"/>
                      </a:lnTo>
                      <a:lnTo>
                        <a:pt x="390" y="360"/>
                      </a:lnTo>
                      <a:lnTo>
                        <a:pt x="372" y="360"/>
                      </a:lnTo>
                      <a:lnTo>
                        <a:pt x="366" y="366"/>
                      </a:lnTo>
                      <a:lnTo>
                        <a:pt x="354" y="372"/>
                      </a:lnTo>
                      <a:lnTo>
                        <a:pt x="342" y="360"/>
                      </a:lnTo>
                      <a:lnTo>
                        <a:pt x="330" y="354"/>
                      </a:lnTo>
                      <a:lnTo>
                        <a:pt x="312" y="354"/>
                      </a:lnTo>
                      <a:lnTo>
                        <a:pt x="300" y="366"/>
                      </a:lnTo>
                      <a:lnTo>
                        <a:pt x="288" y="372"/>
                      </a:lnTo>
                      <a:lnTo>
                        <a:pt x="282" y="372"/>
                      </a:lnTo>
                      <a:lnTo>
                        <a:pt x="264" y="354"/>
                      </a:lnTo>
                      <a:lnTo>
                        <a:pt x="258" y="342"/>
                      </a:lnTo>
                      <a:lnTo>
                        <a:pt x="258" y="252"/>
                      </a:lnTo>
                      <a:lnTo>
                        <a:pt x="270" y="228"/>
                      </a:lnTo>
                      <a:lnTo>
                        <a:pt x="270" y="222"/>
                      </a:lnTo>
                      <a:lnTo>
                        <a:pt x="288" y="204"/>
                      </a:lnTo>
                      <a:lnTo>
                        <a:pt x="288" y="174"/>
                      </a:lnTo>
                      <a:lnTo>
                        <a:pt x="276" y="150"/>
                      </a:lnTo>
                      <a:lnTo>
                        <a:pt x="276" y="126"/>
                      </a:lnTo>
                      <a:lnTo>
                        <a:pt x="282" y="108"/>
                      </a:lnTo>
                      <a:lnTo>
                        <a:pt x="282" y="72"/>
                      </a:lnTo>
                      <a:lnTo>
                        <a:pt x="264" y="54"/>
                      </a:lnTo>
                      <a:lnTo>
                        <a:pt x="264" y="36"/>
                      </a:lnTo>
                      <a:lnTo>
                        <a:pt x="258" y="30"/>
                      </a:lnTo>
                      <a:lnTo>
                        <a:pt x="258" y="6"/>
                      </a:lnTo>
                      <a:lnTo>
                        <a:pt x="252" y="0"/>
                      </a:lnTo>
                      <a:lnTo>
                        <a:pt x="240" y="0"/>
                      </a:lnTo>
                      <a:lnTo>
                        <a:pt x="234" y="6"/>
                      </a:lnTo>
                      <a:lnTo>
                        <a:pt x="234" y="12"/>
                      </a:lnTo>
                      <a:lnTo>
                        <a:pt x="228" y="18"/>
                      </a:lnTo>
                      <a:lnTo>
                        <a:pt x="216" y="24"/>
                      </a:lnTo>
                      <a:lnTo>
                        <a:pt x="204" y="24"/>
                      </a:lnTo>
                      <a:lnTo>
                        <a:pt x="192" y="18"/>
                      </a:lnTo>
                      <a:lnTo>
                        <a:pt x="186" y="12"/>
                      </a:lnTo>
                      <a:lnTo>
                        <a:pt x="174" y="12"/>
                      </a:lnTo>
                      <a:lnTo>
                        <a:pt x="162" y="18"/>
                      </a:lnTo>
                      <a:lnTo>
                        <a:pt x="162" y="36"/>
                      </a:lnTo>
                      <a:lnTo>
                        <a:pt x="156" y="42"/>
                      </a:lnTo>
                      <a:lnTo>
                        <a:pt x="156" y="48"/>
                      </a:lnTo>
                      <a:lnTo>
                        <a:pt x="144" y="72"/>
                      </a:lnTo>
                      <a:lnTo>
                        <a:pt x="132" y="84"/>
                      </a:lnTo>
                      <a:lnTo>
                        <a:pt x="132" y="96"/>
                      </a:lnTo>
                      <a:lnTo>
                        <a:pt x="138" y="102"/>
                      </a:lnTo>
                      <a:lnTo>
                        <a:pt x="144" y="114"/>
                      </a:lnTo>
                      <a:lnTo>
                        <a:pt x="150" y="132"/>
                      </a:lnTo>
                      <a:lnTo>
                        <a:pt x="156" y="138"/>
                      </a:lnTo>
                      <a:lnTo>
                        <a:pt x="156" y="150"/>
                      </a:lnTo>
                      <a:lnTo>
                        <a:pt x="150" y="162"/>
                      </a:lnTo>
                      <a:lnTo>
                        <a:pt x="150" y="168"/>
                      </a:lnTo>
                      <a:lnTo>
                        <a:pt x="144" y="174"/>
                      </a:lnTo>
                      <a:lnTo>
                        <a:pt x="138" y="186"/>
                      </a:lnTo>
                      <a:lnTo>
                        <a:pt x="138" y="198"/>
                      </a:lnTo>
                      <a:lnTo>
                        <a:pt x="150" y="210"/>
                      </a:lnTo>
                      <a:lnTo>
                        <a:pt x="150" y="216"/>
                      </a:lnTo>
                      <a:lnTo>
                        <a:pt x="144" y="222"/>
                      </a:lnTo>
                      <a:lnTo>
                        <a:pt x="138" y="222"/>
                      </a:lnTo>
                      <a:lnTo>
                        <a:pt x="126" y="228"/>
                      </a:lnTo>
                      <a:lnTo>
                        <a:pt x="120" y="228"/>
                      </a:lnTo>
                      <a:lnTo>
                        <a:pt x="120" y="210"/>
                      </a:lnTo>
                      <a:lnTo>
                        <a:pt x="114" y="204"/>
                      </a:lnTo>
                      <a:lnTo>
                        <a:pt x="114" y="252"/>
                      </a:lnTo>
                      <a:lnTo>
                        <a:pt x="150" y="306"/>
                      </a:lnTo>
                      <a:lnTo>
                        <a:pt x="174" y="330"/>
                      </a:lnTo>
                      <a:lnTo>
                        <a:pt x="186" y="348"/>
                      </a:lnTo>
                      <a:lnTo>
                        <a:pt x="204" y="384"/>
                      </a:lnTo>
                      <a:lnTo>
                        <a:pt x="216" y="402"/>
                      </a:lnTo>
                      <a:lnTo>
                        <a:pt x="228" y="408"/>
                      </a:lnTo>
                      <a:lnTo>
                        <a:pt x="252" y="408"/>
                      </a:lnTo>
                      <a:lnTo>
                        <a:pt x="258" y="396"/>
                      </a:lnTo>
                      <a:lnTo>
                        <a:pt x="270" y="390"/>
                      </a:lnTo>
                      <a:lnTo>
                        <a:pt x="276" y="384"/>
                      </a:lnTo>
                      <a:lnTo>
                        <a:pt x="288" y="384"/>
                      </a:lnTo>
                      <a:lnTo>
                        <a:pt x="294" y="396"/>
                      </a:lnTo>
                      <a:lnTo>
                        <a:pt x="306" y="402"/>
                      </a:lnTo>
                      <a:lnTo>
                        <a:pt x="324" y="420"/>
                      </a:lnTo>
                      <a:lnTo>
                        <a:pt x="342" y="420"/>
                      </a:lnTo>
                      <a:lnTo>
                        <a:pt x="342" y="402"/>
                      </a:lnTo>
                      <a:lnTo>
                        <a:pt x="336" y="396"/>
                      </a:lnTo>
                      <a:lnTo>
                        <a:pt x="330" y="384"/>
                      </a:lnTo>
                      <a:close/>
                      <a:moveTo>
                        <a:pt x="258" y="432"/>
                      </a:moveTo>
                      <a:lnTo>
                        <a:pt x="246" y="426"/>
                      </a:lnTo>
                      <a:lnTo>
                        <a:pt x="204" y="426"/>
                      </a:lnTo>
                      <a:lnTo>
                        <a:pt x="234" y="468"/>
                      </a:lnTo>
                      <a:lnTo>
                        <a:pt x="258" y="534"/>
                      </a:lnTo>
                      <a:lnTo>
                        <a:pt x="270" y="528"/>
                      </a:lnTo>
                      <a:lnTo>
                        <a:pt x="276" y="516"/>
                      </a:lnTo>
                      <a:lnTo>
                        <a:pt x="282" y="510"/>
                      </a:lnTo>
                      <a:lnTo>
                        <a:pt x="282" y="486"/>
                      </a:lnTo>
                      <a:lnTo>
                        <a:pt x="276" y="480"/>
                      </a:lnTo>
                      <a:lnTo>
                        <a:pt x="270" y="468"/>
                      </a:lnTo>
                      <a:lnTo>
                        <a:pt x="270" y="450"/>
                      </a:lnTo>
                      <a:lnTo>
                        <a:pt x="264" y="438"/>
                      </a:lnTo>
                      <a:lnTo>
                        <a:pt x="258" y="432"/>
                      </a:lnTo>
                      <a:close/>
                      <a:moveTo>
                        <a:pt x="330" y="648"/>
                      </a:moveTo>
                      <a:lnTo>
                        <a:pt x="336" y="660"/>
                      </a:lnTo>
                      <a:lnTo>
                        <a:pt x="354" y="678"/>
                      </a:lnTo>
                      <a:lnTo>
                        <a:pt x="360" y="672"/>
                      </a:lnTo>
                      <a:lnTo>
                        <a:pt x="372" y="666"/>
                      </a:lnTo>
                      <a:lnTo>
                        <a:pt x="378" y="660"/>
                      </a:lnTo>
                      <a:lnTo>
                        <a:pt x="384" y="660"/>
                      </a:lnTo>
                      <a:lnTo>
                        <a:pt x="390" y="666"/>
                      </a:lnTo>
                      <a:lnTo>
                        <a:pt x="390" y="696"/>
                      </a:lnTo>
                      <a:lnTo>
                        <a:pt x="402" y="708"/>
                      </a:lnTo>
                      <a:lnTo>
                        <a:pt x="396" y="720"/>
                      </a:lnTo>
                      <a:lnTo>
                        <a:pt x="390" y="726"/>
                      </a:lnTo>
                      <a:lnTo>
                        <a:pt x="372" y="762"/>
                      </a:lnTo>
                      <a:lnTo>
                        <a:pt x="372" y="786"/>
                      </a:lnTo>
                      <a:lnTo>
                        <a:pt x="378" y="792"/>
                      </a:lnTo>
                      <a:lnTo>
                        <a:pt x="384" y="804"/>
                      </a:lnTo>
                      <a:lnTo>
                        <a:pt x="396" y="804"/>
                      </a:lnTo>
                      <a:lnTo>
                        <a:pt x="408" y="798"/>
                      </a:lnTo>
                      <a:lnTo>
                        <a:pt x="420" y="798"/>
                      </a:lnTo>
                      <a:lnTo>
                        <a:pt x="432" y="792"/>
                      </a:lnTo>
                      <a:lnTo>
                        <a:pt x="438" y="786"/>
                      </a:lnTo>
                      <a:lnTo>
                        <a:pt x="438" y="768"/>
                      </a:lnTo>
                      <a:lnTo>
                        <a:pt x="432" y="756"/>
                      </a:lnTo>
                      <a:lnTo>
                        <a:pt x="426" y="738"/>
                      </a:lnTo>
                      <a:lnTo>
                        <a:pt x="426" y="726"/>
                      </a:lnTo>
                      <a:lnTo>
                        <a:pt x="432" y="714"/>
                      </a:lnTo>
                      <a:lnTo>
                        <a:pt x="444" y="678"/>
                      </a:lnTo>
                      <a:lnTo>
                        <a:pt x="444" y="660"/>
                      </a:lnTo>
                      <a:lnTo>
                        <a:pt x="438" y="648"/>
                      </a:lnTo>
                      <a:lnTo>
                        <a:pt x="432" y="642"/>
                      </a:lnTo>
                      <a:lnTo>
                        <a:pt x="426" y="642"/>
                      </a:lnTo>
                      <a:lnTo>
                        <a:pt x="414" y="654"/>
                      </a:lnTo>
                      <a:lnTo>
                        <a:pt x="402" y="660"/>
                      </a:lnTo>
                      <a:lnTo>
                        <a:pt x="396" y="660"/>
                      </a:lnTo>
                      <a:lnTo>
                        <a:pt x="396" y="648"/>
                      </a:lnTo>
                      <a:lnTo>
                        <a:pt x="408" y="624"/>
                      </a:lnTo>
                      <a:lnTo>
                        <a:pt x="408" y="612"/>
                      </a:lnTo>
                      <a:lnTo>
                        <a:pt x="414" y="600"/>
                      </a:lnTo>
                      <a:lnTo>
                        <a:pt x="414" y="594"/>
                      </a:lnTo>
                      <a:lnTo>
                        <a:pt x="408" y="588"/>
                      </a:lnTo>
                      <a:lnTo>
                        <a:pt x="372" y="570"/>
                      </a:lnTo>
                      <a:lnTo>
                        <a:pt x="366" y="564"/>
                      </a:lnTo>
                      <a:lnTo>
                        <a:pt x="330" y="564"/>
                      </a:lnTo>
                      <a:lnTo>
                        <a:pt x="324" y="570"/>
                      </a:lnTo>
                      <a:lnTo>
                        <a:pt x="324" y="576"/>
                      </a:lnTo>
                      <a:lnTo>
                        <a:pt x="330" y="582"/>
                      </a:lnTo>
                      <a:lnTo>
                        <a:pt x="336" y="582"/>
                      </a:lnTo>
                      <a:lnTo>
                        <a:pt x="342" y="594"/>
                      </a:lnTo>
                      <a:lnTo>
                        <a:pt x="342" y="600"/>
                      </a:lnTo>
                      <a:lnTo>
                        <a:pt x="336" y="606"/>
                      </a:lnTo>
                      <a:lnTo>
                        <a:pt x="336" y="618"/>
                      </a:lnTo>
                      <a:lnTo>
                        <a:pt x="330" y="630"/>
                      </a:lnTo>
                      <a:lnTo>
                        <a:pt x="330" y="64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6" name="Peru"/>
                <p:cNvSpPr>
                  <a:spLocks/>
                </p:cNvSpPr>
                <p:nvPr/>
              </p:nvSpPr>
              <p:spPr bwMode="gray">
                <a:xfrm>
                  <a:off x="1199" y="3077"/>
                  <a:ext cx="232" cy="204"/>
                </a:xfrm>
                <a:custGeom>
                  <a:avLst/>
                  <a:gdLst>
                    <a:gd name="T0" fmla="*/ 122608 w 942"/>
                    <a:gd name="T1" fmla="*/ 3651 h 1488"/>
                    <a:gd name="T2" fmla="*/ 122608 w 942"/>
                    <a:gd name="T3" fmla="*/ 3651 h 1488"/>
                    <a:gd name="T4" fmla="*/ 122608 w 942"/>
                    <a:gd name="T5" fmla="*/ 3651 h 1488"/>
                    <a:gd name="T6" fmla="*/ 122608 w 942"/>
                    <a:gd name="T7" fmla="*/ 3651 h 1488"/>
                    <a:gd name="T8" fmla="*/ 122608 w 942"/>
                    <a:gd name="T9" fmla="*/ 3651 h 1488"/>
                    <a:gd name="T10" fmla="*/ 122608 w 942"/>
                    <a:gd name="T11" fmla="*/ 3651 h 1488"/>
                    <a:gd name="T12" fmla="*/ 122608 w 942"/>
                    <a:gd name="T13" fmla="*/ 3651 h 1488"/>
                    <a:gd name="T14" fmla="*/ 122608 w 942"/>
                    <a:gd name="T15" fmla="*/ 3651 h 1488"/>
                    <a:gd name="T16" fmla="*/ 122608 w 942"/>
                    <a:gd name="T17" fmla="*/ 3651 h 1488"/>
                    <a:gd name="T18" fmla="*/ 122608 w 942"/>
                    <a:gd name="T19" fmla="*/ 3651 h 1488"/>
                    <a:gd name="T20" fmla="*/ 122608 w 942"/>
                    <a:gd name="T21" fmla="*/ 3651 h 1488"/>
                    <a:gd name="T22" fmla="*/ 122608 w 942"/>
                    <a:gd name="T23" fmla="*/ 3651 h 1488"/>
                    <a:gd name="T24" fmla="*/ 122608 w 942"/>
                    <a:gd name="T25" fmla="*/ 3651 h 1488"/>
                    <a:gd name="T26" fmla="*/ 122608 w 942"/>
                    <a:gd name="T27" fmla="*/ 3651 h 1488"/>
                    <a:gd name="T28" fmla="*/ 122608 w 942"/>
                    <a:gd name="T29" fmla="*/ 3651 h 1488"/>
                    <a:gd name="T30" fmla="*/ 122608 w 942"/>
                    <a:gd name="T31" fmla="*/ 3651 h 1488"/>
                    <a:gd name="T32" fmla="*/ 122608 w 942"/>
                    <a:gd name="T33" fmla="*/ 3651 h 1488"/>
                    <a:gd name="T34" fmla="*/ 122608 w 942"/>
                    <a:gd name="T35" fmla="*/ 3651 h 1488"/>
                    <a:gd name="T36" fmla="*/ 122608 w 942"/>
                    <a:gd name="T37" fmla="*/ 3651 h 1488"/>
                    <a:gd name="T38" fmla="*/ 122608 w 942"/>
                    <a:gd name="T39" fmla="*/ 3651 h 1488"/>
                    <a:gd name="T40" fmla="*/ 122608 w 942"/>
                    <a:gd name="T41" fmla="*/ 3651 h 1488"/>
                    <a:gd name="T42" fmla="*/ 122608 w 942"/>
                    <a:gd name="T43" fmla="*/ 3651 h 1488"/>
                    <a:gd name="T44" fmla="*/ 122608 w 942"/>
                    <a:gd name="T45" fmla="*/ 3651 h 1488"/>
                    <a:gd name="T46" fmla="*/ 122608 w 942"/>
                    <a:gd name="T47" fmla="*/ 3651 h 1488"/>
                    <a:gd name="T48" fmla="*/ 122608 w 942"/>
                    <a:gd name="T49" fmla="*/ 3651 h 1488"/>
                    <a:gd name="T50" fmla="*/ 122608 w 942"/>
                    <a:gd name="T51" fmla="*/ 3651 h 1488"/>
                    <a:gd name="T52" fmla="*/ 122608 w 942"/>
                    <a:gd name="T53" fmla="*/ 3651 h 1488"/>
                    <a:gd name="T54" fmla="*/ 122608 w 942"/>
                    <a:gd name="T55" fmla="*/ 3651 h 1488"/>
                    <a:gd name="T56" fmla="*/ 122608 w 942"/>
                    <a:gd name="T57" fmla="*/ 3651 h 1488"/>
                    <a:gd name="T58" fmla="*/ 122608 w 942"/>
                    <a:gd name="T59" fmla="*/ 3651 h 1488"/>
                    <a:gd name="T60" fmla="*/ 122608 w 942"/>
                    <a:gd name="T61" fmla="*/ 3651 h 1488"/>
                    <a:gd name="T62" fmla="*/ 122608 w 942"/>
                    <a:gd name="T63" fmla="*/ 0 h 1488"/>
                    <a:gd name="T64" fmla="*/ 122608 w 942"/>
                    <a:gd name="T65" fmla="*/ 3651 h 1488"/>
                    <a:gd name="T66" fmla="*/ 122608 w 942"/>
                    <a:gd name="T67" fmla="*/ 3651 h 1488"/>
                    <a:gd name="T68" fmla="*/ 122608 w 942"/>
                    <a:gd name="T69" fmla="*/ 3651 h 1488"/>
                    <a:gd name="T70" fmla="*/ 122608 w 942"/>
                    <a:gd name="T71" fmla="*/ 3651 h 1488"/>
                    <a:gd name="T72" fmla="*/ 122608 w 942"/>
                    <a:gd name="T73" fmla="*/ 3651 h 1488"/>
                    <a:gd name="T74" fmla="*/ 122608 w 942"/>
                    <a:gd name="T75" fmla="*/ 3651 h 1488"/>
                    <a:gd name="T76" fmla="*/ 122608 w 942"/>
                    <a:gd name="T77" fmla="*/ 3651 h 1488"/>
                    <a:gd name="T78" fmla="*/ 122608 w 942"/>
                    <a:gd name="T79" fmla="*/ 3651 h 1488"/>
                    <a:gd name="T80" fmla="*/ 122608 w 942"/>
                    <a:gd name="T81" fmla="*/ 3651 h 1488"/>
                    <a:gd name="T82" fmla="*/ 122608 w 942"/>
                    <a:gd name="T83" fmla="*/ 3651 h 1488"/>
                    <a:gd name="T84" fmla="*/ 0 w 942"/>
                    <a:gd name="T85" fmla="*/ 3651 h 1488"/>
                    <a:gd name="T86" fmla="*/ 122608 w 942"/>
                    <a:gd name="T87" fmla="*/ 3651 h 1488"/>
                    <a:gd name="T88" fmla="*/ 122608 w 942"/>
                    <a:gd name="T89" fmla="*/ 3651 h 1488"/>
                    <a:gd name="T90" fmla="*/ 122608 w 942"/>
                    <a:gd name="T91" fmla="*/ 3651 h 1488"/>
                    <a:gd name="T92" fmla="*/ 122608 w 942"/>
                    <a:gd name="T93" fmla="*/ 3651 h 1488"/>
                    <a:gd name="T94" fmla="*/ 122608 w 942"/>
                    <a:gd name="T95" fmla="*/ 3651 h 1488"/>
                    <a:gd name="T96" fmla="*/ 122608 w 942"/>
                    <a:gd name="T97" fmla="*/ 3651 h 1488"/>
                    <a:gd name="T98" fmla="*/ 122608 w 942"/>
                    <a:gd name="T99" fmla="*/ 3651 h 1488"/>
                    <a:gd name="T100" fmla="*/ 122608 w 942"/>
                    <a:gd name="T101" fmla="*/ 3651 h 1488"/>
                    <a:gd name="T102" fmla="*/ 122608 w 942"/>
                    <a:gd name="T103" fmla="*/ 3651 h 1488"/>
                    <a:gd name="T104" fmla="*/ 122608 w 942"/>
                    <a:gd name="T105" fmla="*/ 3651 h 1488"/>
                    <a:gd name="T106" fmla="*/ 122608 w 942"/>
                    <a:gd name="T107" fmla="*/ 3651 h 1488"/>
                    <a:gd name="T108" fmla="*/ 122608 w 942"/>
                    <a:gd name="T109" fmla="*/ 3651 h 1488"/>
                    <a:gd name="T110" fmla="*/ 122608 w 942"/>
                    <a:gd name="T111" fmla="*/ 3651 h 1488"/>
                    <a:gd name="T112" fmla="*/ 122608 w 942"/>
                    <a:gd name="T113" fmla="*/ 3651 h 1488"/>
                    <a:gd name="T114" fmla="*/ 122608 w 942"/>
                    <a:gd name="T115" fmla="*/ 3651 h 1488"/>
                    <a:gd name="T116" fmla="*/ 122608 w 942"/>
                    <a:gd name="T117" fmla="*/ 3651 h 1488"/>
                    <a:gd name="T118" fmla="*/ 122608 w 942"/>
                    <a:gd name="T119" fmla="*/ 3651 h 1488"/>
                    <a:gd name="T120" fmla="*/ 122608 w 942"/>
                    <a:gd name="T121" fmla="*/ 3651 h 148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42"/>
                    <a:gd name="T184" fmla="*/ 0 h 1488"/>
                    <a:gd name="T185" fmla="*/ 942 w 942"/>
                    <a:gd name="T186" fmla="*/ 1488 h 148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42" h="1488">
                      <a:moveTo>
                        <a:pt x="930" y="1320"/>
                      </a:moveTo>
                      <a:lnTo>
                        <a:pt x="924" y="1314"/>
                      </a:lnTo>
                      <a:lnTo>
                        <a:pt x="912" y="1308"/>
                      </a:lnTo>
                      <a:lnTo>
                        <a:pt x="888" y="1284"/>
                      </a:lnTo>
                      <a:lnTo>
                        <a:pt x="864" y="1284"/>
                      </a:lnTo>
                      <a:lnTo>
                        <a:pt x="858" y="1278"/>
                      </a:lnTo>
                      <a:lnTo>
                        <a:pt x="870" y="1260"/>
                      </a:lnTo>
                      <a:lnTo>
                        <a:pt x="870" y="1230"/>
                      </a:lnTo>
                      <a:lnTo>
                        <a:pt x="882" y="1230"/>
                      </a:lnTo>
                      <a:lnTo>
                        <a:pt x="906" y="1254"/>
                      </a:lnTo>
                      <a:lnTo>
                        <a:pt x="918" y="1236"/>
                      </a:lnTo>
                      <a:lnTo>
                        <a:pt x="918" y="1230"/>
                      </a:lnTo>
                      <a:lnTo>
                        <a:pt x="912" y="1224"/>
                      </a:lnTo>
                      <a:lnTo>
                        <a:pt x="906" y="1212"/>
                      </a:lnTo>
                      <a:lnTo>
                        <a:pt x="900" y="1194"/>
                      </a:lnTo>
                      <a:lnTo>
                        <a:pt x="912" y="1170"/>
                      </a:lnTo>
                      <a:lnTo>
                        <a:pt x="924" y="1158"/>
                      </a:lnTo>
                      <a:lnTo>
                        <a:pt x="930" y="1146"/>
                      </a:lnTo>
                      <a:lnTo>
                        <a:pt x="930" y="1140"/>
                      </a:lnTo>
                      <a:lnTo>
                        <a:pt x="924" y="1128"/>
                      </a:lnTo>
                      <a:lnTo>
                        <a:pt x="912" y="1116"/>
                      </a:lnTo>
                      <a:lnTo>
                        <a:pt x="906" y="1116"/>
                      </a:lnTo>
                      <a:lnTo>
                        <a:pt x="924" y="1086"/>
                      </a:lnTo>
                      <a:lnTo>
                        <a:pt x="912" y="1038"/>
                      </a:lnTo>
                      <a:lnTo>
                        <a:pt x="918" y="1032"/>
                      </a:lnTo>
                      <a:lnTo>
                        <a:pt x="924" y="1020"/>
                      </a:lnTo>
                      <a:lnTo>
                        <a:pt x="930" y="1014"/>
                      </a:lnTo>
                      <a:lnTo>
                        <a:pt x="930" y="1002"/>
                      </a:lnTo>
                      <a:lnTo>
                        <a:pt x="918" y="978"/>
                      </a:lnTo>
                      <a:lnTo>
                        <a:pt x="906" y="960"/>
                      </a:lnTo>
                      <a:lnTo>
                        <a:pt x="894" y="948"/>
                      </a:lnTo>
                      <a:lnTo>
                        <a:pt x="882" y="930"/>
                      </a:lnTo>
                      <a:lnTo>
                        <a:pt x="870" y="918"/>
                      </a:lnTo>
                      <a:lnTo>
                        <a:pt x="864" y="900"/>
                      </a:lnTo>
                      <a:lnTo>
                        <a:pt x="864" y="882"/>
                      </a:lnTo>
                      <a:lnTo>
                        <a:pt x="828" y="882"/>
                      </a:lnTo>
                      <a:lnTo>
                        <a:pt x="822" y="888"/>
                      </a:lnTo>
                      <a:lnTo>
                        <a:pt x="816" y="888"/>
                      </a:lnTo>
                      <a:lnTo>
                        <a:pt x="816" y="894"/>
                      </a:lnTo>
                      <a:lnTo>
                        <a:pt x="804" y="894"/>
                      </a:lnTo>
                      <a:lnTo>
                        <a:pt x="798" y="888"/>
                      </a:lnTo>
                      <a:lnTo>
                        <a:pt x="798" y="882"/>
                      </a:lnTo>
                      <a:lnTo>
                        <a:pt x="786" y="888"/>
                      </a:lnTo>
                      <a:lnTo>
                        <a:pt x="786" y="858"/>
                      </a:lnTo>
                      <a:lnTo>
                        <a:pt x="780" y="840"/>
                      </a:lnTo>
                      <a:lnTo>
                        <a:pt x="780" y="828"/>
                      </a:lnTo>
                      <a:lnTo>
                        <a:pt x="786" y="816"/>
                      </a:lnTo>
                      <a:lnTo>
                        <a:pt x="786" y="804"/>
                      </a:lnTo>
                      <a:lnTo>
                        <a:pt x="792" y="798"/>
                      </a:lnTo>
                      <a:lnTo>
                        <a:pt x="792" y="780"/>
                      </a:lnTo>
                      <a:lnTo>
                        <a:pt x="786" y="768"/>
                      </a:lnTo>
                      <a:lnTo>
                        <a:pt x="786" y="756"/>
                      </a:lnTo>
                      <a:lnTo>
                        <a:pt x="732" y="804"/>
                      </a:lnTo>
                      <a:lnTo>
                        <a:pt x="672" y="810"/>
                      </a:lnTo>
                      <a:lnTo>
                        <a:pt x="672" y="804"/>
                      </a:lnTo>
                      <a:lnTo>
                        <a:pt x="666" y="798"/>
                      </a:lnTo>
                      <a:lnTo>
                        <a:pt x="660" y="786"/>
                      </a:lnTo>
                      <a:lnTo>
                        <a:pt x="660" y="774"/>
                      </a:lnTo>
                      <a:lnTo>
                        <a:pt x="654" y="768"/>
                      </a:lnTo>
                      <a:lnTo>
                        <a:pt x="648" y="768"/>
                      </a:lnTo>
                      <a:lnTo>
                        <a:pt x="636" y="762"/>
                      </a:lnTo>
                      <a:lnTo>
                        <a:pt x="594" y="762"/>
                      </a:lnTo>
                      <a:lnTo>
                        <a:pt x="600" y="756"/>
                      </a:lnTo>
                      <a:lnTo>
                        <a:pt x="612" y="750"/>
                      </a:lnTo>
                      <a:lnTo>
                        <a:pt x="618" y="738"/>
                      </a:lnTo>
                      <a:lnTo>
                        <a:pt x="624" y="732"/>
                      </a:lnTo>
                      <a:lnTo>
                        <a:pt x="600" y="708"/>
                      </a:lnTo>
                      <a:lnTo>
                        <a:pt x="588" y="702"/>
                      </a:lnTo>
                      <a:lnTo>
                        <a:pt x="576" y="690"/>
                      </a:lnTo>
                      <a:lnTo>
                        <a:pt x="564" y="666"/>
                      </a:lnTo>
                      <a:lnTo>
                        <a:pt x="558" y="660"/>
                      </a:lnTo>
                      <a:lnTo>
                        <a:pt x="558" y="654"/>
                      </a:lnTo>
                      <a:lnTo>
                        <a:pt x="552" y="630"/>
                      </a:lnTo>
                      <a:lnTo>
                        <a:pt x="540" y="624"/>
                      </a:lnTo>
                      <a:lnTo>
                        <a:pt x="534" y="618"/>
                      </a:lnTo>
                      <a:lnTo>
                        <a:pt x="534" y="606"/>
                      </a:lnTo>
                      <a:lnTo>
                        <a:pt x="540" y="600"/>
                      </a:lnTo>
                      <a:lnTo>
                        <a:pt x="552" y="594"/>
                      </a:lnTo>
                      <a:lnTo>
                        <a:pt x="546" y="588"/>
                      </a:lnTo>
                      <a:lnTo>
                        <a:pt x="546" y="564"/>
                      </a:lnTo>
                      <a:lnTo>
                        <a:pt x="552" y="552"/>
                      </a:lnTo>
                      <a:lnTo>
                        <a:pt x="582" y="522"/>
                      </a:lnTo>
                      <a:lnTo>
                        <a:pt x="588" y="528"/>
                      </a:lnTo>
                      <a:lnTo>
                        <a:pt x="594" y="528"/>
                      </a:lnTo>
                      <a:lnTo>
                        <a:pt x="588" y="522"/>
                      </a:lnTo>
                      <a:lnTo>
                        <a:pt x="588" y="504"/>
                      </a:lnTo>
                      <a:lnTo>
                        <a:pt x="582" y="498"/>
                      </a:lnTo>
                      <a:lnTo>
                        <a:pt x="582" y="486"/>
                      </a:lnTo>
                      <a:lnTo>
                        <a:pt x="600" y="468"/>
                      </a:lnTo>
                      <a:lnTo>
                        <a:pt x="600" y="414"/>
                      </a:lnTo>
                      <a:lnTo>
                        <a:pt x="624" y="414"/>
                      </a:lnTo>
                      <a:lnTo>
                        <a:pt x="624" y="408"/>
                      </a:lnTo>
                      <a:lnTo>
                        <a:pt x="630" y="402"/>
                      </a:lnTo>
                      <a:lnTo>
                        <a:pt x="630" y="396"/>
                      </a:lnTo>
                      <a:lnTo>
                        <a:pt x="642" y="384"/>
                      </a:lnTo>
                      <a:lnTo>
                        <a:pt x="654" y="378"/>
                      </a:lnTo>
                      <a:lnTo>
                        <a:pt x="660" y="372"/>
                      </a:lnTo>
                      <a:lnTo>
                        <a:pt x="672" y="366"/>
                      </a:lnTo>
                      <a:lnTo>
                        <a:pt x="702" y="366"/>
                      </a:lnTo>
                      <a:lnTo>
                        <a:pt x="708" y="354"/>
                      </a:lnTo>
                      <a:lnTo>
                        <a:pt x="738" y="360"/>
                      </a:lnTo>
                      <a:lnTo>
                        <a:pt x="744" y="354"/>
                      </a:lnTo>
                      <a:lnTo>
                        <a:pt x="750" y="342"/>
                      </a:lnTo>
                      <a:lnTo>
                        <a:pt x="756" y="336"/>
                      </a:lnTo>
                      <a:lnTo>
                        <a:pt x="774" y="336"/>
                      </a:lnTo>
                      <a:lnTo>
                        <a:pt x="786" y="348"/>
                      </a:lnTo>
                      <a:lnTo>
                        <a:pt x="786" y="354"/>
                      </a:lnTo>
                      <a:lnTo>
                        <a:pt x="804" y="354"/>
                      </a:lnTo>
                      <a:lnTo>
                        <a:pt x="816" y="342"/>
                      </a:lnTo>
                      <a:lnTo>
                        <a:pt x="798" y="330"/>
                      </a:lnTo>
                      <a:lnTo>
                        <a:pt x="786" y="312"/>
                      </a:lnTo>
                      <a:lnTo>
                        <a:pt x="768" y="312"/>
                      </a:lnTo>
                      <a:lnTo>
                        <a:pt x="762" y="306"/>
                      </a:lnTo>
                      <a:lnTo>
                        <a:pt x="762" y="288"/>
                      </a:lnTo>
                      <a:lnTo>
                        <a:pt x="774" y="264"/>
                      </a:lnTo>
                      <a:lnTo>
                        <a:pt x="774" y="258"/>
                      </a:lnTo>
                      <a:lnTo>
                        <a:pt x="780" y="252"/>
                      </a:lnTo>
                      <a:lnTo>
                        <a:pt x="786" y="252"/>
                      </a:lnTo>
                      <a:lnTo>
                        <a:pt x="792" y="246"/>
                      </a:lnTo>
                      <a:lnTo>
                        <a:pt x="798" y="234"/>
                      </a:lnTo>
                      <a:lnTo>
                        <a:pt x="798" y="216"/>
                      </a:lnTo>
                      <a:lnTo>
                        <a:pt x="792" y="210"/>
                      </a:lnTo>
                      <a:lnTo>
                        <a:pt x="780" y="204"/>
                      </a:lnTo>
                      <a:lnTo>
                        <a:pt x="756" y="204"/>
                      </a:lnTo>
                      <a:lnTo>
                        <a:pt x="750" y="198"/>
                      </a:lnTo>
                      <a:lnTo>
                        <a:pt x="744" y="186"/>
                      </a:lnTo>
                      <a:lnTo>
                        <a:pt x="744" y="180"/>
                      </a:lnTo>
                      <a:lnTo>
                        <a:pt x="732" y="180"/>
                      </a:lnTo>
                      <a:lnTo>
                        <a:pt x="726" y="186"/>
                      </a:lnTo>
                      <a:lnTo>
                        <a:pt x="714" y="192"/>
                      </a:lnTo>
                      <a:lnTo>
                        <a:pt x="702" y="192"/>
                      </a:lnTo>
                      <a:lnTo>
                        <a:pt x="696" y="186"/>
                      </a:lnTo>
                      <a:lnTo>
                        <a:pt x="690" y="186"/>
                      </a:lnTo>
                      <a:lnTo>
                        <a:pt x="684" y="180"/>
                      </a:lnTo>
                      <a:lnTo>
                        <a:pt x="660" y="180"/>
                      </a:lnTo>
                      <a:lnTo>
                        <a:pt x="648" y="192"/>
                      </a:lnTo>
                      <a:lnTo>
                        <a:pt x="648" y="204"/>
                      </a:lnTo>
                      <a:lnTo>
                        <a:pt x="612" y="204"/>
                      </a:lnTo>
                      <a:lnTo>
                        <a:pt x="588" y="198"/>
                      </a:lnTo>
                      <a:lnTo>
                        <a:pt x="576" y="192"/>
                      </a:lnTo>
                      <a:lnTo>
                        <a:pt x="576" y="168"/>
                      </a:lnTo>
                      <a:lnTo>
                        <a:pt x="582" y="162"/>
                      </a:lnTo>
                      <a:lnTo>
                        <a:pt x="582" y="156"/>
                      </a:lnTo>
                      <a:lnTo>
                        <a:pt x="576" y="150"/>
                      </a:lnTo>
                      <a:lnTo>
                        <a:pt x="564" y="144"/>
                      </a:lnTo>
                      <a:lnTo>
                        <a:pt x="552" y="144"/>
                      </a:lnTo>
                      <a:lnTo>
                        <a:pt x="552" y="138"/>
                      </a:lnTo>
                      <a:lnTo>
                        <a:pt x="546" y="132"/>
                      </a:lnTo>
                      <a:lnTo>
                        <a:pt x="546" y="108"/>
                      </a:lnTo>
                      <a:lnTo>
                        <a:pt x="540" y="102"/>
                      </a:lnTo>
                      <a:lnTo>
                        <a:pt x="528" y="102"/>
                      </a:lnTo>
                      <a:lnTo>
                        <a:pt x="516" y="84"/>
                      </a:lnTo>
                      <a:lnTo>
                        <a:pt x="498" y="84"/>
                      </a:lnTo>
                      <a:lnTo>
                        <a:pt x="486" y="48"/>
                      </a:lnTo>
                      <a:lnTo>
                        <a:pt x="480" y="42"/>
                      </a:lnTo>
                      <a:lnTo>
                        <a:pt x="468" y="36"/>
                      </a:lnTo>
                      <a:lnTo>
                        <a:pt x="450" y="18"/>
                      </a:lnTo>
                      <a:lnTo>
                        <a:pt x="438" y="12"/>
                      </a:lnTo>
                      <a:lnTo>
                        <a:pt x="426" y="0"/>
                      </a:lnTo>
                      <a:lnTo>
                        <a:pt x="396" y="0"/>
                      </a:lnTo>
                      <a:lnTo>
                        <a:pt x="414" y="0"/>
                      </a:lnTo>
                      <a:lnTo>
                        <a:pt x="414" y="24"/>
                      </a:lnTo>
                      <a:lnTo>
                        <a:pt x="408" y="24"/>
                      </a:lnTo>
                      <a:lnTo>
                        <a:pt x="408" y="30"/>
                      </a:lnTo>
                      <a:lnTo>
                        <a:pt x="402" y="30"/>
                      </a:lnTo>
                      <a:lnTo>
                        <a:pt x="426" y="48"/>
                      </a:lnTo>
                      <a:lnTo>
                        <a:pt x="426" y="78"/>
                      </a:lnTo>
                      <a:lnTo>
                        <a:pt x="414" y="84"/>
                      </a:lnTo>
                      <a:lnTo>
                        <a:pt x="402" y="126"/>
                      </a:lnTo>
                      <a:lnTo>
                        <a:pt x="396" y="138"/>
                      </a:lnTo>
                      <a:lnTo>
                        <a:pt x="384" y="150"/>
                      </a:lnTo>
                      <a:lnTo>
                        <a:pt x="378" y="162"/>
                      </a:lnTo>
                      <a:lnTo>
                        <a:pt x="366" y="174"/>
                      </a:lnTo>
                      <a:lnTo>
                        <a:pt x="354" y="192"/>
                      </a:lnTo>
                      <a:lnTo>
                        <a:pt x="336" y="204"/>
                      </a:lnTo>
                      <a:lnTo>
                        <a:pt x="276" y="234"/>
                      </a:lnTo>
                      <a:lnTo>
                        <a:pt x="258" y="240"/>
                      </a:lnTo>
                      <a:lnTo>
                        <a:pt x="240" y="252"/>
                      </a:lnTo>
                      <a:lnTo>
                        <a:pt x="222" y="270"/>
                      </a:lnTo>
                      <a:lnTo>
                        <a:pt x="222" y="276"/>
                      </a:lnTo>
                      <a:lnTo>
                        <a:pt x="210" y="282"/>
                      </a:lnTo>
                      <a:lnTo>
                        <a:pt x="210" y="300"/>
                      </a:lnTo>
                      <a:lnTo>
                        <a:pt x="198" y="312"/>
                      </a:lnTo>
                      <a:lnTo>
                        <a:pt x="198" y="336"/>
                      </a:lnTo>
                      <a:lnTo>
                        <a:pt x="192" y="348"/>
                      </a:lnTo>
                      <a:lnTo>
                        <a:pt x="192" y="378"/>
                      </a:lnTo>
                      <a:lnTo>
                        <a:pt x="174" y="378"/>
                      </a:lnTo>
                      <a:lnTo>
                        <a:pt x="168" y="384"/>
                      </a:lnTo>
                      <a:lnTo>
                        <a:pt x="168" y="390"/>
                      </a:lnTo>
                      <a:lnTo>
                        <a:pt x="162" y="396"/>
                      </a:lnTo>
                      <a:lnTo>
                        <a:pt x="162" y="402"/>
                      </a:lnTo>
                      <a:lnTo>
                        <a:pt x="144" y="402"/>
                      </a:lnTo>
                      <a:lnTo>
                        <a:pt x="138" y="390"/>
                      </a:lnTo>
                      <a:lnTo>
                        <a:pt x="138" y="372"/>
                      </a:lnTo>
                      <a:lnTo>
                        <a:pt x="132" y="366"/>
                      </a:lnTo>
                      <a:lnTo>
                        <a:pt x="132" y="360"/>
                      </a:lnTo>
                      <a:lnTo>
                        <a:pt x="102" y="360"/>
                      </a:lnTo>
                      <a:lnTo>
                        <a:pt x="90" y="348"/>
                      </a:lnTo>
                      <a:lnTo>
                        <a:pt x="78" y="360"/>
                      </a:lnTo>
                      <a:lnTo>
                        <a:pt x="66" y="366"/>
                      </a:lnTo>
                      <a:lnTo>
                        <a:pt x="60" y="366"/>
                      </a:lnTo>
                      <a:lnTo>
                        <a:pt x="54" y="360"/>
                      </a:lnTo>
                      <a:lnTo>
                        <a:pt x="66" y="348"/>
                      </a:lnTo>
                      <a:lnTo>
                        <a:pt x="54" y="336"/>
                      </a:lnTo>
                      <a:lnTo>
                        <a:pt x="60" y="330"/>
                      </a:lnTo>
                      <a:lnTo>
                        <a:pt x="66" y="318"/>
                      </a:lnTo>
                      <a:lnTo>
                        <a:pt x="78" y="312"/>
                      </a:lnTo>
                      <a:lnTo>
                        <a:pt x="84" y="300"/>
                      </a:lnTo>
                      <a:lnTo>
                        <a:pt x="90" y="294"/>
                      </a:lnTo>
                      <a:lnTo>
                        <a:pt x="90" y="288"/>
                      </a:lnTo>
                      <a:lnTo>
                        <a:pt x="84" y="288"/>
                      </a:lnTo>
                      <a:lnTo>
                        <a:pt x="72" y="282"/>
                      </a:lnTo>
                      <a:lnTo>
                        <a:pt x="66" y="282"/>
                      </a:lnTo>
                      <a:lnTo>
                        <a:pt x="6" y="342"/>
                      </a:lnTo>
                      <a:lnTo>
                        <a:pt x="0" y="354"/>
                      </a:lnTo>
                      <a:lnTo>
                        <a:pt x="0" y="390"/>
                      </a:lnTo>
                      <a:lnTo>
                        <a:pt x="6" y="396"/>
                      </a:lnTo>
                      <a:lnTo>
                        <a:pt x="18" y="396"/>
                      </a:lnTo>
                      <a:lnTo>
                        <a:pt x="12" y="420"/>
                      </a:lnTo>
                      <a:lnTo>
                        <a:pt x="36" y="444"/>
                      </a:lnTo>
                      <a:lnTo>
                        <a:pt x="36" y="462"/>
                      </a:lnTo>
                      <a:lnTo>
                        <a:pt x="12" y="486"/>
                      </a:lnTo>
                      <a:lnTo>
                        <a:pt x="12" y="492"/>
                      </a:lnTo>
                      <a:lnTo>
                        <a:pt x="18" y="504"/>
                      </a:lnTo>
                      <a:lnTo>
                        <a:pt x="24" y="510"/>
                      </a:lnTo>
                      <a:lnTo>
                        <a:pt x="36" y="516"/>
                      </a:lnTo>
                      <a:lnTo>
                        <a:pt x="54" y="522"/>
                      </a:lnTo>
                      <a:lnTo>
                        <a:pt x="66" y="522"/>
                      </a:lnTo>
                      <a:lnTo>
                        <a:pt x="108" y="564"/>
                      </a:lnTo>
                      <a:lnTo>
                        <a:pt x="114" y="576"/>
                      </a:lnTo>
                      <a:lnTo>
                        <a:pt x="132" y="594"/>
                      </a:lnTo>
                      <a:lnTo>
                        <a:pt x="138" y="612"/>
                      </a:lnTo>
                      <a:lnTo>
                        <a:pt x="144" y="624"/>
                      </a:lnTo>
                      <a:lnTo>
                        <a:pt x="144" y="642"/>
                      </a:lnTo>
                      <a:lnTo>
                        <a:pt x="150" y="648"/>
                      </a:lnTo>
                      <a:lnTo>
                        <a:pt x="156" y="660"/>
                      </a:lnTo>
                      <a:lnTo>
                        <a:pt x="168" y="666"/>
                      </a:lnTo>
                      <a:lnTo>
                        <a:pt x="174" y="678"/>
                      </a:lnTo>
                      <a:lnTo>
                        <a:pt x="192" y="696"/>
                      </a:lnTo>
                      <a:lnTo>
                        <a:pt x="204" y="720"/>
                      </a:lnTo>
                      <a:lnTo>
                        <a:pt x="216" y="732"/>
                      </a:lnTo>
                      <a:lnTo>
                        <a:pt x="222" y="744"/>
                      </a:lnTo>
                      <a:lnTo>
                        <a:pt x="234" y="762"/>
                      </a:lnTo>
                      <a:lnTo>
                        <a:pt x="240" y="768"/>
                      </a:lnTo>
                      <a:lnTo>
                        <a:pt x="246" y="780"/>
                      </a:lnTo>
                      <a:lnTo>
                        <a:pt x="252" y="822"/>
                      </a:lnTo>
                      <a:lnTo>
                        <a:pt x="252" y="828"/>
                      </a:lnTo>
                      <a:lnTo>
                        <a:pt x="258" y="834"/>
                      </a:lnTo>
                      <a:lnTo>
                        <a:pt x="264" y="846"/>
                      </a:lnTo>
                      <a:lnTo>
                        <a:pt x="270" y="864"/>
                      </a:lnTo>
                      <a:lnTo>
                        <a:pt x="282" y="876"/>
                      </a:lnTo>
                      <a:lnTo>
                        <a:pt x="288" y="894"/>
                      </a:lnTo>
                      <a:lnTo>
                        <a:pt x="294" y="906"/>
                      </a:lnTo>
                      <a:lnTo>
                        <a:pt x="294" y="918"/>
                      </a:lnTo>
                      <a:lnTo>
                        <a:pt x="300" y="924"/>
                      </a:lnTo>
                      <a:lnTo>
                        <a:pt x="312" y="924"/>
                      </a:lnTo>
                      <a:lnTo>
                        <a:pt x="324" y="936"/>
                      </a:lnTo>
                      <a:lnTo>
                        <a:pt x="324" y="948"/>
                      </a:lnTo>
                      <a:lnTo>
                        <a:pt x="330" y="954"/>
                      </a:lnTo>
                      <a:lnTo>
                        <a:pt x="330" y="966"/>
                      </a:lnTo>
                      <a:lnTo>
                        <a:pt x="336" y="984"/>
                      </a:lnTo>
                      <a:lnTo>
                        <a:pt x="360" y="1014"/>
                      </a:lnTo>
                      <a:lnTo>
                        <a:pt x="378" y="1050"/>
                      </a:lnTo>
                      <a:lnTo>
                        <a:pt x="396" y="1074"/>
                      </a:lnTo>
                      <a:lnTo>
                        <a:pt x="402" y="1086"/>
                      </a:lnTo>
                      <a:lnTo>
                        <a:pt x="408" y="1104"/>
                      </a:lnTo>
                      <a:lnTo>
                        <a:pt x="408" y="1116"/>
                      </a:lnTo>
                      <a:lnTo>
                        <a:pt x="402" y="1128"/>
                      </a:lnTo>
                      <a:lnTo>
                        <a:pt x="402" y="1146"/>
                      </a:lnTo>
                      <a:lnTo>
                        <a:pt x="414" y="1158"/>
                      </a:lnTo>
                      <a:lnTo>
                        <a:pt x="420" y="1170"/>
                      </a:lnTo>
                      <a:lnTo>
                        <a:pt x="444" y="1194"/>
                      </a:lnTo>
                      <a:lnTo>
                        <a:pt x="456" y="1200"/>
                      </a:lnTo>
                      <a:lnTo>
                        <a:pt x="468" y="1212"/>
                      </a:lnTo>
                      <a:lnTo>
                        <a:pt x="474" y="1224"/>
                      </a:lnTo>
                      <a:lnTo>
                        <a:pt x="498" y="1248"/>
                      </a:lnTo>
                      <a:lnTo>
                        <a:pt x="516" y="1260"/>
                      </a:lnTo>
                      <a:lnTo>
                        <a:pt x="546" y="1278"/>
                      </a:lnTo>
                      <a:lnTo>
                        <a:pt x="576" y="1290"/>
                      </a:lnTo>
                      <a:lnTo>
                        <a:pt x="600" y="1302"/>
                      </a:lnTo>
                      <a:lnTo>
                        <a:pt x="642" y="1320"/>
                      </a:lnTo>
                      <a:lnTo>
                        <a:pt x="696" y="1350"/>
                      </a:lnTo>
                      <a:lnTo>
                        <a:pt x="708" y="1362"/>
                      </a:lnTo>
                      <a:lnTo>
                        <a:pt x="726" y="1374"/>
                      </a:lnTo>
                      <a:lnTo>
                        <a:pt x="738" y="1380"/>
                      </a:lnTo>
                      <a:lnTo>
                        <a:pt x="750" y="1392"/>
                      </a:lnTo>
                      <a:lnTo>
                        <a:pt x="774" y="1404"/>
                      </a:lnTo>
                      <a:lnTo>
                        <a:pt x="780" y="1428"/>
                      </a:lnTo>
                      <a:lnTo>
                        <a:pt x="792" y="1434"/>
                      </a:lnTo>
                      <a:lnTo>
                        <a:pt x="798" y="1446"/>
                      </a:lnTo>
                      <a:lnTo>
                        <a:pt x="810" y="1452"/>
                      </a:lnTo>
                      <a:lnTo>
                        <a:pt x="816" y="1458"/>
                      </a:lnTo>
                      <a:lnTo>
                        <a:pt x="840" y="1470"/>
                      </a:lnTo>
                      <a:lnTo>
                        <a:pt x="846" y="1482"/>
                      </a:lnTo>
                      <a:lnTo>
                        <a:pt x="858" y="1488"/>
                      </a:lnTo>
                      <a:lnTo>
                        <a:pt x="894" y="1464"/>
                      </a:lnTo>
                      <a:lnTo>
                        <a:pt x="900" y="1458"/>
                      </a:lnTo>
                      <a:lnTo>
                        <a:pt x="900" y="1440"/>
                      </a:lnTo>
                      <a:lnTo>
                        <a:pt x="894" y="1428"/>
                      </a:lnTo>
                      <a:lnTo>
                        <a:pt x="912" y="1416"/>
                      </a:lnTo>
                      <a:lnTo>
                        <a:pt x="900" y="1392"/>
                      </a:lnTo>
                      <a:lnTo>
                        <a:pt x="918" y="1374"/>
                      </a:lnTo>
                      <a:lnTo>
                        <a:pt x="930" y="1368"/>
                      </a:lnTo>
                      <a:lnTo>
                        <a:pt x="942" y="1344"/>
                      </a:lnTo>
                      <a:lnTo>
                        <a:pt x="942" y="1332"/>
                      </a:lnTo>
                      <a:lnTo>
                        <a:pt x="930" y="13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7" name="Paraguay"/>
                <p:cNvSpPr>
                  <a:spLocks/>
                </p:cNvSpPr>
                <p:nvPr/>
              </p:nvSpPr>
              <p:spPr bwMode="gray">
                <a:xfrm>
                  <a:off x="1553" y="3290"/>
                  <a:ext cx="147" cy="93"/>
                </a:xfrm>
                <a:custGeom>
                  <a:avLst/>
                  <a:gdLst>
                    <a:gd name="T0" fmla="*/ 118431 w 600"/>
                    <a:gd name="T1" fmla="*/ 3650 h 678"/>
                    <a:gd name="T2" fmla="*/ 118431 w 600"/>
                    <a:gd name="T3" fmla="*/ 3650 h 678"/>
                    <a:gd name="T4" fmla="*/ 118431 w 600"/>
                    <a:gd name="T5" fmla="*/ 3650 h 678"/>
                    <a:gd name="T6" fmla="*/ 118431 w 600"/>
                    <a:gd name="T7" fmla="*/ 3650 h 678"/>
                    <a:gd name="T8" fmla="*/ 118431 w 600"/>
                    <a:gd name="T9" fmla="*/ 3650 h 678"/>
                    <a:gd name="T10" fmla="*/ 118431 w 600"/>
                    <a:gd name="T11" fmla="*/ 3650 h 678"/>
                    <a:gd name="T12" fmla="*/ 118431 w 600"/>
                    <a:gd name="T13" fmla="*/ 3650 h 678"/>
                    <a:gd name="T14" fmla="*/ 118431 w 600"/>
                    <a:gd name="T15" fmla="*/ 3650 h 678"/>
                    <a:gd name="T16" fmla="*/ 118431 w 600"/>
                    <a:gd name="T17" fmla="*/ 3650 h 678"/>
                    <a:gd name="T18" fmla="*/ 118431 w 600"/>
                    <a:gd name="T19" fmla="*/ 3650 h 678"/>
                    <a:gd name="T20" fmla="*/ 118431 w 600"/>
                    <a:gd name="T21" fmla="*/ 3650 h 678"/>
                    <a:gd name="T22" fmla="*/ 118431 w 600"/>
                    <a:gd name="T23" fmla="*/ 3650 h 678"/>
                    <a:gd name="T24" fmla="*/ 118431 w 600"/>
                    <a:gd name="T25" fmla="*/ 3650 h 678"/>
                    <a:gd name="T26" fmla="*/ 118431 w 600"/>
                    <a:gd name="T27" fmla="*/ 3650 h 678"/>
                    <a:gd name="T28" fmla="*/ 118431 w 600"/>
                    <a:gd name="T29" fmla="*/ 3650 h 678"/>
                    <a:gd name="T30" fmla="*/ 118431 w 600"/>
                    <a:gd name="T31" fmla="*/ 3650 h 678"/>
                    <a:gd name="T32" fmla="*/ 118431 w 600"/>
                    <a:gd name="T33" fmla="*/ 3650 h 678"/>
                    <a:gd name="T34" fmla="*/ 118431 w 600"/>
                    <a:gd name="T35" fmla="*/ 3650 h 678"/>
                    <a:gd name="T36" fmla="*/ 118431 w 600"/>
                    <a:gd name="T37" fmla="*/ 3650 h 678"/>
                    <a:gd name="T38" fmla="*/ 118431 w 600"/>
                    <a:gd name="T39" fmla="*/ 3650 h 678"/>
                    <a:gd name="T40" fmla="*/ 118431 w 600"/>
                    <a:gd name="T41" fmla="*/ 3650 h 678"/>
                    <a:gd name="T42" fmla="*/ 118431 w 600"/>
                    <a:gd name="T43" fmla="*/ 3650 h 678"/>
                    <a:gd name="T44" fmla="*/ 118431 w 600"/>
                    <a:gd name="T45" fmla="*/ 3650 h 678"/>
                    <a:gd name="T46" fmla="*/ 118431 w 600"/>
                    <a:gd name="T47" fmla="*/ 3650 h 678"/>
                    <a:gd name="T48" fmla="*/ 118431 w 600"/>
                    <a:gd name="T49" fmla="*/ 3650 h 678"/>
                    <a:gd name="T50" fmla="*/ 118431 w 600"/>
                    <a:gd name="T51" fmla="*/ 3650 h 678"/>
                    <a:gd name="T52" fmla="*/ 118431 w 600"/>
                    <a:gd name="T53" fmla="*/ 0 h 678"/>
                    <a:gd name="T54" fmla="*/ 118431 w 600"/>
                    <a:gd name="T55" fmla="*/ 3650 h 678"/>
                    <a:gd name="T56" fmla="*/ 118431 w 600"/>
                    <a:gd name="T57" fmla="*/ 3650 h 678"/>
                    <a:gd name="T58" fmla="*/ 0 w 600"/>
                    <a:gd name="T59" fmla="*/ 3650 h 678"/>
                    <a:gd name="T60" fmla="*/ 118431 w 600"/>
                    <a:gd name="T61" fmla="*/ 3650 h 678"/>
                    <a:gd name="T62" fmla="*/ 118431 w 600"/>
                    <a:gd name="T63" fmla="*/ 3650 h 678"/>
                    <a:gd name="T64" fmla="*/ 118431 w 600"/>
                    <a:gd name="T65" fmla="*/ 3650 h 678"/>
                    <a:gd name="T66" fmla="*/ 118431 w 600"/>
                    <a:gd name="T67" fmla="*/ 3650 h 678"/>
                    <a:gd name="T68" fmla="*/ 118431 w 600"/>
                    <a:gd name="T69" fmla="*/ 3650 h 678"/>
                    <a:gd name="T70" fmla="*/ 118431 w 600"/>
                    <a:gd name="T71" fmla="*/ 3650 h 678"/>
                    <a:gd name="T72" fmla="*/ 118431 w 600"/>
                    <a:gd name="T73" fmla="*/ 3650 h 678"/>
                    <a:gd name="T74" fmla="*/ 118431 w 600"/>
                    <a:gd name="T75" fmla="*/ 3650 h 678"/>
                    <a:gd name="T76" fmla="*/ 118431 w 600"/>
                    <a:gd name="T77" fmla="*/ 3650 h 678"/>
                    <a:gd name="T78" fmla="*/ 118431 w 600"/>
                    <a:gd name="T79" fmla="*/ 3650 h 678"/>
                    <a:gd name="T80" fmla="*/ 118431 w 600"/>
                    <a:gd name="T81" fmla="*/ 3650 h 678"/>
                    <a:gd name="T82" fmla="*/ 118431 w 600"/>
                    <a:gd name="T83" fmla="*/ 3650 h 678"/>
                    <a:gd name="T84" fmla="*/ 118431 w 600"/>
                    <a:gd name="T85" fmla="*/ 3650 h 678"/>
                    <a:gd name="T86" fmla="*/ 118431 w 600"/>
                    <a:gd name="T87" fmla="*/ 3650 h 678"/>
                    <a:gd name="T88" fmla="*/ 118431 w 600"/>
                    <a:gd name="T89" fmla="*/ 3650 h 678"/>
                    <a:gd name="T90" fmla="*/ 118431 w 600"/>
                    <a:gd name="T91" fmla="*/ 3650 h 678"/>
                    <a:gd name="T92" fmla="*/ 118431 w 600"/>
                    <a:gd name="T93" fmla="*/ 3650 h 678"/>
                    <a:gd name="T94" fmla="*/ 118431 w 600"/>
                    <a:gd name="T95" fmla="*/ 3650 h 678"/>
                    <a:gd name="T96" fmla="*/ 118431 w 600"/>
                    <a:gd name="T97" fmla="*/ 3650 h 678"/>
                    <a:gd name="T98" fmla="*/ 118431 w 600"/>
                    <a:gd name="T99" fmla="*/ 3650 h 678"/>
                    <a:gd name="T100" fmla="*/ 118431 w 600"/>
                    <a:gd name="T101" fmla="*/ 3650 h 678"/>
                    <a:gd name="T102" fmla="*/ 118431 w 600"/>
                    <a:gd name="T103" fmla="*/ 3650 h 678"/>
                    <a:gd name="T104" fmla="*/ 118431 w 600"/>
                    <a:gd name="T105" fmla="*/ 3650 h 678"/>
                    <a:gd name="T106" fmla="*/ 118431 w 600"/>
                    <a:gd name="T107" fmla="*/ 3650 h 678"/>
                    <a:gd name="T108" fmla="*/ 118431 w 600"/>
                    <a:gd name="T109" fmla="*/ 3650 h 678"/>
                    <a:gd name="T110" fmla="*/ 118431 w 600"/>
                    <a:gd name="T111" fmla="*/ 3650 h 678"/>
                    <a:gd name="T112" fmla="*/ 118431 w 600"/>
                    <a:gd name="T113" fmla="*/ 3650 h 678"/>
                    <a:gd name="T114" fmla="*/ 118431 w 600"/>
                    <a:gd name="T115" fmla="*/ 3650 h 678"/>
                    <a:gd name="T116" fmla="*/ 118431 w 600"/>
                    <a:gd name="T117" fmla="*/ 3650 h 678"/>
                    <a:gd name="T118" fmla="*/ 118431 w 600"/>
                    <a:gd name="T119" fmla="*/ 3650 h 67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00"/>
                    <a:gd name="T181" fmla="*/ 0 h 678"/>
                    <a:gd name="T182" fmla="*/ 600 w 600"/>
                    <a:gd name="T183" fmla="*/ 678 h 67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00" h="678">
                      <a:moveTo>
                        <a:pt x="480" y="660"/>
                      </a:moveTo>
                      <a:lnTo>
                        <a:pt x="492" y="678"/>
                      </a:lnTo>
                      <a:lnTo>
                        <a:pt x="492" y="660"/>
                      </a:lnTo>
                      <a:lnTo>
                        <a:pt x="498" y="654"/>
                      </a:lnTo>
                      <a:lnTo>
                        <a:pt x="510" y="654"/>
                      </a:lnTo>
                      <a:lnTo>
                        <a:pt x="516" y="660"/>
                      </a:lnTo>
                      <a:lnTo>
                        <a:pt x="516" y="666"/>
                      </a:lnTo>
                      <a:lnTo>
                        <a:pt x="522" y="660"/>
                      </a:lnTo>
                      <a:lnTo>
                        <a:pt x="534" y="636"/>
                      </a:lnTo>
                      <a:lnTo>
                        <a:pt x="546" y="624"/>
                      </a:lnTo>
                      <a:lnTo>
                        <a:pt x="552" y="624"/>
                      </a:lnTo>
                      <a:lnTo>
                        <a:pt x="558" y="618"/>
                      </a:lnTo>
                      <a:lnTo>
                        <a:pt x="570" y="612"/>
                      </a:lnTo>
                      <a:lnTo>
                        <a:pt x="576" y="600"/>
                      </a:lnTo>
                      <a:lnTo>
                        <a:pt x="588" y="594"/>
                      </a:lnTo>
                      <a:lnTo>
                        <a:pt x="588" y="516"/>
                      </a:lnTo>
                      <a:lnTo>
                        <a:pt x="582" y="498"/>
                      </a:lnTo>
                      <a:lnTo>
                        <a:pt x="582" y="486"/>
                      </a:lnTo>
                      <a:lnTo>
                        <a:pt x="588" y="474"/>
                      </a:lnTo>
                      <a:lnTo>
                        <a:pt x="588" y="468"/>
                      </a:lnTo>
                      <a:lnTo>
                        <a:pt x="594" y="462"/>
                      </a:lnTo>
                      <a:lnTo>
                        <a:pt x="594" y="432"/>
                      </a:lnTo>
                      <a:lnTo>
                        <a:pt x="600" y="414"/>
                      </a:lnTo>
                      <a:lnTo>
                        <a:pt x="600" y="396"/>
                      </a:lnTo>
                      <a:lnTo>
                        <a:pt x="594" y="384"/>
                      </a:lnTo>
                      <a:lnTo>
                        <a:pt x="582" y="372"/>
                      </a:lnTo>
                      <a:lnTo>
                        <a:pt x="570" y="366"/>
                      </a:lnTo>
                      <a:lnTo>
                        <a:pt x="558" y="366"/>
                      </a:lnTo>
                      <a:lnTo>
                        <a:pt x="540" y="384"/>
                      </a:lnTo>
                      <a:lnTo>
                        <a:pt x="528" y="384"/>
                      </a:lnTo>
                      <a:lnTo>
                        <a:pt x="516" y="378"/>
                      </a:lnTo>
                      <a:lnTo>
                        <a:pt x="504" y="354"/>
                      </a:lnTo>
                      <a:lnTo>
                        <a:pt x="504" y="336"/>
                      </a:lnTo>
                      <a:lnTo>
                        <a:pt x="498" y="318"/>
                      </a:lnTo>
                      <a:lnTo>
                        <a:pt x="498" y="294"/>
                      </a:lnTo>
                      <a:lnTo>
                        <a:pt x="492" y="276"/>
                      </a:lnTo>
                      <a:lnTo>
                        <a:pt x="492" y="252"/>
                      </a:lnTo>
                      <a:lnTo>
                        <a:pt x="486" y="246"/>
                      </a:lnTo>
                      <a:lnTo>
                        <a:pt x="474" y="240"/>
                      </a:lnTo>
                      <a:lnTo>
                        <a:pt x="402" y="240"/>
                      </a:lnTo>
                      <a:lnTo>
                        <a:pt x="360" y="234"/>
                      </a:lnTo>
                      <a:lnTo>
                        <a:pt x="324" y="222"/>
                      </a:lnTo>
                      <a:lnTo>
                        <a:pt x="318" y="216"/>
                      </a:lnTo>
                      <a:lnTo>
                        <a:pt x="312" y="204"/>
                      </a:lnTo>
                      <a:lnTo>
                        <a:pt x="312" y="162"/>
                      </a:lnTo>
                      <a:lnTo>
                        <a:pt x="318" y="150"/>
                      </a:lnTo>
                      <a:lnTo>
                        <a:pt x="318" y="132"/>
                      </a:lnTo>
                      <a:lnTo>
                        <a:pt x="306" y="132"/>
                      </a:lnTo>
                      <a:lnTo>
                        <a:pt x="306" y="96"/>
                      </a:lnTo>
                      <a:lnTo>
                        <a:pt x="294" y="90"/>
                      </a:lnTo>
                      <a:lnTo>
                        <a:pt x="288" y="84"/>
                      </a:lnTo>
                      <a:lnTo>
                        <a:pt x="288" y="78"/>
                      </a:lnTo>
                      <a:lnTo>
                        <a:pt x="270" y="42"/>
                      </a:lnTo>
                      <a:lnTo>
                        <a:pt x="216" y="0"/>
                      </a:lnTo>
                      <a:lnTo>
                        <a:pt x="138" y="12"/>
                      </a:lnTo>
                      <a:lnTo>
                        <a:pt x="36" y="30"/>
                      </a:lnTo>
                      <a:lnTo>
                        <a:pt x="30" y="60"/>
                      </a:lnTo>
                      <a:lnTo>
                        <a:pt x="18" y="72"/>
                      </a:lnTo>
                      <a:lnTo>
                        <a:pt x="6" y="78"/>
                      </a:lnTo>
                      <a:lnTo>
                        <a:pt x="0" y="84"/>
                      </a:lnTo>
                      <a:lnTo>
                        <a:pt x="0" y="96"/>
                      </a:lnTo>
                      <a:lnTo>
                        <a:pt x="12" y="120"/>
                      </a:lnTo>
                      <a:lnTo>
                        <a:pt x="12" y="126"/>
                      </a:lnTo>
                      <a:lnTo>
                        <a:pt x="18" y="132"/>
                      </a:lnTo>
                      <a:lnTo>
                        <a:pt x="18" y="156"/>
                      </a:lnTo>
                      <a:lnTo>
                        <a:pt x="6" y="228"/>
                      </a:lnTo>
                      <a:lnTo>
                        <a:pt x="6" y="246"/>
                      </a:lnTo>
                      <a:lnTo>
                        <a:pt x="24" y="264"/>
                      </a:lnTo>
                      <a:lnTo>
                        <a:pt x="24" y="270"/>
                      </a:lnTo>
                      <a:lnTo>
                        <a:pt x="30" y="276"/>
                      </a:lnTo>
                      <a:lnTo>
                        <a:pt x="36" y="288"/>
                      </a:lnTo>
                      <a:lnTo>
                        <a:pt x="48" y="294"/>
                      </a:lnTo>
                      <a:lnTo>
                        <a:pt x="54" y="306"/>
                      </a:lnTo>
                      <a:lnTo>
                        <a:pt x="60" y="312"/>
                      </a:lnTo>
                      <a:lnTo>
                        <a:pt x="84" y="324"/>
                      </a:lnTo>
                      <a:lnTo>
                        <a:pt x="102" y="342"/>
                      </a:lnTo>
                      <a:lnTo>
                        <a:pt x="114" y="348"/>
                      </a:lnTo>
                      <a:lnTo>
                        <a:pt x="120" y="366"/>
                      </a:lnTo>
                      <a:lnTo>
                        <a:pt x="126" y="366"/>
                      </a:lnTo>
                      <a:lnTo>
                        <a:pt x="132" y="372"/>
                      </a:lnTo>
                      <a:lnTo>
                        <a:pt x="168" y="390"/>
                      </a:lnTo>
                      <a:lnTo>
                        <a:pt x="198" y="390"/>
                      </a:lnTo>
                      <a:lnTo>
                        <a:pt x="210" y="396"/>
                      </a:lnTo>
                      <a:lnTo>
                        <a:pt x="216" y="402"/>
                      </a:lnTo>
                      <a:lnTo>
                        <a:pt x="228" y="408"/>
                      </a:lnTo>
                      <a:lnTo>
                        <a:pt x="234" y="414"/>
                      </a:lnTo>
                      <a:lnTo>
                        <a:pt x="240" y="414"/>
                      </a:lnTo>
                      <a:lnTo>
                        <a:pt x="246" y="420"/>
                      </a:lnTo>
                      <a:lnTo>
                        <a:pt x="258" y="426"/>
                      </a:lnTo>
                      <a:lnTo>
                        <a:pt x="276" y="438"/>
                      </a:lnTo>
                      <a:lnTo>
                        <a:pt x="312" y="456"/>
                      </a:lnTo>
                      <a:lnTo>
                        <a:pt x="318" y="462"/>
                      </a:lnTo>
                      <a:lnTo>
                        <a:pt x="330" y="462"/>
                      </a:lnTo>
                      <a:lnTo>
                        <a:pt x="342" y="468"/>
                      </a:lnTo>
                      <a:lnTo>
                        <a:pt x="360" y="474"/>
                      </a:lnTo>
                      <a:lnTo>
                        <a:pt x="372" y="480"/>
                      </a:lnTo>
                      <a:lnTo>
                        <a:pt x="378" y="486"/>
                      </a:lnTo>
                      <a:lnTo>
                        <a:pt x="372" y="492"/>
                      </a:lnTo>
                      <a:lnTo>
                        <a:pt x="372" y="504"/>
                      </a:lnTo>
                      <a:lnTo>
                        <a:pt x="366" y="510"/>
                      </a:lnTo>
                      <a:lnTo>
                        <a:pt x="360" y="522"/>
                      </a:lnTo>
                      <a:lnTo>
                        <a:pt x="366" y="528"/>
                      </a:lnTo>
                      <a:lnTo>
                        <a:pt x="372" y="540"/>
                      </a:lnTo>
                      <a:lnTo>
                        <a:pt x="372" y="546"/>
                      </a:lnTo>
                      <a:lnTo>
                        <a:pt x="366" y="552"/>
                      </a:lnTo>
                      <a:lnTo>
                        <a:pt x="348" y="552"/>
                      </a:lnTo>
                      <a:lnTo>
                        <a:pt x="348" y="588"/>
                      </a:lnTo>
                      <a:lnTo>
                        <a:pt x="342" y="594"/>
                      </a:lnTo>
                      <a:lnTo>
                        <a:pt x="336" y="606"/>
                      </a:lnTo>
                      <a:lnTo>
                        <a:pt x="330" y="612"/>
                      </a:lnTo>
                      <a:lnTo>
                        <a:pt x="324" y="624"/>
                      </a:lnTo>
                      <a:lnTo>
                        <a:pt x="324" y="636"/>
                      </a:lnTo>
                      <a:lnTo>
                        <a:pt x="330" y="642"/>
                      </a:lnTo>
                      <a:lnTo>
                        <a:pt x="354" y="642"/>
                      </a:lnTo>
                      <a:lnTo>
                        <a:pt x="366" y="636"/>
                      </a:lnTo>
                      <a:lnTo>
                        <a:pt x="372" y="636"/>
                      </a:lnTo>
                      <a:lnTo>
                        <a:pt x="384" y="642"/>
                      </a:lnTo>
                      <a:lnTo>
                        <a:pt x="390" y="648"/>
                      </a:lnTo>
                      <a:lnTo>
                        <a:pt x="402" y="654"/>
                      </a:lnTo>
                      <a:lnTo>
                        <a:pt x="420" y="660"/>
                      </a:lnTo>
                      <a:lnTo>
                        <a:pt x="480" y="6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8" name="Papua New Guinea"/>
                <p:cNvSpPr>
                  <a:spLocks noEditPoints="1"/>
                </p:cNvSpPr>
                <p:nvPr/>
              </p:nvSpPr>
              <p:spPr bwMode="gray">
                <a:xfrm>
                  <a:off x="5076" y="3098"/>
                  <a:ext cx="267" cy="99"/>
                </a:xfrm>
                <a:custGeom>
                  <a:avLst/>
                  <a:gdLst>
                    <a:gd name="T0" fmla="*/ 121404 w 1086"/>
                    <a:gd name="T1" fmla="*/ 3538 h 726"/>
                    <a:gd name="T2" fmla="*/ 121404 w 1086"/>
                    <a:gd name="T3" fmla="*/ 3538 h 726"/>
                    <a:gd name="T4" fmla="*/ 121404 w 1086"/>
                    <a:gd name="T5" fmla="*/ 3538 h 726"/>
                    <a:gd name="T6" fmla="*/ 121404 w 1086"/>
                    <a:gd name="T7" fmla="*/ 3538 h 726"/>
                    <a:gd name="T8" fmla="*/ 121404 w 1086"/>
                    <a:gd name="T9" fmla="*/ 3538 h 726"/>
                    <a:gd name="T10" fmla="*/ 121404 w 1086"/>
                    <a:gd name="T11" fmla="*/ 3538 h 726"/>
                    <a:gd name="T12" fmla="*/ 121404 w 1086"/>
                    <a:gd name="T13" fmla="*/ 3538 h 726"/>
                    <a:gd name="T14" fmla="*/ 121404 w 1086"/>
                    <a:gd name="T15" fmla="*/ 3538 h 726"/>
                    <a:gd name="T16" fmla="*/ 121404 w 1086"/>
                    <a:gd name="T17" fmla="*/ 3538 h 726"/>
                    <a:gd name="T18" fmla="*/ 121404 w 1086"/>
                    <a:gd name="T19" fmla="*/ 3538 h 726"/>
                    <a:gd name="T20" fmla="*/ 121404 w 1086"/>
                    <a:gd name="T21" fmla="*/ 3538 h 726"/>
                    <a:gd name="T22" fmla="*/ 121404 w 1086"/>
                    <a:gd name="T23" fmla="*/ 3538 h 726"/>
                    <a:gd name="T24" fmla="*/ 121404 w 1086"/>
                    <a:gd name="T25" fmla="*/ 3538 h 726"/>
                    <a:gd name="T26" fmla="*/ 121404 w 1086"/>
                    <a:gd name="T27" fmla="*/ 3538 h 726"/>
                    <a:gd name="T28" fmla="*/ 121404 w 1086"/>
                    <a:gd name="T29" fmla="*/ 3538 h 726"/>
                    <a:gd name="T30" fmla="*/ 121404 w 1086"/>
                    <a:gd name="T31" fmla="*/ 3538 h 726"/>
                    <a:gd name="T32" fmla="*/ 121404 w 1086"/>
                    <a:gd name="T33" fmla="*/ 3538 h 726"/>
                    <a:gd name="T34" fmla="*/ 121404 w 1086"/>
                    <a:gd name="T35" fmla="*/ 3538 h 726"/>
                    <a:gd name="T36" fmla="*/ 121404 w 1086"/>
                    <a:gd name="T37" fmla="*/ 3538 h 726"/>
                    <a:gd name="T38" fmla="*/ 121404 w 1086"/>
                    <a:gd name="T39" fmla="*/ 3538 h 726"/>
                    <a:gd name="T40" fmla="*/ 121404 w 1086"/>
                    <a:gd name="T41" fmla="*/ 3538 h 726"/>
                    <a:gd name="T42" fmla="*/ 121404 w 1086"/>
                    <a:gd name="T43" fmla="*/ 3538 h 726"/>
                    <a:gd name="T44" fmla="*/ 121404 w 1086"/>
                    <a:gd name="T45" fmla="*/ 3538 h 726"/>
                    <a:gd name="T46" fmla="*/ 121404 w 1086"/>
                    <a:gd name="T47" fmla="*/ 3538 h 726"/>
                    <a:gd name="T48" fmla="*/ 121404 w 1086"/>
                    <a:gd name="T49" fmla="*/ 3538 h 726"/>
                    <a:gd name="T50" fmla="*/ 121404 w 1086"/>
                    <a:gd name="T51" fmla="*/ 3538 h 726"/>
                    <a:gd name="T52" fmla="*/ 121404 w 1086"/>
                    <a:gd name="T53" fmla="*/ 3538 h 726"/>
                    <a:gd name="T54" fmla="*/ 121404 w 1086"/>
                    <a:gd name="T55" fmla="*/ 3538 h 726"/>
                    <a:gd name="T56" fmla="*/ 121404 w 1086"/>
                    <a:gd name="T57" fmla="*/ 3538 h 726"/>
                    <a:gd name="T58" fmla="*/ 121404 w 1086"/>
                    <a:gd name="T59" fmla="*/ 3538 h 726"/>
                    <a:gd name="T60" fmla="*/ 121404 w 1086"/>
                    <a:gd name="T61" fmla="*/ 3538 h 726"/>
                    <a:gd name="T62" fmla="*/ 121404 w 1086"/>
                    <a:gd name="T63" fmla="*/ 3538 h 726"/>
                    <a:gd name="T64" fmla="*/ 121404 w 1086"/>
                    <a:gd name="T65" fmla="*/ 3538 h 726"/>
                    <a:gd name="T66" fmla="*/ 121404 w 1086"/>
                    <a:gd name="T67" fmla="*/ 3538 h 726"/>
                    <a:gd name="T68" fmla="*/ 121404 w 1086"/>
                    <a:gd name="T69" fmla="*/ 3538 h 726"/>
                    <a:gd name="T70" fmla="*/ 121404 w 1086"/>
                    <a:gd name="T71" fmla="*/ 3538 h 726"/>
                    <a:gd name="T72" fmla="*/ 121404 w 1086"/>
                    <a:gd name="T73" fmla="*/ 3538 h 726"/>
                    <a:gd name="T74" fmla="*/ 121404 w 1086"/>
                    <a:gd name="T75" fmla="*/ 3538 h 726"/>
                    <a:gd name="T76" fmla="*/ 121404 w 1086"/>
                    <a:gd name="T77" fmla="*/ 3538 h 726"/>
                    <a:gd name="T78" fmla="*/ 121404 w 1086"/>
                    <a:gd name="T79" fmla="*/ 3538 h 726"/>
                    <a:gd name="T80" fmla="*/ 121404 w 1086"/>
                    <a:gd name="T81" fmla="*/ 3538 h 726"/>
                    <a:gd name="T82" fmla="*/ 121404 w 1086"/>
                    <a:gd name="T83" fmla="*/ 3538 h 726"/>
                    <a:gd name="T84" fmla="*/ 121404 w 1086"/>
                    <a:gd name="T85" fmla="*/ 3538 h 726"/>
                    <a:gd name="T86" fmla="*/ 121404 w 1086"/>
                    <a:gd name="T87" fmla="*/ 3538 h 726"/>
                    <a:gd name="T88" fmla="*/ 121404 w 1086"/>
                    <a:gd name="T89" fmla="*/ 3538 h 726"/>
                    <a:gd name="T90" fmla="*/ 121404 w 1086"/>
                    <a:gd name="T91" fmla="*/ 3538 h 726"/>
                    <a:gd name="T92" fmla="*/ 121404 w 1086"/>
                    <a:gd name="T93" fmla="*/ 3538 h 726"/>
                    <a:gd name="T94" fmla="*/ 121404 w 1086"/>
                    <a:gd name="T95" fmla="*/ 3538 h 726"/>
                    <a:gd name="T96" fmla="*/ 121404 w 1086"/>
                    <a:gd name="T97" fmla="*/ 3538 h 726"/>
                    <a:gd name="T98" fmla="*/ 121404 w 1086"/>
                    <a:gd name="T99" fmla="*/ 3538 h 726"/>
                    <a:gd name="T100" fmla="*/ 121404 w 1086"/>
                    <a:gd name="T101" fmla="*/ 3538 h 726"/>
                    <a:gd name="T102" fmla="*/ 121404 w 1086"/>
                    <a:gd name="T103" fmla="*/ 3538 h 726"/>
                    <a:gd name="T104" fmla="*/ 121404 w 1086"/>
                    <a:gd name="T105" fmla="*/ 3538 h 726"/>
                    <a:gd name="T106" fmla="*/ 121404 w 1086"/>
                    <a:gd name="T107" fmla="*/ 3538 h 726"/>
                    <a:gd name="T108" fmla="*/ 121404 w 1086"/>
                    <a:gd name="T109" fmla="*/ 3538 h 726"/>
                    <a:gd name="T110" fmla="*/ 121404 w 1086"/>
                    <a:gd name="T111" fmla="*/ 3538 h 726"/>
                    <a:gd name="T112" fmla="*/ 121404 w 1086"/>
                    <a:gd name="T113" fmla="*/ 3538 h 72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86"/>
                    <a:gd name="T172" fmla="*/ 0 h 726"/>
                    <a:gd name="T173" fmla="*/ 1086 w 1086"/>
                    <a:gd name="T174" fmla="*/ 726 h 72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86" h="726">
                      <a:moveTo>
                        <a:pt x="486" y="0"/>
                      </a:moveTo>
                      <a:lnTo>
                        <a:pt x="462" y="0"/>
                      </a:lnTo>
                      <a:lnTo>
                        <a:pt x="450" y="6"/>
                      </a:lnTo>
                      <a:lnTo>
                        <a:pt x="444" y="12"/>
                      </a:lnTo>
                      <a:lnTo>
                        <a:pt x="432" y="18"/>
                      </a:lnTo>
                      <a:lnTo>
                        <a:pt x="462" y="36"/>
                      </a:lnTo>
                      <a:lnTo>
                        <a:pt x="474" y="36"/>
                      </a:lnTo>
                      <a:lnTo>
                        <a:pt x="486" y="30"/>
                      </a:lnTo>
                      <a:lnTo>
                        <a:pt x="498" y="18"/>
                      </a:lnTo>
                      <a:lnTo>
                        <a:pt x="492" y="6"/>
                      </a:lnTo>
                      <a:lnTo>
                        <a:pt x="486" y="0"/>
                      </a:lnTo>
                      <a:close/>
                      <a:moveTo>
                        <a:pt x="756" y="216"/>
                      </a:moveTo>
                      <a:lnTo>
                        <a:pt x="750" y="222"/>
                      </a:lnTo>
                      <a:lnTo>
                        <a:pt x="750" y="228"/>
                      </a:lnTo>
                      <a:lnTo>
                        <a:pt x="756" y="234"/>
                      </a:lnTo>
                      <a:lnTo>
                        <a:pt x="768" y="240"/>
                      </a:lnTo>
                      <a:lnTo>
                        <a:pt x="774" y="246"/>
                      </a:lnTo>
                      <a:lnTo>
                        <a:pt x="774" y="264"/>
                      </a:lnTo>
                      <a:lnTo>
                        <a:pt x="702" y="300"/>
                      </a:lnTo>
                      <a:lnTo>
                        <a:pt x="666" y="300"/>
                      </a:lnTo>
                      <a:lnTo>
                        <a:pt x="630" y="312"/>
                      </a:lnTo>
                      <a:lnTo>
                        <a:pt x="594" y="330"/>
                      </a:lnTo>
                      <a:lnTo>
                        <a:pt x="588" y="336"/>
                      </a:lnTo>
                      <a:lnTo>
                        <a:pt x="570" y="336"/>
                      </a:lnTo>
                      <a:lnTo>
                        <a:pt x="564" y="342"/>
                      </a:lnTo>
                      <a:lnTo>
                        <a:pt x="588" y="378"/>
                      </a:lnTo>
                      <a:lnTo>
                        <a:pt x="684" y="378"/>
                      </a:lnTo>
                      <a:lnTo>
                        <a:pt x="702" y="366"/>
                      </a:lnTo>
                      <a:lnTo>
                        <a:pt x="738" y="366"/>
                      </a:lnTo>
                      <a:lnTo>
                        <a:pt x="750" y="360"/>
                      </a:lnTo>
                      <a:lnTo>
                        <a:pt x="774" y="336"/>
                      </a:lnTo>
                      <a:lnTo>
                        <a:pt x="774" y="330"/>
                      </a:lnTo>
                      <a:lnTo>
                        <a:pt x="804" y="324"/>
                      </a:lnTo>
                      <a:lnTo>
                        <a:pt x="798" y="300"/>
                      </a:lnTo>
                      <a:lnTo>
                        <a:pt x="822" y="300"/>
                      </a:lnTo>
                      <a:lnTo>
                        <a:pt x="822" y="288"/>
                      </a:lnTo>
                      <a:lnTo>
                        <a:pt x="828" y="258"/>
                      </a:lnTo>
                      <a:lnTo>
                        <a:pt x="828" y="228"/>
                      </a:lnTo>
                      <a:lnTo>
                        <a:pt x="822" y="198"/>
                      </a:lnTo>
                      <a:lnTo>
                        <a:pt x="816" y="192"/>
                      </a:lnTo>
                      <a:lnTo>
                        <a:pt x="804" y="186"/>
                      </a:lnTo>
                      <a:lnTo>
                        <a:pt x="792" y="192"/>
                      </a:lnTo>
                      <a:lnTo>
                        <a:pt x="786" y="198"/>
                      </a:lnTo>
                      <a:lnTo>
                        <a:pt x="762" y="210"/>
                      </a:lnTo>
                      <a:lnTo>
                        <a:pt x="756" y="216"/>
                      </a:lnTo>
                      <a:close/>
                      <a:moveTo>
                        <a:pt x="834" y="132"/>
                      </a:moveTo>
                      <a:lnTo>
                        <a:pt x="822" y="132"/>
                      </a:lnTo>
                      <a:lnTo>
                        <a:pt x="816" y="120"/>
                      </a:lnTo>
                      <a:lnTo>
                        <a:pt x="804" y="108"/>
                      </a:lnTo>
                      <a:lnTo>
                        <a:pt x="792" y="102"/>
                      </a:lnTo>
                      <a:lnTo>
                        <a:pt x="786" y="90"/>
                      </a:lnTo>
                      <a:lnTo>
                        <a:pt x="774" y="78"/>
                      </a:lnTo>
                      <a:lnTo>
                        <a:pt x="768" y="78"/>
                      </a:lnTo>
                      <a:lnTo>
                        <a:pt x="762" y="72"/>
                      </a:lnTo>
                      <a:lnTo>
                        <a:pt x="756" y="72"/>
                      </a:lnTo>
                      <a:lnTo>
                        <a:pt x="732" y="36"/>
                      </a:lnTo>
                      <a:lnTo>
                        <a:pt x="720" y="84"/>
                      </a:lnTo>
                      <a:lnTo>
                        <a:pt x="762" y="96"/>
                      </a:lnTo>
                      <a:lnTo>
                        <a:pt x="816" y="150"/>
                      </a:lnTo>
                      <a:lnTo>
                        <a:pt x="828" y="150"/>
                      </a:lnTo>
                      <a:lnTo>
                        <a:pt x="834" y="156"/>
                      </a:lnTo>
                      <a:lnTo>
                        <a:pt x="846" y="162"/>
                      </a:lnTo>
                      <a:lnTo>
                        <a:pt x="852" y="174"/>
                      </a:lnTo>
                      <a:lnTo>
                        <a:pt x="852" y="180"/>
                      </a:lnTo>
                      <a:lnTo>
                        <a:pt x="858" y="192"/>
                      </a:lnTo>
                      <a:lnTo>
                        <a:pt x="852" y="204"/>
                      </a:lnTo>
                      <a:lnTo>
                        <a:pt x="852" y="240"/>
                      </a:lnTo>
                      <a:lnTo>
                        <a:pt x="858" y="252"/>
                      </a:lnTo>
                      <a:lnTo>
                        <a:pt x="864" y="258"/>
                      </a:lnTo>
                      <a:lnTo>
                        <a:pt x="882" y="258"/>
                      </a:lnTo>
                      <a:lnTo>
                        <a:pt x="894" y="246"/>
                      </a:lnTo>
                      <a:lnTo>
                        <a:pt x="900" y="234"/>
                      </a:lnTo>
                      <a:lnTo>
                        <a:pt x="900" y="222"/>
                      </a:lnTo>
                      <a:lnTo>
                        <a:pt x="888" y="186"/>
                      </a:lnTo>
                      <a:lnTo>
                        <a:pt x="876" y="174"/>
                      </a:lnTo>
                      <a:lnTo>
                        <a:pt x="864" y="156"/>
                      </a:lnTo>
                      <a:lnTo>
                        <a:pt x="852" y="150"/>
                      </a:lnTo>
                      <a:lnTo>
                        <a:pt x="846" y="138"/>
                      </a:lnTo>
                      <a:lnTo>
                        <a:pt x="834" y="132"/>
                      </a:lnTo>
                      <a:close/>
                      <a:moveTo>
                        <a:pt x="1086" y="360"/>
                      </a:moveTo>
                      <a:lnTo>
                        <a:pt x="1020" y="294"/>
                      </a:lnTo>
                      <a:lnTo>
                        <a:pt x="1020" y="288"/>
                      </a:lnTo>
                      <a:lnTo>
                        <a:pt x="1002" y="270"/>
                      </a:lnTo>
                      <a:lnTo>
                        <a:pt x="984" y="270"/>
                      </a:lnTo>
                      <a:lnTo>
                        <a:pt x="978" y="276"/>
                      </a:lnTo>
                      <a:lnTo>
                        <a:pt x="978" y="300"/>
                      </a:lnTo>
                      <a:lnTo>
                        <a:pt x="996" y="330"/>
                      </a:lnTo>
                      <a:lnTo>
                        <a:pt x="1020" y="378"/>
                      </a:lnTo>
                      <a:lnTo>
                        <a:pt x="1086" y="438"/>
                      </a:lnTo>
                      <a:lnTo>
                        <a:pt x="1086" y="360"/>
                      </a:lnTo>
                      <a:close/>
                      <a:moveTo>
                        <a:pt x="672" y="672"/>
                      </a:moveTo>
                      <a:lnTo>
                        <a:pt x="630" y="642"/>
                      </a:lnTo>
                      <a:lnTo>
                        <a:pt x="648" y="630"/>
                      </a:lnTo>
                      <a:lnTo>
                        <a:pt x="636" y="630"/>
                      </a:lnTo>
                      <a:lnTo>
                        <a:pt x="624" y="624"/>
                      </a:lnTo>
                      <a:lnTo>
                        <a:pt x="612" y="624"/>
                      </a:lnTo>
                      <a:lnTo>
                        <a:pt x="600" y="618"/>
                      </a:lnTo>
                      <a:lnTo>
                        <a:pt x="594" y="606"/>
                      </a:lnTo>
                      <a:lnTo>
                        <a:pt x="594" y="594"/>
                      </a:lnTo>
                      <a:lnTo>
                        <a:pt x="600" y="582"/>
                      </a:lnTo>
                      <a:lnTo>
                        <a:pt x="600" y="564"/>
                      </a:lnTo>
                      <a:lnTo>
                        <a:pt x="588" y="570"/>
                      </a:lnTo>
                      <a:lnTo>
                        <a:pt x="582" y="570"/>
                      </a:lnTo>
                      <a:lnTo>
                        <a:pt x="570" y="576"/>
                      </a:lnTo>
                      <a:lnTo>
                        <a:pt x="564" y="576"/>
                      </a:lnTo>
                      <a:lnTo>
                        <a:pt x="552" y="582"/>
                      </a:lnTo>
                      <a:lnTo>
                        <a:pt x="552" y="552"/>
                      </a:lnTo>
                      <a:lnTo>
                        <a:pt x="528" y="540"/>
                      </a:lnTo>
                      <a:lnTo>
                        <a:pt x="528" y="492"/>
                      </a:lnTo>
                      <a:lnTo>
                        <a:pt x="474" y="456"/>
                      </a:lnTo>
                      <a:lnTo>
                        <a:pt x="450" y="402"/>
                      </a:lnTo>
                      <a:lnTo>
                        <a:pt x="474" y="390"/>
                      </a:lnTo>
                      <a:lnTo>
                        <a:pt x="480" y="384"/>
                      </a:lnTo>
                      <a:lnTo>
                        <a:pt x="492" y="378"/>
                      </a:lnTo>
                      <a:lnTo>
                        <a:pt x="504" y="366"/>
                      </a:lnTo>
                      <a:lnTo>
                        <a:pt x="504" y="360"/>
                      </a:lnTo>
                      <a:lnTo>
                        <a:pt x="492" y="336"/>
                      </a:lnTo>
                      <a:lnTo>
                        <a:pt x="468" y="324"/>
                      </a:lnTo>
                      <a:lnTo>
                        <a:pt x="462" y="318"/>
                      </a:lnTo>
                      <a:lnTo>
                        <a:pt x="456" y="318"/>
                      </a:lnTo>
                      <a:lnTo>
                        <a:pt x="450" y="312"/>
                      </a:lnTo>
                      <a:lnTo>
                        <a:pt x="438" y="312"/>
                      </a:lnTo>
                      <a:lnTo>
                        <a:pt x="402" y="300"/>
                      </a:lnTo>
                      <a:lnTo>
                        <a:pt x="390" y="300"/>
                      </a:lnTo>
                      <a:lnTo>
                        <a:pt x="378" y="294"/>
                      </a:lnTo>
                      <a:lnTo>
                        <a:pt x="372" y="294"/>
                      </a:lnTo>
                      <a:lnTo>
                        <a:pt x="372" y="234"/>
                      </a:lnTo>
                      <a:lnTo>
                        <a:pt x="366" y="222"/>
                      </a:lnTo>
                      <a:lnTo>
                        <a:pt x="354" y="210"/>
                      </a:lnTo>
                      <a:lnTo>
                        <a:pt x="342" y="210"/>
                      </a:lnTo>
                      <a:lnTo>
                        <a:pt x="288" y="156"/>
                      </a:lnTo>
                      <a:lnTo>
                        <a:pt x="252" y="162"/>
                      </a:lnTo>
                      <a:lnTo>
                        <a:pt x="216" y="126"/>
                      </a:lnTo>
                      <a:lnTo>
                        <a:pt x="186" y="120"/>
                      </a:lnTo>
                      <a:lnTo>
                        <a:pt x="66" y="60"/>
                      </a:lnTo>
                      <a:lnTo>
                        <a:pt x="42" y="72"/>
                      </a:lnTo>
                      <a:lnTo>
                        <a:pt x="0" y="42"/>
                      </a:lnTo>
                      <a:lnTo>
                        <a:pt x="42" y="72"/>
                      </a:lnTo>
                      <a:lnTo>
                        <a:pt x="36" y="102"/>
                      </a:lnTo>
                      <a:lnTo>
                        <a:pt x="36" y="240"/>
                      </a:lnTo>
                      <a:lnTo>
                        <a:pt x="30" y="258"/>
                      </a:lnTo>
                      <a:lnTo>
                        <a:pt x="30" y="372"/>
                      </a:lnTo>
                      <a:lnTo>
                        <a:pt x="24" y="378"/>
                      </a:lnTo>
                      <a:lnTo>
                        <a:pt x="12" y="384"/>
                      </a:lnTo>
                      <a:lnTo>
                        <a:pt x="0" y="396"/>
                      </a:lnTo>
                      <a:lnTo>
                        <a:pt x="0" y="402"/>
                      </a:lnTo>
                      <a:lnTo>
                        <a:pt x="6" y="408"/>
                      </a:lnTo>
                      <a:lnTo>
                        <a:pt x="18" y="414"/>
                      </a:lnTo>
                      <a:lnTo>
                        <a:pt x="30" y="414"/>
                      </a:lnTo>
                      <a:lnTo>
                        <a:pt x="30" y="444"/>
                      </a:lnTo>
                      <a:lnTo>
                        <a:pt x="24" y="456"/>
                      </a:lnTo>
                      <a:lnTo>
                        <a:pt x="24" y="480"/>
                      </a:lnTo>
                      <a:lnTo>
                        <a:pt x="18" y="492"/>
                      </a:lnTo>
                      <a:lnTo>
                        <a:pt x="18" y="504"/>
                      </a:lnTo>
                      <a:lnTo>
                        <a:pt x="12" y="510"/>
                      </a:lnTo>
                      <a:lnTo>
                        <a:pt x="12" y="516"/>
                      </a:lnTo>
                      <a:lnTo>
                        <a:pt x="18" y="540"/>
                      </a:lnTo>
                      <a:lnTo>
                        <a:pt x="18" y="588"/>
                      </a:lnTo>
                      <a:lnTo>
                        <a:pt x="30" y="594"/>
                      </a:lnTo>
                      <a:lnTo>
                        <a:pt x="48" y="594"/>
                      </a:lnTo>
                      <a:lnTo>
                        <a:pt x="60" y="588"/>
                      </a:lnTo>
                      <a:lnTo>
                        <a:pt x="90" y="588"/>
                      </a:lnTo>
                      <a:lnTo>
                        <a:pt x="96" y="582"/>
                      </a:lnTo>
                      <a:lnTo>
                        <a:pt x="102" y="582"/>
                      </a:lnTo>
                      <a:lnTo>
                        <a:pt x="126" y="600"/>
                      </a:lnTo>
                      <a:lnTo>
                        <a:pt x="132" y="600"/>
                      </a:lnTo>
                      <a:lnTo>
                        <a:pt x="138" y="594"/>
                      </a:lnTo>
                      <a:lnTo>
                        <a:pt x="156" y="588"/>
                      </a:lnTo>
                      <a:lnTo>
                        <a:pt x="168" y="582"/>
                      </a:lnTo>
                      <a:lnTo>
                        <a:pt x="180" y="570"/>
                      </a:lnTo>
                      <a:lnTo>
                        <a:pt x="180" y="564"/>
                      </a:lnTo>
                      <a:lnTo>
                        <a:pt x="168" y="552"/>
                      </a:lnTo>
                      <a:lnTo>
                        <a:pt x="150" y="540"/>
                      </a:lnTo>
                      <a:lnTo>
                        <a:pt x="138" y="534"/>
                      </a:lnTo>
                      <a:lnTo>
                        <a:pt x="120" y="522"/>
                      </a:lnTo>
                      <a:lnTo>
                        <a:pt x="108" y="516"/>
                      </a:lnTo>
                      <a:lnTo>
                        <a:pt x="102" y="510"/>
                      </a:lnTo>
                      <a:lnTo>
                        <a:pt x="96" y="510"/>
                      </a:lnTo>
                      <a:lnTo>
                        <a:pt x="108" y="510"/>
                      </a:lnTo>
                      <a:lnTo>
                        <a:pt x="138" y="516"/>
                      </a:lnTo>
                      <a:lnTo>
                        <a:pt x="204" y="516"/>
                      </a:lnTo>
                      <a:lnTo>
                        <a:pt x="204" y="510"/>
                      </a:lnTo>
                      <a:lnTo>
                        <a:pt x="198" y="504"/>
                      </a:lnTo>
                      <a:lnTo>
                        <a:pt x="198" y="498"/>
                      </a:lnTo>
                      <a:lnTo>
                        <a:pt x="186" y="486"/>
                      </a:lnTo>
                      <a:lnTo>
                        <a:pt x="192" y="492"/>
                      </a:lnTo>
                      <a:lnTo>
                        <a:pt x="204" y="492"/>
                      </a:lnTo>
                      <a:lnTo>
                        <a:pt x="210" y="498"/>
                      </a:lnTo>
                      <a:lnTo>
                        <a:pt x="216" y="498"/>
                      </a:lnTo>
                      <a:lnTo>
                        <a:pt x="222" y="492"/>
                      </a:lnTo>
                      <a:lnTo>
                        <a:pt x="222" y="486"/>
                      </a:lnTo>
                      <a:lnTo>
                        <a:pt x="216" y="480"/>
                      </a:lnTo>
                      <a:lnTo>
                        <a:pt x="216" y="468"/>
                      </a:lnTo>
                      <a:lnTo>
                        <a:pt x="210" y="462"/>
                      </a:lnTo>
                      <a:lnTo>
                        <a:pt x="222" y="468"/>
                      </a:lnTo>
                      <a:lnTo>
                        <a:pt x="228" y="474"/>
                      </a:lnTo>
                      <a:lnTo>
                        <a:pt x="246" y="474"/>
                      </a:lnTo>
                      <a:lnTo>
                        <a:pt x="252" y="468"/>
                      </a:lnTo>
                      <a:lnTo>
                        <a:pt x="264" y="462"/>
                      </a:lnTo>
                      <a:lnTo>
                        <a:pt x="270" y="456"/>
                      </a:lnTo>
                      <a:lnTo>
                        <a:pt x="288" y="474"/>
                      </a:lnTo>
                      <a:lnTo>
                        <a:pt x="300" y="480"/>
                      </a:lnTo>
                      <a:lnTo>
                        <a:pt x="306" y="486"/>
                      </a:lnTo>
                      <a:lnTo>
                        <a:pt x="312" y="486"/>
                      </a:lnTo>
                      <a:lnTo>
                        <a:pt x="330" y="492"/>
                      </a:lnTo>
                      <a:lnTo>
                        <a:pt x="342" y="492"/>
                      </a:lnTo>
                      <a:lnTo>
                        <a:pt x="378" y="504"/>
                      </a:lnTo>
                      <a:lnTo>
                        <a:pt x="390" y="510"/>
                      </a:lnTo>
                      <a:lnTo>
                        <a:pt x="402" y="534"/>
                      </a:lnTo>
                      <a:lnTo>
                        <a:pt x="402" y="558"/>
                      </a:lnTo>
                      <a:lnTo>
                        <a:pt x="408" y="570"/>
                      </a:lnTo>
                      <a:lnTo>
                        <a:pt x="420" y="582"/>
                      </a:lnTo>
                      <a:lnTo>
                        <a:pt x="438" y="582"/>
                      </a:lnTo>
                      <a:lnTo>
                        <a:pt x="450" y="594"/>
                      </a:lnTo>
                      <a:lnTo>
                        <a:pt x="450" y="606"/>
                      </a:lnTo>
                      <a:lnTo>
                        <a:pt x="456" y="618"/>
                      </a:lnTo>
                      <a:lnTo>
                        <a:pt x="468" y="654"/>
                      </a:lnTo>
                      <a:lnTo>
                        <a:pt x="486" y="672"/>
                      </a:lnTo>
                      <a:lnTo>
                        <a:pt x="516" y="678"/>
                      </a:lnTo>
                      <a:lnTo>
                        <a:pt x="558" y="684"/>
                      </a:lnTo>
                      <a:lnTo>
                        <a:pt x="618" y="684"/>
                      </a:lnTo>
                      <a:lnTo>
                        <a:pt x="630" y="690"/>
                      </a:lnTo>
                      <a:lnTo>
                        <a:pt x="654" y="714"/>
                      </a:lnTo>
                      <a:lnTo>
                        <a:pt x="678" y="726"/>
                      </a:lnTo>
                      <a:lnTo>
                        <a:pt x="684" y="726"/>
                      </a:lnTo>
                      <a:lnTo>
                        <a:pt x="684" y="720"/>
                      </a:lnTo>
                      <a:lnTo>
                        <a:pt x="678" y="708"/>
                      </a:lnTo>
                      <a:lnTo>
                        <a:pt x="678" y="702"/>
                      </a:lnTo>
                      <a:lnTo>
                        <a:pt x="672" y="690"/>
                      </a:lnTo>
                      <a:lnTo>
                        <a:pt x="666" y="684"/>
                      </a:lnTo>
                      <a:lnTo>
                        <a:pt x="672" y="67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09" name="Panama"/>
                <p:cNvSpPr>
                  <a:spLocks/>
                </p:cNvSpPr>
                <p:nvPr/>
              </p:nvSpPr>
              <p:spPr bwMode="gray">
                <a:xfrm>
                  <a:off x="1175" y="2971"/>
                  <a:ext cx="99" cy="27"/>
                </a:xfrm>
                <a:custGeom>
                  <a:avLst/>
                  <a:gdLst>
                    <a:gd name="T0" fmla="*/ 111726 w 408"/>
                    <a:gd name="T1" fmla="*/ 3487 h 198"/>
                    <a:gd name="T2" fmla="*/ 111726 w 408"/>
                    <a:gd name="T3" fmla="*/ 3487 h 198"/>
                    <a:gd name="T4" fmla="*/ 111726 w 408"/>
                    <a:gd name="T5" fmla="*/ 3487 h 198"/>
                    <a:gd name="T6" fmla="*/ 111726 w 408"/>
                    <a:gd name="T7" fmla="*/ 3487 h 198"/>
                    <a:gd name="T8" fmla="*/ 111726 w 408"/>
                    <a:gd name="T9" fmla="*/ 3487 h 198"/>
                    <a:gd name="T10" fmla="*/ 111726 w 408"/>
                    <a:gd name="T11" fmla="*/ 3487 h 198"/>
                    <a:gd name="T12" fmla="*/ 111726 w 408"/>
                    <a:gd name="T13" fmla="*/ 3487 h 198"/>
                    <a:gd name="T14" fmla="*/ 111726 w 408"/>
                    <a:gd name="T15" fmla="*/ 3487 h 198"/>
                    <a:gd name="T16" fmla="*/ 111726 w 408"/>
                    <a:gd name="T17" fmla="*/ 3487 h 198"/>
                    <a:gd name="T18" fmla="*/ 111726 w 408"/>
                    <a:gd name="T19" fmla="*/ 3487 h 198"/>
                    <a:gd name="T20" fmla="*/ 111726 w 408"/>
                    <a:gd name="T21" fmla="*/ 3487 h 198"/>
                    <a:gd name="T22" fmla="*/ 111726 w 408"/>
                    <a:gd name="T23" fmla="*/ 3487 h 198"/>
                    <a:gd name="T24" fmla="*/ 111726 w 408"/>
                    <a:gd name="T25" fmla="*/ 3487 h 198"/>
                    <a:gd name="T26" fmla="*/ 111726 w 408"/>
                    <a:gd name="T27" fmla="*/ 3487 h 198"/>
                    <a:gd name="T28" fmla="*/ 111726 w 408"/>
                    <a:gd name="T29" fmla="*/ 3487 h 198"/>
                    <a:gd name="T30" fmla="*/ 111726 w 408"/>
                    <a:gd name="T31" fmla="*/ 3487 h 198"/>
                    <a:gd name="T32" fmla="*/ 111726 w 408"/>
                    <a:gd name="T33" fmla="*/ 0 h 198"/>
                    <a:gd name="T34" fmla="*/ 111726 w 408"/>
                    <a:gd name="T35" fmla="*/ 3487 h 198"/>
                    <a:gd name="T36" fmla="*/ 111726 w 408"/>
                    <a:gd name="T37" fmla="*/ 3487 h 198"/>
                    <a:gd name="T38" fmla="*/ 111726 w 408"/>
                    <a:gd name="T39" fmla="*/ 3487 h 198"/>
                    <a:gd name="T40" fmla="*/ 111726 w 408"/>
                    <a:gd name="T41" fmla="*/ 3487 h 198"/>
                    <a:gd name="T42" fmla="*/ 111726 w 408"/>
                    <a:gd name="T43" fmla="*/ 3487 h 198"/>
                    <a:gd name="T44" fmla="*/ 111726 w 408"/>
                    <a:gd name="T45" fmla="*/ 3487 h 198"/>
                    <a:gd name="T46" fmla="*/ 111726 w 408"/>
                    <a:gd name="T47" fmla="*/ 3487 h 198"/>
                    <a:gd name="T48" fmla="*/ 111726 w 408"/>
                    <a:gd name="T49" fmla="*/ 3487 h 198"/>
                    <a:gd name="T50" fmla="*/ 111726 w 408"/>
                    <a:gd name="T51" fmla="*/ 3487 h 198"/>
                    <a:gd name="T52" fmla="*/ 111726 w 408"/>
                    <a:gd name="T53" fmla="*/ 3487 h 198"/>
                    <a:gd name="T54" fmla="*/ 111726 w 408"/>
                    <a:gd name="T55" fmla="*/ 3487 h 198"/>
                    <a:gd name="T56" fmla="*/ 0 w 408"/>
                    <a:gd name="T57" fmla="*/ 3487 h 198"/>
                    <a:gd name="T58" fmla="*/ 111726 w 408"/>
                    <a:gd name="T59" fmla="*/ 3487 h 198"/>
                    <a:gd name="T60" fmla="*/ 111726 w 408"/>
                    <a:gd name="T61" fmla="*/ 3487 h 198"/>
                    <a:gd name="T62" fmla="*/ 111726 w 408"/>
                    <a:gd name="T63" fmla="*/ 3487 h 198"/>
                    <a:gd name="T64" fmla="*/ 0 w 408"/>
                    <a:gd name="T65" fmla="*/ 3487 h 198"/>
                    <a:gd name="T66" fmla="*/ 111726 w 408"/>
                    <a:gd name="T67" fmla="*/ 3487 h 198"/>
                    <a:gd name="T68" fmla="*/ 111726 w 408"/>
                    <a:gd name="T69" fmla="*/ 3487 h 198"/>
                    <a:gd name="T70" fmla="*/ 111726 w 408"/>
                    <a:gd name="T71" fmla="*/ 3487 h 198"/>
                    <a:gd name="T72" fmla="*/ 111726 w 408"/>
                    <a:gd name="T73" fmla="*/ 3487 h 198"/>
                    <a:gd name="T74" fmla="*/ 111726 w 408"/>
                    <a:gd name="T75" fmla="*/ 3487 h 198"/>
                    <a:gd name="T76" fmla="*/ 111726 w 408"/>
                    <a:gd name="T77" fmla="*/ 3487 h 198"/>
                    <a:gd name="T78" fmla="*/ 111726 w 408"/>
                    <a:gd name="T79" fmla="*/ 3487 h 198"/>
                    <a:gd name="T80" fmla="*/ 111726 w 408"/>
                    <a:gd name="T81" fmla="*/ 3487 h 198"/>
                    <a:gd name="T82" fmla="*/ 111726 w 408"/>
                    <a:gd name="T83" fmla="*/ 3487 h 198"/>
                    <a:gd name="T84" fmla="*/ 111726 w 408"/>
                    <a:gd name="T85" fmla="*/ 3487 h 198"/>
                    <a:gd name="T86" fmla="*/ 111726 w 408"/>
                    <a:gd name="T87" fmla="*/ 3487 h 198"/>
                    <a:gd name="T88" fmla="*/ 111726 w 408"/>
                    <a:gd name="T89" fmla="*/ 3487 h 198"/>
                    <a:gd name="T90" fmla="*/ 111726 w 408"/>
                    <a:gd name="T91" fmla="*/ 3487 h 198"/>
                    <a:gd name="T92" fmla="*/ 111726 w 408"/>
                    <a:gd name="T93" fmla="*/ 3487 h 198"/>
                    <a:gd name="T94" fmla="*/ 111726 w 408"/>
                    <a:gd name="T95" fmla="*/ 3487 h 198"/>
                    <a:gd name="T96" fmla="*/ 111726 w 408"/>
                    <a:gd name="T97" fmla="*/ 3487 h 198"/>
                    <a:gd name="T98" fmla="*/ 111726 w 408"/>
                    <a:gd name="T99" fmla="*/ 3487 h 198"/>
                    <a:gd name="T100" fmla="*/ 111726 w 408"/>
                    <a:gd name="T101" fmla="*/ 3487 h 19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408"/>
                    <a:gd name="T154" fmla="*/ 0 h 198"/>
                    <a:gd name="T155" fmla="*/ 408 w 408"/>
                    <a:gd name="T156" fmla="*/ 198 h 19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408" h="198">
                      <a:moveTo>
                        <a:pt x="306" y="66"/>
                      </a:moveTo>
                      <a:lnTo>
                        <a:pt x="318" y="78"/>
                      </a:lnTo>
                      <a:lnTo>
                        <a:pt x="324" y="90"/>
                      </a:lnTo>
                      <a:lnTo>
                        <a:pt x="330" y="96"/>
                      </a:lnTo>
                      <a:lnTo>
                        <a:pt x="342" y="90"/>
                      </a:lnTo>
                      <a:lnTo>
                        <a:pt x="372" y="120"/>
                      </a:lnTo>
                      <a:lnTo>
                        <a:pt x="342" y="102"/>
                      </a:lnTo>
                      <a:lnTo>
                        <a:pt x="342" y="120"/>
                      </a:lnTo>
                      <a:lnTo>
                        <a:pt x="336" y="132"/>
                      </a:lnTo>
                      <a:lnTo>
                        <a:pt x="336" y="162"/>
                      </a:lnTo>
                      <a:lnTo>
                        <a:pt x="342" y="168"/>
                      </a:lnTo>
                      <a:lnTo>
                        <a:pt x="348" y="180"/>
                      </a:lnTo>
                      <a:lnTo>
                        <a:pt x="354" y="186"/>
                      </a:lnTo>
                      <a:lnTo>
                        <a:pt x="360" y="186"/>
                      </a:lnTo>
                      <a:lnTo>
                        <a:pt x="372" y="156"/>
                      </a:lnTo>
                      <a:lnTo>
                        <a:pt x="378" y="162"/>
                      </a:lnTo>
                      <a:lnTo>
                        <a:pt x="390" y="168"/>
                      </a:lnTo>
                      <a:lnTo>
                        <a:pt x="396" y="162"/>
                      </a:lnTo>
                      <a:lnTo>
                        <a:pt x="408" y="138"/>
                      </a:lnTo>
                      <a:lnTo>
                        <a:pt x="408" y="126"/>
                      </a:lnTo>
                      <a:lnTo>
                        <a:pt x="396" y="120"/>
                      </a:lnTo>
                      <a:lnTo>
                        <a:pt x="390" y="108"/>
                      </a:lnTo>
                      <a:lnTo>
                        <a:pt x="390" y="90"/>
                      </a:lnTo>
                      <a:lnTo>
                        <a:pt x="396" y="84"/>
                      </a:lnTo>
                      <a:lnTo>
                        <a:pt x="372" y="66"/>
                      </a:lnTo>
                      <a:lnTo>
                        <a:pt x="372" y="60"/>
                      </a:lnTo>
                      <a:lnTo>
                        <a:pt x="366" y="54"/>
                      </a:lnTo>
                      <a:lnTo>
                        <a:pt x="366" y="42"/>
                      </a:lnTo>
                      <a:lnTo>
                        <a:pt x="360" y="30"/>
                      </a:lnTo>
                      <a:lnTo>
                        <a:pt x="348" y="24"/>
                      </a:lnTo>
                      <a:lnTo>
                        <a:pt x="330" y="18"/>
                      </a:lnTo>
                      <a:lnTo>
                        <a:pt x="288" y="18"/>
                      </a:lnTo>
                      <a:lnTo>
                        <a:pt x="282" y="0"/>
                      </a:lnTo>
                      <a:lnTo>
                        <a:pt x="246" y="0"/>
                      </a:lnTo>
                      <a:lnTo>
                        <a:pt x="234" y="6"/>
                      </a:lnTo>
                      <a:lnTo>
                        <a:pt x="228" y="12"/>
                      </a:lnTo>
                      <a:lnTo>
                        <a:pt x="222" y="24"/>
                      </a:lnTo>
                      <a:lnTo>
                        <a:pt x="210" y="36"/>
                      </a:lnTo>
                      <a:lnTo>
                        <a:pt x="204" y="36"/>
                      </a:lnTo>
                      <a:lnTo>
                        <a:pt x="198" y="30"/>
                      </a:lnTo>
                      <a:lnTo>
                        <a:pt x="192" y="30"/>
                      </a:lnTo>
                      <a:lnTo>
                        <a:pt x="168" y="42"/>
                      </a:lnTo>
                      <a:lnTo>
                        <a:pt x="144" y="66"/>
                      </a:lnTo>
                      <a:lnTo>
                        <a:pt x="132" y="72"/>
                      </a:lnTo>
                      <a:lnTo>
                        <a:pt x="120" y="72"/>
                      </a:lnTo>
                      <a:lnTo>
                        <a:pt x="114" y="66"/>
                      </a:lnTo>
                      <a:lnTo>
                        <a:pt x="102" y="60"/>
                      </a:lnTo>
                      <a:lnTo>
                        <a:pt x="90" y="42"/>
                      </a:lnTo>
                      <a:lnTo>
                        <a:pt x="78" y="54"/>
                      </a:lnTo>
                      <a:lnTo>
                        <a:pt x="60" y="54"/>
                      </a:lnTo>
                      <a:lnTo>
                        <a:pt x="48" y="42"/>
                      </a:lnTo>
                      <a:lnTo>
                        <a:pt x="48" y="18"/>
                      </a:lnTo>
                      <a:lnTo>
                        <a:pt x="36" y="6"/>
                      </a:lnTo>
                      <a:lnTo>
                        <a:pt x="24" y="6"/>
                      </a:lnTo>
                      <a:lnTo>
                        <a:pt x="18" y="12"/>
                      </a:lnTo>
                      <a:lnTo>
                        <a:pt x="6" y="12"/>
                      </a:lnTo>
                      <a:lnTo>
                        <a:pt x="0" y="18"/>
                      </a:lnTo>
                      <a:lnTo>
                        <a:pt x="0" y="36"/>
                      </a:lnTo>
                      <a:lnTo>
                        <a:pt x="6" y="42"/>
                      </a:lnTo>
                      <a:lnTo>
                        <a:pt x="6" y="48"/>
                      </a:lnTo>
                      <a:lnTo>
                        <a:pt x="24" y="48"/>
                      </a:lnTo>
                      <a:lnTo>
                        <a:pt x="30" y="54"/>
                      </a:lnTo>
                      <a:lnTo>
                        <a:pt x="12" y="72"/>
                      </a:lnTo>
                      <a:lnTo>
                        <a:pt x="6" y="72"/>
                      </a:lnTo>
                      <a:lnTo>
                        <a:pt x="6" y="96"/>
                      </a:lnTo>
                      <a:lnTo>
                        <a:pt x="0" y="102"/>
                      </a:lnTo>
                      <a:lnTo>
                        <a:pt x="6" y="108"/>
                      </a:lnTo>
                      <a:lnTo>
                        <a:pt x="48" y="102"/>
                      </a:lnTo>
                      <a:lnTo>
                        <a:pt x="60" y="120"/>
                      </a:lnTo>
                      <a:lnTo>
                        <a:pt x="90" y="114"/>
                      </a:lnTo>
                      <a:lnTo>
                        <a:pt x="90" y="126"/>
                      </a:lnTo>
                      <a:lnTo>
                        <a:pt x="84" y="132"/>
                      </a:lnTo>
                      <a:lnTo>
                        <a:pt x="84" y="150"/>
                      </a:lnTo>
                      <a:lnTo>
                        <a:pt x="90" y="156"/>
                      </a:lnTo>
                      <a:lnTo>
                        <a:pt x="108" y="156"/>
                      </a:lnTo>
                      <a:lnTo>
                        <a:pt x="114" y="150"/>
                      </a:lnTo>
                      <a:lnTo>
                        <a:pt x="120" y="150"/>
                      </a:lnTo>
                      <a:lnTo>
                        <a:pt x="120" y="132"/>
                      </a:lnTo>
                      <a:lnTo>
                        <a:pt x="138" y="126"/>
                      </a:lnTo>
                      <a:lnTo>
                        <a:pt x="138" y="150"/>
                      </a:lnTo>
                      <a:lnTo>
                        <a:pt x="144" y="168"/>
                      </a:lnTo>
                      <a:lnTo>
                        <a:pt x="144" y="180"/>
                      </a:lnTo>
                      <a:lnTo>
                        <a:pt x="150" y="192"/>
                      </a:lnTo>
                      <a:lnTo>
                        <a:pt x="156" y="198"/>
                      </a:lnTo>
                      <a:lnTo>
                        <a:pt x="162" y="198"/>
                      </a:lnTo>
                      <a:lnTo>
                        <a:pt x="180" y="192"/>
                      </a:lnTo>
                      <a:lnTo>
                        <a:pt x="198" y="174"/>
                      </a:lnTo>
                      <a:lnTo>
                        <a:pt x="204" y="174"/>
                      </a:lnTo>
                      <a:lnTo>
                        <a:pt x="198" y="168"/>
                      </a:lnTo>
                      <a:lnTo>
                        <a:pt x="186" y="162"/>
                      </a:lnTo>
                      <a:lnTo>
                        <a:pt x="180" y="150"/>
                      </a:lnTo>
                      <a:lnTo>
                        <a:pt x="174" y="144"/>
                      </a:lnTo>
                      <a:lnTo>
                        <a:pt x="168" y="132"/>
                      </a:lnTo>
                      <a:lnTo>
                        <a:pt x="162" y="126"/>
                      </a:lnTo>
                      <a:lnTo>
                        <a:pt x="186" y="102"/>
                      </a:lnTo>
                      <a:lnTo>
                        <a:pt x="222" y="84"/>
                      </a:lnTo>
                      <a:lnTo>
                        <a:pt x="228" y="72"/>
                      </a:lnTo>
                      <a:lnTo>
                        <a:pt x="246" y="54"/>
                      </a:lnTo>
                      <a:lnTo>
                        <a:pt x="258" y="48"/>
                      </a:lnTo>
                      <a:lnTo>
                        <a:pt x="276" y="54"/>
                      </a:lnTo>
                      <a:lnTo>
                        <a:pt x="288" y="60"/>
                      </a:lnTo>
                      <a:lnTo>
                        <a:pt x="306" y="6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0" name="Pakistan"/>
                <p:cNvSpPr>
                  <a:spLocks/>
                </p:cNvSpPr>
                <p:nvPr/>
              </p:nvSpPr>
              <p:spPr bwMode="gray">
                <a:xfrm>
                  <a:off x="3652" y="2669"/>
                  <a:ext cx="259" cy="144"/>
                </a:xfrm>
                <a:custGeom>
                  <a:avLst/>
                  <a:gdLst>
                    <a:gd name="T0" fmla="*/ 123924 w 1050"/>
                    <a:gd name="T1" fmla="*/ 3530 h 1056"/>
                    <a:gd name="T2" fmla="*/ 123924 w 1050"/>
                    <a:gd name="T3" fmla="*/ 3530 h 1056"/>
                    <a:gd name="T4" fmla="*/ 123924 w 1050"/>
                    <a:gd name="T5" fmla="*/ 3530 h 1056"/>
                    <a:gd name="T6" fmla="*/ 123924 w 1050"/>
                    <a:gd name="T7" fmla="*/ 3530 h 1056"/>
                    <a:gd name="T8" fmla="*/ 123924 w 1050"/>
                    <a:gd name="T9" fmla="*/ 3530 h 1056"/>
                    <a:gd name="T10" fmla="*/ 123924 w 1050"/>
                    <a:gd name="T11" fmla="*/ 3530 h 1056"/>
                    <a:gd name="T12" fmla="*/ 123924 w 1050"/>
                    <a:gd name="T13" fmla="*/ 3530 h 1056"/>
                    <a:gd name="T14" fmla="*/ 123924 w 1050"/>
                    <a:gd name="T15" fmla="*/ 3530 h 1056"/>
                    <a:gd name="T16" fmla="*/ 123924 w 1050"/>
                    <a:gd name="T17" fmla="*/ 3530 h 1056"/>
                    <a:gd name="T18" fmla="*/ 123924 w 1050"/>
                    <a:gd name="T19" fmla="*/ 3530 h 1056"/>
                    <a:gd name="T20" fmla="*/ 123924 w 1050"/>
                    <a:gd name="T21" fmla="*/ 3530 h 1056"/>
                    <a:gd name="T22" fmla="*/ 123924 w 1050"/>
                    <a:gd name="T23" fmla="*/ 3530 h 1056"/>
                    <a:gd name="T24" fmla="*/ 123924 w 1050"/>
                    <a:gd name="T25" fmla="*/ 3530 h 1056"/>
                    <a:gd name="T26" fmla="*/ 123924 w 1050"/>
                    <a:gd name="T27" fmla="*/ 3530 h 1056"/>
                    <a:gd name="T28" fmla="*/ 123924 w 1050"/>
                    <a:gd name="T29" fmla="*/ 3530 h 1056"/>
                    <a:gd name="T30" fmla="*/ 123924 w 1050"/>
                    <a:gd name="T31" fmla="*/ 3530 h 1056"/>
                    <a:gd name="T32" fmla="*/ 123924 w 1050"/>
                    <a:gd name="T33" fmla="*/ 3530 h 1056"/>
                    <a:gd name="T34" fmla="*/ 123924 w 1050"/>
                    <a:gd name="T35" fmla="*/ 3530 h 1056"/>
                    <a:gd name="T36" fmla="*/ 123924 w 1050"/>
                    <a:gd name="T37" fmla="*/ 3530 h 1056"/>
                    <a:gd name="T38" fmla="*/ 123924 w 1050"/>
                    <a:gd name="T39" fmla="*/ 3530 h 1056"/>
                    <a:gd name="T40" fmla="*/ 123924 w 1050"/>
                    <a:gd name="T41" fmla="*/ 3530 h 1056"/>
                    <a:gd name="T42" fmla="*/ 123924 w 1050"/>
                    <a:gd name="T43" fmla="*/ 3530 h 1056"/>
                    <a:gd name="T44" fmla="*/ 0 w 1050"/>
                    <a:gd name="T45" fmla="*/ 3530 h 1056"/>
                    <a:gd name="T46" fmla="*/ 123924 w 1050"/>
                    <a:gd name="T47" fmla="*/ 3530 h 1056"/>
                    <a:gd name="T48" fmla="*/ 123924 w 1050"/>
                    <a:gd name="T49" fmla="*/ 3530 h 1056"/>
                    <a:gd name="T50" fmla="*/ 123924 w 1050"/>
                    <a:gd name="T51" fmla="*/ 3530 h 1056"/>
                    <a:gd name="T52" fmla="*/ 123924 w 1050"/>
                    <a:gd name="T53" fmla="*/ 3530 h 1056"/>
                    <a:gd name="T54" fmla="*/ 123924 w 1050"/>
                    <a:gd name="T55" fmla="*/ 3530 h 1056"/>
                    <a:gd name="T56" fmla="*/ 123924 w 1050"/>
                    <a:gd name="T57" fmla="*/ 3530 h 1056"/>
                    <a:gd name="T58" fmla="*/ 123924 w 1050"/>
                    <a:gd name="T59" fmla="*/ 3530 h 1056"/>
                    <a:gd name="T60" fmla="*/ 123924 w 1050"/>
                    <a:gd name="T61" fmla="*/ 3530 h 1056"/>
                    <a:gd name="T62" fmla="*/ 123924 w 1050"/>
                    <a:gd name="T63" fmla="*/ 3530 h 1056"/>
                    <a:gd name="T64" fmla="*/ 123924 w 1050"/>
                    <a:gd name="T65" fmla="*/ 3530 h 1056"/>
                    <a:gd name="T66" fmla="*/ 123924 w 1050"/>
                    <a:gd name="T67" fmla="*/ 3530 h 1056"/>
                    <a:gd name="T68" fmla="*/ 123924 w 1050"/>
                    <a:gd name="T69" fmla="*/ 3530 h 1056"/>
                    <a:gd name="T70" fmla="*/ 123924 w 1050"/>
                    <a:gd name="T71" fmla="*/ 3530 h 1056"/>
                    <a:gd name="T72" fmla="*/ 123924 w 1050"/>
                    <a:gd name="T73" fmla="*/ 3530 h 1056"/>
                    <a:gd name="T74" fmla="*/ 123924 w 1050"/>
                    <a:gd name="T75" fmla="*/ 3530 h 1056"/>
                    <a:gd name="T76" fmla="*/ 123924 w 1050"/>
                    <a:gd name="T77" fmla="*/ 3530 h 1056"/>
                    <a:gd name="T78" fmla="*/ 123924 w 1050"/>
                    <a:gd name="T79" fmla="*/ 3530 h 1056"/>
                    <a:gd name="T80" fmla="*/ 123924 w 1050"/>
                    <a:gd name="T81" fmla="*/ 3530 h 1056"/>
                    <a:gd name="T82" fmla="*/ 123924 w 1050"/>
                    <a:gd name="T83" fmla="*/ 3530 h 1056"/>
                    <a:gd name="T84" fmla="*/ 123924 w 1050"/>
                    <a:gd name="T85" fmla="*/ 3530 h 1056"/>
                    <a:gd name="T86" fmla="*/ 123924 w 1050"/>
                    <a:gd name="T87" fmla="*/ 3530 h 1056"/>
                    <a:gd name="T88" fmla="*/ 123924 w 1050"/>
                    <a:gd name="T89" fmla="*/ 3530 h 1056"/>
                    <a:gd name="T90" fmla="*/ 123924 w 1050"/>
                    <a:gd name="T91" fmla="*/ 3530 h 1056"/>
                    <a:gd name="T92" fmla="*/ 123924 w 1050"/>
                    <a:gd name="T93" fmla="*/ 3530 h 1056"/>
                    <a:gd name="T94" fmla="*/ 123924 w 1050"/>
                    <a:gd name="T95" fmla="*/ 3530 h 1056"/>
                    <a:gd name="T96" fmla="*/ 123924 w 1050"/>
                    <a:gd name="T97" fmla="*/ 3530 h 1056"/>
                    <a:gd name="T98" fmla="*/ 123924 w 1050"/>
                    <a:gd name="T99" fmla="*/ 3530 h 1056"/>
                    <a:gd name="T100" fmla="*/ 123924 w 1050"/>
                    <a:gd name="T101" fmla="*/ 3530 h 1056"/>
                    <a:gd name="T102" fmla="*/ 123924 w 1050"/>
                    <a:gd name="T103" fmla="*/ 3530 h 1056"/>
                    <a:gd name="T104" fmla="*/ 123924 w 1050"/>
                    <a:gd name="T105" fmla="*/ 3530 h 1056"/>
                    <a:gd name="T106" fmla="*/ 123924 w 1050"/>
                    <a:gd name="T107" fmla="*/ 3530 h 1056"/>
                    <a:gd name="T108" fmla="*/ 123924 w 1050"/>
                    <a:gd name="T109" fmla="*/ 3530 h 1056"/>
                    <a:gd name="T110" fmla="*/ 123924 w 1050"/>
                    <a:gd name="T111" fmla="*/ 3530 h 1056"/>
                    <a:gd name="T112" fmla="*/ 123924 w 1050"/>
                    <a:gd name="T113" fmla="*/ 3530 h 1056"/>
                    <a:gd name="T114" fmla="*/ 123924 w 1050"/>
                    <a:gd name="T115" fmla="*/ 3530 h 1056"/>
                    <a:gd name="T116" fmla="*/ 123924 w 1050"/>
                    <a:gd name="T117" fmla="*/ 3530 h 1056"/>
                    <a:gd name="T118" fmla="*/ 123924 w 1050"/>
                    <a:gd name="T119" fmla="*/ 3530 h 1056"/>
                    <a:gd name="T120" fmla="*/ 123924 w 1050"/>
                    <a:gd name="T121" fmla="*/ 3530 h 1056"/>
                    <a:gd name="T122" fmla="*/ 123924 w 1050"/>
                    <a:gd name="T123" fmla="*/ 3530 h 105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050"/>
                    <a:gd name="T187" fmla="*/ 0 h 1056"/>
                    <a:gd name="T188" fmla="*/ 1050 w 1050"/>
                    <a:gd name="T189" fmla="*/ 1056 h 105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050" h="1056">
                      <a:moveTo>
                        <a:pt x="1008" y="120"/>
                      </a:moveTo>
                      <a:lnTo>
                        <a:pt x="996" y="120"/>
                      </a:lnTo>
                      <a:lnTo>
                        <a:pt x="984" y="114"/>
                      </a:lnTo>
                      <a:lnTo>
                        <a:pt x="978" y="102"/>
                      </a:lnTo>
                      <a:lnTo>
                        <a:pt x="972" y="96"/>
                      </a:lnTo>
                      <a:lnTo>
                        <a:pt x="972" y="90"/>
                      </a:lnTo>
                      <a:lnTo>
                        <a:pt x="960" y="96"/>
                      </a:lnTo>
                      <a:lnTo>
                        <a:pt x="924" y="84"/>
                      </a:lnTo>
                      <a:lnTo>
                        <a:pt x="924" y="60"/>
                      </a:lnTo>
                      <a:lnTo>
                        <a:pt x="912" y="36"/>
                      </a:lnTo>
                      <a:lnTo>
                        <a:pt x="900" y="24"/>
                      </a:lnTo>
                      <a:lnTo>
                        <a:pt x="888" y="18"/>
                      </a:lnTo>
                      <a:lnTo>
                        <a:pt x="876" y="18"/>
                      </a:lnTo>
                      <a:lnTo>
                        <a:pt x="870" y="6"/>
                      </a:lnTo>
                      <a:lnTo>
                        <a:pt x="822" y="6"/>
                      </a:lnTo>
                      <a:lnTo>
                        <a:pt x="810" y="0"/>
                      </a:lnTo>
                      <a:lnTo>
                        <a:pt x="804" y="6"/>
                      </a:lnTo>
                      <a:lnTo>
                        <a:pt x="792" y="6"/>
                      </a:lnTo>
                      <a:lnTo>
                        <a:pt x="786" y="12"/>
                      </a:lnTo>
                      <a:lnTo>
                        <a:pt x="774" y="12"/>
                      </a:lnTo>
                      <a:lnTo>
                        <a:pt x="762" y="6"/>
                      </a:lnTo>
                      <a:lnTo>
                        <a:pt x="738" y="6"/>
                      </a:lnTo>
                      <a:lnTo>
                        <a:pt x="732" y="12"/>
                      </a:lnTo>
                      <a:lnTo>
                        <a:pt x="690" y="12"/>
                      </a:lnTo>
                      <a:lnTo>
                        <a:pt x="684" y="18"/>
                      </a:lnTo>
                      <a:lnTo>
                        <a:pt x="678" y="18"/>
                      </a:lnTo>
                      <a:lnTo>
                        <a:pt x="654" y="30"/>
                      </a:lnTo>
                      <a:lnTo>
                        <a:pt x="648" y="36"/>
                      </a:lnTo>
                      <a:lnTo>
                        <a:pt x="624" y="48"/>
                      </a:lnTo>
                      <a:lnTo>
                        <a:pt x="618" y="54"/>
                      </a:lnTo>
                      <a:lnTo>
                        <a:pt x="612" y="66"/>
                      </a:lnTo>
                      <a:lnTo>
                        <a:pt x="606" y="72"/>
                      </a:lnTo>
                      <a:lnTo>
                        <a:pt x="606" y="78"/>
                      </a:lnTo>
                      <a:lnTo>
                        <a:pt x="636" y="108"/>
                      </a:lnTo>
                      <a:lnTo>
                        <a:pt x="636" y="138"/>
                      </a:lnTo>
                      <a:lnTo>
                        <a:pt x="642" y="144"/>
                      </a:lnTo>
                      <a:lnTo>
                        <a:pt x="648" y="156"/>
                      </a:lnTo>
                      <a:lnTo>
                        <a:pt x="648" y="162"/>
                      </a:lnTo>
                      <a:lnTo>
                        <a:pt x="624" y="186"/>
                      </a:lnTo>
                      <a:lnTo>
                        <a:pt x="618" y="198"/>
                      </a:lnTo>
                      <a:lnTo>
                        <a:pt x="618" y="210"/>
                      </a:lnTo>
                      <a:lnTo>
                        <a:pt x="624" y="216"/>
                      </a:lnTo>
                      <a:lnTo>
                        <a:pt x="624" y="246"/>
                      </a:lnTo>
                      <a:lnTo>
                        <a:pt x="606" y="246"/>
                      </a:lnTo>
                      <a:lnTo>
                        <a:pt x="600" y="252"/>
                      </a:lnTo>
                      <a:lnTo>
                        <a:pt x="594" y="252"/>
                      </a:lnTo>
                      <a:lnTo>
                        <a:pt x="576" y="246"/>
                      </a:lnTo>
                      <a:lnTo>
                        <a:pt x="570" y="240"/>
                      </a:lnTo>
                      <a:lnTo>
                        <a:pt x="552" y="240"/>
                      </a:lnTo>
                      <a:lnTo>
                        <a:pt x="552" y="252"/>
                      </a:lnTo>
                      <a:lnTo>
                        <a:pt x="564" y="264"/>
                      </a:lnTo>
                      <a:lnTo>
                        <a:pt x="576" y="270"/>
                      </a:lnTo>
                      <a:lnTo>
                        <a:pt x="576" y="276"/>
                      </a:lnTo>
                      <a:lnTo>
                        <a:pt x="582" y="282"/>
                      </a:lnTo>
                      <a:lnTo>
                        <a:pt x="582" y="288"/>
                      </a:lnTo>
                      <a:lnTo>
                        <a:pt x="594" y="294"/>
                      </a:lnTo>
                      <a:lnTo>
                        <a:pt x="600" y="294"/>
                      </a:lnTo>
                      <a:lnTo>
                        <a:pt x="570" y="312"/>
                      </a:lnTo>
                      <a:lnTo>
                        <a:pt x="552" y="312"/>
                      </a:lnTo>
                      <a:lnTo>
                        <a:pt x="546" y="318"/>
                      </a:lnTo>
                      <a:lnTo>
                        <a:pt x="546" y="354"/>
                      </a:lnTo>
                      <a:lnTo>
                        <a:pt x="540" y="354"/>
                      </a:lnTo>
                      <a:lnTo>
                        <a:pt x="534" y="360"/>
                      </a:lnTo>
                      <a:lnTo>
                        <a:pt x="534" y="378"/>
                      </a:lnTo>
                      <a:lnTo>
                        <a:pt x="540" y="390"/>
                      </a:lnTo>
                      <a:lnTo>
                        <a:pt x="540" y="402"/>
                      </a:lnTo>
                      <a:lnTo>
                        <a:pt x="546" y="408"/>
                      </a:lnTo>
                      <a:lnTo>
                        <a:pt x="546" y="414"/>
                      </a:lnTo>
                      <a:lnTo>
                        <a:pt x="540" y="420"/>
                      </a:lnTo>
                      <a:lnTo>
                        <a:pt x="534" y="432"/>
                      </a:lnTo>
                      <a:lnTo>
                        <a:pt x="522" y="438"/>
                      </a:lnTo>
                      <a:lnTo>
                        <a:pt x="510" y="438"/>
                      </a:lnTo>
                      <a:lnTo>
                        <a:pt x="504" y="432"/>
                      </a:lnTo>
                      <a:lnTo>
                        <a:pt x="504" y="420"/>
                      </a:lnTo>
                      <a:lnTo>
                        <a:pt x="474" y="420"/>
                      </a:lnTo>
                      <a:lnTo>
                        <a:pt x="462" y="426"/>
                      </a:lnTo>
                      <a:lnTo>
                        <a:pt x="456" y="432"/>
                      </a:lnTo>
                      <a:lnTo>
                        <a:pt x="444" y="438"/>
                      </a:lnTo>
                      <a:lnTo>
                        <a:pt x="438" y="438"/>
                      </a:lnTo>
                      <a:lnTo>
                        <a:pt x="432" y="444"/>
                      </a:lnTo>
                      <a:lnTo>
                        <a:pt x="432" y="450"/>
                      </a:lnTo>
                      <a:lnTo>
                        <a:pt x="438" y="450"/>
                      </a:lnTo>
                      <a:lnTo>
                        <a:pt x="444" y="456"/>
                      </a:lnTo>
                      <a:lnTo>
                        <a:pt x="444" y="462"/>
                      </a:lnTo>
                      <a:lnTo>
                        <a:pt x="438" y="468"/>
                      </a:lnTo>
                      <a:lnTo>
                        <a:pt x="396" y="468"/>
                      </a:lnTo>
                      <a:lnTo>
                        <a:pt x="396" y="456"/>
                      </a:lnTo>
                      <a:lnTo>
                        <a:pt x="378" y="456"/>
                      </a:lnTo>
                      <a:lnTo>
                        <a:pt x="372" y="468"/>
                      </a:lnTo>
                      <a:lnTo>
                        <a:pt x="360" y="474"/>
                      </a:lnTo>
                      <a:lnTo>
                        <a:pt x="354" y="486"/>
                      </a:lnTo>
                      <a:lnTo>
                        <a:pt x="354" y="504"/>
                      </a:lnTo>
                      <a:lnTo>
                        <a:pt x="360" y="516"/>
                      </a:lnTo>
                      <a:lnTo>
                        <a:pt x="360" y="534"/>
                      </a:lnTo>
                      <a:lnTo>
                        <a:pt x="366" y="540"/>
                      </a:lnTo>
                      <a:lnTo>
                        <a:pt x="366" y="570"/>
                      </a:lnTo>
                      <a:lnTo>
                        <a:pt x="360" y="576"/>
                      </a:lnTo>
                      <a:lnTo>
                        <a:pt x="354" y="576"/>
                      </a:lnTo>
                      <a:lnTo>
                        <a:pt x="306" y="600"/>
                      </a:lnTo>
                      <a:lnTo>
                        <a:pt x="276" y="600"/>
                      </a:lnTo>
                      <a:lnTo>
                        <a:pt x="258" y="606"/>
                      </a:lnTo>
                      <a:lnTo>
                        <a:pt x="234" y="606"/>
                      </a:lnTo>
                      <a:lnTo>
                        <a:pt x="228" y="612"/>
                      </a:lnTo>
                      <a:lnTo>
                        <a:pt x="204" y="612"/>
                      </a:lnTo>
                      <a:lnTo>
                        <a:pt x="204" y="606"/>
                      </a:lnTo>
                      <a:lnTo>
                        <a:pt x="150" y="606"/>
                      </a:lnTo>
                      <a:lnTo>
                        <a:pt x="144" y="612"/>
                      </a:lnTo>
                      <a:lnTo>
                        <a:pt x="138" y="612"/>
                      </a:lnTo>
                      <a:lnTo>
                        <a:pt x="120" y="618"/>
                      </a:lnTo>
                      <a:lnTo>
                        <a:pt x="102" y="618"/>
                      </a:lnTo>
                      <a:lnTo>
                        <a:pt x="78" y="606"/>
                      </a:lnTo>
                      <a:lnTo>
                        <a:pt x="60" y="600"/>
                      </a:lnTo>
                      <a:lnTo>
                        <a:pt x="42" y="588"/>
                      </a:lnTo>
                      <a:lnTo>
                        <a:pt x="30" y="582"/>
                      </a:lnTo>
                      <a:lnTo>
                        <a:pt x="0" y="582"/>
                      </a:lnTo>
                      <a:lnTo>
                        <a:pt x="24" y="606"/>
                      </a:lnTo>
                      <a:lnTo>
                        <a:pt x="30" y="618"/>
                      </a:lnTo>
                      <a:lnTo>
                        <a:pt x="36" y="624"/>
                      </a:lnTo>
                      <a:lnTo>
                        <a:pt x="48" y="642"/>
                      </a:lnTo>
                      <a:lnTo>
                        <a:pt x="60" y="654"/>
                      </a:lnTo>
                      <a:lnTo>
                        <a:pt x="66" y="672"/>
                      </a:lnTo>
                      <a:lnTo>
                        <a:pt x="78" y="690"/>
                      </a:lnTo>
                      <a:lnTo>
                        <a:pt x="84" y="696"/>
                      </a:lnTo>
                      <a:lnTo>
                        <a:pt x="102" y="696"/>
                      </a:lnTo>
                      <a:lnTo>
                        <a:pt x="114" y="690"/>
                      </a:lnTo>
                      <a:lnTo>
                        <a:pt x="126" y="708"/>
                      </a:lnTo>
                      <a:lnTo>
                        <a:pt x="150" y="708"/>
                      </a:lnTo>
                      <a:lnTo>
                        <a:pt x="144" y="738"/>
                      </a:lnTo>
                      <a:lnTo>
                        <a:pt x="150" y="738"/>
                      </a:lnTo>
                      <a:lnTo>
                        <a:pt x="150" y="762"/>
                      </a:lnTo>
                      <a:lnTo>
                        <a:pt x="156" y="774"/>
                      </a:lnTo>
                      <a:lnTo>
                        <a:pt x="156" y="786"/>
                      </a:lnTo>
                      <a:lnTo>
                        <a:pt x="174" y="786"/>
                      </a:lnTo>
                      <a:lnTo>
                        <a:pt x="180" y="792"/>
                      </a:lnTo>
                      <a:lnTo>
                        <a:pt x="186" y="804"/>
                      </a:lnTo>
                      <a:lnTo>
                        <a:pt x="192" y="822"/>
                      </a:lnTo>
                      <a:lnTo>
                        <a:pt x="192" y="834"/>
                      </a:lnTo>
                      <a:lnTo>
                        <a:pt x="186" y="840"/>
                      </a:lnTo>
                      <a:lnTo>
                        <a:pt x="180" y="840"/>
                      </a:lnTo>
                      <a:lnTo>
                        <a:pt x="180" y="834"/>
                      </a:lnTo>
                      <a:lnTo>
                        <a:pt x="150" y="834"/>
                      </a:lnTo>
                      <a:lnTo>
                        <a:pt x="138" y="840"/>
                      </a:lnTo>
                      <a:lnTo>
                        <a:pt x="132" y="846"/>
                      </a:lnTo>
                      <a:lnTo>
                        <a:pt x="132" y="852"/>
                      </a:lnTo>
                      <a:lnTo>
                        <a:pt x="126" y="852"/>
                      </a:lnTo>
                      <a:lnTo>
                        <a:pt x="126" y="858"/>
                      </a:lnTo>
                      <a:lnTo>
                        <a:pt x="120" y="864"/>
                      </a:lnTo>
                      <a:lnTo>
                        <a:pt x="108" y="864"/>
                      </a:lnTo>
                      <a:lnTo>
                        <a:pt x="102" y="882"/>
                      </a:lnTo>
                      <a:lnTo>
                        <a:pt x="96" y="888"/>
                      </a:lnTo>
                      <a:lnTo>
                        <a:pt x="96" y="894"/>
                      </a:lnTo>
                      <a:lnTo>
                        <a:pt x="84" y="906"/>
                      </a:lnTo>
                      <a:lnTo>
                        <a:pt x="84" y="936"/>
                      </a:lnTo>
                      <a:lnTo>
                        <a:pt x="90" y="948"/>
                      </a:lnTo>
                      <a:lnTo>
                        <a:pt x="90" y="954"/>
                      </a:lnTo>
                      <a:lnTo>
                        <a:pt x="96" y="948"/>
                      </a:lnTo>
                      <a:lnTo>
                        <a:pt x="108" y="948"/>
                      </a:lnTo>
                      <a:lnTo>
                        <a:pt x="114" y="942"/>
                      </a:lnTo>
                      <a:lnTo>
                        <a:pt x="120" y="942"/>
                      </a:lnTo>
                      <a:lnTo>
                        <a:pt x="126" y="948"/>
                      </a:lnTo>
                      <a:lnTo>
                        <a:pt x="138" y="948"/>
                      </a:lnTo>
                      <a:lnTo>
                        <a:pt x="150" y="954"/>
                      </a:lnTo>
                      <a:lnTo>
                        <a:pt x="174" y="954"/>
                      </a:lnTo>
                      <a:lnTo>
                        <a:pt x="210" y="936"/>
                      </a:lnTo>
                      <a:lnTo>
                        <a:pt x="216" y="930"/>
                      </a:lnTo>
                      <a:lnTo>
                        <a:pt x="222" y="930"/>
                      </a:lnTo>
                      <a:lnTo>
                        <a:pt x="234" y="936"/>
                      </a:lnTo>
                      <a:lnTo>
                        <a:pt x="276" y="936"/>
                      </a:lnTo>
                      <a:lnTo>
                        <a:pt x="288" y="930"/>
                      </a:lnTo>
                      <a:lnTo>
                        <a:pt x="300" y="930"/>
                      </a:lnTo>
                      <a:lnTo>
                        <a:pt x="306" y="924"/>
                      </a:lnTo>
                      <a:lnTo>
                        <a:pt x="312" y="924"/>
                      </a:lnTo>
                      <a:lnTo>
                        <a:pt x="348" y="930"/>
                      </a:lnTo>
                      <a:lnTo>
                        <a:pt x="354" y="924"/>
                      </a:lnTo>
                      <a:lnTo>
                        <a:pt x="366" y="918"/>
                      </a:lnTo>
                      <a:lnTo>
                        <a:pt x="372" y="912"/>
                      </a:lnTo>
                      <a:lnTo>
                        <a:pt x="384" y="912"/>
                      </a:lnTo>
                      <a:lnTo>
                        <a:pt x="396" y="918"/>
                      </a:lnTo>
                      <a:lnTo>
                        <a:pt x="408" y="930"/>
                      </a:lnTo>
                      <a:lnTo>
                        <a:pt x="432" y="978"/>
                      </a:lnTo>
                      <a:lnTo>
                        <a:pt x="444" y="984"/>
                      </a:lnTo>
                      <a:lnTo>
                        <a:pt x="450" y="990"/>
                      </a:lnTo>
                      <a:lnTo>
                        <a:pt x="468" y="996"/>
                      </a:lnTo>
                      <a:lnTo>
                        <a:pt x="486" y="996"/>
                      </a:lnTo>
                      <a:lnTo>
                        <a:pt x="522" y="1008"/>
                      </a:lnTo>
                      <a:lnTo>
                        <a:pt x="540" y="1044"/>
                      </a:lnTo>
                      <a:lnTo>
                        <a:pt x="552" y="1056"/>
                      </a:lnTo>
                      <a:lnTo>
                        <a:pt x="570" y="1056"/>
                      </a:lnTo>
                      <a:lnTo>
                        <a:pt x="588" y="1050"/>
                      </a:lnTo>
                      <a:lnTo>
                        <a:pt x="582" y="1044"/>
                      </a:lnTo>
                      <a:lnTo>
                        <a:pt x="582" y="1032"/>
                      </a:lnTo>
                      <a:lnTo>
                        <a:pt x="594" y="1020"/>
                      </a:lnTo>
                      <a:lnTo>
                        <a:pt x="606" y="1020"/>
                      </a:lnTo>
                      <a:lnTo>
                        <a:pt x="618" y="1026"/>
                      </a:lnTo>
                      <a:lnTo>
                        <a:pt x="624" y="1032"/>
                      </a:lnTo>
                      <a:lnTo>
                        <a:pt x="648" y="1020"/>
                      </a:lnTo>
                      <a:lnTo>
                        <a:pt x="648" y="1026"/>
                      </a:lnTo>
                      <a:lnTo>
                        <a:pt x="654" y="1032"/>
                      </a:lnTo>
                      <a:lnTo>
                        <a:pt x="678" y="1032"/>
                      </a:lnTo>
                      <a:lnTo>
                        <a:pt x="690" y="1020"/>
                      </a:lnTo>
                      <a:lnTo>
                        <a:pt x="702" y="1014"/>
                      </a:lnTo>
                      <a:lnTo>
                        <a:pt x="708" y="1014"/>
                      </a:lnTo>
                      <a:lnTo>
                        <a:pt x="708" y="1026"/>
                      </a:lnTo>
                      <a:lnTo>
                        <a:pt x="714" y="1032"/>
                      </a:lnTo>
                      <a:lnTo>
                        <a:pt x="732" y="1032"/>
                      </a:lnTo>
                      <a:lnTo>
                        <a:pt x="738" y="1026"/>
                      </a:lnTo>
                      <a:lnTo>
                        <a:pt x="750" y="1020"/>
                      </a:lnTo>
                      <a:lnTo>
                        <a:pt x="750" y="996"/>
                      </a:lnTo>
                      <a:lnTo>
                        <a:pt x="744" y="990"/>
                      </a:lnTo>
                      <a:lnTo>
                        <a:pt x="738" y="978"/>
                      </a:lnTo>
                      <a:lnTo>
                        <a:pt x="714" y="936"/>
                      </a:lnTo>
                      <a:lnTo>
                        <a:pt x="714" y="912"/>
                      </a:lnTo>
                      <a:lnTo>
                        <a:pt x="690" y="912"/>
                      </a:lnTo>
                      <a:lnTo>
                        <a:pt x="678" y="900"/>
                      </a:lnTo>
                      <a:lnTo>
                        <a:pt x="672" y="888"/>
                      </a:lnTo>
                      <a:lnTo>
                        <a:pt x="666" y="882"/>
                      </a:lnTo>
                      <a:lnTo>
                        <a:pt x="672" y="852"/>
                      </a:lnTo>
                      <a:lnTo>
                        <a:pt x="672" y="834"/>
                      </a:lnTo>
                      <a:lnTo>
                        <a:pt x="642" y="840"/>
                      </a:lnTo>
                      <a:lnTo>
                        <a:pt x="636" y="840"/>
                      </a:lnTo>
                      <a:lnTo>
                        <a:pt x="624" y="834"/>
                      </a:lnTo>
                      <a:lnTo>
                        <a:pt x="618" y="828"/>
                      </a:lnTo>
                      <a:lnTo>
                        <a:pt x="618" y="804"/>
                      </a:lnTo>
                      <a:lnTo>
                        <a:pt x="624" y="792"/>
                      </a:lnTo>
                      <a:lnTo>
                        <a:pt x="636" y="780"/>
                      </a:lnTo>
                      <a:lnTo>
                        <a:pt x="642" y="768"/>
                      </a:lnTo>
                      <a:lnTo>
                        <a:pt x="648" y="762"/>
                      </a:lnTo>
                      <a:lnTo>
                        <a:pt x="654" y="750"/>
                      </a:lnTo>
                      <a:lnTo>
                        <a:pt x="654" y="744"/>
                      </a:lnTo>
                      <a:lnTo>
                        <a:pt x="666" y="732"/>
                      </a:lnTo>
                      <a:lnTo>
                        <a:pt x="678" y="726"/>
                      </a:lnTo>
                      <a:lnTo>
                        <a:pt x="684" y="726"/>
                      </a:lnTo>
                      <a:lnTo>
                        <a:pt x="690" y="732"/>
                      </a:lnTo>
                      <a:lnTo>
                        <a:pt x="690" y="744"/>
                      </a:lnTo>
                      <a:lnTo>
                        <a:pt x="696" y="750"/>
                      </a:lnTo>
                      <a:lnTo>
                        <a:pt x="702" y="750"/>
                      </a:lnTo>
                      <a:lnTo>
                        <a:pt x="726" y="738"/>
                      </a:lnTo>
                      <a:lnTo>
                        <a:pt x="732" y="732"/>
                      </a:lnTo>
                      <a:lnTo>
                        <a:pt x="738" y="738"/>
                      </a:lnTo>
                      <a:lnTo>
                        <a:pt x="756" y="738"/>
                      </a:lnTo>
                      <a:lnTo>
                        <a:pt x="762" y="732"/>
                      </a:lnTo>
                      <a:lnTo>
                        <a:pt x="768" y="720"/>
                      </a:lnTo>
                      <a:lnTo>
                        <a:pt x="774" y="714"/>
                      </a:lnTo>
                      <a:lnTo>
                        <a:pt x="774" y="708"/>
                      </a:lnTo>
                      <a:lnTo>
                        <a:pt x="792" y="696"/>
                      </a:lnTo>
                      <a:lnTo>
                        <a:pt x="792" y="678"/>
                      </a:lnTo>
                      <a:lnTo>
                        <a:pt x="798" y="672"/>
                      </a:lnTo>
                      <a:lnTo>
                        <a:pt x="798" y="666"/>
                      </a:lnTo>
                      <a:lnTo>
                        <a:pt x="804" y="660"/>
                      </a:lnTo>
                      <a:lnTo>
                        <a:pt x="828" y="648"/>
                      </a:lnTo>
                      <a:lnTo>
                        <a:pt x="840" y="636"/>
                      </a:lnTo>
                      <a:lnTo>
                        <a:pt x="846" y="618"/>
                      </a:lnTo>
                      <a:lnTo>
                        <a:pt x="846" y="606"/>
                      </a:lnTo>
                      <a:lnTo>
                        <a:pt x="852" y="588"/>
                      </a:lnTo>
                      <a:lnTo>
                        <a:pt x="852" y="576"/>
                      </a:lnTo>
                      <a:lnTo>
                        <a:pt x="858" y="570"/>
                      </a:lnTo>
                      <a:lnTo>
                        <a:pt x="870" y="564"/>
                      </a:lnTo>
                      <a:lnTo>
                        <a:pt x="876" y="558"/>
                      </a:lnTo>
                      <a:lnTo>
                        <a:pt x="888" y="558"/>
                      </a:lnTo>
                      <a:lnTo>
                        <a:pt x="870" y="534"/>
                      </a:lnTo>
                      <a:lnTo>
                        <a:pt x="894" y="498"/>
                      </a:lnTo>
                      <a:lnTo>
                        <a:pt x="924" y="480"/>
                      </a:lnTo>
                      <a:lnTo>
                        <a:pt x="924" y="474"/>
                      </a:lnTo>
                      <a:lnTo>
                        <a:pt x="912" y="462"/>
                      </a:lnTo>
                      <a:lnTo>
                        <a:pt x="906" y="450"/>
                      </a:lnTo>
                      <a:lnTo>
                        <a:pt x="906" y="414"/>
                      </a:lnTo>
                      <a:lnTo>
                        <a:pt x="912" y="408"/>
                      </a:lnTo>
                      <a:lnTo>
                        <a:pt x="924" y="408"/>
                      </a:lnTo>
                      <a:lnTo>
                        <a:pt x="948" y="396"/>
                      </a:lnTo>
                      <a:lnTo>
                        <a:pt x="954" y="390"/>
                      </a:lnTo>
                      <a:lnTo>
                        <a:pt x="954" y="384"/>
                      </a:lnTo>
                      <a:lnTo>
                        <a:pt x="948" y="378"/>
                      </a:lnTo>
                      <a:lnTo>
                        <a:pt x="936" y="372"/>
                      </a:lnTo>
                      <a:lnTo>
                        <a:pt x="900" y="372"/>
                      </a:lnTo>
                      <a:lnTo>
                        <a:pt x="894" y="336"/>
                      </a:lnTo>
                      <a:lnTo>
                        <a:pt x="876" y="336"/>
                      </a:lnTo>
                      <a:lnTo>
                        <a:pt x="864" y="318"/>
                      </a:lnTo>
                      <a:lnTo>
                        <a:pt x="846" y="318"/>
                      </a:lnTo>
                      <a:lnTo>
                        <a:pt x="846" y="306"/>
                      </a:lnTo>
                      <a:lnTo>
                        <a:pt x="852" y="294"/>
                      </a:lnTo>
                      <a:lnTo>
                        <a:pt x="852" y="288"/>
                      </a:lnTo>
                      <a:lnTo>
                        <a:pt x="846" y="288"/>
                      </a:lnTo>
                      <a:lnTo>
                        <a:pt x="834" y="276"/>
                      </a:lnTo>
                      <a:lnTo>
                        <a:pt x="834" y="270"/>
                      </a:lnTo>
                      <a:lnTo>
                        <a:pt x="840" y="264"/>
                      </a:lnTo>
                      <a:lnTo>
                        <a:pt x="846" y="252"/>
                      </a:lnTo>
                      <a:lnTo>
                        <a:pt x="852" y="246"/>
                      </a:lnTo>
                      <a:lnTo>
                        <a:pt x="822" y="240"/>
                      </a:lnTo>
                      <a:lnTo>
                        <a:pt x="828" y="228"/>
                      </a:lnTo>
                      <a:lnTo>
                        <a:pt x="804" y="210"/>
                      </a:lnTo>
                      <a:lnTo>
                        <a:pt x="804" y="204"/>
                      </a:lnTo>
                      <a:lnTo>
                        <a:pt x="810" y="192"/>
                      </a:lnTo>
                      <a:lnTo>
                        <a:pt x="834" y="180"/>
                      </a:lnTo>
                      <a:lnTo>
                        <a:pt x="876" y="180"/>
                      </a:lnTo>
                      <a:lnTo>
                        <a:pt x="894" y="186"/>
                      </a:lnTo>
                      <a:lnTo>
                        <a:pt x="912" y="186"/>
                      </a:lnTo>
                      <a:lnTo>
                        <a:pt x="918" y="192"/>
                      </a:lnTo>
                      <a:lnTo>
                        <a:pt x="918" y="204"/>
                      </a:lnTo>
                      <a:lnTo>
                        <a:pt x="930" y="204"/>
                      </a:lnTo>
                      <a:lnTo>
                        <a:pt x="942" y="198"/>
                      </a:lnTo>
                      <a:lnTo>
                        <a:pt x="948" y="192"/>
                      </a:lnTo>
                      <a:lnTo>
                        <a:pt x="960" y="186"/>
                      </a:lnTo>
                      <a:lnTo>
                        <a:pt x="966" y="180"/>
                      </a:lnTo>
                      <a:lnTo>
                        <a:pt x="972" y="186"/>
                      </a:lnTo>
                      <a:lnTo>
                        <a:pt x="978" y="180"/>
                      </a:lnTo>
                      <a:lnTo>
                        <a:pt x="1002" y="180"/>
                      </a:lnTo>
                      <a:lnTo>
                        <a:pt x="1002" y="162"/>
                      </a:lnTo>
                      <a:lnTo>
                        <a:pt x="1026" y="156"/>
                      </a:lnTo>
                      <a:lnTo>
                        <a:pt x="1050" y="120"/>
                      </a:lnTo>
                      <a:lnTo>
                        <a:pt x="1008" y="1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1" name="Parcel Islands"/>
                <p:cNvSpPr>
                  <a:spLocks noEditPoints="1"/>
                </p:cNvSpPr>
                <p:nvPr/>
              </p:nvSpPr>
              <p:spPr bwMode="gray">
                <a:xfrm>
                  <a:off x="4546" y="2887"/>
                  <a:ext cx="23" cy="8"/>
                </a:xfrm>
                <a:custGeom>
                  <a:avLst/>
                  <a:gdLst>
                    <a:gd name="T0" fmla="*/ 101534 w 96"/>
                    <a:gd name="T1" fmla="*/ 1651 h 66"/>
                    <a:gd name="T2" fmla="*/ 101534 w 96"/>
                    <a:gd name="T3" fmla="*/ 1651 h 66"/>
                    <a:gd name="T4" fmla="*/ 0 w 96"/>
                    <a:gd name="T5" fmla="*/ 1651 h 66"/>
                    <a:gd name="T6" fmla="*/ 0 w 96"/>
                    <a:gd name="T7" fmla="*/ 1651 h 66"/>
                    <a:gd name="T8" fmla="*/ 101534 w 96"/>
                    <a:gd name="T9" fmla="*/ 1651 h 66"/>
                    <a:gd name="T10" fmla="*/ 101534 w 96"/>
                    <a:gd name="T11" fmla="*/ 1651 h 66"/>
                    <a:gd name="T12" fmla="*/ 101534 w 96"/>
                    <a:gd name="T13" fmla="*/ 1651 h 66"/>
                    <a:gd name="T14" fmla="*/ 101534 w 96"/>
                    <a:gd name="T15" fmla="*/ 1651 h 66"/>
                    <a:gd name="T16" fmla="*/ 101534 w 96"/>
                    <a:gd name="T17" fmla="*/ 1651 h 66"/>
                    <a:gd name="T18" fmla="*/ 101534 w 96"/>
                    <a:gd name="T19" fmla="*/ 0 h 66"/>
                    <a:gd name="T20" fmla="*/ 101534 w 96"/>
                    <a:gd name="T21" fmla="*/ 1651 h 66"/>
                    <a:gd name="T22" fmla="*/ 101534 w 96"/>
                    <a:gd name="T23" fmla="*/ 1651 h 66"/>
                    <a:gd name="T24" fmla="*/ 101534 w 96"/>
                    <a:gd name="T25" fmla="*/ 1651 h 66"/>
                    <a:gd name="T26" fmla="*/ 101534 w 96"/>
                    <a:gd name="T27" fmla="*/ 1651 h 66"/>
                    <a:gd name="T28" fmla="*/ 101534 w 96"/>
                    <a:gd name="T29" fmla="*/ 0 h 66"/>
                    <a:gd name="T30" fmla="*/ 101534 w 96"/>
                    <a:gd name="T31" fmla="*/ 0 h 66"/>
                    <a:gd name="T32" fmla="*/ 101534 w 96"/>
                    <a:gd name="T33" fmla="*/ 1651 h 66"/>
                    <a:gd name="T34" fmla="*/ 101534 w 96"/>
                    <a:gd name="T35" fmla="*/ 1651 h 66"/>
                    <a:gd name="T36" fmla="*/ 101534 w 96"/>
                    <a:gd name="T37" fmla="*/ 1651 h 66"/>
                    <a:gd name="T38" fmla="*/ 101534 w 96"/>
                    <a:gd name="T39" fmla="*/ 1651 h 66"/>
                    <a:gd name="T40" fmla="*/ 101534 w 96"/>
                    <a:gd name="T41" fmla="*/ 1651 h 66"/>
                    <a:gd name="T42" fmla="*/ 101534 w 96"/>
                    <a:gd name="T43" fmla="*/ 1651 h 66"/>
                    <a:gd name="T44" fmla="*/ 101534 w 96"/>
                    <a:gd name="T45" fmla="*/ 1651 h 6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96"/>
                    <a:gd name="T70" fmla="*/ 0 h 66"/>
                    <a:gd name="T71" fmla="*/ 96 w 96"/>
                    <a:gd name="T72" fmla="*/ 66 h 6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96" h="66">
                      <a:moveTo>
                        <a:pt x="12" y="42"/>
                      </a:moveTo>
                      <a:lnTo>
                        <a:pt x="6" y="42"/>
                      </a:lnTo>
                      <a:lnTo>
                        <a:pt x="0" y="48"/>
                      </a:lnTo>
                      <a:lnTo>
                        <a:pt x="0" y="60"/>
                      </a:lnTo>
                      <a:lnTo>
                        <a:pt x="6" y="66"/>
                      </a:lnTo>
                      <a:lnTo>
                        <a:pt x="12" y="66"/>
                      </a:lnTo>
                      <a:lnTo>
                        <a:pt x="24" y="54"/>
                      </a:lnTo>
                      <a:lnTo>
                        <a:pt x="24" y="42"/>
                      </a:lnTo>
                      <a:lnTo>
                        <a:pt x="12" y="42"/>
                      </a:lnTo>
                      <a:close/>
                      <a:moveTo>
                        <a:pt x="42" y="0"/>
                      </a:moveTo>
                      <a:lnTo>
                        <a:pt x="42" y="18"/>
                      </a:lnTo>
                      <a:lnTo>
                        <a:pt x="54" y="30"/>
                      </a:lnTo>
                      <a:lnTo>
                        <a:pt x="60" y="30"/>
                      </a:lnTo>
                      <a:lnTo>
                        <a:pt x="72" y="24"/>
                      </a:lnTo>
                      <a:lnTo>
                        <a:pt x="48" y="0"/>
                      </a:lnTo>
                      <a:lnTo>
                        <a:pt x="42" y="0"/>
                      </a:lnTo>
                      <a:close/>
                      <a:moveTo>
                        <a:pt x="96" y="36"/>
                      </a:moveTo>
                      <a:lnTo>
                        <a:pt x="78" y="36"/>
                      </a:lnTo>
                      <a:lnTo>
                        <a:pt x="72" y="42"/>
                      </a:lnTo>
                      <a:lnTo>
                        <a:pt x="72" y="54"/>
                      </a:lnTo>
                      <a:lnTo>
                        <a:pt x="84" y="60"/>
                      </a:lnTo>
                      <a:lnTo>
                        <a:pt x="96" y="48"/>
                      </a:lnTo>
                      <a:lnTo>
                        <a:pt x="96" y="3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2" name="Oman"/>
                <p:cNvSpPr>
                  <a:spLocks/>
                </p:cNvSpPr>
                <p:nvPr/>
              </p:nvSpPr>
              <p:spPr bwMode="gray">
                <a:xfrm>
                  <a:off x="3520" y="2801"/>
                  <a:ext cx="132" cy="92"/>
                </a:xfrm>
                <a:custGeom>
                  <a:avLst/>
                  <a:gdLst>
                    <a:gd name="T0" fmla="*/ 117084 w 540"/>
                    <a:gd name="T1" fmla="*/ 3619 h 672"/>
                    <a:gd name="T2" fmla="*/ 117084 w 540"/>
                    <a:gd name="T3" fmla="*/ 3619 h 672"/>
                    <a:gd name="T4" fmla="*/ 117084 w 540"/>
                    <a:gd name="T5" fmla="*/ 3619 h 672"/>
                    <a:gd name="T6" fmla="*/ 117084 w 540"/>
                    <a:gd name="T7" fmla="*/ 3619 h 672"/>
                    <a:gd name="T8" fmla="*/ 117084 w 540"/>
                    <a:gd name="T9" fmla="*/ 3619 h 672"/>
                    <a:gd name="T10" fmla="*/ 117084 w 540"/>
                    <a:gd name="T11" fmla="*/ 3619 h 672"/>
                    <a:gd name="T12" fmla="*/ 117084 w 540"/>
                    <a:gd name="T13" fmla="*/ 3619 h 672"/>
                    <a:gd name="T14" fmla="*/ 117084 w 540"/>
                    <a:gd name="T15" fmla="*/ 3619 h 672"/>
                    <a:gd name="T16" fmla="*/ 117084 w 540"/>
                    <a:gd name="T17" fmla="*/ 3619 h 672"/>
                    <a:gd name="T18" fmla="*/ 117084 w 540"/>
                    <a:gd name="T19" fmla="*/ 3619 h 672"/>
                    <a:gd name="T20" fmla="*/ 117084 w 540"/>
                    <a:gd name="T21" fmla="*/ 3619 h 672"/>
                    <a:gd name="T22" fmla="*/ 117084 w 540"/>
                    <a:gd name="T23" fmla="*/ 3619 h 672"/>
                    <a:gd name="T24" fmla="*/ 117084 w 540"/>
                    <a:gd name="T25" fmla="*/ 3619 h 672"/>
                    <a:gd name="T26" fmla="*/ 117084 w 540"/>
                    <a:gd name="T27" fmla="*/ 3619 h 672"/>
                    <a:gd name="T28" fmla="*/ 117084 w 540"/>
                    <a:gd name="T29" fmla="*/ 3619 h 672"/>
                    <a:gd name="T30" fmla="*/ 117084 w 540"/>
                    <a:gd name="T31" fmla="*/ 3619 h 672"/>
                    <a:gd name="T32" fmla="*/ 117084 w 540"/>
                    <a:gd name="T33" fmla="*/ 3619 h 672"/>
                    <a:gd name="T34" fmla="*/ 117084 w 540"/>
                    <a:gd name="T35" fmla="*/ 3619 h 672"/>
                    <a:gd name="T36" fmla="*/ 117084 w 540"/>
                    <a:gd name="T37" fmla="*/ 3619 h 672"/>
                    <a:gd name="T38" fmla="*/ 117084 w 540"/>
                    <a:gd name="T39" fmla="*/ 3619 h 672"/>
                    <a:gd name="T40" fmla="*/ 117084 w 540"/>
                    <a:gd name="T41" fmla="*/ 3619 h 672"/>
                    <a:gd name="T42" fmla="*/ 117084 w 540"/>
                    <a:gd name="T43" fmla="*/ 3619 h 672"/>
                    <a:gd name="T44" fmla="*/ 117084 w 540"/>
                    <a:gd name="T45" fmla="*/ 3619 h 672"/>
                    <a:gd name="T46" fmla="*/ 117084 w 540"/>
                    <a:gd name="T47" fmla="*/ 3619 h 672"/>
                    <a:gd name="T48" fmla="*/ 117084 w 540"/>
                    <a:gd name="T49" fmla="*/ 3619 h 672"/>
                    <a:gd name="T50" fmla="*/ 117084 w 540"/>
                    <a:gd name="T51" fmla="*/ 0 h 672"/>
                    <a:gd name="T52" fmla="*/ 117084 w 540"/>
                    <a:gd name="T53" fmla="*/ 3619 h 672"/>
                    <a:gd name="T54" fmla="*/ 117084 w 540"/>
                    <a:gd name="T55" fmla="*/ 3619 h 672"/>
                    <a:gd name="T56" fmla="*/ 117084 w 540"/>
                    <a:gd name="T57" fmla="*/ 3619 h 672"/>
                    <a:gd name="T58" fmla="*/ 117084 w 540"/>
                    <a:gd name="T59" fmla="*/ 3619 h 672"/>
                    <a:gd name="T60" fmla="*/ 117084 w 540"/>
                    <a:gd name="T61" fmla="*/ 3619 h 672"/>
                    <a:gd name="T62" fmla="*/ 117084 w 540"/>
                    <a:gd name="T63" fmla="*/ 3619 h 672"/>
                    <a:gd name="T64" fmla="*/ 117084 w 540"/>
                    <a:gd name="T65" fmla="*/ 3619 h 672"/>
                    <a:gd name="T66" fmla="*/ 117084 w 540"/>
                    <a:gd name="T67" fmla="*/ 3619 h 672"/>
                    <a:gd name="T68" fmla="*/ 117084 w 540"/>
                    <a:gd name="T69" fmla="*/ 3619 h 672"/>
                    <a:gd name="T70" fmla="*/ 117084 w 540"/>
                    <a:gd name="T71" fmla="*/ 3619 h 672"/>
                    <a:gd name="T72" fmla="*/ 117084 w 540"/>
                    <a:gd name="T73" fmla="*/ 3619 h 672"/>
                    <a:gd name="T74" fmla="*/ 117084 w 540"/>
                    <a:gd name="T75" fmla="*/ 3619 h 672"/>
                    <a:gd name="T76" fmla="*/ 117084 w 540"/>
                    <a:gd name="T77" fmla="*/ 3619 h 672"/>
                    <a:gd name="T78" fmla="*/ 117084 w 540"/>
                    <a:gd name="T79" fmla="*/ 3619 h 672"/>
                    <a:gd name="T80" fmla="*/ 117084 w 540"/>
                    <a:gd name="T81" fmla="*/ 3619 h 672"/>
                    <a:gd name="T82" fmla="*/ 117084 w 540"/>
                    <a:gd name="T83" fmla="*/ 3619 h 672"/>
                    <a:gd name="T84" fmla="*/ 117084 w 540"/>
                    <a:gd name="T85" fmla="*/ 3619 h 672"/>
                    <a:gd name="T86" fmla="*/ 117084 w 540"/>
                    <a:gd name="T87" fmla="*/ 3619 h 67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540"/>
                    <a:gd name="T133" fmla="*/ 0 h 672"/>
                    <a:gd name="T134" fmla="*/ 540 w 540"/>
                    <a:gd name="T135" fmla="*/ 672 h 67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540" h="672">
                      <a:moveTo>
                        <a:pt x="258" y="564"/>
                      </a:moveTo>
                      <a:lnTo>
                        <a:pt x="276" y="564"/>
                      </a:lnTo>
                      <a:lnTo>
                        <a:pt x="288" y="558"/>
                      </a:lnTo>
                      <a:lnTo>
                        <a:pt x="306" y="552"/>
                      </a:lnTo>
                      <a:lnTo>
                        <a:pt x="330" y="540"/>
                      </a:lnTo>
                      <a:lnTo>
                        <a:pt x="336" y="528"/>
                      </a:lnTo>
                      <a:lnTo>
                        <a:pt x="342" y="510"/>
                      </a:lnTo>
                      <a:lnTo>
                        <a:pt x="342" y="498"/>
                      </a:lnTo>
                      <a:lnTo>
                        <a:pt x="348" y="498"/>
                      </a:lnTo>
                      <a:lnTo>
                        <a:pt x="354" y="492"/>
                      </a:lnTo>
                      <a:lnTo>
                        <a:pt x="366" y="486"/>
                      </a:lnTo>
                      <a:lnTo>
                        <a:pt x="384" y="480"/>
                      </a:lnTo>
                      <a:lnTo>
                        <a:pt x="408" y="456"/>
                      </a:lnTo>
                      <a:lnTo>
                        <a:pt x="414" y="444"/>
                      </a:lnTo>
                      <a:lnTo>
                        <a:pt x="414" y="426"/>
                      </a:lnTo>
                      <a:lnTo>
                        <a:pt x="420" y="408"/>
                      </a:lnTo>
                      <a:lnTo>
                        <a:pt x="420" y="378"/>
                      </a:lnTo>
                      <a:lnTo>
                        <a:pt x="426" y="372"/>
                      </a:lnTo>
                      <a:lnTo>
                        <a:pt x="432" y="372"/>
                      </a:lnTo>
                      <a:lnTo>
                        <a:pt x="444" y="378"/>
                      </a:lnTo>
                      <a:lnTo>
                        <a:pt x="450" y="384"/>
                      </a:lnTo>
                      <a:lnTo>
                        <a:pt x="462" y="384"/>
                      </a:lnTo>
                      <a:lnTo>
                        <a:pt x="468" y="378"/>
                      </a:lnTo>
                      <a:lnTo>
                        <a:pt x="480" y="354"/>
                      </a:lnTo>
                      <a:lnTo>
                        <a:pt x="480" y="330"/>
                      </a:lnTo>
                      <a:lnTo>
                        <a:pt x="534" y="276"/>
                      </a:lnTo>
                      <a:lnTo>
                        <a:pt x="534" y="264"/>
                      </a:lnTo>
                      <a:lnTo>
                        <a:pt x="540" y="252"/>
                      </a:lnTo>
                      <a:lnTo>
                        <a:pt x="540" y="204"/>
                      </a:lnTo>
                      <a:lnTo>
                        <a:pt x="528" y="192"/>
                      </a:lnTo>
                      <a:lnTo>
                        <a:pt x="510" y="192"/>
                      </a:lnTo>
                      <a:lnTo>
                        <a:pt x="510" y="186"/>
                      </a:lnTo>
                      <a:lnTo>
                        <a:pt x="492" y="168"/>
                      </a:lnTo>
                      <a:lnTo>
                        <a:pt x="486" y="150"/>
                      </a:lnTo>
                      <a:lnTo>
                        <a:pt x="462" y="126"/>
                      </a:lnTo>
                      <a:lnTo>
                        <a:pt x="456" y="114"/>
                      </a:lnTo>
                      <a:lnTo>
                        <a:pt x="432" y="96"/>
                      </a:lnTo>
                      <a:lnTo>
                        <a:pt x="396" y="84"/>
                      </a:lnTo>
                      <a:lnTo>
                        <a:pt x="366" y="78"/>
                      </a:lnTo>
                      <a:lnTo>
                        <a:pt x="348" y="78"/>
                      </a:lnTo>
                      <a:lnTo>
                        <a:pt x="342" y="72"/>
                      </a:lnTo>
                      <a:lnTo>
                        <a:pt x="330" y="72"/>
                      </a:lnTo>
                      <a:lnTo>
                        <a:pt x="318" y="60"/>
                      </a:lnTo>
                      <a:lnTo>
                        <a:pt x="294" y="48"/>
                      </a:lnTo>
                      <a:lnTo>
                        <a:pt x="288" y="36"/>
                      </a:lnTo>
                      <a:lnTo>
                        <a:pt x="288" y="30"/>
                      </a:lnTo>
                      <a:lnTo>
                        <a:pt x="282" y="18"/>
                      </a:lnTo>
                      <a:lnTo>
                        <a:pt x="276" y="12"/>
                      </a:lnTo>
                      <a:lnTo>
                        <a:pt x="252" y="18"/>
                      </a:lnTo>
                      <a:lnTo>
                        <a:pt x="246" y="6"/>
                      </a:lnTo>
                      <a:lnTo>
                        <a:pt x="246" y="0"/>
                      </a:lnTo>
                      <a:lnTo>
                        <a:pt x="240" y="0"/>
                      </a:lnTo>
                      <a:lnTo>
                        <a:pt x="234" y="6"/>
                      </a:lnTo>
                      <a:lnTo>
                        <a:pt x="234" y="12"/>
                      </a:lnTo>
                      <a:lnTo>
                        <a:pt x="228" y="24"/>
                      </a:lnTo>
                      <a:lnTo>
                        <a:pt x="228" y="54"/>
                      </a:lnTo>
                      <a:lnTo>
                        <a:pt x="246" y="72"/>
                      </a:lnTo>
                      <a:lnTo>
                        <a:pt x="246" y="78"/>
                      </a:lnTo>
                      <a:lnTo>
                        <a:pt x="240" y="78"/>
                      </a:lnTo>
                      <a:lnTo>
                        <a:pt x="240" y="72"/>
                      </a:lnTo>
                      <a:lnTo>
                        <a:pt x="228" y="72"/>
                      </a:lnTo>
                      <a:lnTo>
                        <a:pt x="228" y="78"/>
                      </a:lnTo>
                      <a:lnTo>
                        <a:pt x="222" y="84"/>
                      </a:lnTo>
                      <a:lnTo>
                        <a:pt x="222" y="96"/>
                      </a:lnTo>
                      <a:lnTo>
                        <a:pt x="216" y="108"/>
                      </a:lnTo>
                      <a:lnTo>
                        <a:pt x="216" y="120"/>
                      </a:lnTo>
                      <a:lnTo>
                        <a:pt x="210" y="132"/>
                      </a:lnTo>
                      <a:lnTo>
                        <a:pt x="204" y="138"/>
                      </a:lnTo>
                      <a:lnTo>
                        <a:pt x="198" y="150"/>
                      </a:lnTo>
                      <a:lnTo>
                        <a:pt x="192" y="156"/>
                      </a:lnTo>
                      <a:lnTo>
                        <a:pt x="192" y="168"/>
                      </a:lnTo>
                      <a:lnTo>
                        <a:pt x="210" y="204"/>
                      </a:lnTo>
                      <a:lnTo>
                        <a:pt x="216" y="210"/>
                      </a:lnTo>
                      <a:lnTo>
                        <a:pt x="216" y="222"/>
                      </a:lnTo>
                      <a:lnTo>
                        <a:pt x="222" y="228"/>
                      </a:lnTo>
                      <a:lnTo>
                        <a:pt x="234" y="234"/>
                      </a:lnTo>
                      <a:lnTo>
                        <a:pt x="240" y="240"/>
                      </a:lnTo>
                      <a:lnTo>
                        <a:pt x="204" y="414"/>
                      </a:lnTo>
                      <a:lnTo>
                        <a:pt x="0" y="486"/>
                      </a:lnTo>
                      <a:lnTo>
                        <a:pt x="84" y="672"/>
                      </a:lnTo>
                      <a:lnTo>
                        <a:pt x="114" y="660"/>
                      </a:lnTo>
                      <a:lnTo>
                        <a:pt x="198" y="636"/>
                      </a:lnTo>
                      <a:lnTo>
                        <a:pt x="228" y="624"/>
                      </a:lnTo>
                      <a:lnTo>
                        <a:pt x="246" y="618"/>
                      </a:lnTo>
                      <a:lnTo>
                        <a:pt x="252" y="606"/>
                      </a:lnTo>
                      <a:lnTo>
                        <a:pt x="252" y="594"/>
                      </a:lnTo>
                      <a:lnTo>
                        <a:pt x="258" y="582"/>
                      </a:lnTo>
                      <a:lnTo>
                        <a:pt x="258" y="56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3" name="Norway"/>
                <p:cNvSpPr>
                  <a:spLocks noEditPoints="1"/>
                </p:cNvSpPr>
                <p:nvPr/>
              </p:nvSpPr>
              <p:spPr bwMode="gray">
                <a:xfrm>
                  <a:off x="2728" y="2238"/>
                  <a:ext cx="334" cy="205"/>
                </a:xfrm>
                <a:custGeom>
                  <a:avLst/>
                  <a:gdLst>
                    <a:gd name="T0" fmla="*/ 32996696 w 1362"/>
                    <a:gd name="T1" fmla="*/ 10241471 h 1500"/>
                    <a:gd name="T2" fmla="*/ 32996696 w 1362"/>
                    <a:gd name="T3" fmla="*/ 10241471 h 1500"/>
                    <a:gd name="T4" fmla="*/ 32996696 w 1362"/>
                    <a:gd name="T5" fmla="*/ 10241471 h 1500"/>
                    <a:gd name="T6" fmla="*/ 32996696 w 1362"/>
                    <a:gd name="T7" fmla="*/ 10241471 h 1500"/>
                    <a:gd name="T8" fmla="*/ 32996696 w 1362"/>
                    <a:gd name="T9" fmla="*/ 0 h 1500"/>
                    <a:gd name="T10" fmla="*/ 32996696 w 1362"/>
                    <a:gd name="T11" fmla="*/ 10241471 h 1500"/>
                    <a:gd name="T12" fmla="*/ 32996696 w 1362"/>
                    <a:gd name="T13" fmla="*/ 10241471 h 1500"/>
                    <a:gd name="T14" fmla="*/ 32996696 w 1362"/>
                    <a:gd name="T15" fmla="*/ 10241471 h 1500"/>
                    <a:gd name="T16" fmla="*/ 32996696 w 1362"/>
                    <a:gd name="T17" fmla="*/ 10241471 h 1500"/>
                    <a:gd name="T18" fmla="*/ 32996696 w 1362"/>
                    <a:gd name="T19" fmla="*/ 10241471 h 1500"/>
                    <a:gd name="T20" fmla="*/ 32996696 w 1362"/>
                    <a:gd name="T21" fmla="*/ 10241471 h 1500"/>
                    <a:gd name="T22" fmla="*/ 32996696 w 1362"/>
                    <a:gd name="T23" fmla="*/ 10241471 h 1500"/>
                    <a:gd name="T24" fmla="*/ 32996696 w 1362"/>
                    <a:gd name="T25" fmla="*/ 10241471 h 1500"/>
                    <a:gd name="T26" fmla="*/ 32996696 w 1362"/>
                    <a:gd name="T27" fmla="*/ 10241471 h 1500"/>
                    <a:gd name="T28" fmla="*/ 32996696 w 1362"/>
                    <a:gd name="T29" fmla="*/ 10241471 h 1500"/>
                    <a:gd name="T30" fmla="*/ 32996696 w 1362"/>
                    <a:gd name="T31" fmla="*/ 10241471 h 1500"/>
                    <a:gd name="T32" fmla="*/ 32996696 w 1362"/>
                    <a:gd name="T33" fmla="*/ 10241471 h 1500"/>
                    <a:gd name="T34" fmla="*/ 32996696 w 1362"/>
                    <a:gd name="T35" fmla="*/ 10241471 h 1500"/>
                    <a:gd name="T36" fmla="*/ 32996696 w 1362"/>
                    <a:gd name="T37" fmla="*/ 10241471 h 1500"/>
                    <a:gd name="T38" fmla="*/ 32996696 w 1362"/>
                    <a:gd name="T39" fmla="*/ 10241471 h 1500"/>
                    <a:gd name="T40" fmla="*/ 32996696 w 1362"/>
                    <a:gd name="T41" fmla="*/ 10241471 h 1500"/>
                    <a:gd name="T42" fmla="*/ 32996696 w 1362"/>
                    <a:gd name="T43" fmla="*/ 10241471 h 1500"/>
                    <a:gd name="T44" fmla="*/ 32996696 w 1362"/>
                    <a:gd name="T45" fmla="*/ 10241471 h 1500"/>
                    <a:gd name="T46" fmla="*/ 32996696 w 1362"/>
                    <a:gd name="T47" fmla="*/ 10241471 h 1500"/>
                    <a:gd name="T48" fmla="*/ 32996696 w 1362"/>
                    <a:gd name="T49" fmla="*/ 10241471 h 1500"/>
                    <a:gd name="T50" fmla="*/ 32996696 w 1362"/>
                    <a:gd name="T51" fmla="*/ 10241471 h 1500"/>
                    <a:gd name="T52" fmla="*/ 32996696 w 1362"/>
                    <a:gd name="T53" fmla="*/ 10241471 h 1500"/>
                    <a:gd name="T54" fmla="*/ 32996696 w 1362"/>
                    <a:gd name="T55" fmla="*/ 10241471 h 1500"/>
                    <a:gd name="T56" fmla="*/ 32996696 w 1362"/>
                    <a:gd name="T57" fmla="*/ 10241471 h 1500"/>
                    <a:gd name="T58" fmla="*/ 32996696 w 1362"/>
                    <a:gd name="T59" fmla="*/ 10241471 h 1500"/>
                    <a:gd name="T60" fmla="*/ 32996696 w 1362"/>
                    <a:gd name="T61" fmla="*/ 10241471 h 1500"/>
                    <a:gd name="T62" fmla="*/ 32996696 w 1362"/>
                    <a:gd name="T63" fmla="*/ 10241471 h 1500"/>
                    <a:gd name="T64" fmla="*/ 32996696 w 1362"/>
                    <a:gd name="T65" fmla="*/ 10241471 h 1500"/>
                    <a:gd name="T66" fmla="*/ 32996696 w 1362"/>
                    <a:gd name="T67" fmla="*/ 10241471 h 1500"/>
                    <a:gd name="T68" fmla="*/ 32996696 w 1362"/>
                    <a:gd name="T69" fmla="*/ 10241471 h 1500"/>
                    <a:gd name="T70" fmla="*/ 32996696 w 1362"/>
                    <a:gd name="T71" fmla="*/ 10241471 h 1500"/>
                    <a:gd name="T72" fmla="*/ 32996696 w 1362"/>
                    <a:gd name="T73" fmla="*/ 10241471 h 1500"/>
                    <a:gd name="T74" fmla="*/ 32996696 w 1362"/>
                    <a:gd name="T75" fmla="*/ 10241471 h 1500"/>
                    <a:gd name="T76" fmla="*/ 32996696 w 1362"/>
                    <a:gd name="T77" fmla="*/ 10241471 h 1500"/>
                    <a:gd name="T78" fmla="*/ 32996696 w 1362"/>
                    <a:gd name="T79" fmla="*/ 10241471 h 1500"/>
                    <a:gd name="T80" fmla="*/ 32996696 w 1362"/>
                    <a:gd name="T81" fmla="*/ 10241471 h 1500"/>
                    <a:gd name="T82" fmla="*/ 32996696 w 1362"/>
                    <a:gd name="T83" fmla="*/ 10241471 h 1500"/>
                    <a:gd name="T84" fmla="*/ 32996696 w 1362"/>
                    <a:gd name="T85" fmla="*/ 10241471 h 1500"/>
                    <a:gd name="T86" fmla="*/ 32996696 w 1362"/>
                    <a:gd name="T87" fmla="*/ 10241471 h 1500"/>
                    <a:gd name="T88" fmla="*/ 32996696 w 1362"/>
                    <a:gd name="T89" fmla="*/ 10241471 h 1500"/>
                    <a:gd name="T90" fmla="*/ 32996696 w 1362"/>
                    <a:gd name="T91" fmla="*/ 10241471 h 1500"/>
                    <a:gd name="T92" fmla="*/ 32996696 w 1362"/>
                    <a:gd name="T93" fmla="*/ 10241471 h 1500"/>
                    <a:gd name="T94" fmla="*/ 32996696 w 1362"/>
                    <a:gd name="T95" fmla="*/ 10241471 h 1500"/>
                    <a:gd name="T96" fmla="*/ 32996696 w 1362"/>
                    <a:gd name="T97" fmla="*/ 10241471 h 1500"/>
                    <a:gd name="T98" fmla="*/ 32996696 w 1362"/>
                    <a:gd name="T99" fmla="*/ 10241471 h 1500"/>
                    <a:gd name="T100" fmla="*/ 32996696 w 1362"/>
                    <a:gd name="T101" fmla="*/ 10241471 h 1500"/>
                    <a:gd name="T102" fmla="*/ 32996696 w 1362"/>
                    <a:gd name="T103" fmla="*/ 10241471 h 1500"/>
                    <a:gd name="T104" fmla="*/ 32996696 w 1362"/>
                    <a:gd name="T105" fmla="*/ 10241471 h 1500"/>
                    <a:gd name="T106" fmla="*/ 32996696 w 1362"/>
                    <a:gd name="T107" fmla="*/ 10241471 h 1500"/>
                    <a:gd name="T108" fmla="*/ 32996696 w 1362"/>
                    <a:gd name="T109" fmla="*/ 10241471 h 1500"/>
                    <a:gd name="T110" fmla="*/ 32996696 w 1362"/>
                    <a:gd name="T111" fmla="*/ 10241471 h 1500"/>
                    <a:gd name="T112" fmla="*/ 32996696 w 1362"/>
                    <a:gd name="T113" fmla="*/ 10241471 h 1500"/>
                    <a:gd name="T114" fmla="*/ 32996696 w 1362"/>
                    <a:gd name="T115" fmla="*/ 10241471 h 150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362"/>
                    <a:gd name="T175" fmla="*/ 0 h 1500"/>
                    <a:gd name="T176" fmla="*/ 1362 w 1362"/>
                    <a:gd name="T177" fmla="*/ 1500 h 150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362" h="1500">
                      <a:moveTo>
                        <a:pt x="324" y="120"/>
                      </a:moveTo>
                      <a:lnTo>
                        <a:pt x="336" y="126"/>
                      </a:lnTo>
                      <a:lnTo>
                        <a:pt x="354" y="132"/>
                      </a:lnTo>
                      <a:lnTo>
                        <a:pt x="378" y="132"/>
                      </a:lnTo>
                      <a:lnTo>
                        <a:pt x="294" y="90"/>
                      </a:lnTo>
                      <a:lnTo>
                        <a:pt x="294" y="102"/>
                      </a:lnTo>
                      <a:lnTo>
                        <a:pt x="306" y="108"/>
                      </a:lnTo>
                      <a:lnTo>
                        <a:pt x="312" y="114"/>
                      </a:lnTo>
                      <a:lnTo>
                        <a:pt x="324" y="120"/>
                      </a:lnTo>
                      <a:close/>
                      <a:moveTo>
                        <a:pt x="684" y="48"/>
                      </a:moveTo>
                      <a:lnTo>
                        <a:pt x="732" y="48"/>
                      </a:lnTo>
                      <a:lnTo>
                        <a:pt x="738" y="54"/>
                      </a:lnTo>
                      <a:lnTo>
                        <a:pt x="750" y="54"/>
                      </a:lnTo>
                      <a:lnTo>
                        <a:pt x="774" y="66"/>
                      </a:lnTo>
                      <a:lnTo>
                        <a:pt x="786" y="66"/>
                      </a:lnTo>
                      <a:lnTo>
                        <a:pt x="798" y="60"/>
                      </a:lnTo>
                      <a:lnTo>
                        <a:pt x="804" y="60"/>
                      </a:lnTo>
                      <a:lnTo>
                        <a:pt x="816" y="54"/>
                      </a:lnTo>
                      <a:lnTo>
                        <a:pt x="828" y="54"/>
                      </a:lnTo>
                      <a:lnTo>
                        <a:pt x="840" y="60"/>
                      </a:lnTo>
                      <a:lnTo>
                        <a:pt x="876" y="72"/>
                      </a:lnTo>
                      <a:lnTo>
                        <a:pt x="888" y="78"/>
                      </a:lnTo>
                      <a:lnTo>
                        <a:pt x="894" y="84"/>
                      </a:lnTo>
                      <a:lnTo>
                        <a:pt x="900" y="84"/>
                      </a:lnTo>
                      <a:lnTo>
                        <a:pt x="924" y="60"/>
                      </a:lnTo>
                      <a:lnTo>
                        <a:pt x="984" y="66"/>
                      </a:lnTo>
                      <a:lnTo>
                        <a:pt x="984" y="42"/>
                      </a:lnTo>
                      <a:lnTo>
                        <a:pt x="1014" y="42"/>
                      </a:lnTo>
                      <a:lnTo>
                        <a:pt x="1026" y="36"/>
                      </a:lnTo>
                      <a:lnTo>
                        <a:pt x="1032" y="24"/>
                      </a:lnTo>
                      <a:lnTo>
                        <a:pt x="1038" y="18"/>
                      </a:lnTo>
                      <a:lnTo>
                        <a:pt x="1032" y="12"/>
                      </a:lnTo>
                      <a:lnTo>
                        <a:pt x="1002" y="12"/>
                      </a:lnTo>
                      <a:lnTo>
                        <a:pt x="990" y="18"/>
                      </a:lnTo>
                      <a:lnTo>
                        <a:pt x="984" y="18"/>
                      </a:lnTo>
                      <a:lnTo>
                        <a:pt x="972" y="6"/>
                      </a:lnTo>
                      <a:lnTo>
                        <a:pt x="960" y="0"/>
                      </a:lnTo>
                      <a:lnTo>
                        <a:pt x="918" y="0"/>
                      </a:lnTo>
                      <a:lnTo>
                        <a:pt x="900" y="6"/>
                      </a:lnTo>
                      <a:lnTo>
                        <a:pt x="882" y="18"/>
                      </a:lnTo>
                      <a:lnTo>
                        <a:pt x="870" y="18"/>
                      </a:lnTo>
                      <a:lnTo>
                        <a:pt x="864" y="12"/>
                      </a:lnTo>
                      <a:lnTo>
                        <a:pt x="864" y="6"/>
                      </a:lnTo>
                      <a:lnTo>
                        <a:pt x="858" y="6"/>
                      </a:lnTo>
                      <a:lnTo>
                        <a:pt x="852" y="0"/>
                      </a:lnTo>
                      <a:lnTo>
                        <a:pt x="822" y="0"/>
                      </a:lnTo>
                      <a:lnTo>
                        <a:pt x="804" y="18"/>
                      </a:lnTo>
                      <a:lnTo>
                        <a:pt x="738" y="0"/>
                      </a:lnTo>
                      <a:lnTo>
                        <a:pt x="726" y="0"/>
                      </a:lnTo>
                      <a:lnTo>
                        <a:pt x="708" y="6"/>
                      </a:lnTo>
                      <a:lnTo>
                        <a:pt x="690" y="6"/>
                      </a:lnTo>
                      <a:lnTo>
                        <a:pt x="672" y="12"/>
                      </a:lnTo>
                      <a:lnTo>
                        <a:pt x="660" y="12"/>
                      </a:lnTo>
                      <a:lnTo>
                        <a:pt x="660" y="6"/>
                      </a:lnTo>
                      <a:lnTo>
                        <a:pt x="666" y="0"/>
                      </a:lnTo>
                      <a:lnTo>
                        <a:pt x="630" y="12"/>
                      </a:lnTo>
                      <a:lnTo>
                        <a:pt x="648" y="36"/>
                      </a:lnTo>
                      <a:lnTo>
                        <a:pt x="684" y="48"/>
                      </a:lnTo>
                      <a:close/>
                      <a:moveTo>
                        <a:pt x="324" y="66"/>
                      </a:moveTo>
                      <a:lnTo>
                        <a:pt x="342" y="66"/>
                      </a:lnTo>
                      <a:lnTo>
                        <a:pt x="348" y="72"/>
                      </a:lnTo>
                      <a:lnTo>
                        <a:pt x="360" y="72"/>
                      </a:lnTo>
                      <a:lnTo>
                        <a:pt x="360" y="78"/>
                      </a:lnTo>
                      <a:lnTo>
                        <a:pt x="342" y="96"/>
                      </a:lnTo>
                      <a:lnTo>
                        <a:pt x="336" y="96"/>
                      </a:lnTo>
                      <a:lnTo>
                        <a:pt x="378" y="114"/>
                      </a:lnTo>
                      <a:lnTo>
                        <a:pt x="390" y="120"/>
                      </a:lnTo>
                      <a:lnTo>
                        <a:pt x="396" y="126"/>
                      </a:lnTo>
                      <a:lnTo>
                        <a:pt x="414" y="126"/>
                      </a:lnTo>
                      <a:lnTo>
                        <a:pt x="426" y="132"/>
                      </a:lnTo>
                      <a:lnTo>
                        <a:pt x="438" y="132"/>
                      </a:lnTo>
                      <a:lnTo>
                        <a:pt x="462" y="108"/>
                      </a:lnTo>
                      <a:lnTo>
                        <a:pt x="504" y="96"/>
                      </a:lnTo>
                      <a:lnTo>
                        <a:pt x="534" y="120"/>
                      </a:lnTo>
                      <a:lnTo>
                        <a:pt x="528" y="120"/>
                      </a:lnTo>
                      <a:lnTo>
                        <a:pt x="516" y="126"/>
                      </a:lnTo>
                      <a:lnTo>
                        <a:pt x="504" y="126"/>
                      </a:lnTo>
                      <a:lnTo>
                        <a:pt x="480" y="132"/>
                      </a:lnTo>
                      <a:lnTo>
                        <a:pt x="468" y="138"/>
                      </a:lnTo>
                      <a:lnTo>
                        <a:pt x="456" y="150"/>
                      </a:lnTo>
                      <a:lnTo>
                        <a:pt x="486" y="150"/>
                      </a:lnTo>
                      <a:lnTo>
                        <a:pt x="498" y="156"/>
                      </a:lnTo>
                      <a:lnTo>
                        <a:pt x="522" y="156"/>
                      </a:lnTo>
                      <a:lnTo>
                        <a:pt x="516" y="162"/>
                      </a:lnTo>
                      <a:lnTo>
                        <a:pt x="504" y="162"/>
                      </a:lnTo>
                      <a:lnTo>
                        <a:pt x="486" y="168"/>
                      </a:lnTo>
                      <a:lnTo>
                        <a:pt x="474" y="174"/>
                      </a:lnTo>
                      <a:lnTo>
                        <a:pt x="468" y="180"/>
                      </a:lnTo>
                      <a:lnTo>
                        <a:pt x="462" y="180"/>
                      </a:lnTo>
                      <a:lnTo>
                        <a:pt x="516" y="198"/>
                      </a:lnTo>
                      <a:lnTo>
                        <a:pt x="522" y="198"/>
                      </a:lnTo>
                      <a:lnTo>
                        <a:pt x="528" y="204"/>
                      </a:lnTo>
                      <a:lnTo>
                        <a:pt x="540" y="210"/>
                      </a:lnTo>
                      <a:lnTo>
                        <a:pt x="558" y="210"/>
                      </a:lnTo>
                      <a:lnTo>
                        <a:pt x="576" y="216"/>
                      </a:lnTo>
                      <a:lnTo>
                        <a:pt x="594" y="210"/>
                      </a:lnTo>
                      <a:lnTo>
                        <a:pt x="606" y="204"/>
                      </a:lnTo>
                      <a:lnTo>
                        <a:pt x="612" y="204"/>
                      </a:lnTo>
                      <a:lnTo>
                        <a:pt x="618" y="198"/>
                      </a:lnTo>
                      <a:lnTo>
                        <a:pt x="612" y="192"/>
                      </a:lnTo>
                      <a:lnTo>
                        <a:pt x="612" y="186"/>
                      </a:lnTo>
                      <a:lnTo>
                        <a:pt x="606" y="180"/>
                      </a:lnTo>
                      <a:lnTo>
                        <a:pt x="606" y="174"/>
                      </a:lnTo>
                      <a:lnTo>
                        <a:pt x="612" y="168"/>
                      </a:lnTo>
                      <a:lnTo>
                        <a:pt x="618" y="168"/>
                      </a:lnTo>
                      <a:lnTo>
                        <a:pt x="630" y="162"/>
                      </a:lnTo>
                      <a:lnTo>
                        <a:pt x="648" y="162"/>
                      </a:lnTo>
                      <a:lnTo>
                        <a:pt x="648" y="144"/>
                      </a:lnTo>
                      <a:lnTo>
                        <a:pt x="678" y="132"/>
                      </a:lnTo>
                      <a:lnTo>
                        <a:pt x="690" y="102"/>
                      </a:lnTo>
                      <a:lnTo>
                        <a:pt x="714" y="114"/>
                      </a:lnTo>
                      <a:lnTo>
                        <a:pt x="738" y="102"/>
                      </a:lnTo>
                      <a:lnTo>
                        <a:pt x="750" y="114"/>
                      </a:lnTo>
                      <a:lnTo>
                        <a:pt x="762" y="120"/>
                      </a:lnTo>
                      <a:lnTo>
                        <a:pt x="780" y="126"/>
                      </a:lnTo>
                      <a:lnTo>
                        <a:pt x="792" y="138"/>
                      </a:lnTo>
                      <a:lnTo>
                        <a:pt x="792" y="144"/>
                      </a:lnTo>
                      <a:lnTo>
                        <a:pt x="786" y="150"/>
                      </a:lnTo>
                      <a:lnTo>
                        <a:pt x="786" y="162"/>
                      </a:lnTo>
                      <a:lnTo>
                        <a:pt x="774" y="174"/>
                      </a:lnTo>
                      <a:lnTo>
                        <a:pt x="828" y="174"/>
                      </a:lnTo>
                      <a:lnTo>
                        <a:pt x="834" y="180"/>
                      </a:lnTo>
                      <a:lnTo>
                        <a:pt x="846" y="186"/>
                      </a:lnTo>
                      <a:lnTo>
                        <a:pt x="852" y="192"/>
                      </a:lnTo>
                      <a:lnTo>
                        <a:pt x="858" y="192"/>
                      </a:lnTo>
                      <a:lnTo>
                        <a:pt x="864" y="186"/>
                      </a:lnTo>
                      <a:lnTo>
                        <a:pt x="876" y="186"/>
                      </a:lnTo>
                      <a:lnTo>
                        <a:pt x="894" y="174"/>
                      </a:lnTo>
                      <a:lnTo>
                        <a:pt x="906" y="168"/>
                      </a:lnTo>
                      <a:lnTo>
                        <a:pt x="924" y="162"/>
                      </a:lnTo>
                      <a:lnTo>
                        <a:pt x="936" y="156"/>
                      </a:lnTo>
                      <a:lnTo>
                        <a:pt x="942" y="150"/>
                      </a:lnTo>
                      <a:lnTo>
                        <a:pt x="942" y="144"/>
                      </a:lnTo>
                      <a:lnTo>
                        <a:pt x="936" y="144"/>
                      </a:lnTo>
                      <a:lnTo>
                        <a:pt x="924" y="138"/>
                      </a:lnTo>
                      <a:lnTo>
                        <a:pt x="888" y="138"/>
                      </a:lnTo>
                      <a:lnTo>
                        <a:pt x="882" y="120"/>
                      </a:lnTo>
                      <a:lnTo>
                        <a:pt x="828" y="114"/>
                      </a:lnTo>
                      <a:lnTo>
                        <a:pt x="828" y="96"/>
                      </a:lnTo>
                      <a:lnTo>
                        <a:pt x="798" y="102"/>
                      </a:lnTo>
                      <a:lnTo>
                        <a:pt x="798" y="84"/>
                      </a:lnTo>
                      <a:lnTo>
                        <a:pt x="726" y="84"/>
                      </a:lnTo>
                      <a:lnTo>
                        <a:pt x="720" y="72"/>
                      </a:lnTo>
                      <a:lnTo>
                        <a:pt x="684" y="72"/>
                      </a:lnTo>
                      <a:lnTo>
                        <a:pt x="678" y="60"/>
                      </a:lnTo>
                      <a:lnTo>
                        <a:pt x="654" y="48"/>
                      </a:lnTo>
                      <a:lnTo>
                        <a:pt x="624" y="48"/>
                      </a:lnTo>
                      <a:lnTo>
                        <a:pt x="624" y="30"/>
                      </a:lnTo>
                      <a:lnTo>
                        <a:pt x="618" y="30"/>
                      </a:lnTo>
                      <a:lnTo>
                        <a:pt x="612" y="24"/>
                      </a:lnTo>
                      <a:lnTo>
                        <a:pt x="540" y="24"/>
                      </a:lnTo>
                      <a:lnTo>
                        <a:pt x="534" y="30"/>
                      </a:lnTo>
                      <a:lnTo>
                        <a:pt x="534" y="36"/>
                      </a:lnTo>
                      <a:lnTo>
                        <a:pt x="540" y="42"/>
                      </a:lnTo>
                      <a:lnTo>
                        <a:pt x="546" y="54"/>
                      </a:lnTo>
                      <a:lnTo>
                        <a:pt x="564" y="72"/>
                      </a:lnTo>
                      <a:lnTo>
                        <a:pt x="552" y="66"/>
                      </a:lnTo>
                      <a:lnTo>
                        <a:pt x="546" y="60"/>
                      </a:lnTo>
                      <a:lnTo>
                        <a:pt x="528" y="48"/>
                      </a:lnTo>
                      <a:lnTo>
                        <a:pt x="492" y="30"/>
                      </a:lnTo>
                      <a:lnTo>
                        <a:pt x="480" y="30"/>
                      </a:lnTo>
                      <a:lnTo>
                        <a:pt x="474" y="36"/>
                      </a:lnTo>
                      <a:lnTo>
                        <a:pt x="468" y="48"/>
                      </a:lnTo>
                      <a:lnTo>
                        <a:pt x="462" y="54"/>
                      </a:lnTo>
                      <a:lnTo>
                        <a:pt x="450" y="54"/>
                      </a:lnTo>
                      <a:lnTo>
                        <a:pt x="438" y="48"/>
                      </a:lnTo>
                      <a:lnTo>
                        <a:pt x="420" y="48"/>
                      </a:lnTo>
                      <a:lnTo>
                        <a:pt x="420" y="42"/>
                      </a:lnTo>
                      <a:lnTo>
                        <a:pt x="426" y="42"/>
                      </a:lnTo>
                      <a:lnTo>
                        <a:pt x="438" y="30"/>
                      </a:lnTo>
                      <a:lnTo>
                        <a:pt x="384" y="30"/>
                      </a:lnTo>
                      <a:lnTo>
                        <a:pt x="372" y="42"/>
                      </a:lnTo>
                      <a:lnTo>
                        <a:pt x="366" y="30"/>
                      </a:lnTo>
                      <a:lnTo>
                        <a:pt x="354" y="30"/>
                      </a:lnTo>
                      <a:lnTo>
                        <a:pt x="318" y="48"/>
                      </a:lnTo>
                      <a:lnTo>
                        <a:pt x="318" y="60"/>
                      </a:lnTo>
                      <a:lnTo>
                        <a:pt x="324" y="66"/>
                      </a:lnTo>
                      <a:close/>
                      <a:moveTo>
                        <a:pt x="642" y="708"/>
                      </a:moveTo>
                      <a:lnTo>
                        <a:pt x="666" y="696"/>
                      </a:lnTo>
                      <a:lnTo>
                        <a:pt x="666" y="690"/>
                      </a:lnTo>
                      <a:lnTo>
                        <a:pt x="678" y="690"/>
                      </a:lnTo>
                      <a:lnTo>
                        <a:pt x="678" y="678"/>
                      </a:lnTo>
                      <a:lnTo>
                        <a:pt x="672" y="672"/>
                      </a:lnTo>
                      <a:lnTo>
                        <a:pt x="630" y="690"/>
                      </a:lnTo>
                      <a:lnTo>
                        <a:pt x="642" y="708"/>
                      </a:lnTo>
                      <a:close/>
                      <a:moveTo>
                        <a:pt x="774" y="648"/>
                      </a:moveTo>
                      <a:lnTo>
                        <a:pt x="780" y="642"/>
                      </a:lnTo>
                      <a:lnTo>
                        <a:pt x="786" y="642"/>
                      </a:lnTo>
                      <a:lnTo>
                        <a:pt x="792" y="636"/>
                      </a:lnTo>
                      <a:lnTo>
                        <a:pt x="792" y="630"/>
                      </a:lnTo>
                      <a:lnTo>
                        <a:pt x="786" y="624"/>
                      </a:lnTo>
                      <a:lnTo>
                        <a:pt x="774" y="624"/>
                      </a:lnTo>
                      <a:lnTo>
                        <a:pt x="768" y="630"/>
                      </a:lnTo>
                      <a:lnTo>
                        <a:pt x="768" y="642"/>
                      </a:lnTo>
                      <a:lnTo>
                        <a:pt x="774" y="648"/>
                      </a:lnTo>
                      <a:close/>
                      <a:moveTo>
                        <a:pt x="594" y="696"/>
                      </a:moveTo>
                      <a:lnTo>
                        <a:pt x="576" y="696"/>
                      </a:lnTo>
                      <a:lnTo>
                        <a:pt x="552" y="708"/>
                      </a:lnTo>
                      <a:lnTo>
                        <a:pt x="546" y="714"/>
                      </a:lnTo>
                      <a:lnTo>
                        <a:pt x="570" y="720"/>
                      </a:lnTo>
                      <a:lnTo>
                        <a:pt x="576" y="714"/>
                      </a:lnTo>
                      <a:lnTo>
                        <a:pt x="588" y="714"/>
                      </a:lnTo>
                      <a:lnTo>
                        <a:pt x="600" y="702"/>
                      </a:lnTo>
                      <a:lnTo>
                        <a:pt x="594" y="696"/>
                      </a:lnTo>
                      <a:close/>
                      <a:moveTo>
                        <a:pt x="918" y="612"/>
                      </a:moveTo>
                      <a:lnTo>
                        <a:pt x="936" y="618"/>
                      </a:lnTo>
                      <a:lnTo>
                        <a:pt x="942" y="606"/>
                      </a:lnTo>
                      <a:lnTo>
                        <a:pt x="948" y="600"/>
                      </a:lnTo>
                      <a:lnTo>
                        <a:pt x="948" y="594"/>
                      </a:lnTo>
                      <a:lnTo>
                        <a:pt x="918" y="594"/>
                      </a:lnTo>
                      <a:lnTo>
                        <a:pt x="918" y="612"/>
                      </a:lnTo>
                      <a:close/>
                      <a:moveTo>
                        <a:pt x="486" y="756"/>
                      </a:moveTo>
                      <a:lnTo>
                        <a:pt x="474" y="756"/>
                      </a:lnTo>
                      <a:lnTo>
                        <a:pt x="438" y="774"/>
                      </a:lnTo>
                      <a:lnTo>
                        <a:pt x="432" y="780"/>
                      </a:lnTo>
                      <a:lnTo>
                        <a:pt x="432" y="786"/>
                      </a:lnTo>
                      <a:lnTo>
                        <a:pt x="444" y="786"/>
                      </a:lnTo>
                      <a:lnTo>
                        <a:pt x="456" y="780"/>
                      </a:lnTo>
                      <a:lnTo>
                        <a:pt x="462" y="774"/>
                      </a:lnTo>
                      <a:lnTo>
                        <a:pt x="474" y="768"/>
                      </a:lnTo>
                      <a:lnTo>
                        <a:pt x="510" y="768"/>
                      </a:lnTo>
                      <a:lnTo>
                        <a:pt x="510" y="762"/>
                      </a:lnTo>
                      <a:lnTo>
                        <a:pt x="504" y="762"/>
                      </a:lnTo>
                      <a:lnTo>
                        <a:pt x="504" y="756"/>
                      </a:lnTo>
                      <a:lnTo>
                        <a:pt x="486" y="756"/>
                      </a:lnTo>
                      <a:close/>
                      <a:moveTo>
                        <a:pt x="1356" y="660"/>
                      </a:moveTo>
                      <a:lnTo>
                        <a:pt x="1326" y="666"/>
                      </a:lnTo>
                      <a:lnTo>
                        <a:pt x="1290" y="654"/>
                      </a:lnTo>
                      <a:lnTo>
                        <a:pt x="1260" y="642"/>
                      </a:lnTo>
                      <a:lnTo>
                        <a:pt x="1302" y="642"/>
                      </a:lnTo>
                      <a:lnTo>
                        <a:pt x="1326" y="630"/>
                      </a:lnTo>
                      <a:lnTo>
                        <a:pt x="1344" y="630"/>
                      </a:lnTo>
                      <a:lnTo>
                        <a:pt x="1350" y="624"/>
                      </a:lnTo>
                      <a:lnTo>
                        <a:pt x="1356" y="624"/>
                      </a:lnTo>
                      <a:lnTo>
                        <a:pt x="1344" y="618"/>
                      </a:lnTo>
                      <a:lnTo>
                        <a:pt x="1338" y="612"/>
                      </a:lnTo>
                      <a:lnTo>
                        <a:pt x="1320" y="606"/>
                      </a:lnTo>
                      <a:lnTo>
                        <a:pt x="1308" y="600"/>
                      </a:lnTo>
                      <a:lnTo>
                        <a:pt x="1284" y="600"/>
                      </a:lnTo>
                      <a:lnTo>
                        <a:pt x="1260" y="588"/>
                      </a:lnTo>
                      <a:lnTo>
                        <a:pt x="1254" y="588"/>
                      </a:lnTo>
                      <a:lnTo>
                        <a:pt x="1242" y="582"/>
                      </a:lnTo>
                      <a:lnTo>
                        <a:pt x="1242" y="588"/>
                      </a:lnTo>
                      <a:lnTo>
                        <a:pt x="1236" y="594"/>
                      </a:lnTo>
                      <a:lnTo>
                        <a:pt x="1236" y="600"/>
                      </a:lnTo>
                      <a:lnTo>
                        <a:pt x="1218" y="618"/>
                      </a:lnTo>
                      <a:lnTo>
                        <a:pt x="1206" y="618"/>
                      </a:lnTo>
                      <a:lnTo>
                        <a:pt x="1200" y="612"/>
                      </a:lnTo>
                      <a:lnTo>
                        <a:pt x="1224" y="588"/>
                      </a:lnTo>
                      <a:lnTo>
                        <a:pt x="1158" y="564"/>
                      </a:lnTo>
                      <a:lnTo>
                        <a:pt x="1158" y="576"/>
                      </a:lnTo>
                      <a:lnTo>
                        <a:pt x="1152" y="594"/>
                      </a:lnTo>
                      <a:lnTo>
                        <a:pt x="1134" y="630"/>
                      </a:lnTo>
                      <a:lnTo>
                        <a:pt x="1128" y="630"/>
                      </a:lnTo>
                      <a:lnTo>
                        <a:pt x="1122" y="624"/>
                      </a:lnTo>
                      <a:lnTo>
                        <a:pt x="1116" y="612"/>
                      </a:lnTo>
                      <a:lnTo>
                        <a:pt x="1116" y="594"/>
                      </a:lnTo>
                      <a:lnTo>
                        <a:pt x="1122" y="582"/>
                      </a:lnTo>
                      <a:lnTo>
                        <a:pt x="1116" y="594"/>
                      </a:lnTo>
                      <a:lnTo>
                        <a:pt x="1104" y="600"/>
                      </a:lnTo>
                      <a:lnTo>
                        <a:pt x="1080" y="624"/>
                      </a:lnTo>
                      <a:lnTo>
                        <a:pt x="1056" y="636"/>
                      </a:lnTo>
                      <a:lnTo>
                        <a:pt x="1050" y="636"/>
                      </a:lnTo>
                      <a:lnTo>
                        <a:pt x="1050" y="630"/>
                      </a:lnTo>
                      <a:lnTo>
                        <a:pt x="1056" y="618"/>
                      </a:lnTo>
                      <a:lnTo>
                        <a:pt x="1086" y="588"/>
                      </a:lnTo>
                      <a:lnTo>
                        <a:pt x="1092" y="576"/>
                      </a:lnTo>
                      <a:lnTo>
                        <a:pt x="1104" y="570"/>
                      </a:lnTo>
                      <a:lnTo>
                        <a:pt x="1068" y="570"/>
                      </a:lnTo>
                      <a:lnTo>
                        <a:pt x="1050" y="582"/>
                      </a:lnTo>
                      <a:lnTo>
                        <a:pt x="1026" y="582"/>
                      </a:lnTo>
                      <a:lnTo>
                        <a:pt x="984" y="606"/>
                      </a:lnTo>
                      <a:lnTo>
                        <a:pt x="960" y="606"/>
                      </a:lnTo>
                      <a:lnTo>
                        <a:pt x="954" y="636"/>
                      </a:lnTo>
                      <a:lnTo>
                        <a:pt x="918" y="624"/>
                      </a:lnTo>
                      <a:lnTo>
                        <a:pt x="882" y="630"/>
                      </a:lnTo>
                      <a:lnTo>
                        <a:pt x="894" y="660"/>
                      </a:lnTo>
                      <a:lnTo>
                        <a:pt x="846" y="648"/>
                      </a:lnTo>
                      <a:lnTo>
                        <a:pt x="828" y="654"/>
                      </a:lnTo>
                      <a:lnTo>
                        <a:pt x="834" y="678"/>
                      </a:lnTo>
                      <a:lnTo>
                        <a:pt x="792" y="690"/>
                      </a:lnTo>
                      <a:lnTo>
                        <a:pt x="792" y="654"/>
                      </a:lnTo>
                      <a:lnTo>
                        <a:pt x="762" y="654"/>
                      </a:lnTo>
                      <a:lnTo>
                        <a:pt x="774" y="678"/>
                      </a:lnTo>
                      <a:lnTo>
                        <a:pt x="750" y="660"/>
                      </a:lnTo>
                      <a:lnTo>
                        <a:pt x="750" y="690"/>
                      </a:lnTo>
                      <a:lnTo>
                        <a:pt x="726" y="690"/>
                      </a:lnTo>
                      <a:lnTo>
                        <a:pt x="726" y="660"/>
                      </a:lnTo>
                      <a:lnTo>
                        <a:pt x="738" y="654"/>
                      </a:lnTo>
                      <a:lnTo>
                        <a:pt x="744" y="648"/>
                      </a:lnTo>
                      <a:lnTo>
                        <a:pt x="708" y="642"/>
                      </a:lnTo>
                      <a:lnTo>
                        <a:pt x="708" y="684"/>
                      </a:lnTo>
                      <a:lnTo>
                        <a:pt x="678" y="696"/>
                      </a:lnTo>
                      <a:lnTo>
                        <a:pt x="696" y="708"/>
                      </a:lnTo>
                      <a:lnTo>
                        <a:pt x="660" y="714"/>
                      </a:lnTo>
                      <a:lnTo>
                        <a:pt x="672" y="726"/>
                      </a:lnTo>
                      <a:lnTo>
                        <a:pt x="630" y="726"/>
                      </a:lnTo>
                      <a:lnTo>
                        <a:pt x="630" y="738"/>
                      </a:lnTo>
                      <a:lnTo>
                        <a:pt x="660" y="750"/>
                      </a:lnTo>
                      <a:lnTo>
                        <a:pt x="654" y="762"/>
                      </a:lnTo>
                      <a:lnTo>
                        <a:pt x="618" y="744"/>
                      </a:lnTo>
                      <a:lnTo>
                        <a:pt x="600" y="750"/>
                      </a:lnTo>
                      <a:lnTo>
                        <a:pt x="624" y="762"/>
                      </a:lnTo>
                      <a:lnTo>
                        <a:pt x="606" y="780"/>
                      </a:lnTo>
                      <a:lnTo>
                        <a:pt x="594" y="762"/>
                      </a:lnTo>
                      <a:lnTo>
                        <a:pt x="576" y="768"/>
                      </a:lnTo>
                      <a:lnTo>
                        <a:pt x="576" y="780"/>
                      </a:lnTo>
                      <a:lnTo>
                        <a:pt x="546" y="780"/>
                      </a:lnTo>
                      <a:lnTo>
                        <a:pt x="540" y="792"/>
                      </a:lnTo>
                      <a:lnTo>
                        <a:pt x="564" y="804"/>
                      </a:lnTo>
                      <a:lnTo>
                        <a:pt x="564" y="822"/>
                      </a:lnTo>
                      <a:lnTo>
                        <a:pt x="528" y="810"/>
                      </a:lnTo>
                      <a:lnTo>
                        <a:pt x="522" y="822"/>
                      </a:lnTo>
                      <a:lnTo>
                        <a:pt x="552" y="834"/>
                      </a:lnTo>
                      <a:lnTo>
                        <a:pt x="504" y="834"/>
                      </a:lnTo>
                      <a:lnTo>
                        <a:pt x="504" y="852"/>
                      </a:lnTo>
                      <a:lnTo>
                        <a:pt x="492" y="846"/>
                      </a:lnTo>
                      <a:lnTo>
                        <a:pt x="486" y="846"/>
                      </a:lnTo>
                      <a:lnTo>
                        <a:pt x="474" y="852"/>
                      </a:lnTo>
                      <a:lnTo>
                        <a:pt x="468" y="858"/>
                      </a:lnTo>
                      <a:lnTo>
                        <a:pt x="456" y="858"/>
                      </a:lnTo>
                      <a:lnTo>
                        <a:pt x="456" y="870"/>
                      </a:lnTo>
                      <a:lnTo>
                        <a:pt x="462" y="876"/>
                      </a:lnTo>
                      <a:lnTo>
                        <a:pt x="456" y="876"/>
                      </a:lnTo>
                      <a:lnTo>
                        <a:pt x="450" y="882"/>
                      </a:lnTo>
                      <a:lnTo>
                        <a:pt x="444" y="882"/>
                      </a:lnTo>
                      <a:lnTo>
                        <a:pt x="444" y="900"/>
                      </a:lnTo>
                      <a:lnTo>
                        <a:pt x="480" y="900"/>
                      </a:lnTo>
                      <a:lnTo>
                        <a:pt x="468" y="912"/>
                      </a:lnTo>
                      <a:lnTo>
                        <a:pt x="432" y="906"/>
                      </a:lnTo>
                      <a:lnTo>
                        <a:pt x="420" y="912"/>
                      </a:lnTo>
                      <a:lnTo>
                        <a:pt x="414" y="918"/>
                      </a:lnTo>
                      <a:lnTo>
                        <a:pt x="414" y="930"/>
                      </a:lnTo>
                      <a:lnTo>
                        <a:pt x="420" y="936"/>
                      </a:lnTo>
                      <a:lnTo>
                        <a:pt x="420" y="948"/>
                      </a:lnTo>
                      <a:lnTo>
                        <a:pt x="408" y="954"/>
                      </a:lnTo>
                      <a:lnTo>
                        <a:pt x="390" y="954"/>
                      </a:lnTo>
                      <a:lnTo>
                        <a:pt x="390" y="972"/>
                      </a:lnTo>
                      <a:lnTo>
                        <a:pt x="408" y="990"/>
                      </a:lnTo>
                      <a:lnTo>
                        <a:pt x="408" y="996"/>
                      </a:lnTo>
                      <a:lnTo>
                        <a:pt x="402" y="1002"/>
                      </a:lnTo>
                      <a:lnTo>
                        <a:pt x="366" y="1002"/>
                      </a:lnTo>
                      <a:lnTo>
                        <a:pt x="360" y="1008"/>
                      </a:lnTo>
                      <a:lnTo>
                        <a:pt x="360" y="1026"/>
                      </a:lnTo>
                      <a:lnTo>
                        <a:pt x="354" y="1032"/>
                      </a:lnTo>
                      <a:lnTo>
                        <a:pt x="342" y="1032"/>
                      </a:lnTo>
                      <a:lnTo>
                        <a:pt x="336" y="1026"/>
                      </a:lnTo>
                      <a:lnTo>
                        <a:pt x="318" y="1026"/>
                      </a:lnTo>
                      <a:lnTo>
                        <a:pt x="294" y="1050"/>
                      </a:lnTo>
                      <a:lnTo>
                        <a:pt x="282" y="1050"/>
                      </a:lnTo>
                      <a:lnTo>
                        <a:pt x="270" y="1062"/>
                      </a:lnTo>
                      <a:lnTo>
                        <a:pt x="270" y="1068"/>
                      </a:lnTo>
                      <a:lnTo>
                        <a:pt x="276" y="1074"/>
                      </a:lnTo>
                      <a:lnTo>
                        <a:pt x="276" y="1080"/>
                      </a:lnTo>
                      <a:lnTo>
                        <a:pt x="264" y="1092"/>
                      </a:lnTo>
                      <a:lnTo>
                        <a:pt x="252" y="1092"/>
                      </a:lnTo>
                      <a:lnTo>
                        <a:pt x="246" y="1086"/>
                      </a:lnTo>
                      <a:lnTo>
                        <a:pt x="234" y="1080"/>
                      </a:lnTo>
                      <a:lnTo>
                        <a:pt x="234" y="1074"/>
                      </a:lnTo>
                      <a:lnTo>
                        <a:pt x="228" y="1074"/>
                      </a:lnTo>
                      <a:lnTo>
                        <a:pt x="204" y="1086"/>
                      </a:lnTo>
                      <a:lnTo>
                        <a:pt x="198" y="1092"/>
                      </a:lnTo>
                      <a:lnTo>
                        <a:pt x="180" y="1092"/>
                      </a:lnTo>
                      <a:lnTo>
                        <a:pt x="180" y="1110"/>
                      </a:lnTo>
                      <a:lnTo>
                        <a:pt x="186" y="1116"/>
                      </a:lnTo>
                      <a:lnTo>
                        <a:pt x="192" y="1116"/>
                      </a:lnTo>
                      <a:lnTo>
                        <a:pt x="192" y="1128"/>
                      </a:lnTo>
                      <a:lnTo>
                        <a:pt x="186" y="1128"/>
                      </a:lnTo>
                      <a:lnTo>
                        <a:pt x="174" y="1116"/>
                      </a:lnTo>
                      <a:lnTo>
                        <a:pt x="162" y="1116"/>
                      </a:lnTo>
                      <a:lnTo>
                        <a:pt x="156" y="1122"/>
                      </a:lnTo>
                      <a:lnTo>
                        <a:pt x="156" y="1134"/>
                      </a:lnTo>
                      <a:lnTo>
                        <a:pt x="168" y="1134"/>
                      </a:lnTo>
                      <a:lnTo>
                        <a:pt x="174" y="1140"/>
                      </a:lnTo>
                      <a:lnTo>
                        <a:pt x="180" y="1140"/>
                      </a:lnTo>
                      <a:lnTo>
                        <a:pt x="180" y="1152"/>
                      </a:lnTo>
                      <a:lnTo>
                        <a:pt x="138" y="1152"/>
                      </a:lnTo>
                      <a:lnTo>
                        <a:pt x="138" y="1146"/>
                      </a:lnTo>
                      <a:lnTo>
                        <a:pt x="132" y="1146"/>
                      </a:lnTo>
                      <a:lnTo>
                        <a:pt x="126" y="1158"/>
                      </a:lnTo>
                      <a:lnTo>
                        <a:pt x="126" y="1170"/>
                      </a:lnTo>
                      <a:lnTo>
                        <a:pt x="120" y="1164"/>
                      </a:lnTo>
                      <a:lnTo>
                        <a:pt x="102" y="1164"/>
                      </a:lnTo>
                      <a:lnTo>
                        <a:pt x="96" y="1158"/>
                      </a:lnTo>
                      <a:lnTo>
                        <a:pt x="90" y="1158"/>
                      </a:lnTo>
                      <a:lnTo>
                        <a:pt x="90" y="1164"/>
                      </a:lnTo>
                      <a:lnTo>
                        <a:pt x="96" y="1170"/>
                      </a:lnTo>
                      <a:lnTo>
                        <a:pt x="120" y="1182"/>
                      </a:lnTo>
                      <a:lnTo>
                        <a:pt x="132" y="1182"/>
                      </a:lnTo>
                      <a:lnTo>
                        <a:pt x="108" y="1200"/>
                      </a:lnTo>
                      <a:lnTo>
                        <a:pt x="108" y="1188"/>
                      </a:lnTo>
                      <a:lnTo>
                        <a:pt x="90" y="1188"/>
                      </a:lnTo>
                      <a:lnTo>
                        <a:pt x="84" y="1194"/>
                      </a:lnTo>
                      <a:lnTo>
                        <a:pt x="60" y="1182"/>
                      </a:lnTo>
                      <a:lnTo>
                        <a:pt x="54" y="1194"/>
                      </a:lnTo>
                      <a:lnTo>
                        <a:pt x="66" y="1200"/>
                      </a:lnTo>
                      <a:lnTo>
                        <a:pt x="30" y="1194"/>
                      </a:lnTo>
                      <a:lnTo>
                        <a:pt x="30" y="1212"/>
                      </a:lnTo>
                      <a:lnTo>
                        <a:pt x="78" y="1212"/>
                      </a:lnTo>
                      <a:lnTo>
                        <a:pt x="54" y="1218"/>
                      </a:lnTo>
                      <a:lnTo>
                        <a:pt x="18" y="1212"/>
                      </a:lnTo>
                      <a:lnTo>
                        <a:pt x="6" y="1224"/>
                      </a:lnTo>
                      <a:lnTo>
                        <a:pt x="6" y="1230"/>
                      </a:lnTo>
                      <a:lnTo>
                        <a:pt x="18" y="1242"/>
                      </a:lnTo>
                      <a:lnTo>
                        <a:pt x="36" y="1242"/>
                      </a:lnTo>
                      <a:lnTo>
                        <a:pt x="18" y="1248"/>
                      </a:lnTo>
                      <a:lnTo>
                        <a:pt x="12" y="1254"/>
                      </a:lnTo>
                      <a:lnTo>
                        <a:pt x="12" y="1260"/>
                      </a:lnTo>
                      <a:lnTo>
                        <a:pt x="66" y="1260"/>
                      </a:lnTo>
                      <a:lnTo>
                        <a:pt x="78" y="1272"/>
                      </a:lnTo>
                      <a:lnTo>
                        <a:pt x="96" y="1260"/>
                      </a:lnTo>
                      <a:lnTo>
                        <a:pt x="108" y="1272"/>
                      </a:lnTo>
                      <a:lnTo>
                        <a:pt x="138" y="1260"/>
                      </a:lnTo>
                      <a:lnTo>
                        <a:pt x="132" y="1266"/>
                      </a:lnTo>
                      <a:lnTo>
                        <a:pt x="126" y="1278"/>
                      </a:lnTo>
                      <a:lnTo>
                        <a:pt x="60" y="1278"/>
                      </a:lnTo>
                      <a:lnTo>
                        <a:pt x="54" y="1272"/>
                      </a:lnTo>
                      <a:lnTo>
                        <a:pt x="24" y="1272"/>
                      </a:lnTo>
                      <a:lnTo>
                        <a:pt x="12" y="1278"/>
                      </a:lnTo>
                      <a:lnTo>
                        <a:pt x="0" y="1278"/>
                      </a:lnTo>
                      <a:lnTo>
                        <a:pt x="6" y="1284"/>
                      </a:lnTo>
                      <a:lnTo>
                        <a:pt x="6" y="1296"/>
                      </a:lnTo>
                      <a:lnTo>
                        <a:pt x="12" y="1296"/>
                      </a:lnTo>
                      <a:lnTo>
                        <a:pt x="18" y="1302"/>
                      </a:lnTo>
                      <a:lnTo>
                        <a:pt x="30" y="1302"/>
                      </a:lnTo>
                      <a:lnTo>
                        <a:pt x="24" y="1308"/>
                      </a:lnTo>
                      <a:lnTo>
                        <a:pt x="18" y="1320"/>
                      </a:lnTo>
                      <a:lnTo>
                        <a:pt x="36" y="1338"/>
                      </a:lnTo>
                      <a:lnTo>
                        <a:pt x="48" y="1338"/>
                      </a:lnTo>
                      <a:lnTo>
                        <a:pt x="72" y="1320"/>
                      </a:lnTo>
                      <a:lnTo>
                        <a:pt x="102" y="1314"/>
                      </a:lnTo>
                      <a:lnTo>
                        <a:pt x="90" y="1338"/>
                      </a:lnTo>
                      <a:lnTo>
                        <a:pt x="78" y="1332"/>
                      </a:lnTo>
                      <a:lnTo>
                        <a:pt x="66" y="1350"/>
                      </a:lnTo>
                      <a:lnTo>
                        <a:pt x="30" y="1350"/>
                      </a:lnTo>
                      <a:lnTo>
                        <a:pt x="48" y="1368"/>
                      </a:lnTo>
                      <a:lnTo>
                        <a:pt x="24" y="1380"/>
                      </a:lnTo>
                      <a:lnTo>
                        <a:pt x="6" y="1380"/>
                      </a:lnTo>
                      <a:lnTo>
                        <a:pt x="6" y="1398"/>
                      </a:lnTo>
                      <a:lnTo>
                        <a:pt x="66" y="1398"/>
                      </a:lnTo>
                      <a:lnTo>
                        <a:pt x="54" y="1422"/>
                      </a:lnTo>
                      <a:lnTo>
                        <a:pt x="66" y="1422"/>
                      </a:lnTo>
                      <a:lnTo>
                        <a:pt x="54" y="1440"/>
                      </a:lnTo>
                      <a:lnTo>
                        <a:pt x="42" y="1434"/>
                      </a:lnTo>
                      <a:lnTo>
                        <a:pt x="36" y="1434"/>
                      </a:lnTo>
                      <a:lnTo>
                        <a:pt x="30" y="1428"/>
                      </a:lnTo>
                      <a:lnTo>
                        <a:pt x="18" y="1428"/>
                      </a:lnTo>
                      <a:lnTo>
                        <a:pt x="18" y="1440"/>
                      </a:lnTo>
                      <a:lnTo>
                        <a:pt x="24" y="1452"/>
                      </a:lnTo>
                      <a:lnTo>
                        <a:pt x="36" y="1464"/>
                      </a:lnTo>
                      <a:lnTo>
                        <a:pt x="84" y="1482"/>
                      </a:lnTo>
                      <a:lnTo>
                        <a:pt x="78" y="1488"/>
                      </a:lnTo>
                      <a:lnTo>
                        <a:pt x="84" y="1494"/>
                      </a:lnTo>
                      <a:lnTo>
                        <a:pt x="126" y="1494"/>
                      </a:lnTo>
                      <a:lnTo>
                        <a:pt x="132" y="1500"/>
                      </a:lnTo>
                      <a:lnTo>
                        <a:pt x="144" y="1500"/>
                      </a:lnTo>
                      <a:lnTo>
                        <a:pt x="192" y="1476"/>
                      </a:lnTo>
                      <a:lnTo>
                        <a:pt x="204" y="1464"/>
                      </a:lnTo>
                      <a:lnTo>
                        <a:pt x="216" y="1458"/>
                      </a:lnTo>
                      <a:lnTo>
                        <a:pt x="222" y="1452"/>
                      </a:lnTo>
                      <a:lnTo>
                        <a:pt x="258" y="1422"/>
                      </a:lnTo>
                      <a:lnTo>
                        <a:pt x="282" y="1422"/>
                      </a:lnTo>
                      <a:lnTo>
                        <a:pt x="294" y="1416"/>
                      </a:lnTo>
                      <a:lnTo>
                        <a:pt x="300" y="1410"/>
                      </a:lnTo>
                      <a:lnTo>
                        <a:pt x="300" y="1386"/>
                      </a:lnTo>
                      <a:lnTo>
                        <a:pt x="294" y="1380"/>
                      </a:lnTo>
                      <a:lnTo>
                        <a:pt x="294" y="1374"/>
                      </a:lnTo>
                      <a:lnTo>
                        <a:pt x="312" y="1368"/>
                      </a:lnTo>
                      <a:lnTo>
                        <a:pt x="306" y="1374"/>
                      </a:lnTo>
                      <a:lnTo>
                        <a:pt x="306" y="1380"/>
                      </a:lnTo>
                      <a:lnTo>
                        <a:pt x="300" y="1386"/>
                      </a:lnTo>
                      <a:lnTo>
                        <a:pt x="300" y="1392"/>
                      </a:lnTo>
                      <a:lnTo>
                        <a:pt x="312" y="1404"/>
                      </a:lnTo>
                      <a:lnTo>
                        <a:pt x="330" y="1410"/>
                      </a:lnTo>
                      <a:lnTo>
                        <a:pt x="342" y="1410"/>
                      </a:lnTo>
                      <a:lnTo>
                        <a:pt x="348" y="1416"/>
                      </a:lnTo>
                      <a:lnTo>
                        <a:pt x="354" y="1416"/>
                      </a:lnTo>
                      <a:lnTo>
                        <a:pt x="372" y="1434"/>
                      </a:lnTo>
                      <a:lnTo>
                        <a:pt x="378" y="1422"/>
                      </a:lnTo>
                      <a:lnTo>
                        <a:pt x="384" y="1416"/>
                      </a:lnTo>
                      <a:lnTo>
                        <a:pt x="384" y="1398"/>
                      </a:lnTo>
                      <a:lnTo>
                        <a:pt x="372" y="1386"/>
                      </a:lnTo>
                      <a:lnTo>
                        <a:pt x="372" y="1380"/>
                      </a:lnTo>
                      <a:lnTo>
                        <a:pt x="378" y="1374"/>
                      </a:lnTo>
                      <a:lnTo>
                        <a:pt x="384" y="1374"/>
                      </a:lnTo>
                      <a:lnTo>
                        <a:pt x="384" y="1368"/>
                      </a:lnTo>
                      <a:lnTo>
                        <a:pt x="378" y="1356"/>
                      </a:lnTo>
                      <a:lnTo>
                        <a:pt x="414" y="1356"/>
                      </a:lnTo>
                      <a:lnTo>
                        <a:pt x="420" y="1350"/>
                      </a:lnTo>
                      <a:lnTo>
                        <a:pt x="420" y="1326"/>
                      </a:lnTo>
                      <a:lnTo>
                        <a:pt x="426" y="1326"/>
                      </a:lnTo>
                      <a:lnTo>
                        <a:pt x="420" y="1314"/>
                      </a:lnTo>
                      <a:lnTo>
                        <a:pt x="420" y="1308"/>
                      </a:lnTo>
                      <a:lnTo>
                        <a:pt x="414" y="1302"/>
                      </a:lnTo>
                      <a:lnTo>
                        <a:pt x="414" y="1296"/>
                      </a:lnTo>
                      <a:lnTo>
                        <a:pt x="408" y="1284"/>
                      </a:lnTo>
                      <a:lnTo>
                        <a:pt x="402" y="1278"/>
                      </a:lnTo>
                      <a:lnTo>
                        <a:pt x="426" y="1272"/>
                      </a:lnTo>
                      <a:lnTo>
                        <a:pt x="438" y="1260"/>
                      </a:lnTo>
                      <a:lnTo>
                        <a:pt x="438" y="1248"/>
                      </a:lnTo>
                      <a:lnTo>
                        <a:pt x="420" y="1230"/>
                      </a:lnTo>
                      <a:lnTo>
                        <a:pt x="414" y="1230"/>
                      </a:lnTo>
                      <a:lnTo>
                        <a:pt x="402" y="1218"/>
                      </a:lnTo>
                      <a:lnTo>
                        <a:pt x="402" y="1200"/>
                      </a:lnTo>
                      <a:lnTo>
                        <a:pt x="408" y="1188"/>
                      </a:lnTo>
                      <a:lnTo>
                        <a:pt x="408" y="1176"/>
                      </a:lnTo>
                      <a:lnTo>
                        <a:pt x="384" y="1152"/>
                      </a:lnTo>
                      <a:lnTo>
                        <a:pt x="384" y="1140"/>
                      </a:lnTo>
                      <a:lnTo>
                        <a:pt x="390" y="1134"/>
                      </a:lnTo>
                      <a:lnTo>
                        <a:pt x="396" y="1134"/>
                      </a:lnTo>
                      <a:lnTo>
                        <a:pt x="402" y="1128"/>
                      </a:lnTo>
                      <a:lnTo>
                        <a:pt x="402" y="1122"/>
                      </a:lnTo>
                      <a:lnTo>
                        <a:pt x="396" y="1116"/>
                      </a:lnTo>
                      <a:lnTo>
                        <a:pt x="390" y="1116"/>
                      </a:lnTo>
                      <a:lnTo>
                        <a:pt x="384" y="1110"/>
                      </a:lnTo>
                      <a:lnTo>
                        <a:pt x="426" y="1068"/>
                      </a:lnTo>
                      <a:lnTo>
                        <a:pt x="438" y="1062"/>
                      </a:lnTo>
                      <a:lnTo>
                        <a:pt x="444" y="1056"/>
                      </a:lnTo>
                      <a:lnTo>
                        <a:pt x="456" y="1050"/>
                      </a:lnTo>
                      <a:lnTo>
                        <a:pt x="498" y="1050"/>
                      </a:lnTo>
                      <a:lnTo>
                        <a:pt x="504" y="1044"/>
                      </a:lnTo>
                      <a:lnTo>
                        <a:pt x="504" y="1038"/>
                      </a:lnTo>
                      <a:lnTo>
                        <a:pt x="486" y="1020"/>
                      </a:lnTo>
                      <a:lnTo>
                        <a:pt x="474" y="1014"/>
                      </a:lnTo>
                      <a:lnTo>
                        <a:pt x="486" y="1008"/>
                      </a:lnTo>
                      <a:lnTo>
                        <a:pt x="492" y="1008"/>
                      </a:lnTo>
                      <a:lnTo>
                        <a:pt x="522" y="978"/>
                      </a:lnTo>
                      <a:lnTo>
                        <a:pt x="528" y="936"/>
                      </a:lnTo>
                      <a:lnTo>
                        <a:pt x="528" y="900"/>
                      </a:lnTo>
                      <a:lnTo>
                        <a:pt x="546" y="912"/>
                      </a:lnTo>
                      <a:lnTo>
                        <a:pt x="558" y="906"/>
                      </a:lnTo>
                      <a:lnTo>
                        <a:pt x="564" y="906"/>
                      </a:lnTo>
                      <a:lnTo>
                        <a:pt x="570" y="900"/>
                      </a:lnTo>
                      <a:lnTo>
                        <a:pt x="576" y="900"/>
                      </a:lnTo>
                      <a:lnTo>
                        <a:pt x="576" y="894"/>
                      </a:lnTo>
                      <a:lnTo>
                        <a:pt x="570" y="888"/>
                      </a:lnTo>
                      <a:lnTo>
                        <a:pt x="570" y="882"/>
                      </a:lnTo>
                      <a:lnTo>
                        <a:pt x="564" y="876"/>
                      </a:lnTo>
                      <a:lnTo>
                        <a:pt x="582" y="876"/>
                      </a:lnTo>
                      <a:lnTo>
                        <a:pt x="588" y="870"/>
                      </a:lnTo>
                      <a:lnTo>
                        <a:pt x="588" y="864"/>
                      </a:lnTo>
                      <a:lnTo>
                        <a:pt x="594" y="858"/>
                      </a:lnTo>
                      <a:lnTo>
                        <a:pt x="606" y="852"/>
                      </a:lnTo>
                      <a:lnTo>
                        <a:pt x="612" y="852"/>
                      </a:lnTo>
                      <a:lnTo>
                        <a:pt x="618" y="834"/>
                      </a:lnTo>
                      <a:lnTo>
                        <a:pt x="612" y="828"/>
                      </a:lnTo>
                      <a:lnTo>
                        <a:pt x="600" y="822"/>
                      </a:lnTo>
                      <a:lnTo>
                        <a:pt x="600" y="810"/>
                      </a:lnTo>
                      <a:lnTo>
                        <a:pt x="606" y="810"/>
                      </a:lnTo>
                      <a:lnTo>
                        <a:pt x="618" y="804"/>
                      </a:lnTo>
                      <a:lnTo>
                        <a:pt x="636" y="786"/>
                      </a:lnTo>
                      <a:lnTo>
                        <a:pt x="678" y="780"/>
                      </a:lnTo>
                      <a:lnTo>
                        <a:pt x="696" y="780"/>
                      </a:lnTo>
                      <a:lnTo>
                        <a:pt x="702" y="774"/>
                      </a:lnTo>
                      <a:lnTo>
                        <a:pt x="702" y="744"/>
                      </a:lnTo>
                      <a:lnTo>
                        <a:pt x="714" y="732"/>
                      </a:lnTo>
                      <a:lnTo>
                        <a:pt x="720" y="738"/>
                      </a:lnTo>
                      <a:lnTo>
                        <a:pt x="720" y="750"/>
                      </a:lnTo>
                      <a:lnTo>
                        <a:pt x="744" y="744"/>
                      </a:lnTo>
                      <a:lnTo>
                        <a:pt x="768" y="750"/>
                      </a:lnTo>
                      <a:lnTo>
                        <a:pt x="792" y="750"/>
                      </a:lnTo>
                      <a:lnTo>
                        <a:pt x="798" y="756"/>
                      </a:lnTo>
                      <a:lnTo>
                        <a:pt x="810" y="756"/>
                      </a:lnTo>
                      <a:lnTo>
                        <a:pt x="816" y="750"/>
                      </a:lnTo>
                      <a:lnTo>
                        <a:pt x="810" y="750"/>
                      </a:lnTo>
                      <a:lnTo>
                        <a:pt x="798" y="738"/>
                      </a:lnTo>
                      <a:lnTo>
                        <a:pt x="798" y="732"/>
                      </a:lnTo>
                      <a:lnTo>
                        <a:pt x="810" y="732"/>
                      </a:lnTo>
                      <a:lnTo>
                        <a:pt x="810" y="708"/>
                      </a:lnTo>
                      <a:lnTo>
                        <a:pt x="840" y="714"/>
                      </a:lnTo>
                      <a:lnTo>
                        <a:pt x="834" y="708"/>
                      </a:lnTo>
                      <a:lnTo>
                        <a:pt x="840" y="702"/>
                      </a:lnTo>
                      <a:lnTo>
                        <a:pt x="858" y="708"/>
                      </a:lnTo>
                      <a:lnTo>
                        <a:pt x="858" y="696"/>
                      </a:lnTo>
                      <a:lnTo>
                        <a:pt x="864" y="690"/>
                      </a:lnTo>
                      <a:lnTo>
                        <a:pt x="882" y="690"/>
                      </a:lnTo>
                      <a:lnTo>
                        <a:pt x="888" y="696"/>
                      </a:lnTo>
                      <a:lnTo>
                        <a:pt x="894" y="708"/>
                      </a:lnTo>
                      <a:lnTo>
                        <a:pt x="906" y="714"/>
                      </a:lnTo>
                      <a:lnTo>
                        <a:pt x="918" y="726"/>
                      </a:lnTo>
                      <a:lnTo>
                        <a:pt x="930" y="726"/>
                      </a:lnTo>
                      <a:lnTo>
                        <a:pt x="942" y="732"/>
                      </a:lnTo>
                      <a:lnTo>
                        <a:pt x="960" y="732"/>
                      </a:lnTo>
                      <a:lnTo>
                        <a:pt x="966" y="738"/>
                      </a:lnTo>
                      <a:lnTo>
                        <a:pt x="978" y="738"/>
                      </a:lnTo>
                      <a:lnTo>
                        <a:pt x="990" y="732"/>
                      </a:lnTo>
                      <a:lnTo>
                        <a:pt x="996" y="726"/>
                      </a:lnTo>
                      <a:lnTo>
                        <a:pt x="1026" y="726"/>
                      </a:lnTo>
                      <a:lnTo>
                        <a:pt x="1038" y="732"/>
                      </a:lnTo>
                      <a:lnTo>
                        <a:pt x="1044" y="738"/>
                      </a:lnTo>
                      <a:lnTo>
                        <a:pt x="1062" y="738"/>
                      </a:lnTo>
                      <a:lnTo>
                        <a:pt x="1062" y="726"/>
                      </a:lnTo>
                      <a:lnTo>
                        <a:pt x="1068" y="720"/>
                      </a:lnTo>
                      <a:lnTo>
                        <a:pt x="1068" y="714"/>
                      </a:lnTo>
                      <a:lnTo>
                        <a:pt x="1092" y="714"/>
                      </a:lnTo>
                      <a:lnTo>
                        <a:pt x="1092" y="678"/>
                      </a:lnTo>
                      <a:lnTo>
                        <a:pt x="1098" y="672"/>
                      </a:lnTo>
                      <a:lnTo>
                        <a:pt x="1098" y="660"/>
                      </a:lnTo>
                      <a:lnTo>
                        <a:pt x="1110" y="654"/>
                      </a:lnTo>
                      <a:lnTo>
                        <a:pt x="1116" y="654"/>
                      </a:lnTo>
                      <a:lnTo>
                        <a:pt x="1128" y="648"/>
                      </a:lnTo>
                      <a:lnTo>
                        <a:pt x="1158" y="648"/>
                      </a:lnTo>
                      <a:lnTo>
                        <a:pt x="1170" y="642"/>
                      </a:lnTo>
                      <a:lnTo>
                        <a:pt x="1206" y="642"/>
                      </a:lnTo>
                      <a:lnTo>
                        <a:pt x="1206" y="654"/>
                      </a:lnTo>
                      <a:lnTo>
                        <a:pt x="1242" y="660"/>
                      </a:lnTo>
                      <a:lnTo>
                        <a:pt x="1248" y="660"/>
                      </a:lnTo>
                      <a:lnTo>
                        <a:pt x="1260" y="672"/>
                      </a:lnTo>
                      <a:lnTo>
                        <a:pt x="1266" y="684"/>
                      </a:lnTo>
                      <a:lnTo>
                        <a:pt x="1266" y="702"/>
                      </a:lnTo>
                      <a:lnTo>
                        <a:pt x="1260" y="702"/>
                      </a:lnTo>
                      <a:lnTo>
                        <a:pt x="1260" y="696"/>
                      </a:lnTo>
                      <a:lnTo>
                        <a:pt x="1254" y="696"/>
                      </a:lnTo>
                      <a:lnTo>
                        <a:pt x="1254" y="708"/>
                      </a:lnTo>
                      <a:lnTo>
                        <a:pt x="1278" y="708"/>
                      </a:lnTo>
                      <a:lnTo>
                        <a:pt x="1284" y="696"/>
                      </a:lnTo>
                      <a:lnTo>
                        <a:pt x="1284" y="690"/>
                      </a:lnTo>
                      <a:lnTo>
                        <a:pt x="1308" y="684"/>
                      </a:lnTo>
                      <a:lnTo>
                        <a:pt x="1314" y="672"/>
                      </a:lnTo>
                      <a:lnTo>
                        <a:pt x="1350" y="672"/>
                      </a:lnTo>
                      <a:lnTo>
                        <a:pt x="1362" y="660"/>
                      </a:lnTo>
                      <a:lnTo>
                        <a:pt x="1356" y="660"/>
                      </a:lnTo>
                      <a:close/>
                      <a:moveTo>
                        <a:pt x="564" y="726"/>
                      </a:moveTo>
                      <a:lnTo>
                        <a:pt x="540" y="738"/>
                      </a:lnTo>
                      <a:lnTo>
                        <a:pt x="546" y="756"/>
                      </a:lnTo>
                      <a:lnTo>
                        <a:pt x="576" y="756"/>
                      </a:lnTo>
                      <a:lnTo>
                        <a:pt x="570" y="738"/>
                      </a:lnTo>
                      <a:lnTo>
                        <a:pt x="564" y="726"/>
                      </a:lnTo>
                      <a:close/>
                      <a:moveTo>
                        <a:pt x="522" y="714"/>
                      </a:moveTo>
                      <a:lnTo>
                        <a:pt x="516" y="720"/>
                      </a:lnTo>
                      <a:lnTo>
                        <a:pt x="510" y="732"/>
                      </a:lnTo>
                      <a:lnTo>
                        <a:pt x="510" y="750"/>
                      </a:lnTo>
                      <a:lnTo>
                        <a:pt x="528" y="768"/>
                      </a:lnTo>
                      <a:lnTo>
                        <a:pt x="528" y="756"/>
                      </a:lnTo>
                      <a:lnTo>
                        <a:pt x="534" y="744"/>
                      </a:lnTo>
                      <a:lnTo>
                        <a:pt x="534" y="720"/>
                      </a:lnTo>
                      <a:lnTo>
                        <a:pt x="528" y="714"/>
                      </a:lnTo>
                      <a:lnTo>
                        <a:pt x="522" y="714"/>
                      </a:lnTo>
                      <a:close/>
                      <a:moveTo>
                        <a:pt x="606" y="738"/>
                      </a:moveTo>
                      <a:lnTo>
                        <a:pt x="618" y="732"/>
                      </a:lnTo>
                      <a:lnTo>
                        <a:pt x="624" y="732"/>
                      </a:lnTo>
                      <a:lnTo>
                        <a:pt x="630" y="726"/>
                      </a:lnTo>
                      <a:lnTo>
                        <a:pt x="618" y="720"/>
                      </a:lnTo>
                      <a:lnTo>
                        <a:pt x="588" y="720"/>
                      </a:lnTo>
                      <a:lnTo>
                        <a:pt x="576" y="732"/>
                      </a:lnTo>
                      <a:lnTo>
                        <a:pt x="582" y="744"/>
                      </a:lnTo>
                      <a:lnTo>
                        <a:pt x="606" y="738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114" name="Nigeria"/>
                <p:cNvSpPr>
                  <a:spLocks/>
                </p:cNvSpPr>
                <p:nvPr/>
              </p:nvSpPr>
              <p:spPr bwMode="gray">
                <a:xfrm>
                  <a:off x="2669" y="2924"/>
                  <a:ext cx="206" cy="106"/>
                </a:xfrm>
                <a:custGeom>
                  <a:avLst/>
                  <a:gdLst>
                    <a:gd name="T0" fmla="*/ 119012 w 840"/>
                    <a:gd name="T1" fmla="*/ 3808 h 768"/>
                    <a:gd name="T2" fmla="*/ 119012 w 840"/>
                    <a:gd name="T3" fmla="*/ 3808 h 768"/>
                    <a:gd name="T4" fmla="*/ 119012 w 840"/>
                    <a:gd name="T5" fmla="*/ 3808 h 768"/>
                    <a:gd name="T6" fmla="*/ 119012 w 840"/>
                    <a:gd name="T7" fmla="*/ 3808 h 768"/>
                    <a:gd name="T8" fmla="*/ 119012 w 840"/>
                    <a:gd name="T9" fmla="*/ 3808 h 768"/>
                    <a:gd name="T10" fmla="*/ 119012 w 840"/>
                    <a:gd name="T11" fmla="*/ 3808 h 768"/>
                    <a:gd name="T12" fmla="*/ 119012 w 840"/>
                    <a:gd name="T13" fmla="*/ 3808 h 768"/>
                    <a:gd name="T14" fmla="*/ 119012 w 840"/>
                    <a:gd name="T15" fmla="*/ 3808 h 768"/>
                    <a:gd name="T16" fmla="*/ 119012 w 840"/>
                    <a:gd name="T17" fmla="*/ 3808 h 768"/>
                    <a:gd name="T18" fmla="*/ 119012 w 840"/>
                    <a:gd name="T19" fmla="*/ 3808 h 768"/>
                    <a:gd name="T20" fmla="*/ 119012 w 840"/>
                    <a:gd name="T21" fmla="*/ 3808 h 768"/>
                    <a:gd name="T22" fmla="*/ 119012 w 840"/>
                    <a:gd name="T23" fmla="*/ 3808 h 768"/>
                    <a:gd name="T24" fmla="*/ 119012 w 840"/>
                    <a:gd name="T25" fmla="*/ 3808 h 768"/>
                    <a:gd name="T26" fmla="*/ 119012 w 840"/>
                    <a:gd name="T27" fmla="*/ 3808 h 768"/>
                    <a:gd name="T28" fmla="*/ 119012 w 840"/>
                    <a:gd name="T29" fmla="*/ 3808 h 768"/>
                    <a:gd name="T30" fmla="*/ 119012 w 840"/>
                    <a:gd name="T31" fmla="*/ 3808 h 768"/>
                    <a:gd name="T32" fmla="*/ 119012 w 840"/>
                    <a:gd name="T33" fmla="*/ 3808 h 768"/>
                    <a:gd name="T34" fmla="*/ 119012 w 840"/>
                    <a:gd name="T35" fmla="*/ 3808 h 768"/>
                    <a:gd name="T36" fmla="*/ 119012 w 840"/>
                    <a:gd name="T37" fmla="*/ 3808 h 768"/>
                    <a:gd name="T38" fmla="*/ 119012 w 840"/>
                    <a:gd name="T39" fmla="*/ 3808 h 768"/>
                    <a:gd name="T40" fmla="*/ 119012 w 840"/>
                    <a:gd name="T41" fmla="*/ 3808 h 768"/>
                    <a:gd name="T42" fmla="*/ 119012 w 840"/>
                    <a:gd name="T43" fmla="*/ 3808 h 768"/>
                    <a:gd name="T44" fmla="*/ 119012 w 840"/>
                    <a:gd name="T45" fmla="*/ 3808 h 768"/>
                    <a:gd name="T46" fmla="*/ 119012 w 840"/>
                    <a:gd name="T47" fmla="*/ 3808 h 768"/>
                    <a:gd name="T48" fmla="*/ 119012 w 840"/>
                    <a:gd name="T49" fmla="*/ 3808 h 768"/>
                    <a:gd name="T50" fmla="*/ 119012 w 840"/>
                    <a:gd name="T51" fmla="*/ 3808 h 768"/>
                    <a:gd name="T52" fmla="*/ 119012 w 840"/>
                    <a:gd name="T53" fmla="*/ 3808 h 768"/>
                    <a:gd name="T54" fmla="*/ 119012 w 840"/>
                    <a:gd name="T55" fmla="*/ 3808 h 768"/>
                    <a:gd name="T56" fmla="*/ 119012 w 840"/>
                    <a:gd name="T57" fmla="*/ 3808 h 768"/>
                    <a:gd name="T58" fmla="*/ 119012 w 840"/>
                    <a:gd name="T59" fmla="*/ 3808 h 768"/>
                    <a:gd name="T60" fmla="*/ 119012 w 840"/>
                    <a:gd name="T61" fmla="*/ 3808 h 768"/>
                    <a:gd name="T62" fmla="*/ 119012 w 840"/>
                    <a:gd name="T63" fmla="*/ 3808 h 768"/>
                    <a:gd name="T64" fmla="*/ 119012 w 840"/>
                    <a:gd name="T65" fmla="*/ 3808 h 768"/>
                    <a:gd name="T66" fmla="*/ 119012 w 840"/>
                    <a:gd name="T67" fmla="*/ 3808 h 768"/>
                    <a:gd name="T68" fmla="*/ 119012 w 840"/>
                    <a:gd name="T69" fmla="*/ 3808 h 768"/>
                    <a:gd name="T70" fmla="*/ 119012 w 840"/>
                    <a:gd name="T71" fmla="*/ 3808 h 768"/>
                    <a:gd name="T72" fmla="*/ 119012 w 840"/>
                    <a:gd name="T73" fmla="*/ 3808 h 768"/>
                    <a:gd name="T74" fmla="*/ 119012 w 840"/>
                    <a:gd name="T75" fmla="*/ 3808 h 768"/>
                    <a:gd name="T76" fmla="*/ 119012 w 840"/>
                    <a:gd name="T77" fmla="*/ 3808 h 768"/>
                    <a:gd name="T78" fmla="*/ 119012 w 840"/>
                    <a:gd name="T79" fmla="*/ 3808 h 768"/>
                    <a:gd name="T80" fmla="*/ 119012 w 840"/>
                    <a:gd name="T81" fmla="*/ 3808 h 768"/>
                    <a:gd name="T82" fmla="*/ 119012 w 840"/>
                    <a:gd name="T83" fmla="*/ 3808 h 768"/>
                    <a:gd name="T84" fmla="*/ 119012 w 840"/>
                    <a:gd name="T85" fmla="*/ 3808 h 768"/>
                    <a:gd name="T86" fmla="*/ 119012 w 840"/>
                    <a:gd name="T87" fmla="*/ 3808 h 768"/>
                    <a:gd name="T88" fmla="*/ 119012 w 840"/>
                    <a:gd name="T89" fmla="*/ 3808 h 768"/>
                    <a:gd name="T90" fmla="*/ 119012 w 840"/>
                    <a:gd name="T91" fmla="*/ 3808 h 768"/>
                    <a:gd name="T92" fmla="*/ 119012 w 840"/>
                    <a:gd name="T93" fmla="*/ 3808 h 768"/>
                    <a:gd name="T94" fmla="*/ 119012 w 840"/>
                    <a:gd name="T95" fmla="*/ 3808 h 768"/>
                    <a:gd name="T96" fmla="*/ 119012 w 840"/>
                    <a:gd name="T97" fmla="*/ 3808 h 768"/>
                    <a:gd name="T98" fmla="*/ 119012 w 840"/>
                    <a:gd name="T99" fmla="*/ 3808 h 768"/>
                    <a:gd name="T100" fmla="*/ 119012 w 840"/>
                    <a:gd name="T101" fmla="*/ 3808 h 768"/>
                    <a:gd name="T102" fmla="*/ 119012 w 840"/>
                    <a:gd name="T103" fmla="*/ 3808 h 768"/>
                    <a:gd name="T104" fmla="*/ 119012 w 840"/>
                    <a:gd name="T105" fmla="*/ 3808 h 768"/>
                    <a:gd name="T106" fmla="*/ 119012 w 840"/>
                    <a:gd name="T107" fmla="*/ 3808 h 768"/>
                    <a:gd name="T108" fmla="*/ 119012 w 840"/>
                    <a:gd name="T109" fmla="*/ 3808 h 768"/>
                    <a:gd name="T110" fmla="*/ 119012 w 840"/>
                    <a:gd name="T111" fmla="*/ 3808 h 768"/>
                    <a:gd name="T112" fmla="*/ 119012 w 840"/>
                    <a:gd name="T113" fmla="*/ 3808 h 768"/>
                    <a:gd name="T114" fmla="*/ 119012 w 840"/>
                    <a:gd name="T115" fmla="*/ 3808 h 768"/>
                    <a:gd name="T116" fmla="*/ 119012 w 840"/>
                    <a:gd name="T117" fmla="*/ 3808 h 768"/>
                    <a:gd name="T118" fmla="*/ 119012 w 840"/>
                    <a:gd name="T119" fmla="*/ 3808 h 76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40"/>
                    <a:gd name="T181" fmla="*/ 0 h 768"/>
                    <a:gd name="T182" fmla="*/ 840 w 840"/>
                    <a:gd name="T183" fmla="*/ 768 h 76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40" h="768">
                      <a:moveTo>
                        <a:pt x="420" y="738"/>
                      </a:moveTo>
                      <a:lnTo>
                        <a:pt x="420" y="732"/>
                      </a:lnTo>
                      <a:lnTo>
                        <a:pt x="426" y="726"/>
                      </a:lnTo>
                      <a:lnTo>
                        <a:pt x="426" y="714"/>
                      </a:lnTo>
                      <a:lnTo>
                        <a:pt x="432" y="702"/>
                      </a:lnTo>
                      <a:lnTo>
                        <a:pt x="432" y="648"/>
                      </a:lnTo>
                      <a:lnTo>
                        <a:pt x="498" y="594"/>
                      </a:lnTo>
                      <a:lnTo>
                        <a:pt x="498" y="588"/>
                      </a:lnTo>
                      <a:lnTo>
                        <a:pt x="504" y="582"/>
                      </a:lnTo>
                      <a:lnTo>
                        <a:pt x="516" y="558"/>
                      </a:lnTo>
                      <a:lnTo>
                        <a:pt x="522" y="552"/>
                      </a:lnTo>
                      <a:lnTo>
                        <a:pt x="528" y="552"/>
                      </a:lnTo>
                      <a:lnTo>
                        <a:pt x="534" y="558"/>
                      </a:lnTo>
                      <a:lnTo>
                        <a:pt x="546" y="564"/>
                      </a:lnTo>
                      <a:lnTo>
                        <a:pt x="552" y="564"/>
                      </a:lnTo>
                      <a:lnTo>
                        <a:pt x="558" y="558"/>
                      </a:lnTo>
                      <a:lnTo>
                        <a:pt x="558" y="546"/>
                      </a:lnTo>
                      <a:lnTo>
                        <a:pt x="552" y="540"/>
                      </a:lnTo>
                      <a:lnTo>
                        <a:pt x="564" y="540"/>
                      </a:lnTo>
                      <a:lnTo>
                        <a:pt x="570" y="552"/>
                      </a:lnTo>
                      <a:lnTo>
                        <a:pt x="582" y="564"/>
                      </a:lnTo>
                      <a:lnTo>
                        <a:pt x="588" y="576"/>
                      </a:lnTo>
                      <a:lnTo>
                        <a:pt x="588" y="582"/>
                      </a:lnTo>
                      <a:lnTo>
                        <a:pt x="594" y="594"/>
                      </a:lnTo>
                      <a:lnTo>
                        <a:pt x="600" y="600"/>
                      </a:lnTo>
                      <a:lnTo>
                        <a:pt x="606" y="600"/>
                      </a:lnTo>
                      <a:lnTo>
                        <a:pt x="624" y="582"/>
                      </a:lnTo>
                      <a:lnTo>
                        <a:pt x="624" y="570"/>
                      </a:lnTo>
                      <a:lnTo>
                        <a:pt x="630" y="558"/>
                      </a:lnTo>
                      <a:lnTo>
                        <a:pt x="642" y="552"/>
                      </a:lnTo>
                      <a:lnTo>
                        <a:pt x="648" y="546"/>
                      </a:lnTo>
                      <a:lnTo>
                        <a:pt x="648" y="516"/>
                      </a:lnTo>
                      <a:lnTo>
                        <a:pt x="672" y="486"/>
                      </a:lnTo>
                      <a:lnTo>
                        <a:pt x="684" y="438"/>
                      </a:lnTo>
                      <a:lnTo>
                        <a:pt x="696" y="432"/>
                      </a:lnTo>
                      <a:lnTo>
                        <a:pt x="702" y="426"/>
                      </a:lnTo>
                      <a:lnTo>
                        <a:pt x="714" y="420"/>
                      </a:lnTo>
                      <a:lnTo>
                        <a:pt x="720" y="414"/>
                      </a:lnTo>
                      <a:lnTo>
                        <a:pt x="720" y="402"/>
                      </a:lnTo>
                      <a:lnTo>
                        <a:pt x="726" y="384"/>
                      </a:lnTo>
                      <a:lnTo>
                        <a:pt x="726" y="354"/>
                      </a:lnTo>
                      <a:lnTo>
                        <a:pt x="744" y="354"/>
                      </a:lnTo>
                      <a:lnTo>
                        <a:pt x="750" y="348"/>
                      </a:lnTo>
                      <a:lnTo>
                        <a:pt x="756" y="330"/>
                      </a:lnTo>
                      <a:lnTo>
                        <a:pt x="756" y="300"/>
                      </a:lnTo>
                      <a:lnTo>
                        <a:pt x="762" y="294"/>
                      </a:lnTo>
                      <a:lnTo>
                        <a:pt x="768" y="264"/>
                      </a:lnTo>
                      <a:lnTo>
                        <a:pt x="774" y="252"/>
                      </a:lnTo>
                      <a:lnTo>
                        <a:pt x="786" y="240"/>
                      </a:lnTo>
                      <a:lnTo>
                        <a:pt x="786" y="234"/>
                      </a:lnTo>
                      <a:lnTo>
                        <a:pt x="792" y="228"/>
                      </a:lnTo>
                      <a:lnTo>
                        <a:pt x="792" y="222"/>
                      </a:lnTo>
                      <a:lnTo>
                        <a:pt x="798" y="216"/>
                      </a:lnTo>
                      <a:lnTo>
                        <a:pt x="798" y="210"/>
                      </a:lnTo>
                      <a:lnTo>
                        <a:pt x="810" y="210"/>
                      </a:lnTo>
                      <a:lnTo>
                        <a:pt x="822" y="204"/>
                      </a:lnTo>
                      <a:lnTo>
                        <a:pt x="840" y="186"/>
                      </a:lnTo>
                      <a:lnTo>
                        <a:pt x="840" y="174"/>
                      </a:lnTo>
                      <a:lnTo>
                        <a:pt x="834" y="168"/>
                      </a:lnTo>
                      <a:lnTo>
                        <a:pt x="834" y="162"/>
                      </a:lnTo>
                      <a:lnTo>
                        <a:pt x="840" y="156"/>
                      </a:lnTo>
                      <a:lnTo>
                        <a:pt x="840" y="126"/>
                      </a:lnTo>
                      <a:lnTo>
                        <a:pt x="810" y="126"/>
                      </a:lnTo>
                      <a:lnTo>
                        <a:pt x="810" y="120"/>
                      </a:lnTo>
                      <a:lnTo>
                        <a:pt x="804" y="108"/>
                      </a:lnTo>
                      <a:lnTo>
                        <a:pt x="804" y="60"/>
                      </a:lnTo>
                      <a:lnTo>
                        <a:pt x="774" y="12"/>
                      </a:lnTo>
                      <a:lnTo>
                        <a:pt x="756" y="12"/>
                      </a:lnTo>
                      <a:lnTo>
                        <a:pt x="750" y="18"/>
                      </a:lnTo>
                      <a:lnTo>
                        <a:pt x="750" y="24"/>
                      </a:lnTo>
                      <a:lnTo>
                        <a:pt x="744" y="30"/>
                      </a:lnTo>
                      <a:lnTo>
                        <a:pt x="744" y="36"/>
                      </a:lnTo>
                      <a:lnTo>
                        <a:pt x="720" y="36"/>
                      </a:lnTo>
                      <a:lnTo>
                        <a:pt x="714" y="42"/>
                      </a:lnTo>
                      <a:lnTo>
                        <a:pt x="702" y="48"/>
                      </a:lnTo>
                      <a:lnTo>
                        <a:pt x="696" y="54"/>
                      </a:lnTo>
                      <a:lnTo>
                        <a:pt x="684" y="60"/>
                      </a:lnTo>
                      <a:lnTo>
                        <a:pt x="654" y="60"/>
                      </a:lnTo>
                      <a:lnTo>
                        <a:pt x="648" y="54"/>
                      </a:lnTo>
                      <a:lnTo>
                        <a:pt x="636" y="48"/>
                      </a:lnTo>
                      <a:lnTo>
                        <a:pt x="600" y="36"/>
                      </a:lnTo>
                      <a:lnTo>
                        <a:pt x="546" y="36"/>
                      </a:lnTo>
                      <a:lnTo>
                        <a:pt x="528" y="42"/>
                      </a:lnTo>
                      <a:lnTo>
                        <a:pt x="516" y="54"/>
                      </a:lnTo>
                      <a:lnTo>
                        <a:pt x="504" y="60"/>
                      </a:lnTo>
                      <a:lnTo>
                        <a:pt x="492" y="84"/>
                      </a:lnTo>
                      <a:lnTo>
                        <a:pt x="486" y="90"/>
                      </a:lnTo>
                      <a:lnTo>
                        <a:pt x="480" y="90"/>
                      </a:lnTo>
                      <a:lnTo>
                        <a:pt x="468" y="84"/>
                      </a:lnTo>
                      <a:lnTo>
                        <a:pt x="438" y="84"/>
                      </a:lnTo>
                      <a:lnTo>
                        <a:pt x="414" y="72"/>
                      </a:lnTo>
                      <a:lnTo>
                        <a:pt x="402" y="60"/>
                      </a:lnTo>
                      <a:lnTo>
                        <a:pt x="390" y="54"/>
                      </a:lnTo>
                      <a:lnTo>
                        <a:pt x="384" y="48"/>
                      </a:lnTo>
                      <a:lnTo>
                        <a:pt x="372" y="42"/>
                      </a:lnTo>
                      <a:lnTo>
                        <a:pt x="360" y="42"/>
                      </a:lnTo>
                      <a:lnTo>
                        <a:pt x="336" y="54"/>
                      </a:lnTo>
                      <a:lnTo>
                        <a:pt x="324" y="66"/>
                      </a:lnTo>
                      <a:lnTo>
                        <a:pt x="312" y="72"/>
                      </a:lnTo>
                      <a:lnTo>
                        <a:pt x="306" y="72"/>
                      </a:lnTo>
                      <a:lnTo>
                        <a:pt x="294" y="66"/>
                      </a:lnTo>
                      <a:lnTo>
                        <a:pt x="288" y="60"/>
                      </a:lnTo>
                      <a:lnTo>
                        <a:pt x="288" y="54"/>
                      </a:lnTo>
                      <a:lnTo>
                        <a:pt x="282" y="48"/>
                      </a:lnTo>
                      <a:lnTo>
                        <a:pt x="282" y="42"/>
                      </a:lnTo>
                      <a:lnTo>
                        <a:pt x="258" y="18"/>
                      </a:lnTo>
                      <a:lnTo>
                        <a:pt x="222" y="18"/>
                      </a:lnTo>
                      <a:lnTo>
                        <a:pt x="222" y="12"/>
                      </a:lnTo>
                      <a:lnTo>
                        <a:pt x="210" y="0"/>
                      </a:lnTo>
                      <a:lnTo>
                        <a:pt x="198" y="0"/>
                      </a:lnTo>
                      <a:lnTo>
                        <a:pt x="186" y="6"/>
                      </a:lnTo>
                      <a:lnTo>
                        <a:pt x="180" y="6"/>
                      </a:lnTo>
                      <a:lnTo>
                        <a:pt x="180" y="12"/>
                      </a:lnTo>
                      <a:lnTo>
                        <a:pt x="126" y="12"/>
                      </a:lnTo>
                      <a:lnTo>
                        <a:pt x="102" y="36"/>
                      </a:lnTo>
                      <a:lnTo>
                        <a:pt x="102" y="60"/>
                      </a:lnTo>
                      <a:lnTo>
                        <a:pt x="96" y="78"/>
                      </a:lnTo>
                      <a:lnTo>
                        <a:pt x="90" y="90"/>
                      </a:lnTo>
                      <a:lnTo>
                        <a:pt x="84" y="96"/>
                      </a:lnTo>
                      <a:lnTo>
                        <a:pt x="78" y="108"/>
                      </a:lnTo>
                      <a:lnTo>
                        <a:pt x="72" y="114"/>
                      </a:lnTo>
                      <a:lnTo>
                        <a:pt x="66" y="114"/>
                      </a:lnTo>
                      <a:lnTo>
                        <a:pt x="66" y="168"/>
                      </a:lnTo>
                      <a:lnTo>
                        <a:pt x="60" y="180"/>
                      </a:lnTo>
                      <a:lnTo>
                        <a:pt x="60" y="186"/>
                      </a:lnTo>
                      <a:lnTo>
                        <a:pt x="54" y="192"/>
                      </a:lnTo>
                      <a:lnTo>
                        <a:pt x="66" y="216"/>
                      </a:lnTo>
                      <a:lnTo>
                        <a:pt x="72" y="222"/>
                      </a:lnTo>
                      <a:lnTo>
                        <a:pt x="78" y="234"/>
                      </a:lnTo>
                      <a:lnTo>
                        <a:pt x="78" y="246"/>
                      </a:lnTo>
                      <a:lnTo>
                        <a:pt x="84" y="252"/>
                      </a:lnTo>
                      <a:lnTo>
                        <a:pt x="84" y="264"/>
                      </a:lnTo>
                      <a:lnTo>
                        <a:pt x="78" y="270"/>
                      </a:lnTo>
                      <a:lnTo>
                        <a:pt x="72" y="270"/>
                      </a:lnTo>
                      <a:lnTo>
                        <a:pt x="60" y="276"/>
                      </a:lnTo>
                      <a:lnTo>
                        <a:pt x="60" y="318"/>
                      </a:lnTo>
                      <a:lnTo>
                        <a:pt x="48" y="324"/>
                      </a:lnTo>
                      <a:lnTo>
                        <a:pt x="42" y="336"/>
                      </a:lnTo>
                      <a:lnTo>
                        <a:pt x="36" y="342"/>
                      </a:lnTo>
                      <a:lnTo>
                        <a:pt x="36" y="372"/>
                      </a:lnTo>
                      <a:lnTo>
                        <a:pt x="24" y="396"/>
                      </a:lnTo>
                      <a:lnTo>
                        <a:pt x="6" y="396"/>
                      </a:lnTo>
                      <a:lnTo>
                        <a:pt x="0" y="426"/>
                      </a:lnTo>
                      <a:lnTo>
                        <a:pt x="6" y="462"/>
                      </a:lnTo>
                      <a:lnTo>
                        <a:pt x="0" y="492"/>
                      </a:lnTo>
                      <a:lnTo>
                        <a:pt x="0" y="606"/>
                      </a:lnTo>
                      <a:lnTo>
                        <a:pt x="6" y="612"/>
                      </a:lnTo>
                      <a:lnTo>
                        <a:pt x="30" y="612"/>
                      </a:lnTo>
                      <a:lnTo>
                        <a:pt x="54" y="600"/>
                      </a:lnTo>
                      <a:lnTo>
                        <a:pt x="60" y="594"/>
                      </a:lnTo>
                      <a:lnTo>
                        <a:pt x="66" y="600"/>
                      </a:lnTo>
                      <a:lnTo>
                        <a:pt x="108" y="600"/>
                      </a:lnTo>
                      <a:lnTo>
                        <a:pt x="126" y="606"/>
                      </a:lnTo>
                      <a:lnTo>
                        <a:pt x="138" y="618"/>
                      </a:lnTo>
                      <a:lnTo>
                        <a:pt x="150" y="636"/>
                      </a:lnTo>
                      <a:lnTo>
                        <a:pt x="156" y="648"/>
                      </a:lnTo>
                      <a:lnTo>
                        <a:pt x="168" y="660"/>
                      </a:lnTo>
                      <a:lnTo>
                        <a:pt x="186" y="660"/>
                      </a:lnTo>
                      <a:lnTo>
                        <a:pt x="180" y="666"/>
                      </a:lnTo>
                      <a:lnTo>
                        <a:pt x="180" y="678"/>
                      </a:lnTo>
                      <a:lnTo>
                        <a:pt x="174" y="684"/>
                      </a:lnTo>
                      <a:lnTo>
                        <a:pt x="186" y="684"/>
                      </a:lnTo>
                      <a:lnTo>
                        <a:pt x="198" y="678"/>
                      </a:lnTo>
                      <a:lnTo>
                        <a:pt x="198" y="684"/>
                      </a:lnTo>
                      <a:lnTo>
                        <a:pt x="192" y="690"/>
                      </a:lnTo>
                      <a:lnTo>
                        <a:pt x="186" y="702"/>
                      </a:lnTo>
                      <a:lnTo>
                        <a:pt x="186" y="714"/>
                      </a:lnTo>
                      <a:lnTo>
                        <a:pt x="204" y="750"/>
                      </a:lnTo>
                      <a:lnTo>
                        <a:pt x="216" y="762"/>
                      </a:lnTo>
                      <a:lnTo>
                        <a:pt x="234" y="768"/>
                      </a:lnTo>
                      <a:lnTo>
                        <a:pt x="270" y="768"/>
                      </a:lnTo>
                      <a:lnTo>
                        <a:pt x="276" y="762"/>
                      </a:lnTo>
                      <a:lnTo>
                        <a:pt x="282" y="762"/>
                      </a:lnTo>
                      <a:lnTo>
                        <a:pt x="288" y="738"/>
                      </a:lnTo>
                      <a:lnTo>
                        <a:pt x="312" y="750"/>
                      </a:lnTo>
                      <a:lnTo>
                        <a:pt x="336" y="744"/>
                      </a:lnTo>
                      <a:lnTo>
                        <a:pt x="354" y="756"/>
                      </a:lnTo>
                      <a:lnTo>
                        <a:pt x="396" y="756"/>
                      </a:lnTo>
                      <a:lnTo>
                        <a:pt x="396" y="732"/>
                      </a:lnTo>
                      <a:lnTo>
                        <a:pt x="420" y="732"/>
                      </a:lnTo>
                      <a:lnTo>
                        <a:pt x="420" y="73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5" name="Niger"/>
                <p:cNvSpPr>
                  <a:spLocks/>
                </p:cNvSpPr>
                <p:nvPr/>
              </p:nvSpPr>
              <p:spPr bwMode="gray">
                <a:xfrm>
                  <a:off x="2626" y="2818"/>
                  <a:ext cx="273" cy="129"/>
                </a:xfrm>
                <a:custGeom>
                  <a:avLst/>
                  <a:gdLst>
                    <a:gd name="T0" fmla="*/ 121608 w 1110"/>
                    <a:gd name="T1" fmla="*/ 3624 h 942"/>
                    <a:gd name="T2" fmla="*/ 121608 w 1110"/>
                    <a:gd name="T3" fmla="*/ 3624 h 942"/>
                    <a:gd name="T4" fmla="*/ 121608 w 1110"/>
                    <a:gd name="T5" fmla="*/ 3624 h 942"/>
                    <a:gd name="T6" fmla="*/ 121608 w 1110"/>
                    <a:gd name="T7" fmla="*/ 3624 h 942"/>
                    <a:gd name="T8" fmla="*/ 121608 w 1110"/>
                    <a:gd name="T9" fmla="*/ 3624 h 942"/>
                    <a:gd name="T10" fmla="*/ 121608 w 1110"/>
                    <a:gd name="T11" fmla="*/ 3624 h 942"/>
                    <a:gd name="T12" fmla="*/ 121608 w 1110"/>
                    <a:gd name="T13" fmla="*/ 3624 h 942"/>
                    <a:gd name="T14" fmla="*/ 121608 w 1110"/>
                    <a:gd name="T15" fmla="*/ 3624 h 942"/>
                    <a:gd name="T16" fmla="*/ 121608 w 1110"/>
                    <a:gd name="T17" fmla="*/ 3624 h 942"/>
                    <a:gd name="T18" fmla="*/ 121608 w 1110"/>
                    <a:gd name="T19" fmla="*/ 3624 h 942"/>
                    <a:gd name="T20" fmla="*/ 121608 w 1110"/>
                    <a:gd name="T21" fmla="*/ 3624 h 942"/>
                    <a:gd name="T22" fmla="*/ 121608 w 1110"/>
                    <a:gd name="T23" fmla="*/ 3624 h 942"/>
                    <a:gd name="T24" fmla="*/ 121608 w 1110"/>
                    <a:gd name="T25" fmla="*/ 3624 h 942"/>
                    <a:gd name="T26" fmla="*/ 121608 w 1110"/>
                    <a:gd name="T27" fmla="*/ 3624 h 942"/>
                    <a:gd name="T28" fmla="*/ 121608 w 1110"/>
                    <a:gd name="T29" fmla="*/ 3624 h 942"/>
                    <a:gd name="T30" fmla="*/ 121608 w 1110"/>
                    <a:gd name="T31" fmla="*/ 3624 h 942"/>
                    <a:gd name="T32" fmla="*/ 121608 w 1110"/>
                    <a:gd name="T33" fmla="*/ 3624 h 942"/>
                    <a:gd name="T34" fmla="*/ 121608 w 1110"/>
                    <a:gd name="T35" fmla="*/ 3624 h 942"/>
                    <a:gd name="T36" fmla="*/ 121608 w 1110"/>
                    <a:gd name="T37" fmla="*/ 3624 h 942"/>
                    <a:gd name="T38" fmla="*/ 121608 w 1110"/>
                    <a:gd name="T39" fmla="*/ 3624 h 942"/>
                    <a:gd name="T40" fmla="*/ 121608 w 1110"/>
                    <a:gd name="T41" fmla="*/ 3624 h 942"/>
                    <a:gd name="T42" fmla="*/ 121608 w 1110"/>
                    <a:gd name="T43" fmla="*/ 3624 h 942"/>
                    <a:gd name="T44" fmla="*/ 121608 w 1110"/>
                    <a:gd name="T45" fmla="*/ 3624 h 942"/>
                    <a:gd name="T46" fmla="*/ 121608 w 1110"/>
                    <a:gd name="T47" fmla="*/ 3624 h 942"/>
                    <a:gd name="T48" fmla="*/ 121608 w 1110"/>
                    <a:gd name="T49" fmla="*/ 3624 h 942"/>
                    <a:gd name="T50" fmla="*/ 121608 w 1110"/>
                    <a:gd name="T51" fmla="*/ 3624 h 942"/>
                    <a:gd name="T52" fmla="*/ 121608 w 1110"/>
                    <a:gd name="T53" fmla="*/ 3624 h 942"/>
                    <a:gd name="T54" fmla="*/ 121608 w 1110"/>
                    <a:gd name="T55" fmla="*/ 3624 h 942"/>
                    <a:gd name="T56" fmla="*/ 121608 w 1110"/>
                    <a:gd name="T57" fmla="*/ 3624 h 942"/>
                    <a:gd name="T58" fmla="*/ 121608 w 1110"/>
                    <a:gd name="T59" fmla="*/ 3624 h 942"/>
                    <a:gd name="T60" fmla="*/ 121608 w 1110"/>
                    <a:gd name="T61" fmla="*/ 3624 h 942"/>
                    <a:gd name="T62" fmla="*/ 121608 w 1110"/>
                    <a:gd name="T63" fmla="*/ 3624 h 942"/>
                    <a:gd name="T64" fmla="*/ 121608 w 1110"/>
                    <a:gd name="T65" fmla="*/ 3624 h 942"/>
                    <a:gd name="T66" fmla="*/ 121608 w 1110"/>
                    <a:gd name="T67" fmla="*/ 3624 h 942"/>
                    <a:gd name="T68" fmla="*/ 121608 w 1110"/>
                    <a:gd name="T69" fmla="*/ 3624 h 942"/>
                    <a:gd name="T70" fmla="*/ 121608 w 1110"/>
                    <a:gd name="T71" fmla="*/ 3624 h 942"/>
                    <a:gd name="T72" fmla="*/ 121608 w 1110"/>
                    <a:gd name="T73" fmla="*/ 3624 h 942"/>
                    <a:gd name="T74" fmla="*/ 121608 w 1110"/>
                    <a:gd name="T75" fmla="*/ 3624 h 942"/>
                    <a:gd name="T76" fmla="*/ 121608 w 1110"/>
                    <a:gd name="T77" fmla="*/ 3624 h 942"/>
                    <a:gd name="T78" fmla="*/ 121608 w 1110"/>
                    <a:gd name="T79" fmla="*/ 3624 h 942"/>
                    <a:gd name="T80" fmla="*/ 121608 w 1110"/>
                    <a:gd name="T81" fmla="*/ 3624 h 942"/>
                    <a:gd name="T82" fmla="*/ 121608 w 1110"/>
                    <a:gd name="T83" fmla="*/ 3624 h 942"/>
                    <a:gd name="T84" fmla="*/ 121608 w 1110"/>
                    <a:gd name="T85" fmla="*/ 3624 h 942"/>
                    <a:gd name="T86" fmla="*/ 121608 w 1110"/>
                    <a:gd name="T87" fmla="*/ 3624 h 942"/>
                    <a:gd name="T88" fmla="*/ 121608 w 1110"/>
                    <a:gd name="T89" fmla="*/ 3624 h 942"/>
                    <a:gd name="T90" fmla="*/ 121608 w 1110"/>
                    <a:gd name="T91" fmla="*/ 3624 h 942"/>
                    <a:gd name="T92" fmla="*/ 121608 w 1110"/>
                    <a:gd name="T93" fmla="*/ 3624 h 942"/>
                    <a:gd name="T94" fmla="*/ 121608 w 1110"/>
                    <a:gd name="T95" fmla="*/ 3624 h 942"/>
                    <a:gd name="T96" fmla="*/ 121608 w 1110"/>
                    <a:gd name="T97" fmla="*/ 3624 h 942"/>
                    <a:gd name="T98" fmla="*/ 0 w 1110"/>
                    <a:gd name="T99" fmla="*/ 3624 h 942"/>
                    <a:gd name="T100" fmla="*/ 121608 w 1110"/>
                    <a:gd name="T101" fmla="*/ 3624 h 94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110"/>
                    <a:gd name="T154" fmla="*/ 0 h 942"/>
                    <a:gd name="T155" fmla="*/ 1110 w 1110"/>
                    <a:gd name="T156" fmla="*/ 942 h 94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110" h="942">
                      <a:moveTo>
                        <a:pt x="54" y="792"/>
                      </a:moveTo>
                      <a:lnTo>
                        <a:pt x="54" y="810"/>
                      </a:lnTo>
                      <a:lnTo>
                        <a:pt x="66" y="810"/>
                      </a:lnTo>
                      <a:lnTo>
                        <a:pt x="48" y="828"/>
                      </a:lnTo>
                      <a:lnTo>
                        <a:pt x="48" y="834"/>
                      </a:lnTo>
                      <a:lnTo>
                        <a:pt x="72" y="858"/>
                      </a:lnTo>
                      <a:lnTo>
                        <a:pt x="84" y="864"/>
                      </a:lnTo>
                      <a:lnTo>
                        <a:pt x="90" y="876"/>
                      </a:lnTo>
                      <a:lnTo>
                        <a:pt x="108" y="876"/>
                      </a:lnTo>
                      <a:lnTo>
                        <a:pt x="120" y="864"/>
                      </a:lnTo>
                      <a:lnTo>
                        <a:pt x="132" y="864"/>
                      </a:lnTo>
                      <a:lnTo>
                        <a:pt x="144" y="876"/>
                      </a:lnTo>
                      <a:lnTo>
                        <a:pt x="150" y="888"/>
                      </a:lnTo>
                      <a:lnTo>
                        <a:pt x="126" y="894"/>
                      </a:lnTo>
                      <a:lnTo>
                        <a:pt x="150" y="930"/>
                      </a:lnTo>
                      <a:lnTo>
                        <a:pt x="150" y="906"/>
                      </a:lnTo>
                      <a:lnTo>
                        <a:pt x="180" y="894"/>
                      </a:lnTo>
                      <a:lnTo>
                        <a:pt x="192" y="906"/>
                      </a:lnTo>
                      <a:lnTo>
                        <a:pt x="198" y="918"/>
                      </a:lnTo>
                      <a:lnTo>
                        <a:pt x="204" y="924"/>
                      </a:lnTo>
                      <a:lnTo>
                        <a:pt x="210" y="924"/>
                      </a:lnTo>
                      <a:lnTo>
                        <a:pt x="216" y="930"/>
                      </a:lnTo>
                      <a:lnTo>
                        <a:pt x="222" y="930"/>
                      </a:lnTo>
                      <a:lnTo>
                        <a:pt x="234" y="936"/>
                      </a:lnTo>
                      <a:lnTo>
                        <a:pt x="240" y="942"/>
                      </a:lnTo>
                      <a:lnTo>
                        <a:pt x="240" y="888"/>
                      </a:lnTo>
                      <a:lnTo>
                        <a:pt x="246" y="888"/>
                      </a:lnTo>
                      <a:lnTo>
                        <a:pt x="252" y="882"/>
                      </a:lnTo>
                      <a:lnTo>
                        <a:pt x="258" y="870"/>
                      </a:lnTo>
                      <a:lnTo>
                        <a:pt x="264" y="864"/>
                      </a:lnTo>
                      <a:lnTo>
                        <a:pt x="270" y="852"/>
                      </a:lnTo>
                      <a:lnTo>
                        <a:pt x="276" y="834"/>
                      </a:lnTo>
                      <a:lnTo>
                        <a:pt x="276" y="810"/>
                      </a:lnTo>
                      <a:lnTo>
                        <a:pt x="300" y="786"/>
                      </a:lnTo>
                      <a:lnTo>
                        <a:pt x="354" y="786"/>
                      </a:lnTo>
                      <a:lnTo>
                        <a:pt x="354" y="780"/>
                      </a:lnTo>
                      <a:lnTo>
                        <a:pt x="360" y="780"/>
                      </a:lnTo>
                      <a:lnTo>
                        <a:pt x="372" y="774"/>
                      </a:lnTo>
                      <a:lnTo>
                        <a:pt x="384" y="774"/>
                      </a:lnTo>
                      <a:lnTo>
                        <a:pt x="396" y="786"/>
                      </a:lnTo>
                      <a:lnTo>
                        <a:pt x="396" y="792"/>
                      </a:lnTo>
                      <a:lnTo>
                        <a:pt x="432" y="792"/>
                      </a:lnTo>
                      <a:lnTo>
                        <a:pt x="456" y="816"/>
                      </a:lnTo>
                      <a:lnTo>
                        <a:pt x="456" y="822"/>
                      </a:lnTo>
                      <a:lnTo>
                        <a:pt x="462" y="828"/>
                      </a:lnTo>
                      <a:lnTo>
                        <a:pt x="462" y="834"/>
                      </a:lnTo>
                      <a:lnTo>
                        <a:pt x="468" y="840"/>
                      </a:lnTo>
                      <a:lnTo>
                        <a:pt x="480" y="846"/>
                      </a:lnTo>
                      <a:lnTo>
                        <a:pt x="486" y="846"/>
                      </a:lnTo>
                      <a:lnTo>
                        <a:pt x="498" y="840"/>
                      </a:lnTo>
                      <a:lnTo>
                        <a:pt x="510" y="828"/>
                      </a:lnTo>
                      <a:lnTo>
                        <a:pt x="534" y="816"/>
                      </a:lnTo>
                      <a:lnTo>
                        <a:pt x="546" y="816"/>
                      </a:lnTo>
                      <a:lnTo>
                        <a:pt x="558" y="822"/>
                      </a:lnTo>
                      <a:lnTo>
                        <a:pt x="564" y="828"/>
                      </a:lnTo>
                      <a:lnTo>
                        <a:pt x="576" y="834"/>
                      </a:lnTo>
                      <a:lnTo>
                        <a:pt x="588" y="846"/>
                      </a:lnTo>
                      <a:lnTo>
                        <a:pt x="612" y="858"/>
                      </a:lnTo>
                      <a:lnTo>
                        <a:pt x="642" y="858"/>
                      </a:lnTo>
                      <a:lnTo>
                        <a:pt x="654" y="864"/>
                      </a:lnTo>
                      <a:lnTo>
                        <a:pt x="660" y="864"/>
                      </a:lnTo>
                      <a:lnTo>
                        <a:pt x="666" y="858"/>
                      </a:lnTo>
                      <a:lnTo>
                        <a:pt x="678" y="834"/>
                      </a:lnTo>
                      <a:lnTo>
                        <a:pt x="690" y="828"/>
                      </a:lnTo>
                      <a:lnTo>
                        <a:pt x="702" y="816"/>
                      </a:lnTo>
                      <a:lnTo>
                        <a:pt x="720" y="810"/>
                      </a:lnTo>
                      <a:lnTo>
                        <a:pt x="774" y="810"/>
                      </a:lnTo>
                      <a:lnTo>
                        <a:pt x="810" y="822"/>
                      </a:lnTo>
                      <a:lnTo>
                        <a:pt x="822" y="828"/>
                      </a:lnTo>
                      <a:lnTo>
                        <a:pt x="828" y="834"/>
                      </a:lnTo>
                      <a:lnTo>
                        <a:pt x="858" y="834"/>
                      </a:lnTo>
                      <a:lnTo>
                        <a:pt x="870" y="828"/>
                      </a:lnTo>
                      <a:lnTo>
                        <a:pt x="876" y="822"/>
                      </a:lnTo>
                      <a:lnTo>
                        <a:pt x="888" y="816"/>
                      </a:lnTo>
                      <a:lnTo>
                        <a:pt x="894" y="810"/>
                      </a:lnTo>
                      <a:lnTo>
                        <a:pt x="918" y="810"/>
                      </a:lnTo>
                      <a:lnTo>
                        <a:pt x="918" y="804"/>
                      </a:lnTo>
                      <a:lnTo>
                        <a:pt x="924" y="798"/>
                      </a:lnTo>
                      <a:lnTo>
                        <a:pt x="924" y="792"/>
                      </a:lnTo>
                      <a:lnTo>
                        <a:pt x="930" y="786"/>
                      </a:lnTo>
                      <a:lnTo>
                        <a:pt x="936" y="786"/>
                      </a:lnTo>
                      <a:lnTo>
                        <a:pt x="930" y="726"/>
                      </a:lnTo>
                      <a:lnTo>
                        <a:pt x="948" y="720"/>
                      </a:lnTo>
                      <a:lnTo>
                        <a:pt x="948" y="714"/>
                      </a:lnTo>
                      <a:lnTo>
                        <a:pt x="954" y="708"/>
                      </a:lnTo>
                      <a:lnTo>
                        <a:pt x="954" y="696"/>
                      </a:lnTo>
                      <a:lnTo>
                        <a:pt x="960" y="678"/>
                      </a:lnTo>
                      <a:lnTo>
                        <a:pt x="966" y="666"/>
                      </a:lnTo>
                      <a:lnTo>
                        <a:pt x="978" y="648"/>
                      </a:lnTo>
                      <a:lnTo>
                        <a:pt x="984" y="636"/>
                      </a:lnTo>
                      <a:lnTo>
                        <a:pt x="1002" y="618"/>
                      </a:lnTo>
                      <a:lnTo>
                        <a:pt x="1026" y="588"/>
                      </a:lnTo>
                      <a:lnTo>
                        <a:pt x="1050" y="564"/>
                      </a:lnTo>
                      <a:lnTo>
                        <a:pt x="1068" y="540"/>
                      </a:lnTo>
                      <a:lnTo>
                        <a:pt x="1074" y="534"/>
                      </a:lnTo>
                      <a:lnTo>
                        <a:pt x="1092" y="288"/>
                      </a:lnTo>
                      <a:lnTo>
                        <a:pt x="1110" y="252"/>
                      </a:lnTo>
                      <a:lnTo>
                        <a:pt x="1080" y="216"/>
                      </a:lnTo>
                      <a:lnTo>
                        <a:pt x="1074" y="192"/>
                      </a:lnTo>
                      <a:lnTo>
                        <a:pt x="1044" y="156"/>
                      </a:lnTo>
                      <a:lnTo>
                        <a:pt x="1056" y="108"/>
                      </a:lnTo>
                      <a:lnTo>
                        <a:pt x="1038" y="42"/>
                      </a:lnTo>
                      <a:lnTo>
                        <a:pt x="1020" y="48"/>
                      </a:lnTo>
                      <a:lnTo>
                        <a:pt x="1002" y="60"/>
                      </a:lnTo>
                      <a:lnTo>
                        <a:pt x="990" y="66"/>
                      </a:lnTo>
                      <a:lnTo>
                        <a:pt x="984" y="66"/>
                      </a:lnTo>
                      <a:lnTo>
                        <a:pt x="978" y="60"/>
                      </a:lnTo>
                      <a:lnTo>
                        <a:pt x="966" y="54"/>
                      </a:lnTo>
                      <a:lnTo>
                        <a:pt x="960" y="42"/>
                      </a:lnTo>
                      <a:lnTo>
                        <a:pt x="954" y="36"/>
                      </a:lnTo>
                      <a:lnTo>
                        <a:pt x="942" y="30"/>
                      </a:lnTo>
                      <a:lnTo>
                        <a:pt x="936" y="24"/>
                      </a:lnTo>
                      <a:lnTo>
                        <a:pt x="930" y="24"/>
                      </a:lnTo>
                      <a:lnTo>
                        <a:pt x="918" y="18"/>
                      </a:lnTo>
                      <a:lnTo>
                        <a:pt x="900" y="12"/>
                      </a:lnTo>
                      <a:lnTo>
                        <a:pt x="888" y="12"/>
                      </a:lnTo>
                      <a:lnTo>
                        <a:pt x="876" y="6"/>
                      </a:lnTo>
                      <a:lnTo>
                        <a:pt x="864" y="6"/>
                      </a:lnTo>
                      <a:lnTo>
                        <a:pt x="828" y="0"/>
                      </a:lnTo>
                      <a:lnTo>
                        <a:pt x="816" y="6"/>
                      </a:lnTo>
                      <a:lnTo>
                        <a:pt x="786" y="30"/>
                      </a:lnTo>
                      <a:lnTo>
                        <a:pt x="738" y="66"/>
                      </a:lnTo>
                      <a:lnTo>
                        <a:pt x="684" y="102"/>
                      </a:lnTo>
                      <a:lnTo>
                        <a:pt x="624" y="144"/>
                      </a:lnTo>
                      <a:lnTo>
                        <a:pt x="576" y="180"/>
                      </a:lnTo>
                      <a:lnTo>
                        <a:pt x="534" y="210"/>
                      </a:lnTo>
                      <a:lnTo>
                        <a:pt x="510" y="222"/>
                      </a:lnTo>
                      <a:lnTo>
                        <a:pt x="480" y="246"/>
                      </a:lnTo>
                      <a:lnTo>
                        <a:pt x="450" y="282"/>
                      </a:lnTo>
                      <a:lnTo>
                        <a:pt x="414" y="312"/>
                      </a:lnTo>
                      <a:lnTo>
                        <a:pt x="390" y="330"/>
                      </a:lnTo>
                      <a:lnTo>
                        <a:pt x="366" y="336"/>
                      </a:lnTo>
                      <a:lnTo>
                        <a:pt x="324" y="342"/>
                      </a:lnTo>
                      <a:lnTo>
                        <a:pt x="282" y="354"/>
                      </a:lnTo>
                      <a:lnTo>
                        <a:pt x="282" y="558"/>
                      </a:lnTo>
                      <a:lnTo>
                        <a:pt x="264" y="582"/>
                      </a:lnTo>
                      <a:lnTo>
                        <a:pt x="264" y="594"/>
                      </a:lnTo>
                      <a:lnTo>
                        <a:pt x="258" y="606"/>
                      </a:lnTo>
                      <a:lnTo>
                        <a:pt x="258" y="624"/>
                      </a:lnTo>
                      <a:lnTo>
                        <a:pt x="252" y="636"/>
                      </a:lnTo>
                      <a:lnTo>
                        <a:pt x="240" y="642"/>
                      </a:lnTo>
                      <a:lnTo>
                        <a:pt x="222" y="648"/>
                      </a:lnTo>
                      <a:lnTo>
                        <a:pt x="198" y="648"/>
                      </a:lnTo>
                      <a:lnTo>
                        <a:pt x="186" y="654"/>
                      </a:lnTo>
                      <a:lnTo>
                        <a:pt x="138" y="648"/>
                      </a:lnTo>
                      <a:lnTo>
                        <a:pt x="138" y="666"/>
                      </a:lnTo>
                      <a:lnTo>
                        <a:pt x="72" y="660"/>
                      </a:lnTo>
                      <a:lnTo>
                        <a:pt x="48" y="678"/>
                      </a:lnTo>
                      <a:lnTo>
                        <a:pt x="0" y="690"/>
                      </a:lnTo>
                      <a:lnTo>
                        <a:pt x="0" y="726"/>
                      </a:lnTo>
                      <a:lnTo>
                        <a:pt x="6" y="738"/>
                      </a:lnTo>
                      <a:lnTo>
                        <a:pt x="6" y="762"/>
                      </a:lnTo>
                      <a:lnTo>
                        <a:pt x="18" y="786"/>
                      </a:lnTo>
                      <a:lnTo>
                        <a:pt x="30" y="792"/>
                      </a:lnTo>
                      <a:lnTo>
                        <a:pt x="54" y="79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6" name="Nicaragua"/>
                <p:cNvSpPr>
                  <a:spLocks/>
                </p:cNvSpPr>
                <p:nvPr/>
              </p:nvSpPr>
              <p:spPr bwMode="gray">
                <a:xfrm>
                  <a:off x="1101" y="2913"/>
                  <a:ext cx="79" cy="46"/>
                </a:xfrm>
                <a:custGeom>
                  <a:avLst/>
                  <a:gdLst>
                    <a:gd name="T0" fmla="*/ 115599 w 324"/>
                    <a:gd name="T1" fmla="*/ 4058 h 330"/>
                    <a:gd name="T2" fmla="*/ 115599 w 324"/>
                    <a:gd name="T3" fmla="*/ 0 h 330"/>
                    <a:gd name="T4" fmla="*/ 115599 w 324"/>
                    <a:gd name="T5" fmla="*/ 4058 h 330"/>
                    <a:gd name="T6" fmla="*/ 115599 w 324"/>
                    <a:gd name="T7" fmla="*/ 4058 h 330"/>
                    <a:gd name="T8" fmla="*/ 115599 w 324"/>
                    <a:gd name="T9" fmla="*/ 0 h 330"/>
                    <a:gd name="T10" fmla="*/ 115599 w 324"/>
                    <a:gd name="T11" fmla="*/ 4058 h 330"/>
                    <a:gd name="T12" fmla="*/ 115599 w 324"/>
                    <a:gd name="T13" fmla="*/ 4058 h 330"/>
                    <a:gd name="T14" fmla="*/ 115599 w 324"/>
                    <a:gd name="T15" fmla="*/ 4058 h 330"/>
                    <a:gd name="T16" fmla="*/ 115599 w 324"/>
                    <a:gd name="T17" fmla="*/ 4058 h 330"/>
                    <a:gd name="T18" fmla="*/ 115599 w 324"/>
                    <a:gd name="T19" fmla="*/ 4058 h 330"/>
                    <a:gd name="T20" fmla="*/ 115599 w 324"/>
                    <a:gd name="T21" fmla="*/ 4058 h 330"/>
                    <a:gd name="T22" fmla="*/ 115599 w 324"/>
                    <a:gd name="T23" fmla="*/ 4058 h 330"/>
                    <a:gd name="T24" fmla="*/ 115599 w 324"/>
                    <a:gd name="T25" fmla="*/ 4058 h 330"/>
                    <a:gd name="T26" fmla="*/ 115599 w 324"/>
                    <a:gd name="T27" fmla="*/ 4058 h 330"/>
                    <a:gd name="T28" fmla="*/ 115599 w 324"/>
                    <a:gd name="T29" fmla="*/ 4058 h 330"/>
                    <a:gd name="T30" fmla="*/ 115599 w 324"/>
                    <a:gd name="T31" fmla="*/ 4058 h 330"/>
                    <a:gd name="T32" fmla="*/ 115599 w 324"/>
                    <a:gd name="T33" fmla="*/ 4058 h 330"/>
                    <a:gd name="T34" fmla="*/ 115599 w 324"/>
                    <a:gd name="T35" fmla="*/ 4058 h 330"/>
                    <a:gd name="T36" fmla="*/ 115599 w 324"/>
                    <a:gd name="T37" fmla="*/ 4058 h 330"/>
                    <a:gd name="T38" fmla="*/ 115599 w 324"/>
                    <a:gd name="T39" fmla="*/ 4058 h 330"/>
                    <a:gd name="T40" fmla="*/ 115599 w 324"/>
                    <a:gd name="T41" fmla="*/ 4058 h 330"/>
                    <a:gd name="T42" fmla="*/ 115599 w 324"/>
                    <a:gd name="T43" fmla="*/ 4058 h 330"/>
                    <a:gd name="T44" fmla="*/ 115599 w 324"/>
                    <a:gd name="T45" fmla="*/ 4058 h 330"/>
                    <a:gd name="T46" fmla="*/ 115599 w 324"/>
                    <a:gd name="T47" fmla="*/ 4058 h 330"/>
                    <a:gd name="T48" fmla="*/ 115599 w 324"/>
                    <a:gd name="T49" fmla="*/ 4058 h 330"/>
                    <a:gd name="T50" fmla="*/ 115599 w 324"/>
                    <a:gd name="T51" fmla="*/ 4058 h 330"/>
                    <a:gd name="T52" fmla="*/ 115599 w 324"/>
                    <a:gd name="T53" fmla="*/ 4058 h 330"/>
                    <a:gd name="T54" fmla="*/ 115599 w 324"/>
                    <a:gd name="T55" fmla="*/ 4058 h 330"/>
                    <a:gd name="T56" fmla="*/ 115599 w 324"/>
                    <a:gd name="T57" fmla="*/ 4058 h 330"/>
                    <a:gd name="T58" fmla="*/ 115599 w 324"/>
                    <a:gd name="T59" fmla="*/ 4058 h 330"/>
                    <a:gd name="T60" fmla="*/ 115599 w 324"/>
                    <a:gd name="T61" fmla="*/ 4058 h 330"/>
                    <a:gd name="T62" fmla="*/ 115599 w 324"/>
                    <a:gd name="T63" fmla="*/ 4058 h 330"/>
                    <a:gd name="T64" fmla="*/ 115599 w 324"/>
                    <a:gd name="T65" fmla="*/ 4058 h 330"/>
                    <a:gd name="T66" fmla="*/ 115599 w 324"/>
                    <a:gd name="T67" fmla="*/ 4058 h 330"/>
                    <a:gd name="T68" fmla="*/ 115599 w 324"/>
                    <a:gd name="T69" fmla="*/ 4058 h 330"/>
                    <a:gd name="T70" fmla="*/ 115599 w 324"/>
                    <a:gd name="T71" fmla="*/ 4058 h 330"/>
                    <a:gd name="T72" fmla="*/ 115599 w 324"/>
                    <a:gd name="T73" fmla="*/ 4058 h 330"/>
                    <a:gd name="T74" fmla="*/ 115599 w 324"/>
                    <a:gd name="T75" fmla="*/ 4058 h 330"/>
                    <a:gd name="T76" fmla="*/ 115599 w 324"/>
                    <a:gd name="T77" fmla="*/ 4058 h 330"/>
                    <a:gd name="T78" fmla="*/ 115599 w 324"/>
                    <a:gd name="T79" fmla="*/ 4058 h 330"/>
                    <a:gd name="T80" fmla="*/ 115599 w 324"/>
                    <a:gd name="T81" fmla="*/ 4058 h 33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24"/>
                    <a:gd name="T124" fmla="*/ 0 h 330"/>
                    <a:gd name="T125" fmla="*/ 324 w 324"/>
                    <a:gd name="T126" fmla="*/ 330 h 33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24" h="330">
                      <a:moveTo>
                        <a:pt x="324" y="18"/>
                      </a:moveTo>
                      <a:lnTo>
                        <a:pt x="318" y="12"/>
                      </a:lnTo>
                      <a:lnTo>
                        <a:pt x="318" y="6"/>
                      </a:lnTo>
                      <a:lnTo>
                        <a:pt x="312" y="0"/>
                      </a:lnTo>
                      <a:lnTo>
                        <a:pt x="264" y="0"/>
                      </a:lnTo>
                      <a:lnTo>
                        <a:pt x="264" y="6"/>
                      </a:lnTo>
                      <a:lnTo>
                        <a:pt x="252" y="18"/>
                      </a:lnTo>
                      <a:lnTo>
                        <a:pt x="240" y="18"/>
                      </a:lnTo>
                      <a:lnTo>
                        <a:pt x="222" y="0"/>
                      </a:lnTo>
                      <a:lnTo>
                        <a:pt x="210" y="0"/>
                      </a:lnTo>
                      <a:lnTo>
                        <a:pt x="198" y="12"/>
                      </a:lnTo>
                      <a:lnTo>
                        <a:pt x="198" y="30"/>
                      </a:lnTo>
                      <a:lnTo>
                        <a:pt x="180" y="30"/>
                      </a:lnTo>
                      <a:lnTo>
                        <a:pt x="168" y="54"/>
                      </a:lnTo>
                      <a:lnTo>
                        <a:pt x="144" y="78"/>
                      </a:lnTo>
                      <a:lnTo>
                        <a:pt x="126" y="78"/>
                      </a:lnTo>
                      <a:lnTo>
                        <a:pt x="120" y="72"/>
                      </a:lnTo>
                      <a:lnTo>
                        <a:pt x="120" y="66"/>
                      </a:lnTo>
                      <a:lnTo>
                        <a:pt x="108" y="66"/>
                      </a:lnTo>
                      <a:lnTo>
                        <a:pt x="102" y="72"/>
                      </a:lnTo>
                      <a:lnTo>
                        <a:pt x="96" y="84"/>
                      </a:lnTo>
                      <a:lnTo>
                        <a:pt x="60" y="84"/>
                      </a:lnTo>
                      <a:lnTo>
                        <a:pt x="54" y="90"/>
                      </a:lnTo>
                      <a:lnTo>
                        <a:pt x="54" y="102"/>
                      </a:lnTo>
                      <a:lnTo>
                        <a:pt x="60" y="108"/>
                      </a:lnTo>
                      <a:lnTo>
                        <a:pt x="60" y="120"/>
                      </a:lnTo>
                      <a:lnTo>
                        <a:pt x="66" y="126"/>
                      </a:lnTo>
                      <a:lnTo>
                        <a:pt x="48" y="126"/>
                      </a:lnTo>
                      <a:lnTo>
                        <a:pt x="48" y="144"/>
                      </a:lnTo>
                      <a:lnTo>
                        <a:pt x="36" y="150"/>
                      </a:lnTo>
                      <a:lnTo>
                        <a:pt x="0" y="150"/>
                      </a:lnTo>
                      <a:lnTo>
                        <a:pt x="48" y="204"/>
                      </a:lnTo>
                      <a:lnTo>
                        <a:pt x="48" y="210"/>
                      </a:lnTo>
                      <a:lnTo>
                        <a:pt x="54" y="216"/>
                      </a:lnTo>
                      <a:lnTo>
                        <a:pt x="54" y="228"/>
                      </a:lnTo>
                      <a:lnTo>
                        <a:pt x="66" y="252"/>
                      </a:lnTo>
                      <a:lnTo>
                        <a:pt x="72" y="258"/>
                      </a:lnTo>
                      <a:lnTo>
                        <a:pt x="96" y="270"/>
                      </a:lnTo>
                      <a:lnTo>
                        <a:pt x="108" y="282"/>
                      </a:lnTo>
                      <a:lnTo>
                        <a:pt x="114" y="294"/>
                      </a:lnTo>
                      <a:lnTo>
                        <a:pt x="138" y="294"/>
                      </a:lnTo>
                      <a:lnTo>
                        <a:pt x="132" y="294"/>
                      </a:lnTo>
                      <a:lnTo>
                        <a:pt x="120" y="282"/>
                      </a:lnTo>
                      <a:lnTo>
                        <a:pt x="120" y="276"/>
                      </a:lnTo>
                      <a:lnTo>
                        <a:pt x="126" y="270"/>
                      </a:lnTo>
                      <a:lnTo>
                        <a:pt x="138" y="270"/>
                      </a:lnTo>
                      <a:lnTo>
                        <a:pt x="138" y="264"/>
                      </a:lnTo>
                      <a:lnTo>
                        <a:pt x="132" y="258"/>
                      </a:lnTo>
                      <a:lnTo>
                        <a:pt x="126" y="258"/>
                      </a:lnTo>
                      <a:lnTo>
                        <a:pt x="120" y="264"/>
                      </a:lnTo>
                      <a:lnTo>
                        <a:pt x="114" y="264"/>
                      </a:lnTo>
                      <a:lnTo>
                        <a:pt x="114" y="222"/>
                      </a:lnTo>
                      <a:lnTo>
                        <a:pt x="120" y="222"/>
                      </a:lnTo>
                      <a:lnTo>
                        <a:pt x="132" y="228"/>
                      </a:lnTo>
                      <a:lnTo>
                        <a:pt x="144" y="240"/>
                      </a:lnTo>
                      <a:lnTo>
                        <a:pt x="156" y="246"/>
                      </a:lnTo>
                      <a:lnTo>
                        <a:pt x="180" y="270"/>
                      </a:lnTo>
                      <a:lnTo>
                        <a:pt x="192" y="306"/>
                      </a:lnTo>
                      <a:lnTo>
                        <a:pt x="210" y="306"/>
                      </a:lnTo>
                      <a:lnTo>
                        <a:pt x="216" y="312"/>
                      </a:lnTo>
                      <a:lnTo>
                        <a:pt x="222" y="312"/>
                      </a:lnTo>
                      <a:lnTo>
                        <a:pt x="222" y="318"/>
                      </a:lnTo>
                      <a:lnTo>
                        <a:pt x="234" y="330"/>
                      </a:lnTo>
                      <a:lnTo>
                        <a:pt x="270" y="330"/>
                      </a:lnTo>
                      <a:lnTo>
                        <a:pt x="270" y="324"/>
                      </a:lnTo>
                      <a:lnTo>
                        <a:pt x="258" y="312"/>
                      </a:lnTo>
                      <a:lnTo>
                        <a:pt x="252" y="300"/>
                      </a:lnTo>
                      <a:lnTo>
                        <a:pt x="252" y="276"/>
                      </a:lnTo>
                      <a:lnTo>
                        <a:pt x="264" y="264"/>
                      </a:lnTo>
                      <a:lnTo>
                        <a:pt x="270" y="264"/>
                      </a:lnTo>
                      <a:lnTo>
                        <a:pt x="270" y="246"/>
                      </a:lnTo>
                      <a:lnTo>
                        <a:pt x="264" y="234"/>
                      </a:lnTo>
                      <a:lnTo>
                        <a:pt x="264" y="222"/>
                      </a:lnTo>
                      <a:lnTo>
                        <a:pt x="270" y="174"/>
                      </a:lnTo>
                      <a:lnTo>
                        <a:pt x="282" y="192"/>
                      </a:lnTo>
                      <a:lnTo>
                        <a:pt x="288" y="108"/>
                      </a:lnTo>
                      <a:lnTo>
                        <a:pt x="288" y="102"/>
                      </a:lnTo>
                      <a:lnTo>
                        <a:pt x="294" y="96"/>
                      </a:lnTo>
                      <a:lnTo>
                        <a:pt x="306" y="72"/>
                      </a:lnTo>
                      <a:lnTo>
                        <a:pt x="312" y="66"/>
                      </a:lnTo>
                      <a:lnTo>
                        <a:pt x="324" y="42"/>
                      </a:lnTo>
                      <a:lnTo>
                        <a:pt x="324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7" name="New Zealand"/>
                <p:cNvSpPr>
                  <a:spLocks noEditPoints="1"/>
                </p:cNvSpPr>
                <p:nvPr/>
              </p:nvSpPr>
              <p:spPr bwMode="gray">
                <a:xfrm>
                  <a:off x="5230" y="3456"/>
                  <a:ext cx="312" cy="135"/>
                </a:xfrm>
                <a:custGeom>
                  <a:avLst/>
                  <a:gdLst>
                    <a:gd name="T0" fmla="*/ 33011162 w 1272"/>
                    <a:gd name="T1" fmla="*/ 10310640 h 984"/>
                    <a:gd name="T2" fmla="*/ 33011162 w 1272"/>
                    <a:gd name="T3" fmla="*/ 10310640 h 984"/>
                    <a:gd name="T4" fmla="*/ 33011162 w 1272"/>
                    <a:gd name="T5" fmla="*/ 10310640 h 984"/>
                    <a:gd name="T6" fmla="*/ 33011162 w 1272"/>
                    <a:gd name="T7" fmla="*/ 10310640 h 984"/>
                    <a:gd name="T8" fmla="*/ 33011162 w 1272"/>
                    <a:gd name="T9" fmla="*/ 10310640 h 984"/>
                    <a:gd name="T10" fmla="*/ 33011162 w 1272"/>
                    <a:gd name="T11" fmla="*/ 10310640 h 984"/>
                    <a:gd name="T12" fmla="*/ 33011162 w 1272"/>
                    <a:gd name="T13" fmla="*/ 10310640 h 984"/>
                    <a:gd name="T14" fmla="*/ 33011162 w 1272"/>
                    <a:gd name="T15" fmla="*/ 10310640 h 984"/>
                    <a:gd name="T16" fmla="*/ 33011162 w 1272"/>
                    <a:gd name="T17" fmla="*/ 10310640 h 984"/>
                    <a:gd name="T18" fmla="*/ 33011162 w 1272"/>
                    <a:gd name="T19" fmla="*/ 10310640 h 984"/>
                    <a:gd name="T20" fmla="*/ 33011162 w 1272"/>
                    <a:gd name="T21" fmla="*/ 10310640 h 984"/>
                    <a:gd name="T22" fmla="*/ 33011162 w 1272"/>
                    <a:gd name="T23" fmla="*/ 10310640 h 984"/>
                    <a:gd name="T24" fmla="*/ 33011162 w 1272"/>
                    <a:gd name="T25" fmla="*/ 10310640 h 984"/>
                    <a:gd name="T26" fmla="*/ 33011162 w 1272"/>
                    <a:gd name="T27" fmla="*/ 10310640 h 984"/>
                    <a:gd name="T28" fmla="*/ 33011162 w 1272"/>
                    <a:gd name="T29" fmla="*/ 10310640 h 984"/>
                    <a:gd name="T30" fmla="*/ 33011162 w 1272"/>
                    <a:gd name="T31" fmla="*/ 10310640 h 984"/>
                    <a:gd name="T32" fmla="*/ 33011162 w 1272"/>
                    <a:gd name="T33" fmla="*/ 10310640 h 984"/>
                    <a:gd name="T34" fmla="*/ 33011162 w 1272"/>
                    <a:gd name="T35" fmla="*/ 10310640 h 984"/>
                    <a:gd name="T36" fmla="*/ 33011162 w 1272"/>
                    <a:gd name="T37" fmla="*/ 10310640 h 984"/>
                    <a:gd name="T38" fmla="*/ 33011162 w 1272"/>
                    <a:gd name="T39" fmla="*/ 10310640 h 984"/>
                    <a:gd name="T40" fmla="*/ 33011162 w 1272"/>
                    <a:gd name="T41" fmla="*/ 10310640 h 984"/>
                    <a:gd name="T42" fmla="*/ 33011162 w 1272"/>
                    <a:gd name="T43" fmla="*/ 10310640 h 984"/>
                    <a:gd name="T44" fmla="*/ 33011162 w 1272"/>
                    <a:gd name="T45" fmla="*/ 10310640 h 984"/>
                    <a:gd name="T46" fmla="*/ 33011162 w 1272"/>
                    <a:gd name="T47" fmla="*/ 10310640 h 984"/>
                    <a:gd name="T48" fmla="*/ 33011162 w 1272"/>
                    <a:gd name="T49" fmla="*/ 10310640 h 984"/>
                    <a:gd name="T50" fmla="*/ 33011162 w 1272"/>
                    <a:gd name="T51" fmla="*/ 10310640 h 984"/>
                    <a:gd name="T52" fmla="*/ 33011162 w 1272"/>
                    <a:gd name="T53" fmla="*/ 10310640 h 984"/>
                    <a:gd name="T54" fmla="*/ 33011162 w 1272"/>
                    <a:gd name="T55" fmla="*/ 10310640 h 984"/>
                    <a:gd name="T56" fmla="*/ 33011162 w 1272"/>
                    <a:gd name="T57" fmla="*/ 10310640 h 984"/>
                    <a:gd name="T58" fmla="*/ 33011162 w 1272"/>
                    <a:gd name="T59" fmla="*/ 10310640 h 984"/>
                    <a:gd name="T60" fmla="*/ 33011162 w 1272"/>
                    <a:gd name="T61" fmla="*/ 10310640 h 984"/>
                    <a:gd name="T62" fmla="*/ 33011162 w 1272"/>
                    <a:gd name="T63" fmla="*/ 10310640 h 984"/>
                    <a:gd name="T64" fmla="*/ 33011162 w 1272"/>
                    <a:gd name="T65" fmla="*/ 10310640 h 984"/>
                    <a:gd name="T66" fmla="*/ 33011162 w 1272"/>
                    <a:gd name="T67" fmla="*/ 10310640 h 984"/>
                    <a:gd name="T68" fmla="*/ 33011162 w 1272"/>
                    <a:gd name="T69" fmla="*/ 10310640 h 984"/>
                    <a:gd name="T70" fmla="*/ 33011162 w 1272"/>
                    <a:gd name="T71" fmla="*/ 10310640 h 984"/>
                    <a:gd name="T72" fmla="*/ 33011162 w 1272"/>
                    <a:gd name="T73" fmla="*/ 10310640 h 984"/>
                    <a:gd name="T74" fmla="*/ 33011162 w 1272"/>
                    <a:gd name="T75" fmla="*/ 10310640 h 984"/>
                    <a:gd name="T76" fmla="*/ 33011162 w 1272"/>
                    <a:gd name="T77" fmla="*/ 10310640 h 984"/>
                    <a:gd name="T78" fmla="*/ 33011162 w 1272"/>
                    <a:gd name="T79" fmla="*/ 10310640 h 984"/>
                    <a:gd name="T80" fmla="*/ 33011162 w 1272"/>
                    <a:gd name="T81" fmla="*/ 10310640 h 984"/>
                    <a:gd name="T82" fmla="*/ 33011162 w 1272"/>
                    <a:gd name="T83" fmla="*/ 10310640 h 984"/>
                    <a:gd name="T84" fmla="*/ 33011162 w 1272"/>
                    <a:gd name="T85" fmla="*/ 10310640 h 984"/>
                    <a:gd name="T86" fmla="*/ 33011162 w 1272"/>
                    <a:gd name="T87" fmla="*/ 10310640 h 984"/>
                    <a:gd name="T88" fmla="*/ 33011162 w 1272"/>
                    <a:gd name="T89" fmla="*/ 10310640 h 984"/>
                    <a:gd name="T90" fmla="*/ 33011162 w 1272"/>
                    <a:gd name="T91" fmla="*/ 10310640 h 984"/>
                    <a:gd name="T92" fmla="*/ 33011162 w 1272"/>
                    <a:gd name="T93" fmla="*/ 10310640 h 984"/>
                    <a:gd name="T94" fmla="*/ 33011162 w 1272"/>
                    <a:gd name="T95" fmla="*/ 10310640 h 984"/>
                    <a:gd name="T96" fmla="*/ 33011162 w 1272"/>
                    <a:gd name="T97" fmla="*/ 10310640 h 984"/>
                    <a:gd name="T98" fmla="*/ 33011162 w 1272"/>
                    <a:gd name="T99" fmla="*/ 10310640 h 984"/>
                    <a:gd name="T100" fmla="*/ 33011162 w 1272"/>
                    <a:gd name="T101" fmla="*/ 10310640 h 984"/>
                    <a:gd name="T102" fmla="*/ 33011162 w 1272"/>
                    <a:gd name="T103" fmla="*/ 10310640 h 984"/>
                    <a:gd name="T104" fmla="*/ 33011162 w 1272"/>
                    <a:gd name="T105" fmla="*/ 10310640 h 984"/>
                    <a:gd name="T106" fmla="*/ 33011162 w 1272"/>
                    <a:gd name="T107" fmla="*/ 10310640 h 984"/>
                    <a:gd name="T108" fmla="*/ 33011162 w 1272"/>
                    <a:gd name="T109" fmla="*/ 10310640 h 984"/>
                    <a:gd name="T110" fmla="*/ 33011162 w 1272"/>
                    <a:gd name="T111" fmla="*/ 10310640 h 984"/>
                    <a:gd name="T112" fmla="*/ 33011162 w 1272"/>
                    <a:gd name="T113" fmla="*/ 10310640 h 984"/>
                    <a:gd name="T114" fmla="*/ 33011162 w 1272"/>
                    <a:gd name="T115" fmla="*/ 10310640 h 984"/>
                    <a:gd name="T116" fmla="*/ 33011162 w 1272"/>
                    <a:gd name="T117" fmla="*/ 10310640 h 984"/>
                    <a:gd name="T118" fmla="*/ 33011162 w 1272"/>
                    <a:gd name="T119" fmla="*/ 10310640 h 984"/>
                    <a:gd name="T120" fmla="*/ 33011162 w 1272"/>
                    <a:gd name="T121" fmla="*/ 10310640 h 98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272"/>
                    <a:gd name="T184" fmla="*/ 0 h 984"/>
                    <a:gd name="T185" fmla="*/ 1272 w 1272"/>
                    <a:gd name="T186" fmla="*/ 984 h 98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272" h="984">
                      <a:moveTo>
                        <a:pt x="750" y="564"/>
                      </a:moveTo>
                      <a:lnTo>
                        <a:pt x="738" y="564"/>
                      </a:lnTo>
                      <a:lnTo>
                        <a:pt x="744" y="528"/>
                      </a:lnTo>
                      <a:lnTo>
                        <a:pt x="720" y="546"/>
                      </a:lnTo>
                      <a:lnTo>
                        <a:pt x="726" y="540"/>
                      </a:lnTo>
                      <a:lnTo>
                        <a:pt x="726" y="504"/>
                      </a:lnTo>
                      <a:lnTo>
                        <a:pt x="708" y="504"/>
                      </a:lnTo>
                      <a:lnTo>
                        <a:pt x="702" y="510"/>
                      </a:lnTo>
                      <a:lnTo>
                        <a:pt x="696" y="522"/>
                      </a:lnTo>
                      <a:lnTo>
                        <a:pt x="690" y="528"/>
                      </a:lnTo>
                      <a:lnTo>
                        <a:pt x="672" y="540"/>
                      </a:lnTo>
                      <a:lnTo>
                        <a:pt x="660" y="546"/>
                      </a:lnTo>
                      <a:lnTo>
                        <a:pt x="654" y="558"/>
                      </a:lnTo>
                      <a:lnTo>
                        <a:pt x="642" y="570"/>
                      </a:lnTo>
                      <a:lnTo>
                        <a:pt x="630" y="576"/>
                      </a:lnTo>
                      <a:lnTo>
                        <a:pt x="618" y="588"/>
                      </a:lnTo>
                      <a:lnTo>
                        <a:pt x="606" y="588"/>
                      </a:lnTo>
                      <a:lnTo>
                        <a:pt x="588" y="600"/>
                      </a:lnTo>
                      <a:lnTo>
                        <a:pt x="576" y="606"/>
                      </a:lnTo>
                      <a:lnTo>
                        <a:pt x="546" y="636"/>
                      </a:lnTo>
                      <a:lnTo>
                        <a:pt x="540" y="648"/>
                      </a:lnTo>
                      <a:lnTo>
                        <a:pt x="534" y="648"/>
                      </a:lnTo>
                      <a:lnTo>
                        <a:pt x="528" y="654"/>
                      </a:lnTo>
                      <a:lnTo>
                        <a:pt x="510" y="660"/>
                      </a:lnTo>
                      <a:lnTo>
                        <a:pt x="498" y="666"/>
                      </a:lnTo>
                      <a:lnTo>
                        <a:pt x="462" y="678"/>
                      </a:lnTo>
                      <a:lnTo>
                        <a:pt x="438" y="690"/>
                      </a:lnTo>
                      <a:lnTo>
                        <a:pt x="426" y="702"/>
                      </a:lnTo>
                      <a:lnTo>
                        <a:pt x="414" y="708"/>
                      </a:lnTo>
                      <a:lnTo>
                        <a:pt x="408" y="720"/>
                      </a:lnTo>
                      <a:lnTo>
                        <a:pt x="396" y="726"/>
                      </a:lnTo>
                      <a:lnTo>
                        <a:pt x="378" y="726"/>
                      </a:lnTo>
                      <a:lnTo>
                        <a:pt x="366" y="732"/>
                      </a:lnTo>
                      <a:lnTo>
                        <a:pt x="312" y="750"/>
                      </a:lnTo>
                      <a:lnTo>
                        <a:pt x="288" y="762"/>
                      </a:lnTo>
                      <a:lnTo>
                        <a:pt x="270" y="774"/>
                      </a:lnTo>
                      <a:lnTo>
                        <a:pt x="246" y="786"/>
                      </a:lnTo>
                      <a:lnTo>
                        <a:pt x="222" y="792"/>
                      </a:lnTo>
                      <a:lnTo>
                        <a:pt x="198" y="804"/>
                      </a:lnTo>
                      <a:lnTo>
                        <a:pt x="180" y="810"/>
                      </a:lnTo>
                      <a:lnTo>
                        <a:pt x="174" y="816"/>
                      </a:lnTo>
                      <a:lnTo>
                        <a:pt x="168" y="828"/>
                      </a:lnTo>
                      <a:lnTo>
                        <a:pt x="168" y="846"/>
                      </a:lnTo>
                      <a:lnTo>
                        <a:pt x="156" y="834"/>
                      </a:lnTo>
                      <a:lnTo>
                        <a:pt x="150" y="834"/>
                      </a:lnTo>
                      <a:lnTo>
                        <a:pt x="144" y="840"/>
                      </a:lnTo>
                      <a:lnTo>
                        <a:pt x="120" y="852"/>
                      </a:lnTo>
                      <a:lnTo>
                        <a:pt x="108" y="864"/>
                      </a:lnTo>
                      <a:lnTo>
                        <a:pt x="72" y="882"/>
                      </a:lnTo>
                      <a:lnTo>
                        <a:pt x="66" y="882"/>
                      </a:lnTo>
                      <a:lnTo>
                        <a:pt x="54" y="888"/>
                      </a:lnTo>
                      <a:lnTo>
                        <a:pt x="36" y="888"/>
                      </a:lnTo>
                      <a:lnTo>
                        <a:pt x="18" y="894"/>
                      </a:lnTo>
                      <a:lnTo>
                        <a:pt x="12" y="906"/>
                      </a:lnTo>
                      <a:lnTo>
                        <a:pt x="0" y="912"/>
                      </a:lnTo>
                      <a:lnTo>
                        <a:pt x="18" y="912"/>
                      </a:lnTo>
                      <a:lnTo>
                        <a:pt x="24" y="918"/>
                      </a:lnTo>
                      <a:lnTo>
                        <a:pt x="30" y="918"/>
                      </a:lnTo>
                      <a:lnTo>
                        <a:pt x="24" y="924"/>
                      </a:lnTo>
                      <a:lnTo>
                        <a:pt x="24" y="942"/>
                      </a:lnTo>
                      <a:lnTo>
                        <a:pt x="30" y="948"/>
                      </a:lnTo>
                      <a:lnTo>
                        <a:pt x="42" y="948"/>
                      </a:lnTo>
                      <a:lnTo>
                        <a:pt x="54" y="942"/>
                      </a:lnTo>
                      <a:lnTo>
                        <a:pt x="60" y="936"/>
                      </a:lnTo>
                      <a:lnTo>
                        <a:pt x="72" y="948"/>
                      </a:lnTo>
                      <a:lnTo>
                        <a:pt x="96" y="948"/>
                      </a:lnTo>
                      <a:lnTo>
                        <a:pt x="102" y="954"/>
                      </a:lnTo>
                      <a:lnTo>
                        <a:pt x="132" y="954"/>
                      </a:lnTo>
                      <a:lnTo>
                        <a:pt x="150" y="972"/>
                      </a:lnTo>
                      <a:lnTo>
                        <a:pt x="180" y="966"/>
                      </a:lnTo>
                      <a:lnTo>
                        <a:pt x="192" y="972"/>
                      </a:lnTo>
                      <a:lnTo>
                        <a:pt x="198" y="978"/>
                      </a:lnTo>
                      <a:lnTo>
                        <a:pt x="216" y="984"/>
                      </a:lnTo>
                      <a:lnTo>
                        <a:pt x="228" y="984"/>
                      </a:lnTo>
                      <a:lnTo>
                        <a:pt x="252" y="972"/>
                      </a:lnTo>
                      <a:lnTo>
                        <a:pt x="264" y="948"/>
                      </a:lnTo>
                      <a:lnTo>
                        <a:pt x="288" y="936"/>
                      </a:lnTo>
                      <a:lnTo>
                        <a:pt x="312" y="936"/>
                      </a:lnTo>
                      <a:lnTo>
                        <a:pt x="336" y="924"/>
                      </a:lnTo>
                      <a:lnTo>
                        <a:pt x="342" y="912"/>
                      </a:lnTo>
                      <a:lnTo>
                        <a:pt x="342" y="894"/>
                      </a:lnTo>
                      <a:lnTo>
                        <a:pt x="348" y="882"/>
                      </a:lnTo>
                      <a:lnTo>
                        <a:pt x="372" y="870"/>
                      </a:lnTo>
                      <a:lnTo>
                        <a:pt x="396" y="870"/>
                      </a:lnTo>
                      <a:lnTo>
                        <a:pt x="408" y="858"/>
                      </a:lnTo>
                      <a:lnTo>
                        <a:pt x="408" y="846"/>
                      </a:lnTo>
                      <a:lnTo>
                        <a:pt x="402" y="840"/>
                      </a:lnTo>
                      <a:lnTo>
                        <a:pt x="420" y="840"/>
                      </a:lnTo>
                      <a:lnTo>
                        <a:pt x="480" y="792"/>
                      </a:lnTo>
                      <a:lnTo>
                        <a:pt x="462" y="774"/>
                      </a:lnTo>
                      <a:lnTo>
                        <a:pt x="504" y="792"/>
                      </a:lnTo>
                      <a:lnTo>
                        <a:pt x="504" y="774"/>
                      </a:lnTo>
                      <a:lnTo>
                        <a:pt x="510" y="768"/>
                      </a:lnTo>
                      <a:lnTo>
                        <a:pt x="540" y="768"/>
                      </a:lnTo>
                      <a:lnTo>
                        <a:pt x="546" y="774"/>
                      </a:lnTo>
                      <a:lnTo>
                        <a:pt x="558" y="780"/>
                      </a:lnTo>
                      <a:lnTo>
                        <a:pt x="570" y="780"/>
                      </a:lnTo>
                      <a:lnTo>
                        <a:pt x="576" y="774"/>
                      </a:lnTo>
                      <a:lnTo>
                        <a:pt x="576" y="768"/>
                      </a:lnTo>
                      <a:lnTo>
                        <a:pt x="582" y="762"/>
                      </a:lnTo>
                      <a:lnTo>
                        <a:pt x="582" y="756"/>
                      </a:lnTo>
                      <a:lnTo>
                        <a:pt x="570" y="744"/>
                      </a:lnTo>
                      <a:lnTo>
                        <a:pt x="612" y="702"/>
                      </a:lnTo>
                      <a:lnTo>
                        <a:pt x="618" y="702"/>
                      </a:lnTo>
                      <a:lnTo>
                        <a:pt x="624" y="696"/>
                      </a:lnTo>
                      <a:lnTo>
                        <a:pt x="660" y="678"/>
                      </a:lnTo>
                      <a:lnTo>
                        <a:pt x="666" y="666"/>
                      </a:lnTo>
                      <a:lnTo>
                        <a:pt x="672" y="660"/>
                      </a:lnTo>
                      <a:lnTo>
                        <a:pt x="672" y="654"/>
                      </a:lnTo>
                      <a:lnTo>
                        <a:pt x="696" y="654"/>
                      </a:lnTo>
                      <a:lnTo>
                        <a:pt x="708" y="648"/>
                      </a:lnTo>
                      <a:lnTo>
                        <a:pt x="738" y="618"/>
                      </a:lnTo>
                      <a:lnTo>
                        <a:pt x="738" y="612"/>
                      </a:lnTo>
                      <a:lnTo>
                        <a:pt x="744" y="612"/>
                      </a:lnTo>
                      <a:lnTo>
                        <a:pt x="750" y="606"/>
                      </a:lnTo>
                      <a:lnTo>
                        <a:pt x="768" y="594"/>
                      </a:lnTo>
                      <a:lnTo>
                        <a:pt x="780" y="582"/>
                      </a:lnTo>
                      <a:lnTo>
                        <a:pt x="786" y="570"/>
                      </a:lnTo>
                      <a:lnTo>
                        <a:pt x="786" y="546"/>
                      </a:lnTo>
                      <a:lnTo>
                        <a:pt x="780" y="540"/>
                      </a:lnTo>
                      <a:lnTo>
                        <a:pt x="780" y="534"/>
                      </a:lnTo>
                      <a:lnTo>
                        <a:pt x="750" y="564"/>
                      </a:lnTo>
                      <a:close/>
                      <a:moveTo>
                        <a:pt x="1224" y="324"/>
                      </a:moveTo>
                      <a:lnTo>
                        <a:pt x="1236" y="318"/>
                      </a:lnTo>
                      <a:lnTo>
                        <a:pt x="1242" y="318"/>
                      </a:lnTo>
                      <a:lnTo>
                        <a:pt x="1266" y="306"/>
                      </a:lnTo>
                      <a:lnTo>
                        <a:pt x="1272" y="300"/>
                      </a:lnTo>
                      <a:lnTo>
                        <a:pt x="1272" y="282"/>
                      </a:lnTo>
                      <a:lnTo>
                        <a:pt x="1266" y="270"/>
                      </a:lnTo>
                      <a:lnTo>
                        <a:pt x="1260" y="264"/>
                      </a:lnTo>
                      <a:lnTo>
                        <a:pt x="1248" y="264"/>
                      </a:lnTo>
                      <a:lnTo>
                        <a:pt x="1236" y="276"/>
                      </a:lnTo>
                      <a:lnTo>
                        <a:pt x="1236" y="282"/>
                      </a:lnTo>
                      <a:lnTo>
                        <a:pt x="1224" y="282"/>
                      </a:lnTo>
                      <a:lnTo>
                        <a:pt x="1212" y="276"/>
                      </a:lnTo>
                      <a:lnTo>
                        <a:pt x="1200" y="276"/>
                      </a:lnTo>
                      <a:lnTo>
                        <a:pt x="1194" y="282"/>
                      </a:lnTo>
                      <a:lnTo>
                        <a:pt x="1176" y="288"/>
                      </a:lnTo>
                      <a:lnTo>
                        <a:pt x="1158" y="288"/>
                      </a:lnTo>
                      <a:lnTo>
                        <a:pt x="1146" y="276"/>
                      </a:lnTo>
                      <a:lnTo>
                        <a:pt x="1146" y="222"/>
                      </a:lnTo>
                      <a:lnTo>
                        <a:pt x="1170" y="180"/>
                      </a:lnTo>
                      <a:lnTo>
                        <a:pt x="1170" y="174"/>
                      </a:lnTo>
                      <a:lnTo>
                        <a:pt x="1164" y="162"/>
                      </a:lnTo>
                      <a:lnTo>
                        <a:pt x="1158" y="156"/>
                      </a:lnTo>
                      <a:lnTo>
                        <a:pt x="1146" y="156"/>
                      </a:lnTo>
                      <a:lnTo>
                        <a:pt x="1140" y="168"/>
                      </a:lnTo>
                      <a:lnTo>
                        <a:pt x="1134" y="174"/>
                      </a:lnTo>
                      <a:lnTo>
                        <a:pt x="1134" y="204"/>
                      </a:lnTo>
                      <a:lnTo>
                        <a:pt x="1128" y="216"/>
                      </a:lnTo>
                      <a:lnTo>
                        <a:pt x="1116" y="222"/>
                      </a:lnTo>
                      <a:lnTo>
                        <a:pt x="1116" y="192"/>
                      </a:lnTo>
                      <a:lnTo>
                        <a:pt x="1092" y="174"/>
                      </a:lnTo>
                      <a:lnTo>
                        <a:pt x="1104" y="150"/>
                      </a:lnTo>
                      <a:lnTo>
                        <a:pt x="1116" y="138"/>
                      </a:lnTo>
                      <a:lnTo>
                        <a:pt x="1122" y="126"/>
                      </a:lnTo>
                      <a:lnTo>
                        <a:pt x="1128" y="108"/>
                      </a:lnTo>
                      <a:lnTo>
                        <a:pt x="1128" y="84"/>
                      </a:lnTo>
                      <a:lnTo>
                        <a:pt x="1116" y="78"/>
                      </a:lnTo>
                      <a:lnTo>
                        <a:pt x="1110" y="72"/>
                      </a:lnTo>
                      <a:lnTo>
                        <a:pt x="1098" y="66"/>
                      </a:lnTo>
                      <a:lnTo>
                        <a:pt x="1092" y="60"/>
                      </a:lnTo>
                      <a:lnTo>
                        <a:pt x="1080" y="60"/>
                      </a:lnTo>
                      <a:lnTo>
                        <a:pt x="1086" y="42"/>
                      </a:lnTo>
                      <a:lnTo>
                        <a:pt x="1062" y="42"/>
                      </a:lnTo>
                      <a:lnTo>
                        <a:pt x="1044" y="18"/>
                      </a:lnTo>
                      <a:lnTo>
                        <a:pt x="1050" y="0"/>
                      </a:lnTo>
                      <a:lnTo>
                        <a:pt x="1020" y="18"/>
                      </a:lnTo>
                      <a:lnTo>
                        <a:pt x="1044" y="54"/>
                      </a:lnTo>
                      <a:lnTo>
                        <a:pt x="1032" y="90"/>
                      </a:lnTo>
                      <a:lnTo>
                        <a:pt x="1056" y="102"/>
                      </a:lnTo>
                      <a:lnTo>
                        <a:pt x="1044" y="108"/>
                      </a:lnTo>
                      <a:lnTo>
                        <a:pt x="1044" y="126"/>
                      </a:lnTo>
                      <a:lnTo>
                        <a:pt x="1068" y="132"/>
                      </a:lnTo>
                      <a:lnTo>
                        <a:pt x="1044" y="150"/>
                      </a:lnTo>
                      <a:lnTo>
                        <a:pt x="1062" y="156"/>
                      </a:lnTo>
                      <a:lnTo>
                        <a:pt x="1062" y="168"/>
                      </a:lnTo>
                      <a:lnTo>
                        <a:pt x="1056" y="174"/>
                      </a:lnTo>
                      <a:lnTo>
                        <a:pt x="1056" y="192"/>
                      </a:lnTo>
                      <a:lnTo>
                        <a:pt x="1068" y="198"/>
                      </a:lnTo>
                      <a:lnTo>
                        <a:pt x="1074" y="204"/>
                      </a:lnTo>
                      <a:lnTo>
                        <a:pt x="1056" y="210"/>
                      </a:lnTo>
                      <a:lnTo>
                        <a:pt x="1044" y="222"/>
                      </a:lnTo>
                      <a:lnTo>
                        <a:pt x="1062" y="234"/>
                      </a:lnTo>
                      <a:lnTo>
                        <a:pt x="1038" y="258"/>
                      </a:lnTo>
                      <a:lnTo>
                        <a:pt x="1032" y="270"/>
                      </a:lnTo>
                      <a:lnTo>
                        <a:pt x="1026" y="276"/>
                      </a:lnTo>
                      <a:lnTo>
                        <a:pt x="1026" y="288"/>
                      </a:lnTo>
                      <a:lnTo>
                        <a:pt x="1038" y="300"/>
                      </a:lnTo>
                      <a:lnTo>
                        <a:pt x="1026" y="300"/>
                      </a:lnTo>
                      <a:lnTo>
                        <a:pt x="1014" y="306"/>
                      </a:lnTo>
                      <a:lnTo>
                        <a:pt x="1002" y="306"/>
                      </a:lnTo>
                      <a:lnTo>
                        <a:pt x="978" y="318"/>
                      </a:lnTo>
                      <a:lnTo>
                        <a:pt x="948" y="348"/>
                      </a:lnTo>
                      <a:lnTo>
                        <a:pt x="930" y="360"/>
                      </a:lnTo>
                      <a:lnTo>
                        <a:pt x="894" y="372"/>
                      </a:lnTo>
                      <a:lnTo>
                        <a:pt x="870" y="384"/>
                      </a:lnTo>
                      <a:lnTo>
                        <a:pt x="858" y="396"/>
                      </a:lnTo>
                      <a:lnTo>
                        <a:pt x="858" y="432"/>
                      </a:lnTo>
                      <a:lnTo>
                        <a:pt x="864" y="444"/>
                      </a:lnTo>
                      <a:lnTo>
                        <a:pt x="870" y="450"/>
                      </a:lnTo>
                      <a:lnTo>
                        <a:pt x="870" y="456"/>
                      </a:lnTo>
                      <a:lnTo>
                        <a:pt x="924" y="456"/>
                      </a:lnTo>
                      <a:lnTo>
                        <a:pt x="924" y="474"/>
                      </a:lnTo>
                      <a:lnTo>
                        <a:pt x="918" y="486"/>
                      </a:lnTo>
                      <a:lnTo>
                        <a:pt x="918" y="522"/>
                      </a:lnTo>
                      <a:lnTo>
                        <a:pt x="894" y="534"/>
                      </a:lnTo>
                      <a:lnTo>
                        <a:pt x="882" y="534"/>
                      </a:lnTo>
                      <a:lnTo>
                        <a:pt x="864" y="540"/>
                      </a:lnTo>
                      <a:lnTo>
                        <a:pt x="852" y="546"/>
                      </a:lnTo>
                      <a:lnTo>
                        <a:pt x="852" y="558"/>
                      </a:lnTo>
                      <a:lnTo>
                        <a:pt x="840" y="570"/>
                      </a:lnTo>
                      <a:lnTo>
                        <a:pt x="852" y="576"/>
                      </a:lnTo>
                      <a:lnTo>
                        <a:pt x="858" y="582"/>
                      </a:lnTo>
                      <a:lnTo>
                        <a:pt x="876" y="588"/>
                      </a:lnTo>
                      <a:lnTo>
                        <a:pt x="888" y="588"/>
                      </a:lnTo>
                      <a:lnTo>
                        <a:pt x="912" y="576"/>
                      </a:lnTo>
                      <a:lnTo>
                        <a:pt x="924" y="558"/>
                      </a:lnTo>
                      <a:lnTo>
                        <a:pt x="972" y="510"/>
                      </a:lnTo>
                      <a:lnTo>
                        <a:pt x="996" y="498"/>
                      </a:lnTo>
                      <a:lnTo>
                        <a:pt x="1014" y="492"/>
                      </a:lnTo>
                      <a:lnTo>
                        <a:pt x="1026" y="486"/>
                      </a:lnTo>
                      <a:lnTo>
                        <a:pt x="1032" y="480"/>
                      </a:lnTo>
                      <a:lnTo>
                        <a:pt x="1038" y="480"/>
                      </a:lnTo>
                      <a:lnTo>
                        <a:pt x="1044" y="474"/>
                      </a:lnTo>
                      <a:lnTo>
                        <a:pt x="1050" y="462"/>
                      </a:lnTo>
                      <a:lnTo>
                        <a:pt x="1056" y="462"/>
                      </a:lnTo>
                      <a:lnTo>
                        <a:pt x="1062" y="456"/>
                      </a:lnTo>
                      <a:lnTo>
                        <a:pt x="1074" y="450"/>
                      </a:lnTo>
                      <a:lnTo>
                        <a:pt x="1080" y="444"/>
                      </a:lnTo>
                      <a:lnTo>
                        <a:pt x="1080" y="420"/>
                      </a:lnTo>
                      <a:lnTo>
                        <a:pt x="1074" y="414"/>
                      </a:lnTo>
                      <a:lnTo>
                        <a:pt x="1080" y="414"/>
                      </a:lnTo>
                      <a:lnTo>
                        <a:pt x="1086" y="408"/>
                      </a:lnTo>
                      <a:lnTo>
                        <a:pt x="1110" y="396"/>
                      </a:lnTo>
                      <a:lnTo>
                        <a:pt x="1140" y="396"/>
                      </a:lnTo>
                      <a:lnTo>
                        <a:pt x="1152" y="402"/>
                      </a:lnTo>
                      <a:lnTo>
                        <a:pt x="1164" y="402"/>
                      </a:lnTo>
                      <a:lnTo>
                        <a:pt x="1176" y="390"/>
                      </a:lnTo>
                      <a:lnTo>
                        <a:pt x="1176" y="360"/>
                      </a:lnTo>
                      <a:lnTo>
                        <a:pt x="1200" y="360"/>
                      </a:lnTo>
                      <a:lnTo>
                        <a:pt x="1212" y="354"/>
                      </a:lnTo>
                      <a:lnTo>
                        <a:pt x="1218" y="354"/>
                      </a:lnTo>
                      <a:lnTo>
                        <a:pt x="1224" y="348"/>
                      </a:lnTo>
                      <a:lnTo>
                        <a:pt x="1224" y="324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3175">
                  <a:noFill/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118" name="Newfoundland"/>
                <p:cNvSpPr>
                  <a:spLocks/>
                </p:cNvSpPr>
                <p:nvPr/>
              </p:nvSpPr>
              <p:spPr bwMode="gray">
                <a:xfrm>
                  <a:off x="1727" y="2512"/>
                  <a:ext cx="105" cy="52"/>
                </a:xfrm>
                <a:custGeom>
                  <a:avLst/>
                  <a:gdLst>
                    <a:gd name="T0" fmla="*/ 123204 w 426"/>
                    <a:gd name="T1" fmla="*/ 3380 h 384"/>
                    <a:gd name="T2" fmla="*/ 123204 w 426"/>
                    <a:gd name="T3" fmla="*/ 3380 h 384"/>
                    <a:gd name="T4" fmla="*/ 123204 w 426"/>
                    <a:gd name="T5" fmla="*/ 0 h 384"/>
                    <a:gd name="T6" fmla="*/ 123204 w 426"/>
                    <a:gd name="T7" fmla="*/ 3380 h 384"/>
                    <a:gd name="T8" fmla="*/ 123204 w 426"/>
                    <a:gd name="T9" fmla="*/ 3380 h 384"/>
                    <a:gd name="T10" fmla="*/ 123204 w 426"/>
                    <a:gd name="T11" fmla="*/ 3380 h 384"/>
                    <a:gd name="T12" fmla="*/ 123204 w 426"/>
                    <a:gd name="T13" fmla="*/ 3380 h 384"/>
                    <a:gd name="T14" fmla="*/ 123204 w 426"/>
                    <a:gd name="T15" fmla="*/ 3380 h 384"/>
                    <a:gd name="T16" fmla="*/ 123204 w 426"/>
                    <a:gd name="T17" fmla="*/ 3380 h 384"/>
                    <a:gd name="T18" fmla="*/ 123204 w 426"/>
                    <a:gd name="T19" fmla="*/ 3380 h 384"/>
                    <a:gd name="T20" fmla="*/ 123204 w 426"/>
                    <a:gd name="T21" fmla="*/ 3380 h 384"/>
                    <a:gd name="T22" fmla="*/ 123204 w 426"/>
                    <a:gd name="T23" fmla="*/ 3380 h 384"/>
                    <a:gd name="T24" fmla="*/ 123204 w 426"/>
                    <a:gd name="T25" fmla="*/ 3380 h 384"/>
                    <a:gd name="T26" fmla="*/ 123204 w 426"/>
                    <a:gd name="T27" fmla="*/ 3380 h 384"/>
                    <a:gd name="T28" fmla="*/ 123204 w 426"/>
                    <a:gd name="T29" fmla="*/ 3380 h 384"/>
                    <a:gd name="T30" fmla="*/ 123204 w 426"/>
                    <a:gd name="T31" fmla="*/ 3380 h 384"/>
                    <a:gd name="T32" fmla="*/ 123204 w 426"/>
                    <a:gd name="T33" fmla="*/ 3380 h 384"/>
                    <a:gd name="T34" fmla="*/ 123204 w 426"/>
                    <a:gd name="T35" fmla="*/ 3380 h 384"/>
                    <a:gd name="T36" fmla="*/ 123204 w 426"/>
                    <a:gd name="T37" fmla="*/ 3380 h 384"/>
                    <a:gd name="T38" fmla="*/ 123204 w 426"/>
                    <a:gd name="T39" fmla="*/ 3380 h 384"/>
                    <a:gd name="T40" fmla="*/ 123204 w 426"/>
                    <a:gd name="T41" fmla="*/ 3380 h 384"/>
                    <a:gd name="T42" fmla="*/ 123204 w 426"/>
                    <a:gd name="T43" fmla="*/ 3380 h 384"/>
                    <a:gd name="T44" fmla="*/ 123204 w 426"/>
                    <a:gd name="T45" fmla="*/ 3380 h 384"/>
                    <a:gd name="T46" fmla="*/ 123204 w 426"/>
                    <a:gd name="T47" fmla="*/ 3380 h 384"/>
                    <a:gd name="T48" fmla="*/ 123204 w 426"/>
                    <a:gd name="T49" fmla="*/ 3380 h 384"/>
                    <a:gd name="T50" fmla="*/ 123204 w 426"/>
                    <a:gd name="T51" fmla="*/ 3380 h 384"/>
                    <a:gd name="T52" fmla="*/ 123204 w 426"/>
                    <a:gd name="T53" fmla="*/ 3380 h 384"/>
                    <a:gd name="T54" fmla="*/ 123204 w 426"/>
                    <a:gd name="T55" fmla="*/ 3380 h 384"/>
                    <a:gd name="T56" fmla="*/ 123204 w 426"/>
                    <a:gd name="T57" fmla="*/ 3380 h 384"/>
                    <a:gd name="T58" fmla="*/ 123204 w 426"/>
                    <a:gd name="T59" fmla="*/ 3380 h 384"/>
                    <a:gd name="T60" fmla="*/ 123204 w 426"/>
                    <a:gd name="T61" fmla="*/ 3380 h 384"/>
                    <a:gd name="T62" fmla="*/ 123204 w 426"/>
                    <a:gd name="T63" fmla="*/ 3380 h 384"/>
                    <a:gd name="T64" fmla="*/ 123204 w 426"/>
                    <a:gd name="T65" fmla="*/ 3380 h 384"/>
                    <a:gd name="T66" fmla="*/ 123204 w 426"/>
                    <a:gd name="T67" fmla="*/ 3380 h 384"/>
                    <a:gd name="T68" fmla="*/ 123204 w 426"/>
                    <a:gd name="T69" fmla="*/ 3380 h 384"/>
                    <a:gd name="T70" fmla="*/ 123204 w 426"/>
                    <a:gd name="T71" fmla="*/ 3380 h 384"/>
                    <a:gd name="T72" fmla="*/ 123204 w 426"/>
                    <a:gd name="T73" fmla="*/ 3380 h 384"/>
                    <a:gd name="T74" fmla="*/ 123204 w 426"/>
                    <a:gd name="T75" fmla="*/ 3380 h 384"/>
                    <a:gd name="T76" fmla="*/ 123204 w 426"/>
                    <a:gd name="T77" fmla="*/ 3380 h 384"/>
                    <a:gd name="T78" fmla="*/ 123204 w 426"/>
                    <a:gd name="T79" fmla="*/ 3380 h 384"/>
                    <a:gd name="T80" fmla="*/ 123204 w 426"/>
                    <a:gd name="T81" fmla="*/ 3380 h 384"/>
                    <a:gd name="T82" fmla="*/ 123204 w 426"/>
                    <a:gd name="T83" fmla="*/ 3380 h 38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26"/>
                    <a:gd name="T127" fmla="*/ 0 h 384"/>
                    <a:gd name="T128" fmla="*/ 426 w 426"/>
                    <a:gd name="T129" fmla="*/ 384 h 38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26" h="384">
                      <a:moveTo>
                        <a:pt x="258" y="18"/>
                      </a:moveTo>
                      <a:lnTo>
                        <a:pt x="270" y="12"/>
                      </a:lnTo>
                      <a:lnTo>
                        <a:pt x="276" y="12"/>
                      </a:lnTo>
                      <a:lnTo>
                        <a:pt x="294" y="6"/>
                      </a:lnTo>
                      <a:lnTo>
                        <a:pt x="306" y="0"/>
                      </a:lnTo>
                      <a:lnTo>
                        <a:pt x="330" y="0"/>
                      </a:lnTo>
                      <a:lnTo>
                        <a:pt x="342" y="6"/>
                      </a:lnTo>
                      <a:lnTo>
                        <a:pt x="342" y="18"/>
                      </a:lnTo>
                      <a:lnTo>
                        <a:pt x="336" y="24"/>
                      </a:lnTo>
                      <a:lnTo>
                        <a:pt x="312" y="42"/>
                      </a:lnTo>
                      <a:lnTo>
                        <a:pt x="312" y="48"/>
                      </a:lnTo>
                      <a:lnTo>
                        <a:pt x="306" y="54"/>
                      </a:lnTo>
                      <a:lnTo>
                        <a:pt x="300" y="72"/>
                      </a:lnTo>
                      <a:lnTo>
                        <a:pt x="276" y="96"/>
                      </a:lnTo>
                      <a:lnTo>
                        <a:pt x="258" y="102"/>
                      </a:lnTo>
                      <a:lnTo>
                        <a:pt x="246" y="102"/>
                      </a:lnTo>
                      <a:lnTo>
                        <a:pt x="210" y="150"/>
                      </a:lnTo>
                      <a:lnTo>
                        <a:pt x="210" y="174"/>
                      </a:lnTo>
                      <a:lnTo>
                        <a:pt x="234" y="156"/>
                      </a:lnTo>
                      <a:lnTo>
                        <a:pt x="264" y="108"/>
                      </a:lnTo>
                      <a:lnTo>
                        <a:pt x="282" y="126"/>
                      </a:lnTo>
                      <a:lnTo>
                        <a:pt x="306" y="138"/>
                      </a:lnTo>
                      <a:lnTo>
                        <a:pt x="294" y="168"/>
                      </a:lnTo>
                      <a:lnTo>
                        <a:pt x="324" y="168"/>
                      </a:lnTo>
                      <a:lnTo>
                        <a:pt x="330" y="192"/>
                      </a:lnTo>
                      <a:lnTo>
                        <a:pt x="384" y="162"/>
                      </a:lnTo>
                      <a:lnTo>
                        <a:pt x="402" y="174"/>
                      </a:lnTo>
                      <a:lnTo>
                        <a:pt x="396" y="180"/>
                      </a:lnTo>
                      <a:lnTo>
                        <a:pt x="390" y="192"/>
                      </a:lnTo>
                      <a:lnTo>
                        <a:pt x="378" y="204"/>
                      </a:lnTo>
                      <a:lnTo>
                        <a:pt x="372" y="204"/>
                      </a:lnTo>
                      <a:lnTo>
                        <a:pt x="384" y="204"/>
                      </a:lnTo>
                      <a:lnTo>
                        <a:pt x="396" y="210"/>
                      </a:lnTo>
                      <a:lnTo>
                        <a:pt x="408" y="210"/>
                      </a:lnTo>
                      <a:lnTo>
                        <a:pt x="408" y="216"/>
                      </a:lnTo>
                      <a:lnTo>
                        <a:pt x="396" y="240"/>
                      </a:lnTo>
                      <a:lnTo>
                        <a:pt x="384" y="252"/>
                      </a:lnTo>
                      <a:lnTo>
                        <a:pt x="378" y="264"/>
                      </a:lnTo>
                      <a:lnTo>
                        <a:pt x="366" y="276"/>
                      </a:lnTo>
                      <a:lnTo>
                        <a:pt x="360" y="288"/>
                      </a:lnTo>
                      <a:lnTo>
                        <a:pt x="354" y="294"/>
                      </a:lnTo>
                      <a:lnTo>
                        <a:pt x="390" y="294"/>
                      </a:lnTo>
                      <a:lnTo>
                        <a:pt x="354" y="312"/>
                      </a:lnTo>
                      <a:lnTo>
                        <a:pt x="384" y="312"/>
                      </a:lnTo>
                      <a:lnTo>
                        <a:pt x="420" y="300"/>
                      </a:lnTo>
                      <a:lnTo>
                        <a:pt x="426" y="324"/>
                      </a:lnTo>
                      <a:lnTo>
                        <a:pt x="360" y="384"/>
                      </a:lnTo>
                      <a:lnTo>
                        <a:pt x="318" y="378"/>
                      </a:lnTo>
                      <a:lnTo>
                        <a:pt x="336" y="354"/>
                      </a:lnTo>
                      <a:lnTo>
                        <a:pt x="306" y="360"/>
                      </a:lnTo>
                      <a:lnTo>
                        <a:pt x="300" y="348"/>
                      </a:lnTo>
                      <a:lnTo>
                        <a:pt x="228" y="360"/>
                      </a:lnTo>
                      <a:lnTo>
                        <a:pt x="192" y="354"/>
                      </a:lnTo>
                      <a:lnTo>
                        <a:pt x="186" y="348"/>
                      </a:lnTo>
                      <a:lnTo>
                        <a:pt x="228" y="336"/>
                      </a:lnTo>
                      <a:lnTo>
                        <a:pt x="234" y="330"/>
                      </a:lnTo>
                      <a:lnTo>
                        <a:pt x="234" y="324"/>
                      </a:lnTo>
                      <a:lnTo>
                        <a:pt x="228" y="324"/>
                      </a:lnTo>
                      <a:lnTo>
                        <a:pt x="222" y="318"/>
                      </a:lnTo>
                      <a:lnTo>
                        <a:pt x="198" y="318"/>
                      </a:lnTo>
                      <a:lnTo>
                        <a:pt x="162" y="312"/>
                      </a:lnTo>
                      <a:lnTo>
                        <a:pt x="126" y="300"/>
                      </a:lnTo>
                      <a:lnTo>
                        <a:pt x="96" y="294"/>
                      </a:lnTo>
                      <a:lnTo>
                        <a:pt x="78" y="294"/>
                      </a:lnTo>
                      <a:lnTo>
                        <a:pt x="72" y="300"/>
                      </a:lnTo>
                      <a:lnTo>
                        <a:pt x="48" y="300"/>
                      </a:lnTo>
                      <a:lnTo>
                        <a:pt x="36" y="306"/>
                      </a:lnTo>
                      <a:lnTo>
                        <a:pt x="24" y="306"/>
                      </a:lnTo>
                      <a:lnTo>
                        <a:pt x="12" y="300"/>
                      </a:lnTo>
                      <a:lnTo>
                        <a:pt x="6" y="294"/>
                      </a:lnTo>
                      <a:lnTo>
                        <a:pt x="18" y="282"/>
                      </a:lnTo>
                      <a:lnTo>
                        <a:pt x="24" y="282"/>
                      </a:lnTo>
                      <a:lnTo>
                        <a:pt x="30" y="276"/>
                      </a:lnTo>
                      <a:lnTo>
                        <a:pt x="42" y="276"/>
                      </a:lnTo>
                      <a:lnTo>
                        <a:pt x="30" y="276"/>
                      </a:lnTo>
                      <a:lnTo>
                        <a:pt x="12" y="270"/>
                      </a:lnTo>
                      <a:lnTo>
                        <a:pt x="0" y="258"/>
                      </a:lnTo>
                      <a:lnTo>
                        <a:pt x="6" y="252"/>
                      </a:lnTo>
                      <a:lnTo>
                        <a:pt x="18" y="252"/>
                      </a:lnTo>
                      <a:lnTo>
                        <a:pt x="54" y="234"/>
                      </a:lnTo>
                      <a:lnTo>
                        <a:pt x="60" y="228"/>
                      </a:lnTo>
                      <a:lnTo>
                        <a:pt x="66" y="228"/>
                      </a:lnTo>
                      <a:lnTo>
                        <a:pt x="204" y="90"/>
                      </a:lnTo>
                      <a:lnTo>
                        <a:pt x="258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19" name="Netherlands"/>
                <p:cNvSpPr>
                  <a:spLocks/>
                </p:cNvSpPr>
                <p:nvPr/>
              </p:nvSpPr>
              <p:spPr bwMode="gray">
                <a:xfrm>
                  <a:off x="2690" y="2491"/>
                  <a:ext cx="66" cy="29"/>
                </a:xfrm>
                <a:custGeom>
                  <a:avLst/>
                  <a:gdLst>
                    <a:gd name="T0" fmla="*/ 0 w 270"/>
                    <a:gd name="T1" fmla="*/ 3830 h 210"/>
                    <a:gd name="T2" fmla="*/ 117084 w 270"/>
                    <a:gd name="T3" fmla="*/ 3830 h 210"/>
                    <a:gd name="T4" fmla="*/ 117084 w 270"/>
                    <a:gd name="T5" fmla="*/ 3830 h 210"/>
                    <a:gd name="T6" fmla="*/ 117084 w 270"/>
                    <a:gd name="T7" fmla="*/ 3830 h 210"/>
                    <a:gd name="T8" fmla="*/ 117084 w 270"/>
                    <a:gd name="T9" fmla="*/ 3830 h 210"/>
                    <a:gd name="T10" fmla="*/ 117084 w 270"/>
                    <a:gd name="T11" fmla="*/ 3830 h 210"/>
                    <a:gd name="T12" fmla="*/ 117084 w 270"/>
                    <a:gd name="T13" fmla="*/ 3830 h 210"/>
                    <a:gd name="T14" fmla="*/ 117084 w 270"/>
                    <a:gd name="T15" fmla="*/ 3830 h 210"/>
                    <a:gd name="T16" fmla="*/ 117084 w 270"/>
                    <a:gd name="T17" fmla="*/ 3830 h 210"/>
                    <a:gd name="T18" fmla="*/ 117084 w 270"/>
                    <a:gd name="T19" fmla="*/ 3830 h 210"/>
                    <a:gd name="T20" fmla="*/ 117084 w 270"/>
                    <a:gd name="T21" fmla="*/ 3830 h 210"/>
                    <a:gd name="T22" fmla="*/ 117084 w 270"/>
                    <a:gd name="T23" fmla="*/ 3830 h 210"/>
                    <a:gd name="T24" fmla="*/ 117084 w 270"/>
                    <a:gd name="T25" fmla="*/ 3830 h 210"/>
                    <a:gd name="T26" fmla="*/ 117084 w 270"/>
                    <a:gd name="T27" fmla="*/ 3830 h 210"/>
                    <a:gd name="T28" fmla="*/ 117084 w 270"/>
                    <a:gd name="T29" fmla="*/ 3830 h 210"/>
                    <a:gd name="T30" fmla="*/ 117084 w 270"/>
                    <a:gd name="T31" fmla="*/ 3830 h 210"/>
                    <a:gd name="T32" fmla="*/ 117084 w 270"/>
                    <a:gd name="T33" fmla="*/ 3830 h 210"/>
                    <a:gd name="T34" fmla="*/ 117084 w 270"/>
                    <a:gd name="T35" fmla="*/ 3830 h 210"/>
                    <a:gd name="T36" fmla="*/ 117084 w 270"/>
                    <a:gd name="T37" fmla="*/ 3830 h 210"/>
                    <a:gd name="T38" fmla="*/ 117084 w 270"/>
                    <a:gd name="T39" fmla="*/ 3830 h 210"/>
                    <a:gd name="T40" fmla="*/ 117084 w 270"/>
                    <a:gd name="T41" fmla="*/ 3830 h 210"/>
                    <a:gd name="T42" fmla="*/ 117084 w 270"/>
                    <a:gd name="T43" fmla="*/ 3830 h 210"/>
                    <a:gd name="T44" fmla="*/ 117084 w 270"/>
                    <a:gd name="T45" fmla="*/ 3830 h 210"/>
                    <a:gd name="T46" fmla="*/ 117084 w 270"/>
                    <a:gd name="T47" fmla="*/ 3830 h 210"/>
                    <a:gd name="T48" fmla="*/ 117084 w 270"/>
                    <a:gd name="T49" fmla="*/ 3830 h 210"/>
                    <a:gd name="T50" fmla="*/ 117084 w 270"/>
                    <a:gd name="T51" fmla="*/ 3830 h 210"/>
                    <a:gd name="T52" fmla="*/ 117084 w 270"/>
                    <a:gd name="T53" fmla="*/ 3830 h 210"/>
                    <a:gd name="T54" fmla="*/ 117084 w 270"/>
                    <a:gd name="T55" fmla="*/ 3830 h 210"/>
                    <a:gd name="T56" fmla="*/ 117084 w 270"/>
                    <a:gd name="T57" fmla="*/ 3830 h 210"/>
                    <a:gd name="T58" fmla="*/ 117084 w 270"/>
                    <a:gd name="T59" fmla="*/ 0 h 210"/>
                    <a:gd name="T60" fmla="*/ 117084 w 270"/>
                    <a:gd name="T61" fmla="*/ 3830 h 210"/>
                    <a:gd name="T62" fmla="*/ 117084 w 270"/>
                    <a:gd name="T63" fmla="*/ 3830 h 210"/>
                    <a:gd name="T64" fmla="*/ 117084 w 270"/>
                    <a:gd name="T65" fmla="*/ 3830 h 210"/>
                    <a:gd name="T66" fmla="*/ 117084 w 270"/>
                    <a:gd name="T67" fmla="*/ 3830 h 210"/>
                    <a:gd name="T68" fmla="*/ 117084 w 270"/>
                    <a:gd name="T69" fmla="*/ 3830 h 210"/>
                    <a:gd name="T70" fmla="*/ 117084 w 270"/>
                    <a:gd name="T71" fmla="*/ 3830 h 210"/>
                    <a:gd name="T72" fmla="*/ 117084 w 270"/>
                    <a:gd name="T73" fmla="*/ 3830 h 210"/>
                    <a:gd name="T74" fmla="*/ 117084 w 270"/>
                    <a:gd name="T75" fmla="*/ 3830 h 210"/>
                    <a:gd name="T76" fmla="*/ 117084 w 270"/>
                    <a:gd name="T77" fmla="*/ 3830 h 210"/>
                    <a:gd name="T78" fmla="*/ 117084 w 270"/>
                    <a:gd name="T79" fmla="*/ 3830 h 210"/>
                    <a:gd name="T80" fmla="*/ 117084 w 270"/>
                    <a:gd name="T81" fmla="*/ 3830 h 210"/>
                    <a:gd name="T82" fmla="*/ 117084 w 270"/>
                    <a:gd name="T83" fmla="*/ 3830 h 210"/>
                    <a:gd name="T84" fmla="*/ 117084 w 270"/>
                    <a:gd name="T85" fmla="*/ 3830 h 210"/>
                    <a:gd name="T86" fmla="*/ 117084 w 270"/>
                    <a:gd name="T87" fmla="*/ 3830 h 210"/>
                    <a:gd name="T88" fmla="*/ 117084 w 270"/>
                    <a:gd name="T89" fmla="*/ 3830 h 21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70"/>
                    <a:gd name="T136" fmla="*/ 0 h 210"/>
                    <a:gd name="T137" fmla="*/ 270 w 270"/>
                    <a:gd name="T138" fmla="*/ 210 h 21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70" h="210">
                      <a:moveTo>
                        <a:pt x="18" y="156"/>
                      </a:moveTo>
                      <a:lnTo>
                        <a:pt x="0" y="174"/>
                      </a:lnTo>
                      <a:lnTo>
                        <a:pt x="12" y="162"/>
                      </a:lnTo>
                      <a:lnTo>
                        <a:pt x="24" y="162"/>
                      </a:lnTo>
                      <a:lnTo>
                        <a:pt x="30" y="168"/>
                      </a:lnTo>
                      <a:lnTo>
                        <a:pt x="54" y="168"/>
                      </a:lnTo>
                      <a:lnTo>
                        <a:pt x="60" y="174"/>
                      </a:lnTo>
                      <a:lnTo>
                        <a:pt x="66" y="162"/>
                      </a:lnTo>
                      <a:lnTo>
                        <a:pt x="84" y="168"/>
                      </a:lnTo>
                      <a:lnTo>
                        <a:pt x="84" y="156"/>
                      </a:lnTo>
                      <a:lnTo>
                        <a:pt x="96" y="162"/>
                      </a:lnTo>
                      <a:lnTo>
                        <a:pt x="96" y="15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8" y="174"/>
                      </a:lnTo>
                      <a:lnTo>
                        <a:pt x="150" y="174"/>
                      </a:lnTo>
                      <a:lnTo>
                        <a:pt x="162" y="168"/>
                      </a:lnTo>
                      <a:lnTo>
                        <a:pt x="168" y="168"/>
                      </a:lnTo>
                      <a:lnTo>
                        <a:pt x="174" y="174"/>
                      </a:lnTo>
                      <a:lnTo>
                        <a:pt x="174" y="192"/>
                      </a:lnTo>
                      <a:lnTo>
                        <a:pt x="168" y="198"/>
                      </a:lnTo>
                      <a:lnTo>
                        <a:pt x="168" y="210"/>
                      </a:lnTo>
                      <a:lnTo>
                        <a:pt x="180" y="210"/>
                      </a:lnTo>
                      <a:lnTo>
                        <a:pt x="180" y="198"/>
                      </a:lnTo>
                      <a:lnTo>
                        <a:pt x="186" y="192"/>
                      </a:lnTo>
                      <a:lnTo>
                        <a:pt x="186" y="180"/>
                      </a:lnTo>
                      <a:lnTo>
                        <a:pt x="180" y="174"/>
                      </a:lnTo>
                      <a:lnTo>
                        <a:pt x="186" y="168"/>
                      </a:lnTo>
                      <a:lnTo>
                        <a:pt x="198" y="162"/>
                      </a:lnTo>
                      <a:lnTo>
                        <a:pt x="198" y="156"/>
                      </a:lnTo>
                      <a:lnTo>
                        <a:pt x="192" y="150"/>
                      </a:lnTo>
                      <a:lnTo>
                        <a:pt x="192" y="144"/>
                      </a:lnTo>
                      <a:lnTo>
                        <a:pt x="186" y="120"/>
                      </a:lnTo>
                      <a:lnTo>
                        <a:pt x="192" y="120"/>
                      </a:lnTo>
                      <a:lnTo>
                        <a:pt x="198" y="126"/>
                      </a:lnTo>
                      <a:lnTo>
                        <a:pt x="222" y="126"/>
                      </a:lnTo>
                      <a:lnTo>
                        <a:pt x="222" y="120"/>
                      </a:lnTo>
                      <a:lnTo>
                        <a:pt x="228" y="114"/>
                      </a:lnTo>
                      <a:lnTo>
                        <a:pt x="234" y="114"/>
                      </a:lnTo>
                      <a:lnTo>
                        <a:pt x="240" y="102"/>
                      </a:lnTo>
                      <a:lnTo>
                        <a:pt x="246" y="96"/>
                      </a:lnTo>
                      <a:lnTo>
                        <a:pt x="252" y="96"/>
                      </a:lnTo>
                      <a:lnTo>
                        <a:pt x="252" y="90"/>
                      </a:lnTo>
                      <a:lnTo>
                        <a:pt x="240" y="78"/>
                      </a:lnTo>
                      <a:lnTo>
                        <a:pt x="234" y="78"/>
                      </a:lnTo>
                      <a:lnTo>
                        <a:pt x="228" y="72"/>
                      </a:lnTo>
                      <a:lnTo>
                        <a:pt x="228" y="66"/>
                      </a:lnTo>
                      <a:lnTo>
                        <a:pt x="234" y="66"/>
                      </a:lnTo>
                      <a:lnTo>
                        <a:pt x="246" y="60"/>
                      </a:lnTo>
                      <a:lnTo>
                        <a:pt x="258" y="60"/>
                      </a:lnTo>
                      <a:lnTo>
                        <a:pt x="252" y="54"/>
                      </a:lnTo>
                      <a:lnTo>
                        <a:pt x="252" y="36"/>
                      </a:lnTo>
                      <a:lnTo>
                        <a:pt x="258" y="36"/>
                      </a:lnTo>
                      <a:lnTo>
                        <a:pt x="270" y="30"/>
                      </a:lnTo>
                      <a:lnTo>
                        <a:pt x="264" y="18"/>
                      </a:lnTo>
                      <a:lnTo>
                        <a:pt x="270" y="12"/>
                      </a:lnTo>
                      <a:lnTo>
                        <a:pt x="264" y="12"/>
                      </a:lnTo>
                      <a:lnTo>
                        <a:pt x="252" y="6"/>
                      </a:lnTo>
                      <a:lnTo>
                        <a:pt x="246" y="6"/>
                      </a:lnTo>
                      <a:lnTo>
                        <a:pt x="234" y="0"/>
                      </a:lnTo>
                      <a:lnTo>
                        <a:pt x="180" y="0"/>
                      </a:lnTo>
                      <a:lnTo>
                        <a:pt x="168" y="12"/>
                      </a:lnTo>
                      <a:lnTo>
                        <a:pt x="156" y="18"/>
                      </a:lnTo>
                      <a:lnTo>
                        <a:pt x="156" y="30"/>
                      </a:lnTo>
                      <a:lnTo>
                        <a:pt x="162" y="36"/>
                      </a:lnTo>
                      <a:lnTo>
                        <a:pt x="162" y="54"/>
                      </a:lnTo>
                      <a:lnTo>
                        <a:pt x="168" y="60"/>
                      </a:lnTo>
                      <a:lnTo>
                        <a:pt x="174" y="60"/>
                      </a:lnTo>
                      <a:lnTo>
                        <a:pt x="180" y="66"/>
                      </a:lnTo>
                      <a:lnTo>
                        <a:pt x="180" y="78"/>
                      </a:lnTo>
                      <a:lnTo>
                        <a:pt x="168" y="84"/>
                      </a:lnTo>
                      <a:lnTo>
                        <a:pt x="162" y="90"/>
                      </a:lnTo>
                      <a:lnTo>
                        <a:pt x="144" y="90"/>
                      </a:lnTo>
                      <a:lnTo>
                        <a:pt x="138" y="84"/>
                      </a:lnTo>
                      <a:lnTo>
                        <a:pt x="138" y="66"/>
                      </a:lnTo>
                      <a:lnTo>
                        <a:pt x="150" y="54"/>
                      </a:lnTo>
                      <a:lnTo>
                        <a:pt x="150" y="36"/>
                      </a:lnTo>
                      <a:lnTo>
                        <a:pt x="144" y="30"/>
                      </a:lnTo>
                      <a:lnTo>
                        <a:pt x="144" y="24"/>
                      </a:lnTo>
                      <a:lnTo>
                        <a:pt x="132" y="36"/>
                      </a:lnTo>
                      <a:lnTo>
                        <a:pt x="120" y="42"/>
                      </a:lnTo>
                      <a:lnTo>
                        <a:pt x="114" y="48"/>
                      </a:lnTo>
                      <a:lnTo>
                        <a:pt x="102" y="54"/>
                      </a:lnTo>
                      <a:lnTo>
                        <a:pt x="96" y="66"/>
                      </a:lnTo>
                      <a:lnTo>
                        <a:pt x="96" y="84"/>
                      </a:lnTo>
                      <a:lnTo>
                        <a:pt x="90" y="90"/>
                      </a:lnTo>
                      <a:lnTo>
                        <a:pt x="90" y="102"/>
                      </a:lnTo>
                      <a:lnTo>
                        <a:pt x="60" y="132"/>
                      </a:lnTo>
                      <a:lnTo>
                        <a:pt x="72" y="144"/>
                      </a:lnTo>
                      <a:lnTo>
                        <a:pt x="42" y="144"/>
                      </a:lnTo>
                      <a:lnTo>
                        <a:pt x="18" y="15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0" name="Nepal"/>
                <p:cNvSpPr>
                  <a:spLocks/>
                </p:cNvSpPr>
                <p:nvPr/>
              </p:nvSpPr>
              <p:spPr bwMode="gray">
                <a:xfrm>
                  <a:off x="3977" y="2741"/>
                  <a:ext cx="144" cy="45"/>
                </a:xfrm>
                <a:custGeom>
                  <a:avLst/>
                  <a:gdLst>
                    <a:gd name="T0" fmla="*/ 118183 w 588"/>
                    <a:gd name="T1" fmla="*/ 3515 h 330"/>
                    <a:gd name="T2" fmla="*/ 118183 w 588"/>
                    <a:gd name="T3" fmla="*/ 3515 h 330"/>
                    <a:gd name="T4" fmla="*/ 118183 w 588"/>
                    <a:gd name="T5" fmla="*/ 3515 h 330"/>
                    <a:gd name="T6" fmla="*/ 118183 w 588"/>
                    <a:gd name="T7" fmla="*/ 3515 h 330"/>
                    <a:gd name="T8" fmla="*/ 118183 w 588"/>
                    <a:gd name="T9" fmla="*/ 3515 h 330"/>
                    <a:gd name="T10" fmla="*/ 118183 w 588"/>
                    <a:gd name="T11" fmla="*/ 3515 h 330"/>
                    <a:gd name="T12" fmla="*/ 118183 w 588"/>
                    <a:gd name="T13" fmla="*/ 3515 h 330"/>
                    <a:gd name="T14" fmla="*/ 118183 w 588"/>
                    <a:gd name="T15" fmla="*/ 3515 h 330"/>
                    <a:gd name="T16" fmla="*/ 118183 w 588"/>
                    <a:gd name="T17" fmla="*/ 3515 h 330"/>
                    <a:gd name="T18" fmla="*/ 118183 w 588"/>
                    <a:gd name="T19" fmla="*/ 3515 h 330"/>
                    <a:gd name="T20" fmla="*/ 118183 w 588"/>
                    <a:gd name="T21" fmla="*/ 3515 h 330"/>
                    <a:gd name="T22" fmla="*/ 118183 w 588"/>
                    <a:gd name="T23" fmla="*/ 3515 h 330"/>
                    <a:gd name="T24" fmla="*/ 118183 w 588"/>
                    <a:gd name="T25" fmla="*/ 3515 h 330"/>
                    <a:gd name="T26" fmla="*/ 118183 w 588"/>
                    <a:gd name="T27" fmla="*/ 3515 h 330"/>
                    <a:gd name="T28" fmla="*/ 118183 w 588"/>
                    <a:gd name="T29" fmla="*/ 3515 h 330"/>
                    <a:gd name="T30" fmla="*/ 118183 w 588"/>
                    <a:gd name="T31" fmla="*/ 3515 h 330"/>
                    <a:gd name="T32" fmla="*/ 118183 w 588"/>
                    <a:gd name="T33" fmla="*/ 3515 h 330"/>
                    <a:gd name="T34" fmla="*/ 118183 w 588"/>
                    <a:gd name="T35" fmla="*/ 3515 h 330"/>
                    <a:gd name="T36" fmla="*/ 118183 w 588"/>
                    <a:gd name="T37" fmla="*/ 3515 h 330"/>
                    <a:gd name="T38" fmla="*/ 118183 w 588"/>
                    <a:gd name="T39" fmla="*/ 3515 h 330"/>
                    <a:gd name="T40" fmla="*/ 118183 w 588"/>
                    <a:gd name="T41" fmla="*/ 3515 h 330"/>
                    <a:gd name="T42" fmla="*/ 118183 w 588"/>
                    <a:gd name="T43" fmla="*/ 3515 h 330"/>
                    <a:gd name="T44" fmla="*/ 118183 w 588"/>
                    <a:gd name="T45" fmla="*/ 3515 h 330"/>
                    <a:gd name="T46" fmla="*/ 118183 w 588"/>
                    <a:gd name="T47" fmla="*/ 3515 h 330"/>
                    <a:gd name="T48" fmla="*/ 118183 w 588"/>
                    <a:gd name="T49" fmla="*/ 3515 h 330"/>
                    <a:gd name="T50" fmla="*/ 118183 w 588"/>
                    <a:gd name="T51" fmla="*/ 3515 h 330"/>
                    <a:gd name="T52" fmla="*/ 118183 w 588"/>
                    <a:gd name="T53" fmla="*/ 3515 h 330"/>
                    <a:gd name="T54" fmla="*/ 118183 w 588"/>
                    <a:gd name="T55" fmla="*/ 3515 h 330"/>
                    <a:gd name="T56" fmla="*/ 118183 w 588"/>
                    <a:gd name="T57" fmla="*/ 3515 h 330"/>
                    <a:gd name="T58" fmla="*/ 118183 w 588"/>
                    <a:gd name="T59" fmla="*/ 3515 h 330"/>
                    <a:gd name="T60" fmla="*/ 118183 w 588"/>
                    <a:gd name="T61" fmla="*/ 3515 h 330"/>
                    <a:gd name="T62" fmla="*/ 118183 w 588"/>
                    <a:gd name="T63" fmla="*/ 3515 h 330"/>
                    <a:gd name="T64" fmla="*/ 118183 w 588"/>
                    <a:gd name="T65" fmla="*/ 3515 h 330"/>
                    <a:gd name="T66" fmla="*/ 118183 w 588"/>
                    <a:gd name="T67" fmla="*/ 3515 h 330"/>
                    <a:gd name="T68" fmla="*/ 118183 w 588"/>
                    <a:gd name="T69" fmla="*/ 3515 h 330"/>
                    <a:gd name="T70" fmla="*/ 118183 w 588"/>
                    <a:gd name="T71" fmla="*/ 0 h 330"/>
                    <a:gd name="T72" fmla="*/ 118183 w 588"/>
                    <a:gd name="T73" fmla="*/ 3515 h 330"/>
                    <a:gd name="T74" fmla="*/ 118183 w 588"/>
                    <a:gd name="T75" fmla="*/ 3515 h 330"/>
                    <a:gd name="T76" fmla="*/ 118183 w 588"/>
                    <a:gd name="T77" fmla="*/ 3515 h 330"/>
                    <a:gd name="T78" fmla="*/ 118183 w 588"/>
                    <a:gd name="T79" fmla="*/ 3515 h 330"/>
                    <a:gd name="T80" fmla="*/ 118183 w 588"/>
                    <a:gd name="T81" fmla="*/ 3515 h 330"/>
                    <a:gd name="T82" fmla="*/ 118183 w 588"/>
                    <a:gd name="T83" fmla="*/ 3515 h 330"/>
                    <a:gd name="T84" fmla="*/ 0 w 588"/>
                    <a:gd name="T85" fmla="*/ 3515 h 330"/>
                    <a:gd name="T86" fmla="*/ 118183 w 588"/>
                    <a:gd name="T87" fmla="*/ 3515 h 330"/>
                    <a:gd name="T88" fmla="*/ 118183 w 588"/>
                    <a:gd name="T89" fmla="*/ 3515 h 330"/>
                    <a:gd name="T90" fmla="*/ 118183 w 588"/>
                    <a:gd name="T91" fmla="*/ 3515 h 330"/>
                    <a:gd name="T92" fmla="*/ 118183 w 588"/>
                    <a:gd name="T93" fmla="*/ 3515 h 330"/>
                    <a:gd name="T94" fmla="*/ 118183 w 588"/>
                    <a:gd name="T95" fmla="*/ 3515 h 330"/>
                    <a:gd name="T96" fmla="*/ 118183 w 588"/>
                    <a:gd name="T97" fmla="*/ 3515 h 330"/>
                    <a:gd name="T98" fmla="*/ 118183 w 588"/>
                    <a:gd name="T99" fmla="*/ 3515 h 330"/>
                    <a:gd name="T100" fmla="*/ 118183 w 588"/>
                    <a:gd name="T101" fmla="*/ 3515 h 330"/>
                    <a:gd name="T102" fmla="*/ 118183 w 588"/>
                    <a:gd name="T103" fmla="*/ 3515 h 330"/>
                    <a:gd name="T104" fmla="*/ 118183 w 588"/>
                    <a:gd name="T105" fmla="*/ 3515 h 330"/>
                    <a:gd name="T106" fmla="*/ 118183 w 588"/>
                    <a:gd name="T107" fmla="*/ 3515 h 330"/>
                    <a:gd name="T108" fmla="*/ 118183 w 588"/>
                    <a:gd name="T109" fmla="*/ 3515 h 33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588"/>
                    <a:gd name="T166" fmla="*/ 0 h 330"/>
                    <a:gd name="T167" fmla="*/ 588 w 588"/>
                    <a:gd name="T168" fmla="*/ 330 h 33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588" h="330">
                      <a:moveTo>
                        <a:pt x="294" y="234"/>
                      </a:moveTo>
                      <a:lnTo>
                        <a:pt x="306" y="246"/>
                      </a:lnTo>
                      <a:lnTo>
                        <a:pt x="306" y="252"/>
                      </a:lnTo>
                      <a:lnTo>
                        <a:pt x="330" y="252"/>
                      </a:lnTo>
                      <a:lnTo>
                        <a:pt x="384" y="306"/>
                      </a:lnTo>
                      <a:lnTo>
                        <a:pt x="402" y="294"/>
                      </a:lnTo>
                      <a:lnTo>
                        <a:pt x="432" y="312"/>
                      </a:lnTo>
                      <a:lnTo>
                        <a:pt x="438" y="306"/>
                      </a:lnTo>
                      <a:lnTo>
                        <a:pt x="456" y="306"/>
                      </a:lnTo>
                      <a:lnTo>
                        <a:pt x="474" y="312"/>
                      </a:lnTo>
                      <a:lnTo>
                        <a:pt x="486" y="318"/>
                      </a:lnTo>
                      <a:lnTo>
                        <a:pt x="492" y="330"/>
                      </a:lnTo>
                      <a:lnTo>
                        <a:pt x="498" y="318"/>
                      </a:lnTo>
                      <a:lnTo>
                        <a:pt x="510" y="312"/>
                      </a:lnTo>
                      <a:lnTo>
                        <a:pt x="516" y="312"/>
                      </a:lnTo>
                      <a:lnTo>
                        <a:pt x="522" y="318"/>
                      </a:lnTo>
                      <a:lnTo>
                        <a:pt x="522" y="330"/>
                      </a:lnTo>
                      <a:lnTo>
                        <a:pt x="588" y="330"/>
                      </a:lnTo>
                      <a:lnTo>
                        <a:pt x="588" y="294"/>
                      </a:lnTo>
                      <a:lnTo>
                        <a:pt x="576" y="270"/>
                      </a:lnTo>
                      <a:lnTo>
                        <a:pt x="576" y="222"/>
                      </a:lnTo>
                      <a:lnTo>
                        <a:pt x="564" y="204"/>
                      </a:lnTo>
                      <a:lnTo>
                        <a:pt x="540" y="216"/>
                      </a:lnTo>
                      <a:lnTo>
                        <a:pt x="522" y="216"/>
                      </a:lnTo>
                      <a:lnTo>
                        <a:pt x="498" y="204"/>
                      </a:lnTo>
                      <a:lnTo>
                        <a:pt x="480" y="198"/>
                      </a:lnTo>
                      <a:lnTo>
                        <a:pt x="474" y="192"/>
                      </a:lnTo>
                      <a:lnTo>
                        <a:pt x="462" y="186"/>
                      </a:lnTo>
                      <a:lnTo>
                        <a:pt x="462" y="192"/>
                      </a:lnTo>
                      <a:lnTo>
                        <a:pt x="456" y="198"/>
                      </a:lnTo>
                      <a:lnTo>
                        <a:pt x="438" y="198"/>
                      </a:lnTo>
                      <a:lnTo>
                        <a:pt x="432" y="192"/>
                      </a:lnTo>
                      <a:lnTo>
                        <a:pt x="432" y="180"/>
                      </a:lnTo>
                      <a:lnTo>
                        <a:pt x="432" y="186"/>
                      </a:lnTo>
                      <a:lnTo>
                        <a:pt x="420" y="198"/>
                      </a:lnTo>
                      <a:lnTo>
                        <a:pt x="408" y="198"/>
                      </a:lnTo>
                      <a:lnTo>
                        <a:pt x="402" y="192"/>
                      </a:lnTo>
                      <a:lnTo>
                        <a:pt x="402" y="174"/>
                      </a:lnTo>
                      <a:lnTo>
                        <a:pt x="396" y="174"/>
                      </a:lnTo>
                      <a:lnTo>
                        <a:pt x="390" y="180"/>
                      </a:lnTo>
                      <a:lnTo>
                        <a:pt x="378" y="180"/>
                      </a:lnTo>
                      <a:lnTo>
                        <a:pt x="360" y="174"/>
                      </a:lnTo>
                      <a:lnTo>
                        <a:pt x="354" y="168"/>
                      </a:lnTo>
                      <a:lnTo>
                        <a:pt x="348" y="168"/>
                      </a:lnTo>
                      <a:lnTo>
                        <a:pt x="348" y="162"/>
                      </a:lnTo>
                      <a:lnTo>
                        <a:pt x="354" y="156"/>
                      </a:lnTo>
                      <a:lnTo>
                        <a:pt x="354" y="150"/>
                      </a:lnTo>
                      <a:lnTo>
                        <a:pt x="348" y="144"/>
                      </a:lnTo>
                      <a:lnTo>
                        <a:pt x="342" y="144"/>
                      </a:lnTo>
                      <a:lnTo>
                        <a:pt x="330" y="150"/>
                      </a:lnTo>
                      <a:lnTo>
                        <a:pt x="324" y="156"/>
                      </a:lnTo>
                      <a:lnTo>
                        <a:pt x="312" y="150"/>
                      </a:lnTo>
                      <a:lnTo>
                        <a:pt x="282" y="120"/>
                      </a:lnTo>
                      <a:lnTo>
                        <a:pt x="282" y="102"/>
                      </a:lnTo>
                      <a:lnTo>
                        <a:pt x="276" y="90"/>
                      </a:lnTo>
                      <a:lnTo>
                        <a:pt x="270" y="84"/>
                      </a:lnTo>
                      <a:lnTo>
                        <a:pt x="258" y="84"/>
                      </a:lnTo>
                      <a:lnTo>
                        <a:pt x="252" y="96"/>
                      </a:lnTo>
                      <a:lnTo>
                        <a:pt x="246" y="102"/>
                      </a:lnTo>
                      <a:lnTo>
                        <a:pt x="246" y="108"/>
                      </a:lnTo>
                      <a:lnTo>
                        <a:pt x="234" y="108"/>
                      </a:lnTo>
                      <a:lnTo>
                        <a:pt x="234" y="96"/>
                      </a:lnTo>
                      <a:lnTo>
                        <a:pt x="228" y="90"/>
                      </a:lnTo>
                      <a:lnTo>
                        <a:pt x="222" y="78"/>
                      </a:lnTo>
                      <a:lnTo>
                        <a:pt x="216" y="72"/>
                      </a:lnTo>
                      <a:lnTo>
                        <a:pt x="210" y="60"/>
                      </a:lnTo>
                      <a:lnTo>
                        <a:pt x="168" y="54"/>
                      </a:lnTo>
                      <a:lnTo>
                        <a:pt x="150" y="36"/>
                      </a:lnTo>
                      <a:lnTo>
                        <a:pt x="138" y="30"/>
                      </a:lnTo>
                      <a:lnTo>
                        <a:pt x="132" y="18"/>
                      </a:lnTo>
                      <a:lnTo>
                        <a:pt x="120" y="6"/>
                      </a:lnTo>
                      <a:lnTo>
                        <a:pt x="108" y="0"/>
                      </a:lnTo>
                      <a:lnTo>
                        <a:pt x="96" y="0"/>
                      </a:lnTo>
                      <a:lnTo>
                        <a:pt x="84" y="6"/>
                      </a:lnTo>
                      <a:lnTo>
                        <a:pt x="78" y="12"/>
                      </a:lnTo>
                      <a:lnTo>
                        <a:pt x="54" y="30"/>
                      </a:lnTo>
                      <a:lnTo>
                        <a:pt x="36" y="12"/>
                      </a:lnTo>
                      <a:lnTo>
                        <a:pt x="30" y="36"/>
                      </a:lnTo>
                      <a:lnTo>
                        <a:pt x="6" y="60"/>
                      </a:lnTo>
                      <a:lnTo>
                        <a:pt x="12" y="72"/>
                      </a:lnTo>
                      <a:lnTo>
                        <a:pt x="6" y="78"/>
                      </a:lnTo>
                      <a:lnTo>
                        <a:pt x="6" y="84"/>
                      </a:lnTo>
                      <a:lnTo>
                        <a:pt x="18" y="96"/>
                      </a:lnTo>
                      <a:lnTo>
                        <a:pt x="12" y="96"/>
                      </a:lnTo>
                      <a:lnTo>
                        <a:pt x="0" y="108"/>
                      </a:lnTo>
                      <a:lnTo>
                        <a:pt x="0" y="120"/>
                      </a:lnTo>
                      <a:lnTo>
                        <a:pt x="30" y="150"/>
                      </a:lnTo>
                      <a:lnTo>
                        <a:pt x="42" y="144"/>
                      </a:lnTo>
                      <a:lnTo>
                        <a:pt x="60" y="168"/>
                      </a:lnTo>
                      <a:lnTo>
                        <a:pt x="84" y="168"/>
                      </a:lnTo>
                      <a:lnTo>
                        <a:pt x="96" y="186"/>
                      </a:lnTo>
                      <a:lnTo>
                        <a:pt x="138" y="204"/>
                      </a:lnTo>
                      <a:lnTo>
                        <a:pt x="150" y="204"/>
                      </a:lnTo>
                      <a:lnTo>
                        <a:pt x="156" y="210"/>
                      </a:lnTo>
                      <a:lnTo>
                        <a:pt x="162" y="222"/>
                      </a:lnTo>
                      <a:lnTo>
                        <a:pt x="168" y="228"/>
                      </a:lnTo>
                      <a:lnTo>
                        <a:pt x="186" y="228"/>
                      </a:lnTo>
                      <a:lnTo>
                        <a:pt x="192" y="222"/>
                      </a:lnTo>
                      <a:lnTo>
                        <a:pt x="204" y="222"/>
                      </a:lnTo>
                      <a:lnTo>
                        <a:pt x="204" y="234"/>
                      </a:lnTo>
                      <a:lnTo>
                        <a:pt x="210" y="240"/>
                      </a:lnTo>
                      <a:lnTo>
                        <a:pt x="234" y="240"/>
                      </a:lnTo>
                      <a:lnTo>
                        <a:pt x="240" y="246"/>
                      </a:lnTo>
                      <a:lnTo>
                        <a:pt x="246" y="258"/>
                      </a:lnTo>
                      <a:lnTo>
                        <a:pt x="258" y="246"/>
                      </a:lnTo>
                      <a:lnTo>
                        <a:pt x="276" y="246"/>
                      </a:lnTo>
                      <a:lnTo>
                        <a:pt x="282" y="252"/>
                      </a:lnTo>
                      <a:lnTo>
                        <a:pt x="282" y="258"/>
                      </a:lnTo>
                      <a:lnTo>
                        <a:pt x="282" y="240"/>
                      </a:lnTo>
                      <a:lnTo>
                        <a:pt x="288" y="234"/>
                      </a:lnTo>
                      <a:lnTo>
                        <a:pt x="294" y="23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1" name="Namibia"/>
                <p:cNvSpPr>
                  <a:spLocks/>
                </p:cNvSpPr>
                <p:nvPr/>
              </p:nvSpPr>
              <p:spPr bwMode="gray">
                <a:xfrm>
                  <a:off x="2824" y="3264"/>
                  <a:ext cx="235" cy="134"/>
                </a:xfrm>
                <a:custGeom>
                  <a:avLst/>
                  <a:gdLst>
                    <a:gd name="T0" fmla="*/ 122712 w 954"/>
                    <a:gd name="T1" fmla="*/ 3777 h 972"/>
                    <a:gd name="T2" fmla="*/ 122712 w 954"/>
                    <a:gd name="T3" fmla="*/ 3777 h 972"/>
                    <a:gd name="T4" fmla="*/ 122712 w 954"/>
                    <a:gd name="T5" fmla="*/ 3777 h 972"/>
                    <a:gd name="T6" fmla="*/ 122712 w 954"/>
                    <a:gd name="T7" fmla="*/ 3777 h 972"/>
                    <a:gd name="T8" fmla="*/ 122712 w 954"/>
                    <a:gd name="T9" fmla="*/ 3777 h 972"/>
                    <a:gd name="T10" fmla="*/ 122712 w 954"/>
                    <a:gd name="T11" fmla="*/ 3777 h 972"/>
                    <a:gd name="T12" fmla="*/ 122712 w 954"/>
                    <a:gd name="T13" fmla="*/ 3777 h 972"/>
                    <a:gd name="T14" fmla="*/ 122712 w 954"/>
                    <a:gd name="T15" fmla="*/ 3777 h 972"/>
                    <a:gd name="T16" fmla="*/ 122712 w 954"/>
                    <a:gd name="T17" fmla="*/ 3777 h 972"/>
                    <a:gd name="T18" fmla="*/ 122712 w 954"/>
                    <a:gd name="T19" fmla="*/ 3777 h 972"/>
                    <a:gd name="T20" fmla="*/ 122712 w 954"/>
                    <a:gd name="T21" fmla="*/ 3777 h 972"/>
                    <a:gd name="T22" fmla="*/ 122712 w 954"/>
                    <a:gd name="T23" fmla="*/ 3777 h 972"/>
                    <a:gd name="T24" fmla="*/ 122712 w 954"/>
                    <a:gd name="T25" fmla="*/ 3777 h 972"/>
                    <a:gd name="T26" fmla="*/ 122712 w 954"/>
                    <a:gd name="T27" fmla="*/ 3777 h 972"/>
                    <a:gd name="T28" fmla="*/ 122712 w 954"/>
                    <a:gd name="T29" fmla="*/ 3777 h 972"/>
                    <a:gd name="T30" fmla="*/ 122712 w 954"/>
                    <a:gd name="T31" fmla="*/ 3777 h 972"/>
                    <a:gd name="T32" fmla="*/ 122712 w 954"/>
                    <a:gd name="T33" fmla="*/ 3777 h 972"/>
                    <a:gd name="T34" fmla="*/ 122712 w 954"/>
                    <a:gd name="T35" fmla="*/ 3777 h 972"/>
                    <a:gd name="T36" fmla="*/ 122712 w 954"/>
                    <a:gd name="T37" fmla="*/ 3777 h 972"/>
                    <a:gd name="T38" fmla="*/ 122712 w 954"/>
                    <a:gd name="T39" fmla="*/ 3777 h 972"/>
                    <a:gd name="T40" fmla="*/ 122712 w 954"/>
                    <a:gd name="T41" fmla="*/ 3777 h 972"/>
                    <a:gd name="T42" fmla="*/ 122712 w 954"/>
                    <a:gd name="T43" fmla="*/ 3777 h 972"/>
                    <a:gd name="T44" fmla="*/ 122712 w 954"/>
                    <a:gd name="T45" fmla="*/ 3777 h 972"/>
                    <a:gd name="T46" fmla="*/ 122712 w 954"/>
                    <a:gd name="T47" fmla="*/ 3777 h 972"/>
                    <a:gd name="T48" fmla="*/ 122712 w 954"/>
                    <a:gd name="T49" fmla="*/ 3777 h 972"/>
                    <a:gd name="T50" fmla="*/ 122712 w 954"/>
                    <a:gd name="T51" fmla="*/ 3777 h 972"/>
                    <a:gd name="T52" fmla="*/ 122712 w 954"/>
                    <a:gd name="T53" fmla="*/ 3777 h 972"/>
                    <a:gd name="T54" fmla="*/ 122712 w 954"/>
                    <a:gd name="T55" fmla="*/ 3777 h 972"/>
                    <a:gd name="T56" fmla="*/ 122712 w 954"/>
                    <a:gd name="T57" fmla="*/ 3777 h 972"/>
                    <a:gd name="T58" fmla="*/ 122712 w 954"/>
                    <a:gd name="T59" fmla="*/ 3777 h 972"/>
                    <a:gd name="T60" fmla="*/ 122712 w 954"/>
                    <a:gd name="T61" fmla="*/ 3777 h 972"/>
                    <a:gd name="T62" fmla="*/ 122712 w 954"/>
                    <a:gd name="T63" fmla="*/ 3777 h 972"/>
                    <a:gd name="T64" fmla="*/ 122712 w 954"/>
                    <a:gd name="T65" fmla="*/ 3777 h 972"/>
                    <a:gd name="T66" fmla="*/ 122712 w 954"/>
                    <a:gd name="T67" fmla="*/ 0 h 972"/>
                    <a:gd name="T68" fmla="*/ 122712 w 954"/>
                    <a:gd name="T69" fmla="*/ 3777 h 972"/>
                    <a:gd name="T70" fmla="*/ 122712 w 954"/>
                    <a:gd name="T71" fmla="*/ 3777 h 972"/>
                    <a:gd name="T72" fmla="*/ 0 w 954"/>
                    <a:gd name="T73" fmla="*/ 3777 h 972"/>
                    <a:gd name="T74" fmla="*/ 122712 w 954"/>
                    <a:gd name="T75" fmla="*/ 3777 h 972"/>
                    <a:gd name="T76" fmla="*/ 122712 w 954"/>
                    <a:gd name="T77" fmla="*/ 3777 h 972"/>
                    <a:gd name="T78" fmla="*/ 122712 w 954"/>
                    <a:gd name="T79" fmla="*/ 3777 h 972"/>
                    <a:gd name="T80" fmla="*/ 122712 w 954"/>
                    <a:gd name="T81" fmla="*/ 3777 h 972"/>
                    <a:gd name="T82" fmla="*/ 122712 w 954"/>
                    <a:gd name="T83" fmla="*/ 3777 h 972"/>
                    <a:gd name="T84" fmla="*/ 122712 w 954"/>
                    <a:gd name="T85" fmla="*/ 3777 h 972"/>
                    <a:gd name="T86" fmla="*/ 122712 w 954"/>
                    <a:gd name="T87" fmla="*/ 3777 h 972"/>
                    <a:gd name="T88" fmla="*/ 122712 w 954"/>
                    <a:gd name="T89" fmla="*/ 3777 h 972"/>
                    <a:gd name="T90" fmla="*/ 122712 w 954"/>
                    <a:gd name="T91" fmla="*/ 3777 h 972"/>
                    <a:gd name="T92" fmla="*/ 122712 w 954"/>
                    <a:gd name="T93" fmla="*/ 3777 h 972"/>
                    <a:gd name="T94" fmla="*/ 122712 w 954"/>
                    <a:gd name="T95" fmla="*/ 3777 h 972"/>
                    <a:gd name="T96" fmla="*/ 122712 w 954"/>
                    <a:gd name="T97" fmla="*/ 3777 h 972"/>
                    <a:gd name="T98" fmla="*/ 122712 w 954"/>
                    <a:gd name="T99" fmla="*/ 3777 h 972"/>
                    <a:gd name="T100" fmla="*/ 122712 w 954"/>
                    <a:gd name="T101" fmla="*/ 3777 h 972"/>
                    <a:gd name="T102" fmla="*/ 122712 w 954"/>
                    <a:gd name="T103" fmla="*/ 3777 h 972"/>
                    <a:gd name="T104" fmla="*/ 122712 w 954"/>
                    <a:gd name="T105" fmla="*/ 3777 h 972"/>
                    <a:gd name="T106" fmla="*/ 122712 w 954"/>
                    <a:gd name="T107" fmla="*/ 3777 h 972"/>
                    <a:gd name="T108" fmla="*/ 122712 w 954"/>
                    <a:gd name="T109" fmla="*/ 3777 h 972"/>
                    <a:gd name="T110" fmla="*/ 122712 w 954"/>
                    <a:gd name="T111" fmla="*/ 3777 h 972"/>
                    <a:gd name="T112" fmla="*/ 122712 w 954"/>
                    <a:gd name="T113" fmla="*/ 3777 h 972"/>
                    <a:gd name="T114" fmla="*/ 122712 w 954"/>
                    <a:gd name="T115" fmla="*/ 3777 h 972"/>
                    <a:gd name="T116" fmla="*/ 122712 w 954"/>
                    <a:gd name="T117" fmla="*/ 3777 h 972"/>
                    <a:gd name="T118" fmla="*/ 122712 w 954"/>
                    <a:gd name="T119" fmla="*/ 3777 h 97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954"/>
                    <a:gd name="T181" fmla="*/ 0 h 972"/>
                    <a:gd name="T182" fmla="*/ 954 w 954"/>
                    <a:gd name="T183" fmla="*/ 972 h 97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954" h="972">
                      <a:moveTo>
                        <a:pt x="366" y="894"/>
                      </a:moveTo>
                      <a:lnTo>
                        <a:pt x="372" y="894"/>
                      </a:lnTo>
                      <a:lnTo>
                        <a:pt x="390" y="912"/>
                      </a:lnTo>
                      <a:lnTo>
                        <a:pt x="390" y="936"/>
                      </a:lnTo>
                      <a:lnTo>
                        <a:pt x="396" y="948"/>
                      </a:lnTo>
                      <a:lnTo>
                        <a:pt x="402" y="954"/>
                      </a:lnTo>
                      <a:lnTo>
                        <a:pt x="426" y="954"/>
                      </a:lnTo>
                      <a:lnTo>
                        <a:pt x="432" y="960"/>
                      </a:lnTo>
                      <a:lnTo>
                        <a:pt x="432" y="966"/>
                      </a:lnTo>
                      <a:lnTo>
                        <a:pt x="438" y="972"/>
                      </a:lnTo>
                      <a:lnTo>
                        <a:pt x="462" y="972"/>
                      </a:lnTo>
                      <a:lnTo>
                        <a:pt x="474" y="960"/>
                      </a:lnTo>
                      <a:lnTo>
                        <a:pt x="486" y="960"/>
                      </a:lnTo>
                      <a:lnTo>
                        <a:pt x="498" y="972"/>
                      </a:lnTo>
                      <a:lnTo>
                        <a:pt x="522" y="972"/>
                      </a:lnTo>
                      <a:lnTo>
                        <a:pt x="522" y="948"/>
                      </a:lnTo>
                      <a:lnTo>
                        <a:pt x="534" y="948"/>
                      </a:lnTo>
                      <a:lnTo>
                        <a:pt x="534" y="942"/>
                      </a:lnTo>
                      <a:lnTo>
                        <a:pt x="540" y="936"/>
                      </a:lnTo>
                      <a:lnTo>
                        <a:pt x="552" y="930"/>
                      </a:lnTo>
                      <a:lnTo>
                        <a:pt x="570" y="930"/>
                      </a:lnTo>
                      <a:lnTo>
                        <a:pt x="582" y="414"/>
                      </a:lnTo>
                      <a:lnTo>
                        <a:pt x="654" y="414"/>
                      </a:lnTo>
                      <a:lnTo>
                        <a:pt x="648" y="288"/>
                      </a:lnTo>
                      <a:lnTo>
                        <a:pt x="654" y="282"/>
                      </a:lnTo>
                      <a:lnTo>
                        <a:pt x="654" y="108"/>
                      </a:lnTo>
                      <a:lnTo>
                        <a:pt x="690" y="108"/>
                      </a:lnTo>
                      <a:lnTo>
                        <a:pt x="708" y="102"/>
                      </a:lnTo>
                      <a:lnTo>
                        <a:pt x="744" y="102"/>
                      </a:lnTo>
                      <a:lnTo>
                        <a:pt x="792" y="90"/>
                      </a:lnTo>
                      <a:lnTo>
                        <a:pt x="804" y="84"/>
                      </a:lnTo>
                      <a:lnTo>
                        <a:pt x="822" y="84"/>
                      </a:lnTo>
                      <a:lnTo>
                        <a:pt x="828" y="90"/>
                      </a:lnTo>
                      <a:lnTo>
                        <a:pt x="828" y="108"/>
                      </a:lnTo>
                      <a:lnTo>
                        <a:pt x="834" y="108"/>
                      </a:lnTo>
                      <a:lnTo>
                        <a:pt x="834" y="126"/>
                      </a:lnTo>
                      <a:lnTo>
                        <a:pt x="840" y="126"/>
                      </a:lnTo>
                      <a:lnTo>
                        <a:pt x="882" y="84"/>
                      </a:lnTo>
                      <a:lnTo>
                        <a:pt x="906" y="84"/>
                      </a:lnTo>
                      <a:lnTo>
                        <a:pt x="918" y="72"/>
                      </a:lnTo>
                      <a:lnTo>
                        <a:pt x="954" y="66"/>
                      </a:lnTo>
                      <a:lnTo>
                        <a:pt x="936" y="48"/>
                      </a:lnTo>
                      <a:lnTo>
                        <a:pt x="906" y="54"/>
                      </a:lnTo>
                      <a:lnTo>
                        <a:pt x="906" y="48"/>
                      </a:lnTo>
                      <a:lnTo>
                        <a:pt x="900" y="42"/>
                      </a:lnTo>
                      <a:lnTo>
                        <a:pt x="882" y="42"/>
                      </a:lnTo>
                      <a:lnTo>
                        <a:pt x="876" y="48"/>
                      </a:lnTo>
                      <a:lnTo>
                        <a:pt x="870" y="48"/>
                      </a:lnTo>
                      <a:lnTo>
                        <a:pt x="846" y="60"/>
                      </a:lnTo>
                      <a:lnTo>
                        <a:pt x="828" y="54"/>
                      </a:lnTo>
                      <a:lnTo>
                        <a:pt x="816" y="60"/>
                      </a:lnTo>
                      <a:lnTo>
                        <a:pt x="780" y="72"/>
                      </a:lnTo>
                      <a:lnTo>
                        <a:pt x="732" y="78"/>
                      </a:lnTo>
                      <a:lnTo>
                        <a:pt x="696" y="84"/>
                      </a:lnTo>
                      <a:lnTo>
                        <a:pt x="624" y="84"/>
                      </a:lnTo>
                      <a:lnTo>
                        <a:pt x="618" y="72"/>
                      </a:lnTo>
                      <a:lnTo>
                        <a:pt x="546" y="78"/>
                      </a:lnTo>
                      <a:lnTo>
                        <a:pt x="540" y="66"/>
                      </a:lnTo>
                      <a:lnTo>
                        <a:pt x="504" y="66"/>
                      </a:lnTo>
                      <a:lnTo>
                        <a:pt x="480" y="42"/>
                      </a:lnTo>
                      <a:lnTo>
                        <a:pt x="480" y="36"/>
                      </a:lnTo>
                      <a:lnTo>
                        <a:pt x="174" y="36"/>
                      </a:lnTo>
                      <a:lnTo>
                        <a:pt x="168" y="30"/>
                      </a:lnTo>
                      <a:lnTo>
                        <a:pt x="156" y="30"/>
                      </a:lnTo>
                      <a:lnTo>
                        <a:pt x="132" y="18"/>
                      </a:lnTo>
                      <a:lnTo>
                        <a:pt x="126" y="6"/>
                      </a:lnTo>
                      <a:lnTo>
                        <a:pt x="120" y="0"/>
                      </a:lnTo>
                      <a:lnTo>
                        <a:pt x="90" y="0"/>
                      </a:lnTo>
                      <a:lnTo>
                        <a:pt x="90" y="6"/>
                      </a:lnTo>
                      <a:lnTo>
                        <a:pt x="72" y="24"/>
                      </a:lnTo>
                      <a:lnTo>
                        <a:pt x="42" y="24"/>
                      </a:lnTo>
                      <a:lnTo>
                        <a:pt x="36" y="18"/>
                      </a:lnTo>
                      <a:lnTo>
                        <a:pt x="18" y="24"/>
                      </a:lnTo>
                      <a:lnTo>
                        <a:pt x="0" y="24"/>
                      </a:lnTo>
                      <a:lnTo>
                        <a:pt x="6" y="96"/>
                      </a:lnTo>
                      <a:lnTo>
                        <a:pt x="12" y="108"/>
                      </a:lnTo>
                      <a:lnTo>
                        <a:pt x="30" y="126"/>
                      </a:lnTo>
                      <a:lnTo>
                        <a:pt x="36" y="138"/>
                      </a:lnTo>
                      <a:lnTo>
                        <a:pt x="54" y="162"/>
                      </a:lnTo>
                      <a:lnTo>
                        <a:pt x="72" y="192"/>
                      </a:lnTo>
                      <a:lnTo>
                        <a:pt x="96" y="228"/>
                      </a:lnTo>
                      <a:lnTo>
                        <a:pt x="102" y="258"/>
                      </a:lnTo>
                      <a:lnTo>
                        <a:pt x="102" y="276"/>
                      </a:lnTo>
                      <a:lnTo>
                        <a:pt x="114" y="294"/>
                      </a:lnTo>
                      <a:lnTo>
                        <a:pt x="120" y="312"/>
                      </a:lnTo>
                      <a:lnTo>
                        <a:pt x="138" y="348"/>
                      </a:lnTo>
                      <a:lnTo>
                        <a:pt x="156" y="366"/>
                      </a:lnTo>
                      <a:lnTo>
                        <a:pt x="156" y="390"/>
                      </a:lnTo>
                      <a:lnTo>
                        <a:pt x="162" y="396"/>
                      </a:lnTo>
                      <a:lnTo>
                        <a:pt x="174" y="402"/>
                      </a:lnTo>
                      <a:lnTo>
                        <a:pt x="180" y="414"/>
                      </a:lnTo>
                      <a:lnTo>
                        <a:pt x="192" y="420"/>
                      </a:lnTo>
                      <a:lnTo>
                        <a:pt x="198" y="432"/>
                      </a:lnTo>
                      <a:lnTo>
                        <a:pt x="198" y="582"/>
                      </a:lnTo>
                      <a:lnTo>
                        <a:pt x="222" y="630"/>
                      </a:lnTo>
                      <a:lnTo>
                        <a:pt x="222" y="678"/>
                      </a:lnTo>
                      <a:lnTo>
                        <a:pt x="216" y="678"/>
                      </a:lnTo>
                      <a:lnTo>
                        <a:pt x="228" y="726"/>
                      </a:lnTo>
                      <a:lnTo>
                        <a:pt x="228" y="762"/>
                      </a:lnTo>
                      <a:lnTo>
                        <a:pt x="240" y="762"/>
                      </a:lnTo>
                      <a:lnTo>
                        <a:pt x="240" y="804"/>
                      </a:lnTo>
                      <a:lnTo>
                        <a:pt x="252" y="810"/>
                      </a:lnTo>
                      <a:lnTo>
                        <a:pt x="258" y="816"/>
                      </a:lnTo>
                      <a:lnTo>
                        <a:pt x="258" y="846"/>
                      </a:lnTo>
                      <a:lnTo>
                        <a:pt x="264" y="858"/>
                      </a:lnTo>
                      <a:lnTo>
                        <a:pt x="270" y="864"/>
                      </a:lnTo>
                      <a:lnTo>
                        <a:pt x="276" y="876"/>
                      </a:lnTo>
                      <a:lnTo>
                        <a:pt x="282" y="894"/>
                      </a:lnTo>
                      <a:lnTo>
                        <a:pt x="282" y="900"/>
                      </a:lnTo>
                      <a:lnTo>
                        <a:pt x="288" y="912"/>
                      </a:lnTo>
                      <a:lnTo>
                        <a:pt x="294" y="918"/>
                      </a:lnTo>
                      <a:lnTo>
                        <a:pt x="318" y="930"/>
                      </a:lnTo>
                      <a:lnTo>
                        <a:pt x="324" y="936"/>
                      </a:lnTo>
                      <a:lnTo>
                        <a:pt x="330" y="936"/>
                      </a:lnTo>
                      <a:lnTo>
                        <a:pt x="330" y="942"/>
                      </a:lnTo>
                      <a:lnTo>
                        <a:pt x="348" y="930"/>
                      </a:lnTo>
                      <a:lnTo>
                        <a:pt x="348" y="924"/>
                      </a:lnTo>
                      <a:lnTo>
                        <a:pt x="354" y="918"/>
                      </a:lnTo>
                      <a:lnTo>
                        <a:pt x="360" y="906"/>
                      </a:lnTo>
                      <a:lnTo>
                        <a:pt x="360" y="900"/>
                      </a:lnTo>
                      <a:lnTo>
                        <a:pt x="366" y="89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2" name="Myanmar"/>
                <p:cNvSpPr>
                  <a:spLocks/>
                </p:cNvSpPr>
                <p:nvPr/>
              </p:nvSpPr>
              <p:spPr bwMode="gray">
                <a:xfrm>
                  <a:off x="4204" y="2762"/>
                  <a:ext cx="156" cy="206"/>
                </a:xfrm>
                <a:custGeom>
                  <a:avLst/>
                  <a:gdLst>
                    <a:gd name="T0" fmla="*/ 119858 w 636"/>
                    <a:gd name="T1" fmla="*/ 3679 h 1500"/>
                    <a:gd name="T2" fmla="*/ 119858 w 636"/>
                    <a:gd name="T3" fmla="*/ 3679 h 1500"/>
                    <a:gd name="T4" fmla="*/ 119858 w 636"/>
                    <a:gd name="T5" fmla="*/ 3679 h 1500"/>
                    <a:gd name="T6" fmla="*/ 119858 w 636"/>
                    <a:gd name="T7" fmla="*/ 3679 h 1500"/>
                    <a:gd name="T8" fmla="*/ 119858 w 636"/>
                    <a:gd name="T9" fmla="*/ 3679 h 1500"/>
                    <a:gd name="T10" fmla="*/ 119858 w 636"/>
                    <a:gd name="T11" fmla="*/ 3679 h 1500"/>
                    <a:gd name="T12" fmla="*/ 119858 w 636"/>
                    <a:gd name="T13" fmla="*/ 3679 h 1500"/>
                    <a:gd name="T14" fmla="*/ 119858 w 636"/>
                    <a:gd name="T15" fmla="*/ 3679 h 1500"/>
                    <a:gd name="T16" fmla="*/ 119858 w 636"/>
                    <a:gd name="T17" fmla="*/ 3679 h 1500"/>
                    <a:gd name="T18" fmla="*/ 119858 w 636"/>
                    <a:gd name="T19" fmla="*/ 3679 h 1500"/>
                    <a:gd name="T20" fmla="*/ 119858 w 636"/>
                    <a:gd name="T21" fmla="*/ 3679 h 1500"/>
                    <a:gd name="T22" fmla="*/ 119858 w 636"/>
                    <a:gd name="T23" fmla="*/ 3679 h 1500"/>
                    <a:gd name="T24" fmla="*/ 119858 w 636"/>
                    <a:gd name="T25" fmla="*/ 3679 h 1500"/>
                    <a:gd name="T26" fmla="*/ 119858 w 636"/>
                    <a:gd name="T27" fmla="*/ 3679 h 1500"/>
                    <a:gd name="T28" fmla="*/ 119858 w 636"/>
                    <a:gd name="T29" fmla="*/ 3679 h 1500"/>
                    <a:gd name="T30" fmla="*/ 119858 w 636"/>
                    <a:gd name="T31" fmla="*/ 3679 h 1500"/>
                    <a:gd name="T32" fmla="*/ 119858 w 636"/>
                    <a:gd name="T33" fmla="*/ 3679 h 1500"/>
                    <a:gd name="T34" fmla="*/ 119858 w 636"/>
                    <a:gd name="T35" fmla="*/ 3679 h 1500"/>
                    <a:gd name="T36" fmla="*/ 119858 w 636"/>
                    <a:gd name="T37" fmla="*/ 3679 h 1500"/>
                    <a:gd name="T38" fmla="*/ 119858 w 636"/>
                    <a:gd name="T39" fmla="*/ 3679 h 1500"/>
                    <a:gd name="T40" fmla="*/ 119858 w 636"/>
                    <a:gd name="T41" fmla="*/ 3679 h 1500"/>
                    <a:gd name="T42" fmla="*/ 119858 w 636"/>
                    <a:gd name="T43" fmla="*/ 3679 h 1500"/>
                    <a:gd name="T44" fmla="*/ 119858 w 636"/>
                    <a:gd name="T45" fmla="*/ 3679 h 1500"/>
                    <a:gd name="T46" fmla="*/ 119858 w 636"/>
                    <a:gd name="T47" fmla="*/ 3679 h 1500"/>
                    <a:gd name="T48" fmla="*/ 119858 w 636"/>
                    <a:gd name="T49" fmla="*/ 3679 h 1500"/>
                    <a:gd name="T50" fmla="*/ 119858 w 636"/>
                    <a:gd name="T51" fmla="*/ 3679 h 1500"/>
                    <a:gd name="T52" fmla="*/ 119858 w 636"/>
                    <a:gd name="T53" fmla="*/ 3679 h 1500"/>
                    <a:gd name="T54" fmla="*/ 119858 w 636"/>
                    <a:gd name="T55" fmla="*/ 3679 h 1500"/>
                    <a:gd name="T56" fmla="*/ 119858 w 636"/>
                    <a:gd name="T57" fmla="*/ 3679 h 1500"/>
                    <a:gd name="T58" fmla="*/ 119858 w 636"/>
                    <a:gd name="T59" fmla="*/ 3679 h 1500"/>
                    <a:gd name="T60" fmla="*/ 119858 w 636"/>
                    <a:gd name="T61" fmla="*/ 3679 h 1500"/>
                    <a:gd name="T62" fmla="*/ 119858 w 636"/>
                    <a:gd name="T63" fmla="*/ 3679 h 1500"/>
                    <a:gd name="T64" fmla="*/ 119858 w 636"/>
                    <a:gd name="T65" fmla="*/ 3679 h 1500"/>
                    <a:gd name="T66" fmla="*/ 119858 w 636"/>
                    <a:gd name="T67" fmla="*/ 3679 h 1500"/>
                    <a:gd name="T68" fmla="*/ 119858 w 636"/>
                    <a:gd name="T69" fmla="*/ 3679 h 1500"/>
                    <a:gd name="T70" fmla="*/ 119858 w 636"/>
                    <a:gd name="T71" fmla="*/ 3679 h 1500"/>
                    <a:gd name="T72" fmla="*/ 119858 w 636"/>
                    <a:gd name="T73" fmla="*/ 3679 h 1500"/>
                    <a:gd name="T74" fmla="*/ 119858 w 636"/>
                    <a:gd name="T75" fmla="*/ 3679 h 1500"/>
                    <a:gd name="T76" fmla="*/ 119858 w 636"/>
                    <a:gd name="T77" fmla="*/ 3679 h 1500"/>
                    <a:gd name="T78" fmla="*/ 119858 w 636"/>
                    <a:gd name="T79" fmla="*/ 3679 h 1500"/>
                    <a:gd name="T80" fmla="*/ 119858 w 636"/>
                    <a:gd name="T81" fmla="*/ 3679 h 1500"/>
                    <a:gd name="T82" fmla="*/ 119858 w 636"/>
                    <a:gd name="T83" fmla="*/ 3679 h 1500"/>
                    <a:gd name="T84" fmla="*/ 119858 w 636"/>
                    <a:gd name="T85" fmla="*/ 3679 h 1500"/>
                    <a:gd name="T86" fmla="*/ 119858 w 636"/>
                    <a:gd name="T87" fmla="*/ 0 h 1500"/>
                    <a:gd name="T88" fmla="*/ 119858 w 636"/>
                    <a:gd name="T89" fmla="*/ 3679 h 1500"/>
                    <a:gd name="T90" fmla="*/ 119858 w 636"/>
                    <a:gd name="T91" fmla="*/ 3679 h 1500"/>
                    <a:gd name="T92" fmla="*/ 119858 w 636"/>
                    <a:gd name="T93" fmla="*/ 3679 h 1500"/>
                    <a:gd name="T94" fmla="*/ 119858 w 636"/>
                    <a:gd name="T95" fmla="*/ 3679 h 1500"/>
                    <a:gd name="T96" fmla="*/ 119858 w 636"/>
                    <a:gd name="T97" fmla="*/ 3679 h 1500"/>
                    <a:gd name="T98" fmla="*/ 119858 w 636"/>
                    <a:gd name="T99" fmla="*/ 3679 h 1500"/>
                    <a:gd name="T100" fmla="*/ 119858 w 636"/>
                    <a:gd name="T101" fmla="*/ 3679 h 1500"/>
                    <a:gd name="T102" fmla="*/ 119858 w 636"/>
                    <a:gd name="T103" fmla="*/ 3679 h 1500"/>
                    <a:gd name="T104" fmla="*/ 119858 w 636"/>
                    <a:gd name="T105" fmla="*/ 3679 h 1500"/>
                    <a:gd name="T106" fmla="*/ 119858 w 636"/>
                    <a:gd name="T107" fmla="*/ 3679 h 1500"/>
                    <a:gd name="T108" fmla="*/ 119858 w 636"/>
                    <a:gd name="T109" fmla="*/ 3679 h 150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636"/>
                    <a:gd name="T166" fmla="*/ 0 h 1500"/>
                    <a:gd name="T167" fmla="*/ 636 w 636"/>
                    <a:gd name="T168" fmla="*/ 1500 h 150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636" h="1500">
                      <a:moveTo>
                        <a:pt x="0" y="588"/>
                      </a:moveTo>
                      <a:lnTo>
                        <a:pt x="18" y="588"/>
                      </a:lnTo>
                      <a:lnTo>
                        <a:pt x="12" y="630"/>
                      </a:lnTo>
                      <a:lnTo>
                        <a:pt x="18" y="630"/>
                      </a:lnTo>
                      <a:lnTo>
                        <a:pt x="24" y="636"/>
                      </a:lnTo>
                      <a:lnTo>
                        <a:pt x="42" y="642"/>
                      </a:lnTo>
                      <a:lnTo>
                        <a:pt x="54" y="648"/>
                      </a:lnTo>
                      <a:lnTo>
                        <a:pt x="72" y="666"/>
                      </a:lnTo>
                      <a:lnTo>
                        <a:pt x="84" y="690"/>
                      </a:lnTo>
                      <a:lnTo>
                        <a:pt x="90" y="696"/>
                      </a:lnTo>
                      <a:lnTo>
                        <a:pt x="90" y="702"/>
                      </a:lnTo>
                      <a:lnTo>
                        <a:pt x="126" y="696"/>
                      </a:lnTo>
                      <a:lnTo>
                        <a:pt x="102" y="738"/>
                      </a:lnTo>
                      <a:lnTo>
                        <a:pt x="108" y="738"/>
                      </a:lnTo>
                      <a:lnTo>
                        <a:pt x="114" y="744"/>
                      </a:lnTo>
                      <a:lnTo>
                        <a:pt x="126" y="744"/>
                      </a:lnTo>
                      <a:lnTo>
                        <a:pt x="144" y="750"/>
                      </a:lnTo>
                      <a:lnTo>
                        <a:pt x="156" y="762"/>
                      </a:lnTo>
                      <a:lnTo>
                        <a:pt x="168" y="768"/>
                      </a:lnTo>
                      <a:lnTo>
                        <a:pt x="174" y="780"/>
                      </a:lnTo>
                      <a:lnTo>
                        <a:pt x="186" y="792"/>
                      </a:lnTo>
                      <a:lnTo>
                        <a:pt x="192" y="804"/>
                      </a:lnTo>
                      <a:lnTo>
                        <a:pt x="192" y="822"/>
                      </a:lnTo>
                      <a:lnTo>
                        <a:pt x="198" y="834"/>
                      </a:lnTo>
                      <a:lnTo>
                        <a:pt x="198" y="840"/>
                      </a:lnTo>
                      <a:lnTo>
                        <a:pt x="204" y="846"/>
                      </a:lnTo>
                      <a:lnTo>
                        <a:pt x="210" y="858"/>
                      </a:lnTo>
                      <a:lnTo>
                        <a:pt x="222" y="870"/>
                      </a:lnTo>
                      <a:lnTo>
                        <a:pt x="210" y="888"/>
                      </a:lnTo>
                      <a:lnTo>
                        <a:pt x="216" y="978"/>
                      </a:lnTo>
                      <a:lnTo>
                        <a:pt x="204" y="990"/>
                      </a:lnTo>
                      <a:lnTo>
                        <a:pt x="204" y="1002"/>
                      </a:lnTo>
                      <a:lnTo>
                        <a:pt x="222" y="1020"/>
                      </a:lnTo>
                      <a:lnTo>
                        <a:pt x="234" y="1020"/>
                      </a:lnTo>
                      <a:lnTo>
                        <a:pt x="246" y="1014"/>
                      </a:lnTo>
                      <a:lnTo>
                        <a:pt x="252" y="1008"/>
                      </a:lnTo>
                      <a:lnTo>
                        <a:pt x="258" y="1014"/>
                      </a:lnTo>
                      <a:lnTo>
                        <a:pt x="258" y="1020"/>
                      </a:lnTo>
                      <a:lnTo>
                        <a:pt x="276" y="1020"/>
                      </a:lnTo>
                      <a:lnTo>
                        <a:pt x="282" y="1014"/>
                      </a:lnTo>
                      <a:lnTo>
                        <a:pt x="294" y="1008"/>
                      </a:lnTo>
                      <a:lnTo>
                        <a:pt x="300" y="996"/>
                      </a:lnTo>
                      <a:lnTo>
                        <a:pt x="306" y="990"/>
                      </a:lnTo>
                      <a:lnTo>
                        <a:pt x="312" y="978"/>
                      </a:lnTo>
                      <a:lnTo>
                        <a:pt x="324" y="978"/>
                      </a:lnTo>
                      <a:lnTo>
                        <a:pt x="360" y="960"/>
                      </a:lnTo>
                      <a:lnTo>
                        <a:pt x="366" y="954"/>
                      </a:lnTo>
                      <a:lnTo>
                        <a:pt x="366" y="900"/>
                      </a:lnTo>
                      <a:lnTo>
                        <a:pt x="372" y="894"/>
                      </a:lnTo>
                      <a:lnTo>
                        <a:pt x="378" y="894"/>
                      </a:lnTo>
                      <a:lnTo>
                        <a:pt x="396" y="912"/>
                      </a:lnTo>
                      <a:lnTo>
                        <a:pt x="402" y="924"/>
                      </a:lnTo>
                      <a:lnTo>
                        <a:pt x="402" y="954"/>
                      </a:lnTo>
                      <a:lnTo>
                        <a:pt x="408" y="954"/>
                      </a:lnTo>
                      <a:lnTo>
                        <a:pt x="426" y="972"/>
                      </a:lnTo>
                      <a:lnTo>
                        <a:pt x="432" y="984"/>
                      </a:lnTo>
                      <a:lnTo>
                        <a:pt x="444" y="1014"/>
                      </a:lnTo>
                      <a:lnTo>
                        <a:pt x="450" y="1050"/>
                      </a:lnTo>
                      <a:lnTo>
                        <a:pt x="450" y="1074"/>
                      </a:lnTo>
                      <a:lnTo>
                        <a:pt x="456" y="1092"/>
                      </a:lnTo>
                      <a:lnTo>
                        <a:pt x="456" y="1128"/>
                      </a:lnTo>
                      <a:lnTo>
                        <a:pt x="462" y="1134"/>
                      </a:lnTo>
                      <a:lnTo>
                        <a:pt x="480" y="1170"/>
                      </a:lnTo>
                      <a:lnTo>
                        <a:pt x="486" y="1176"/>
                      </a:lnTo>
                      <a:lnTo>
                        <a:pt x="486" y="1182"/>
                      </a:lnTo>
                      <a:lnTo>
                        <a:pt x="528" y="1272"/>
                      </a:lnTo>
                      <a:lnTo>
                        <a:pt x="540" y="1320"/>
                      </a:lnTo>
                      <a:lnTo>
                        <a:pt x="522" y="1320"/>
                      </a:lnTo>
                      <a:lnTo>
                        <a:pt x="516" y="1326"/>
                      </a:lnTo>
                      <a:lnTo>
                        <a:pt x="516" y="1350"/>
                      </a:lnTo>
                      <a:lnTo>
                        <a:pt x="510" y="1362"/>
                      </a:lnTo>
                      <a:lnTo>
                        <a:pt x="510" y="1374"/>
                      </a:lnTo>
                      <a:lnTo>
                        <a:pt x="552" y="1362"/>
                      </a:lnTo>
                      <a:lnTo>
                        <a:pt x="540" y="1416"/>
                      </a:lnTo>
                      <a:lnTo>
                        <a:pt x="540" y="1428"/>
                      </a:lnTo>
                      <a:lnTo>
                        <a:pt x="534" y="1440"/>
                      </a:lnTo>
                      <a:lnTo>
                        <a:pt x="534" y="1464"/>
                      </a:lnTo>
                      <a:lnTo>
                        <a:pt x="540" y="1482"/>
                      </a:lnTo>
                      <a:lnTo>
                        <a:pt x="540" y="1488"/>
                      </a:lnTo>
                      <a:lnTo>
                        <a:pt x="546" y="1500"/>
                      </a:lnTo>
                      <a:lnTo>
                        <a:pt x="552" y="1488"/>
                      </a:lnTo>
                      <a:lnTo>
                        <a:pt x="558" y="1482"/>
                      </a:lnTo>
                      <a:lnTo>
                        <a:pt x="564" y="1470"/>
                      </a:lnTo>
                      <a:lnTo>
                        <a:pt x="564" y="1458"/>
                      </a:lnTo>
                      <a:lnTo>
                        <a:pt x="558" y="1452"/>
                      </a:lnTo>
                      <a:lnTo>
                        <a:pt x="558" y="1440"/>
                      </a:lnTo>
                      <a:lnTo>
                        <a:pt x="576" y="1422"/>
                      </a:lnTo>
                      <a:lnTo>
                        <a:pt x="594" y="1386"/>
                      </a:lnTo>
                      <a:lnTo>
                        <a:pt x="594" y="1368"/>
                      </a:lnTo>
                      <a:lnTo>
                        <a:pt x="600" y="1356"/>
                      </a:lnTo>
                      <a:lnTo>
                        <a:pt x="600" y="1326"/>
                      </a:lnTo>
                      <a:lnTo>
                        <a:pt x="594" y="1314"/>
                      </a:lnTo>
                      <a:lnTo>
                        <a:pt x="594" y="1290"/>
                      </a:lnTo>
                      <a:lnTo>
                        <a:pt x="570" y="1266"/>
                      </a:lnTo>
                      <a:lnTo>
                        <a:pt x="570" y="1242"/>
                      </a:lnTo>
                      <a:lnTo>
                        <a:pt x="564" y="1224"/>
                      </a:lnTo>
                      <a:lnTo>
                        <a:pt x="564" y="1194"/>
                      </a:lnTo>
                      <a:lnTo>
                        <a:pt x="558" y="1182"/>
                      </a:lnTo>
                      <a:lnTo>
                        <a:pt x="516" y="1140"/>
                      </a:lnTo>
                      <a:lnTo>
                        <a:pt x="510" y="1128"/>
                      </a:lnTo>
                      <a:lnTo>
                        <a:pt x="504" y="1122"/>
                      </a:lnTo>
                      <a:lnTo>
                        <a:pt x="498" y="1110"/>
                      </a:lnTo>
                      <a:lnTo>
                        <a:pt x="492" y="1104"/>
                      </a:lnTo>
                      <a:lnTo>
                        <a:pt x="492" y="1098"/>
                      </a:lnTo>
                      <a:lnTo>
                        <a:pt x="486" y="1092"/>
                      </a:lnTo>
                      <a:lnTo>
                        <a:pt x="504" y="1056"/>
                      </a:lnTo>
                      <a:lnTo>
                        <a:pt x="510" y="1050"/>
                      </a:lnTo>
                      <a:lnTo>
                        <a:pt x="516" y="1038"/>
                      </a:lnTo>
                      <a:lnTo>
                        <a:pt x="516" y="1014"/>
                      </a:lnTo>
                      <a:lnTo>
                        <a:pt x="510" y="1002"/>
                      </a:lnTo>
                      <a:lnTo>
                        <a:pt x="522" y="1002"/>
                      </a:lnTo>
                      <a:lnTo>
                        <a:pt x="528" y="996"/>
                      </a:lnTo>
                      <a:lnTo>
                        <a:pt x="528" y="978"/>
                      </a:lnTo>
                      <a:lnTo>
                        <a:pt x="522" y="972"/>
                      </a:lnTo>
                      <a:lnTo>
                        <a:pt x="516" y="978"/>
                      </a:lnTo>
                      <a:lnTo>
                        <a:pt x="510" y="978"/>
                      </a:lnTo>
                      <a:lnTo>
                        <a:pt x="504" y="972"/>
                      </a:lnTo>
                      <a:lnTo>
                        <a:pt x="498" y="960"/>
                      </a:lnTo>
                      <a:lnTo>
                        <a:pt x="498" y="942"/>
                      </a:lnTo>
                      <a:lnTo>
                        <a:pt x="504" y="942"/>
                      </a:lnTo>
                      <a:lnTo>
                        <a:pt x="504" y="936"/>
                      </a:lnTo>
                      <a:lnTo>
                        <a:pt x="498" y="930"/>
                      </a:lnTo>
                      <a:lnTo>
                        <a:pt x="486" y="924"/>
                      </a:lnTo>
                      <a:lnTo>
                        <a:pt x="474" y="912"/>
                      </a:lnTo>
                      <a:lnTo>
                        <a:pt x="462" y="906"/>
                      </a:lnTo>
                      <a:lnTo>
                        <a:pt x="444" y="888"/>
                      </a:lnTo>
                      <a:lnTo>
                        <a:pt x="438" y="876"/>
                      </a:lnTo>
                      <a:lnTo>
                        <a:pt x="438" y="870"/>
                      </a:lnTo>
                      <a:lnTo>
                        <a:pt x="432" y="870"/>
                      </a:lnTo>
                      <a:lnTo>
                        <a:pt x="438" y="846"/>
                      </a:lnTo>
                      <a:lnTo>
                        <a:pt x="426" y="840"/>
                      </a:lnTo>
                      <a:lnTo>
                        <a:pt x="402" y="816"/>
                      </a:lnTo>
                      <a:lnTo>
                        <a:pt x="402" y="810"/>
                      </a:lnTo>
                      <a:lnTo>
                        <a:pt x="426" y="810"/>
                      </a:lnTo>
                      <a:lnTo>
                        <a:pt x="426" y="792"/>
                      </a:lnTo>
                      <a:lnTo>
                        <a:pt x="408" y="774"/>
                      </a:lnTo>
                      <a:lnTo>
                        <a:pt x="408" y="768"/>
                      </a:lnTo>
                      <a:lnTo>
                        <a:pt x="414" y="762"/>
                      </a:lnTo>
                      <a:lnTo>
                        <a:pt x="420" y="762"/>
                      </a:lnTo>
                      <a:lnTo>
                        <a:pt x="426" y="756"/>
                      </a:lnTo>
                      <a:lnTo>
                        <a:pt x="426" y="708"/>
                      </a:lnTo>
                      <a:lnTo>
                        <a:pt x="456" y="708"/>
                      </a:lnTo>
                      <a:lnTo>
                        <a:pt x="468" y="714"/>
                      </a:lnTo>
                      <a:lnTo>
                        <a:pt x="480" y="714"/>
                      </a:lnTo>
                      <a:lnTo>
                        <a:pt x="486" y="708"/>
                      </a:lnTo>
                      <a:lnTo>
                        <a:pt x="492" y="696"/>
                      </a:lnTo>
                      <a:lnTo>
                        <a:pt x="498" y="690"/>
                      </a:lnTo>
                      <a:lnTo>
                        <a:pt x="498" y="684"/>
                      </a:lnTo>
                      <a:lnTo>
                        <a:pt x="522" y="684"/>
                      </a:lnTo>
                      <a:lnTo>
                        <a:pt x="528" y="660"/>
                      </a:lnTo>
                      <a:lnTo>
                        <a:pt x="534" y="660"/>
                      </a:lnTo>
                      <a:lnTo>
                        <a:pt x="540" y="654"/>
                      </a:lnTo>
                      <a:lnTo>
                        <a:pt x="564" y="654"/>
                      </a:lnTo>
                      <a:lnTo>
                        <a:pt x="564" y="642"/>
                      </a:lnTo>
                      <a:lnTo>
                        <a:pt x="582" y="624"/>
                      </a:lnTo>
                      <a:lnTo>
                        <a:pt x="594" y="624"/>
                      </a:lnTo>
                      <a:lnTo>
                        <a:pt x="600" y="618"/>
                      </a:lnTo>
                      <a:lnTo>
                        <a:pt x="594" y="612"/>
                      </a:lnTo>
                      <a:lnTo>
                        <a:pt x="600" y="600"/>
                      </a:lnTo>
                      <a:lnTo>
                        <a:pt x="600" y="588"/>
                      </a:lnTo>
                      <a:lnTo>
                        <a:pt x="636" y="570"/>
                      </a:lnTo>
                      <a:lnTo>
                        <a:pt x="636" y="552"/>
                      </a:lnTo>
                      <a:lnTo>
                        <a:pt x="630" y="546"/>
                      </a:lnTo>
                      <a:lnTo>
                        <a:pt x="618" y="546"/>
                      </a:lnTo>
                      <a:lnTo>
                        <a:pt x="600" y="564"/>
                      </a:lnTo>
                      <a:lnTo>
                        <a:pt x="600" y="570"/>
                      </a:lnTo>
                      <a:lnTo>
                        <a:pt x="558" y="570"/>
                      </a:lnTo>
                      <a:lnTo>
                        <a:pt x="558" y="552"/>
                      </a:lnTo>
                      <a:lnTo>
                        <a:pt x="546" y="552"/>
                      </a:lnTo>
                      <a:lnTo>
                        <a:pt x="534" y="522"/>
                      </a:lnTo>
                      <a:lnTo>
                        <a:pt x="480" y="516"/>
                      </a:lnTo>
                      <a:lnTo>
                        <a:pt x="486" y="504"/>
                      </a:lnTo>
                      <a:lnTo>
                        <a:pt x="486" y="498"/>
                      </a:lnTo>
                      <a:lnTo>
                        <a:pt x="492" y="492"/>
                      </a:lnTo>
                      <a:lnTo>
                        <a:pt x="492" y="480"/>
                      </a:lnTo>
                      <a:lnTo>
                        <a:pt x="480" y="468"/>
                      </a:lnTo>
                      <a:lnTo>
                        <a:pt x="486" y="462"/>
                      </a:lnTo>
                      <a:lnTo>
                        <a:pt x="498" y="462"/>
                      </a:lnTo>
                      <a:lnTo>
                        <a:pt x="504" y="456"/>
                      </a:lnTo>
                      <a:lnTo>
                        <a:pt x="504" y="450"/>
                      </a:lnTo>
                      <a:lnTo>
                        <a:pt x="498" y="444"/>
                      </a:lnTo>
                      <a:lnTo>
                        <a:pt x="486" y="438"/>
                      </a:lnTo>
                      <a:lnTo>
                        <a:pt x="456" y="438"/>
                      </a:lnTo>
                      <a:lnTo>
                        <a:pt x="444" y="396"/>
                      </a:lnTo>
                      <a:lnTo>
                        <a:pt x="420" y="378"/>
                      </a:lnTo>
                      <a:lnTo>
                        <a:pt x="450" y="354"/>
                      </a:lnTo>
                      <a:lnTo>
                        <a:pt x="390" y="354"/>
                      </a:lnTo>
                      <a:lnTo>
                        <a:pt x="384" y="360"/>
                      </a:lnTo>
                      <a:lnTo>
                        <a:pt x="372" y="360"/>
                      </a:lnTo>
                      <a:lnTo>
                        <a:pt x="366" y="366"/>
                      </a:lnTo>
                      <a:lnTo>
                        <a:pt x="354" y="372"/>
                      </a:lnTo>
                      <a:lnTo>
                        <a:pt x="366" y="354"/>
                      </a:lnTo>
                      <a:lnTo>
                        <a:pt x="360" y="342"/>
                      </a:lnTo>
                      <a:lnTo>
                        <a:pt x="342" y="324"/>
                      </a:lnTo>
                      <a:lnTo>
                        <a:pt x="342" y="306"/>
                      </a:lnTo>
                      <a:lnTo>
                        <a:pt x="354" y="306"/>
                      </a:lnTo>
                      <a:lnTo>
                        <a:pt x="348" y="276"/>
                      </a:lnTo>
                      <a:lnTo>
                        <a:pt x="360" y="276"/>
                      </a:lnTo>
                      <a:lnTo>
                        <a:pt x="366" y="270"/>
                      </a:lnTo>
                      <a:lnTo>
                        <a:pt x="366" y="234"/>
                      </a:lnTo>
                      <a:lnTo>
                        <a:pt x="372" y="240"/>
                      </a:lnTo>
                      <a:lnTo>
                        <a:pt x="384" y="240"/>
                      </a:lnTo>
                      <a:lnTo>
                        <a:pt x="390" y="234"/>
                      </a:lnTo>
                      <a:lnTo>
                        <a:pt x="396" y="222"/>
                      </a:lnTo>
                      <a:lnTo>
                        <a:pt x="396" y="216"/>
                      </a:lnTo>
                      <a:lnTo>
                        <a:pt x="378" y="198"/>
                      </a:lnTo>
                      <a:lnTo>
                        <a:pt x="390" y="198"/>
                      </a:lnTo>
                      <a:lnTo>
                        <a:pt x="396" y="192"/>
                      </a:lnTo>
                      <a:lnTo>
                        <a:pt x="408" y="192"/>
                      </a:lnTo>
                      <a:lnTo>
                        <a:pt x="396" y="132"/>
                      </a:lnTo>
                      <a:lnTo>
                        <a:pt x="384" y="108"/>
                      </a:lnTo>
                      <a:lnTo>
                        <a:pt x="384" y="78"/>
                      </a:lnTo>
                      <a:lnTo>
                        <a:pt x="378" y="72"/>
                      </a:lnTo>
                      <a:lnTo>
                        <a:pt x="342" y="72"/>
                      </a:lnTo>
                      <a:lnTo>
                        <a:pt x="342" y="66"/>
                      </a:lnTo>
                      <a:lnTo>
                        <a:pt x="336" y="60"/>
                      </a:lnTo>
                      <a:lnTo>
                        <a:pt x="318" y="24"/>
                      </a:lnTo>
                      <a:lnTo>
                        <a:pt x="306" y="18"/>
                      </a:lnTo>
                      <a:lnTo>
                        <a:pt x="300" y="6"/>
                      </a:lnTo>
                      <a:lnTo>
                        <a:pt x="294" y="0"/>
                      </a:lnTo>
                      <a:lnTo>
                        <a:pt x="288" y="0"/>
                      </a:lnTo>
                      <a:lnTo>
                        <a:pt x="282" y="18"/>
                      </a:lnTo>
                      <a:lnTo>
                        <a:pt x="282" y="48"/>
                      </a:lnTo>
                      <a:lnTo>
                        <a:pt x="276" y="48"/>
                      </a:lnTo>
                      <a:lnTo>
                        <a:pt x="270" y="54"/>
                      </a:lnTo>
                      <a:lnTo>
                        <a:pt x="258" y="60"/>
                      </a:lnTo>
                      <a:lnTo>
                        <a:pt x="246" y="72"/>
                      </a:lnTo>
                      <a:lnTo>
                        <a:pt x="252" y="84"/>
                      </a:lnTo>
                      <a:lnTo>
                        <a:pt x="258" y="90"/>
                      </a:lnTo>
                      <a:lnTo>
                        <a:pt x="270" y="96"/>
                      </a:lnTo>
                      <a:lnTo>
                        <a:pt x="276" y="102"/>
                      </a:lnTo>
                      <a:lnTo>
                        <a:pt x="276" y="108"/>
                      </a:lnTo>
                      <a:lnTo>
                        <a:pt x="258" y="108"/>
                      </a:lnTo>
                      <a:lnTo>
                        <a:pt x="252" y="102"/>
                      </a:lnTo>
                      <a:lnTo>
                        <a:pt x="216" y="102"/>
                      </a:lnTo>
                      <a:lnTo>
                        <a:pt x="204" y="108"/>
                      </a:lnTo>
                      <a:lnTo>
                        <a:pt x="198" y="108"/>
                      </a:lnTo>
                      <a:lnTo>
                        <a:pt x="198" y="126"/>
                      </a:lnTo>
                      <a:lnTo>
                        <a:pt x="186" y="138"/>
                      </a:lnTo>
                      <a:lnTo>
                        <a:pt x="174" y="144"/>
                      </a:lnTo>
                      <a:lnTo>
                        <a:pt x="162" y="144"/>
                      </a:lnTo>
                      <a:lnTo>
                        <a:pt x="156" y="150"/>
                      </a:lnTo>
                      <a:lnTo>
                        <a:pt x="150" y="150"/>
                      </a:lnTo>
                      <a:lnTo>
                        <a:pt x="150" y="174"/>
                      </a:lnTo>
                      <a:lnTo>
                        <a:pt x="156" y="180"/>
                      </a:lnTo>
                      <a:lnTo>
                        <a:pt x="156" y="186"/>
                      </a:lnTo>
                      <a:lnTo>
                        <a:pt x="162" y="192"/>
                      </a:lnTo>
                      <a:lnTo>
                        <a:pt x="162" y="204"/>
                      </a:lnTo>
                      <a:lnTo>
                        <a:pt x="144" y="234"/>
                      </a:lnTo>
                      <a:lnTo>
                        <a:pt x="138" y="240"/>
                      </a:lnTo>
                      <a:lnTo>
                        <a:pt x="126" y="246"/>
                      </a:lnTo>
                      <a:lnTo>
                        <a:pt x="126" y="264"/>
                      </a:lnTo>
                      <a:lnTo>
                        <a:pt x="132" y="276"/>
                      </a:lnTo>
                      <a:lnTo>
                        <a:pt x="138" y="282"/>
                      </a:lnTo>
                      <a:lnTo>
                        <a:pt x="120" y="336"/>
                      </a:lnTo>
                      <a:lnTo>
                        <a:pt x="120" y="372"/>
                      </a:lnTo>
                      <a:lnTo>
                        <a:pt x="108" y="372"/>
                      </a:lnTo>
                      <a:lnTo>
                        <a:pt x="96" y="366"/>
                      </a:lnTo>
                      <a:lnTo>
                        <a:pt x="42" y="366"/>
                      </a:lnTo>
                      <a:lnTo>
                        <a:pt x="48" y="366"/>
                      </a:lnTo>
                      <a:lnTo>
                        <a:pt x="66" y="384"/>
                      </a:lnTo>
                      <a:lnTo>
                        <a:pt x="72" y="432"/>
                      </a:lnTo>
                      <a:lnTo>
                        <a:pt x="66" y="432"/>
                      </a:lnTo>
                      <a:lnTo>
                        <a:pt x="48" y="450"/>
                      </a:lnTo>
                      <a:lnTo>
                        <a:pt x="54" y="462"/>
                      </a:lnTo>
                      <a:lnTo>
                        <a:pt x="54" y="486"/>
                      </a:lnTo>
                      <a:lnTo>
                        <a:pt x="72" y="504"/>
                      </a:lnTo>
                      <a:lnTo>
                        <a:pt x="72" y="516"/>
                      </a:lnTo>
                      <a:lnTo>
                        <a:pt x="60" y="516"/>
                      </a:lnTo>
                      <a:lnTo>
                        <a:pt x="54" y="510"/>
                      </a:lnTo>
                      <a:lnTo>
                        <a:pt x="48" y="510"/>
                      </a:lnTo>
                      <a:lnTo>
                        <a:pt x="48" y="534"/>
                      </a:lnTo>
                      <a:lnTo>
                        <a:pt x="30" y="516"/>
                      </a:lnTo>
                      <a:lnTo>
                        <a:pt x="42" y="576"/>
                      </a:lnTo>
                      <a:lnTo>
                        <a:pt x="6" y="570"/>
                      </a:lnTo>
                      <a:lnTo>
                        <a:pt x="6" y="576"/>
                      </a:lnTo>
                      <a:lnTo>
                        <a:pt x="0" y="58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3" name="Mozambique"/>
                <p:cNvSpPr>
                  <a:spLocks/>
                </p:cNvSpPr>
                <p:nvPr/>
              </p:nvSpPr>
              <p:spPr bwMode="gray">
                <a:xfrm>
                  <a:off x="3144" y="3193"/>
                  <a:ext cx="187" cy="183"/>
                </a:xfrm>
                <a:custGeom>
                  <a:avLst/>
                  <a:gdLst>
                    <a:gd name="T0" fmla="*/ 120041 w 762"/>
                    <a:gd name="T1" fmla="*/ 3593 h 1338"/>
                    <a:gd name="T2" fmla="*/ 120041 w 762"/>
                    <a:gd name="T3" fmla="*/ 3593 h 1338"/>
                    <a:gd name="T4" fmla="*/ 120041 w 762"/>
                    <a:gd name="T5" fmla="*/ 3593 h 1338"/>
                    <a:gd name="T6" fmla="*/ 120041 w 762"/>
                    <a:gd name="T7" fmla="*/ 3593 h 1338"/>
                    <a:gd name="T8" fmla="*/ 120041 w 762"/>
                    <a:gd name="T9" fmla="*/ 3593 h 1338"/>
                    <a:gd name="T10" fmla="*/ 120041 w 762"/>
                    <a:gd name="T11" fmla="*/ 3593 h 1338"/>
                    <a:gd name="T12" fmla="*/ 120041 w 762"/>
                    <a:gd name="T13" fmla="*/ 3593 h 1338"/>
                    <a:gd name="T14" fmla="*/ 120041 w 762"/>
                    <a:gd name="T15" fmla="*/ 3593 h 1338"/>
                    <a:gd name="T16" fmla="*/ 120041 w 762"/>
                    <a:gd name="T17" fmla="*/ 3593 h 1338"/>
                    <a:gd name="T18" fmla="*/ 120041 w 762"/>
                    <a:gd name="T19" fmla="*/ 3593 h 1338"/>
                    <a:gd name="T20" fmla="*/ 120041 w 762"/>
                    <a:gd name="T21" fmla="*/ 3593 h 1338"/>
                    <a:gd name="T22" fmla="*/ 120041 w 762"/>
                    <a:gd name="T23" fmla="*/ 3593 h 1338"/>
                    <a:gd name="T24" fmla="*/ 120041 w 762"/>
                    <a:gd name="T25" fmla="*/ 3593 h 1338"/>
                    <a:gd name="T26" fmla="*/ 120041 w 762"/>
                    <a:gd name="T27" fmla="*/ 3593 h 1338"/>
                    <a:gd name="T28" fmla="*/ 120041 w 762"/>
                    <a:gd name="T29" fmla="*/ 3593 h 1338"/>
                    <a:gd name="T30" fmla="*/ 120041 w 762"/>
                    <a:gd name="T31" fmla="*/ 3593 h 1338"/>
                    <a:gd name="T32" fmla="*/ 120041 w 762"/>
                    <a:gd name="T33" fmla="*/ 3593 h 1338"/>
                    <a:gd name="T34" fmla="*/ 120041 w 762"/>
                    <a:gd name="T35" fmla="*/ 3593 h 1338"/>
                    <a:gd name="T36" fmla="*/ 120041 w 762"/>
                    <a:gd name="T37" fmla="*/ 3593 h 1338"/>
                    <a:gd name="T38" fmla="*/ 120041 w 762"/>
                    <a:gd name="T39" fmla="*/ 3593 h 1338"/>
                    <a:gd name="T40" fmla="*/ 120041 w 762"/>
                    <a:gd name="T41" fmla="*/ 3593 h 1338"/>
                    <a:gd name="T42" fmla="*/ 120041 w 762"/>
                    <a:gd name="T43" fmla="*/ 3593 h 1338"/>
                    <a:gd name="T44" fmla="*/ 120041 w 762"/>
                    <a:gd name="T45" fmla="*/ 3593 h 1338"/>
                    <a:gd name="T46" fmla="*/ 120041 w 762"/>
                    <a:gd name="T47" fmla="*/ 3593 h 1338"/>
                    <a:gd name="T48" fmla="*/ 120041 w 762"/>
                    <a:gd name="T49" fmla="*/ 3593 h 1338"/>
                    <a:gd name="T50" fmla="*/ 120041 w 762"/>
                    <a:gd name="T51" fmla="*/ 3593 h 1338"/>
                    <a:gd name="T52" fmla="*/ 120041 w 762"/>
                    <a:gd name="T53" fmla="*/ 3593 h 1338"/>
                    <a:gd name="T54" fmla="*/ 120041 w 762"/>
                    <a:gd name="T55" fmla="*/ 3593 h 1338"/>
                    <a:gd name="T56" fmla="*/ 0 w 762"/>
                    <a:gd name="T57" fmla="*/ 3593 h 1338"/>
                    <a:gd name="T58" fmla="*/ 120041 w 762"/>
                    <a:gd name="T59" fmla="*/ 3593 h 1338"/>
                    <a:gd name="T60" fmla="*/ 120041 w 762"/>
                    <a:gd name="T61" fmla="*/ 3593 h 1338"/>
                    <a:gd name="T62" fmla="*/ 120041 w 762"/>
                    <a:gd name="T63" fmla="*/ 3593 h 1338"/>
                    <a:gd name="T64" fmla="*/ 120041 w 762"/>
                    <a:gd name="T65" fmla="*/ 3593 h 1338"/>
                    <a:gd name="T66" fmla="*/ 120041 w 762"/>
                    <a:gd name="T67" fmla="*/ 3593 h 1338"/>
                    <a:gd name="T68" fmla="*/ 120041 w 762"/>
                    <a:gd name="T69" fmla="*/ 3593 h 1338"/>
                    <a:gd name="T70" fmla="*/ 120041 w 762"/>
                    <a:gd name="T71" fmla="*/ 3593 h 1338"/>
                    <a:gd name="T72" fmla="*/ 120041 w 762"/>
                    <a:gd name="T73" fmla="*/ 3593 h 1338"/>
                    <a:gd name="T74" fmla="*/ 120041 w 762"/>
                    <a:gd name="T75" fmla="*/ 3593 h 1338"/>
                    <a:gd name="T76" fmla="*/ 120041 w 762"/>
                    <a:gd name="T77" fmla="*/ 3593 h 1338"/>
                    <a:gd name="T78" fmla="*/ 120041 w 762"/>
                    <a:gd name="T79" fmla="*/ 3593 h 1338"/>
                    <a:gd name="T80" fmla="*/ 120041 w 762"/>
                    <a:gd name="T81" fmla="*/ 3593 h 1338"/>
                    <a:gd name="T82" fmla="*/ 120041 w 762"/>
                    <a:gd name="T83" fmla="*/ 3593 h 1338"/>
                    <a:gd name="T84" fmla="*/ 120041 w 762"/>
                    <a:gd name="T85" fmla="*/ 3593 h 1338"/>
                    <a:gd name="T86" fmla="*/ 120041 w 762"/>
                    <a:gd name="T87" fmla="*/ 3593 h 1338"/>
                    <a:gd name="T88" fmla="*/ 120041 w 762"/>
                    <a:gd name="T89" fmla="*/ 3593 h 1338"/>
                    <a:gd name="T90" fmla="*/ 120041 w 762"/>
                    <a:gd name="T91" fmla="*/ 3593 h 1338"/>
                    <a:gd name="T92" fmla="*/ 120041 w 762"/>
                    <a:gd name="T93" fmla="*/ 3593 h 1338"/>
                    <a:gd name="T94" fmla="*/ 120041 w 762"/>
                    <a:gd name="T95" fmla="*/ 3593 h 1338"/>
                    <a:gd name="T96" fmla="*/ 120041 w 762"/>
                    <a:gd name="T97" fmla="*/ 3593 h 1338"/>
                    <a:gd name="T98" fmla="*/ 120041 w 762"/>
                    <a:gd name="T99" fmla="*/ 3593 h 1338"/>
                    <a:gd name="T100" fmla="*/ 120041 w 762"/>
                    <a:gd name="T101" fmla="*/ 3593 h 1338"/>
                    <a:gd name="T102" fmla="*/ 120041 w 762"/>
                    <a:gd name="T103" fmla="*/ 3593 h 1338"/>
                    <a:gd name="T104" fmla="*/ 120041 w 762"/>
                    <a:gd name="T105" fmla="*/ 3593 h 1338"/>
                    <a:gd name="T106" fmla="*/ 120041 w 762"/>
                    <a:gd name="T107" fmla="*/ 3593 h 1338"/>
                    <a:gd name="T108" fmla="*/ 120041 w 762"/>
                    <a:gd name="T109" fmla="*/ 3593 h 1338"/>
                    <a:gd name="T110" fmla="*/ 120041 w 762"/>
                    <a:gd name="T111" fmla="*/ 3593 h 1338"/>
                    <a:gd name="T112" fmla="*/ 120041 w 762"/>
                    <a:gd name="T113" fmla="*/ 3593 h 1338"/>
                    <a:gd name="T114" fmla="*/ 120041 w 762"/>
                    <a:gd name="T115" fmla="*/ 3593 h 1338"/>
                    <a:gd name="T116" fmla="*/ 120041 w 762"/>
                    <a:gd name="T117" fmla="*/ 3593 h 1338"/>
                    <a:gd name="T118" fmla="*/ 120041 w 762"/>
                    <a:gd name="T119" fmla="*/ 3593 h 1338"/>
                    <a:gd name="T120" fmla="*/ 120041 w 762"/>
                    <a:gd name="T121" fmla="*/ 3593 h 1338"/>
                    <a:gd name="T122" fmla="*/ 120041 w 762"/>
                    <a:gd name="T123" fmla="*/ 3593 h 133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62"/>
                    <a:gd name="T187" fmla="*/ 0 h 1338"/>
                    <a:gd name="T188" fmla="*/ 762 w 762"/>
                    <a:gd name="T189" fmla="*/ 1338 h 133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62" h="1338">
                      <a:moveTo>
                        <a:pt x="762" y="342"/>
                      </a:moveTo>
                      <a:lnTo>
                        <a:pt x="762" y="324"/>
                      </a:lnTo>
                      <a:lnTo>
                        <a:pt x="756" y="318"/>
                      </a:lnTo>
                      <a:lnTo>
                        <a:pt x="744" y="318"/>
                      </a:lnTo>
                      <a:lnTo>
                        <a:pt x="744" y="258"/>
                      </a:lnTo>
                      <a:lnTo>
                        <a:pt x="732" y="246"/>
                      </a:lnTo>
                      <a:lnTo>
                        <a:pt x="750" y="234"/>
                      </a:lnTo>
                      <a:lnTo>
                        <a:pt x="738" y="186"/>
                      </a:lnTo>
                      <a:lnTo>
                        <a:pt x="750" y="156"/>
                      </a:lnTo>
                      <a:lnTo>
                        <a:pt x="738" y="120"/>
                      </a:lnTo>
                      <a:lnTo>
                        <a:pt x="738" y="108"/>
                      </a:lnTo>
                      <a:lnTo>
                        <a:pt x="750" y="72"/>
                      </a:lnTo>
                      <a:lnTo>
                        <a:pt x="756" y="42"/>
                      </a:lnTo>
                      <a:lnTo>
                        <a:pt x="756" y="12"/>
                      </a:lnTo>
                      <a:lnTo>
                        <a:pt x="744" y="0"/>
                      </a:lnTo>
                      <a:lnTo>
                        <a:pt x="666" y="54"/>
                      </a:lnTo>
                      <a:lnTo>
                        <a:pt x="636" y="60"/>
                      </a:lnTo>
                      <a:lnTo>
                        <a:pt x="630" y="60"/>
                      </a:lnTo>
                      <a:lnTo>
                        <a:pt x="618" y="72"/>
                      </a:lnTo>
                      <a:lnTo>
                        <a:pt x="606" y="78"/>
                      </a:lnTo>
                      <a:lnTo>
                        <a:pt x="594" y="78"/>
                      </a:lnTo>
                      <a:lnTo>
                        <a:pt x="594" y="72"/>
                      </a:lnTo>
                      <a:lnTo>
                        <a:pt x="588" y="66"/>
                      </a:lnTo>
                      <a:lnTo>
                        <a:pt x="564" y="66"/>
                      </a:lnTo>
                      <a:lnTo>
                        <a:pt x="558" y="72"/>
                      </a:lnTo>
                      <a:lnTo>
                        <a:pt x="552" y="84"/>
                      </a:lnTo>
                      <a:lnTo>
                        <a:pt x="540" y="90"/>
                      </a:lnTo>
                      <a:lnTo>
                        <a:pt x="528" y="102"/>
                      </a:lnTo>
                      <a:lnTo>
                        <a:pt x="510" y="102"/>
                      </a:lnTo>
                      <a:lnTo>
                        <a:pt x="498" y="96"/>
                      </a:lnTo>
                      <a:lnTo>
                        <a:pt x="492" y="90"/>
                      </a:lnTo>
                      <a:lnTo>
                        <a:pt x="486" y="90"/>
                      </a:lnTo>
                      <a:lnTo>
                        <a:pt x="468" y="108"/>
                      </a:lnTo>
                      <a:lnTo>
                        <a:pt x="456" y="108"/>
                      </a:lnTo>
                      <a:lnTo>
                        <a:pt x="450" y="102"/>
                      </a:lnTo>
                      <a:lnTo>
                        <a:pt x="438" y="96"/>
                      </a:lnTo>
                      <a:lnTo>
                        <a:pt x="432" y="84"/>
                      </a:lnTo>
                      <a:lnTo>
                        <a:pt x="420" y="78"/>
                      </a:lnTo>
                      <a:lnTo>
                        <a:pt x="408" y="78"/>
                      </a:lnTo>
                      <a:lnTo>
                        <a:pt x="396" y="90"/>
                      </a:lnTo>
                      <a:lnTo>
                        <a:pt x="390" y="90"/>
                      </a:lnTo>
                      <a:lnTo>
                        <a:pt x="384" y="96"/>
                      </a:lnTo>
                      <a:lnTo>
                        <a:pt x="354" y="96"/>
                      </a:lnTo>
                      <a:lnTo>
                        <a:pt x="354" y="114"/>
                      </a:lnTo>
                      <a:lnTo>
                        <a:pt x="330" y="138"/>
                      </a:lnTo>
                      <a:lnTo>
                        <a:pt x="330" y="150"/>
                      </a:lnTo>
                      <a:lnTo>
                        <a:pt x="342" y="162"/>
                      </a:lnTo>
                      <a:lnTo>
                        <a:pt x="348" y="174"/>
                      </a:lnTo>
                      <a:lnTo>
                        <a:pt x="348" y="204"/>
                      </a:lnTo>
                      <a:lnTo>
                        <a:pt x="342" y="216"/>
                      </a:lnTo>
                      <a:lnTo>
                        <a:pt x="336" y="234"/>
                      </a:lnTo>
                      <a:lnTo>
                        <a:pt x="336" y="246"/>
                      </a:lnTo>
                      <a:lnTo>
                        <a:pt x="342" y="246"/>
                      </a:lnTo>
                      <a:lnTo>
                        <a:pt x="342" y="252"/>
                      </a:lnTo>
                      <a:lnTo>
                        <a:pt x="348" y="252"/>
                      </a:lnTo>
                      <a:lnTo>
                        <a:pt x="372" y="276"/>
                      </a:lnTo>
                      <a:lnTo>
                        <a:pt x="384" y="300"/>
                      </a:lnTo>
                      <a:lnTo>
                        <a:pt x="390" y="306"/>
                      </a:lnTo>
                      <a:lnTo>
                        <a:pt x="396" y="318"/>
                      </a:lnTo>
                      <a:lnTo>
                        <a:pt x="408" y="336"/>
                      </a:lnTo>
                      <a:lnTo>
                        <a:pt x="420" y="348"/>
                      </a:lnTo>
                      <a:lnTo>
                        <a:pt x="420" y="366"/>
                      </a:lnTo>
                      <a:lnTo>
                        <a:pt x="414" y="372"/>
                      </a:lnTo>
                      <a:lnTo>
                        <a:pt x="408" y="384"/>
                      </a:lnTo>
                      <a:lnTo>
                        <a:pt x="402" y="390"/>
                      </a:lnTo>
                      <a:lnTo>
                        <a:pt x="402" y="450"/>
                      </a:lnTo>
                      <a:lnTo>
                        <a:pt x="396" y="456"/>
                      </a:lnTo>
                      <a:lnTo>
                        <a:pt x="372" y="456"/>
                      </a:lnTo>
                      <a:lnTo>
                        <a:pt x="360" y="462"/>
                      </a:lnTo>
                      <a:lnTo>
                        <a:pt x="354" y="474"/>
                      </a:lnTo>
                      <a:lnTo>
                        <a:pt x="354" y="492"/>
                      </a:lnTo>
                      <a:lnTo>
                        <a:pt x="360" y="492"/>
                      </a:lnTo>
                      <a:lnTo>
                        <a:pt x="366" y="498"/>
                      </a:lnTo>
                      <a:lnTo>
                        <a:pt x="366" y="528"/>
                      </a:lnTo>
                      <a:lnTo>
                        <a:pt x="354" y="534"/>
                      </a:lnTo>
                      <a:lnTo>
                        <a:pt x="348" y="540"/>
                      </a:lnTo>
                      <a:lnTo>
                        <a:pt x="342" y="534"/>
                      </a:lnTo>
                      <a:lnTo>
                        <a:pt x="342" y="522"/>
                      </a:lnTo>
                      <a:lnTo>
                        <a:pt x="348" y="516"/>
                      </a:lnTo>
                      <a:lnTo>
                        <a:pt x="348" y="504"/>
                      </a:lnTo>
                      <a:lnTo>
                        <a:pt x="336" y="498"/>
                      </a:lnTo>
                      <a:lnTo>
                        <a:pt x="330" y="492"/>
                      </a:lnTo>
                      <a:lnTo>
                        <a:pt x="318" y="486"/>
                      </a:lnTo>
                      <a:lnTo>
                        <a:pt x="312" y="480"/>
                      </a:lnTo>
                      <a:lnTo>
                        <a:pt x="300" y="474"/>
                      </a:lnTo>
                      <a:lnTo>
                        <a:pt x="300" y="444"/>
                      </a:lnTo>
                      <a:lnTo>
                        <a:pt x="288" y="444"/>
                      </a:lnTo>
                      <a:lnTo>
                        <a:pt x="288" y="438"/>
                      </a:lnTo>
                      <a:lnTo>
                        <a:pt x="294" y="432"/>
                      </a:lnTo>
                      <a:lnTo>
                        <a:pt x="306" y="426"/>
                      </a:lnTo>
                      <a:lnTo>
                        <a:pt x="312" y="420"/>
                      </a:lnTo>
                      <a:lnTo>
                        <a:pt x="300" y="402"/>
                      </a:lnTo>
                      <a:lnTo>
                        <a:pt x="312" y="396"/>
                      </a:lnTo>
                      <a:lnTo>
                        <a:pt x="318" y="366"/>
                      </a:lnTo>
                      <a:lnTo>
                        <a:pt x="312" y="366"/>
                      </a:lnTo>
                      <a:lnTo>
                        <a:pt x="312" y="330"/>
                      </a:lnTo>
                      <a:lnTo>
                        <a:pt x="306" y="324"/>
                      </a:lnTo>
                      <a:lnTo>
                        <a:pt x="288" y="324"/>
                      </a:lnTo>
                      <a:lnTo>
                        <a:pt x="282" y="330"/>
                      </a:lnTo>
                      <a:lnTo>
                        <a:pt x="252" y="330"/>
                      </a:lnTo>
                      <a:lnTo>
                        <a:pt x="222" y="282"/>
                      </a:lnTo>
                      <a:lnTo>
                        <a:pt x="216" y="282"/>
                      </a:lnTo>
                      <a:lnTo>
                        <a:pt x="210" y="288"/>
                      </a:lnTo>
                      <a:lnTo>
                        <a:pt x="192" y="294"/>
                      </a:lnTo>
                      <a:lnTo>
                        <a:pt x="180" y="300"/>
                      </a:lnTo>
                      <a:lnTo>
                        <a:pt x="162" y="312"/>
                      </a:lnTo>
                      <a:lnTo>
                        <a:pt x="138" y="324"/>
                      </a:lnTo>
                      <a:lnTo>
                        <a:pt x="132" y="324"/>
                      </a:lnTo>
                      <a:lnTo>
                        <a:pt x="120" y="330"/>
                      </a:lnTo>
                      <a:lnTo>
                        <a:pt x="102" y="336"/>
                      </a:lnTo>
                      <a:lnTo>
                        <a:pt x="84" y="336"/>
                      </a:lnTo>
                      <a:lnTo>
                        <a:pt x="72" y="342"/>
                      </a:lnTo>
                      <a:lnTo>
                        <a:pt x="60" y="342"/>
                      </a:lnTo>
                      <a:lnTo>
                        <a:pt x="42" y="360"/>
                      </a:lnTo>
                      <a:lnTo>
                        <a:pt x="12" y="360"/>
                      </a:lnTo>
                      <a:lnTo>
                        <a:pt x="0" y="372"/>
                      </a:lnTo>
                      <a:lnTo>
                        <a:pt x="18" y="390"/>
                      </a:lnTo>
                      <a:lnTo>
                        <a:pt x="24" y="444"/>
                      </a:lnTo>
                      <a:lnTo>
                        <a:pt x="84" y="444"/>
                      </a:lnTo>
                      <a:lnTo>
                        <a:pt x="96" y="462"/>
                      </a:lnTo>
                      <a:lnTo>
                        <a:pt x="114" y="462"/>
                      </a:lnTo>
                      <a:lnTo>
                        <a:pt x="132" y="486"/>
                      </a:lnTo>
                      <a:lnTo>
                        <a:pt x="138" y="486"/>
                      </a:lnTo>
                      <a:lnTo>
                        <a:pt x="150" y="480"/>
                      </a:lnTo>
                      <a:lnTo>
                        <a:pt x="162" y="480"/>
                      </a:lnTo>
                      <a:lnTo>
                        <a:pt x="180" y="498"/>
                      </a:lnTo>
                      <a:lnTo>
                        <a:pt x="192" y="498"/>
                      </a:lnTo>
                      <a:lnTo>
                        <a:pt x="204" y="510"/>
                      </a:lnTo>
                      <a:lnTo>
                        <a:pt x="204" y="516"/>
                      </a:lnTo>
                      <a:lnTo>
                        <a:pt x="198" y="528"/>
                      </a:lnTo>
                      <a:lnTo>
                        <a:pt x="192" y="534"/>
                      </a:lnTo>
                      <a:lnTo>
                        <a:pt x="204" y="552"/>
                      </a:lnTo>
                      <a:lnTo>
                        <a:pt x="192" y="564"/>
                      </a:lnTo>
                      <a:lnTo>
                        <a:pt x="204" y="576"/>
                      </a:lnTo>
                      <a:lnTo>
                        <a:pt x="198" y="582"/>
                      </a:lnTo>
                      <a:lnTo>
                        <a:pt x="198" y="588"/>
                      </a:lnTo>
                      <a:lnTo>
                        <a:pt x="192" y="594"/>
                      </a:lnTo>
                      <a:lnTo>
                        <a:pt x="192" y="606"/>
                      </a:lnTo>
                      <a:lnTo>
                        <a:pt x="204" y="630"/>
                      </a:lnTo>
                      <a:lnTo>
                        <a:pt x="204" y="642"/>
                      </a:lnTo>
                      <a:lnTo>
                        <a:pt x="198" y="648"/>
                      </a:lnTo>
                      <a:lnTo>
                        <a:pt x="198" y="654"/>
                      </a:lnTo>
                      <a:lnTo>
                        <a:pt x="192" y="654"/>
                      </a:lnTo>
                      <a:lnTo>
                        <a:pt x="192" y="666"/>
                      </a:lnTo>
                      <a:lnTo>
                        <a:pt x="174" y="678"/>
                      </a:lnTo>
                      <a:lnTo>
                        <a:pt x="192" y="702"/>
                      </a:lnTo>
                      <a:lnTo>
                        <a:pt x="174" y="720"/>
                      </a:lnTo>
                      <a:lnTo>
                        <a:pt x="174" y="732"/>
                      </a:lnTo>
                      <a:lnTo>
                        <a:pt x="198" y="756"/>
                      </a:lnTo>
                      <a:lnTo>
                        <a:pt x="198" y="762"/>
                      </a:lnTo>
                      <a:lnTo>
                        <a:pt x="192" y="774"/>
                      </a:lnTo>
                      <a:lnTo>
                        <a:pt x="180" y="786"/>
                      </a:lnTo>
                      <a:lnTo>
                        <a:pt x="180" y="798"/>
                      </a:lnTo>
                      <a:lnTo>
                        <a:pt x="168" y="810"/>
                      </a:lnTo>
                      <a:lnTo>
                        <a:pt x="156" y="816"/>
                      </a:lnTo>
                      <a:lnTo>
                        <a:pt x="156" y="846"/>
                      </a:lnTo>
                      <a:lnTo>
                        <a:pt x="144" y="858"/>
                      </a:lnTo>
                      <a:lnTo>
                        <a:pt x="156" y="876"/>
                      </a:lnTo>
                      <a:lnTo>
                        <a:pt x="138" y="882"/>
                      </a:lnTo>
                      <a:lnTo>
                        <a:pt x="72" y="966"/>
                      </a:lnTo>
                      <a:lnTo>
                        <a:pt x="72" y="996"/>
                      </a:lnTo>
                      <a:lnTo>
                        <a:pt x="78" y="1014"/>
                      </a:lnTo>
                      <a:lnTo>
                        <a:pt x="78" y="1032"/>
                      </a:lnTo>
                      <a:lnTo>
                        <a:pt x="84" y="1044"/>
                      </a:lnTo>
                      <a:lnTo>
                        <a:pt x="84" y="1062"/>
                      </a:lnTo>
                      <a:lnTo>
                        <a:pt x="114" y="1122"/>
                      </a:lnTo>
                      <a:lnTo>
                        <a:pt x="114" y="1212"/>
                      </a:lnTo>
                      <a:lnTo>
                        <a:pt x="90" y="1248"/>
                      </a:lnTo>
                      <a:lnTo>
                        <a:pt x="114" y="1248"/>
                      </a:lnTo>
                      <a:lnTo>
                        <a:pt x="108" y="1260"/>
                      </a:lnTo>
                      <a:lnTo>
                        <a:pt x="108" y="1284"/>
                      </a:lnTo>
                      <a:lnTo>
                        <a:pt x="114" y="1290"/>
                      </a:lnTo>
                      <a:lnTo>
                        <a:pt x="120" y="1290"/>
                      </a:lnTo>
                      <a:lnTo>
                        <a:pt x="126" y="1314"/>
                      </a:lnTo>
                      <a:lnTo>
                        <a:pt x="144" y="1314"/>
                      </a:lnTo>
                      <a:lnTo>
                        <a:pt x="156" y="1326"/>
                      </a:lnTo>
                      <a:lnTo>
                        <a:pt x="162" y="1338"/>
                      </a:lnTo>
                      <a:lnTo>
                        <a:pt x="168" y="1320"/>
                      </a:lnTo>
                      <a:lnTo>
                        <a:pt x="168" y="1284"/>
                      </a:lnTo>
                      <a:lnTo>
                        <a:pt x="162" y="1272"/>
                      </a:lnTo>
                      <a:lnTo>
                        <a:pt x="156" y="1266"/>
                      </a:lnTo>
                      <a:lnTo>
                        <a:pt x="150" y="1266"/>
                      </a:lnTo>
                      <a:lnTo>
                        <a:pt x="150" y="1242"/>
                      </a:lnTo>
                      <a:lnTo>
                        <a:pt x="162" y="1230"/>
                      </a:lnTo>
                      <a:lnTo>
                        <a:pt x="222" y="1188"/>
                      </a:lnTo>
                      <a:lnTo>
                        <a:pt x="276" y="1158"/>
                      </a:lnTo>
                      <a:lnTo>
                        <a:pt x="294" y="1146"/>
                      </a:lnTo>
                      <a:lnTo>
                        <a:pt x="312" y="1140"/>
                      </a:lnTo>
                      <a:lnTo>
                        <a:pt x="330" y="1128"/>
                      </a:lnTo>
                      <a:lnTo>
                        <a:pt x="342" y="1122"/>
                      </a:lnTo>
                      <a:lnTo>
                        <a:pt x="360" y="1104"/>
                      </a:lnTo>
                      <a:lnTo>
                        <a:pt x="360" y="1080"/>
                      </a:lnTo>
                      <a:lnTo>
                        <a:pt x="354" y="1080"/>
                      </a:lnTo>
                      <a:lnTo>
                        <a:pt x="354" y="1086"/>
                      </a:lnTo>
                      <a:lnTo>
                        <a:pt x="348" y="1080"/>
                      </a:lnTo>
                      <a:lnTo>
                        <a:pt x="342" y="1080"/>
                      </a:lnTo>
                      <a:lnTo>
                        <a:pt x="342" y="1068"/>
                      </a:lnTo>
                      <a:lnTo>
                        <a:pt x="366" y="1020"/>
                      </a:lnTo>
                      <a:lnTo>
                        <a:pt x="366" y="990"/>
                      </a:lnTo>
                      <a:lnTo>
                        <a:pt x="360" y="984"/>
                      </a:lnTo>
                      <a:lnTo>
                        <a:pt x="360" y="978"/>
                      </a:lnTo>
                      <a:lnTo>
                        <a:pt x="372" y="948"/>
                      </a:lnTo>
                      <a:lnTo>
                        <a:pt x="366" y="942"/>
                      </a:lnTo>
                      <a:lnTo>
                        <a:pt x="348" y="960"/>
                      </a:lnTo>
                      <a:lnTo>
                        <a:pt x="354" y="918"/>
                      </a:lnTo>
                      <a:lnTo>
                        <a:pt x="348" y="906"/>
                      </a:lnTo>
                      <a:lnTo>
                        <a:pt x="336" y="900"/>
                      </a:lnTo>
                      <a:lnTo>
                        <a:pt x="330" y="888"/>
                      </a:lnTo>
                      <a:lnTo>
                        <a:pt x="330" y="870"/>
                      </a:lnTo>
                      <a:lnTo>
                        <a:pt x="336" y="858"/>
                      </a:lnTo>
                      <a:lnTo>
                        <a:pt x="336" y="834"/>
                      </a:lnTo>
                      <a:lnTo>
                        <a:pt x="324" y="822"/>
                      </a:lnTo>
                      <a:lnTo>
                        <a:pt x="318" y="822"/>
                      </a:lnTo>
                      <a:lnTo>
                        <a:pt x="312" y="816"/>
                      </a:lnTo>
                      <a:lnTo>
                        <a:pt x="312" y="792"/>
                      </a:lnTo>
                      <a:lnTo>
                        <a:pt x="318" y="780"/>
                      </a:lnTo>
                      <a:lnTo>
                        <a:pt x="324" y="762"/>
                      </a:lnTo>
                      <a:lnTo>
                        <a:pt x="336" y="750"/>
                      </a:lnTo>
                      <a:lnTo>
                        <a:pt x="372" y="732"/>
                      </a:lnTo>
                      <a:lnTo>
                        <a:pt x="378" y="726"/>
                      </a:lnTo>
                      <a:lnTo>
                        <a:pt x="378" y="714"/>
                      </a:lnTo>
                      <a:lnTo>
                        <a:pt x="390" y="690"/>
                      </a:lnTo>
                      <a:lnTo>
                        <a:pt x="396" y="684"/>
                      </a:lnTo>
                      <a:lnTo>
                        <a:pt x="402" y="684"/>
                      </a:lnTo>
                      <a:lnTo>
                        <a:pt x="414" y="678"/>
                      </a:lnTo>
                      <a:lnTo>
                        <a:pt x="420" y="678"/>
                      </a:lnTo>
                      <a:lnTo>
                        <a:pt x="426" y="672"/>
                      </a:lnTo>
                      <a:lnTo>
                        <a:pt x="450" y="660"/>
                      </a:lnTo>
                      <a:lnTo>
                        <a:pt x="462" y="648"/>
                      </a:lnTo>
                      <a:lnTo>
                        <a:pt x="474" y="612"/>
                      </a:lnTo>
                      <a:lnTo>
                        <a:pt x="498" y="576"/>
                      </a:lnTo>
                      <a:lnTo>
                        <a:pt x="522" y="564"/>
                      </a:lnTo>
                      <a:lnTo>
                        <a:pt x="558" y="552"/>
                      </a:lnTo>
                      <a:lnTo>
                        <a:pt x="600" y="534"/>
                      </a:lnTo>
                      <a:lnTo>
                        <a:pt x="624" y="522"/>
                      </a:lnTo>
                      <a:lnTo>
                        <a:pt x="630" y="516"/>
                      </a:lnTo>
                      <a:lnTo>
                        <a:pt x="666" y="498"/>
                      </a:lnTo>
                      <a:lnTo>
                        <a:pt x="672" y="492"/>
                      </a:lnTo>
                      <a:lnTo>
                        <a:pt x="684" y="486"/>
                      </a:lnTo>
                      <a:lnTo>
                        <a:pt x="684" y="474"/>
                      </a:lnTo>
                      <a:lnTo>
                        <a:pt x="714" y="444"/>
                      </a:lnTo>
                      <a:lnTo>
                        <a:pt x="714" y="432"/>
                      </a:lnTo>
                      <a:lnTo>
                        <a:pt x="720" y="420"/>
                      </a:lnTo>
                      <a:lnTo>
                        <a:pt x="732" y="414"/>
                      </a:lnTo>
                      <a:lnTo>
                        <a:pt x="738" y="402"/>
                      </a:lnTo>
                      <a:lnTo>
                        <a:pt x="744" y="396"/>
                      </a:lnTo>
                      <a:lnTo>
                        <a:pt x="744" y="378"/>
                      </a:lnTo>
                      <a:lnTo>
                        <a:pt x="750" y="372"/>
                      </a:lnTo>
                      <a:lnTo>
                        <a:pt x="762" y="348"/>
                      </a:lnTo>
                      <a:lnTo>
                        <a:pt x="762" y="3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4" name="Morocco"/>
                <p:cNvSpPr>
                  <a:spLocks/>
                </p:cNvSpPr>
                <p:nvPr/>
              </p:nvSpPr>
              <p:spPr bwMode="gray">
                <a:xfrm>
                  <a:off x="2403" y="2682"/>
                  <a:ext cx="209" cy="90"/>
                </a:xfrm>
                <a:custGeom>
                  <a:avLst/>
                  <a:gdLst>
                    <a:gd name="T0" fmla="*/ 125220 w 846"/>
                    <a:gd name="T1" fmla="*/ 3536 h 660"/>
                    <a:gd name="T2" fmla="*/ 125220 w 846"/>
                    <a:gd name="T3" fmla="*/ 3536 h 660"/>
                    <a:gd name="T4" fmla="*/ 125220 w 846"/>
                    <a:gd name="T5" fmla="*/ 3536 h 660"/>
                    <a:gd name="T6" fmla="*/ 125220 w 846"/>
                    <a:gd name="T7" fmla="*/ 3536 h 660"/>
                    <a:gd name="T8" fmla="*/ 125220 w 846"/>
                    <a:gd name="T9" fmla="*/ 3536 h 660"/>
                    <a:gd name="T10" fmla="*/ 125220 w 846"/>
                    <a:gd name="T11" fmla="*/ 3536 h 660"/>
                    <a:gd name="T12" fmla="*/ 125220 w 846"/>
                    <a:gd name="T13" fmla="*/ 3536 h 660"/>
                    <a:gd name="T14" fmla="*/ 125220 w 846"/>
                    <a:gd name="T15" fmla="*/ 3536 h 660"/>
                    <a:gd name="T16" fmla="*/ 125220 w 846"/>
                    <a:gd name="T17" fmla="*/ 3536 h 660"/>
                    <a:gd name="T18" fmla="*/ 125220 w 846"/>
                    <a:gd name="T19" fmla="*/ 0 h 660"/>
                    <a:gd name="T20" fmla="*/ 125220 w 846"/>
                    <a:gd name="T21" fmla="*/ 3536 h 660"/>
                    <a:gd name="T22" fmla="*/ 125220 w 846"/>
                    <a:gd name="T23" fmla="*/ 3536 h 660"/>
                    <a:gd name="T24" fmla="*/ 125220 w 846"/>
                    <a:gd name="T25" fmla="*/ 3536 h 660"/>
                    <a:gd name="T26" fmla="*/ 125220 w 846"/>
                    <a:gd name="T27" fmla="*/ 3536 h 660"/>
                    <a:gd name="T28" fmla="*/ 125220 w 846"/>
                    <a:gd name="T29" fmla="*/ 3536 h 660"/>
                    <a:gd name="T30" fmla="*/ 125220 w 846"/>
                    <a:gd name="T31" fmla="*/ 3536 h 660"/>
                    <a:gd name="T32" fmla="*/ 125220 w 846"/>
                    <a:gd name="T33" fmla="*/ 3536 h 660"/>
                    <a:gd name="T34" fmla="*/ 125220 w 846"/>
                    <a:gd name="T35" fmla="*/ 3536 h 660"/>
                    <a:gd name="T36" fmla="*/ 125220 w 846"/>
                    <a:gd name="T37" fmla="*/ 3536 h 660"/>
                    <a:gd name="T38" fmla="*/ 125220 w 846"/>
                    <a:gd name="T39" fmla="*/ 3536 h 660"/>
                    <a:gd name="T40" fmla="*/ 125220 w 846"/>
                    <a:gd name="T41" fmla="*/ 3536 h 660"/>
                    <a:gd name="T42" fmla="*/ 125220 w 846"/>
                    <a:gd name="T43" fmla="*/ 3536 h 660"/>
                    <a:gd name="T44" fmla="*/ 125220 w 846"/>
                    <a:gd name="T45" fmla="*/ 3536 h 660"/>
                    <a:gd name="T46" fmla="*/ 125220 w 846"/>
                    <a:gd name="T47" fmla="*/ 3536 h 660"/>
                    <a:gd name="T48" fmla="*/ 125220 w 846"/>
                    <a:gd name="T49" fmla="*/ 3536 h 660"/>
                    <a:gd name="T50" fmla="*/ 125220 w 846"/>
                    <a:gd name="T51" fmla="*/ 3536 h 660"/>
                    <a:gd name="T52" fmla="*/ 125220 w 846"/>
                    <a:gd name="T53" fmla="*/ 3536 h 660"/>
                    <a:gd name="T54" fmla="*/ 125220 w 846"/>
                    <a:gd name="T55" fmla="*/ 3536 h 660"/>
                    <a:gd name="T56" fmla="*/ 125220 w 846"/>
                    <a:gd name="T57" fmla="*/ 3536 h 660"/>
                    <a:gd name="T58" fmla="*/ 125220 w 846"/>
                    <a:gd name="T59" fmla="*/ 3536 h 660"/>
                    <a:gd name="T60" fmla="*/ 125220 w 846"/>
                    <a:gd name="T61" fmla="*/ 3536 h 660"/>
                    <a:gd name="T62" fmla="*/ 125220 w 846"/>
                    <a:gd name="T63" fmla="*/ 3536 h 660"/>
                    <a:gd name="T64" fmla="*/ 125220 w 846"/>
                    <a:gd name="T65" fmla="*/ 3536 h 660"/>
                    <a:gd name="T66" fmla="*/ 125220 w 846"/>
                    <a:gd name="T67" fmla="*/ 3536 h 660"/>
                    <a:gd name="T68" fmla="*/ 125220 w 846"/>
                    <a:gd name="T69" fmla="*/ 3536 h 660"/>
                    <a:gd name="T70" fmla="*/ 125220 w 846"/>
                    <a:gd name="T71" fmla="*/ 3536 h 660"/>
                    <a:gd name="T72" fmla="*/ 125220 w 846"/>
                    <a:gd name="T73" fmla="*/ 3536 h 660"/>
                    <a:gd name="T74" fmla="*/ 125220 w 846"/>
                    <a:gd name="T75" fmla="*/ 3536 h 660"/>
                    <a:gd name="T76" fmla="*/ 125220 w 846"/>
                    <a:gd name="T77" fmla="*/ 3536 h 660"/>
                    <a:gd name="T78" fmla="*/ 125220 w 846"/>
                    <a:gd name="T79" fmla="*/ 3536 h 660"/>
                    <a:gd name="T80" fmla="*/ 125220 w 846"/>
                    <a:gd name="T81" fmla="*/ 3536 h 660"/>
                    <a:gd name="T82" fmla="*/ 125220 w 846"/>
                    <a:gd name="T83" fmla="*/ 3536 h 660"/>
                    <a:gd name="T84" fmla="*/ 125220 w 846"/>
                    <a:gd name="T85" fmla="*/ 3536 h 660"/>
                    <a:gd name="T86" fmla="*/ 125220 w 846"/>
                    <a:gd name="T87" fmla="*/ 3536 h 660"/>
                    <a:gd name="T88" fmla="*/ 125220 w 846"/>
                    <a:gd name="T89" fmla="*/ 3536 h 66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846"/>
                    <a:gd name="T136" fmla="*/ 0 h 660"/>
                    <a:gd name="T137" fmla="*/ 846 w 846"/>
                    <a:gd name="T138" fmla="*/ 660 h 66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846" h="660">
                      <a:moveTo>
                        <a:pt x="822" y="246"/>
                      </a:moveTo>
                      <a:lnTo>
                        <a:pt x="822" y="216"/>
                      </a:lnTo>
                      <a:lnTo>
                        <a:pt x="804" y="216"/>
                      </a:lnTo>
                      <a:lnTo>
                        <a:pt x="816" y="186"/>
                      </a:lnTo>
                      <a:lnTo>
                        <a:pt x="804" y="168"/>
                      </a:lnTo>
                      <a:lnTo>
                        <a:pt x="810" y="102"/>
                      </a:lnTo>
                      <a:lnTo>
                        <a:pt x="798" y="102"/>
                      </a:lnTo>
                      <a:lnTo>
                        <a:pt x="798" y="90"/>
                      </a:lnTo>
                      <a:lnTo>
                        <a:pt x="804" y="84"/>
                      </a:lnTo>
                      <a:lnTo>
                        <a:pt x="792" y="78"/>
                      </a:lnTo>
                      <a:lnTo>
                        <a:pt x="786" y="66"/>
                      </a:lnTo>
                      <a:lnTo>
                        <a:pt x="780" y="60"/>
                      </a:lnTo>
                      <a:lnTo>
                        <a:pt x="744" y="42"/>
                      </a:lnTo>
                      <a:lnTo>
                        <a:pt x="720" y="42"/>
                      </a:lnTo>
                      <a:lnTo>
                        <a:pt x="708" y="48"/>
                      </a:lnTo>
                      <a:lnTo>
                        <a:pt x="702" y="54"/>
                      </a:lnTo>
                      <a:lnTo>
                        <a:pt x="696" y="54"/>
                      </a:lnTo>
                      <a:lnTo>
                        <a:pt x="690" y="48"/>
                      </a:lnTo>
                      <a:lnTo>
                        <a:pt x="678" y="48"/>
                      </a:lnTo>
                      <a:lnTo>
                        <a:pt x="666" y="42"/>
                      </a:lnTo>
                      <a:lnTo>
                        <a:pt x="654" y="42"/>
                      </a:lnTo>
                      <a:lnTo>
                        <a:pt x="642" y="48"/>
                      </a:lnTo>
                      <a:lnTo>
                        <a:pt x="636" y="54"/>
                      </a:lnTo>
                      <a:lnTo>
                        <a:pt x="624" y="54"/>
                      </a:lnTo>
                      <a:lnTo>
                        <a:pt x="588" y="36"/>
                      </a:lnTo>
                      <a:lnTo>
                        <a:pt x="570" y="18"/>
                      </a:lnTo>
                      <a:lnTo>
                        <a:pt x="564" y="6"/>
                      </a:lnTo>
                      <a:lnTo>
                        <a:pt x="558" y="6"/>
                      </a:lnTo>
                      <a:lnTo>
                        <a:pt x="552" y="0"/>
                      </a:lnTo>
                      <a:lnTo>
                        <a:pt x="528" y="0"/>
                      </a:lnTo>
                      <a:lnTo>
                        <a:pt x="528" y="6"/>
                      </a:lnTo>
                      <a:lnTo>
                        <a:pt x="522" y="12"/>
                      </a:lnTo>
                      <a:lnTo>
                        <a:pt x="522" y="30"/>
                      </a:lnTo>
                      <a:lnTo>
                        <a:pt x="516" y="48"/>
                      </a:lnTo>
                      <a:lnTo>
                        <a:pt x="498" y="84"/>
                      </a:lnTo>
                      <a:lnTo>
                        <a:pt x="492" y="102"/>
                      </a:lnTo>
                      <a:lnTo>
                        <a:pt x="468" y="138"/>
                      </a:lnTo>
                      <a:lnTo>
                        <a:pt x="462" y="150"/>
                      </a:lnTo>
                      <a:lnTo>
                        <a:pt x="450" y="162"/>
                      </a:lnTo>
                      <a:lnTo>
                        <a:pt x="438" y="168"/>
                      </a:lnTo>
                      <a:lnTo>
                        <a:pt x="420" y="168"/>
                      </a:lnTo>
                      <a:lnTo>
                        <a:pt x="408" y="174"/>
                      </a:lnTo>
                      <a:lnTo>
                        <a:pt x="402" y="174"/>
                      </a:lnTo>
                      <a:lnTo>
                        <a:pt x="396" y="180"/>
                      </a:lnTo>
                      <a:lnTo>
                        <a:pt x="384" y="186"/>
                      </a:lnTo>
                      <a:lnTo>
                        <a:pt x="378" y="198"/>
                      </a:lnTo>
                      <a:lnTo>
                        <a:pt x="360" y="192"/>
                      </a:lnTo>
                      <a:lnTo>
                        <a:pt x="330" y="204"/>
                      </a:lnTo>
                      <a:lnTo>
                        <a:pt x="330" y="210"/>
                      </a:lnTo>
                      <a:lnTo>
                        <a:pt x="324" y="216"/>
                      </a:lnTo>
                      <a:lnTo>
                        <a:pt x="324" y="228"/>
                      </a:lnTo>
                      <a:lnTo>
                        <a:pt x="318" y="240"/>
                      </a:lnTo>
                      <a:lnTo>
                        <a:pt x="312" y="240"/>
                      </a:lnTo>
                      <a:lnTo>
                        <a:pt x="288" y="264"/>
                      </a:lnTo>
                      <a:lnTo>
                        <a:pt x="288" y="288"/>
                      </a:lnTo>
                      <a:lnTo>
                        <a:pt x="276" y="312"/>
                      </a:lnTo>
                      <a:lnTo>
                        <a:pt x="264" y="324"/>
                      </a:lnTo>
                      <a:lnTo>
                        <a:pt x="258" y="336"/>
                      </a:lnTo>
                      <a:lnTo>
                        <a:pt x="246" y="354"/>
                      </a:lnTo>
                      <a:lnTo>
                        <a:pt x="246" y="402"/>
                      </a:lnTo>
                      <a:lnTo>
                        <a:pt x="240" y="408"/>
                      </a:lnTo>
                      <a:lnTo>
                        <a:pt x="234" y="408"/>
                      </a:lnTo>
                      <a:lnTo>
                        <a:pt x="234" y="414"/>
                      </a:lnTo>
                      <a:lnTo>
                        <a:pt x="240" y="420"/>
                      </a:lnTo>
                      <a:lnTo>
                        <a:pt x="252" y="420"/>
                      </a:lnTo>
                      <a:lnTo>
                        <a:pt x="252" y="474"/>
                      </a:lnTo>
                      <a:lnTo>
                        <a:pt x="240" y="474"/>
                      </a:lnTo>
                      <a:lnTo>
                        <a:pt x="228" y="480"/>
                      </a:lnTo>
                      <a:lnTo>
                        <a:pt x="192" y="540"/>
                      </a:lnTo>
                      <a:lnTo>
                        <a:pt x="180" y="552"/>
                      </a:lnTo>
                      <a:lnTo>
                        <a:pt x="168" y="552"/>
                      </a:lnTo>
                      <a:lnTo>
                        <a:pt x="162" y="558"/>
                      </a:lnTo>
                      <a:lnTo>
                        <a:pt x="150" y="564"/>
                      </a:lnTo>
                      <a:lnTo>
                        <a:pt x="144" y="576"/>
                      </a:lnTo>
                      <a:lnTo>
                        <a:pt x="132" y="588"/>
                      </a:lnTo>
                      <a:lnTo>
                        <a:pt x="126" y="600"/>
                      </a:lnTo>
                      <a:lnTo>
                        <a:pt x="120" y="606"/>
                      </a:lnTo>
                      <a:lnTo>
                        <a:pt x="84" y="624"/>
                      </a:lnTo>
                      <a:lnTo>
                        <a:pt x="66" y="624"/>
                      </a:lnTo>
                      <a:lnTo>
                        <a:pt x="54" y="630"/>
                      </a:lnTo>
                      <a:lnTo>
                        <a:pt x="48" y="630"/>
                      </a:lnTo>
                      <a:lnTo>
                        <a:pt x="42" y="636"/>
                      </a:lnTo>
                      <a:lnTo>
                        <a:pt x="12" y="636"/>
                      </a:lnTo>
                      <a:lnTo>
                        <a:pt x="6" y="642"/>
                      </a:lnTo>
                      <a:lnTo>
                        <a:pt x="6" y="654"/>
                      </a:lnTo>
                      <a:lnTo>
                        <a:pt x="0" y="660"/>
                      </a:lnTo>
                      <a:lnTo>
                        <a:pt x="312" y="660"/>
                      </a:lnTo>
                      <a:lnTo>
                        <a:pt x="312" y="600"/>
                      </a:lnTo>
                      <a:lnTo>
                        <a:pt x="318" y="570"/>
                      </a:lnTo>
                      <a:lnTo>
                        <a:pt x="330" y="564"/>
                      </a:lnTo>
                      <a:lnTo>
                        <a:pt x="336" y="558"/>
                      </a:lnTo>
                      <a:lnTo>
                        <a:pt x="348" y="552"/>
                      </a:lnTo>
                      <a:lnTo>
                        <a:pt x="378" y="522"/>
                      </a:lnTo>
                      <a:lnTo>
                        <a:pt x="378" y="516"/>
                      </a:lnTo>
                      <a:lnTo>
                        <a:pt x="396" y="516"/>
                      </a:lnTo>
                      <a:lnTo>
                        <a:pt x="426" y="498"/>
                      </a:lnTo>
                      <a:lnTo>
                        <a:pt x="438" y="504"/>
                      </a:lnTo>
                      <a:lnTo>
                        <a:pt x="444" y="510"/>
                      </a:lnTo>
                      <a:lnTo>
                        <a:pt x="456" y="510"/>
                      </a:lnTo>
                      <a:lnTo>
                        <a:pt x="462" y="498"/>
                      </a:lnTo>
                      <a:lnTo>
                        <a:pt x="462" y="492"/>
                      </a:lnTo>
                      <a:lnTo>
                        <a:pt x="486" y="486"/>
                      </a:lnTo>
                      <a:lnTo>
                        <a:pt x="492" y="474"/>
                      </a:lnTo>
                      <a:lnTo>
                        <a:pt x="504" y="474"/>
                      </a:lnTo>
                      <a:lnTo>
                        <a:pt x="516" y="480"/>
                      </a:lnTo>
                      <a:lnTo>
                        <a:pt x="540" y="480"/>
                      </a:lnTo>
                      <a:lnTo>
                        <a:pt x="552" y="468"/>
                      </a:lnTo>
                      <a:lnTo>
                        <a:pt x="564" y="444"/>
                      </a:lnTo>
                      <a:lnTo>
                        <a:pt x="570" y="438"/>
                      </a:lnTo>
                      <a:lnTo>
                        <a:pt x="576" y="426"/>
                      </a:lnTo>
                      <a:lnTo>
                        <a:pt x="618" y="426"/>
                      </a:lnTo>
                      <a:lnTo>
                        <a:pt x="624" y="420"/>
                      </a:lnTo>
                      <a:lnTo>
                        <a:pt x="636" y="414"/>
                      </a:lnTo>
                      <a:lnTo>
                        <a:pt x="648" y="402"/>
                      </a:lnTo>
                      <a:lnTo>
                        <a:pt x="648" y="396"/>
                      </a:lnTo>
                      <a:lnTo>
                        <a:pt x="672" y="384"/>
                      </a:lnTo>
                      <a:lnTo>
                        <a:pt x="660" y="366"/>
                      </a:lnTo>
                      <a:lnTo>
                        <a:pt x="654" y="354"/>
                      </a:lnTo>
                      <a:lnTo>
                        <a:pt x="648" y="348"/>
                      </a:lnTo>
                      <a:lnTo>
                        <a:pt x="648" y="336"/>
                      </a:lnTo>
                      <a:lnTo>
                        <a:pt x="654" y="330"/>
                      </a:lnTo>
                      <a:lnTo>
                        <a:pt x="678" y="330"/>
                      </a:lnTo>
                      <a:lnTo>
                        <a:pt x="690" y="324"/>
                      </a:lnTo>
                      <a:lnTo>
                        <a:pt x="714" y="324"/>
                      </a:lnTo>
                      <a:lnTo>
                        <a:pt x="714" y="312"/>
                      </a:lnTo>
                      <a:lnTo>
                        <a:pt x="720" y="306"/>
                      </a:lnTo>
                      <a:lnTo>
                        <a:pt x="720" y="300"/>
                      </a:lnTo>
                      <a:lnTo>
                        <a:pt x="732" y="300"/>
                      </a:lnTo>
                      <a:lnTo>
                        <a:pt x="738" y="306"/>
                      </a:lnTo>
                      <a:lnTo>
                        <a:pt x="744" y="300"/>
                      </a:lnTo>
                      <a:lnTo>
                        <a:pt x="744" y="294"/>
                      </a:lnTo>
                      <a:lnTo>
                        <a:pt x="762" y="294"/>
                      </a:lnTo>
                      <a:lnTo>
                        <a:pt x="774" y="300"/>
                      </a:lnTo>
                      <a:lnTo>
                        <a:pt x="828" y="294"/>
                      </a:lnTo>
                      <a:lnTo>
                        <a:pt x="828" y="282"/>
                      </a:lnTo>
                      <a:lnTo>
                        <a:pt x="846" y="264"/>
                      </a:lnTo>
                      <a:lnTo>
                        <a:pt x="822" y="24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5" name="Montenegro"/>
                <p:cNvSpPr>
                  <a:spLocks/>
                </p:cNvSpPr>
                <p:nvPr/>
              </p:nvSpPr>
              <p:spPr bwMode="gray">
                <a:xfrm>
                  <a:off x="2929" y="2596"/>
                  <a:ext cx="28" cy="19"/>
                </a:xfrm>
                <a:custGeom>
                  <a:avLst/>
                  <a:gdLst>
                    <a:gd name="T0" fmla="*/ 119934 w 114"/>
                    <a:gd name="T1" fmla="*/ 3710 h 138"/>
                    <a:gd name="T2" fmla="*/ 119934 w 114"/>
                    <a:gd name="T3" fmla="*/ 3710 h 138"/>
                    <a:gd name="T4" fmla="*/ 119934 w 114"/>
                    <a:gd name="T5" fmla="*/ 3710 h 138"/>
                    <a:gd name="T6" fmla="*/ 119934 w 114"/>
                    <a:gd name="T7" fmla="*/ 3710 h 138"/>
                    <a:gd name="T8" fmla="*/ 119934 w 114"/>
                    <a:gd name="T9" fmla="*/ 3710 h 138"/>
                    <a:gd name="T10" fmla="*/ 119934 w 114"/>
                    <a:gd name="T11" fmla="*/ 3710 h 138"/>
                    <a:gd name="T12" fmla="*/ 119934 w 114"/>
                    <a:gd name="T13" fmla="*/ 0 h 138"/>
                    <a:gd name="T14" fmla="*/ 119934 w 114"/>
                    <a:gd name="T15" fmla="*/ 0 h 138"/>
                    <a:gd name="T16" fmla="*/ 119934 w 114"/>
                    <a:gd name="T17" fmla="*/ 3710 h 138"/>
                    <a:gd name="T18" fmla="*/ 119934 w 114"/>
                    <a:gd name="T19" fmla="*/ 3710 h 138"/>
                    <a:gd name="T20" fmla="*/ 119934 w 114"/>
                    <a:gd name="T21" fmla="*/ 3710 h 138"/>
                    <a:gd name="T22" fmla="*/ 119934 w 114"/>
                    <a:gd name="T23" fmla="*/ 3710 h 138"/>
                    <a:gd name="T24" fmla="*/ 119934 w 114"/>
                    <a:gd name="T25" fmla="*/ 3710 h 138"/>
                    <a:gd name="T26" fmla="*/ 119934 w 114"/>
                    <a:gd name="T27" fmla="*/ 3710 h 138"/>
                    <a:gd name="T28" fmla="*/ 0 w 114"/>
                    <a:gd name="T29" fmla="*/ 3710 h 138"/>
                    <a:gd name="T30" fmla="*/ 0 w 114"/>
                    <a:gd name="T31" fmla="*/ 3710 h 138"/>
                    <a:gd name="T32" fmla="*/ 119934 w 114"/>
                    <a:gd name="T33" fmla="*/ 3710 h 138"/>
                    <a:gd name="T34" fmla="*/ 119934 w 114"/>
                    <a:gd name="T35" fmla="*/ 3710 h 138"/>
                    <a:gd name="T36" fmla="*/ 119934 w 114"/>
                    <a:gd name="T37" fmla="*/ 3710 h 138"/>
                    <a:gd name="T38" fmla="*/ 119934 w 114"/>
                    <a:gd name="T39" fmla="*/ 3710 h 138"/>
                    <a:gd name="T40" fmla="*/ 119934 w 114"/>
                    <a:gd name="T41" fmla="*/ 3710 h 138"/>
                    <a:gd name="T42" fmla="*/ 119934 w 114"/>
                    <a:gd name="T43" fmla="*/ 3710 h 138"/>
                    <a:gd name="T44" fmla="*/ 119934 w 114"/>
                    <a:gd name="T45" fmla="*/ 3710 h 138"/>
                    <a:gd name="T46" fmla="*/ 119934 w 114"/>
                    <a:gd name="T47" fmla="*/ 3710 h 138"/>
                    <a:gd name="T48" fmla="*/ 119934 w 114"/>
                    <a:gd name="T49" fmla="*/ 3710 h 138"/>
                    <a:gd name="T50" fmla="*/ 119934 w 114"/>
                    <a:gd name="T51" fmla="*/ 3710 h 138"/>
                    <a:gd name="T52" fmla="*/ 119934 w 114"/>
                    <a:gd name="T53" fmla="*/ 3710 h 138"/>
                    <a:gd name="T54" fmla="*/ 119934 w 114"/>
                    <a:gd name="T55" fmla="*/ 3710 h 138"/>
                    <a:gd name="T56" fmla="*/ 119934 w 114"/>
                    <a:gd name="T57" fmla="*/ 3710 h 138"/>
                    <a:gd name="T58" fmla="*/ 119934 w 114"/>
                    <a:gd name="T59" fmla="*/ 3710 h 138"/>
                    <a:gd name="T60" fmla="*/ 119934 w 114"/>
                    <a:gd name="T61" fmla="*/ 3710 h 138"/>
                    <a:gd name="T62" fmla="*/ 119934 w 114"/>
                    <a:gd name="T63" fmla="*/ 3710 h 138"/>
                    <a:gd name="T64" fmla="*/ 119934 w 114"/>
                    <a:gd name="T65" fmla="*/ 3710 h 138"/>
                    <a:gd name="T66" fmla="*/ 119934 w 114"/>
                    <a:gd name="T67" fmla="*/ 3710 h 138"/>
                    <a:gd name="T68" fmla="*/ 119934 w 114"/>
                    <a:gd name="T69" fmla="*/ 3710 h 138"/>
                    <a:gd name="T70" fmla="*/ 119934 w 114"/>
                    <a:gd name="T71" fmla="*/ 3710 h 13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4"/>
                    <a:gd name="T109" fmla="*/ 0 h 138"/>
                    <a:gd name="T110" fmla="*/ 114 w 114"/>
                    <a:gd name="T111" fmla="*/ 138 h 13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4" h="138">
                      <a:moveTo>
                        <a:pt x="114" y="42"/>
                      </a:moveTo>
                      <a:lnTo>
                        <a:pt x="108" y="48"/>
                      </a:lnTo>
                      <a:lnTo>
                        <a:pt x="96" y="30"/>
                      </a:lnTo>
                      <a:lnTo>
                        <a:pt x="84" y="18"/>
                      </a:lnTo>
                      <a:lnTo>
                        <a:pt x="66" y="6"/>
                      </a:lnTo>
                      <a:lnTo>
                        <a:pt x="60" y="6"/>
                      </a:lnTo>
                      <a:lnTo>
                        <a:pt x="48" y="0"/>
                      </a:lnTo>
                      <a:lnTo>
                        <a:pt x="42" y="0"/>
                      </a:lnTo>
                      <a:lnTo>
                        <a:pt x="42" y="24"/>
                      </a:lnTo>
                      <a:lnTo>
                        <a:pt x="24" y="24"/>
                      </a:lnTo>
                      <a:lnTo>
                        <a:pt x="18" y="30"/>
                      </a:lnTo>
                      <a:lnTo>
                        <a:pt x="18" y="36"/>
                      </a:lnTo>
                      <a:lnTo>
                        <a:pt x="12" y="48"/>
                      </a:lnTo>
                      <a:lnTo>
                        <a:pt x="6" y="48"/>
                      </a:lnTo>
                      <a:lnTo>
                        <a:pt x="0" y="54"/>
                      </a:lnTo>
                      <a:lnTo>
                        <a:pt x="0" y="60"/>
                      </a:lnTo>
                      <a:lnTo>
                        <a:pt x="6" y="66"/>
                      </a:lnTo>
                      <a:lnTo>
                        <a:pt x="12" y="66"/>
                      </a:lnTo>
                      <a:lnTo>
                        <a:pt x="24" y="72"/>
                      </a:lnTo>
                      <a:lnTo>
                        <a:pt x="6" y="102"/>
                      </a:lnTo>
                      <a:lnTo>
                        <a:pt x="18" y="102"/>
                      </a:lnTo>
                      <a:lnTo>
                        <a:pt x="24" y="96"/>
                      </a:lnTo>
                      <a:lnTo>
                        <a:pt x="36" y="96"/>
                      </a:lnTo>
                      <a:lnTo>
                        <a:pt x="36" y="114"/>
                      </a:lnTo>
                      <a:lnTo>
                        <a:pt x="60" y="138"/>
                      </a:lnTo>
                      <a:lnTo>
                        <a:pt x="72" y="126"/>
                      </a:lnTo>
                      <a:lnTo>
                        <a:pt x="66" y="108"/>
                      </a:lnTo>
                      <a:lnTo>
                        <a:pt x="60" y="114"/>
                      </a:lnTo>
                      <a:lnTo>
                        <a:pt x="42" y="102"/>
                      </a:lnTo>
                      <a:lnTo>
                        <a:pt x="66" y="102"/>
                      </a:lnTo>
                      <a:lnTo>
                        <a:pt x="78" y="96"/>
                      </a:lnTo>
                      <a:lnTo>
                        <a:pt x="78" y="78"/>
                      </a:lnTo>
                      <a:lnTo>
                        <a:pt x="108" y="90"/>
                      </a:lnTo>
                      <a:lnTo>
                        <a:pt x="114" y="84"/>
                      </a:lnTo>
                      <a:lnTo>
                        <a:pt x="114" y="90"/>
                      </a:lnTo>
                      <a:lnTo>
                        <a:pt x="114" y="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6" name="Mongolia"/>
                <p:cNvSpPr>
                  <a:spLocks/>
                </p:cNvSpPr>
                <p:nvPr/>
              </p:nvSpPr>
              <p:spPr bwMode="gray">
                <a:xfrm>
                  <a:off x="3986" y="2504"/>
                  <a:ext cx="516" cy="114"/>
                </a:xfrm>
                <a:custGeom>
                  <a:avLst/>
                  <a:gdLst>
                    <a:gd name="T0" fmla="*/ 120856 w 2100"/>
                    <a:gd name="T1" fmla="*/ 3577 h 834"/>
                    <a:gd name="T2" fmla="*/ 120856 w 2100"/>
                    <a:gd name="T3" fmla="*/ 3577 h 834"/>
                    <a:gd name="T4" fmla="*/ 120856 w 2100"/>
                    <a:gd name="T5" fmla="*/ 3577 h 834"/>
                    <a:gd name="T6" fmla="*/ 120856 w 2100"/>
                    <a:gd name="T7" fmla="*/ 3577 h 834"/>
                    <a:gd name="T8" fmla="*/ 120856 w 2100"/>
                    <a:gd name="T9" fmla="*/ 3577 h 834"/>
                    <a:gd name="T10" fmla="*/ 120856 w 2100"/>
                    <a:gd name="T11" fmla="*/ 3577 h 834"/>
                    <a:gd name="T12" fmla="*/ 120856 w 2100"/>
                    <a:gd name="T13" fmla="*/ 3577 h 834"/>
                    <a:gd name="T14" fmla="*/ 120856 w 2100"/>
                    <a:gd name="T15" fmla="*/ 3577 h 834"/>
                    <a:gd name="T16" fmla="*/ 120856 w 2100"/>
                    <a:gd name="T17" fmla="*/ 3577 h 834"/>
                    <a:gd name="T18" fmla="*/ 120856 w 2100"/>
                    <a:gd name="T19" fmla="*/ 3577 h 834"/>
                    <a:gd name="T20" fmla="*/ 120856 w 2100"/>
                    <a:gd name="T21" fmla="*/ 3577 h 834"/>
                    <a:gd name="T22" fmla="*/ 120856 w 2100"/>
                    <a:gd name="T23" fmla="*/ 3577 h 834"/>
                    <a:gd name="T24" fmla="*/ 120856 w 2100"/>
                    <a:gd name="T25" fmla="*/ 3577 h 834"/>
                    <a:gd name="T26" fmla="*/ 120856 w 2100"/>
                    <a:gd name="T27" fmla="*/ 3577 h 834"/>
                    <a:gd name="T28" fmla="*/ 120856 w 2100"/>
                    <a:gd name="T29" fmla="*/ 3577 h 834"/>
                    <a:gd name="T30" fmla="*/ 120856 w 2100"/>
                    <a:gd name="T31" fmla="*/ 3577 h 834"/>
                    <a:gd name="T32" fmla="*/ 120856 w 2100"/>
                    <a:gd name="T33" fmla="*/ 3577 h 834"/>
                    <a:gd name="T34" fmla="*/ 120856 w 2100"/>
                    <a:gd name="T35" fmla="*/ 3577 h 834"/>
                    <a:gd name="T36" fmla="*/ 120856 w 2100"/>
                    <a:gd name="T37" fmla="*/ 3577 h 834"/>
                    <a:gd name="T38" fmla="*/ 120856 w 2100"/>
                    <a:gd name="T39" fmla="*/ 3577 h 834"/>
                    <a:gd name="T40" fmla="*/ 120856 w 2100"/>
                    <a:gd name="T41" fmla="*/ 3577 h 834"/>
                    <a:gd name="T42" fmla="*/ 120856 w 2100"/>
                    <a:gd name="T43" fmla="*/ 3577 h 834"/>
                    <a:gd name="T44" fmla="*/ 120856 w 2100"/>
                    <a:gd name="T45" fmla="*/ 3577 h 834"/>
                    <a:gd name="T46" fmla="*/ 120856 w 2100"/>
                    <a:gd name="T47" fmla="*/ 3577 h 834"/>
                    <a:gd name="T48" fmla="*/ 120856 w 2100"/>
                    <a:gd name="T49" fmla="*/ 3577 h 834"/>
                    <a:gd name="T50" fmla="*/ 120856 w 2100"/>
                    <a:gd name="T51" fmla="*/ 3577 h 834"/>
                    <a:gd name="T52" fmla="*/ 120856 w 2100"/>
                    <a:gd name="T53" fmla="*/ 3577 h 834"/>
                    <a:gd name="T54" fmla="*/ 120856 w 2100"/>
                    <a:gd name="T55" fmla="*/ 3577 h 834"/>
                    <a:gd name="T56" fmla="*/ 120856 w 2100"/>
                    <a:gd name="T57" fmla="*/ 3577 h 834"/>
                    <a:gd name="T58" fmla="*/ 120856 w 2100"/>
                    <a:gd name="T59" fmla="*/ 3577 h 834"/>
                    <a:gd name="T60" fmla="*/ 120856 w 2100"/>
                    <a:gd name="T61" fmla="*/ 3577 h 834"/>
                    <a:gd name="T62" fmla="*/ 0 w 2100"/>
                    <a:gd name="T63" fmla="*/ 3577 h 834"/>
                    <a:gd name="T64" fmla="*/ 120856 w 2100"/>
                    <a:gd name="T65" fmla="*/ 3577 h 834"/>
                    <a:gd name="T66" fmla="*/ 120856 w 2100"/>
                    <a:gd name="T67" fmla="*/ 3577 h 834"/>
                    <a:gd name="T68" fmla="*/ 120856 w 2100"/>
                    <a:gd name="T69" fmla="*/ 3577 h 834"/>
                    <a:gd name="T70" fmla="*/ 120856 w 2100"/>
                    <a:gd name="T71" fmla="*/ 3577 h 834"/>
                    <a:gd name="T72" fmla="*/ 120856 w 2100"/>
                    <a:gd name="T73" fmla="*/ 3577 h 834"/>
                    <a:gd name="T74" fmla="*/ 120856 w 2100"/>
                    <a:gd name="T75" fmla="*/ 3577 h 834"/>
                    <a:gd name="T76" fmla="*/ 120856 w 2100"/>
                    <a:gd name="T77" fmla="*/ 3577 h 834"/>
                    <a:gd name="T78" fmla="*/ 120856 w 2100"/>
                    <a:gd name="T79" fmla="*/ 3577 h 834"/>
                    <a:gd name="T80" fmla="*/ 120856 w 2100"/>
                    <a:gd name="T81" fmla="*/ 3577 h 834"/>
                    <a:gd name="T82" fmla="*/ 120856 w 2100"/>
                    <a:gd name="T83" fmla="*/ 3577 h 834"/>
                    <a:gd name="T84" fmla="*/ 120856 w 2100"/>
                    <a:gd name="T85" fmla="*/ 3577 h 834"/>
                    <a:gd name="T86" fmla="*/ 120856 w 2100"/>
                    <a:gd name="T87" fmla="*/ 3577 h 834"/>
                    <a:gd name="T88" fmla="*/ 120856 w 2100"/>
                    <a:gd name="T89" fmla="*/ 3577 h 834"/>
                    <a:gd name="T90" fmla="*/ 120856 w 2100"/>
                    <a:gd name="T91" fmla="*/ 3577 h 834"/>
                    <a:gd name="T92" fmla="*/ 120856 w 2100"/>
                    <a:gd name="T93" fmla="*/ 3577 h 834"/>
                    <a:gd name="T94" fmla="*/ 120856 w 2100"/>
                    <a:gd name="T95" fmla="*/ 3577 h 834"/>
                    <a:gd name="T96" fmla="*/ 120856 w 2100"/>
                    <a:gd name="T97" fmla="*/ 3577 h 834"/>
                    <a:gd name="T98" fmla="*/ 120856 w 2100"/>
                    <a:gd name="T99" fmla="*/ 3577 h 834"/>
                    <a:gd name="T100" fmla="*/ 120856 w 2100"/>
                    <a:gd name="T101" fmla="*/ 3577 h 834"/>
                    <a:gd name="T102" fmla="*/ 120856 w 2100"/>
                    <a:gd name="T103" fmla="*/ 3577 h 834"/>
                    <a:gd name="T104" fmla="*/ 120856 w 2100"/>
                    <a:gd name="T105" fmla="*/ 3577 h 834"/>
                    <a:gd name="T106" fmla="*/ 120856 w 2100"/>
                    <a:gd name="T107" fmla="*/ 3577 h 834"/>
                    <a:gd name="T108" fmla="*/ 120856 w 2100"/>
                    <a:gd name="T109" fmla="*/ 3577 h 834"/>
                    <a:gd name="T110" fmla="*/ 120856 w 2100"/>
                    <a:gd name="T111" fmla="*/ 3577 h 834"/>
                    <a:gd name="T112" fmla="*/ 120856 w 2100"/>
                    <a:gd name="T113" fmla="*/ 3577 h 834"/>
                    <a:gd name="T114" fmla="*/ 120856 w 2100"/>
                    <a:gd name="T115" fmla="*/ 3577 h 834"/>
                    <a:gd name="T116" fmla="*/ 120856 w 2100"/>
                    <a:gd name="T117" fmla="*/ 3577 h 834"/>
                    <a:gd name="T118" fmla="*/ 120856 w 2100"/>
                    <a:gd name="T119" fmla="*/ 3577 h 834"/>
                    <a:gd name="T120" fmla="*/ 120856 w 2100"/>
                    <a:gd name="T121" fmla="*/ 3577 h 834"/>
                    <a:gd name="T122" fmla="*/ 120856 w 2100"/>
                    <a:gd name="T123" fmla="*/ 3577 h 83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100"/>
                    <a:gd name="T187" fmla="*/ 0 h 834"/>
                    <a:gd name="T188" fmla="*/ 2100 w 2100"/>
                    <a:gd name="T189" fmla="*/ 834 h 83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100" h="834">
                      <a:moveTo>
                        <a:pt x="2088" y="408"/>
                      </a:moveTo>
                      <a:lnTo>
                        <a:pt x="2076" y="396"/>
                      </a:lnTo>
                      <a:lnTo>
                        <a:pt x="2070" y="384"/>
                      </a:lnTo>
                      <a:lnTo>
                        <a:pt x="2058" y="384"/>
                      </a:lnTo>
                      <a:lnTo>
                        <a:pt x="2034" y="372"/>
                      </a:lnTo>
                      <a:lnTo>
                        <a:pt x="2022" y="360"/>
                      </a:lnTo>
                      <a:lnTo>
                        <a:pt x="2010" y="354"/>
                      </a:lnTo>
                      <a:lnTo>
                        <a:pt x="2004" y="348"/>
                      </a:lnTo>
                      <a:lnTo>
                        <a:pt x="1986" y="348"/>
                      </a:lnTo>
                      <a:lnTo>
                        <a:pt x="1974" y="342"/>
                      </a:lnTo>
                      <a:lnTo>
                        <a:pt x="1968" y="336"/>
                      </a:lnTo>
                      <a:lnTo>
                        <a:pt x="1968" y="324"/>
                      </a:lnTo>
                      <a:lnTo>
                        <a:pt x="1902" y="324"/>
                      </a:lnTo>
                      <a:lnTo>
                        <a:pt x="1902" y="348"/>
                      </a:lnTo>
                      <a:lnTo>
                        <a:pt x="1896" y="354"/>
                      </a:lnTo>
                      <a:lnTo>
                        <a:pt x="1890" y="354"/>
                      </a:lnTo>
                      <a:lnTo>
                        <a:pt x="1878" y="348"/>
                      </a:lnTo>
                      <a:lnTo>
                        <a:pt x="1866" y="336"/>
                      </a:lnTo>
                      <a:lnTo>
                        <a:pt x="1812" y="336"/>
                      </a:lnTo>
                      <a:lnTo>
                        <a:pt x="1806" y="342"/>
                      </a:lnTo>
                      <a:lnTo>
                        <a:pt x="1812" y="342"/>
                      </a:lnTo>
                      <a:lnTo>
                        <a:pt x="1812" y="348"/>
                      </a:lnTo>
                      <a:lnTo>
                        <a:pt x="1794" y="348"/>
                      </a:lnTo>
                      <a:lnTo>
                        <a:pt x="1788" y="342"/>
                      </a:lnTo>
                      <a:lnTo>
                        <a:pt x="1776" y="336"/>
                      </a:lnTo>
                      <a:lnTo>
                        <a:pt x="1770" y="324"/>
                      </a:lnTo>
                      <a:lnTo>
                        <a:pt x="1770" y="306"/>
                      </a:lnTo>
                      <a:lnTo>
                        <a:pt x="1776" y="306"/>
                      </a:lnTo>
                      <a:lnTo>
                        <a:pt x="1770" y="294"/>
                      </a:lnTo>
                      <a:lnTo>
                        <a:pt x="1764" y="270"/>
                      </a:lnTo>
                      <a:lnTo>
                        <a:pt x="1758" y="258"/>
                      </a:lnTo>
                      <a:lnTo>
                        <a:pt x="1758" y="174"/>
                      </a:lnTo>
                      <a:lnTo>
                        <a:pt x="1740" y="174"/>
                      </a:lnTo>
                      <a:lnTo>
                        <a:pt x="1716" y="168"/>
                      </a:lnTo>
                      <a:lnTo>
                        <a:pt x="1710" y="174"/>
                      </a:lnTo>
                      <a:lnTo>
                        <a:pt x="1698" y="180"/>
                      </a:lnTo>
                      <a:lnTo>
                        <a:pt x="1674" y="180"/>
                      </a:lnTo>
                      <a:lnTo>
                        <a:pt x="1662" y="174"/>
                      </a:lnTo>
                      <a:lnTo>
                        <a:pt x="1644" y="156"/>
                      </a:lnTo>
                      <a:lnTo>
                        <a:pt x="1608" y="156"/>
                      </a:lnTo>
                      <a:lnTo>
                        <a:pt x="1596" y="150"/>
                      </a:lnTo>
                      <a:lnTo>
                        <a:pt x="1578" y="150"/>
                      </a:lnTo>
                      <a:lnTo>
                        <a:pt x="1548" y="180"/>
                      </a:lnTo>
                      <a:lnTo>
                        <a:pt x="1548" y="192"/>
                      </a:lnTo>
                      <a:lnTo>
                        <a:pt x="1536" y="204"/>
                      </a:lnTo>
                      <a:lnTo>
                        <a:pt x="1500" y="204"/>
                      </a:lnTo>
                      <a:lnTo>
                        <a:pt x="1488" y="216"/>
                      </a:lnTo>
                      <a:lnTo>
                        <a:pt x="1440" y="216"/>
                      </a:lnTo>
                      <a:lnTo>
                        <a:pt x="1440" y="222"/>
                      </a:lnTo>
                      <a:lnTo>
                        <a:pt x="1422" y="240"/>
                      </a:lnTo>
                      <a:lnTo>
                        <a:pt x="1416" y="240"/>
                      </a:lnTo>
                      <a:lnTo>
                        <a:pt x="1416" y="234"/>
                      </a:lnTo>
                      <a:lnTo>
                        <a:pt x="1410" y="228"/>
                      </a:lnTo>
                      <a:lnTo>
                        <a:pt x="1392" y="228"/>
                      </a:lnTo>
                      <a:lnTo>
                        <a:pt x="1380" y="234"/>
                      </a:lnTo>
                      <a:lnTo>
                        <a:pt x="1356" y="234"/>
                      </a:lnTo>
                      <a:lnTo>
                        <a:pt x="1344" y="228"/>
                      </a:lnTo>
                      <a:lnTo>
                        <a:pt x="1338" y="228"/>
                      </a:lnTo>
                      <a:lnTo>
                        <a:pt x="1332" y="222"/>
                      </a:lnTo>
                      <a:lnTo>
                        <a:pt x="1266" y="222"/>
                      </a:lnTo>
                      <a:lnTo>
                        <a:pt x="1260" y="216"/>
                      </a:lnTo>
                      <a:lnTo>
                        <a:pt x="1260" y="204"/>
                      </a:lnTo>
                      <a:lnTo>
                        <a:pt x="1248" y="198"/>
                      </a:lnTo>
                      <a:lnTo>
                        <a:pt x="1230" y="198"/>
                      </a:lnTo>
                      <a:lnTo>
                        <a:pt x="1230" y="192"/>
                      </a:lnTo>
                      <a:lnTo>
                        <a:pt x="1218" y="180"/>
                      </a:lnTo>
                      <a:lnTo>
                        <a:pt x="1218" y="174"/>
                      </a:lnTo>
                      <a:lnTo>
                        <a:pt x="1212" y="168"/>
                      </a:lnTo>
                      <a:lnTo>
                        <a:pt x="1152" y="168"/>
                      </a:lnTo>
                      <a:lnTo>
                        <a:pt x="1128" y="144"/>
                      </a:lnTo>
                      <a:lnTo>
                        <a:pt x="1092" y="144"/>
                      </a:lnTo>
                      <a:lnTo>
                        <a:pt x="1086" y="138"/>
                      </a:lnTo>
                      <a:lnTo>
                        <a:pt x="1080" y="138"/>
                      </a:lnTo>
                      <a:lnTo>
                        <a:pt x="1068" y="132"/>
                      </a:lnTo>
                      <a:lnTo>
                        <a:pt x="1020" y="132"/>
                      </a:lnTo>
                      <a:lnTo>
                        <a:pt x="966" y="150"/>
                      </a:lnTo>
                      <a:lnTo>
                        <a:pt x="954" y="156"/>
                      </a:lnTo>
                      <a:lnTo>
                        <a:pt x="942" y="156"/>
                      </a:lnTo>
                      <a:lnTo>
                        <a:pt x="930" y="150"/>
                      </a:lnTo>
                      <a:lnTo>
                        <a:pt x="918" y="150"/>
                      </a:lnTo>
                      <a:lnTo>
                        <a:pt x="912" y="144"/>
                      </a:lnTo>
                      <a:lnTo>
                        <a:pt x="882" y="144"/>
                      </a:lnTo>
                      <a:lnTo>
                        <a:pt x="864" y="126"/>
                      </a:lnTo>
                      <a:lnTo>
                        <a:pt x="864" y="120"/>
                      </a:lnTo>
                      <a:lnTo>
                        <a:pt x="840" y="126"/>
                      </a:lnTo>
                      <a:lnTo>
                        <a:pt x="840" y="120"/>
                      </a:lnTo>
                      <a:lnTo>
                        <a:pt x="834" y="114"/>
                      </a:lnTo>
                      <a:lnTo>
                        <a:pt x="822" y="90"/>
                      </a:lnTo>
                      <a:lnTo>
                        <a:pt x="810" y="78"/>
                      </a:lnTo>
                      <a:lnTo>
                        <a:pt x="804" y="66"/>
                      </a:lnTo>
                      <a:lnTo>
                        <a:pt x="798" y="60"/>
                      </a:lnTo>
                      <a:lnTo>
                        <a:pt x="786" y="54"/>
                      </a:lnTo>
                      <a:lnTo>
                        <a:pt x="768" y="54"/>
                      </a:lnTo>
                      <a:lnTo>
                        <a:pt x="756" y="60"/>
                      </a:lnTo>
                      <a:lnTo>
                        <a:pt x="750" y="60"/>
                      </a:lnTo>
                      <a:lnTo>
                        <a:pt x="726" y="48"/>
                      </a:lnTo>
                      <a:lnTo>
                        <a:pt x="720" y="42"/>
                      </a:lnTo>
                      <a:lnTo>
                        <a:pt x="708" y="36"/>
                      </a:lnTo>
                      <a:lnTo>
                        <a:pt x="672" y="36"/>
                      </a:lnTo>
                      <a:lnTo>
                        <a:pt x="648" y="30"/>
                      </a:lnTo>
                      <a:lnTo>
                        <a:pt x="636" y="30"/>
                      </a:lnTo>
                      <a:lnTo>
                        <a:pt x="576" y="0"/>
                      </a:lnTo>
                      <a:lnTo>
                        <a:pt x="576" y="18"/>
                      </a:lnTo>
                      <a:lnTo>
                        <a:pt x="570" y="30"/>
                      </a:lnTo>
                      <a:lnTo>
                        <a:pt x="558" y="36"/>
                      </a:lnTo>
                      <a:lnTo>
                        <a:pt x="552" y="36"/>
                      </a:lnTo>
                      <a:lnTo>
                        <a:pt x="558" y="48"/>
                      </a:lnTo>
                      <a:lnTo>
                        <a:pt x="540" y="48"/>
                      </a:lnTo>
                      <a:lnTo>
                        <a:pt x="540" y="60"/>
                      </a:lnTo>
                      <a:lnTo>
                        <a:pt x="552" y="72"/>
                      </a:lnTo>
                      <a:lnTo>
                        <a:pt x="558" y="90"/>
                      </a:lnTo>
                      <a:lnTo>
                        <a:pt x="582" y="126"/>
                      </a:lnTo>
                      <a:lnTo>
                        <a:pt x="588" y="126"/>
                      </a:lnTo>
                      <a:lnTo>
                        <a:pt x="594" y="132"/>
                      </a:lnTo>
                      <a:lnTo>
                        <a:pt x="600" y="144"/>
                      </a:lnTo>
                      <a:lnTo>
                        <a:pt x="600" y="168"/>
                      </a:lnTo>
                      <a:lnTo>
                        <a:pt x="582" y="168"/>
                      </a:lnTo>
                      <a:lnTo>
                        <a:pt x="582" y="174"/>
                      </a:lnTo>
                      <a:lnTo>
                        <a:pt x="576" y="180"/>
                      </a:lnTo>
                      <a:lnTo>
                        <a:pt x="552" y="192"/>
                      </a:lnTo>
                      <a:lnTo>
                        <a:pt x="546" y="186"/>
                      </a:lnTo>
                      <a:lnTo>
                        <a:pt x="546" y="174"/>
                      </a:lnTo>
                      <a:lnTo>
                        <a:pt x="498" y="180"/>
                      </a:lnTo>
                      <a:lnTo>
                        <a:pt x="498" y="168"/>
                      </a:lnTo>
                      <a:lnTo>
                        <a:pt x="456" y="168"/>
                      </a:lnTo>
                      <a:lnTo>
                        <a:pt x="450" y="174"/>
                      </a:lnTo>
                      <a:lnTo>
                        <a:pt x="450" y="180"/>
                      </a:lnTo>
                      <a:lnTo>
                        <a:pt x="444" y="168"/>
                      </a:lnTo>
                      <a:lnTo>
                        <a:pt x="420" y="174"/>
                      </a:lnTo>
                      <a:lnTo>
                        <a:pt x="414" y="162"/>
                      </a:lnTo>
                      <a:lnTo>
                        <a:pt x="384" y="162"/>
                      </a:lnTo>
                      <a:lnTo>
                        <a:pt x="366" y="156"/>
                      </a:lnTo>
                      <a:lnTo>
                        <a:pt x="360" y="150"/>
                      </a:lnTo>
                      <a:lnTo>
                        <a:pt x="360" y="138"/>
                      </a:lnTo>
                      <a:lnTo>
                        <a:pt x="354" y="132"/>
                      </a:lnTo>
                      <a:lnTo>
                        <a:pt x="354" y="126"/>
                      </a:lnTo>
                      <a:lnTo>
                        <a:pt x="312" y="126"/>
                      </a:lnTo>
                      <a:lnTo>
                        <a:pt x="294" y="132"/>
                      </a:lnTo>
                      <a:lnTo>
                        <a:pt x="270" y="132"/>
                      </a:lnTo>
                      <a:lnTo>
                        <a:pt x="264" y="114"/>
                      </a:lnTo>
                      <a:lnTo>
                        <a:pt x="228" y="114"/>
                      </a:lnTo>
                      <a:lnTo>
                        <a:pt x="228" y="108"/>
                      </a:lnTo>
                      <a:lnTo>
                        <a:pt x="210" y="114"/>
                      </a:lnTo>
                      <a:lnTo>
                        <a:pt x="204" y="108"/>
                      </a:lnTo>
                      <a:lnTo>
                        <a:pt x="186" y="108"/>
                      </a:lnTo>
                      <a:lnTo>
                        <a:pt x="180" y="114"/>
                      </a:lnTo>
                      <a:lnTo>
                        <a:pt x="180" y="120"/>
                      </a:lnTo>
                      <a:lnTo>
                        <a:pt x="174" y="126"/>
                      </a:lnTo>
                      <a:lnTo>
                        <a:pt x="174" y="132"/>
                      </a:lnTo>
                      <a:lnTo>
                        <a:pt x="150" y="132"/>
                      </a:lnTo>
                      <a:lnTo>
                        <a:pt x="138" y="150"/>
                      </a:lnTo>
                      <a:lnTo>
                        <a:pt x="120" y="150"/>
                      </a:lnTo>
                      <a:lnTo>
                        <a:pt x="84" y="186"/>
                      </a:lnTo>
                      <a:lnTo>
                        <a:pt x="84" y="192"/>
                      </a:lnTo>
                      <a:lnTo>
                        <a:pt x="90" y="198"/>
                      </a:lnTo>
                      <a:lnTo>
                        <a:pt x="66" y="198"/>
                      </a:lnTo>
                      <a:lnTo>
                        <a:pt x="72" y="210"/>
                      </a:lnTo>
                      <a:lnTo>
                        <a:pt x="12" y="210"/>
                      </a:lnTo>
                      <a:lnTo>
                        <a:pt x="12" y="228"/>
                      </a:lnTo>
                      <a:lnTo>
                        <a:pt x="0" y="240"/>
                      </a:lnTo>
                      <a:lnTo>
                        <a:pt x="6" y="246"/>
                      </a:lnTo>
                      <a:lnTo>
                        <a:pt x="6" y="258"/>
                      </a:lnTo>
                      <a:lnTo>
                        <a:pt x="0" y="264"/>
                      </a:lnTo>
                      <a:lnTo>
                        <a:pt x="24" y="264"/>
                      </a:lnTo>
                      <a:lnTo>
                        <a:pt x="24" y="282"/>
                      </a:lnTo>
                      <a:lnTo>
                        <a:pt x="36" y="288"/>
                      </a:lnTo>
                      <a:lnTo>
                        <a:pt x="48" y="288"/>
                      </a:lnTo>
                      <a:lnTo>
                        <a:pt x="60" y="294"/>
                      </a:lnTo>
                      <a:lnTo>
                        <a:pt x="72" y="294"/>
                      </a:lnTo>
                      <a:lnTo>
                        <a:pt x="78" y="306"/>
                      </a:lnTo>
                      <a:lnTo>
                        <a:pt x="102" y="330"/>
                      </a:lnTo>
                      <a:lnTo>
                        <a:pt x="138" y="318"/>
                      </a:lnTo>
                      <a:lnTo>
                        <a:pt x="156" y="330"/>
                      </a:lnTo>
                      <a:lnTo>
                        <a:pt x="162" y="336"/>
                      </a:lnTo>
                      <a:lnTo>
                        <a:pt x="174" y="336"/>
                      </a:lnTo>
                      <a:lnTo>
                        <a:pt x="186" y="342"/>
                      </a:lnTo>
                      <a:lnTo>
                        <a:pt x="204" y="348"/>
                      </a:lnTo>
                      <a:lnTo>
                        <a:pt x="222" y="366"/>
                      </a:lnTo>
                      <a:lnTo>
                        <a:pt x="228" y="378"/>
                      </a:lnTo>
                      <a:lnTo>
                        <a:pt x="240" y="396"/>
                      </a:lnTo>
                      <a:lnTo>
                        <a:pt x="264" y="414"/>
                      </a:lnTo>
                      <a:lnTo>
                        <a:pt x="276" y="426"/>
                      </a:lnTo>
                      <a:lnTo>
                        <a:pt x="282" y="438"/>
                      </a:lnTo>
                      <a:lnTo>
                        <a:pt x="282" y="450"/>
                      </a:lnTo>
                      <a:lnTo>
                        <a:pt x="288" y="456"/>
                      </a:lnTo>
                      <a:lnTo>
                        <a:pt x="294" y="468"/>
                      </a:lnTo>
                      <a:lnTo>
                        <a:pt x="300" y="474"/>
                      </a:lnTo>
                      <a:lnTo>
                        <a:pt x="300" y="480"/>
                      </a:lnTo>
                      <a:lnTo>
                        <a:pt x="288" y="492"/>
                      </a:lnTo>
                      <a:lnTo>
                        <a:pt x="288" y="504"/>
                      </a:lnTo>
                      <a:lnTo>
                        <a:pt x="294" y="522"/>
                      </a:lnTo>
                      <a:lnTo>
                        <a:pt x="300" y="534"/>
                      </a:lnTo>
                      <a:lnTo>
                        <a:pt x="306" y="540"/>
                      </a:lnTo>
                      <a:lnTo>
                        <a:pt x="318" y="546"/>
                      </a:lnTo>
                      <a:lnTo>
                        <a:pt x="330" y="546"/>
                      </a:lnTo>
                      <a:lnTo>
                        <a:pt x="342" y="552"/>
                      </a:lnTo>
                      <a:lnTo>
                        <a:pt x="348" y="552"/>
                      </a:lnTo>
                      <a:lnTo>
                        <a:pt x="366" y="558"/>
                      </a:lnTo>
                      <a:lnTo>
                        <a:pt x="390" y="564"/>
                      </a:lnTo>
                      <a:lnTo>
                        <a:pt x="486" y="564"/>
                      </a:lnTo>
                      <a:lnTo>
                        <a:pt x="492" y="570"/>
                      </a:lnTo>
                      <a:lnTo>
                        <a:pt x="498" y="570"/>
                      </a:lnTo>
                      <a:lnTo>
                        <a:pt x="510" y="576"/>
                      </a:lnTo>
                      <a:lnTo>
                        <a:pt x="516" y="576"/>
                      </a:lnTo>
                      <a:lnTo>
                        <a:pt x="528" y="582"/>
                      </a:lnTo>
                      <a:lnTo>
                        <a:pt x="534" y="594"/>
                      </a:lnTo>
                      <a:lnTo>
                        <a:pt x="540" y="594"/>
                      </a:lnTo>
                      <a:lnTo>
                        <a:pt x="546" y="600"/>
                      </a:lnTo>
                      <a:lnTo>
                        <a:pt x="552" y="600"/>
                      </a:lnTo>
                      <a:lnTo>
                        <a:pt x="576" y="612"/>
                      </a:lnTo>
                      <a:lnTo>
                        <a:pt x="588" y="612"/>
                      </a:lnTo>
                      <a:lnTo>
                        <a:pt x="594" y="618"/>
                      </a:lnTo>
                      <a:lnTo>
                        <a:pt x="630" y="618"/>
                      </a:lnTo>
                      <a:lnTo>
                        <a:pt x="642" y="642"/>
                      </a:lnTo>
                      <a:lnTo>
                        <a:pt x="684" y="684"/>
                      </a:lnTo>
                      <a:lnTo>
                        <a:pt x="690" y="696"/>
                      </a:lnTo>
                      <a:lnTo>
                        <a:pt x="720" y="726"/>
                      </a:lnTo>
                      <a:lnTo>
                        <a:pt x="732" y="732"/>
                      </a:lnTo>
                      <a:lnTo>
                        <a:pt x="738" y="744"/>
                      </a:lnTo>
                      <a:lnTo>
                        <a:pt x="750" y="750"/>
                      </a:lnTo>
                      <a:lnTo>
                        <a:pt x="810" y="744"/>
                      </a:lnTo>
                      <a:lnTo>
                        <a:pt x="864" y="750"/>
                      </a:lnTo>
                      <a:lnTo>
                        <a:pt x="912" y="750"/>
                      </a:lnTo>
                      <a:lnTo>
                        <a:pt x="948" y="756"/>
                      </a:lnTo>
                      <a:lnTo>
                        <a:pt x="954" y="750"/>
                      </a:lnTo>
                      <a:lnTo>
                        <a:pt x="966" y="744"/>
                      </a:lnTo>
                      <a:lnTo>
                        <a:pt x="972" y="738"/>
                      </a:lnTo>
                      <a:lnTo>
                        <a:pt x="984" y="738"/>
                      </a:lnTo>
                      <a:lnTo>
                        <a:pt x="996" y="744"/>
                      </a:lnTo>
                      <a:lnTo>
                        <a:pt x="1002" y="744"/>
                      </a:lnTo>
                      <a:lnTo>
                        <a:pt x="1008" y="750"/>
                      </a:lnTo>
                      <a:lnTo>
                        <a:pt x="1062" y="750"/>
                      </a:lnTo>
                      <a:lnTo>
                        <a:pt x="1080" y="756"/>
                      </a:lnTo>
                      <a:lnTo>
                        <a:pt x="1092" y="756"/>
                      </a:lnTo>
                      <a:lnTo>
                        <a:pt x="1110" y="774"/>
                      </a:lnTo>
                      <a:lnTo>
                        <a:pt x="1116" y="786"/>
                      </a:lnTo>
                      <a:lnTo>
                        <a:pt x="1128" y="792"/>
                      </a:lnTo>
                      <a:lnTo>
                        <a:pt x="1152" y="798"/>
                      </a:lnTo>
                      <a:lnTo>
                        <a:pt x="1200" y="798"/>
                      </a:lnTo>
                      <a:lnTo>
                        <a:pt x="1218" y="804"/>
                      </a:lnTo>
                      <a:lnTo>
                        <a:pt x="1242" y="816"/>
                      </a:lnTo>
                      <a:lnTo>
                        <a:pt x="1248" y="822"/>
                      </a:lnTo>
                      <a:lnTo>
                        <a:pt x="1260" y="822"/>
                      </a:lnTo>
                      <a:lnTo>
                        <a:pt x="1266" y="816"/>
                      </a:lnTo>
                      <a:lnTo>
                        <a:pt x="1278" y="816"/>
                      </a:lnTo>
                      <a:lnTo>
                        <a:pt x="1290" y="810"/>
                      </a:lnTo>
                      <a:lnTo>
                        <a:pt x="1302" y="810"/>
                      </a:lnTo>
                      <a:lnTo>
                        <a:pt x="1302" y="816"/>
                      </a:lnTo>
                      <a:lnTo>
                        <a:pt x="1308" y="828"/>
                      </a:lnTo>
                      <a:lnTo>
                        <a:pt x="1314" y="828"/>
                      </a:lnTo>
                      <a:lnTo>
                        <a:pt x="1320" y="834"/>
                      </a:lnTo>
                      <a:lnTo>
                        <a:pt x="1338" y="834"/>
                      </a:lnTo>
                      <a:lnTo>
                        <a:pt x="1344" y="828"/>
                      </a:lnTo>
                      <a:lnTo>
                        <a:pt x="1362" y="816"/>
                      </a:lnTo>
                      <a:lnTo>
                        <a:pt x="1422" y="780"/>
                      </a:lnTo>
                      <a:lnTo>
                        <a:pt x="1440" y="768"/>
                      </a:lnTo>
                      <a:lnTo>
                        <a:pt x="1596" y="768"/>
                      </a:lnTo>
                      <a:lnTo>
                        <a:pt x="1614" y="744"/>
                      </a:lnTo>
                      <a:lnTo>
                        <a:pt x="1638" y="744"/>
                      </a:lnTo>
                      <a:lnTo>
                        <a:pt x="1650" y="738"/>
                      </a:lnTo>
                      <a:lnTo>
                        <a:pt x="1662" y="714"/>
                      </a:lnTo>
                      <a:lnTo>
                        <a:pt x="1662" y="708"/>
                      </a:lnTo>
                      <a:lnTo>
                        <a:pt x="1668" y="696"/>
                      </a:lnTo>
                      <a:lnTo>
                        <a:pt x="1668" y="690"/>
                      </a:lnTo>
                      <a:lnTo>
                        <a:pt x="1692" y="690"/>
                      </a:lnTo>
                      <a:lnTo>
                        <a:pt x="1704" y="678"/>
                      </a:lnTo>
                      <a:lnTo>
                        <a:pt x="1710" y="666"/>
                      </a:lnTo>
                      <a:lnTo>
                        <a:pt x="1716" y="660"/>
                      </a:lnTo>
                      <a:lnTo>
                        <a:pt x="1716" y="654"/>
                      </a:lnTo>
                      <a:lnTo>
                        <a:pt x="1704" y="648"/>
                      </a:lnTo>
                      <a:lnTo>
                        <a:pt x="1686" y="630"/>
                      </a:lnTo>
                      <a:lnTo>
                        <a:pt x="1674" y="624"/>
                      </a:lnTo>
                      <a:lnTo>
                        <a:pt x="1656" y="606"/>
                      </a:lnTo>
                      <a:lnTo>
                        <a:pt x="1650" y="594"/>
                      </a:lnTo>
                      <a:lnTo>
                        <a:pt x="1650" y="582"/>
                      </a:lnTo>
                      <a:lnTo>
                        <a:pt x="1656" y="570"/>
                      </a:lnTo>
                      <a:lnTo>
                        <a:pt x="1656" y="558"/>
                      </a:lnTo>
                      <a:lnTo>
                        <a:pt x="1668" y="552"/>
                      </a:lnTo>
                      <a:lnTo>
                        <a:pt x="1692" y="552"/>
                      </a:lnTo>
                      <a:lnTo>
                        <a:pt x="1698" y="558"/>
                      </a:lnTo>
                      <a:lnTo>
                        <a:pt x="1704" y="558"/>
                      </a:lnTo>
                      <a:lnTo>
                        <a:pt x="1710" y="564"/>
                      </a:lnTo>
                      <a:lnTo>
                        <a:pt x="1722" y="570"/>
                      </a:lnTo>
                      <a:lnTo>
                        <a:pt x="1728" y="576"/>
                      </a:lnTo>
                      <a:lnTo>
                        <a:pt x="1740" y="582"/>
                      </a:lnTo>
                      <a:lnTo>
                        <a:pt x="1764" y="582"/>
                      </a:lnTo>
                      <a:lnTo>
                        <a:pt x="1776" y="576"/>
                      </a:lnTo>
                      <a:lnTo>
                        <a:pt x="1794" y="576"/>
                      </a:lnTo>
                      <a:lnTo>
                        <a:pt x="1806" y="570"/>
                      </a:lnTo>
                      <a:lnTo>
                        <a:pt x="1812" y="558"/>
                      </a:lnTo>
                      <a:lnTo>
                        <a:pt x="1818" y="552"/>
                      </a:lnTo>
                      <a:lnTo>
                        <a:pt x="1818" y="528"/>
                      </a:lnTo>
                      <a:lnTo>
                        <a:pt x="1890" y="528"/>
                      </a:lnTo>
                      <a:lnTo>
                        <a:pt x="1914" y="504"/>
                      </a:lnTo>
                      <a:lnTo>
                        <a:pt x="1902" y="492"/>
                      </a:lnTo>
                      <a:lnTo>
                        <a:pt x="1896" y="480"/>
                      </a:lnTo>
                      <a:lnTo>
                        <a:pt x="1902" y="474"/>
                      </a:lnTo>
                      <a:lnTo>
                        <a:pt x="1938" y="456"/>
                      </a:lnTo>
                      <a:lnTo>
                        <a:pt x="1950" y="456"/>
                      </a:lnTo>
                      <a:lnTo>
                        <a:pt x="1950" y="438"/>
                      </a:lnTo>
                      <a:lnTo>
                        <a:pt x="1980" y="444"/>
                      </a:lnTo>
                      <a:lnTo>
                        <a:pt x="1998" y="426"/>
                      </a:lnTo>
                      <a:lnTo>
                        <a:pt x="2004" y="426"/>
                      </a:lnTo>
                      <a:lnTo>
                        <a:pt x="2010" y="420"/>
                      </a:lnTo>
                      <a:lnTo>
                        <a:pt x="2040" y="420"/>
                      </a:lnTo>
                      <a:lnTo>
                        <a:pt x="2052" y="426"/>
                      </a:lnTo>
                      <a:lnTo>
                        <a:pt x="2058" y="432"/>
                      </a:lnTo>
                      <a:lnTo>
                        <a:pt x="2094" y="432"/>
                      </a:lnTo>
                      <a:lnTo>
                        <a:pt x="2100" y="426"/>
                      </a:lnTo>
                      <a:lnTo>
                        <a:pt x="2100" y="420"/>
                      </a:lnTo>
                      <a:lnTo>
                        <a:pt x="2088" y="40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7" name="Moldova"/>
                <p:cNvSpPr>
                  <a:spLocks/>
                </p:cNvSpPr>
                <p:nvPr/>
              </p:nvSpPr>
              <p:spPr bwMode="gray">
                <a:xfrm>
                  <a:off x="3053" y="2544"/>
                  <a:ext cx="53" cy="33"/>
                </a:xfrm>
                <a:custGeom>
                  <a:avLst/>
                  <a:gdLst>
                    <a:gd name="T0" fmla="*/ 119336 w 216"/>
                    <a:gd name="T1" fmla="*/ 3689 h 240"/>
                    <a:gd name="T2" fmla="*/ 119336 w 216"/>
                    <a:gd name="T3" fmla="*/ 3689 h 240"/>
                    <a:gd name="T4" fmla="*/ 119336 w 216"/>
                    <a:gd name="T5" fmla="*/ 3689 h 240"/>
                    <a:gd name="T6" fmla="*/ 119336 w 216"/>
                    <a:gd name="T7" fmla="*/ 3689 h 240"/>
                    <a:gd name="T8" fmla="*/ 119336 w 216"/>
                    <a:gd name="T9" fmla="*/ 3689 h 240"/>
                    <a:gd name="T10" fmla="*/ 119336 w 216"/>
                    <a:gd name="T11" fmla="*/ 3689 h 240"/>
                    <a:gd name="T12" fmla="*/ 119336 w 216"/>
                    <a:gd name="T13" fmla="*/ 3689 h 240"/>
                    <a:gd name="T14" fmla="*/ 119336 w 216"/>
                    <a:gd name="T15" fmla="*/ 3689 h 240"/>
                    <a:gd name="T16" fmla="*/ 119336 w 216"/>
                    <a:gd name="T17" fmla="*/ 3689 h 240"/>
                    <a:gd name="T18" fmla="*/ 119336 w 216"/>
                    <a:gd name="T19" fmla="*/ 3689 h 240"/>
                    <a:gd name="T20" fmla="*/ 119336 w 216"/>
                    <a:gd name="T21" fmla="*/ 3689 h 240"/>
                    <a:gd name="T22" fmla="*/ 119336 w 216"/>
                    <a:gd name="T23" fmla="*/ 3689 h 240"/>
                    <a:gd name="T24" fmla="*/ 119336 w 216"/>
                    <a:gd name="T25" fmla="*/ 3689 h 240"/>
                    <a:gd name="T26" fmla="*/ 119336 w 216"/>
                    <a:gd name="T27" fmla="*/ 3689 h 240"/>
                    <a:gd name="T28" fmla="*/ 119336 w 216"/>
                    <a:gd name="T29" fmla="*/ 3689 h 240"/>
                    <a:gd name="T30" fmla="*/ 119336 w 216"/>
                    <a:gd name="T31" fmla="*/ 3689 h 240"/>
                    <a:gd name="T32" fmla="*/ 119336 w 216"/>
                    <a:gd name="T33" fmla="*/ 3689 h 240"/>
                    <a:gd name="T34" fmla="*/ 119336 w 216"/>
                    <a:gd name="T35" fmla="*/ 3689 h 240"/>
                    <a:gd name="T36" fmla="*/ 119336 w 216"/>
                    <a:gd name="T37" fmla="*/ 3689 h 240"/>
                    <a:gd name="T38" fmla="*/ 119336 w 216"/>
                    <a:gd name="T39" fmla="*/ 3689 h 240"/>
                    <a:gd name="T40" fmla="*/ 119336 w 216"/>
                    <a:gd name="T41" fmla="*/ 3689 h 240"/>
                    <a:gd name="T42" fmla="*/ 119336 w 216"/>
                    <a:gd name="T43" fmla="*/ 3689 h 240"/>
                    <a:gd name="T44" fmla="*/ 119336 w 216"/>
                    <a:gd name="T45" fmla="*/ 3689 h 240"/>
                    <a:gd name="T46" fmla="*/ 119336 w 216"/>
                    <a:gd name="T47" fmla="*/ 3689 h 240"/>
                    <a:gd name="T48" fmla="*/ 119336 w 216"/>
                    <a:gd name="T49" fmla="*/ 3689 h 240"/>
                    <a:gd name="T50" fmla="*/ 119336 w 216"/>
                    <a:gd name="T51" fmla="*/ 3689 h 240"/>
                    <a:gd name="T52" fmla="*/ 119336 w 216"/>
                    <a:gd name="T53" fmla="*/ 3689 h 240"/>
                    <a:gd name="T54" fmla="*/ 119336 w 216"/>
                    <a:gd name="T55" fmla="*/ 3689 h 240"/>
                    <a:gd name="T56" fmla="*/ 119336 w 216"/>
                    <a:gd name="T57" fmla="*/ 3689 h 240"/>
                    <a:gd name="T58" fmla="*/ 119336 w 216"/>
                    <a:gd name="T59" fmla="*/ 3689 h 240"/>
                    <a:gd name="T60" fmla="*/ 119336 w 216"/>
                    <a:gd name="T61" fmla="*/ 0 h 240"/>
                    <a:gd name="T62" fmla="*/ 119336 w 216"/>
                    <a:gd name="T63" fmla="*/ 3689 h 240"/>
                    <a:gd name="T64" fmla="*/ 119336 w 216"/>
                    <a:gd name="T65" fmla="*/ 3689 h 240"/>
                    <a:gd name="T66" fmla="*/ 119336 w 216"/>
                    <a:gd name="T67" fmla="*/ 3689 h 24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6"/>
                    <a:gd name="T103" fmla="*/ 0 h 240"/>
                    <a:gd name="T104" fmla="*/ 216 w 216"/>
                    <a:gd name="T105" fmla="*/ 240 h 24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6" h="240">
                      <a:moveTo>
                        <a:pt x="0" y="18"/>
                      </a:moveTo>
                      <a:lnTo>
                        <a:pt x="18" y="24"/>
                      </a:lnTo>
                      <a:lnTo>
                        <a:pt x="24" y="30"/>
                      </a:lnTo>
                      <a:lnTo>
                        <a:pt x="30" y="42"/>
                      </a:lnTo>
                      <a:lnTo>
                        <a:pt x="36" y="48"/>
                      </a:lnTo>
                      <a:lnTo>
                        <a:pt x="36" y="60"/>
                      </a:lnTo>
                      <a:lnTo>
                        <a:pt x="60" y="72"/>
                      </a:lnTo>
                      <a:lnTo>
                        <a:pt x="66" y="96"/>
                      </a:lnTo>
                      <a:lnTo>
                        <a:pt x="78" y="96"/>
                      </a:lnTo>
                      <a:lnTo>
                        <a:pt x="84" y="114"/>
                      </a:lnTo>
                      <a:lnTo>
                        <a:pt x="102" y="114"/>
                      </a:lnTo>
                      <a:lnTo>
                        <a:pt x="108" y="120"/>
                      </a:lnTo>
                      <a:lnTo>
                        <a:pt x="108" y="162"/>
                      </a:lnTo>
                      <a:lnTo>
                        <a:pt x="114" y="162"/>
                      </a:lnTo>
                      <a:lnTo>
                        <a:pt x="108" y="168"/>
                      </a:lnTo>
                      <a:lnTo>
                        <a:pt x="108" y="180"/>
                      </a:lnTo>
                      <a:lnTo>
                        <a:pt x="102" y="186"/>
                      </a:lnTo>
                      <a:lnTo>
                        <a:pt x="102" y="198"/>
                      </a:lnTo>
                      <a:lnTo>
                        <a:pt x="108" y="210"/>
                      </a:lnTo>
                      <a:lnTo>
                        <a:pt x="114" y="216"/>
                      </a:lnTo>
                      <a:lnTo>
                        <a:pt x="114" y="240"/>
                      </a:lnTo>
                      <a:lnTo>
                        <a:pt x="138" y="234"/>
                      </a:lnTo>
                      <a:lnTo>
                        <a:pt x="138" y="222"/>
                      </a:lnTo>
                      <a:lnTo>
                        <a:pt x="132" y="216"/>
                      </a:lnTo>
                      <a:lnTo>
                        <a:pt x="132" y="204"/>
                      </a:lnTo>
                      <a:lnTo>
                        <a:pt x="138" y="204"/>
                      </a:lnTo>
                      <a:lnTo>
                        <a:pt x="150" y="198"/>
                      </a:lnTo>
                      <a:lnTo>
                        <a:pt x="156" y="192"/>
                      </a:lnTo>
                      <a:lnTo>
                        <a:pt x="174" y="180"/>
                      </a:lnTo>
                      <a:lnTo>
                        <a:pt x="168" y="174"/>
                      </a:lnTo>
                      <a:lnTo>
                        <a:pt x="156" y="168"/>
                      </a:lnTo>
                      <a:lnTo>
                        <a:pt x="150" y="168"/>
                      </a:lnTo>
                      <a:lnTo>
                        <a:pt x="150" y="162"/>
                      </a:lnTo>
                      <a:lnTo>
                        <a:pt x="156" y="156"/>
                      </a:lnTo>
                      <a:lnTo>
                        <a:pt x="174" y="156"/>
                      </a:lnTo>
                      <a:lnTo>
                        <a:pt x="180" y="162"/>
                      </a:lnTo>
                      <a:lnTo>
                        <a:pt x="198" y="162"/>
                      </a:lnTo>
                      <a:lnTo>
                        <a:pt x="210" y="156"/>
                      </a:lnTo>
                      <a:lnTo>
                        <a:pt x="216" y="156"/>
                      </a:lnTo>
                      <a:lnTo>
                        <a:pt x="216" y="126"/>
                      </a:lnTo>
                      <a:lnTo>
                        <a:pt x="210" y="120"/>
                      </a:lnTo>
                      <a:lnTo>
                        <a:pt x="198" y="120"/>
                      </a:lnTo>
                      <a:lnTo>
                        <a:pt x="192" y="114"/>
                      </a:lnTo>
                      <a:lnTo>
                        <a:pt x="180" y="114"/>
                      </a:lnTo>
                      <a:lnTo>
                        <a:pt x="180" y="96"/>
                      </a:lnTo>
                      <a:lnTo>
                        <a:pt x="186" y="90"/>
                      </a:lnTo>
                      <a:lnTo>
                        <a:pt x="180" y="84"/>
                      </a:lnTo>
                      <a:lnTo>
                        <a:pt x="174" y="84"/>
                      </a:lnTo>
                      <a:lnTo>
                        <a:pt x="162" y="90"/>
                      </a:lnTo>
                      <a:lnTo>
                        <a:pt x="162" y="66"/>
                      </a:lnTo>
                      <a:lnTo>
                        <a:pt x="168" y="60"/>
                      </a:lnTo>
                      <a:lnTo>
                        <a:pt x="162" y="48"/>
                      </a:lnTo>
                      <a:lnTo>
                        <a:pt x="156" y="42"/>
                      </a:lnTo>
                      <a:lnTo>
                        <a:pt x="144" y="36"/>
                      </a:lnTo>
                      <a:lnTo>
                        <a:pt x="126" y="36"/>
                      </a:lnTo>
                      <a:lnTo>
                        <a:pt x="126" y="24"/>
                      </a:lnTo>
                      <a:lnTo>
                        <a:pt x="120" y="18"/>
                      </a:lnTo>
                      <a:lnTo>
                        <a:pt x="78" y="18"/>
                      </a:lnTo>
                      <a:lnTo>
                        <a:pt x="78" y="12"/>
                      </a:lnTo>
                      <a:lnTo>
                        <a:pt x="72" y="12"/>
                      </a:lnTo>
                      <a:lnTo>
                        <a:pt x="60" y="0"/>
                      </a:lnTo>
                      <a:lnTo>
                        <a:pt x="54" y="0"/>
                      </a:lnTo>
                      <a:lnTo>
                        <a:pt x="42" y="6"/>
                      </a:lnTo>
                      <a:lnTo>
                        <a:pt x="36" y="6"/>
                      </a:lnTo>
                      <a:lnTo>
                        <a:pt x="36" y="12"/>
                      </a:lnTo>
                      <a:lnTo>
                        <a:pt x="24" y="12"/>
                      </a:lnTo>
                      <a:lnTo>
                        <a:pt x="12" y="6"/>
                      </a:lnTo>
                      <a:lnTo>
                        <a:pt x="6" y="6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8" name="Mexico"/>
                <p:cNvSpPr>
                  <a:spLocks/>
                </p:cNvSpPr>
                <p:nvPr/>
              </p:nvSpPr>
              <p:spPr bwMode="gray">
                <a:xfrm>
                  <a:off x="679" y="2717"/>
                  <a:ext cx="457" cy="200"/>
                </a:xfrm>
                <a:custGeom>
                  <a:avLst/>
                  <a:gdLst>
                    <a:gd name="T0" fmla="*/ 120905 w 1860"/>
                    <a:gd name="T1" fmla="*/ 3660 h 1458"/>
                    <a:gd name="T2" fmla="*/ 120905 w 1860"/>
                    <a:gd name="T3" fmla="*/ 3660 h 1458"/>
                    <a:gd name="T4" fmla="*/ 120905 w 1860"/>
                    <a:gd name="T5" fmla="*/ 3660 h 1458"/>
                    <a:gd name="T6" fmla="*/ 120905 w 1860"/>
                    <a:gd name="T7" fmla="*/ 3660 h 1458"/>
                    <a:gd name="T8" fmla="*/ 120905 w 1860"/>
                    <a:gd name="T9" fmla="*/ 3660 h 1458"/>
                    <a:gd name="T10" fmla="*/ 120905 w 1860"/>
                    <a:gd name="T11" fmla="*/ 3660 h 1458"/>
                    <a:gd name="T12" fmla="*/ 120905 w 1860"/>
                    <a:gd name="T13" fmla="*/ 3660 h 1458"/>
                    <a:gd name="T14" fmla="*/ 120905 w 1860"/>
                    <a:gd name="T15" fmla="*/ 3660 h 1458"/>
                    <a:gd name="T16" fmla="*/ 120905 w 1860"/>
                    <a:gd name="T17" fmla="*/ 3660 h 1458"/>
                    <a:gd name="T18" fmla="*/ 120905 w 1860"/>
                    <a:gd name="T19" fmla="*/ 3660 h 1458"/>
                    <a:gd name="T20" fmla="*/ 120905 w 1860"/>
                    <a:gd name="T21" fmla="*/ 3660 h 1458"/>
                    <a:gd name="T22" fmla="*/ 120905 w 1860"/>
                    <a:gd name="T23" fmla="*/ 3660 h 1458"/>
                    <a:gd name="T24" fmla="*/ 120905 w 1860"/>
                    <a:gd name="T25" fmla="*/ 3660 h 1458"/>
                    <a:gd name="T26" fmla="*/ 120905 w 1860"/>
                    <a:gd name="T27" fmla="*/ 3660 h 1458"/>
                    <a:gd name="T28" fmla="*/ 120905 w 1860"/>
                    <a:gd name="T29" fmla="*/ 3660 h 1458"/>
                    <a:gd name="T30" fmla="*/ 120905 w 1860"/>
                    <a:gd name="T31" fmla="*/ 3660 h 1458"/>
                    <a:gd name="T32" fmla="*/ 120905 w 1860"/>
                    <a:gd name="T33" fmla="*/ 3660 h 1458"/>
                    <a:gd name="T34" fmla="*/ 120905 w 1860"/>
                    <a:gd name="T35" fmla="*/ 3660 h 1458"/>
                    <a:gd name="T36" fmla="*/ 120905 w 1860"/>
                    <a:gd name="T37" fmla="*/ 3660 h 1458"/>
                    <a:gd name="T38" fmla="*/ 120905 w 1860"/>
                    <a:gd name="T39" fmla="*/ 3660 h 1458"/>
                    <a:gd name="T40" fmla="*/ 120905 w 1860"/>
                    <a:gd name="T41" fmla="*/ 3660 h 1458"/>
                    <a:gd name="T42" fmla="*/ 120905 w 1860"/>
                    <a:gd name="T43" fmla="*/ 3660 h 1458"/>
                    <a:gd name="T44" fmla="*/ 120905 w 1860"/>
                    <a:gd name="T45" fmla="*/ 3660 h 1458"/>
                    <a:gd name="T46" fmla="*/ 120905 w 1860"/>
                    <a:gd name="T47" fmla="*/ 3660 h 1458"/>
                    <a:gd name="T48" fmla="*/ 120905 w 1860"/>
                    <a:gd name="T49" fmla="*/ 3660 h 1458"/>
                    <a:gd name="T50" fmla="*/ 120905 w 1860"/>
                    <a:gd name="T51" fmla="*/ 3660 h 1458"/>
                    <a:gd name="T52" fmla="*/ 120905 w 1860"/>
                    <a:gd name="T53" fmla="*/ 3660 h 1458"/>
                    <a:gd name="T54" fmla="*/ 120905 w 1860"/>
                    <a:gd name="T55" fmla="*/ 3660 h 1458"/>
                    <a:gd name="T56" fmla="*/ 0 w 1860"/>
                    <a:gd name="T57" fmla="*/ 3660 h 1458"/>
                    <a:gd name="T58" fmla="*/ 120905 w 1860"/>
                    <a:gd name="T59" fmla="*/ 3660 h 1458"/>
                    <a:gd name="T60" fmla="*/ 120905 w 1860"/>
                    <a:gd name="T61" fmla="*/ 3660 h 1458"/>
                    <a:gd name="T62" fmla="*/ 120905 w 1860"/>
                    <a:gd name="T63" fmla="*/ 3660 h 1458"/>
                    <a:gd name="T64" fmla="*/ 120905 w 1860"/>
                    <a:gd name="T65" fmla="*/ 3660 h 1458"/>
                    <a:gd name="T66" fmla="*/ 120905 w 1860"/>
                    <a:gd name="T67" fmla="*/ 3660 h 1458"/>
                    <a:gd name="T68" fmla="*/ 120905 w 1860"/>
                    <a:gd name="T69" fmla="*/ 3660 h 1458"/>
                    <a:gd name="T70" fmla="*/ 120905 w 1860"/>
                    <a:gd name="T71" fmla="*/ 3660 h 1458"/>
                    <a:gd name="T72" fmla="*/ 120905 w 1860"/>
                    <a:gd name="T73" fmla="*/ 3660 h 1458"/>
                    <a:gd name="T74" fmla="*/ 120905 w 1860"/>
                    <a:gd name="T75" fmla="*/ 3660 h 1458"/>
                    <a:gd name="T76" fmla="*/ 120905 w 1860"/>
                    <a:gd name="T77" fmla="*/ 3660 h 1458"/>
                    <a:gd name="T78" fmla="*/ 120905 w 1860"/>
                    <a:gd name="T79" fmla="*/ 3660 h 1458"/>
                    <a:gd name="T80" fmla="*/ 120905 w 1860"/>
                    <a:gd name="T81" fmla="*/ 3660 h 1458"/>
                    <a:gd name="T82" fmla="*/ 120905 w 1860"/>
                    <a:gd name="T83" fmla="*/ 3660 h 1458"/>
                    <a:gd name="T84" fmla="*/ 120905 w 1860"/>
                    <a:gd name="T85" fmla="*/ 3660 h 1458"/>
                    <a:gd name="T86" fmla="*/ 120905 w 1860"/>
                    <a:gd name="T87" fmla="*/ 3660 h 1458"/>
                    <a:gd name="T88" fmla="*/ 120905 w 1860"/>
                    <a:gd name="T89" fmla="*/ 3660 h 1458"/>
                    <a:gd name="T90" fmla="*/ 120905 w 1860"/>
                    <a:gd name="T91" fmla="*/ 3660 h 1458"/>
                    <a:gd name="T92" fmla="*/ 120905 w 1860"/>
                    <a:gd name="T93" fmla="*/ 3660 h 1458"/>
                    <a:gd name="T94" fmla="*/ 120905 w 1860"/>
                    <a:gd name="T95" fmla="*/ 3660 h 1458"/>
                    <a:gd name="T96" fmla="*/ 120905 w 1860"/>
                    <a:gd name="T97" fmla="*/ 3660 h 1458"/>
                    <a:gd name="T98" fmla="*/ 120905 w 1860"/>
                    <a:gd name="T99" fmla="*/ 3660 h 1458"/>
                    <a:gd name="T100" fmla="*/ 120905 w 1860"/>
                    <a:gd name="T101" fmla="*/ 3660 h 1458"/>
                    <a:gd name="T102" fmla="*/ 120905 w 1860"/>
                    <a:gd name="T103" fmla="*/ 3660 h 1458"/>
                    <a:gd name="T104" fmla="*/ 120905 w 1860"/>
                    <a:gd name="T105" fmla="*/ 3660 h 1458"/>
                    <a:gd name="T106" fmla="*/ 120905 w 1860"/>
                    <a:gd name="T107" fmla="*/ 3660 h 1458"/>
                    <a:gd name="T108" fmla="*/ 120905 w 1860"/>
                    <a:gd name="T109" fmla="*/ 3660 h 1458"/>
                    <a:gd name="T110" fmla="*/ 120905 w 1860"/>
                    <a:gd name="T111" fmla="*/ 3660 h 1458"/>
                    <a:gd name="T112" fmla="*/ 120905 w 1860"/>
                    <a:gd name="T113" fmla="*/ 3660 h 1458"/>
                    <a:gd name="T114" fmla="*/ 120905 w 1860"/>
                    <a:gd name="T115" fmla="*/ 3660 h 1458"/>
                    <a:gd name="T116" fmla="*/ 120905 w 1860"/>
                    <a:gd name="T117" fmla="*/ 3660 h 1458"/>
                    <a:gd name="T118" fmla="*/ 120905 w 1860"/>
                    <a:gd name="T119" fmla="*/ 3660 h 1458"/>
                    <a:gd name="T120" fmla="*/ 120905 w 1860"/>
                    <a:gd name="T121" fmla="*/ 3660 h 145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60"/>
                    <a:gd name="T184" fmla="*/ 0 h 1458"/>
                    <a:gd name="T185" fmla="*/ 1860 w 1860"/>
                    <a:gd name="T186" fmla="*/ 1458 h 145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60" h="1458">
                      <a:moveTo>
                        <a:pt x="1422" y="1440"/>
                      </a:moveTo>
                      <a:lnTo>
                        <a:pt x="1422" y="1380"/>
                      </a:lnTo>
                      <a:lnTo>
                        <a:pt x="1452" y="1332"/>
                      </a:lnTo>
                      <a:lnTo>
                        <a:pt x="1542" y="1338"/>
                      </a:lnTo>
                      <a:lnTo>
                        <a:pt x="1542" y="1320"/>
                      </a:lnTo>
                      <a:lnTo>
                        <a:pt x="1548" y="1320"/>
                      </a:lnTo>
                      <a:lnTo>
                        <a:pt x="1554" y="1314"/>
                      </a:lnTo>
                      <a:lnTo>
                        <a:pt x="1554" y="1302"/>
                      </a:lnTo>
                      <a:lnTo>
                        <a:pt x="1536" y="1302"/>
                      </a:lnTo>
                      <a:lnTo>
                        <a:pt x="1530" y="1278"/>
                      </a:lnTo>
                      <a:lnTo>
                        <a:pt x="1524" y="1278"/>
                      </a:lnTo>
                      <a:lnTo>
                        <a:pt x="1512" y="1272"/>
                      </a:lnTo>
                      <a:lnTo>
                        <a:pt x="1506" y="1272"/>
                      </a:lnTo>
                      <a:lnTo>
                        <a:pt x="1500" y="1266"/>
                      </a:lnTo>
                      <a:lnTo>
                        <a:pt x="1494" y="1254"/>
                      </a:lnTo>
                      <a:lnTo>
                        <a:pt x="1494" y="1248"/>
                      </a:lnTo>
                      <a:lnTo>
                        <a:pt x="1482" y="1242"/>
                      </a:lnTo>
                      <a:lnTo>
                        <a:pt x="1506" y="1242"/>
                      </a:lnTo>
                      <a:lnTo>
                        <a:pt x="1518" y="1236"/>
                      </a:lnTo>
                      <a:lnTo>
                        <a:pt x="1524" y="1236"/>
                      </a:lnTo>
                      <a:lnTo>
                        <a:pt x="1524" y="1212"/>
                      </a:lnTo>
                      <a:lnTo>
                        <a:pt x="1518" y="1200"/>
                      </a:lnTo>
                      <a:lnTo>
                        <a:pt x="1518" y="1188"/>
                      </a:lnTo>
                      <a:lnTo>
                        <a:pt x="1650" y="1194"/>
                      </a:lnTo>
                      <a:lnTo>
                        <a:pt x="1656" y="1182"/>
                      </a:lnTo>
                      <a:lnTo>
                        <a:pt x="1656" y="1176"/>
                      </a:lnTo>
                      <a:lnTo>
                        <a:pt x="1662" y="1176"/>
                      </a:lnTo>
                      <a:lnTo>
                        <a:pt x="1668" y="1182"/>
                      </a:lnTo>
                      <a:lnTo>
                        <a:pt x="1668" y="1188"/>
                      </a:lnTo>
                      <a:lnTo>
                        <a:pt x="1674" y="1188"/>
                      </a:lnTo>
                      <a:lnTo>
                        <a:pt x="1680" y="1182"/>
                      </a:lnTo>
                      <a:lnTo>
                        <a:pt x="1692" y="1176"/>
                      </a:lnTo>
                      <a:lnTo>
                        <a:pt x="1698" y="1164"/>
                      </a:lnTo>
                      <a:lnTo>
                        <a:pt x="1698" y="1152"/>
                      </a:lnTo>
                      <a:lnTo>
                        <a:pt x="1704" y="1146"/>
                      </a:lnTo>
                      <a:lnTo>
                        <a:pt x="1704" y="1140"/>
                      </a:lnTo>
                      <a:lnTo>
                        <a:pt x="1710" y="1152"/>
                      </a:lnTo>
                      <a:lnTo>
                        <a:pt x="1746" y="1116"/>
                      </a:lnTo>
                      <a:lnTo>
                        <a:pt x="1746" y="1122"/>
                      </a:lnTo>
                      <a:lnTo>
                        <a:pt x="1740" y="1128"/>
                      </a:lnTo>
                      <a:lnTo>
                        <a:pt x="1740" y="1146"/>
                      </a:lnTo>
                      <a:lnTo>
                        <a:pt x="1746" y="1152"/>
                      </a:lnTo>
                      <a:lnTo>
                        <a:pt x="1758" y="1152"/>
                      </a:lnTo>
                      <a:lnTo>
                        <a:pt x="1782" y="1086"/>
                      </a:lnTo>
                      <a:lnTo>
                        <a:pt x="1770" y="1074"/>
                      </a:lnTo>
                      <a:lnTo>
                        <a:pt x="1794" y="1068"/>
                      </a:lnTo>
                      <a:lnTo>
                        <a:pt x="1794" y="1056"/>
                      </a:lnTo>
                      <a:lnTo>
                        <a:pt x="1776" y="1050"/>
                      </a:lnTo>
                      <a:lnTo>
                        <a:pt x="1794" y="1032"/>
                      </a:lnTo>
                      <a:lnTo>
                        <a:pt x="1800" y="1008"/>
                      </a:lnTo>
                      <a:lnTo>
                        <a:pt x="1806" y="996"/>
                      </a:lnTo>
                      <a:lnTo>
                        <a:pt x="1818" y="990"/>
                      </a:lnTo>
                      <a:lnTo>
                        <a:pt x="1824" y="978"/>
                      </a:lnTo>
                      <a:lnTo>
                        <a:pt x="1836" y="966"/>
                      </a:lnTo>
                      <a:lnTo>
                        <a:pt x="1842" y="954"/>
                      </a:lnTo>
                      <a:lnTo>
                        <a:pt x="1848" y="948"/>
                      </a:lnTo>
                      <a:lnTo>
                        <a:pt x="1854" y="936"/>
                      </a:lnTo>
                      <a:lnTo>
                        <a:pt x="1854" y="930"/>
                      </a:lnTo>
                      <a:lnTo>
                        <a:pt x="1860" y="918"/>
                      </a:lnTo>
                      <a:lnTo>
                        <a:pt x="1860" y="900"/>
                      </a:lnTo>
                      <a:lnTo>
                        <a:pt x="1854" y="894"/>
                      </a:lnTo>
                      <a:lnTo>
                        <a:pt x="1818" y="894"/>
                      </a:lnTo>
                      <a:lnTo>
                        <a:pt x="1812" y="900"/>
                      </a:lnTo>
                      <a:lnTo>
                        <a:pt x="1800" y="900"/>
                      </a:lnTo>
                      <a:lnTo>
                        <a:pt x="1794" y="894"/>
                      </a:lnTo>
                      <a:lnTo>
                        <a:pt x="1782" y="894"/>
                      </a:lnTo>
                      <a:lnTo>
                        <a:pt x="1770" y="888"/>
                      </a:lnTo>
                      <a:lnTo>
                        <a:pt x="1746" y="888"/>
                      </a:lnTo>
                      <a:lnTo>
                        <a:pt x="1734" y="894"/>
                      </a:lnTo>
                      <a:lnTo>
                        <a:pt x="1716" y="900"/>
                      </a:lnTo>
                      <a:lnTo>
                        <a:pt x="1698" y="900"/>
                      </a:lnTo>
                      <a:lnTo>
                        <a:pt x="1686" y="906"/>
                      </a:lnTo>
                      <a:lnTo>
                        <a:pt x="1668" y="906"/>
                      </a:lnTo>
                      <a:lnTo>
                        <a:pt x="1656" y="912"/>
                      </a:lnTo>
                      <a:lnTo>
                        <a:pt x="1626" y="912"/>
                      </a:lnTo>
                      <a:lnTo>
                        <a:pt x="1614" y="918"/>
                      </a:lnTo>
                      <a:lnTo>
                        <a:pt x="1608" y="924"/>
                      </a:lnTo>
                      <a:lnTo>
                        <a:pt x="1596" y="948"/>
                      </a:lnTo>
                      <a:lnTo>
                        <a:pt x="1590" y="966"/>
                      </a:lnTo>
                      <a:lnTo>
                        <a:pt x="1590" y="1026"/>
                      </a:lnTo>
                      <a:lnTo>
                        <a:pt x="1572" y="1032"/>
                      </a:lnTo>
                      <a:lnTo>
                        <a:pt x="1572" y="1062"/>
                      </a:lnTo>
                      <a:lnTo>
                        <a:pt x="1566" y="1074"/>
                      </a:lnTo>
                      <a:lnTo>
                        <a:pt x="1542" y="1086"/>
                      </a:lnTo>
                      <a:lnTo>
                        <a:pt x="1524" y="1098"/>
                      </a:lnTo>
                      <a:lnTo>
                        <a:pt x="1512" y="1110"/>
                      </a:lnTo>
                      <a:lnTo>
                        <a:pt x="1512" y="1122"/>
                      </a:lnTo>
                      <a:lnTo>
                        <a:pt x="1506" y="1128"/>
                      </a:lnTo>
                      <a:lnTo>
                        <a:pt x="1506" y="1140"/>
                      </a:lnTo>
                      <a:lnTo>
                        <a:pt x="1500" y="1146"/>
                      </a:lnTo>
                      <a:lnTo>
                        <a:pt x="1488" y="1146"/>
                      </a:lnTo>
                      <a:lnTo>
                        <a:pt x="1476" y="1134"/>
                      </a:lnTo>
                      <a:lnTo>
                        <a:pt x="1476" y="1128"/>
                      </a:lnTo>
                      <a:lnTo>
                        <a:pt x="1470" y="1122"/>
                      </a:lnTo>
                      <a:lnTo>
                        <a:pt x="1440" y="1122"/>
                      </a:lnTo>
                      <a:lnTo>
                        <a:pt x="1416" y="1128"/>
                      </a:lnTo>
                      <a:lnTo>
                        <a:pt x="1392" y="1140"/>
                      </a:lnTo>
                      <a:lnTo>
                        <a:pt x="1356" y="1140"/>
                      </a:lnTo>
                      <a:lnTo>
                        <a:pt x="1338" y="1146"/>
                      </a:lnTo>
                      <a:lnTo>
                        <a:pt x="1290" y="1170"/>
                      </a:lnTo>
                      <a:lnTo>
                        <a:pt x="1284" y="1170"/>
                      </a:lnTo>
                      <a:lnTo>
                        <a:pt x="1272" y="1158"/>
                      </a:lnTo>
                      <a:lnTo>
                        <a:pt x="1266" y="1146"/>
                      </a:lnTo>
                      <a:lnTo>
                        <a:pt x="1266" y="1140"/>
                      </a:lnTo>
                      <a:lnTo>
                        <a:pt x="1260" y="1128"/>
                      </a:lnTo>
                      <a:lnTo>
                        <a:pt x="1242" y="1128"/>
                      </a:lnTo>
                      <a:lnTo>
                        <a:pt x="1224" y="1122"/>
                      </a:lnTo>
                      <a:lnTo>
                        <a:pt x="1194" y="1122"/>
                      </a:lnTo>
                      <a:lnTo>
                        <a:pt x="1194" y="1104"/>
                      </a:lnTo>
                      <a:lnTo>
                        <a:pt x="1188" y="1092"/>
                      </a:lnTo>
                      <a:lnTo>
                        <a:pt x="1176" y="1080"/>
                      </a:lnTo>
                      <a:lnTo>
                        <a:pt x="1170" y="1068"/>
                      </a:lnTo>
                      <a:lnTo>
                        <a:pt x="1164" y="1062"/>
                      </a:lnTo>
                      <a:lnTo>
                        <a:pt x="1164" y="1026"/>
                      </a:lnTo>
                      <a:lnTo>
                        <a:pt x="1128" y="966"/>
                      </a:lnTo>
                      <a:lnTo>
                        <a:pt x="1122" y="924"/>
                      </a:lnTo>
                      <a:lnTo>
                        <a:pt x="1110" y="894"/>
                      </a:lnTo>
                      <a:lnTo>
                        <a:pt x="1104" y="804"/>
                      </a:lnTo>
                      <a:lnTo>
                        <a:pt x="1110" y="798"/>
                      </a:lnTo>
                      <a:lnTo>
                        <a:pt x="1122" y="774"/>
                      </a:lnTo>
                      <a:lnTo>
                        <a:pt x="1128" y="768"/>
                      </a:lnTo>
                      <a:lnTo>
                        <a:pt x="1128" y="654"/>
                      </a:lnTo>
                      <a:lnTo>
                        <a:pt x="1152" y="648"/>
                      </a:lnTo>
                      <a:lnTo>
                        <a:pt x="1152" y="612"/>
                      </a:lnTo>
                      <a:lnTo>
                        <a:pt x="1158" y="600"/>
                      </a:lnTo>
                      <a:lnTo>
                        <a:pt x="1158" y="594"/>
                      </a:lnTo>
                      <a:lnTo>
                        <a:pt x="1164" y="588"/>
                      </a:lnTo>
                      <a:lnTo>
                        <a:pt x="1176" y="588"/>
                      </a:lnTo>
                      <a:lnTo>
                        <a:pt x="1182" y="594"/>
                      </a:lnTo>
                      <a:lnTo>
                        <a:pt x="1188" y="594"/>
                      </a:lnTo>
                      <a:lnTo>
                        <a:pt x="1188" y="588"/>
                      </a:lnTo>
                      <a:lnTo>
                        <a:pt x="1194" y="576"/>
                      </a:lnTo>
                      <a:lnTo>
                        <a:pt x="1194" y="564"/>
                      </a:lnTo>
                      <a:lnTo>
                        <a:pt x="1200" y="558"/>
                      </a:lnTo>
                      <a:lnTo>
                        <a:pt x="1206" y="546"/>
                      </a:lnTo>
                      <a:lnTo>
                        <a:pt x="1206" y="540"/>
                      </a:lnTo>
                      <a:lnTo>
                        <a:pt x="1206" y="546"/>
                      </a:lnTo>
                      <a:lnTo>
                        <a:pt x="1182" y="546"/>
                      </a:lnTo>
                      <a:lnTo>
                        <a:pt x="1176" y="534"/>
                      </a:lnTo>
                      <a:lnTo>
                        <a:pt x="1176" y="528"/>
                      </a:lnTo>
                      <a:lnTo>
                        <a:pt x="1134" y="528"/>
                      </a:lnTo>
                      <a:lnTo>
                        <a:pt x="1122" y="516"/>
                      </a:lnTo>
                      <a:lnTo>
                        <a:pt x="1110" y="516"/>
                      </a:lnTo>
                      <a:lnTo>
                        <a:pt x="1092" y="510"/>
                      </a:lnTo>
                      <a:lnTo>
                        <a:pt x="1080" y="498"/>
                      </a:lnTo>
                      <a:lnTo>
                        <a:pt x="1080" y="468"/>
                      </a:lnTo>
                      <a:lnTo>
                        <a:pt x="1068" y="456"/>
                      </a:lnTo>
                      <a:lnTo>
                        <a:pt x="1068" y="420"/>
                      </a:lnTo>
                      <a:lnTo>
                        <a:pt x="1074" y="420"/>
                      </a:lnTo>
                      <a:lnTo>
                        <a:pt x="1080" y="414"/>
                      </a:lnTo>
                      <a:lnTo>
                        <a:pt x="1080" y="408"/>
                      </a:lnTo>
                      <a:lnTo>
                        <a:pt x="1068" y="396"/>
                      </a:lnTo>
                      <a:lnTo>
                        <a:pt x="1056" y="390"/>
                      </a:lnTo>
                      <a:lnTo>
                        <a:pt x="1050" y="384"/>
                      </a:lnTo>
                      <a:lnTo>
                        <a:pt x="1050" y="360"/>
                      </a:lnTo>
                      <a:lnTo>
                        <a:pt x="1038" y="354"/>
                      </a:lnTo>
                      <a:lnTo>
                        <a:pt x="1032" y="342"/>
                      </a:lnTo>
                      <a:lnTo>
                        <a:pt x="1032" y="330"/>
                      </a:lnTo>
                      <a:lnTo>
                        <a:pt x="1038" y="318"/>
                      </a:lnTo>
                      <a:lnTo>
                        <a:pt x="1038" y="294"/>
                      </a:lnTo>
                      <a:lnTo>
                        <a:pt x="1026" y="282"/>
                      </a:lnTo>
                      <a:lnTo>
                        <a:pt x="1020" y="270"/>
                      </a:lnTo>
                      <a:lnTo>
                        <a:pt x="1008" y="258"/>
                      </a:lnTo>
                      <a:lnTo>
                        <a:pt x="1002" y="246"/>
                      </a:lnTo>
                      <a:lnTo>
                        <a:pt x="996" y="240"/>
                      </a:lnTo>
                      <a:lnTo>
                        <a:pt x="990" y="228"/>
                      </a:lnTo>
                      <a:lnTo>
                        <a:pt x="948" y="228"/>
                      </a:lnTo>
                      <a:lnTo>
                        <a:pt x="930" y="222"/>
                      </a:lnTo>
                      <a:lnTo>
                        <a:pt x="930" y="228"/>
                      </a:lnTo>
                      <a:lnTo>
                        <a:pt x="912" y="228"/>
                      </a:lnTo>
                      <a:lnTo>
                        <a:pt x="900" y="240"/>
                      </a:lnTo>
                      <a:lnTo>
                        <a:pt x="888" y="264"/>
                      </a:lnTo>
                      <a:lnTo>
                        <a:pt x="876" y="276"/>
                      </a:lnTo>
                      <a:lnTo>
                        <a:pt x="852" y="288"/>
                      </a:lnTo>
                      <a:lnTo>
                        <a:pt x="840" y="288"/>
                      </a:lnTo>
                      <a:lnTo>
                        <a:pt x="822" y="276"/>
                      </a:lnTo>
                      <a:lnTo>
                        <a:pt x="810" y="270"/>
                      </a:lnTo>
                      <a:lnTo>
                        <a:pt x="780" y="240"/>
                      </a:lnTo>
                      <a:lnTo>
                        <a:pt x="780" y="228"/>
                      </a:lnTo>
                      <a:lnTo>
                        <a:pt x="786" y="216"/>
                      </a:lnTo>
                      <a:lnTo>
                        <a:pt x="786" y="174"/>
                      </a:lnTo>
                      <a:lnTo>
                        <a:pt x="780" y="162"/>
                      </a:lnTo>
                      <a:lnTo>
                        <a:pt x="768" y="150"/>
                      </a:lnTo>
                      <a:lnTo>
                        <a:pt x="756" y="144"/>
                      </a:lnTo>
                      <a:lnTo>
                        <a:pt x="744" y="144"/>
                      </a:lnTo>
                      <a:lnTo>
                        <a:pt x="738" y="114"/>
                      </a:lnTo>
                      <a:lnTo>
                        <a:pt x="708" y="102"/>
                      </a:lnTo>
                      <a:lnTo>
                        <a:pt x="708" y="78"/>
                      </a:lnTo>
                      <a:lnTo>
                        <a:pt x="696" y="66"/>
                      </a:lnTo>
                      <a:lnTo>
                        <a:pt x="582" y="66"/>
                      </a:lnTo>
                      <a:lnTo>
                        <a:pt x="576" y="72"/>
                      </a:lnTo>
                      <a:lnTo>
                        <a:pt x="576" y="90"/>
                      </a:lnTo>
                      <a:lnTo>
                        <a:pt x="570" y="102"/>
                      </a:lnTo>
                      <a:lnTo>
                        <a:pt x="570" y="108"/>
                      </a:lnTo>
                      <a:lnTo>
                        <a:pt x="366" y="108"/>
                      </a:lnTo>
                      <a:lnTo>
                        <a:pt x="156" y="12"/>
                      </a:lnTo>
                      <a:lnTo>
                        <a:pt x="150" y="12"/>
                      </a:lnTo>
                      <a:lnTo>
                        <a:pt x="150" y="6"/>
                      </a:lnTo>
                      <a:lnTo>
                        <a:pt x="156" y="0"/>
                      </a:lnTo>
                      <a:lnTo>
                        <a:pt x="12" y="6"/>
                      </a:lnTo>
                      <a:lnTo>
                        <a:pt x="6" y="0"/>
                      </a:lnTo>
                      <a:lnTo>
                        <a:pt x="0" y="18"/>
                      </a:lnTo>
                      <a:lnTo>
                        <a:pt x="0" y="48"/>
                      </a:lnTo>
                      <a:lnTo>
                        <a:pt x="6" y="60"/>
                      </a:lnTo>
                      <a:lnTo>
                        <a:pt x="12" y="66"/>
                      </a:lnTo>
                      <a:lnTo>
                        <a:pt x="18" y="78"/>
                      </a:lnTo>
                      <a:lnTo>
                        <a:pt x="0" y="90"/>
                      </a:lnTo>
                      <a:lnTo>
                        <a:pt x="12" y="114"/>
                      </a:lnTo>
                      <a:lnTo>
                        <a:pt x="6" y="126"/>
                      </a:lnTo>
                      <a:lnTo>
                        <a:pt x="24" y="144"/>
                      </a:lnTo>
                      <a:lnTo>
                        <a:pt x="6" y="174"/>
                      </a:lnTo>
                      <a:lnTo>
                        <a:pt x="18" y="180"/>
                      </a:lnTo>
                      <a:lnTo>
                        <a:pt x="18" y="210"/>
                      </a:lnTo>
                      <a:lnTo>
                        <a:pt x="24" y="228"/>
                      </a:lnTo>
                      <a:lnTo>
                        <a:pt x="24" y="240"/>
                      </a:lnTo>
                      <a:lnTo>
                        <a:pt x="30" y="252"/>
                      </a:lnTo>
                      <a:lnTo>
                        <a:pt x="42" y="264"/>
                      </a:lnTo>
                      <a:lnTo>
                        <a:pt x="60" y="264"/>
                      </a:lnTo>
                      <a:lnTo>
                        <a:pt x="60" y="270"/>
                      </a:lnTo>
                      <a:lnTo>
                        <a:pt x="66" y="276"/>
                      </a:lnTo>
                      <a:lnTo>
                        <a:pt x="72" y="288"/>
                      </a:lnTo>
                      <a:lnTo>
                        <a:pt x="84" y="300"/>
                      </a:lnTo>
                      <a:lnTo>
                        <a:pt x="90" y="318"/>
                      </a:lnTo>
                      <a:lnTo>
                        <a:pt x="96" y="330"/>
                      </a:lnTo>
                      <a:lnTo>
                        <a:pt x="96" y="342"/>
                      </a:lnTo>
                      <a:lnTo>
                        <a:pt x="78" y="378"/>
                      </a:lnTo>
                      <a:lnTo>
                        <a:pt x="72" y="384"/>
                      </a:lnTo>
                      <a:lnTo>
                        <a:pt x="72" y="390"/>
                      </a:lnTo>
                      <a:lnTo>
                        <a:pt x="84" y="396"/>
                      </a:lnTo>
                      <a:lnTo>
                        <a:pt x="72" y="414"/>
                      </a:lnTo>
                      <a:lnTo>
                        <a:pt x="60" y="396"/>
                      </a:lnTo>
                      <a:lnTo>
                        <a:pt x="12" y="390"/>
                      </a:lnTo>
                      <a:lnTo>
                        <a:pt x="36" y="414"/>
                      </a:lnTo>
                      <a:lnTo>
                        <a:pt x="42" y="438"/>
                      </a:lnTo>
                      <a:lnTo>
                        <a:pt x="66" y="444"/>
                      </a:lnTo>
                      <a:lnTo>
                        <a:pt x="78" y="456"/>
                      </a:lnTo>
                      <a:lnTo>
                        <a:pt x="84" y="468"/>
                      </a:lnTo>
                      <a:lnTo>
                        <a:pt x="90" y="474"/>
                      </a:lnTo>
                      <a:lnTo>
                        <a:pt x="96" y="474"/>
                      </a:lnTo>
                      <a:lnTo>
                        <a:pt x="102" y="468"/>
                      </a:lnTo>
                      <a:lnTo>
                        <a:pt x="108" y="468"/>
                      </a:lnTo>
                      <a:lnTo>
                        <a:pt x="120" y="462"/>
                      </a:lnTo>
                      <a:lnTo>
                        <a:pt x="126" y="456"/>
                      </a:lnTo>
                      <a:lnTo>
                        <a:pt x="126" y="480"/>
                      </a:lnTo>
                      <a:lnTo>
                        <a:pt x="144" y="516"/>
                      </a:lnTo>
                      <a:lnTo>
                        <a:pt x="156" y="528"/>
                      </a:lnTo>
                      <a:lnTo>
                        <a:pt x="168" y="552"/>
                      </a:lnTo>
                      <a:lnTo>
                        <a:pt x="168" y="564"/>
                      </a:lnTo>
                      <a:lnTo>
                        <a:pt x="156" y="588"/>
                      </a:lnTo>
                      <a:lnTo>
                        <a:pt x="150" y="606"/>
                      </a:lnTo>
                      <a:lnTo>
                        <a:pt x="150" y="618"/>
                      </a:lnTo>
                      <a:lnTo>
                        <a:pt x="180" y="648"/>
                      </a:lnTo>
                      <a:lnTo>
                        <a:pt x="192" y="666"/>
                      </a:lnTo>
                      <a:lnTo>
                        <a:pt x="222" y="696"/>
                      </a:lnTo>
                      <a:lnTo>
                        <a:pt x="234" y="714"/>
                      </a:lnTo>
                      <a:lnTo>
                        <a:pt x="264" y="744"/>
                      </a:lnTo>
                      <a:lnTo>
                        <a:pt x="258" y="750"/>
                      </a:lnTo>
                      <a:lnTo>
                        <a:pt x="258" y="762"/>
                      </a:lnTo>
                      <a:lnTo>
                        <a:pt x="252" y="768"/>
                      </a:lnTo>
                      <a:lnTo>
                        <a:pt x="252" y="780"/>
                      </a:lnTo>
                      <a:lnTo>
                        <a:pt x="258" y="786"/>
                      </a:lnTo>
                      <a:lnTo>
                        <a:pt x="276" y="786"/>
                      </a:lnTo>
                      <a:lnTo>
                        <a:pt x="288" y="780"/>
                      </a:lnTo>
                      <a:lnTo>
                        <a:pt x="294" y="768"/>
                      </a:lnTo>
                      <a:lnTo>
                        <a:pt x="306" y="762"/>
                      </a:lnTo>
                      <a:lnTo>
                        <a:pt x="312" y="756"/>
                      </a:lnTo>
                      <a:lnTo>
                        <a:pt x="306" y="738"/>
                      </a:lnTo>
                      <a:lnTo>
                        <a:pt x="306" y="732"/>
                      </a:lnTo>
                      <a:lnTo>
                        <a:pt x="300" y="726"/>
                      </a:lnTo>
                      <a:lnTo>
                        <a:pt x="300" y="708"/>
                      </a:lnTo>
                      <a:lnTo>
                        <a:pt x="288" y="684"/>
                      </a:lnTo>
                      <a:lnTo>
                        <a:pt x="282" y="678"/>
                      </a:lnTo>
                      <a:lnTo>
                        <a:pt x="258" y="678"/>
                      </a:lnTo>
                      <a:lnTo>
                        <a:pt x="240" y="648"/>
                      </a:lnTo>
                      <a:lnTo>
                        <a:pt x="240" y="576"/>
                      </a:lnTo>
                      <a:lnTo>
                        <a:pt x="222" y="546"/>
                      </a:lnTo>
                      <a:lnTo>
                        <a:pt x="228" y="534"/>
                      </a:lnTo>
                      <a:lnTo>
                        <a:pt x="228" y="528"/>
                      </a:lnTo>
                      <a:lnTo>
                        <a:pt x="234" y="516"/>
                      </a:lnTo>
                      <a:lnTo>
                        <a:pt x="234" y="492"/>
                      </a:lnTo>
                      <a:lnTo>
                        <a:pt x="228" y="486"/>
                      </a:lnTo>
                      <a:lnTo>
                        <a:pt x="216" y="480"/>
                      </a:lnTo>
                      <a:lnTo>
                        <a:pt x="210" y="474"/>
                      </a:lnTo>
                      <a:lnTo>
                        <a:pt x="198" y="474"/>
                      </a:lnTo>
                      <a:lnTo>
                        <a:pt x="198" y="432"/>
                      </a:lnTo>
                      <a:lnTo>
                        <a:pt x="168" y="396"/>
                      </a:lnTo>
                      <a:lnTo>
                        <a:pt x="174" y="336"/>
                      </a:lnTo>
                      <a:lnTo>
                        <a:pt x="168" y="330"/>
                      </a:lnTo>
                      <a:lnTo>
                        <a:pt x="162" y="318"/>
                      </a:lnTo>
                      <a:lnTo>
                        <a:pt x="144" y="300"/>
                      </a:lnTo>
                      <a:lnTo>
                        <a:pt x="138" y="288"/>
                      </a:lnTo>
                      <a:lnTo>
                        <a:pt x="138" y="276"/>
                      </a:lnTo>
                      <a:lnTo>
                        <a:pt x="132" y="264"/>
                      </a:lnTo>
                      <a:lnTo>
                        <a:pt x="132" y="246"/>
                      </a:lnTo>
                      <a:lnTo>
                        <a:pt x="126" y="240"/>
                      </a:lnTo>
                      <a:lnTo>
                        <a:pt x="120" y="228"/>
                      </a:lnTo>
                      <a:lnTo>
                        <a:pt x="108" y="216"/>
                      </a:lnTo>
                      <a:lnTo>
                        <a:pt x="102" y="204"/>
                      </a:lnTo>
                      <a:lnTo>
                        <a:pt x="96" y="198"/>
                      </a:lnTo>
                      <a:lnTo>
                        <a:pt x="96" y="192"/>
                      </a:lnTo>
                      <a:lnTo>
                        <a:pt x="102" y="186"/>
                      </a:lnTo>
                      <a:lnTo>
                        <a:pt x="114" y="162"/>
                      </a:lnTo>
                      <a:lnTo>
                        <a:pt x="114" y="114"/>
                      </a:lnTo>
                      <a:lnTo>
                        <a:pt x="120" y="108"/>
                      </a:lnTo>
                      <a:lnTo>
                        <a:pt x="126" y="96"/>
                      </a:lnTo>
                      <a:lnTo>
                        <a:pt x="126" y="60"/>
                      </a:lnTo>
                      <a:lnTo>
                        <a:pt x="132" y="66"/>
                      </a:lnTo>
                      <a:lnTo>
                        <a:pt x="144" y="72"/>
                      </a:lnTo>
                      <a:lnTo>
                        <a:pt x="150" y="84"/>
                      </a:lnTo>
                      <a:lnTo>
                        <a:pt x="162" y="90"/>
                      </a:lnTo>
                      <a:lnTo>
                        <a:pt x="180" y="90"/>
                      </a:lnTo>
                      <a:lnTo>
                        <a:pt x="186" y="84"/>
                      </a:lnTo>
                      <a:lnTo>
                        <a:pt x="198" y="84"/>
                      </a:lnTo>
                      <a:lnTo>
                        <a:pt x="198" y="102"/>
                      </a:lnTo>
                      <a:lnTo>
                        <a:pt x="204" y="108"/>
                      </a:lnTo>
                      <a:lnTo>
                        <a:pt x="216" y="114"/>
                      </a:lnTo>
                      <a:lnTo>
                        <a:pt x="234" y="114"/>
                      </a:lnTo>
                      <a:lnTo>
                        <a:pt x="234" y="120"/>
                      </a:lnTo>
                      <a:lnTo>
                        <a:pt x="228" y="126"/>
                      </a:lnTo>
                      <a:lnTo>
                        <a:pt x="228" y="186"/>
                      </a:lnTo>
                      <a:lnTo>
                        <a:pt x="240" y="258"/>
                      </a:lnTo>
                      <a:lnTo>
                        <a:pt x="240" y="270"/>
                      </a:lnTo>
                      <a:lnTo>
                        <a:pt x="246" y="282"/>
                      </a:lnTo>
                      <a:lnTo>
                        <a:pt x="252" y="306"/>
                      </a:lnTo>
                      <a:lnTo>
                        <a:pt x="264" y="342"/>
                      </a:lnTo>
                      <a:lnTo>
                        <a:pt x="276" y="372"/>
                      </a:lnTo>
                      <a:lnTo>
                        <a:pt x="282" y="384"/>
                      </a:lnTo>
                      <a:lnTo>
                        <a:pt x="324" y="384"/>
                      </a:lnTo>
                      <a:lnTo>
                        <a:pt x="318" y="390"/>
                      </a:lnTo>
                      <a:lnTo>
                        <a:pt x="306" y="414"/>
                      </a:lnTo>
                      <a:lnTo>
                        <a:pt x="318" y="438"/>
                      </a:lnTo>
                      <a:lnTo>
                        <a:pt x="330" y="444"/>
                      </a:lnTo>
                      <a:lnTo>
                        <a:pt x="336" y="450"/>
                      </a:lnTo>
                      <a:lnTo>
                        <a:pt x="348" y="450"/>
                      </a:lnTo>
                      <a:lnTo>
                        <a:pt x="354" y="474"/>
                      </a:lnTo>
                      <a:lnTo>
                        <a:pt x="384" y="474"/>
                      </a:lnTo>
                      <a:lnTo>
                        <a:pt x="390" y="516"/>
                      </a:lnTo>
                      <a:lnTo>
                        <a:pt x="384" y="516"/>
                      </a:lnTo>
                      <a:lnTo>
                        <a:pt x="378" y="522"/>
                      </a:lnTo>
                      <a:lnTo>
                        <a:pt x="366" y="528"/>
                      </a:lnTo>
                      <a:lnTo>
                        <a:pt x="360" y="534"/>
                      </a:lnTo>
                      <a:lnTo>
                        <a:pt x="354" y="546"/>
                      </a:lnTo>
                      <a:lnTo>
                        <a:pt x="354" y="558"/>
                      </a:lnTo>
                      <a:lnTo>
                        <a:pt x="360" y="564"/>
                      </a:lnTo>
                      <a:lnTo>
                        <a:pt x="372" y="570"/>
                      </a:lnTo>
                      <a:lnTo>
                        <a:pt x="384" y="558"/>
                      </a:lnTo>
                      <a:lnTo>
                        <a:pt x="384" y="564"/>
                      </a:lnTo>
                      <a:lnTo>
                        <a:pt x="396" y="576"/>
                      </a:lnTo>
                      <a:lnTo>
                        <a:pt x="396" y="588"/>
                      </a:lnTo>
                      <a:lnTo>
                        <a:pt x="402" y="594"/>
                      </a:lnTo>
                      <a:lnTo>
                        <a:pt x="414" y="594"/>
                      </a:lnTo>
                      <a:lnTo>
                        <a:pt x="426" y="600"/>
                      </a:lnTo>
                      <a:lnTo>
                        <a:pt x="432" y="600"/>
                      </a:lnTo>
                      <a:lnTo>
                        <a:pt x="438" y="606"/>
                      </a:lnTo>
                      <a:lnTo>
                        <a:pt x="438" y="624"/>
                      </a:lnTo>
                      <a:lnTo>
                        <a:pt x="432" y="630"/>
                      </a:lnTo>
                      <a:lnTo>
                        <a:pt x="432" y="636"/>
                      </a:lnTo>
                      <a:lnTo>
                        <a:pt x="426" y="648"/>
                      </a:lnTo>
                      <a:lnTo>
                        <a:pt x="426" y="654"/>
                      </a:lnTo>
                      <a:lnTo>
                        <a:pt x="468" y="654"/>
                      </a:lnTo>
                      <a:lnTo>
                        <a:pt x="468" y="684"/>
                      </a:lnTo>
                      <a:lnTo>
                        <a:pt x="504" y="720"/>
                      </a:lnTo>
                      <a:lnTo>
                        <a:pt x="510" y="732"/>
                      </a:lnTo>
                      <a:lnTo>
                        <a:pt x="528" y="750"/>
                      </a:lnTo>
                      <a:lnTo>
                        <a:pt x="534" y="768"/>
                      </a:lnTo>
                      <a:lnTo>
                        <a:pt x="546" y="780"/>
                      </a:lnTo>
                      <a:lnTo>
                        <a:pt x="552" y="798"/>
                      </a:lnTo>
                      <a:lnTo>
                        <a:pt x="558" y="810"/>
                      </a:lnTo>
                      <a:lnTo>
                        <a:pt x="558" y="870"/>
                      </a:lnTo>
                      <a:lnTo>
                        <a:pt x="564" y="882"/>
                      </a:lnTo>
                      <a:lnTo>
                        <a:pt x="576" y="894"/>
                      </a:lnTo>
                      <a:lnTo>
                        <a:pt x="576" y="906"/>
                      </a:lnTo>
                      <a:lnTo>
                        <a:pt x="570" y="918"/>
                      </a:lnTo>
                      <a:lnTo>
                        <a:pt x="552" y="936"/>
                      </a:lnTo>
                      <a:lnTo>
                        <a:pt x="546" y="948"/>
                      </a:lnTo>
                      <a:lnTo>
                        <a:pt x="546" y="954"/>
                      </a:lnTo>
                      <a:lnTo>
                        <a:pt x="552" y="960"/>
                      </a:lnTo>
                      <a:lnTo>
                        <a:pt x="564" y="966"/>
                      </a:lnTo>
                      <a:lnTo>
                        <a:pt x="540" y="966"/>
                      </a:lnTo>
                      <a:lnTo>
                        <a:pt x="528" y="972"/>
                      </a:lnTo>
                      <a:lnTo>
                        <a:pt x="528" y="1038"/>
                      </a:lnTo>
                      <a:lnTo>
                        <a:pt x="534" y="1056"/>
                      </a:lnTo>
                      <a:lnTo>
                        <a:pt x="540" y="1062"/>
                      </a:lnTo>
                      <a:lnTo>
                        <a:pt x="546" y="1074"/>
                      </a:lnTo>
                      <a:lnTo>
                        <a:pt x="558" y="1074"/>
                      </a:lnTo>
                      <a:lnTo>
                        <a:pt x="576" y="1080"/>
                      </a:lnTo>
                      <a:lnTo>
                        <a:pt x="600" y="1080"/>
                      </a:lnTo>
                      <a:lnTo>
                        <a:pt x="612" y="1086"/>
                      </a:lnTo>
                      <a:lnTo>
                        <a:pt x="636" y="1110"/>
                      </a:lnTo>
                      <a:lnTo>
                        <a:pt x="642" y="1122"/>
                      </a:lnTo>
                      <a:lnTo>
                        <a:pt x="648" y="1140"/>
                      </a:lnTo>
                      <a:lnTo>
                        <a:pt x="654" y="1152"/>
                      </a:lnTo>
                      <a:lnTo>
                        <a:pt x="666" y="1164"/>
                      </a:lnTo>
                      <a:lnTo>
                        <a:pt x="678" y="1170"/>
                      </a:lnTo>
                      <a:lnTo>
                        <a:pt x="732" y="1170"/>
                      </a:lnTo>
                      <a:lnTo>
                        <a:pt x="750" y="1176"/>
                      </a:lnTo>
                      <a:lnTo>
                        <a:pt x="762" y="1182"/>
                      </a:lnTo>
                      <a:lnTo>
                        <a:pt x="768" y="1188"/>
                      </a:lnTo>
                      <a:lnTo>
                        <a:pt x="774" y="1200"/>
                      </a:lnTo>
                      <a:lnTo>
                        <a:pt x="786" y="1218"/>
                      </a:lnTo>
                      <a:lnTo>
                        <a:pt x="810" y="1242"/>
                      </a:lnTo>
                      <a:lnTo>
                        <a:pt x="834" y="1254"/>
                      </a:lnTo>
                      <a:lnTo>
                        <a:pt x="870" y="1266"/>
                      </a:lnTo>
                      <a:lnTo>
                        <a:pt x="912" y="1272"/>
                      </a:lnTo>
                      <a:lnTo>
                        <a:pt x="942" y="1278"/>
                      </a:lnTo>
                      <a:lnTo>
                        <a:pt x="960" y="1290"/>
                      </a:lnTo>
                      <a:lnTo>
                        <a:pt x="966" y="1302"/>
                      </a:lnTo>
                      <a:lnTo>
                        <a:pt x="978" y="1314"/>
                      </a:lnTo>
                      <a:lnTo>
                        <a:pt x="990" y="1320"/>
                      </a:lnTo>
                      <a:lnTo>
                        <a:pt x="996" y="1320"/>
                      </a:lnTo>
                      <a:lnTo>
                        <a:pt x="1002" y="1326"/>
                      </a:lnTo>
                      <a:lnTo>
                        <a:pt x="1008" y="1338"/>
                      </a:lnTo>
                      <a:lnTo>
                        <a:pt x="1014" y="1344"/>
                      </a:lnTo>
                      <a:lnTo>
                        <a:pt x="1080" y="1344"/>
                      </a:lnTo>
                      <a:lnTo>
                        <a:pt x="1092" y="1356"/>
                      </a:lnTo>
                      <a:lnTo>
                        <a:pt x="1098" y="1368"/>
                      </a:lnTo>
                      <a:lnTo>
                        <a:pt x="1104" y="1374"/>
                      </a:lnTo>
                      <a:lnTo>
                        <a:pt x="1116" y="1374"/>
                      </a:lnTo>
                      <a:lnTo>
                        <a:pt x="1140" y="1362"/>
                      </a:lnTo>
                      <a:lnTo>
                        <a:pt x="1170" y="1350"/>
                      </a:lnTo>
                      <a:lnTo>
                        <a:pt x="1206" y="1332"/>
                      </a:lnTo>
                      <a:lnTo>
                        <a:pt x="1260" y="1314"/>
                      </a:lnTo>
                      <a:lnTo>
                        <a:pt x="1278" y="1326"/>
                      </a:lnTo>
                      <a:lnTo>
                        <a:pt x="1308" y="1350"/>
                      </a:lnTo>
                      <a:lnTo>
                        <a:pt x="1344" y="1374"/>
                      </a:lnTo>
                      <a:lnTo>
                        <a:pt x="1386" y="1416"/>
                      </a:lnTo>
                      <a:lnTo>
                        <a:pt x="1386" y="1428"/>
                      </a:lnTo>
                      <a:lnTo>
                        <a:pt x="1392" y="1446"/>
                      </a:lnTo>
                      <a:lnTo>
                        <a:pt x="1398" y="1458"/>
                      </a:lnTo>
                      <a:lnTo>
                        <a:pt x="1416" y="1458"/>
                      </a:lnTo>
                      <a:lnTo>
                        <a:pt x="1422" y="1452"/>
                      </a:lnTo>
                      <a:lnTo>
                        <a:pt x="1422" y="14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29" name="Malta"/>
                <p:cNvSpPr>
                  <a:spLocks/>
                </p:cNvSpPr>
                <p:nvPr/>
              </p:nvSpPr>
              <p:spPr bwMode="gray">
                <a:xfrm>
                  <a:off x="2863" y="2678"/>
                  <a:ext cx="8" cy="4"/>
                </a:xfrm>
                <a:custGeom>
                  <a:avLst/>
                  <a:gdLst>
                    <a:gd name="T0" fmla="*/ 205926 w 30"/>
                    <a:gd name="T1" fmla="*/ 2815 h 30"/>
                    <a:gd name="T2" fmla="*/ 205926 w 30"/>
                    <a:gd name="T3" fmla="*/ 2815 h 30"/>
                    <a:gd name="T4" fmla="*/ 205926 w 30"/>
                    <a:gd name="T5" fmla="*/ 2815 h 30"/>
                    <a:gd name="T6" fmla="*/ 205926 w 30"/>
                    <a:gd name="T7" fmla="*/ 0 h 30"/>
                    <a:gd name="T8" fmla="*/ 205926 w 30"/>
                    <a:gd name="T9" fmla="*/ 0 h 30"/>
                    <a:gd name="T10" fmla="*/ 0 w 30"/>
                    <a:gd name="T11" fmla="*/ 2815 h 30"/>
                    <a:gd name="T12" fmla="*/ 0 w 30"/>
                    <a:gd name="T13" fmla="*/ 2815 h 30"/>
                    <a:gd name="T14" fmla="*/ 205926 w 30"/>
                    <a:gd name="T15" fmla="*/ 2815 h 30"/>
                    <a:gd name="T16" fmla="*/ 205926 w 30"/>
                    <a:gd name="T17" fmla="*/ 2815 h 30"/>
                    <a:gd name="T18" fmla="*/ 205926 w 30"/>
                    <a:gd name="T19" fmla="*/ 2815 h 3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"/>
                    <a:gd name="T31" fmla="*/ 0 h 30"/>
                    <a:gd name="T32" fmla="*/ 30 w 30"/>
                    <a:gd name="T33" fmla="*/ 30 h 3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" h="30">
                      <a:moveTo>
                        <a:pt x="24" y="30"/>
                      </a:moveTo>
                      <a:lnTo>
                        <a:pt x="30" y="24"/>
                      </a:lnTo>
                      <a:lnTo>
                        <a:pt x="30" y="12"/>
                      </a:lnTo>
                      <a:lnTo>
                        <a:pt x="18" y="0"/>
                      </a:ln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0" y="18"/>
                      </a:lnTo>
                      <a:lnTo>
                        <a:pt x="6" y="24"/>
                      </a:lnTo>
                      <a:lnTo>
                        <a:pt x="18" y="30"/>
                      </a:lnTo>
                      <a:lnTo>
                        <a:pt x="24" y="3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0" name="Mauritania"/>
                <p:cNvSpPr>
                  <a:spLocks/>
                </p:cNvSpPr>
                <p:nvPr/>
              </p:nvSpPr>
              <p:spPr bwMode="gray">
                <a:xfrm>
                  <a:off x="2333" y="2777"/>
                  <a:ext cx="211" cy="138"/>
                </a:xfrm>
                <a:custGeom>
                  <a:avLst/>
                  <a:gdLst>
                    <a:gd name="T0" fmla="*/ 121243 w 858"/>
                    <a:gd name="T1" fmla="*/ 3759 h 1002"/>
                    <a:gd name="T2" fmla="*/ 121243 w 858"/>
                    <a:gd name="T3" fmla="*/ 3759 h 1002"/>
                    <a:gd name="T4" fmla="*/ 121243 w 858"/>
                    <a:gd name="T5" fmla="*/ 3759 h 1002"/>
                    <a:gd name="T6" fmla="*/ 121243 w 858"/>
                    <a:gd name="T7" fmla="*/ 3759 h 1002"/>
                    <a:gd name="T8" fmla="*/ 121243 w 858"/>
                    <a:gd name="T9" fmla="*/ 3759 h 1002"/>
                    <a:gd name="T10" fmla="*/ 121243 w 858"/>
                    <a:gd name="T11" fmla="*/ 3759 h 1002"/>
                    <a:gd name="T12" fmla="*/ 121243 w 858"/>
                    <a:gd name="T13" fmla="*/ 3759 h 1002"/>
                    <a:gd name="T14" fmla="*/ 121243 w 858"/>
                    <a:gd name="T15" fmla="*/ 3759 h 1002"/>
                    <a:gd name="T16" fmla="*/ 121243 w 858"/>
                    <a:gd name="T17" fmla="*/ 3759 h 1002"/>
                    <a:gd name="T18" fmla="*/ 121243 w 858"/>
                    <a:gd name="T19" fmla="*/ 3759 h 1002"/>
                    <a:gd name="T20" fmla="*/ 121243 w 858"/>
                    <a:gd name="T21" fmla="*/ 3759 h 1002"/>
                    <a:gd name="T22" fmla="*/ 121243 w 858"/>
                    <a:gd name="T23" fmla="*/ 3759 h 1002"/>
                    <a:gd name="T24" fmla="*/ 121243 w 858"/>
                    <a:gd name="T25" fmla="*/ 3759 h 1002"/>
                    <a:gd name="T26" fmla="*/ 121243 w 858"/>
                    <a:gd name="T27" fmla="*/ 3759 h 1002"/>
                    <a:gd name="T28" fmla="*/ 121243 w 858"/>
                    <a:gd name="T29" fmla="*/ 3759 h 1002"/>
                    <a:gd name="T30" fmla="*/ 121243 w 858"/>
                    <a:gd name="T31" fmla="*/ 3759 h 1002"/>
                    <a:gd name="T32" fmla="*/ 121243 w 858"/>
                    <a:gd name="T33" fmla="*/ 3759 h 1002"/>
                    <a:gd name="T34" fmla="*/ 121243 w 858"/>
                    <a:gd name="T35" fmla="*/ 3759 h 1002"/>
                    <a:gd name="T36" fmla="*/ 121243 w 858"/>
                    <a:gd name="T37" fmla="*/ 3759 h 1002"/>
                    <a:gd name="T38" fmla="*/ 121243 w 858"/>
                    <a:gd name="T39" fmla="*/ 3759 h 1002"/>
                    <a:gd name="T40" fmla="*/ 121243 w 858"/>
                    <a:gd name="T41" fmla="*/ 3759 h 1002"/>
                    <a:gd name="T42" fmla="*/ 121243 w 858"/>
                    <a:gd name="T43" fmla="*/ 3759 h 1002"/>
                    <a:gd name="T44" fmla="*/ 121243 w 858"/>
                    <a:gd name="T45" fmla="*/ 3759 h 1002"/>
                    <a:gd name="T46" fmla="*/ 121243 w 858"/>
                    <a:gd name="T47" fmla="*/ 3759 h 1002"/>
                    <a:gd name="T48" fmla="*/ 121243 w 858"/>
                    <a:gd name="T49" fmla="*/ 3759 h 1002"/>
                    <a:gd name="T50" fmla="*/ 121243 w 858"/>
                    <a:gd name="T51" fmla="*/ 3759 h 1002"/>
                    <a:gd name="T52" fmla="*/ 121243 w 858"/>
                    <a:gd name="T53" fmla="*/ 3759 h 1002"/>
                    <a:gd name="T54" fmla="*/ 121243 w 858"/>
                    <a:gd name="T55" fmla="*/ 3759 h 1002"/>
                    <a:gd name="T56" fmla="*/ 121243 w 858"/>
                    <a:gd name="T57" fmla="*/ 3759 h 1002"/>
                    <a:gd name="T58" fmla="*/ 121243 w 858"/>
                    <a:gd name="T59" fmla="*/ 3759 h 1002"/>
                    <a:gd name="T60" fmla="*/ 121243 w 858"/>
                    <a:gd name="T61" fmla="*/ 3759 h 1002"/>
                    <a:gd name="T62" fmla="*/ 121243 w 858"/>
                    <a:gd name="T63" fmla="*/ 3759 h 1002"/>
                    <a:gd name="T64" fmla="*/ 121243 w 858"/>
                    <a:gd name="T65" fmla="*/ 3759 h 1002"/>
                    <a:gd name="T66" fmla="*/ 121243 w 858"/>
                    <a:gd name="T67" fmla="*/ 3759 h 1002"/>
                    <a:gd name="T68" fmla="*/ 121243 w 858"/>
                    <a:gd name="T69" fmla="*/ 3759 h 1002"/>
                    <a:gd name="T70" fmla="*/ 121243 w 858"/>
                    <a:gd name="T71" fmla="*/ 3759 h 1002"/>
                    <a:gd name="T72" fmla="*/ 121243 w 858"/>
                    <a:gd name="T73" fmla="*/ 3759 h 1002"/>
                    <a:gd name="T74" fmla="*/ 121243 w 858"/>
                    <a:gd name="T75" fmla="*/ 3759 h 1002"/>
                    <a:gd name="T76" fmla="*/ 121243 w 858"/>
                    <a:gd name="T77" fmla="*/ 3759 h 1002"/>
                    <a:gd name="T78" fmla="*/ 121243 w 858"/>
                    <a:gd name="T79" fmla="*/ 3759 h 1002"/>
                    <a:gd name="T80" fmla="*/ 121243 w 858"/>
                    <a:gd name="T81" fmla="*/ 3759 h 1002"/>
                    <a:gd name="T82" fmla="*/ 121243 w 858"/>
                    <a:gd name="T83" fmla="*/ 3759 h 1002"/>
                    <a:gd name="T84" fmla="*/ 121243 w 858"/>
                    <a:gd name="T85" fmla="*/ 3759 h 1002"/>
                    <a:gd name="T86" fmla="*/ 121243 w 858"/>
                    <a:gd name="T87" fmla="*/ 3759 h 1002"/>
                    <a:gd name="T88" fmla="*/ 121243 w 858"/>
                    <a:gd name="T89" fmla="*/ 3759 h 1002"/>
                    <a:gd name="T90" fmla="*/ 121243 w 858"/>
                    <a:gd name="T91" fmla="*/ 3759 h 1002"/>
                    <a:gd name="T92" fmla="*/ 121243 w 858"/>
                    <a:gd name="T93" fmla="*/ 3759 h 1002"/>
                    <a:gd name="T94" fmla="*/ 121243 w 858"/>
                    <a:gd name="T95" fmla="*/ 3759 h 1002"/>
                    <a:gd name="T96" fmla="*/ 121243 w 858"/>
                    <a:gd name="T97" fmla="*/ 3759 h 1002"/>
                    <a:gd name="T98" fmla="*/ 0 w 858"/>
                    <a:gd name="T99" fmla="*/ 3759 h 100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58"/>
                    <a:gd name="T151" fmla="*/ 0 h 1002"/>
                    <a:gd name="T152" fmla="*/ 858 w 858"/>
                    <a:gd name="T153" fmla="*/ 1002 h 100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58" h="1002">
                      <a:moveTo>
                        <a:pt x="0" y="498"/>
                      </a:moveTo>
                      <a:lnTo>
                        <a:pt x="18" y="498"/>
                      </a:lnTo>
                      <a:lnTo>
                        <a:pt x="18" y="528"/>
                      </a:lnTo>
                      <a:lnTo>
                        <a:pt x="24" y="534"/>
                      </a:lnTo>
                      <a:lnTo>
                        <a:pt x="30" y="534"/>
                      </a:lnTo>
                      <a:lnTo>
                        <a:pt x="30" y="528"/>
                      </a:lnTo>
                      <a:lnTo>
                        <a:pt x="36" y="522"/>
                      </a:lnTo>
                      <a:lnTo>
                        <a:pt x="48" y="558"/>
                      </a:lnTo>
                      <a:lnTo>
                        <a:pt x="42" y="600"/>
                      </a:lnTo>
                      <a:lnTo>
                        <a:pt x="30" y="600"/>
                      </a:lnTo>
                      <a:lnTo>
                        <a:pt x="36" y="624"/>
                      </a:lnTo>
                      <a:lnTo>
                        <a:pt x="24" y="630"/>
                      </a:lnTo>
                      <a:lnTo>
                        <a:pt x="30" y="642"/>
                      </a:lnTo>
                      <a:lnTo>
                        <a:pt x="36" y="648"/>
                      </a:lnTo>
                      <a:lnTo>
                        <a:pt x="48" y="666"/>
                      </a:lnTo>
                      <a:lnTo>
                        <a:pt x="60" y="690"/>
                      </a:lnTo>
                      <a:lnTo>
                        <a:pt x="60" y="720"/>
                      </a:lnTo>
                      <a:lnTo>
                        <a:pt x="54" y="738"/>
                      </a:lnTo>
                      <a:lnTo>
                        <a:pt x="54" y="750"/>
                      </a:lnTo>
                      <a:lnTo>
                        <a:pt x="48" y="756"/>
                      </a:lnTo>
                      <a:lnTo>
                        <a:pt x="48" y="804"/>
                      </a:lnTo>
                      <a:lnTo>
                        <a:pt x="42" y="816"/>
                      </a:lnTo>
                      <a:lnTo>
                        <a:pt x="30" y="822"/>
                      </a:lnTo>
                      <a:lnTo>
                        <a:pt x="24" y="840"/>
                      </a:lnTo>
                      <a:lnTo>
                        <a:pt x="18" y="852"/>
                      </a:lnTo>
                      <a:lnTo>
                        <a:pt x="18" y="864"/>
                      </a:lnTo>
                      <a:lnTo>
                        <a:pt x="12" y="876"/>
                      </a:lnTo>
                      <a:lnTo>
                        <a:pt x="12" y="906"/>
                      </a:lnTo>
                      <a:lnTo>
                        <a:pt x="18" y="900"/>
                      </a:lnTo>
                      <a:lnTo>
                        <a:pt x="36" y="864"/>
                      </a:lnTo>
                      <a:lnTo>
                        <a:pt x="42" y="858"/>
                      </a:lnTo>
                      <a:lnTo>
                        <a:pt x="54" y="852"/>
                      </a:lnTo>
                      <a:lnTo>
                        <a:pt x="60" y="852"/>
                      </a:lnTo>
                      <a:lnTo>
                        <a:pt x="66" y="858"/>
                      </a:lnTo>
                      <a:lnTo>
                        <a:pt x="72" y="858"/>
                      </a:lnTo>
                      <a:lnTo>
                        <a:pt x="84" y="852"/>
                      </a:lnTo>
                      <a:lnTo>
                        <a:pt x="114" y="858"/>
                      </a:lnTo>
                      <a:lnTo>
                        <a:pt x="114" y="840"/>
                      </a:lnTo>
                      <a:lnTo>
                        <a:pt x="138" y="852"/>
                      </a:lnTo>
                      <a:lnTo>
                        <a:pt x="162" y="852"/>
                      </a:lnTo>
                      <a:lnTo>
                        <a:pt x="174" y="858"/>
                      </a:lnTo>
                      <a:lnTo>
                        <a:pt x="180" y="858"/>
                      </a:lnTo>
                      <a:lnTo>
                        <a:pt x="186" y="870"/>
                      </a:lnTo>
                      <a:lnTo>
                        <a:pt x="198" y="882"/>
                      </a:lnTo>
                      <a:lnTo>
                        <a:pt x="204" y="894"/>
                      </a:lnTo>
                      <a:lnTo>
                        <a:pt x="216" y="888"/>
                      </a:lnTo>
                      <a:lnTo>
                        <a:pt x="234" y="888"/>
                      </a:lnTo>
                      <a:lnTo>
                        <a:pt x="240" y="894"/>
                      </a:lnTo>
                      <a:lnTo>
                        <a:pt x="240" y="900"/>
                      </a:lnTo>
                      <a:lnTo>
                        <a:pt x="246" y="912"/>
                      </a:lnTo>
                      <a:lnTo>
                        <a:pt x="246" y="942"/>
                      </a:lnTo>
                      <a:lnTo>
                        <a:pt x="264" y="942"/>
                      </a:lnTo>
                      <a:lnTo>
                        <a:pt x="270" y="948"/>
                      </a:lnTo>
                      <a:lnTo>
                        <a:pt x="270" y="972"/>
                      </a:lnTo>
                      <a:lnTo>
                        <a:pt x="300" y="978"/>
                      </a:lnTo>
                      <a:lnTo>
                        <a:pt x="312" y="1002"/>
                      </a:lnTo>
                      <a:lnTo>
                        <a:pt x="330" y="1002"/>
                      </a:lnTo>
                      <a:lnTo>
                        <a:pt x="342" y="996"/>
                      </a:lnTo>
                      <a:lnTo>
                        <a:pt x="348" y="996"/>
                      </a:lnTo>
                      <a:lnTo>
                        <a:pt x="348" y="948"/>
                      </a:lnTo>
                      <a:lnTo>
                        <a:pt x="360" y="936"/>
                      </a:lnTo>
                      <a:lnTo>
                        <a:pt x="378" y="936"/>
                      </a:lnTo>
                      <a:lnTo>
                        <a:pt x="402" y="960"/>
                      </a:lnTo>
                      <a:lnTo>
                        <a:pt x="408" y="972"/>
                      </a:lnTo>
                      <a:lnTo>
                        <a:pt x="420" y="948"/>
                      </a:lnTo>
                      <a:lnTo>
                        <a:pt x="456" y="948"/>
                      </a:lnTo>
                      <a:lnTo>
                        <a:pt x="462" y="954"/>
                      </a:lnTo>
                      <a:lnTo>
                        <a:pt x="492" y="954"/>
                      </a:lnTo>
                      <a:lnTo>
                        <a:pt x="504" y="948"/>
                      </a:lnTo>
                      <a:lnTo>
                        <a:pt x="510" y="948"/>
                      </a:lnTo>
                      <a:lnTo>
                        <a:pt x="510" y="936"/>
                      </a:lnTo>
                      <a:lnTo>
                        <a:pt x="516" y="930"/>
                      </a:lnTo>
                      <a:lnTo>
                        <a:pt x="522" y="930"/>
                      </a:lnTo>
                      <a:lnTo>
                        <a:pt x="522" y="942"/>
                      </a:lnTo>
                      <a:lnTo>
                        <a:pt x="786" y="942"/>
                      </a:lnTo>
                      <a:lnTo>
                        <a:pt x="798" y="900"/>
                      </a:lnTo>
                      <a:lnTo>
                        <a:pt x="804" y="894"/>
                      </a:lnTo>
                      <a:lnTo>
                        <a:pt x="804" y="882"/>
                      </a:lnTo>
                      <a:lnTo>
                        <a:pt x="786" y="864"/>
                      </a:lnTo>
                      <a:lnTo>
                        <a:pt x="780" y="864"/>
                      </a:lnTo>
                      <a:lnTo>
                        <a:pt x="738" y="174"/>
                      </a:lnTo>
                      <a:lnTo>
                        <a:pt x="858" y="180"/>
                      </a:lnTo>
                      <a:lnTo>
                        <a:pt x="600" y="0"/>
                      </a:lnTo>
                      <a:lnTo>
                        <a:pt x="594" y="48"/>
                      </a:lnTo>
                      <a:lnTo>
                        <a:pt x="588" y="54"/>
                      </a:lnTo>
                      <a:lnTo>
                        <a:pt x="588" y="90"/>
                      </a:lnTo>
                      <a:lnTo>
                        <a:pt x="366" y="96"/>
                      </a:lnTo>
                      <a:lnTo>
                        <a:pt x="366" y="108"/>
                      </a:lnTo>
                      <a:lnTo>
                        <a:pt x="354" y="114"/>
                      </a:lnTo>
                      <a:lnTo>
                        <a:pt x="354" y="306"/>
                      </a:lnTo>
                      <a:lnTo>
                        <a:pt x="348" y="312"/>
                      </a:lnTo>
                      <a:lnTo>
                        <a:pt x="336" y="318"/>
                      </a:lnTo>
                      <a:lnTo>
                        <a:pt x="306" y="318"/>
                      </a:lnTo>
                      <a:lnTo>
                        <a:pt x="282" y="330"/>
                      </a:lnTo>
                      <a:lnTo>
                        <a:pt x="276" y="342"/>
                      </a:lnTo>
                      <a:lnTo>
                        <a:pt x="276" y="360"/>
                      </a:lnTo>
                      <a:lnTo>
                        <a:pt x="282" y="372"/>
                      </a:lnTo>
                      <a:lnTo>
                        <a:pt x="276" y="474"/>
                      </a:lnTo>
                      <a:lnTo>
                        <a:pt x="0" y="474"/>
                      </a:lnTo>
                      <a:lnTo>
                        <a:pt x="0" y="49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1" name="Mali"/>
                <p:cNvSpPr>
                  <a:spLocks/>
                </p:cNvSpPr>
                <p:nvPr/>
              </p:nvSpPr>
              <p:spPr bwMode="gray">
                <a:xfrm>
                  <a:off x="2410" y="2801"/>
                  <a:ext cx="285" cy="164"/>
                </a:xfrm>
                <a:custGeom>
                  <a:avLst/>
                  <a:gdLst>
                    <a:gd name="T0" fmla="*/ 118055 w 1164"/>
                    <a:gd name="T1" fmla="*/ 3580 h 1200"/>
                    <a:gd name="T2" fmla="*/ 118055 w 1164"/>
                    <a:gd name="T3" fmla="*/ 3580 h 1200"/>
                    <a:gd name="T4" fmla="*/ 118055 w 1164"/>
                    <a:gd name="T5" fmla="*/ 3580 h 1200"/>
                    <a:gd name="T6" fmla="*/ 118055 w 1164"/>
                    <a:gd name="T7" fmla="*/ 3580 h 1200"/>
                    <a:gd name="T8" fmla="*/ 118055 w 1164"/>
                    <a:gd name="T9" fmla="*/ 3580 h 1200"/>
                    <a:gd name="T10" fmla="*/ 118055 w 1164"/>
                    <a:gd name="T11" fmla="*/ 3580 h 1200"/>
                    <a:gd name="T12" fmla="*/ 118055 w 1164"/>
                    <a:gd name="T13" fmla="*/ 3580 h 1200"/>
                    <a:gd name="T14" fmla="*/ 118055 w 1164"/>
                    <a:gd name="T15" fmla="*/ 3580 h 1200"/>
                    <a:gd name="T16" fmla="*/ 118055 w 1164"/>
                    <a:gd name="T17" fmla="*/ 3580 h 1200"/>
                    <a:gd name="T18" fmla="*/ 118055 w 1164"/>
                    <a:gd name="T19" fmla="*/ 3580 h 1200"/>
                    <a:gd name="T20" fmla="*/ 118055 w 1164"/>
                    <a:gd name="T21" fmla="*/ 3580 h 1200"/>
                    <a:gd name="T22" fmla="*/ 118055 w 1164"/>
                    <a:gd name="T23" fmla="*/ 3580 h 1200"/>
                    <a:gd name="T24" fmla="*/ 118055 w 1164"/>
                    <a:gd name="T25" fmla="*/ 3580 h 1200"/>
                    <a:gd name="T26" fmla="*/ 118055 w 1164"/>
                    <a:gd name="T27" fmla="*/ 3580 h 1200"/>
                    <a:gd name="T28" fmla="*/ 118055 w 1164"/>
                    <a:gd name="T29" fmla="*/ 3580 h 1200"/>
                    <a:gd name="T30" fmla="*/ 118055 w 1164"/>
                    <a:gd name="T31" fmla="*/ 3580 h 1200"/>
                    <a:gd name="T32" fmla="*/ 118055 w 1164"/>
                    <a:gd name="T33" fmla="*/ 3580 h 1200"/>
                    <a:gd name="T34" fmla="*/ 118055 w 1164"/>
                    <a:gd name="T35" fmla="*/ 3580 h 1200"/>
                    <a:gd name="T36" fmla="*/ 118055 w 1164"/>
                    <a:gd name="T37" fmla="*/ 3580 h 1200"/>
                    <a:gd name="T38" fmla="*/ 118055 w 1164"/>
                    <a:gd name="T39" fmla="*/ 3580 h 1200"/>
                    <a:gd name="T40" fmla="*/ 118055 w 1164"/>
                    <a:gd name="T41" fmla="*/ 3580 h 1200"/>
                    <a:gd name="T42" fmla="*/ 118055 w 1164"/>
                    <a:gd name="T43" fmla="*/ 3580 h 1200"/>
                    <a:gd name="T44" fmla="*/ 118055 w 1164"/>
                    <a:gd name="T45" fmla="*/ 3580 h 1200"/>
                    <a:gd name="T46" fmla="*/ 118055 w 1164"/>
                    <a:gd name="T47" fmla="*/ 3580 h 1200"/>
                    <a:gd name="T48" fmla="*/ 118055 w 1164"/>
                    <a:gd name="T49" fmla="*/ 3580 h 1200"/>
                    <a:gd name="T50" fmla="*/ 118055 w 1164"/>
                    <a:gd name="T51" fmla="*/ 3580 h 1200"/>
                    <a:gd name="T52" fmla="*/ 118055 w 1164"/>
                    <a:gd name="T53" fmla="*/ 3580 h 1200"/>
                    <a:gd name="T54" fmla="*/ 0 w 1164"/>
                    <a:gd name="T55" fmla="*/ 3580 h 1200"/>
                    <a:gd name="T56" fmla="*/ 118055 w 1164"/>
                    <a:gd name="T57" fmla="*/ 3580 h 1200"/>
                    <a:gd name="T58" fmla="*/ 118055 w 1164"/>
                    <a:gd name="T59" fmla="*/ 3580 h 1200"/>
                    <a:gd name="T60" fmla="*/ 118055 w 1164"/>
                    <a:gd name="T61" fmla="*/ 3580 h 1200"/>
                    <a:gd name="T62" fmla="*/ 118055 w 1164"/>
                    <a:gd name="T63" fmla="*/ 3580 h 1200"/>
                    <a:gd name="T64" fmla="*/ 118055 w 1164"/>
                    <a:gd name="T65" fmla="*/ 3580 h 1200"/>
                    <a:gd name="T66" fmla="*/ 118055 w 1164"/>
                    <a:gd name="T67" fmla="*/ 3580 h 1200"/>
                    <a:gd name="T68" fmla="*/ 118055 w 1164"/>
                    <a:gd name="T69" fmla="*/ 3580 h 1200"/>
                    <a:gd name="T70" fmla="*/ 118055 w 1164"/>
                    <a:gd name="T71" fmla="*/ 3580 h 1200"/>
                    <a:gd name="T72" fmla="*/ 118055 w 1164"/>
                    <a:gd name="T73" fmla="*/ 3580 h 1200"/>
                    <a:gd name="T74" fmla="*/ 118055 w 1164"/>
                    <a:gd name="T75" fmla="*/ 3580 h 1200"/>
                    <a:gd name="T76" fmla="*/ 118055 w 1164"/>
                    <a:gd name="T77" fmla="*/ 3580 h 1200"/>
                    <a:gd name="T78" fmla="*/ 118055 w 1164"/>
                    <a:gd name="T79" fmla="*/ 3580 h 1200"/>
                    <a:gd name="T80" fmla="*/ 118055 w 1164"/>
                    <a:gd name="T81" fmla="*/ 3580 h 1200"/>
                    <a:gd name="T82" fmla="*/ 118055 w 1164"/>
                    <a:gd name="T83" fmla="*/ 3580 h 1200"/>
                    <a:gd name="T84" fmla="*/ 118055 w 1164"/>
                    <a:gd name="T85" fmla="*/ 3580 h 1200"/>
                    <a:gd name="T86" fmla="*/ 118055 w 1164"/>
                    <a:gd name="T87" fmla="*/ 3580 h 1200"/>
                    <a:gd name="T88" fmla="*/ 118055 w 1164"/>
                    <a:gd name="T89" fmla="*/ 3580 h 1200"/>
                    <a:gd name="T90" fmla="*/ 118055 w 1164"/>
                    <a:gd name="T91" fmla="*/ 3580 h 1200"/>
                    <a:gd name="T92" fmla="*/ 118055 w 1164"/>
                    <a:gd name="T93" fmla="*/ 3580 h 1200"/>
                    <a:gd name="T94" fmla="*/ 118055 w 1164"/>
                    <a:gd name="T95" fmla="*/ 3580 h 1200"/>
                    <a:gd name="T96" fmla="*/ 118055 w 1164"/>
                    <a:gd name="T97" fmla="*/ 3580 h 1200"/>
                    <a:gd name="T98" fmla="*/ 118055 w 1164"/>
                    <a:gd name="T99" fmla="*/ 3580 h 1200"/>
                    <a:gd name="T100" fmla="*/ 118055 w 1164"/>
                    <a:gd name="T101" fmla="*/ 3580 h 1200"/>
                    <a:gd name="T102" fmla="*/ 118055 w 1164"/>
                    <a:gd name="T103" fmla="*/ 3580 h 1200"/>
                    <a:gd name="T104" fmla="*/ 118055 w 1164"/>
                    <a:gd name="T105" fmla="*/ 3580 h 1200"/>
                    <a:gd name="T106" fmla="*/ 118055 w 1164"/>
                    <a:gd name="T107" fmla="*/ 3580 h 120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164"/>
                    <a:gd name="T163" fmla="*/ 0 h 1200"/>
                    <a:gd name="T164" fmla="*/ 1164 w 1164"/>
                    <a:gd name="T165" fmla="*/ 1200 h 120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164" h="1200">
                      <a:moveTo>
                        <a:pt x="612" y="954"/>
                      </a:moveTo>
                      <a:lnTo>
                        <a:pt x="636" y="948"/>
                      </a:lnTo>
                      <a:lnTo>
                        <a:pt x="636" y="912"/>
                      </a:lnTo>
                      <a:lnTo>
                        <a:pt x="654" y="912"/>
                      </a:lnTo>
                      <a:lnTo>
                        <a:pt x="654" y="906"/>
                      </a:lnTo>
                      <a:lnTo>
                        <a:pt x="660" y="900"/>
                      </a:lnTo>
                      <a:lnTo>
                        <a:pt x="666" y="888"/>
                      </a:lnTo>
                      <a:lnTo>
                        <a:pt x="678" y="882"/>
                      </a:lnTo>
                      <a:lnTo>
                        <a:pt x="684" y="870"/>
                      </a:lnTo>
                      <a:lnTo>
                        <a:pt x="690" y="864"/>
                      </a:lnTo>
                      <a:lnTo>
                        <a:pt x="696" y="864"/>
                      </a:lnTo>
                      <a:lnTo>
                        <a:pt x="708" y="876"/>
                      </a:lnTo>
                      <a:lnTo>
                        <a:pt x="720" y="876"/>
                      </a:lnTo>
                      <a:lnTo>
                        <a:pt x="720" y="870"/>
                      </a:lnTo>
                      <a:lnTo>
                        <a:pt x="726" y="864"/>
                      </a:lnTo>
                      <a:lnTo>
                        <a:pt x="726" y="846"/>
                      </a:lnTo>
                      <a:lnTo>
                        <a:pt x="750" y="846"/>
                      </a:lnTo>
                      <a:lnTo>
                        <a:pt x="768" y="822"/>
                      </a:lnTo>
                      <a:lnTo>
                        <a:pt x="792" y="822"/>
                      </a:lnTo>
                      <a:lnTo>
                        <a:pt x="810" y="804"/>
                      </a:lnTo>
                      <a:lnTo>
                        <a:pt x="858" y="804"/>
                      </a:lnTo>
                      <a:lnTo>
                        <a:pt x="882" y="816"/>
                      </a:lnTo>
                      <a:lnTo>
                        <a:pt x="930" y="804"/>
                      </a:lnTo>
                      <a:lnTo>
                        <a:pt x="954" y="786"/>
                      </a:lnTo>
                      <a:lnTo>
                        <a:pt x="1020" y="792"/>
                      </a:lnTo>
                      <a:lnTo>
                        <a:pt x="1020" y="774"/>
                      </a:lnTo>
                      <a:lnTo>
                        <a:pt x="1068" y="780"/>
                      </a:lnTo>
                      <a:lnTo>
                        <a:pt x="1080" y="774"/>
                      </a:lnTo>
                      <a:lnTo>
                        <a:pt x="1104" y="774"/>
                      </a:lnTo>
                      <a:lnTo>
                        <a:pt x="1122" y="768"/>
                      </a:lnTo>
                      <a:lnTo>
                        <a:pt x="1134" y="762"/>
                      </a:lnTo>
                      <a:lnTo>
                        <a:pt x="1140" y="750"/>
                      </a:lnTo>
                      <a:lnTo>
                        <a:pt x="1140" y="732"/>
                      </a:lnTo>
                      <a:lnTo>
                        <a:pt x="1146" y="720"/>
                      </a:lnTo>
                      <a:lnTo>
                        <a:pt x="1146" y="708"/>
                      </a:lnTo>
                      <a:lnTo>
                        <a:pt x="1164" y="684"/>
                      </a:lnTo>
                      <a:lnTo>
                        <a:pt x="1164" y="480"/>
                      </a:lnTo>
                      <a:lnTo>
                        <a:pt x="1140" y="480"/>
                      </a:lnTo>
                      <a:lnTo>
                        <a:pt x="1134" y="486"/>
                      </a:lnTo>
                      <a:lnTo>
                        <a:pt x="1104" y="486"/>
                      </a:lnTo>
                      <a:lnTo>
                        <a:pt x="1092" y="480"/>
                      </a:lnTo>
                      <a:lnTo>
                        <a:pt x="1086" y="474"/>
                      </a:lnTo>
                      <a:lnTo>
                        <a:pt x="1086" y="468"/>
                      </a:lnTo>
                      <a:lnTo>
                        <a:pt x="1104" y="450"/>
                      </a:lnTo>
                      <a:lnTo>
                        <a:pt x="1104" y="432"/>
                      </a:lnTo>
                      <a:lnTo>
                        <a:pt x="1092" y="408"/>
                      </a:lnTo>
                      <a:lnTo>
                        <a:pt x="1080" y="402"/>
                      </a:lnTo>
                      <a:lnTo>
                        <a:pt x="1050" y="402"/>
                      </a:lnTo>
                      <a:lnTo>
                        <a:pt x="1044" y="408"/>
                      </a:lnTo>
                      <a:lnTo>
                        <a:pt x="1038" y="408"/>
                      </a:lnTo>
                      <a:lnTo>
                        <a:pt x="1032" y="378"/>
                      </a:lnTo>
                      <a:lnTo>
                        <a:pt x="996" y="378"/>
                      </a:lnTo>
                      <a:lnTo>
                        <a:pt x="984" y="366"/>
                      </a:lnTo>
                      <a:lnTo>
                        <a:pt x="984" y="348"/>
                      </a:lnTo>
                      <a:lnTo>
                        <a:pt x="978" y="342"/>
                      </a:lnTo>
                      <a:lnTo>
                        <a:pt x="954" y="342"/>
                      </a:lnTo>
                      <a:lnTo>
                        <a:pt x="954" y="318"/>
                      </a:lnTo>
                      <a:lnTo>
                        <a:pt x="546" y="6"/>
                      </a:lnTo>
                      <a:lnTo>
                        <a:pt x="426" y="0"/>
                      </a:lnTo>
                      <a:lnTo>
                        <a:pt x="468" y="690"/>
                      </a:lnTo>
                      <a:lnTo>
                        <a:pt x="474" y="690"/>
                      </a:lnTo>
                      <a:lnTo>
                        <a:pt x="492" y="708"/>
                      </a:lnTo>
                      <a:lnTo>
                        <a:pt x="492" y="720"/>
                      </a:lnTo>
                      <a:lnTo>
                        <a:pt x="486" y="726"/>
                      </a:lnTo>
                      <a:lnTo>
                        <a:pt x="474" y="768"/>
                      </a:lnTo>
                      <a:lnTo>
                        <a:pt x="210" y="768"/>
                      </a:lnTo>
                      <a:lnTo>
                        <a:pt x="210" y="756"/>
                      </a:lnTo>
                      <a:lnTo>
                        <a:pt x="204" y="756"/>
                      </a:lnTo>
                      <a:lnTo>
                        <a:pt x="198" y="762"/>
                      </a:lnTo>
                      <a:lnTo>
                        <a:pt x="198" y="774"/>
                      </a:lnTo>
                      <a:lnTo>
                        <a:pt x="192" y="774"/>
                      </a:lnTo>
                      <a:lnTo>
                        <a:pt x="180" y="780"/>
                      </a:lnTo>
                      <a:lnTo>
                        <a:pt x="150" y="780"/>
                      </a:lnTo>
                      <a:lnTo>
                        <a:pt x="144" y="774"/>
                      </a:lnTo>
                      <a:lnTo>
                        <a:pt x="108" y="774"/>
                      </a:lnTo>
                      <a:lnTo>
                        <a:pt x="96" y="798"/>
                      </a:lnTo>
                      <a:lnTo>
                        <a:pt x="90" y="786"/>
                      </a:lnTo>
                      <a:lnTo>
                        <a:pt x="66" y="762"/>
                      </a:lnTo>
                      <a:lnTo>
                        <a:pt x="48" y="762"/>
                      </a:lnTo>
                      <a:lnTo>
                        <a:pt x="36" y="774"/>
                      </a:lnTo>
                      <a:lnTo>
                        <a:pt x="36" y="822"/>
                      </a:lnTo>
                      <a:lnTo>
                        <a:pt x="30" y="822"/>
                      </a:lnTo>
                      <a:lnTo>
                        <a:pt x="18" y="828"/>
                      </a:lnTo>
                      <a:lnTo>
                        <a:pt x="0" y="828"/>
                      </a:lnTo>
                      <a:lnTo>
                        <a:pt x="0" y="852"/>
                      </a:lnTo>
                      <a:lnTo>
                        <a:pt x="12" y="870"/>
                      </a:lnTo>
                      <a:lnTo>
                        <a:pt x="12" y="876"/>
                      </a:lnTo>
                      <a:lnTo>
                        <a:pt x="24" y="888"/>
                      </a:lnTo>
                      <a:lnTo>
                        <a:pt x="24" y="906"/>
                      </a:lnTo>
                      <a:lnTo>
                        <a:pt x="18" y="912"/>
                      </a:lnTo>
                      <a:lnTo>
                        <a:pt x="18" y="936"/>
                      </a:lnTo>
                      <a:lnTo>
                        <a:pt x="24" y="942"/>
                      </a:lnTo>
                      <a:lnTo>
                        <a:pt x="36" y="942"/>
                      </a:lnTo>
                      <a:lnTo>
                        <a:pt x="36" y="936"/>
                      </a:lnTo>
                      <a:lnTo>
                        <a:pt x="42" y="936"/>
                      </a:lnTo>
                      <a:lnTo>
                        <a:pt x="48" y="942"/>
                      </a:lnTo>
                      <a:lnTo>
                        <a:pt x="54" y="954"/>
                      </a:lnTo>
                      <a:lnTo>
                        <a:pt x="54" y="1032"/>
                      </a:lnTo>
                      <a:lnTo>
                        <a:pt x="60" y="1044"/>
                      </a:lnTo>
                      <a:lnTo>
                        <a:pt x="60" y="1050"/>
                      </a:lnTo>
                      <a:lnTo>
                        <a:pt x="66" y="1056"/>
                      </a:lnTo>
                      <a:lnTo>
                        <a:pt x="72" y="1050"/>
                      </a:lnTo>
                      <a:lnTo>
                        <a:pt x="78" y="1038"/>
                      </a:lnTo>
                      <a:lnTo>
                        <a:pt x="90" y="1026"/>
                      </a:lnTo>
                      <a:lnTo>
                        <a:pt x="102" y="1038"/>
                      </a:lnTo>
                      <a:lnTo>
                        <a:pt x="108" y="1050"/>
                      </a:lnTo>
                      <a:lnTo>
                        <a:pt x="108" y="1062"/>
                      </a:lnTo>
                      <a:lnTo>
                        <a:pt x="114" y="1050"/>
                      </a:lnTo>
                      <a:lnTo>
                        <a:pt x="126" y="1038"/>
                      </a:lnTo>
                      <a:lnTo>
                        <a:pt x="132" y="1026"/>
                      </a:lnTo>
                      <a:lnTo>
                        <a:pt x="138" y="1026"/>
                      </a:lnTo>
                      <a:lnTo>
                        <a:pt x="144" y="1032"/>
                      </a:lnTo>
                      <a:lnTo>
                        <a:pt x="150" y="1032"/>
                      </a:lnTo>
                      <a:lnTo>
                        <a:pt x="162" y="1038"/>
                      </a:lnTo>
                      <a:lnTo>
                        <a:pt x="168" y="1044"/>
                      </a:lnTo>
                      <a:lnTo>
                        <a:pt x="180" y="1050"/>
                      </a:lnTo>
                      <a:lnTo>
                        <a:pt x="198" y="1032"/>
                      </a:lnTo>
                      <a:lnTo>
                        <a:pt x="198" y="1014"/>
                      </a:lnTo>
                      <a:lnTo>
                        <a:pt x="204" y="1008"/>
                      </a:lnTo>
                      <a:lnTo>
                        <a:pt x="216" y="1008"/>
                      </a:lnTo>
                      <a:lnTo>
                        <a:pt x="228" y="1014"/>
                      </a:lnTo>
                      <a:lnTo>
                        <a:pt x="228" y="1032"/>
                      </a:lnTo>
                      <a:lnTo>
                        <a:pt x="246" y="1044"/>
                      </a:lnTo>
                      <a:lnTo>
                        <a:pt x="234" y="1074"/>
                      </a:lnTo>
                      <a:lnTo>
                        <a:pt x="270" y="1092"/>
                      </a:lnTo>
                      <a:lnTo>
                        <a:pt x="246" y="1128"/>
                      </a:lnTo>
                      <a:lnTo>
                        <a:pt x="270" y="1128"/>
                      </a:lnTo>
                      <a:lnTo>
                        <a:pt x="270" y="1164"/>
                      </a:lnTo>
                      <a:lnTo>
                        <a:pt x="300" y="1194"/>
                      </a:lnTo>
                      <a:lnTo>
                        <a:pt x="312" y="1200"/>
                      </a:lnTo>
                      <a:lnTo>
                        <a:pt x="312" y="1182"/>
                      </a:lnTo>
                      <a:lnTo>
                        <a:pt x="318" y="1176"/>
                      </a:lnTo>
                      <a:lnTo>
                        <a:pt x="330" y="1176"/>
                      </a:lnTo>
                      <a:lnTo>
                        <a:pt x="348" y="1182"/>
                      </a:lnTo>
                      <a:lnTo>
                        <a:pt x="366" y="1200"/>
                      </a:lnTo>
                      <a:lnTo>
                        <a:pt x="372" y="1182"/>
                      </a:lnTo>
                      <a:lnTo>
                        <a:pt x="390" y="1182"/>
                      </a:lnTo>
                      <a:lnTo>
                        <a:pt x="396" y="1158"/>
                      </a:lnTo>
                      <a:lnTo>
                        <a:pt x="408" y="1176"/>
                      </a:lnTo>
                      <a:lnTo>
                        <a:pt x="420" y="1152"/>
                      </a:lnTo>
                      <a:lnTo>
                        <a:pt x="420" y="1188"/>
                      </a:lnTo>
                      <a:lnTo>
                        <a:pt x="444" y="1194"/>
                      </a:lnTo>
                      <a:lnTo>
                        <a:pt x="450" y="1188"/>
                      </a:lnTo>
                      <a:lnTo>
                        <a:pt x="456" y="1176"/>
                      </a:lnTo>
                      <a:lnTo>
                        <a:pt x="462" y="1170"/>
                      </a:lnTo>
                      <a:lnTo>
                        <a:pt x="474" y="1170"/>
                      </a:lnTo>
                      <a:lnTo>
                        <a:pt x="468" y="1116"/>
                      </a:lnTo>
                      <a:lnTo>
                        <a:pt x="492" y="1116"/>
                      </a:lnTo>
                      <a:lnTo>
                        <a:pt x="504" y="1092"/>
                      </a:lnTo>
                      <a:lnTo>
                        <a:pt x="480" y="1062"/>
                      </a:lnTo>
                      <a:lnTo>
                        <a:pt x="498" y="1050"/>
                      </a:lnTo>
                      <a:lnTo>
                        <a:pt x="504" y="1050"/>
                      </a:lnTo>
                      <a:lnTo>
                        <a:pt x="510" y="1044"/>
                      </a:lnTo>
                      <a:lnTo>
                        <a:pt x="546" y="1044"/>
                      </a:lnTo>
                      <a:lnTo>
                        <a:pt x="546" y="1032"/>
                      </a:lnTo>
                      <a:lnTo>
                        <a:pt x="540" y="1026"/>
                      </a:lnTo>
                      <a:lnTo>
                        <a:pt x="546" y="1026"/>
                      </a:lnTo>
                      <a:lnTo>
                        <a:pt x="552" y="1020"/>
                      </a:lnTo>
                      <a:lnTo>
                        <a:pt x="552" y="990"/>
                      </a:lnTo>
                      <a:lnTo>
                        <a:pt x="570" y="990"/>
                      </a:lnTo>
                      <a:lnTo>
                        <a:pt x="570" y="960"/>
                      </a:lnTo>
                      <a:lnTo>
                        <a:pt x="564" y="954"/>
                      </a:lnTo>
                      <a:lnTo>
                        <a:pt x="582" y="924"/>
                      </a:lnTo>
                      <a:lnTo>
                        <a:pt x="612" y="95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2" name="Malaysia"/>
                <p:cNvSpPr>
                  <a:spLocks/>
                </p:cNvSpPr>
                <p:nvPr/>
              </p:nvSpPr>
              <p:spPr bwMode="gray">
                <a:xfrm>
                  <a:off x="4367" y="3003"/>
                  <a:ext cx="75" cy="60"/>
                </a:xfrm>
                <a:custGeom>
                  <a:avLst/>
                  <a:gdLst>
                    <a:gd name="T0" fmla="*/ 118670 w 306"/>
                    <a:gd name="T1" fmla="*/ 3629 h 438"/>
                    <a:gd name="T2" fmla="*/ 118670 w 306"/>
                    <a:gd name="T3" fmla="*/ 3629 h 438"/>
                    <a:gd name="T4" fmla="*/ 118670 w 306"/>
                    <a:gd name="T5" fmla="*/ 3629 h 438"/>
                    <a:gd name="T6" fmla="*/ 118670 w 306"/>
                    <a:gd name="T7" fmla="*/ 3629 h 438"/>
                    <a:gd name="T8" fmla="*/ 118670 w 306"/>
                    <a:gd name="T9" fmla="*/ 3629 h 438"/>
                    <a:gd name="T10" fmla="*/ 118670 w 306"/>
                    <a:gd name="T11" fmla="*/ 3629 h 438"/>
                    <a:gd name="T12" fmla="*/ 118670 w 306"/>
                    <a:gd name="T13" fmla="*/ 3629 h 438"/>
                    <a:gd name="T14" fmla="*/ 118670 w 306"/>
                    <a:gd name="T15" fmla="*/ 3629 h 438"/>
                    <a:gd name="T16" fmla="*/ 118670 w 306"/>
                    <a:gd name="T17" fmla="*/ 3629 h 438"/>
                    <a:gd name="T18" fmla="*/ 118670 w 306"/>
                    <a:gd name="T19" fmla="*/ 3629 h 438"/>
                    <a:gd name="T20" fmla="*/ 118670 w 306"/>
                    <a:gd name="T21" fmla="*/ 3629 h 438"/>
                    <a:gd name="T22" fmla="*/ 118670 w 306"/>
                    <a:gd name="T23" fmla="*/ 3629 h 438"/>
                    <a:gd name="T24" fmla="*/ 118670 w 306"/>
                    <a:gd name="T25" fmla="*/ 3629 h 438"/>
                    <a:gd name="T26" fmla="*/ 118670 w 306"/>
                    <a:gd name="T27" fmla="*/ 3629 h 438"/>
                    <a:gd name="T28" fmla="*/ 118670 w 306"/>
                    <a:gd name="T29" fmla="*/ 3629 h 438"/>
                    <a:gd name="T30" fmla="*/ 118670 w 306"/>
                    <a:gd name="T31" fmla="*/ 3629 h 438"/>
                    <a:gd name="T32" fmla="*/ 118670 w 306"/>
                    <a:gd name="T33" fmla="*/ 3629 h 438"/>
                    <a:gd name="T34" fmla="*/ 118670 w 306"/>
                    <a:gd name="T35" fmla="*/ 3629 h 438"/>
                    <a:gd name="T36" fmla="*/ 118670 w 306"/>
                    <a:gd name="T37" fmla="*/ 3629 h 438"/>
                    <a:gd name="T38" fmla="*/ 118670 w 306"/>
                    <a:gd name="T39" fmla="*/ 3629 h 438"/>
                    <a:gd name="T40" fmla="*/ 118670 w 306"/>
                    <a:gd name="T41" fmla="*/ 3629 h 438"/>
                    <a:gd name="T42" fmla="*/ 118670 w 306"/>
                    <a:gd name="T43" fmla="*/ 3629 h 438"/>
                    <a:gd name="T44" fmla="*/ 118670 w 306"/>
                    <a:gd name="T45" fmla="*/ 3629 h 438"/>
                    <a:gd name="T46" fmla="*/ 118670 w 306"/>
                    <a:gd name="T47" fmla="*/ 3629 h 438"/>
                    <a:gd name="T48" fmla="*/ 118670 w 306"/>
                    <a:gd name="T49" fmla="*/ 3629 h 438"/>
                    <a:gd name="T50" fmla="*/ 118670 w 306"/>
                    <a:gd name="T51" fmla="*/ 3629 h 438"/>
                    <a:gd name="T52" fmla="*/ 118670 w 306"/>
                    <a:gd name="T53" fmla="*/ 3629 h 438"/>
                    <a:gd name="T54" fmla="*/ 118670 w 306"/>
                    <a:gd name="T55" fmla="*/ 3629 h 438"/>
                    <a:gd name="T56" fmla="*/ 118670 w 306"/>
                    <a:gd name="T57" fmla="*/ 3629 h 438"/>
                    <a:gd name="T58" fmla="*/ 118670 w 306"/>
                    <a:gd name="T59" fmla="*/ 3629 h 438"/>
                    <a:gd name="T60" fmla="*/ 118670 w 306"/>
                    <a:gd name="T61" fmla="*/ 3629 h 438"/>
                    <a:gd name="T62" fmla="*/ 118670 w 306"/>
                    <a:gd name="T63" fmla="*/ 3629 h 438"/>
                    <a:gd name="T64" fmla="*/ 118670 w 306"/>
                    <a:gd name="T65" fmla="*/ 3629 h 438"/>
                    <a:gd name="T66" fmla="*/ 118670 w 306"/>
                    <a:gd name="T67" fmla="*/ 3629 h 438"/>
                    <a:gd name="T68" fmla="*/ 118670 w 306"/>
                    <a:gd name="T69" fmla="*/ 3629 h 438"/>
                    <a:gd name="T70" fmla="*/ 118670 w 306"/>
                    <a:gd name="T71" fmla="*/ 3629 h 438"/>
                    <a:gd name="T72" fmla="*/ 118670 w 306"/>
                    <a:gd name="T73" fmla="*/ 3629 h 438"/>
                    <a:gd name="T74" fmla="*/ 118670 w 306"/>
                    <a:gd name="T75" fmla="*/ 3629 h 438"/>
                    <a:gd name="T76" fmla="*/ 118670 w 306"/>
                    <a:gd name="T77" fmla="*/ 0 h 438"/>
                    <a:gd name="T78" fmla="*/ 118670 w 306"/>
                    <a:gd name="T79" fmla="*/ 3629 h 438"/>
                    <a:gd name="T80" fmla="*/ 118670 w 306"/>
                    <a:gd name="T81" fmla="*/ 3629 h 43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306"/>
                    <a:gd name="T124" fmla="*/ 0 h 438"/>
                    <a:gd name="T125" fmla="*/ 306 w 306"/>
                    <a:gd name="T126" fmla="*/ 438 h 43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306" h="438">
                      <a:moveTo>
                        <a:pt x="0" y="42"/>
                      </a:moveTo>
                      <a:lnTo>
                        <a:pt x="6" y="138"/>
                      </a:lnTo>
                      <a:lnTo>
                        <a:pt x="18" y="138"/>
                      </a:lnTo>
                      <a:lnTo>
                        <a:pt x="24" y="132"/>
                      </a:lnTo>
                      <a:lnTo>
                        <a:pt x="42" y="132"/>
                      </a:lnTo>
                      <a:lnTo>
                        <a:pt x="54" y="138"/>
                      </a:lnTo>
                      <a:lnTo>
                        <a:pt x="54" y="168"/>
                      </a:lnTo>
                      <a:lnTo>
                        <a:pt x="48" y="180"/>
                      </a:lnTo>
                      <a:lnTo>
                        <a:pt x="48" y="198"/>
                      </a:lnTo>
                      <a:lnTo>
                        <a:pt x="54" y="216"/>
                      </a:lnTo>
                      <a:lnTo>
                        <a:pt x="60" y="228"/>
                      </a:lnTo>
                      <a:lnTo>
                        <a:pt x="66" y="234"/>
                      </a:lnTo>
                      <a:lnTo>
                        <a:pt x="84" y="234"/>
                      </a:lnTo>
                      <a:lnTo>
                        <a:pt x="90" y="228"/>
                      </a:lnTo>
                      <a:lnTo>
                        <a:pt x="90" y="240"/>
                      </a:lnTo>
                      <a:lnTo>
                        <a:pt x="84" y="252"/>
                      </a:lnTo>
                      <a:lnTo>
                        <a:pt x="84" y="282"/>
                      </a:lnTo>
                      <a:lnTo>
                        <a:pt x="96" y="306"/>
                      </a:lnTo>
                      <a:lnTo>
                        <a:pt x="102" y="312"/>
                      </a:lnTo>
                      <a:lnTo>
                        <a:pt x="114" y="318"/>
                      </a:lnTo>
                      <a:lnTo>
                        <a:pt x="132" y="330"/>
                      </a:lnTo>
                      <a:lnTo>
                        <a:pt x="144" y="336"/>
                      </a:lnTo>
                      <a:lnTo>
                        <a:pt x="162" y="354"/>
                      </a:lnTo>
                      <a:lnTo>
                        <a:pt x="168" y="354"/>
                      </a:lnTo>
                      <a:lnTo>
                        <a:pt x="168" y="366"/>
                      </a:lnTo>
                      <a:lnTo>
                        <a:pt x="174" y="372"/>
                      </a:lnTo>
                      <a:lnTo>
                        <a:pt x="174" y="378"/>
                      </a:lnTo>
                      <a:lnTo>
                        <a:pt x="180" y="384"/>
                      </a:lnTo>
                      <a:lnTo>
                        <a:pt x="186" y="384"/>
                      </a:lnTo>
                      <a:lnTo>
                        <a:pt x="198" y="390"/>
                      </a:lnTo>
                      <a:lnTo>
                        <a:pt x="204" y="396"/>
                      </a:lnTo>
                      <a:lnTo>
                        <a:pt x="216" y="396"/>
                      </a:lnTo>
                      <a:lnTo>
                        <a:pt x="222" y="402"/>
                      </a:lnTo>
                      <a:lnTo>
                        <a:pt x="228" y="402"/>
                      </a:lnTo>
                      <a:lnTo>
                        <a:pt x="252" y="438"/>
                      </a:lnTo>
                      <a:lnTo>
                        <a:pt x="300" y="432"/>
                      </a:lnTo>
                      <a:lnTo>
                        <a:pt x="300" y="420"/>
                      </a:lnTo>
                      <a:lnTo>
                        <a:pt x="306" y="408"/>
                      </a:lnTo>
                      <a:lnTo>
                        <a:pt x="306" y="378"/>
                      </a:lnTo>
                      <a:lnTo>
                        <a:pt x="294" y="354"/>
                      </a:lnTo>
                      <a:lnTo>
                        <a:pt x="270" y="330"/>
                      </a:lnTo>
                      <a:lnTo>
                        <a:pt x="264" y="318"/>
                      </a:lnTo>
                      <a:lnTo>
                        <a:pt x="258" y="312"/>
                      </a:lnTo>
                      <a:lnTo>
                        <a:pt x="258" y="288"/>
                      </a:lnTo>
                      <a:lnTo>
                        <a:pt x="252" y="276"/>
                      </a:lnTo>
                      <a:lnTo>
                        <a:pt x="246" y="270"/>
                      </a:lnTo>
                      <a:lnTo>
                        <a:pt x="246" y="258"/>
                      </a:lnTo>
                      <a:lnTo>
                        <a:pt x="252" y="252"/>
                      </a:lnTo>
                      <a:lnTo>
                        <a:pt x="252" y="126"/>
                      </a:lnTo>
                      <a:lnTo>
                        <a:pt x="246" y="114"/>
                      </a:lnTo>
                      <a:lnTo>
                        <a:pt x="222" y="90"/>
                      </a:lnTo>
                      <a:lnTo>
                        <a:pt x="204" y="84"/>
                      </a:lnTo>
                      <a:lnTo>
                        <a:pt x="192" y="72"/>
                      </a:lnTo>
                      <a:lnTo>
                        <a:pt x="180" y="66"/>
                      </a:lnTo>
                      <a:lnTo>
                        <a:pt x="156" y="42"/>
                      </a:lnTo>
                      <a:lnTo>
                        <a:pt x="150" y="54"/>
                      </a:lnTo>
                      <a:lnTo>
                        <a:pt x="144" y="60"/>
                      </a:lnTo>
                      <a:lnTo>
                        <a:pt x="138" y="72"/>
                      </a:lnTo>
                      <a:lnTo>
                        <a:pt x="138" y="78"/>
                      </a:lnTo>
                      <a:lnTo>
                        <a:pt x="132" y="84"/>
                      </a:lnTo>
                      <a:lnTo>
                        <a:pt x="114" y="66"/>
                      </a:lnTo>
                      <a:lnTo>
                        <a:pt x="108" y="66"/>
                      </a:lnTo>
                      <a:lnTo>
                        <a:pt x="102" y="72"/>
                      </a:lnTo>
                      <a:lnTo>
                        <a:pt x="90" y="72"/>
                      </a:lnTo>
                      <a:lnTo>
                        <a:pt x="90" y="78"/>
                      </a:lnTo>
                      <a:lnTo>
                        <a:pt x="72" y="78"/>
                      </a:lnTo>
                      <a:lnTo>
                        <a:pt x="66" y="72"/>
                      </a:lnTo>
                      <a:lnTo>
                        <a:pt x="66" y="66"/>
                      </a:lnTo>
                      <a:lnTo>
                        <a:pt x="78" y="54"/>
                      </a:lnTo>
                      <a:lnTo>
                        <a:pt x="78" y="42"/>
                      </a:lnTo>
                      <a:lnTo>
                        <a:pt x="66" y="42"/>
                      </a:lnTo>
                      <a:lnTo>
                        <a:pt x="66" y="30"/>
                      </a:lnTo>
                      <a:lnTo>
                        <a:pt x="60" y="24"/>
                      </a:lnTo>
                      <a:lnTo>
                        <a:pt x="48" y="18"/>
                      </a:lnTo>
                      <a:lnTo>
                        <a:pt x="30" y="18"/>
                      </a:lnTo>
                      <a:lnTo>
                        <a:pt x="30" y="12"/>
                      </a:lnTo>
                      <a:lnTo>
                        <a:pt x="24" y="0"/>
                      </a:lnTo>
                      <a:lnTo>
                        <a:pt x="12" y="0"/>
                      </a:lnTo>
                      <a:lnTo>
                        <a:pt x="6" y="6"/>
                      </a:lnTo>
                      <a:lnTo>
                        <a:pt x="6" y="18"/>
                      </a:lnTo>
                      <a:lnTo>
                        <a:pt x="12" y="24"/>
                      </a:lnTo>
                      <a:lnTo>
                        <a:pt x="6" y="36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3" name="Malaysia"/>
                <p:cNvSpPr>
                  <a:spLocks/>
                </p:cNvSpPr>
                <p:nvPr/>
              </p:nvSpPr>
              <p:spPr bwMode="gray">
                <a:xfrm>
                  <a:off x="4543" y="2996"/>
                  <a:ext cx="169" cy="72"/>
                </a:xfrm>
                <a:custGeom>
                  <a:avLst/>
                  <a:gdLst>
                    <a:gd name="T0" fmla="*/ 118255 w 690"/>
                    <a:gd name="T1" fmla="*/ 3530 h 528"/>
                    <a:gd name="T2" fmla="*/ 118255 w 690"/>
                    <a:gd name="T3" fmla="*/ 3530 h 528"/>
                    <a:gd name="T4" fmla="*/ 118255 w 690"/>
                    <a:gd name="T5" fmla="*/ 3530 h 528"/>
                    <a:gd name="T6" fmla="*/ 118255 w 690"/>
                    <a:gd name="T7" fmla="*/ 3530 h 528"/>
                    <a:gd name="T8" fmla="*/ 118255 w 690"/>
                    <a:gd name="T9" fmla="*/ 3530 h 528"/>
                    <a:gd name="T10" fmla="*/ 118255 w 690"/>
                    <a:gd name="T11" fmla="*/ 3530 h 528"/>
                    <a:gd name="T12" fmla="*/ 118255 w 690"/>
                    <a:gd name="T13" fmla="*/ 3530 h 528"/>
                    <a:gd name="T14" fmla="*/ 118255 w 690"/>
                    <a:gd name="T15" fmla="*/ 3530 h 528"/>
                    <a:gd name="T16" fmla="*/ 118255 w 690"/>
                    <a:gd name="T17" fmla="*/ 3530 h 528"/>
                    <a:gd name="T18" fmla="*/ 118255 w 690"/>
                    <a:gd name="T19" fmla="*/ 3530 h 528"/>
                    <a:gd name="T20" fmla="*/ 118255 w 690"/>
                    <a:gd name="T21" fmla="*/ 3530 h 528"/>
                    <a:gd name="T22" fmla="*/ 118255 w 690"/>
                    <a:gd name="T23" fmla="*/ 3530 h 528"/>
                    <a:gd name="T24" fmla="*/ 118255 w 690"/>
                    <a:gd name="T25" fmla="*/ 3530 h 528"/>
                    <a:gd name="T26" fmla="*/ 118255 w 690"/>
                    <a:gd name="T27" fmla="*/ 3530 h 528"/>
                    <a:gd name="T28" fmla="*/ 118255 w 690"/>
                    <a:gd name="T29" fmla="*/ 3530 h 528"/>
                    <a:gd name="T30" fmla="*/ 118255 w 690"/>
                    <a:gd name="T31" fmla="*/ 3530 h 528"/>
                    <a:gd name="T32" fmla="*/ 118255 w 690"/>
                    <a:gd name="T33" fmla="*/ 3530 h 528"/>
                    <a:gd name="T34" fmla="*/ 118255 w 690"/>
                    <a:gd name="T35" fmla="*/ 3530 h 528"/>
                    <a:gd name="T36" fmla="*/ 118255 w 690"/>
                    <a:gd name="T37" fmla="*/ 3530 h 528"/>
                    <a:gd name="T38" fmla="*/ 118255 w 690"/>
                    <a:gd name="T39" fmla="*/ 3530 h 528"/>
                    <a:gd name="T40" fmla="*/ 118255 w 690"/>
                    <a:gd name="T41" fmla="*/ 3530 h 528"/>
                    <a:gd name="T42" fmla="*/ 118255 w 690"/>
                    <a:gd name="T43" fmla="*/ 3530 h 528"/>
                    <a:gd name="T44" fmla="*/ 118255 w 690"/>
                    <a:gd name="T45" fmla="*/ 3530 h 528"/>
                    <a:gd name="T46" fmla="*/ 118255 w 690"/>
                    <a:gd name="T47" fmla="*/ 3530 h 528"/>
                    <a:gd name="T48" fmla="*/ 118255 w 690"/>
                    <a:gd name="T49" fmla="*/ 3530 h 528"/>
                    <a:gd name="T50" fmla="*/ 118255 w 690"/>
                    <a:gd name="T51" fmla="*/ 3530 h 528"/>
                    <a:gd name="T52" fmla="*/ 118255 w 690"/>
                    <a:gd name="T53" fmla="*/ 3530 h 528"/>
                    <a:gd name="T54" fmla="*/ 118255 w 690"/>
                    <a:gd name="T55" fmla="*/ 3530 h 528"/>
                    <a:gd name="T56" fmla="*/ 118255 w 690"/>
                    <a:gd name="T57" fmla="*/ 3530 h 528"/>
                    <a:gd name="T58" fmla="*/ 118255 w 690"/>
                    <a:gd name="T59" fmla="*/ 3530 h 528"/>
                    <a:gd name="T60" fmla="*/ 118255 w 690"/>
                    <a:gd name="T61" fmla="*/ 3530 h 528"/>
                    <a:gd name="T62" fmla="*/ 118255 w 690"/>
                    <a:gd name="T63" fmla="*/ 3530 h 528"/>
                    <a:gd name="T64" fmla="*/ 118255 w 690"/>
                    <a:gd name="T65" fmla="*/ 3530 h 528"/>
                    <a:gd name="T66" fmla="*/ 118255 w 690"/>
                    <a:gd name="T67" fmla="*/ 3530 h 528"/>
                    <a:gd name="T68" fmla="*/ 118255 w 690"/>
                    <a:gd name="T69" fmla="*/ 3530 h 528"/>
                    <a:gd name="T70" fmla="*/ 118255 w 690"/>
                    <a:gd name="T71" fmla="*/ 0 h 528"/>
                    <a:gd name="T72" fmla="*/ 118255 w 690"/>
                    <a:gd name="T73" fmla="*/ 0 h 528"/>
                    <a:gd name="T74" fmla="*/ 118255 w 690"/>
                    <a:gd name="T75" fmla="*/ 3530 h 528"/>
                    <a:gd name="T76" fmla="*/ 118255 w 690"/>
                    <a:gd name="T77" fmla="*/ 3530 h 528"/>
                    <a:gd name="T78" fmla="*/ 118255 w 690"/>
                    <a:gd name="T79" fmla="*/ 3530 h 528"/>
                    <a:gd name="T80" fmla="*/ 118255 w 690"/>
                    <a:gd name="T81" fmla="*/ 3530 h 528"/>
                    <a:gd name="T82" fmla="*/ 118255 w 690"/>
                    <a:gd name="T83" fmla="*/ 3530 h 528"/>
                    <a:gd name="T84" fmla="*/ 118255 w 690"/>
                    <a:gd name="T85" fmla="*/ 3530 h 528"/>
                    <a:gd name="T86" fmla="*/ 118255 w 690"/>
                    <a:gd name="T87" fmla="*/ 3530 h 528"/>
                    <a:gd name="T88" fmla="*/ 118255 w 690"/>
                    <a:gd name="T89" fmla="*/ 3530 h 528"/>
                    <a:gd name="T90" fmla="*/ 118255 w 690"/>
                    <a:gd name="T91" fmla="*/ 3530 h 528"/>
                    <a:gd name="T92" fmla="*/ 118255 w 690"/>
                    <a:gd name="T93" fmla="*/ 3530 h 528"/>
                    <a:gd name="T94" fmla="*/ 118255 w 690"/>
                    <a:gd name="T95" fmla="*/ 3530 h 528"/>
                    <a:gd name="T96" fmla="*/ 118255 w 690"/>
                    <a:gd name="T97" fmla="*/ 3530 h 528"/>
                    <a:gd name="T98" fmla="*/ 118255 w 690"/>
                    <a:gd name="T99" fmla="*/ 3530 h 528"/>
                    <a:gd name="T100" fmla="*/ 118255 w 690"/>
                    <a:gd name="T101" fmla="*/ 3530 h 528"/>
                    <a:gd name="T102" fmla="*/ 118255 w 690"/>
                    <a:gd name="T103" fmla="*/ 3530 h 528"/>
                    <a:gd name="T104" fmla="*/ 118255 w 690"/>
                    <a:gd name="T105" fmla="*/ 3530 h 528"/>
                    <a:gd name="T106" fmla="*/ 118255 w 690"/>
                    <a:gd name="T107" fmla="*/ 3530 h 528"/>
                    <a:gd name="T108" fmla="*/ 118255 w 690"/>
                    <a:gd name="T109" fmla="*/ 3530 h 528"/>
                    <a:gd name="T110" fmla="*/ 118255 w 690"/>
                    <a:gd name="T111" fmla="*/ 3530 h 528"/>
                    <a:gd name="T112" fmla="*/ 118255 w 690"/>
                    <a:gd name="T113" fmla="*/ 3530 h 528"/>
                    <a:gd name="T114" fmla="*/ 0 w 690"/>
                    <a:gd name="T115" fmla="*/ 3530 h 52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90"/>
                    <a:gd name="T175" fmla="*/ 0 h 528"/>
                    <a:gd name="T176" fmla="*/ 690 w 690"/>
                    <a:gd name="T177" fmla="*/ 528 h 52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90" h="528">
                      <a:moveTo>
                        <a:pt x="12" y="504"/>
                      </a:moveTo>
                      <a:lnTo>
                        <a:pt x="24" y="510"/>
                      </a:lnTo>
                      <a:lnTo>
                        <a:pt x="30" y="516"/>
                      </a:lnTo>
                      <a:lnTo>
                        <a:pt x="54" y="528"/>
                      </a:lnTo>
                      <a:lnTo>
                        <a:pt x="60" y="528"/>
                      </a:lnTo>
                      <a:lnTo>
                        <a:pt x="78" y="510"/>
                      </a:lnTo>
                      <a:lnTo>
                        <a:pt x="102" y="510"/>
                      </a:lnTo>
                      <a:lnTo>
                        <a:pt x="120" y="516"/>
                      </a:lnTo>
                      <a:lnTo>
                        <a:pt x="144" y="516"/>
                      </a:lnTo>
                      <a:lnTo>
                        <a:pt x="174" y="486"/>
                      </a:lnTo>
                      <a:lnTo>
                        <a:pt x="180" y="474"/>
                      </a:lnTo>
                      <a:lnTo>
                        <a:pt x="222" y="474"/>
                      </a:lnTo>
                      <a:lnTo>
                        <a:pt x="234" y="486"/>
                      </a:lnTo>
                      <a:lnTo>
                        <a:pt x="258" y="498"/>
                      </a:lnTo>
                      <a:lnTo>
                        <a:pt x="264" y="504"/>
                      </a:lnTo>
                      <a:lnTo>
                        <a:pt x="270" y="504"/>
                      </a:lnTo>
                      <a:lnTo>
                        <a:pt x="282" y="492"/>
                      </a:lnTo>
                      <a:lnTo>
                        <a:pt x="294" y="486"/>
                      </a:lnTo>
                      <a:lnTo>
                        <a:pt x="300" y="480"/>
                      </a:lnTo>
                      <a:lnTo>
                        <a:pt x="324" y="480"/>
                      </a:lnTo>
                      <a:lnTo>
                        <a:pt x="354" y="444"/>
                      </a:lnTo>
                      <a:lnTo>
                        <a:pt x="348" y="432"/>
                      </a:lnTo>
                      <a:lnTo>
                        <a:pt x="384" y="402"/>
                      </a:lnTo>
                      <a:lnTo>
                        <a:pt x="378" y="390"/>
                      </a:lnTo>
                      <a:lnTo>
                        <a:pt x="372" y="384"/>
                      </a:lnTo>
                      <a:lnTo>
                        <a:pt x="372" y="360"/>
                      </a:lnTo>
                      <a:lnTo>
                        <a:pt x="378" y="354"/>
                      </a:lnTo>
                      <a:lnTo>
                        <a:pt x="396" y="354"/>
                      </a:lnTo>
                      <a:lnTo>
                        <a:pt x="402" y="342"/>
                      </a:lnTo>
                      <a:lnTo>
                        <a:pt x="402" y="336"/>
                      </a:lnTo>
                      <a:lnTo>
                        <a:pt x="408" y="318"/>
                      </a:lnTo>
                      <a:lnTo>
                        <a:pt x="408" y="264"/>
                      </a:lnTo>
                      <a:lnTo>
                        <a:pt x="414" y="252"/>
                      </a:lnTo>
                      <a:lnTo>
                        <a:pt x="420" y="246"/>
                      </a:lnTo>
                      <a:lnTo>
                        <a:pt x="516" y="246"/>
                      </a:lnTo>
                      <a:lnTo>
                        <a:pt x="540" y="270"/>
                      </a:lnTo>
                      <a:lnTo>
                        <a:pt x="552" y="276"/>
                      </a:lnTo>
                      <a:lnTo>
                        <a:pt x="558" y="282"/>
                      </a:lnTo>
                      <a:lnTo>
                        <a:pt x="576" y="276"/>
                      </a:lnTo>
                      <a:lnTo>
                        <a:pt x="564" y="216"/>
                      </a:lnTo>
                      <a:lnTo>
                        <a:pt x="576" y="222"/>
                      </a:lnTo>
                      <a:lnTo>
                        <a:pt x="582" y="234"/>
                      </a:lnTo>
                      <a:lnTo>
                        <a:pt x="594" y="240"/>
                      </a:lnTo>
                      <a:lnTo>
                        <a:pt x="636" y="240"/>
                      </a:lnTo>
                      <a:lnTo>
                        <a:pt x="630" y="234"/>
                      </a:lnTo>
                      <a:lnTo>
                        <a:pt x="624" y="222"/>
                      </a:lnTo>
                      <a:lnTo>
                        <a:pt x="618" y="216"/>
                      </a:lnTo>
                      <a:lnTo>
                        <a:pt x="606" y="192"/>
                      </a:lnTo>
                      <a:lnTo>
                        <a:pt x="606" y="186"/>
                      </a:lnTo>
                      <a:lnTo>
                        <a:pt x="612" y="180"/>
                      </a:lnTo>
                      <a:lnTo>
                        <a:pt x="624" y="180"/>
                      </a:lnTo>
                      <a:lnTo>
                        <a:pt x="642" y="186"/>
                      </a:lnTo>
                      <a:lnTo>
                        <a:pt x="654" y="186"/>
                      </a:lnTo>
                      <a:lnTo>
                        <a:pt x="660" y="192"/>
                      </a:lnTo>
                      <a:lnTo>
                        <a:pt x="666" y="192"/>
                      </a:lnTo>
                      <a:lnTo>
                        <a:pt x="690" y="162"/>
                      </a:lnTo>
                      <a:lnTo>
                        <a:pt x="666" y="156"/>
                      </a:lnTo>
                      <a:lnTo>
                        <a:pt x="660" y="144"/>
                      </a:lnTo>
                      <a:lnTo>
                        <a:pt x="642" y="126"/>
                      </a:lnTo>
                      <a:lnTo>
                        <a:pt x="630" y="120"/>
                      </a:lnTo>
                      <a:lnTo>
                        <a:pt x="612" y="120"/>
                      </a:lnTo>
                      <a:lnTo>
                        <a:pt x="600" y="114"/>
                      </a:lnTo>
                      <a:lnTo>
                        <a:pt x="588" y="114"/>
                      </a:lnTo>
                      <a:lnTo>
                        <a:pt x="588" y="108"/>
                      </a:lnTo>
                      <a:lnTo>
                        <a:pt x="582" y="102"/>
                      </a:lnTo>
                      <a:lnTo>
                        <a:pt x="582" y="90"/>
                      </a:lnTo>
                      <a:lnTo>
                        <a:pt x="576" y="78"/>
                      </a:lnTo>
                      <a:lnTo>
                        <a:pt x="564" y="66"/>
                      </a:lnTo>
                      <a:lnTo>
                        <a:pt x="540" y="54"/>
                      </a:lnTo>
                      <a:lnTo>
                        <a:pt x="534" y="60"/>
                      </a:lnTo>
                      <a:lnTo>
                        <a:pt x="528" y="60"/>
                      </a:lnTo>
                      <a:lnTo>
                        <a:pt x="510" y="0"/>
                      </a:lnTo>
                      <a:lnTo>
                        <a:pt x="504" y="18"/>
                      </a:lnTo>
                      <a:lnTo>
                        <a:pt x="492" y="0"/>
                      </a:lnTo>
                      <a:lnTo>
                        <a:pt x="480" y="60"/>
                      </a:lnTo>
                      <a:lnTo>
                        <a:pt x="468" y="66"/>
                      </a:lnTo>
                      <a:lnTo>
                        <a:pt x="462" y="66"/>
                      </a:lnTo>
                      <a:lnTo>
                        <a:pt x="450" y="72"/>
                      </a:lnTo>
                      <a:lnTo>
                        <a:pt x="438" y="96"/>
                      </a:lnTo>
                      <a:lnTo>
                        <a:pt x="438" y="114"/>
                      </a:lnTo>
                      <a:lnTo>
                        <a:pt x="408" y="126"/>
                      </a:lnTo>
                      <a:lnTo>
                        <a:pt x="420" y="162"/>
                      </a:lnTo>
                      <a:lnTo>
                        <a:pt x="408" y="162"/>
                      </a:lnTo>
                      <a:lnTo>
                        <a:pt x="390" y="156"/>
                      </a:lnTo>
                      <a:lnTo>
                        <a:pt x="378" y="156"/>
                      </a:lnTo>
                      <a:lnTo>
                        <a:pt x="360" y="150"/>
                      </a:lnTo>
                      <a:lnTo>
                        <a:pt x="354" y="150"/>
                      </a:lnTo>
                      <a:lnTo>
                        <a:pt x="342" y="156"/>
                      </a:lnTo>
                      <a:lnTo>
                        <a:pt x="342" y="168"/>
                      </a:lnTo>
                      <a:lnTo>
                        <a:pt x="336" y="180"/>
                      </a:lnTo>
                      <a:lnTo>
                        <a:pt x="336" y="204"/>
                      </a:lnTo>
                      <a:lnTo>
                        <a:pt x="294" y="246"/>
                      </a:lnTo>
                      <a:lnTo>
                        <a:pt x="294" y="258"/>
                      </a:lnTo>
                      <a:lnTo>
                        <a:pt x="282" y="294"/>
                      </a:lnTo>
                      <a:lnTo>
                        <a:pt x="276" y="306"/>
                      </a:lnTo>
                      <a:lnTo>
                        <a:pt x="264" y="318"/>
                      </a:lnTo>
                      <a:lnTo>
                        <a:pt x="228" y="336"/>
                      </a:lnTo>
                      <a:lnTo>
                        <a:pt x="186" y="342"/>
                      </a:lnTo>
                      <a:lnTo>
                        <a:pt x="162" y="348"/>
                      </a:lnTo>
                      <a:lnTo>
                        <a:pt x="156" y="354"/>
                      </a:lnTo>
                      <a:lnTo>
                        <a:pt x="132" y="366"/>
                      </a:lnTo>
                      <a:lnTo>
                        <a:pt x="114" y="384"/>
                      </a:lnTo>
                      <a:lnTo>
                        <a:pt x="102" y="390"/>
                      </a:lnTo>
                      <a:lnTo>
                        <a:pt x="84" y="426"/>
                      </a:lnTo>
                      <a:lnTo>
                        <a:pt x="102" y="444"/>
                      </a:lnTo>
                      <a:lnTo>
                        <a:pt x="102" y="462"/>
                      </a:lnTo>
                      <a:lnTo>
                        <a:pt x="96" y="474"/>
                      </a:lnTo>
                      <a:lnTo>
                        <a:pt x="84" y="480"/>
                      </a:lnTo>
                      <a:lnTo>
                        <a:pt x="72" y="480"/>
                      </a:lnTo>
                      <a:lnTo>
                        <a:pt x="48" y="468"/>
                      </a:lnTo>
                      <a:lnTo>
                        <a:pt x="42" y="462"/>
                      </a:lnTo>
                      <a:lnTo>
                        <a:pt x="30" y="456"/>
                      </a:lnTo>
                      <a:lnTo>
                        <a:pt x="24" y="456"/>
                      </a:lnTo>
                      <a:lnTo>
                        <a:pt x="12" y="462"/>
                      </a:lnTo>
                      <a:lnTo>
                        <a:pt x="0" y="474"/>
                      </a:lnTo>
                      <a:lnTo>
                        <a:pt x="0" y="492"/>
                      </a:lnTo>
                      <a:lnTo>
                        <a:pt x="12" y="50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134" name="Malawi"/>
                <p:cNvSpPr>
                  <a:spLocks/>
                </p:cNvSpPr>
                <p:nvPr/>
              </p:nvSpPr>
              <p:spPr bwMode="gray">
                <a:xfrm>
                  <a:off x="3189" y="3181"/>
                  <a:ext cx="58" cy="86"/>
                </a:xfrm>
                <a:custGeom>
                  <a:avLst/>
                  <a:gdLst>
                    <a:gd name="T0" fmla="*/ 127685 w 234"/>
                    <a:gd name="T1" fmla="*/ 3774 h 624"/>
                    <a:gd name="T2" fmla="*/ 127685 w 234"/>
                    <a:gd name="T3" fmla="*/ 3774 h 624"/>
                    <a:gd name="T4" fmla="*/ 127685 w 234"/>
                    <a:gd name="T5" fmla="*/ 3774 h 624"/>
                    <a:gd name="T6" fmla="*/ 127685 w 234"/>
                    <a:gd name="T7" fmla="*/ 3774 h 624"/>
                    <a:gd name="T8" fmla="*/ 127685 w 234"/>
                    <a:gd name="T9" fmla="*/ 3774 h 624"/>
                    <a:gd name="T10" fmla="*/ 127685 w 234"/>
                    <a:gd name="T11" fmla="*/ 3774 h 624"/>
                    <a:gd name="T12" fmla="*/ 127685 w 234"/>
                    <a:gd name="T13" fmla="*/ 3774 h 624"/>
                    <a:gd name="T14" fmla="*/ 127685 w 234"/>
                    <a:gd name="T15" fmla="*/ 3774 h 624"/>
                    <a:gd name="T16" fmla="*/ 127685 w 234"/>
                    <a:gd name="T17" fmla="*/ 3774 h 624"/>
                    <a:gd name="T18" fmla="*/ 127685 w 234"/>
                    <a:gd name="T19" fmla="*/ 3774 h 624"/>
                    <a:gd name="T20" fmla="*/ 127685 w 234"/>
                    <a:gd name="T21" fmla="*/ 3774 h 624"/>
                    <a:gd name="T22" fmla="*/ 127685 w 234"/>
                    <a:gd name="T23" fmla="*/ 3774 h 624"/>
                    <a:gd name="T24" fmla="*/ 127685 w 234"/>
                    <a:gd name="T25" fmla="*/ 3774 h 624"/>
                    <a:gd name="T26" fmla="*/ 127685 w 234"/>
                    <a:gd name="T27" fmla="*/ 3774 h 624"/>
                    <a:gd name="T28" fmla="*/ 127685 w 234"/>
                    <a:gd name="T29" fmla="*/ 3774 h 624"/>
                    <a:gd name="T30" fmla="*/ 127685 w 234"/>
                    <a:gd name="T31" fmla="*/ 3774 h 624"/>
                    <a:gd name="T32" fmla="*/ 127685 w 234"/>
                    <a:gd name="T33" fmla="*/ 3774 h 624"/>
                    <a:gd name="T34" fmla="*/ 127685 w 234"/>
                    <a:gd name="T35" fmla="*/ 3774 h 624"/>
                    <a:gd name="T36" fmla="*/ 127685 w 234"/>
                    <a:gd name="T37" fmla="*/ 3774 h 624"/>
                    <a:gd name="T38" fmla="*/ 127685 w 234"/>
                    <a:gd name="T39" fmla="*/ 3774 h 624"/>
                    <a:gd name="T40" fmla="*/ 127685 w 234"/>
                    <a:gd name="T41" fmla="*/ 3774 h 624"/>
                    <a:gd name="T42" fmla="*/ 127685 w 234"/>
                    <a:gd name="T43" fmla="*/ 3774 h 624"/>
                    <a:gd name="T44" fmla="*/ 127685 w 234"/>
                    <a:gd name="T45" fmla="*/ 3774 h 624"/>
                    <a:gd name="T46" fmla="*/ 127685 w 234"/>
                    <a:gd name="T47" fmla="*/ 0 h 624"/>
                    <a:gd name="T48" fmla="*/ 127685 w 234"/>
                    <a:gd name="T49" fmla="*/ 3774 h 624"/>
                    <a:gd name="T50" fmla="*/ 127685 w 234"/>
                    <a:gd name="T51" fmla="*/ 3774 h 624"/>
                    <a:gd name="T52" fmla="*/ 127685 w 234"/>
                    <a:gd name="T53" fmla="*/ 3774 h 624"/>
                    <a:gd name="T54" fmla="*/ 127685 w 234"/>
                    <a:gd name="T55" fmla="*/ 3774 h 624"/>
                    <a:gd name="T56" fmla="*/ 127685 w 234"/>
                    <a:gd name="T57" fmla="*/ 3774 h 624"/>
                    <a:gd name="T58" fmla="*/ 127685 w 234"/>
                    <a:gd name="T59" fmla="*/ 3774 h 624"/>
                    <a:gd name="T60" fmla="*/ 127685 w 234"/>
                    <a:gd name="T61" fmla="*/ 3774 h 624"/>
                    <a:gd name="T62" fmla="*/ 127685 w 234"/>
                    <a:gd name="T63" fmla="*/ 3774 h 624"/>
                    <a:gd name="T64" fmla="*/ 127685 w 234"/>
                    <a:gd name="T65" fmla="*/ 3774 h 624"/>
                    <a:gd name="T66" fmla="*/ 127685 w 234"/>
                    <a:gd name="T67" fmla="*/ 3774 h 624"/>
                    <a:gd name="T68" fmla="*/ 127685 w 234"/>
                    <a:gd name="T69" fmla="*/ 3774 h 624"/>
                    <a:gd name="T70" fmla="*/ 127685 w 234"/>
                    <a:gd name="T71" fmla="*/ 3774 h 624"/>
                    <a:gd name="T72" fmla="*/ 127685 w 234"/>
                    <a:gd name="T73" fmla="*/ 3774 h 624"/>
                    <a:gd name="T74" fmla="*/ 0 w 234"/>
                    <a:gd name="T75" fmla="*/ 3774 h 624"/>
                    <a:gd name="T76" fmla="*/ 127685 w 234"/>
                    <a:gd name="T77" fmla="*/ 3774 h 624"/>
                    <a:gd name="T78" fmla="*/ 127685 w 234"/>
                    <a:gd name="T79" fmla="*/ 3774 h 624"/>
                    <a:gd name="T80" fmla="*/ 127685 w 234"/>
                    <a:gd name="T81" fmla="*/ 3774 h 624"/>
                    <a:gd name="T82" fmla="*/ 127685 w 234"/>
                    <a:gd name="T83" fmla="*/ 3774 h 624"/>
                    <a:gd name="T84" fmla="*/ 127685 w 234"/>
                    <a:gd name="T85" fmla="*/ 3774 h 624"/>
                    <a:gd name="T86" fmla="*/ 127685 w 234"/>
                    <a:gd name="T87" fmla="*/ 3774 h 624"/>
                    <a:gd name="T88" fmla="*/ 127685 w 234"/>
                    <a:gd name="T89" fmla="*/ 3774 h 624"/>
                    <a:gd name="T90" fmla="*/ 127685 w 234"/>
                    <a:gd name="T91" fmla="*/ 3774 h 624"/>
                    <a:gd name="T92" fmla="*/ 127685 w 234"/>
                    <a:gd name="T93" fmla="*/ 3774 h 624"/>
                    <a:gd name="T94" fmla="*/ 127685 w 234"/>
                    <a:gd name="T95" fmla="*/ 3774 h 624"/>
                    <a:gd name="T96" fmla="*/ 127685 w 234"/>
                    <a:gd name="T97" fmla="*/ 3774 h 624"/>
                    <a:gd name="T98" fmla="*/ 127685 w 234"/>
                    <a:gd name="T99" fmla="*/ 3774 h 624"/>
                    <a:gd name="T100" fmla="*/ 127685 w 234"/>
                    <a:gd name="T101" fmla="*/ 3774 h 624"/>
                    <a:gd name="T102" fmla="*/ 127685 w 234"/>
                    <a:gd name="T103" fmla="*/ 3774 h 624"/>
                    <a:gd name="T104" fmla="*/ 127685 w 234"/>
                    <a:gd name="T105" fmla="*/ 3774 h 624"/>
                    <a:gd name="T106" fmla="*/ 127685 w 234"/>
                    <a:gd name="T107" fmla="*/ 3774 h 624"/>
                    <a:gd name="T108" fmla="*/ 127685 w 234"/>
                    <a:gd name="T109" fmla="*/ 3774 h 624"/>
                    <a:gd name="T110" fmla="*/ 127685 w 234"/>
                    <a:gd name="T111" fmla="*/ 3774 h 624"/>
                    <a:gd name="T112" fmla="*/ 127685 w 234"/>
                    <a:gd name="T113" fmla="*/ 3774 h 624"/>
                    <a:gd name="T114" fmla="*/ 127685 w 234"/>
                    <a:gd name="T115" fmla="*/ 3774 h 624"/>
                    <a:gd name="T116" fmla="*/ 127685 w 234"/>
                    <a:gd name="T117" fmla="*/ 3774 h 62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34"/>
                    <a:gd name="T178" fmla="*/ 0 h 624"/>
                    <a:gd name="T179" fmla="*/ 234 w 234"/>
                    <a:gd name="T180" fmla="*/ 624 h 62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34" h="624">
                      <a:moveTo>
                        <a:pt x="234" y="432"/>
                      </a:moveTo>
                      <a:lnTo>
                        <a:pt x="222" y="420"/>
                      </a:lnTo>
                      <a:lnTo>
                        <a:pt x="210" y="402"/>
                      </a:lnTo>
                      <a:lnTo>
                        <a:pt x="204" y="390"/>
                      </a:lnTo>
                      <a:lnTo>
                        <a:pt x="198" y="384"/>
                      </a:lnTo>
                      <a:lnTo>
                        <a:pt x="186" y="360"/>
                      </a:lnTo>
                      <a:lnTo>
                        <a:pt x="162" y="336"/>
                      </a:lnTo>
                      <a:lnTo>
                        <a:pt x="156" y="336"/>
                      </a:lnTo>
                      <a:lnTo>
                        <a:pt x="156" y="330"/>
                      </a:lnTo>
                      <a:lnTo>
                        <a:pt x="150" y="330"/>
                      </a:lnTo>
                      <a:lnTo>
                        <a:pt x="150" y="342"/>
                      </a:lnTo>
                      <a:lnTo>
                        <a:pt x="156" y="342"/>
                      </a:lnTo>
                      <a:lnTo>
                        <a:pt x="168" y="354"/>
                      </a:lnTo>
                      <a:lnTo>
                        <a:pt x="168" y="366"/>
                      </a:lnTo>
                      <a:lnTo>
                        <a:pt x="174" y="378"/>
                      </a:lnTo>
                      <a:lnTo>
                        <a:pt x="174" y="390"/>
                      </a:lnTo>
                      <a:lnTo>
                        <a:pt x="168" y="396"/>
                      </a:lnTo>
                      <a:lnTo>
                        <a:pt x="162" y="396"/>
                      </a:lnTo>
                      <a:lnTo>
                        <a:pt x="162" y="390"/>
                      </a:lnTo>
                      <a:lnTo>
                        <a:pt x="156" y="384"/>
                      </a:lnTo>
                      <a:lnTo>
                        <a:pt x="156" y="378"/>
                      </a:lnTo>
                      <a:lnTo>
                        <a:pt x="144" y="384"/>
                      </a:lnTo>
                      <a:lnTo>
                        <a:pt x="132" y="384"/>
                      </a:lnTo>
                      <a:lnTo>
                        <a:pt x="132" y="360"/>
                      </a:lnTo>
                      <a:lnTo>
                        <a:pt x="126" y="354"/>
                      </a:lnTo>
                      <a:lnTo>
                        <a:pt x="126" y="342"/>
                      </a:lnTo>
                      <a:lnTo>
                        <a:pt x="120" y="330"/>
                      </a:lnTo>
                      <a:lnTo>
                        <a:pt x="120" y="282"/>
                      </a:lnTo>
                      <a:lnTo>
                        <a:pt x="84" y="246"/>
                      </a:lnTo>
                      <a:lnTo>
                        <a:pt x="90" y="240"/>
                      </a:lnTo>
                      <a:lnTo>
                        <a:pt x="90" y="222"/>
                      </a:lnTo>
                      <a:lnTo>
                        <a:pt x="96" y="210"/>
                      </a:lnTo>
                      <a:lnTo>
                        <a:pt x="114" y="192"/>
                      </a:lnTo>
                      <a:lnTo>
                        <a:pt x="120" y="180"/>
                      </a:lnTo>
                      <a:lnTo>
                        <a:pt x="126" y="174"/>
                      </a:lnTo>
                      <a:lnTo>
                        <a:pt x="126" y="156"/>
                      </a:lnTo>
                      <a:lnTo>
                        <a:pt x="120" y="150"/>
                      </a:lnTo>
                      <a:lnTo>
                        <a:pt x="120" y="102"/>
                      </a:lnTo>
                      <a:lnTo>
                        <a:pt x="114" y="78"/>
                      </a:lnTo>
                      <a:lnTo>
                        <a:pt x="114" y="60"/>
                      </a:lnTo>
                      <a:lnTo>
                        <a:pt x="102" y="60"/>
                      </a:lnTo>
                      <a:lnTo>
                        <a:pt x="84" y="42"/>
                      </a:lnTo>
                      <a:lnTo>
                        <a:pt x="84" y="36"/>
                      </a:lnTo>
                      <a:lnTo>
                        <a:pt x="90" y="24"/>
                      </a:lnTo>
                      <a:lnTo>
                        <a:pt x="90" y="18"/>
                      </a:lnTo>
                      <a:lnTo>
                        <a:pt x="60" y="18"/>
                      </a:lnTo>
                      <a:lnTo>
                        <a:pt x="54" y="0"/>
                      </a:lnTo>
                      <a:lnTo>
                        <a:pt x="30" y="0"/>
                      </a:lnTo>
                      <a:lnTo>
                        <a:pt x="30" y="12"/>
                      </a:lnTo>
                      <a:lnTo>
                        <a:pt x="42" y="12"/>
                      </a:lnTo>
                      <a:lnTo>
                        <a:pt x="54" y="24"/>
                      </a:lnTo>
                      <a:lnTo>
                        <a:pt x="54" y="66"/>
                      </a:lnTo>
                      <a:lnTo>
                        <a:pt x="60" y="66"/>
                      </a:lnTo>
                      <a:lnTo>
                        <a:pt x="66" y="60"/>
                      </a:lnTo>
                      <a:lnTo>
                        <a:pt x="66" y="84"/>
                      </a:lnTo>
                      <a:lnTo>
                        <a:pt x="78" y="84"/>
                      </a:lnTo>
                      <a:lnTo>
                        <a:pt x="78" y="96"/>
                      </a:lnTo>
                      <a:lnTo>
                        <a:pt x="54" y="108"/>
                      </a:lnTo>
                      <a:lnTo>
                        <a:pt x="48" y="114"/>
                      </a:lnTo>
                      <a:lnTo>
                        <a:pt x="42" y="114"/>
                      </a:lnTo>
                      <a:lnTo>
                        <a:pt x="42" y="132"/>
                      </a:lnTo>
                      <a:lnTo>
                        <a:pt x="54" y="138"/>
                      </a:lnTo>
                      <a:lnTo>
                        <a:pt x="48" y="156"/>
                      </a:lnTo>
                      <a:lnTo>
                        <a:pt x="48" y="228"/>
                      </a:lnTo>
                      <a:lnTo>
                        <a:pt x="60" y="228"/>
                      </a:lnTo>
                      <a:lnTo>
                        <a:pt x="60" y="234"/>
                      </a:lnTo>
                      <a:lnTo>
                        <a:pt x="42" y="252"/>
                      </a:lnTo>
                      <a:lnTo>
                        <a:pt x="30" y="258"/>
                      </a:lnTo>
                      <a:lnTo>
                        <a:pt x="24" y="264"/>
                      </a:lnTo>
                      <a:lnTo>
                        <a:pt x="18" y="264"/>
                      </a:lnTo>
                      <a:lnTo>
                        <a:pt x="24" y="300"/>
                      </a:lnTo>
                      <a:lnTo>
                        <a:pt x="18" y="312"/>
                      </a:lnTo>
                      <a:lnTo>
                        <a:pt x="12" y="318"/>
                      </a:lnTo>
                      <a:lnTo>
                        <a:pt x="6" y="330"/>
                      </a:lnTo>
                      <a:lnTo>
                        <a:pt x="0" y="336"/>
                      </a:lnTo>
                      <a:lnTo>
                        <a:pt x="0" y="342"/>
                      </a:lnTo>
                      <a:lnTo>
                        <a:pt x="12" y="348"/>
                      </a:lnTo>
                      <a:lnTo>
                        <a:pt x="24" y="360"/>
                      </a:lnTo>
                      <a:lnTo>
                        <a:pt x="36" y="366"/>
                      </a:lnTo>
                      <a:lnTo>
                        <a:pt x="66" y="414"/>
                      </a:lnTo>
                      <a:lnTo>
                        <a:pt x="96" y="414"/>
                      </a:lnTo>
                      <a:lnTo>
                        <a:pt x="102" y="408"/>
                      </a:lnTo>
                      <a:lnTo>
                        <a:pt x="120" y="408"/>
                      </a:lnTo>
                      <a:lnTo>
                        <a:pt x="126" y="414"/>
                      </a:lnTo>
                      <a:lnTo>
                        <a:pt x="126" y="450"/>
                      </a:lnTo>
                      <a:lnTo>
                        <a:pt x="132" y="450"/>
                      </a:lnTo>
                      <a:lnTo>
                        <a:pt x="126" y="480"/>
                      </a:lnTo>
                      <a:lnTo>
                        <a:pt x="114" y="486"/>
                      </a:lnTo>
                      <a:lnTo>
                        <a:pt x="126" y="504"/>
                      </a:lnTo>
                      <a:lnTo>
                        <a:pt x="120" y="510"/>
                      </a:lnTo>
                      <a:lnTo>
                        <a:pt x="108" y="516"/>
                      </a:lnTo>
                      <a:lnTo>
                        <a:pt x="102" y="522"/>
                      </a:lnTo>
                      <a:lnTo>
                        <a:pt x="102" y="528"/>
                      </a:lnTo>
                      <a:lnTo>
                        <a:pt x="114" y="528"/>
                      </a:lnTo>
                      <a:lnTo>
                        <a:pt x="114" y="558"/>
                      </a:lnTo>
                      <a:lnTo>
                        <a:pt x="126" y="564"/>
                      </a:lnTo>
                      <a:lnTo>
                        <a:pt x="132" y="570"/>
                      </a:lnTo>
                      <a:lnTo>
                        <a:pt x="144" y="576"/>
                      </a:lnTo>
                      <a:lnTo>
                        <a:pt x="150" y="582"/>
                      </a:lnTo>
                      <a:lnTo>
                        <a:pt x="162" y="588"/>
                      </a:lnTo>
                      <a:lnTo>
                        <a:pt x="162" y="600"/>
                      </a:lnTo>
                      <a:lnTo>
                        <a:pt x="156" y="606"/>
                      </a:lnTo>
                      <a:lnTo>
                        <a:pt x="156" y="618"/>
                      </a:lnTo>
                      <a:lnTo>
                        <a:pt x="162" y="624"/>
                      </a:lnTo>
                      <a:lnTo>
                        <a:pt x="168" y="618"/>
                      </a:lnTo>
                      <a:lnTo>
                        <a:pt x="180" y="612"/>
                      </a:lnTo>
                      <a:lnTo>
                        <a:pt x="180" y="582"/>
                      </a:lnTo>
                      <a:lnTo>
                        <a:pt x="174" y="576"/>
                      </a:lnTo>
                      <a:lnTo>
                        <a:pt x="168" y="576"/>
                      </a:lnTo>
                      <a:lnTo>
                        <a:pt x="168" y="558"/>
                      </a:lnTo>
                      <a:lnTo>
                        <a:pt x="174" y="546"/>
                      </a:lnTo>
                      <a:lnTo>
                        <a:pt x="186" y="540"/>
                      </a:lnTo>
                      <a:lnTo>
                        <a:pt x="210" y="540"/>
                      </a:lnTo>
                      <a:lnTo>
                        <a:pt x="216" y="534"/>
                      </a:lnTo>
                      <a:lnTo>
                        <a:pt x="216" y="474"/>
                      </a:lnTo>
                      <a:lnTo>
                        <a:pt x="222" y="468"/>
                      </a:lnTo>
                      <a:lnTo>
                        <a:pt x="228" y="456"/>
                      </a:lnTo>
                      <a:lnTo>
                        <a:pt x="234" y="450"/>
                      </a:lnTo>
                      <a:lnTo>
                        <a:pt x="234" y="43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5" name="Madagascar"/>
                <p:cNvSpPr>
                  <a:spLocks/>
                </p:cNvSpPr>
                <p:nvPr/>
              </p:nvSpPr>
              <p:spPr bwMode="gray">
                <a:xfrm>
                  <a:off x="3357" y="3213"/>
                  <a:ext cx="146" cy="149"/>
                </a:xfrm>
                <a:custGeom>
                  <a:avLst/>
                  <a:gdLst>
                    <a:gd name="T0" fmla="*/ 121167 w 594"/>
                    <a:gd name="T1" fmla="*/ 3541 h 1092"/>
                    <a:gd name="T2" fmla="*/ 121167 w 594"/>
                    <a:gd name="T3" fmla="*/ 3541 h 1092"/>
                    <a:gd name="T4" fmla="*/ 121167 w 594"/>
                    <a:gd name="T5" fmla="*/ 3541 h 1092"/>
                    <a:gd name="T6" fmla="*/ 121167 w 594"/>
                    <a:gd name="T7" fmla="*/ 3541 h 1092"/>
                    <a:gd name="T8" fmla="*/ 121167 w 594"/>
                    <a:gd name="T9" fmla="*/ 3541 h 1092"/>
                    <a:gd name="T10" fmla="*/ 121167 w 594"/>
                    <a:gd name="T11" fmla="*/ 3541 h 1092"/>
                    <a:gd name="T12" fmla="*/ 121167 w 594"/>
                    <a:gd name="T13" fmla="*/ 3541 h 1092"/>
                    <a:gd name="T14" fmla="*/ 121167 w 594"/>
                    <a:gd name="T15" fmla="*/ 3541 h 1092"/>
                    <a:gd name="T16" fmla="*/ 121167 w 594"/>
                    <a:gd name="T17" fmla="*/ 3541 h 1092"/>
                    <a:gd name="T18" fmla="*/ 121167 w 594"/>
                    <a:gd name="T19" fmla="*/ 3541 h 1092"/>
                    <a:gd name="T20" fmla="*/ 121167 w 594"/>
                    <a:gd name="T21" fmla="*/ 3541 h 1092"/>
                    <a:gd name="T22" fmla="*/ 121167 w 594"/>
                    <a:gd name="T23" fmla="*/ 3541 h 1092"/>
                    <a:gd name="T24" fmla="*/ 121167 w 594"/>
                    <a:gd name="T25" fmla="*/ 3541 h 1092"/>
                    <a:gd name="T26" fmla="*/ 121167 w 594"/>
                    <a:gd name="T27" fmla="*/ 3541 h 1092"/>
                    <a:gd name="T28" fmla="*/ 121167 w 594"/>
                    <a:gd name="T29" fmla="*/ 3541 h 1092"/>
                    <a:gd name="T30" fmla="*/ 121167 w 594"/>
                    <a:gd name="T31" fmla="*/ 3541 h 1092"/>
                    <a:gd name="T32" fmla="*/ 121167 w 594"/>
                    <a:gd name="T33" fmla="*/ 0 h 1092"/>
                    <a:gd name="T34" fmla="*/ 121167 w 594"/>
                    <a:gd name="T35" fmla="*/ 3541 h 1092"/>
                    <a:gd name="T36" fmla="*/ 121167 w 594"/>
                    <a:gd name="T37" fmla="*/ 3541 h 1092"/>
                    <a:gd name="T38" fmla="*/ 121167 w 594"/>
                    <a:gd name="T39" fmla="*/ 3541 h 1092"/>
                    <a:gd name="T40" fmla="*/ 121167 w 594"/>
                    <a:gd name="T41" fmla="*/ 3541 h 1092"/>
                    <a:gd name="T42" fmla="*/ 121167 w 594"/>
                    <a:gd name="T43" fmla="*/ 3541 h 1092"/>
                    <a:gd name="T44" fmla="*/ 121167 w 594"/>
                    <a:gd name="T45" fmla="*/ 3541 h 1092"/>
                    <a:gd name="T46" fmla="*/ 121167 w 594"/>
                    <a:gd name="T47" fmla="*/ 3541 h 1092"/>
                    <a:gd name="T48" fmla="*/ 121167 w 594"/>
                    <a:gd name="T49" fmla="*/ 3541 h 1092"/>
                    <a:gd name="T50" fmla="*/ 121167 w 594"/>
                    <a:gd name="T51" fmla="*/ 3541 h 1092"/>
                    <a:gd name="T52" fmla="*/ 121167 w 594"/>
                    <a:gd name="T53" fmla="*/ 3541 h 1092"/>
                    <a:gd name="T54" fmla="*/ 121167 w 594"/>
                    <a:gd name="T55" fmla="*/ 3541 h 1092"/>
                    <a:gd name="T56" fmla="*/ 121167 w 594"/>
                    <a:gd name="T57" fmla="*/ 3541 h 1092"/>
                    <a:gd name="T58" fmla="*/ 121167 w 594"/>
                    <a:gd name="T59" fmla="*/ 3541 h 1092"/>
                    <a:gd name="T60" fmla="*/ 121167 w 594"/>
                    <a:gd name="T61" fmla="*/ 3541 h 1092"/>
                    <a:gd name="T62" fmla="*/ 121167 w 594"/>
                    <a:gd name="T63" fmla="*/ 3541 h 1092"/>
                    <a:gd name="T64" fmla="*/ 121167 w 594"/>
                    <a:gd name="T65" fmla="*/ 3541 h 1092"/>
                    <a:gd name="T66" fmla="*/ 121167 w 594"/>
                    <a:gd name="T67" fmla="*/ 3541 h 1092"/>
                    <a:gd name="T68" fmla="*/ 121167 w 594"/>
                    <a:gd name="T69" fmla="*/ 3541 h 1092"/>
                    <a:gd name="T70" fmla="*/ 121167 w 594"/>
                    <a:gd name="T71" fmla="*/ 3541 h 1092"/>
                    <a:gd name="T72" fmla="*/ 121167 w 594"/>
                    <a:gd name="T73" fmla="*/ 3541 h 1092"/>
                    <a:gd name="T74" fmla="*/ 121167 w 594"/>
                    <a:gd name="T75" fmla="*/ 3541 h 1092"/>
                    <a:gd name="T76" fmla="*/ 121167 w 594"/>
                    <a:gd name="T77" fmla="*/ 3541 h 1092"/>
                    <a:gd name="T78" fmla="*/ 121167 w 594"/>
                    <a:gd name="T79" fmla="*/ 3541 h 1092"/>
                    <a:gd name="T80" fmla="*/ 121167 w 594"/>
                    <a:gd name="T81" fmla="*/ 3541 h 1092"/>
                    <a:gd name="T82" fmla="*/ 121167 w 594"/>
                    <a:gd name="T83" fmla="*/ 3541 h 1092"/>
                    <a:gd name="T84" fmla="*/ 121167 w 594"/>
                    <a:gd name="T85" fmla="*/ 3541 h 1092"/>
                    <a:gd name="T86" fmla="*/ 0 w 594"/>
                    <a:gd name="T87" fmla="*/ 3541 h 1092"/>
                    <a:gd name="T88" fmla="*/ 121167 w 594"/>
                    <a:gd name="T89" fmla="*/ 3541 h 1092"/>
                    <a:gd name="T90" fmla="*/ 121167 w 594"/>
                    <a:gd name="T91" fmla="*/ 3541 h 1092"/>
                    <a:gd name="T92" fmla="*/ 121167 w 594"/>
                    <a:gd name="T93" fmla="*/ 3541 h 1092"/>
                    <a:gd name="T94" fmla="*/ 121167 w 594"/>
                    <a:gd name="T95" fmla="*/ 3541 h 1092"/>
                    <a:gd name="T96" fmla="*/ 121167 w 594"/>
                    <a:gd name="T97" fmla="*/ 3541 h 1092"/>
                    <a:gd name="T98" fmla="*/ 121167 w 594"/>
                    <a:gd name="T99" fmla="*/ 3541 h 1092"/>
                    <a:gd name="T100" fmla="*/ 121167 w 594"/>
                    <a:gd name="T101" fmla="*/ 3541 h 1092"/>
                    <a:gd name="T102" fmla="*/ 121167 w 594"/>
                    <a:gd name="T103" fmla="*/ 3541 h 109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94"/>
                    <a:gd name="T157" fmla="*/ 0 h 1092"/>
                    <a:gd name="T158" fmla="*/ 594 w 594"/>
                    <a:gd name="T159" fmla="*/ 1092 h 109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94" h="1092">
                      <a:moveTo>
                        <a:pt x="120" y="330"/>
                      </a:moveTo>
                      <a:lnTo>
                        <a:pt x="144" y="324"/>
                      </a:lnTo>
                      <a:lnTo>
                        <a:pt x="192" y="324"/>
                      </a:lnTo>
                      <a:lnTo>
                        <a:pt x="192" y="300"/>
                      </a:lnTo>
                      <a:lnTo>
                        <a:pt x="252" y="312"/>
                      </a:lnTo>
                      <a:lnTo>
                        <a:pt x="270" y="282"/>
                      </a:lnTo>
                      <a:lnTo>
                        <a:pt x="312" y="288"/>
                      </a:lnTo>
                      <a:lnTo>
                        <a:pt x="312" y="258"/>
                      </a:lnTo>
                      <a:lnTo>
                        <a:pt x="324" y="228"/>
                      </a:lnTo>
                      <a:lnTo>
                        <a:pt x="324" y="258"/>
                      </a:lnTo>
                      <a:lnTo>
                        <a:pt x="336" y="276"/>
                      </a:lnTo>
                      <a:lnTo>
                        <a:pt x="348" y="240"/>
                      </a:lnTo>
                      <a:lnTo>
                        <a:pt x="348" y="210"/>
                      </a:lnTo>
                      <a:lnTo>
                        <a:pt x="354" y="192"/>
                      </a:lnTo>
                      <a:lnTo>
                        <a:pt x="354" y="186"/>
                      </a:lnTo>
                      <a:lnTo>
                        <a:pt x="360" y="186"/>
                      </a:lnTo>
                      <a:lnTo>
                        <a:pt x="372" y="198"/>
                      </a:lnTo>
                      <a:lnTo>
                        <a:pt x="372" y="204"/>
                      </a:lnTo>
                      <a:lnTo>
                        <a:pt x="378" y="204"/>
                      </a:lnTo>
                      <a:lnTo>
                        <a:pt x="402" y="180"/>
                      </a:lnTo>
                      <a:lnTo>
                        <a:pt x="396" y="168"/>
                      </a:lnTo>
                      <a:lnTo>
                        <a:pt x="396" y="150"/>
                      </a:lnTo>
                      <a:lnTo>
                        <a:pt x="390" y="138"/>
                      </a:lnTo>
                      <a:lnTo>
                        <a:pt x="402" y="126"/>
                      </a:lnTo>
                      <a:lnTo>
                        <a:pt x="414" y="126"/>
                      </a:lnTo>
                      <a:lnTo>
                        <a:pt x="420" y="132"/>
                      </a:lnTo>
                      <a:lnTo>
                        <a:pt x="426" y="132"/>
                      </a:lnTo>
                      <a:lnTo>
                        <a:pt x="432" y="126"/>
                      </a:lnTo>
                      <a:lnTo>
                        <a:pt x="438" y="114"/>
                      </a:lnTo>
                      <a:lnTo>
                        <a:pt x="450" y="102"/>
                      </a:lnTo>
                      <a:lnTo>
                        <a:pt x="456" y="90"/>
                      </a:lnTo>
                      <a:lnTo>
                        <a:pt x="462" y="72"/>
                      </a:lnTo>
                      <a:lnTo>
                        <a:pt x="462" y="42"/>
                      </a:lnTo>
                      <a:lnTo>
                        <a:pt x="492" y="0"/>
                      </a:lnTo>
                      <a:lnTo>
                        <a:pt x="546" y="60"/>
                      </a:lnTo>
                      <a:lnTo>
                        <a:pt x="546" y="90"/>
                      </a:lnTo>
                      <a:lnTo>
                        <a:pt x="552" y="96"/>
                      </a:lnTo>
                      <a:lnTo>
                        <a:pt x="558" y="114"/>
                      </a:lnTo>
                      <a:lnTo>
                        <a:pt x="576" y="150"/>
                      </a:lnTo>
                      <a:lnTo>
                        <a:pt x="582" y="156"/>
                      </a:lnTo>
                      <a:lnTo>
                        <a:pt x="582" y="162"/>
                      </a:lnTo>
                      <a:lnTo>
                        <a:pt x="564" y="216"/>
                      </a:lnTo>
                      <a:lnTo>
                        <a:pt x="594" y="276"/>
                      </a:lnTo>
                      <a:lnTo>
                        <a:pt x="594" y="288"/>
                      </a:lnTo>
                      <a:lnTo>
                        <a:pt x="588" y="294"/>
                      </a:lnTo>
                      <a:lnTo>
                        <a:pt x="576" y="294"/>
                      </a:lnTo>
                      <a:lnTo>
                        <a:pt x="564" y="288"/>
                      </a:lnTo>
                      <a:lnTo>
                        <a:pt x="558" y="282"/>
                      </a:lnTo>
                      <a:lnTo>
                        <a:pt x="552" y="282"/>
                      </a:lnTo>
                      <a:lnTo>
                        <a:pt x="522" y="288"/>
                      </a:lnTo>
                      <a:lnTo>
                        <a:pt x="528" y="330"/>
                      </a:lnTo>
                      <a:lnTo>
                        <a:pt x="522" y="336"/>
                      </a:lnTo>
                      <a:lnTo>
                        <a:pt x="516" y="348"/>
                      </a:lnTo>
                      <a:lnTo>
                        <a:pt x="504" y="354"/>
                      </a:lnTo>
                      <a:lnTo>
                        <a:pt x="486" y="390"/>
                      </a:lnTo>
                      <a:lnTo>
                        <a:pt x="486" y="402"/>
                      </a:lnTo>
                      <a:lnTo>
                        <a:pt x="492" y="414"/>
                      </a:lnTo>
                      <a:lnTo>
                        <a:pt x="504" y="450"/>
                      </a:lnTo>
                      <a:lnTo>
                        <a:pt x="498" y="468"/>
                      </a:lnTo>
                      <a:lnTo>
                        <a:pt x="486" y="510"/>
                      </a:lnTo>
                      <a:lnTo>
                        <a:pt x="462" y="570"/>
                      </a:lnTo>
                      <a:lnTo>
                        <a:pt x="432" y="642"/>
                      </a:lnTo>
                      <a:lnTo>
                        <a:pt x="390" y="720"/>
                      </a:lnTo>
                      <a:lnTo>
                        <a:pt x="324" y="852"/>
                      </a:lnTo>
                      <a:lnTo>
                        <a:pt x="312" y="894"/>
                      </a:lnTo>
                      <a:lnTo>
                        <a:pt x="306" y="912"/>
                      </a:lnTo>
                      <a:lnTo>
                        <a:pt x="306" y="948"/>
                      </a:lnTo>
                      <a:lnTo>
                        <a:pt x="294" y="984"/>
                      </a:lnTo>
                      <a:lnTo>
                        <a:pt x="276" y="1014"/>
                      </a:lnTo>
                      <a:lnTo>
                        <a:pt x="258" y="1032"/>
                      </a:lnTo>
                      <a:lnTo>
                        <a:pt x="240" y="1044"/>
                      </a:lnTo>
                      <a:lnTo>
                        <a:pt x="222" y="1062"/>
                      </a:lnTo>
                      <a:lnTo>
                        <a:pt x="216" y="1062"/>
                      </a:lnTo>
                      <a:lnTo>
                        <a:pt x="210" y="1068"/>
                      </a:lnTo>
                      <a:lnTo>
                        <a:pt x="186" y="1068"/>
                      </a:lnTo>
                      <a:lnTo>
                        <a:pt x="150" y="1086"/>
                      </a:lnTo>
                      <a:lnTo>
                        <a:pt x="114" y="1092"/>
                      </a:lnTo>
                      <a:lnTo>
                        <a:pt x="78" y="1074"/>
                      </a:lnTo>
                      <a:lnTo>
                        <a:pt x="60" y="1056"/>
                      </a:lnTo>
                      <a:lnTo>
                        <a:pt x="48" y="1038"/>
                      </a:lnTo>
                      <a:lnTo>
                        <a:pt x="36" y="1026"/>
                      </a:lnTo>
                      <a:lnTo>
                        <a:pt x="36" y="1020"/>
                      </a:lnTo>
                      <a:lnTo>
                        <a:pt x="30" y="1014"/>
                      </a:lnTo>
                      <a:lnTo>
                        <a:pt x="48" y="990"/>
                      </a:lnTo>
                      <a:lnTo>
                        <a:pt x="42" y="978"/>
                      </a:lnTo>
                      <a:lnTo>
                        <a:pt x="24" y="948"/>
                      </a:lnTo>
                      <a:lnTo>
                        <a:pt x="12" y="900"/>
                      </a:lnTo>
                      <a:lnTo>
                        <a:pt x="0" y="834"/>
                      </a:lnTo>
                      <a:lnTo>
                        <a:pt x="0" y="786"/>
                      </a:lnTo>
                      <a:lnTo>
                        <a:pt x="6" y="756"/>
                      </a:lnTo>
                      <a:lnTo>
                        <a:pt x="18" y="738"/>
                      </a:lnTo>
                      <a:lnTo>
                        <a:pt x="60" y="696"/>
                      </a:lnTo>
                      <a:lnTo>
                        <a:pt x="72" y="678"/>
                      </a:lnTo>
                      <a:lnTo>
                        <a:pt x="90" y="672"/>
                      </a:lnTo>
                      <a:lnTo>
                        <a:pt x="96" y="660"/>
                      </a:lnTo>
                      <a:lnTo>
                        <a:pt x="108" y="654"/>
                      </a:lnTo>
                      <a:lnTo>
                        <a:pt x="108" y="636"/>
                      </a:lnTo>
                      <a:lnTo>
                        <a:pt x="102" y="600"/>
                      </a:lnTo>
                      <a:lnTo>
                        <a:pt x="96" y="558"/>
                      </a:lnTo>
                      <a:lnTo>
                        <a:pt x="96" y="522"/>
                      </a:lnTo>
                      <a:lnTo>
                        <a:pt x="78" y="432"/>
                      </a:lnTo>
                      <a:lnTo>
                        <a:pt x="90" y="408"/>
                      </a:lnTo>
                      <a:lnTo>
                        <a:pt x="132" y="366"/>
                      </a:lnTo>
                      <a:lnTo>
                        <a:pt x="132" y="360"/>
                      </a:lnTo>
                      <a:lnTo>
                        <a:pt x="120" y="33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6" name="Macedonia"/>
                <p:cNvSpPr>
                  <a:spLocks/>
                </p:cNvSpPr>
                <p:nvPr/>
              </p:nvSpPr>
              <p:spPr bwMode="gray">
                <a:xfrm>
                  <a:off x="2963" y="2609"/>
                  <a:ext cx="41" cy="18"/>
                </a:xfrm>
                <a:custGeom>
                  <a:avLst/>
                  <a:gdLst>
                    <a:gd name="T0" fmla="*/ 146311 w 162"/>
                    <a:gd name="T1" fmla="*/ 4781 h 126"/>
                    <a:gd name="T2" fmla="*/ 146311 w 162"/>
                    <a:gd name="T3" fmla="*/ 4781 h 126"/>
                    <a:gd name="T4" fmla="*/ 146311 w 162"/>
                    <a:gd name="T5" fmla="*/ 4781 h 126"/>
                    <a:gd name="T6" fmla="*/ 146311 w 162"/>
                    <a:gd name="T7" fmla="*/ 4781 h 126"/>
                    <a:gd name="T8" fmla="*/ 146311 w 162"/>
                    <a:gd name="T9" fmla="*/ 0 h 126"/>
                    <a:gd name="T10" fmla="*/ 146311 w 162"/>
                    <a:gd name="T11" fmla="*/ 4781 h 126"/>
                    <a:gd name="T12" fmla="*/ 146311 w 162"/>
                    <a:gd name="T13" fmla="*/ 4781 h 126"/>
                    <a:gd name="T14" fmla="*/ 146311 w 162"/>
                    <a:gd name="T15" fmla="*/ 4781 h 126"/>
                    <a:gd name="T16" fmla="*/ 146311 w 162"/>
                    <a:gd name="T17" fmla="*/ 4781 h 126"/>
                    <a:gd name="T18" fmla="*/ 146311 w 162"/>
                    <a:gd name="T19" fmla="*/ 4781 h 126"/>
                    <a:gd name="T20" fmla="*/ 146311 w 162"/>
                    <a:gd name="T21" fmla="*/ 4781 h 126"/>
                    <a:gd name="T22" fmla="*/ 0 w 162"/>
                    <a:gd name="T23" fmla="*/ 4781 h 126"/>
                    <a:gd name="T24" fmla="*/ 0 w 162"/>
                    <a:gd name="T25" fmla="*/ 4781 h 126"/>
                    <a:gd name="T26" fmla="*/ 146311 w 162"/>
                    <a:gd name="T27" fmla="*/ 4781 h 126"/>
                    <a:gd name="T28" fmla="*/ 146311 w 162"/>
                    <a:gd name="T29" fmla="*/ 4781 h 126"/>
                    <a:gd name="T30" fmla="*/ 146311 w 162"/>
                    <a:gd name="T31" fmla="*/ 4781 h 126"/>
                    <a:gd name="T32" fmla="*/ 146311 w 162"/>
                    <a:gd name="T33" fmla="*/ 4781 h 126"/>
                    <a:gd name="T34" fmla="*/ 146311 w 162"/>
                    <a:gd name="T35" fmla="*/ 4781 h 126"/>
                    <a:gd name="T36" fmla="*/ 146311 w 162"/>
                    <a:gd name="T37" fmla="*/ 4781 h 126"/>
                    <a:gd name="T38" fmla="*/ 146311 w 162"/>
                    <a:gd name="T39" fmla="*/ 4781 h 126"/>
                    <a:gd name="T40" fmla="*/ 146311 w 162"/>
                    <a:gd name="T41" fmla="*/ 4781 h 126"/>
                    <a:gd name="T42" fmla="*/ 146311 w 162"/>
                    <a:gd name="T43" fmla="*/ 4781 h 126"/>
                    <a:gd name="T44" fmla="*/ 146311 w 162"/>
                    <a:gd name="T45" fmla="*/ 4781 h 126"/>
                    <a:gd name="T46" fmla="*/ 146311 w 162"/>
                    <a:gd name="T47" fmla="*/ 4781 h 126"/>
                    <a:gd name="T48" fmla="*/ 146311 w 162"/>
                    <a:gd name="T49" fmla="*/ 4781 h 126"/>
                    <a:gd name="T50" fmla="*/ 146311 w 162"/>
                    <a:gd name="T51" fmla="*/ 4781 h 126"/>
                    <a:gd name="T52" fmla="*/ 146311 w 162"/>
                    <a:gd name="T53" fmla="*/ 4781 h 126"/>
                    <a:gd name="T54" fmla="*/ 146311 w 162"/>
                    <a:gd name="T55" fmla="*/ 4781 h 126"/>
                    <a:gd name="T56" fmla="*/ 146311 w 162"/>
                    <a:gd name="T57" fmla="*/ 4781 h 126"/>
                    <a:gd name="T58" fmla="*/ 146311 w 162"/>
                    <a:gd name="T59" fmla="*/ 4781 h 126"/>
                    <a:gd name="T60" fmla="*/ 146311 w 162"/>
                    <a:gd name="T61" fmla="*/ 4781 h 126"/>
                    <a:gd name="T62" fmla="*/ 146311 w 162"/>
                    <a:gd name="T63" fmla="*/ 4781 h 126"/>
                    <a:gd name="T64" fmla="*/ 146311 w 162"/>
                    <a:gd name="T65" fmla="*/ 4781 h 12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62"/>
                    <a:gd name="T100" fmla="*/ 0 h 126"/>
                    <a:gd name="T101" fmla="*/ 162 w 162"/>
                    <a:gd name="T102" fmla="*/ 126 h 12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62" h="126">
                      <a:moveTo>
                        <a:pt x="150" y="42"/>
                      </a:moveTo>
                      <a:lnTo>
                        <a:pt x="132" y="30"/>
                      </a:lnTo>
                      <a:lnTo>
                        <a:pt x="132" y="18"/>
                      </a:lnTo>
                      <a:lnTo>
                        <a:pt x="126" y="18"/>
                      </a:lnTo>
                      <a:lnTo>
                        <a:pt x="114" y="0"/>
                      </a:lnTo>
                      <a:lnTo>
                        <a:pt x="72" y="6"/>
                      </a:lnTo>
                      <a:lnTo>
                        <a:pt x="66" y="12"/>
                      </a:lnTo>
                      <a:lnTo>
                        <a:pt x="48" y="12"/>
                      </a:lnTo>
                      <a:lnTo>
                        <a:pt x="48" y="24"/>
                      </a:lnTo>
                      <a:lnTo>
                        <a:pt x="24" y="24"/>
                      </a:lnTo>
                      <a:lnTo>
                        <a:pt x="18" y="36"/>
                      </a:lnTo>
                      <a:lnTo>
                        <a:pt x="0" y="42"/>
                      </a:lnTo>
                      <a:lnTo>
                        <a:pt x="0" y="66"/>
                      </a:lnTo>
                      <a:lnTo>
                        <a:pt x="6" y="78"/>
                      </a:lnTo>
                      <a:lnTo>
                        <a:pt x="6" y="102"/>
                      </a:lnTo>
                      <a:lnTo>
                        <a:pt x="12" y="108"/>
                      </a:lnTo>
                      <a:lnTo>
                        <a:pt x="18" y="108"/>
                      </a:lnTo>
                      <a:lnTo>
                        <a:pt x="18" y="126"/>
                      </a:lnTo>
                      <a:lnTo>
                        <a:pt x="42" y="120"/>
                      </a:lnTo>
                      <a:lnTo>
                        <a:pt x="42" y="126"/>
                      </a:lnTo>
                      <a:lnTo>
                        <a:pt x="54" y="120"/>
                      </a:lnTo>
                      <a:lnTo>
                        <a:pt x="60" y="120"/>
                      </a:lnTo>
                      <a:lnTo>
                        <a:pt x="66" y="126"/>
                      </a:lnTo>
                      <a:lnTo>
                        <a:pt x="90" y="126"/>
                      </a:lnTo>
                      <a:lnTo>
                        <a:pt x="96" y="114"/>
                      </a:lnTo>
                      <a:lnTo>
                        <a:pt x="96" y="108"/>
                      </a:lnTo>
                      <a:lnTo>
                        <a:pt x="120" y="108"/>
                      </a:lnTo>
                      <a:lnTo>
                        <a:pt x="132" y="102"/>
                      </a:lnTo>
                      <a:lnTo>
                        <a:pt x="156" y="78"/>
                      </a:lnTo>
                      <a:lnTo>
                        <a:pt x="162" y="66"/>
                      </a:lnTo>
                      <a:lnTo>
                        <a:pt x="162" y="60"/>
                      </a:lnTo>
                      <a:lnTo>
                        <a:pt x="156" y="48"/>
                      </a:lnTo>
                      <a:lnTo>
                        <a:pt x="150" y="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7" name="Luxembourg"/>
                <p:cNvSpPr>
                  <a:spLocks/>
                </p:cNvSpPr>
                <p:nvPr/>
              </p:nvSpPr>
              <p:spPr bwMode="gray">
                <a:xfrm>
                  <a:off x="2730" y="2526"/>
                  <a:ext cx="12" cy="6"/>
                </a:xfrm>
                <a:custGeom>
                  <a:avLst/>
                  <a:gdLst>
                    <a:gd name="T0" fmla="*/ 62259 w 54"/>
                    <a:gd name="T1" fmla="*/ 4781 h 42"/>
                    <a:gd name="T2" fmla="*/ 62259 w 54"/>
                    <a:gd name="T3" fmla="*/ 4781 h 42"/>
                    <a:gd name="T4" fmla="*/ 62259 w 54"/>
                    <a:gd name="T5" fmla="*/ 4781 h 42"/>
                    <a:gd name="T6" fmla="*/ 62259 w 54"/>
                    <a:gd name="T7" fmla="*/ 4781 h 42"/>
                    <a:gd name="T8" fmla="*/ 62259 w 54"/>
                    <a:gd name="T9" fmla="*/ 4781 h 42"/>
                    <a:gd name="T10" fmla="*/ 62259 w 54"/>
                    <a:gd name="T11" fmla="*/ 4781 h 42"/>
                    <a:gd name="T12" fmla="*/ 62259 w 54"/>
                    <a:gd name="T13" fmla="*/ 4781 h 42"/>
                    <a:gd name="T14" fmla="*/ 62259 w 54"/>
                    <a:gd name="T15" fmla="*/ 4781 h 42"/>
                    <a:gd name="T16" fmla="*/ 62259 w 54"/>
                    <a:gd name="T17" fmla="*/ 0 h 42"/>
                    <a:gd name="T18" fmla="*/ 62259 w 54"/>
                    <a:gd name="T19" fmla="*/ 0 h 42"/>
                    <a:gd name="T20" fmla="*/ 62259 w 54"/>
                    <a:gd name="T21" fmla="*/ 4781 h 42"/>
                    <a:gd name="T22" fmla="*/ 62259 w 54"/>
                    <a:gd name="T23" fmla="*/ 4781 h 42"/>
                    <a:gd name="T24" fmla="*/ 0 w 54"/>
                    <a:gd name="T25" fmla="*/ 4781 h 42"/>
                    <a:gd name="T26" fmla="*/ 0 w 54"/>
                    <a:gd name="T27" fmla="*/ 4781 h 42"/>
                    <a:gd name="T28" fmla="*/ 62259 w 54"/>
                    <a:gd name="T29" fmla="*/ 4781 h 42"/>
                    <a:gd name="T30" fmla="*/ 62259 w 54"/>
                    <a:gd name="T31" fmla="*/ 4781 h 4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42"/>
                    <a:gd name="T50" fmla="*/ 54 w 54"/>
                    <a:gd name="T51" fmla="*/ 42 h 4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42">
                      <a:moveTo>
                        <a:pt x="18" y="42"/>
                      </a:moveTo>
                      <a:lnTo>
                        <a:pt x="30" y="36"/>
                      </a:lnTo>
                      <a:lnTo>
                        <a:pt x="48" y="42"/>
                      </a:lnTo>
                      <a:lnTo>
                        <a:pt x="54" y="36"/>
                      </a:lnTo>
                      <a:lnTo>
                        <a:pt x="54" y="24"/>
                      </a:lnTo>
                      <a:lnTo>
                        <a:pt x="42" y="18"/>
                      </a:lnTo>
                      <a:lnTo>
                        <a:pt x="36" y="18"/>
                      </a:lnTo>
                      <a:lnTo>
                        <a:pt x="30" y="12"/>
                      </a:lnTo>
                      <a:lnTo>
                        <a:pt x="30" y="0"/>
                      </a:lnTo>
                      <a:lnTo>
                        <a:pt x="24" y="0"/>
                      </a:lnTo>
                      <a:lnTo>
                        <a:pt x="18" y="6"/>
                      </a:lnTo>
                      <a:lnTo>
                        <a:pt x="6" y="12"/>
                      </a:lnTo>
                      <a:lnTo>
                        <a:pt x="0" y="12"/>
                      </a:lnTo>
                      <a:lnTo>
                        <a:pt x="0" y="18"/>
                      </a:lnTo>
                      <a:lnTo>
                        <a:pt x="12" y="30"/>
                      </a:lnTo>
                      <a:lnTo>
                        <a:pt x="18" y="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8" name="Lithuania"/>
                <p:cNvSpPr>
                  <a:spLocks/>
                </p:cNvSpPr>
                <p:nvPr/>
              </p:nvSpPr>
              <p:spPr bwMode="gray">
                <a:xfrm>
                  <a:off x="2957" y="2459"/>
                  <a:ext cx="83" cy="27"/>
                </a:xfrm>
                <a:custGeom>
                  <a:avLst/>
                  <a:gdLst>
                    <a:gd name="T0" fmla="*/ 111618 w 342"/>
                    <a:gd name="T1" fmla="*/ 3487 h 198"/>
                    <a:gd name="T2" fmla="*/ 111618 w 342"/>
                    <a:gd name="T3" fmla="*/ 3487 h 198"/>
                    <a:gd name="T4" fmla="*/ 111618 w 342"/>
                    <a:gd name="T5" fmla="*/ 3487 h 198"/>
                    <a:gd name="T6" fmla="*/ 111618 w 342"/>
                    <a:gd name="T7" fmla="*/ 3487 h 198"/>
                    <a:gd name="T8" fmla="*/ 111618 w 342"/>
                    <a:gd name="T9" fmla="*/ 3487 h 198"/>
                    <a:gd name="T10" fmla="*/ 111618 w 342"/>
                    <a:gd name="T11" fmla="*/ 3487 h 198"/>
                    <a:gd name="T12" fmla="*/ 111618 w 342"/>
                    <a:gd name="T13" fmla="*/ 3487 h 198"/>
                    <a:gd name="T14" fmla="*/ 111618 w 342"/>
                    <a:gd name="T15" fmla="*/ 3487 h 198"/>
                    <a:gd name="T16" fmla="*/ 111618 w 342"/>
                    <a:gd name="T17" fmla="*/ 3487 h 198"/>
                    <a:gd name="T18" fmla="*/ 111618 w 342"/>
                    <a:gd name="T19" fmla="*/ 3487 h 198"/>
                    <a:gd name="T20" fmla="*/ 111618 w 342"/>
                    <a:gd name="T21" fmla="*/ 3487 h 198"/>
                    <a:gd name="T22" fmla="*/ 111618 w 342"/>
                    <a:gd name="T23" fmla="*/ 3487 h 198"/>
                    <a:gd name="T24" fmla="*/ 111618 w 342"/>
                    <a:gd name="T25" fmla="*/ 0 h 198"/>
                    <a:gd name="T26" fmla="*/ 111618 w 342"/>
                    <a:gd name="T27" fmla="*/ 3487 h 198"/>
                    <a:gd name="T28" fmla="*/ 0 w 342"/>
                    <a:gd name="T29" fmla="*/ 3487 h 198"/>
                    <a:gd name="T30" fmla="*/ 111618 w 342"/>
                    <a:gd name="T31" fmla="*/ 3487 h 198"/>
                    <a:gd name="T32" fmla="*/ 111618 w 342"/>
                    <a:gd name="T33" fmla="*/ 3487 h 198"/>
                    <a:gd name="T34" fmla="*/ 111618 w 342"/>
                    <a:gd name="T35" fmla="*/ 3487 h 198"/>
                    <a:gd name="T36" fmla="*/ 111618 w 342"/>
                    <a:gd name="T37" fmla="*/ 3487 h 198"/>
                    <a:gd name="T38" fmla="*/ 111618 w 342"/>
                    <a:gd name="T39" fmla="*/ 3487 h 198"/>
                    <a:gd name="T40" fmla="*/ 111618 w 342"/>
                    <a:gd name="T41" fmla="*/ 3487 h 198"/>
                    <a:gd name="T42" fmla="*/ 111618 w 342"/>
                    <a:gd name="T43" fmla="*/ 3487 h 198"/>
                    <a:gd name="T44" fmla="*/ 111618 w 342"/>
                    <a:gd name="T45" fmla="*/ 3487 h 198"/>
                    <a:gd name="T46" fmla="*/ 111618 w 342"/>
                    <a:gd name="T47" fmla="*/ 3487 h 198"/>
                    <a:gd name="T48" fmla="*/ 111618 w 342"/>
                    <a:gd name="T49" fmla="*/ 3487 h 198"/>
                    <a:gd name="T50" fmla="*/ 111618 w 342"/>
                    <a:gd name="T51" fmla="*/ 3487 h 198"/>
                    <a:gd name="T52" fmla="*/ 111618 w 342"/>
                    <a:gd name="T53" fmla="*/ 3487 h 198"/>
                    <a:gd name="T54" fmla="*/ 111618 w 342"/>
                    <a:gd name="T55" fmla="*/ 3487 h 198"/>
                    <a:gd name="T56" fmla="*/ 111618 w 342"/>
                    <a:gd name="T57" fmla="*/ 3487 h 198"/>
                    <a:gd name="T58" fmla="*/ 111618 w 342"/>
                    <a:gd name="T59" fmla="*/ 3487 h 198"/>
                    <a:gd name="T60" fmla="*/ 111618 w 342"/>
                    <a:gd name="T61" fmla="*/ 3487 h 198"/>
                    <a:gd name="T62" fmla="*/ 111618 w 342"/>
                    <a:gd name="T63" fmla="*/ 3487 h 198"/>
                    <a:gd name="T64" fmla="*/ 111618 w 342"/>
                    <a:gd name="T65" fmla="*/ 3487 h 198"/>
                    <a:gd name="T66" fmla="*/ 111618 w 342"/>
                    <a:gd name="T67" fmla="*/ 3487 h 198"/>
                    <a:gd name="T68" fmla="*/ 111618 w 342"/>
                    <a:gd name="T69" fmla="*/ 3487 h 198"/>
                    <a:gd name="T70" fmla="*/ 111618 w 342"/>
                    <a:gd name="T71" fmla="*/ 3487 h 198"/>
                    <a:gd name="T72" fmla="*/ 111618 w 342"/>
                    <a:gd name="T73" fmla="*/ 3487 h 198"/>
                    <a:gd name="T74" fmla="*/ 111618 w 342"/>
                    <a:gd name="T75" fmla="*/ 3487 h 198"/>
                    <a:gd name="T76" fmla="*/ 111618 w 342"/>
                    <a:gd name="T77" fmla="*/ 3487 h 198"/>
                    <a:gd name="T78" fmla="*/ 111618 w 342"/>
                    <a:gd name="T79" fmla="*/ 3487 h 198"/>
                    <a:gd name="T80" fmla="*/ 111618 w 342"/>
                    <a:gd name="T81" fmla="*/ 3487 h 198"/>
                    <a:gd name="T82" fmla="*/ 111618 w 342"/>
                    <a:gd name="T83" fmla="*/ 3487 h 198"/>
                    <a:gd name="T84" fmla="*/ 111618 w 342"/>
                    <a:gd name="T85" fmla="*/ 3487 h 19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342"/>
                    <a:gd name="T130" fmla="*/ 0 h 198"/>
                    <a:gd name="T131" fmla="*/ 342 w 342"/>
                    <a:gd name="T132" fmla="*/ 198 h 19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342" h="198">
                      <a:moveTo>
                        <a:pt x="330" y="60"/>
                      </a:moveTo>
                      <a:lnTo>
                        <a:pt x="312" y="54"/>
                      </a:lnTo>
                      <a:lnTo>
                        <a:pt x="294" y="42"/>
                      </a:lnTo>
                      <a:lnTo>
                        <a:pt x="282" y="30"/>
                      </a:lnTo>
                      <a:lnTo>
                        <a:pt x="276" y="30"/>
                      </a:lnTo>
                      <a:lnTo>
                        <a:pt x="264" y="24"/>
                      </a:lnTo>
                      <a:lnTo>
                        <a:pt x="234" y="24"/>
                      </a:lnTo>
                      <a:lnTo>
                        <a:pt x="228" y="12"/>
                      </a:lnTo>
                      <a:lnTo>
                        <a:pt x="222" y="6"/>
                      </a:lnTo>
                      <a:lnTo>
                        <a:pt x="210" y="6"/>
                      </a:lnTo>
                      <a:lnTo>
                        <a:pt x="198" y="18"/>
                      </a:lnTo>
                      <a:lnTo>
                        <a:pt x="180" y="18"/>
                      </a:lnTo>
                      <a:lnTo>
                        <a:pt x="174" y="12"/>
                      </a:lnTo>
                      <a:lnTo>
                        <a:pt x="162" y="12"/>
                      </a:lnTo>
                      <a:lnTo>
                        <a:pt x="156" y="18"/>
                      </a:lnTo>
                      <a:lnTo>
                        <a:pt x="150" y="18"/>
                      </a:lnTo>
                      <a:lnTo>
                        <a:pt x="144" y="12"/>
                      </a:lnTo>
                      <a:lnTo>
                        <a:pt x="138" y="12"/>
                      </a:lnTo>
                      <a:lnTo>
                        <a:pt x="126" y="6"/>
                      </a:lnTo>
                      <a:lnTo>
                        <a:pt x="120" y="6"/>
                      </a:lnTo>
                      <a:lnTo>
                        <a:pt x="114" y="12"/>
                      </a:lnTo>
                      <a:lnTo>
                        <a:pt x="108" y="12"/>
                      </a:lnTo>
                      <a:lnTo>
                        <a:pt x="102" y="6"/>
                      </a:lnTo>
                      <a:lnTo>
                        <a:pt x="96" y="6"/>
                      </a:lnTo>
                      <a:lnTo>
                        <a:pt x="90" y="0"/>
                      </a:lnTo>
                      <a:lnTo>
                        <a:pt x="72" y="0"/>
                      </a:lnTo>
                      <a:lnTo>
                        <a:pt x="60" y="12"/>
                      </a:lnTo>
                      <a:lnTo>
                        <a:pt x="18" y="12"/>
                      </a:lnTo>
                      <a:lnTo>
                        <a:pt x="6" y="18"/>
                      </a:lnTo>
                      <a:lnTo>
                        <a:pt x="0" y="18"/>
                      </a:lnTo>
                      <a:lnTo>
                        <a:pt x="0" y="60"/>
                      </a:lnTo>
                      <a:lnTo>
                        <a:pt x="12" y="84"/>
                      </a:lnTo>
                      <a:lnTo>
                        <a:pt x="18" y="90"/>
                      </a:lnTo>
                      <a:lnTo>
                        <a:pt x="18" y="96"/>
                      </a:lnTo>
                      <a:lnTo>
                        <a:pt x="30" y="96"/>
                      </a:lnTo>
                      <a:lnTo>
                        <a:pt x="30" y="102"/>
                      </a:lnTo>
                      <a:lnTo>
                        <a:pt x="42" y="102"/>
                      </a:lnTo>
                      <a:lnTo>
                        <a:pt x="48" y="108"/>
                      </a:lnTo>
                      <a:lnTo>
                        <a:pt x="72" y="108"/>
                      </a:lnTo>
                      <a:lnTo>
                        <a:pt x="84" y="102"/>
                      </a:lnTo>
                      <a:lnTo>
                        <a:pt x="102" y="102"/>
                      </a:lnTo>
                      <a:lnTo>
                        <a:pt x="108" y="114"/>
                      </a:lnTo>
                      <a:lnTo>
                        <a:pt x="108" y="132"/>
                      </a:lnTo>
                      <a:lnTo>
                        <a:pt x="96" y="144"/>
                      </a:lnTo>
                      <a:lnTo>
                        <a:pt x="102" y="162"/>
                      </a:lnTo>
                      <a:lnTo>
                        <a:pt x="120" y="162"/>
                      </a:lnTo>
                      <a:lnTo>
                        <a:pt x="138" y="168"/>
                      </a:lnTo>
                      <a:lnTo>
                        <a:pt x="144" y="168"/>
                      </a:lnTo>
                      <a:lnTo>
                        <a:pt x="156" y="174"/>
                      </a:lnTo>
                      <a:lnTo>
                        <a:pt x="156" y="198"/>
                      </a:lnTo>
                      <a:lnTo>
                        <a:pt x="162" y="198"/>
                      </a:lnTo>
                      <a:lnTo>
                        <a:pt x="168" y="192"/>
                      </a:lnTo>
                      <a:lnTo>
                        <a:pt x="180" y="192"/>
                      </a:lnTo>
                      <a:lnTo>
                        <a:pt x="192" y="186"/>
                      </a:lnTo>
                      <a:lnTo>
                        <a:pt x="198" y="186"/>
                      </a:lnTo>
                      <a:lnTo>
                        <a:pt x="204" y="192"/>
                      </a:lnTo>
                      <a:lnTo>
                        <a:pt x="204" y="198"/>
                      </a:lnTo>
                      <a:lnTo>
                        <a:pt x="234" y="198"/>
                      </a:lnTo>
                      <a:lnTo>
                        <a:pt x="234" y="180"/>
                      </a:lnTo>
                      <a:lnTo>
                        <a:pt x="246" y="192"/>
                      </a:lnTo>
                      <a:lnTo>
                        <a:pt x="252" y="180"/>
                      </a:lnTo>
                      <a:lnTo>
                        <a:pt x="258" y="174"/>
                      </a:lnTo>
                      <a:lnTo>
                        <a:pt x="270" y="168"/>
                      </a:lnTo>
                      <a:lnTo>
                        <a:pt x="288" y="168"/>
                      </a:lnTo>
                      <a:lnTo>
                        <a:pt x="288" y="174"/>
                      </a:lnTo>
                      <a:lnTo>
                        <a:pt x="282" y="180"/>
                      </a:lnTo>
                      <a:lnTo>
                        <a:pt x="294" y="180"/>
                      </a:lnTo>
                      <a:lnTo>
                        <a:pt x="294" y="174"/>
                      </a:lnTo>
                      <a:lnTo>
                        <a:pt x="288" y="168"/>
                      </a:lnTo>
                      <a:lnTo>
                        <a:pt x="288" y="156"/>
                      </a:lnTo>
                      <a:lnTo>
                        <a:pt x="282" y="150"/>
                      </a:lnTo>
                      <a:lnTo>
                        <a:pt x="282" y="144"/>
                      </a:lnTo>
                      <a:lnTo>
                        <a:pt x="294" y="144"/>
                      </a:lnTo>
                      <a:lnTo>
                        <a:pt x="294" y="138"/>
                      </a:lnTo>
                      <a:lnTo>
                        <a:pt x="288" y="126"/>
                      </a:lnTo>
                      <a:lnTo>
                        <a:pt x="288" y="120"/>
                      </a:lnTo>
                      <a:lnTo>
                        <a:pt x="294" y="114"/>
                      </a:lnTo>
                      <a:lnTo>
                        <a:pt x="312" y="114"/>
                      </a:lnTo>
                      <a:lnTo>
                        <a:pt x="306" y="96"/>
                      </a:lnTo>
                      <a:lnTo>
                        <a:pt x="312" y="96"/>
                      </a:lnTo>
                      <a:lnTo>
                        <a:pt x="318" y="102"/>
                      </a:lnTo>
                      <a:lnTo>
                        <a:pt x="336" y="102"/>
                      </a:lnTo>
                      <a:lnTo>
                        <a:pt x="342" y="96"/>
                      </a:lnTo>
                      <a:lnTo>
                        <a:pt x="324" y="78"/>
                      </a:lnTo>
                      <a:lnTo>
                        <a:pt x="324" y="72"/>
                      </a:lnTo>
                      <a:lnTo>
                        <a:pt x="330" y="66"/>
                      </a:lnTo>
                      <a:lnTo>
                        <a:pt x="330" y="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39" name="Liechtenstein"/>
                <p:cNvSpPr>
                  <a:spLocks/>
                </p:cNvSpPr>
                <p:nvPr/>
              </p:nvSpPr>
              <p:spPr bwMode="gray">
                <a:xfrm>
                  <a:off x="2786" y="2556"/>
                  <a:ext cx="4" cy="3"/>
                </a:xfrm>
                <a:custGeom>
                  <a:avLst/>
                  <a:gdLst>
                    <a:gd name="T0" fmla="*/ 57470 w 18"/>
                    <a:gd name="T1" fmla="*/ 0 h 24"/>
                    <a:gd name="T2" fmla="*/ 57470 w 18"/>
                    <a:gd name="T3" fmla="*/ 2048 h 24"/>
                    <a:gd name="T4" fmla="*/ 0 w 18"/>
                    <a:gd name="T5" fmla="*/ 2048 h 24"/>
                    <a:gd name="T6" fmla="*/ 0 w 18"/>
                    <a:gd name="T7" fmla="*/ 2048 h 24"/>
                    <a:gd name="T8" fmla="*/ 57470 w 18"/>
                    <a:gd name="T9" fmla="*/ 2048 h 24"/>
                    <a:gd name="T10" fmla="*/ 57470 w 18"/>
                    <a:gd name="T11" fmla="*/ 0 h 24"/>
                    <a:gd name="T12" fmla="*/ 57470 w 18"/>
                    <a:gd name="T13" fmla="*/ 0 h 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8"/>
                    <a:gd name="T22" fmla="*/ 0 h 24"/>
                    <a:gd name="T23" fmla="*/ 18 w 18"/>
                    <a:gd name="T24" fmla="*/ 24 h 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8" h="24">
                      <a:moveTo>
                        <a:pt x="12" y="0"/>
                      </a:moveTo>
                      <a:lnTo>
                        <a:pt x="6" y="6"/>
                      </a:lnTo>
                      <a:lnTo>
                        <a:pt x="0" y="18"/>
                      </a:lnTo>
                      <a:lnTo>
                        <a:pt x="0" y="24"/>
                      </a:lnTo>
                      <a:lnTo>
                        <a:pt x="18" y="24"/>
                      </a:lnTo>
                      <a:lnTo>
                        <a:pt x="18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0" name="Libya"/>
                <p:cNvSpPr>
                  <a:spLocks/>
                </p:cNvSpPr>
                <p:nvPr/>
              </p:nvSpPr>
              <p:spPr bwMode="gray">
                <a:xfrm>
                  <a:off x="2784" y="2710"/>
                  <a:ext cx="270" cy="153"/>
                </a:xfrm>
                <a:custGeom>
                  <a:avLst/>
                  <a:gdLst>
                    <a:gd name="T0" fmla="*/ 121507 w 1098"/>
                    <a:gd name="T1" fmla="*/ 3768 h 1110"/>
                    <a:gd name="T2" fmla="*/ 121507 w 1098"/>
                    <a:gd name="T3" fmla="*/ 3768 h 1110"/>
                    <a:gd name="T4" fmla="*/ 121507 w 1098"/>
                    <a:gd name="T5" fmla="*/ 3768 h 1110"/>
                    <a:gd name="T6" fmla="*/ 121507 w 1098"/>
                    <a:gd name="T7" fmla="*/ 3768 h 1110"/>
                    <a:gd name="T8" fmla="*/ 121507 w 1098"/>
                    <a:gd name="T9" fmla="*/ 3768 h 1110"/>
                    <a:gd name="T10" fmla="*/ 121507 w 1098"/>
                    <a:gd name="T11" fmla="*/ 3768 h 1110"/>
                    <a:gd name="T12" fmla="*/ 121507 w 1098"/>
                    <a:gd name="T13" fmla="*/ 3768 h 1110"/>
                    <a:gd name="T14" fmla="*/ 121507 w 1098"/>
                    <a:gd name="T15" fmla="*/ 3768 h 1110"/>
                    <a:gd name="T16" fmla="*/ 121507 w 1098"/>
                    <a:gd name="T17" fmla="*/ 3768 h 1110"/>
                    <a:gd name="T18" fmla="*/ 121507 w 1098"/>
                    <a:gd name="T19" fmla="*/ 3768 h 1110"/>
                    <a:gd name="T20" fmla="*/ 121507 w 1098"/>
                    <a:gd name="T21" fmla="*/ 3768 h 1110"/>
                    <a:gd name="T22" fmla="*/ 121507 w 1098"/>
                    <a:gd name="T23" fmla="*/ 3768 h 1110"/>
                    <a:gd name="T24" fmla="*/ 0 w 1098"/>
                    <a:gd name="T25" fmla="*/ 3768 h 1110"/>
                    <a:gd name="T26" fmla="*/ 121507 w 1098"/>
                    <a:gd name="T27" fmla="*/ 3768 h 1110"/>
                    <a:gd name="T28" fmla="*/ 121507 w 1098"/>
                    <a:gd name="T29" fmla="*/ 3768 h 1110"/>
                    <a:gd name="T30" fmla="*/ 121507 w 1098"/>
                    <a:gd name="T31" fmla="*/ 3768 h 1110"/>
                    <a:gd name="T32" fmla="*/ 121507 w 1098"/>
                    <a:gd name="T33" fmla="*/ 3768 h 1110"/>
                    <a:gd name="T34" fmla="*/ 121507 w 1098"/>
                    <a:gd name="T35" fmla="*/ 3768 h 1110"/>
                    <a:gd name="T36" fmla="*/ 121507 w 1098"/>
                    <a:gd name="T37" fmla="*/ 3768 h 1110"/>
                    <a:gd name="T38" fmla="*/ 121507 w 1098"/>
                    <a:gd name="T39" fmla="*/ 3768 h 1110"/>
                    <a:gd name="T40" fmla="*/ 121507 w 1098"/>
                    <a:gd name="T41" fmla="*/ 3768 h 1110"/>
                    <a:gd name="T42" fmla="*/ 121507 w 1098"/>
                    <a:gd name="T43" fmla="*/ 3768 h 1110"/>
                    <a:gd name="T44" fmla="*/ 121507 w 1098"/>
                    <a:gd name="T45" fmla="*/ 3768 h 1110"/>
                    <a:gd name="T46" fmla="*/ 121507 w 1098"/>
                    <a:gd name="T47" fmla="*/ 3768 h 1110"/>
                    <a:gd name="T48" fmla="*/ 121507 w 1098"/>
                    <a:gd name="T49" fmla="*/ 3768 h 1110"/>
                    <a:gd name="T50" fmla="*/ 121507 w 1098"/>
                    <a:gd name="T51" fmla="*/ 3768 h 1110"/>
                    <a:gd name="T52" fmla="*/ 121507 w 1098"/>
                    <a:gd name="T53" fmla="*/ 3768 h 1110"/>
                    <a:gd name="T54" fmla="*/ 121507 w 1098"/>
                    <a:gd name="T55" fmla="*/ 3768 h 1110"/>
                    <a:gd name="T56" fmla="*/ 121507 w 1098"/>
                    <a:gd name="T57" fmla="*/ 3768 h 1110"/>
                    <a:gd name="T58" fmla="*/ 121507 w 1098"/>
                    <a:gd name="T59" fmla="*/ 3768 h 1110"/>
                    <a:gd name="T60" fmla="*/ 121507 w 1098"/>
                    <a:gd name="T61" fmla="*/ 3768 h 1110"/>
                    <a:gd name="T62" fmla="*/ 121507 w 1098"/>
                    <a:gd name="T63" fmla="*/ 3768 h 1110"/>
                    <a:gd name="T64" fmla="*/ 121507 w 1098"/>
                    <a:gd name="T65" fmla="*/ 3768 h 1110"/>
                    <a:gd name="T66" fmla="*/ 121507 w 1098"/>
                    <a:gd name="T67" fmla="*/ 3768 h 1110"/>
                    <a:gd name="T68" fmla="*/ 121507 w 1098"/>
                    <a:gd name="T69" fmla="*/ 3768 h 1110"/>
                    <a:gd name="T70" fmla="*/ 121507 w 1098"/>
                    <a:gd name="T71" fmla="*/ 3768 h 1110"/>
                    <a:gd name="T72" fmla="*/ 121507 w 1098"/>
                    <a:gd name="T73" fmla="*/ 3768 h 1110"/>
                    <a:gd name="T74" fmla="*/ 121507 w 1098"/>
                    <a:gd name="T75" fmla="*/ 3768 h 1110"/>
                    <a:gd name="T76" fmla="*/ 121507 w 1098"/>
                    <a:gd name="T77" fmla="*/ 3768 h 1110"/>
                    <a:gd name="T78" fmla="*/ 121507 w 1098"/>
                    <a:gd name="T79" fmla="*/ 3768 h 1110"/>
                    <a:gd name="T80" fmla="*/ 121507 w 1098"/>
                    <a:gd name="T81" fmla="*/ 3768 h 1110"/>
                    <a:gd name="T82" fmla="*/ 121507 w 1098"/>
                    <a:gd name="T83" fmla="*/ 3768 h 1110"/>
                    <a:gd name="T84" fmla="*/ 121507 w 1098"/>
                    <a:gd name="T85" fmla="*/ 3768 h 1110"/>
                    <a:gd name="T86" fmla="*/ 121507 w 1098"/>
                    <a:gd name="T87" fmla="*/ 3768 h 1110"/>
                    <a:gd name="T88" fmla="*/ 121507 w 1098"/>
                    <a:gd name="T89" fmla="*/ 3768 h 1110"/>
                    <a:gd name="T90" fmla="*/ 121507 w 1098"/>
                    <a:gd name="T91" fmla="*/ 3768 h 1110"/>
                    <a:gd name="T92" fmla="*/ 121507 w 1098"/>
                    <a:gd name="T93" fmla="*/ 3768 h 1110"/>
                    <a:gd name="T94" fmla="*/ 121507 w 1098"/>
                    <a:gd name="T95" fmla="*/ 3768 h 1110"/>
                    <a:gd name="T96" fmla="*/ 121507 w 1098"/>
                    <a:gd name="T97" fmla="*/ 3768 h 1110"/>
                    <a:gd name="T98" fmla="*/ 121507 w 1098"/>
                    <a:gd name="T99" fmla="*/ 3768 h 1110"/>
                    <a:gd name="T100" fmla="*/ 121507 w 1098"/>
                    <a:gd name="T101" fmla="*/ 3768 h 1110"/>
                    <a:gd name="T102" fmla="*/ 121507 w 1098"/>
                    <a:gd name="T103" fmla="*/ 3768 h 1110"/>
                    <a:gd name="T104" fmla="*/ 121507 w 1098"/>
                    <a:gd name="T105" fmla="*/ 3768 h 1110"/>
                    <a:gd name="T106" fmla="*/ 121507 w 1098"/>
                    <a:gd name="T107" fmla="*/ 3768 h 1110"/>
                    <a:gd name="T108" fmla="*/ 121507 w 1098"/>
                    <a:gd name="T109" fmla="*/ 3768 h 1110"/>
                    <a:gd name="T110" fmla="*/ 121507 w 1098"/>
                    <a:gd name="T111" fmla="*/ 3768 h 1110"/>
                    <a:gd name="T112" fmla="*/ 121507 w 1098"/>
                    <a:gd name="T113" fmla="*/ 3768 h 1110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98"/>
                    <a:gd name="T172" fmla="*/ 0 h 1110"/>
                    <a:gd name="T173" fmla="*/ 1098 w 1098"/>
                    <a:gd name="T174" fmla="*/ 1110 h 1110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98" h="1110">
                      <a:moveTo>
                        <a:pt x="156" y="60"/>
                      </a:moveTo>
                      <a:lnTo>
                        <a:pt x="150" y="66"/>
                      </a:lnTo>
                      <a:lnTo>
                        <a:pt x="126" y="78"/>
                      </a:lnTo>
                      <a:lnTo>
                        <a:pt x="114" y="78"/>
                      </a:lnTo>
                      <a:lnTo>
                        <a:pt x="102" y="84"/>
                      </a:lnTo>
                      <a:lnTo>
                        <a:pt x="96" y="90"/>
                      </a:lnTo>
                      <a:lnTo>
                        <a:pt x="90" y="102"/>
                      </a:lnTo>
                      <a:lnTo>
                        <a:pt x="84" y="108"/>
                      </a:lnTo>
                      <a:lnTo>
                        <a:pt x="78" y="120"/>
                      </a:lnTo>
                      <a:lnTo>
                        <a:pt x="72" y="120"/>
                      </a:lnTo>
                      <a:lnTo>
                        <a:pt x="54" y="138"/>
                      </a:lnTo>
                      <a:lnTo>
                        <a:pt x="54" y="156"/>
                      </a:lnTo>
                      <a:lnTo>
                        <a:pt x="66" y="180"/>
                      </a:lnTo>
                      <a:lnTo>
                        <a:pt x="66" y="204"/>
                      </a:lnTo>
                      <a:lnTo>
                        <a:pt x="36" y="234"/>
                      </a:lnTo>
                      <a:lnTo>
                        <a:pt x="30" y="234"/>
                      </a:lnTo>
                      <a:lnTo>
                        <a:pt x="24" y="240"/>
                      </a:lnTo>
                      <a:lnTo>
                        <a:pt x="12" y="246"/>
                      </a:lnTo>
                      <a:lnTo>
                        <a:pt x="6" y="246"/>
                      </a:lnTo>
                      <a:lnTo>
                        <a:pt x="0" y="252"/>
                      </a:lnTo>
                      <a:lnTo>
                        <a:pt x="12" y="270"/>
                      </a:lnTo>
                      <a:lnTo>
                        <a:pt x="36" y="330"/>
                      </a:lnTo>
                      <a:lnTo>
                        <a:pt x="48" y="354"/>
                      </a:lnTo>
                      <a:lnTo>
                        <a:pt x="48" y="360"/>
                      </a:lnTo>
                      <a:lnTo>
                        <a:pt x="42" y="372"/>
                      </a:lnTo>
                      <a:lnTo>
                        <a:pt x="42" y="402"/>
                      </a:lnTo>
                      <a:lnTo>
                        <a:pt x="36" y="408"/>
                      </a:lnTo>
                      <a:lnTo>
                        <a:pt x="36" y="414"/>
                      </a:lnTo>
                      <a:lnTo>
                        <a:pt x="42" y="432"/>
                      </a:lnTo>
                      <a:lnTo>
                        <a:pt x="30" y="456"/>
                      </a:lnTo>
                      <a:lnTo>
                        <a:pt x="36" y="510"/>
                      </a:lnTo>
                      <a:lnTo>
                        <a:pt x="36" y="516"/>
                      </a:lnTo>
                      <a:lnTo>
                        <a:pt x="42" y="522"/>
                      </a:lnTo>
                      <a:lnTo>
                        <a:pt x="42" y="534"/>
                      </a:lnTo>
                      <a:lnTo>
                        <a:pt x="36" y="546"/>
                      </a:lnTo>
                      <a:lnTo>
                        <a:pt x="30" y="552"/>
                      </a:lnTo>
                      <a:lnTo>
                        <a:pt x="18" y="558"/>
                      </a:lnTo>
                      <a:lnTo>
                        <a:pt x="6" y="558"/>
                      </a:lnTo>
                      <a:lnTo>
                        <a:pt x="0" y="564"/>
                      </a:lnTo>
                      <a:lnTo>
                        <a:pt x="0" y="570"/>
                      </a:lnTo>
                      <a:lnTo>
                        <a:pt x="6" y="582"/>
                      </a:lnTo>
                      <a:lnTo>
                        <a:pt x="18" y="594"/>
                      </a:lnTo>
                      <a:lnTo>
                        <a:pt x="24" y="612"/>
                      </a:lnTo>
                      <a:lnTo>
                        <a:pt x="36" y="624"/>
                      </a:lnTo>
                      <a:lnTo>
                        <a:pt x="42" y="636"/>
                      </a:lnTo>
                      <a:lnTo>
                        <a:pt x="48" y="642"/>
                      </a:lnTo>
                      <a:lnTo>
                        <a:pt x="48" y="684"/>
                      </a:lnTo>
                      <a:lnTo>
                        <a:pt x="72" y="708"/>
                      </a:lnTo>
                      <a:lnTo>
                        <a:pt x="96" y="696"/>
                      </a:lnTo>
                      <a:lnTo>
                        <a:pt x="102" y="696"/>
                      </a:lnTo>
                      <a:lnTo>
                        <a:pt x="138" y="714"/>
                      </a:lnTo>
                      <a:lnTo>
                        <a:pt x="150" y="714"/>
                      </a:lnTo>
                      <a:lnTo>
                        <a:pt x="162" y="726"/>
                      </a:lnTo>
                      <a:lnTo>
                        <a:pt x="162" y="732"/>
                      </a:lnTo>
                      <a:lnTo>
                        <a:pt x="168" y="744"/>
                      </a:lnTo>
                      <a:lnTo>
                        <a:pt x="174" y="762"/>
                      </a:lnTo>
                      <a:lnTo>
                        <a:pt x="180" y="774"/>
                      </a:lnTo>
                      <a:lnTo>
                        <a:pt x="186" y="780"/>
                      </a:lnTo>
                      <a:lnTo>
                        <a:pt x="186" y="786"/>
                      </a:lnTo>
                      <a:lnTo>
                        <a:pt x="222" y="792"/>
                      </a:lnTo>
                      <a:lnTo>
                        <a:pt x="234" y="792"/>
                      </a:lnTo>
                      <a:lnTo>
                        <a:pt x="246" y="798"/>
                      </a:lnTo>
                      <a:lnTo>
                        <a:pt x="258" y="798"/>
                      </a:lnTo>
                      <a:lnTo>
                        <a:pt x="276" y="804"/>
                      </a:lnTo>
                      <a:lnTo>
                        <a:pt x="288" y="810"/>
                      </a:lnTo>
                      <a:lnTo>
                        <a:pt x="294" y="810"/>
                      </a:lnTo>
                      <a:lnTo>
                        <a:pt x="300" y="816"/>
                      </a:lnTo>
                      <a:lnTo>
                        <a:pt x="312" y="822"/>
                      </a:lnTo>
                      <a:lnTo>
                        <a:pt x="318" y="828"/>
                      </a:lnTo>
                      <a:lnTo>
                        <a:pt x="324" y="840"/>
                      </a:lnTo>
                      <a:lnTo>
                        <a:pt x="336" y="846"/>
                      </a:lnTo>
                      <a:lnTo>
                        <a:pt x="342" y="852"/>
                      </a:lnTo>
                      <a:lnTo>
                        <a:pt x="360" y="846"/>
                      </a:lnTo>
                      <a:lnTo>
                        <a:pt x="396" y="828"/>
                      </a:lnTo>
                      <a:lnTo>
                        <a:pt x="456" y="792"/>
                      </a:lnTo>
                      <a:lnTo>
                        <a:pt x="468" y="786"/>
                      </a:lnTo>
                      <a:lnTo>
                        <a:pt x="1026" y="1110"/>
                      </a:lnTo>
                      <a:lnTo>
                        <a:pt x="1026" y="1062"/>
                      </a:lnTo>
                      <a:lnTo>
                        <a:pt x="1098" y="1062"/>
                      </a:lnTo>
                      <a:lnTo>
                        <a:pt x="1098" y="828"/>
                      </a:lnTo>
                      <a:lnTo>
                        <a:pt x="1092" y="750"/>
                      </a:lnTo>
                      <a:lnTo>
                        <a:pt x="1092" y="660"/>
                      </a:lnTo>
                      <a:lnTo>
                        <a:pt x="1086" y="564"/>
                      </a:lnTo>
                      <a:lnTo>
                        <a:pt x="1086" y="468"/>
                      </a:lnTo>
                      <a:lnTo>
                        <a:pt x="1080" y="390"/>
                      </a:lnTo>
                      <a:lnTo>
                        <a:pt x="1080" y="306"/>
                      </a:lnTo>
                      <a:lnTo>
                        <a:pt x="1068" y="270"/>
                      </a:lnTo>
                      <a:lnTo>
                        <a:pt x="1056" y="258"/>
                      </a:lnTo>
                      <a:lnTo>
                        <a:pt x="1050" y="246"/>
                      </a:lnTo>
                      <a:lnTo>
                        <a:pt x="1050" y="240"/>
                      </a:lnTo>
                      <a:lnTo>
                        <a:pt x="1056" y="228"/>
                      </a:lnTo>
                      <a:lnTo>
                        <a:pt x="1062" y="222"/>
                      </a:lnTo>
                      <a:lnTo>
                        <a:pt x="1068" y="210"/>
                      </a:lnTo>
                      <a:lnTo>
                        <a:pt x="1074" y="204"/>
                      </a:lnTo>
                      <a:lnTo>
                        <a:pt x="1074" y="198"/>
                      </a:lnTo>
                      <a:lnTo>
                        <a:pt x="1068" y="186"/>
                      </a:lnTo>
                      <a:lnTo>
                        <a:pt x="1056" y="180"/>
                      </a:lnTo>
                      <a:lnTo>
                        <a:pt x="1056" y="150"/>
                      </a:lnTo>
                      <a:lnTo>
                        <a:pt x="1080" y="126"/>
                      </a:lnTo>
                      <a:lnTo>
                        <a:pt x="1074" y="114"/>
                      </a:lnTo>
                      <a:lnTo>
                        <a:pt x="1074" y="96"/>
                      </a:lnTo>
                      <a:lnTo>
                        <a:pt x="1056" y="102"/>
                      </a:lnTo>
                      <a:lnTo>
                        <a:pt x="1044" y="90"/>
                      </a:lnTo>
                      <a:lnTo>
                        <a:pt x="1032" y="102"/>
                      </a:lnTo>
                      <a:lnTo>
                        <a:pt x="1026" y="102"/>
                      </a:lnTo>
                      <a:lnTo>
                        <a:pt x="1020" y="96"/>
                      </a:lnTo>
                      <a:lnTo>
                        <a:pt x="1008" y="90"/>
                      </a:lnTo>
                      <a:lnTo>
                        <a:pt x="1002" y="84"/>
                      </a:lnTo>
                      <a:lnTo>
                        <a:pt x="990" y="78"/>
                      </a:lnTo>
                      <a:lnTo>
                        <a:pt x="978" y="78"/>
                      </a:lnTo>
                      <a:lnTo>
                        <a:pt x="966" y="84"/>
                      </a:lnTo>
                      <a:lnTo>
                        <a:pt x="954" y="84"/>
                      </a:lnTo>
                      <a:lnTo>
                        <a:pt x="942" y="78"/>
                      </a:lnTo>
                      <a:lnTo>
                        <a:pt x="936" y="72"/>
                      </a:lnTo>
                      <a:lnTo>
                        <a:pt x="936" y="48"/>
                      </a:lnTo>
                      <a:lnTo>
                        <a:pt x="930" y="42"/>
                      </a:lnTo>
                      <a:lnTo>
                        <a:pt x="918" y="36"/>
                      </a:lnTo>
                      <a:lnTo>
                        <a:pt x="882" y="36"/>
                      </a:lnTo>
                      <a:lnTo>
                        <a:pt x="876" y="30"/>
                      </a:lnTo>
                      <a:lnTo>
                        <a:pt x="864" y="30"/>
                      </a:lnTo>
                      <a:lnTo>
                        <a:pt x="852" y="24"/>
                      </a:lnTo>
                      <a:lnTo>
                        <a:pt x="840" y="24"/>
                      </a:lnTo>
                      <a:lnTo>
                        <a:pt x="834" y="30"/>
                      </a:lnTo>
                      <a:lnTo>
                        <a:pt x="834" y="36"/>
                      </a:lnTo>
                      <a:lnTo>
                        <a:pt x="798" y="36"/>
                      </a:lnTo>
                      <a:lnTo>
                        <a:pt x="780" y="42"/>
                      </a:lnTo>
                      <a:lnTo>
                        <a:pt x="768" y="48"/>
                      </a:lnTo>
                      <a:lnTo>
                        <a:pt x="732" y="84"/>
                      </a:lnTo>
                      <a:lnTo>
                        <a:pt x="720" y="108"/>
                      </a:lnTo>
                      <a:lnTo>
                        <a:pt x="720" y="120"/>
                      </a:lnTo>
                      <a:lnTo>
                        <a:pt x="726" y="138"/>
                      </a:lnTo>
                      <a:lnTo>
                        <a:pt x="738" y="150"/>
                      </a:lnTo>
                      <a:lnTo>
                        <a:pt x="744" y="162"/>
                      </a:lnTo>
                      <a:lnTo>
                        <a:pt x="744" y="180"/>
                      </a:lnTo>
                      <a:lnTo>
                        <a:pt x="738" y="192"/>
                      </a:lnTo>
                      <a:lnTo>
                        <a:pt x="714" y="216"/>
                      </a:lnTo>
                      <a:lnTo>
                        <a:pt x="708" y="228"/>
                      </a:lnTo>
                      <a:lnTo>
                        <a:pt x="696" y="234"/>
                      </a:lnTo>
                      <a:lnTo>
                        <a:pt x="666" y="234"/>
                      </a:lnTo>
                      <a:lnTo>
                        <a:pt x="648" y="228"/>
                      </a:lnTo>
                      <a:lnTo>
                        <a:pt x="630" y="216"/>
                      </a:lnTo>
                      <a:lnTo>
                        <a:pt x="612" y="198"/>
                      </a:lnTo>
                      <a:lnTo>
                        <a:pt x="582" y="180"/>
                      </a:lnTo>
                      <a:lnTo>
                        <a:pt x="552" y="168"/>
                      </a:lnTo>
                      <a:lnTo>
                        <a:pt x="528" y="162"/>
                      </a:lnTo>
                      <a:lnTo>
                        <a:pt x="462" y="162"/>
                      </a:lnTo>
                      <a:lnTo>
                        <a:pt x="438" y="150"/>
                      </a:lnTo>
                      <a:lnTo>
                        <a:pt x="426" y="138"/>
                      </a:lnTo>
                      <a:lnTo>
                        <a:pt x="420" y="126"/>
                      </a:lnTo>
                      <a:lnTo>
                        <a:pt x="414" y="108"/>
                      </a:lnTo>
                      <a:lnTo>
                        <a:pt x="414" y="96"/>
                      </a:lnTo>
                      <a:lnTo>
                        <a:pt x="402" y="72"/>
                      </a:lnTo>
                      <a:lnTo>
                        <a:pt x="378" y="60"/>
                      </a:lnTo>
                      <a:lnTo>
                        <a:pt x="366" y="60"/>
                      </a:lnTo>
                      <a:lnTo>
                        <a:pt x="354" y="54"/>
                      </a:lnTo>
                      <a:lnTo>
                        <a:pt x="348" y="48"/>
                      </a:lnTo>
                      <a:lnTo>
                        <a:pt x="324" y="36"/>
                      </a:lnTo>
                      <a:lnTo>
                        <a:pt x="318" y="36"/>
                      </a:lnTo>
                      <a:lnTo>
                        <a:pt x="306" y="30"/>
                      </a:lnTo>
                      <a:lnTo>
                        <a:pt x="264" y="30"/>
                      </a:lnTo>
                      <a:lnTo>
                        <a:pt x="252" y="36"/>
                      </a:lnTo>
                      <a:lnTo>
                        <a:pt x="216" y="36"/>
                      </a:lnTo>
                      <a:lnTo>
                        <a:pt x="192" y="24"/>
                      </a:lnTo>
                      <a:lnTo>
                        <a:pt x="180" y="12"/>
                      </a:lnTo>
                      <a:lnTo>
                        <a:pt x="168" y="6"/>
                      </a:lnTo>
                      <a:lnTo>
                        <a:pt x="150" y="6"/>
                      </a:lnTo>
                      <a:lnTo>
                        <a:pt x="144" y="0"/>
                      </a:lnTo>
                      <a:lnTo>
                        <a:pt x="138" y="42"/>
                      </a:lnTo>
                      <a:lnTo>
                        <a:pt x="144" y="42"/>
                      </a:lnTo>
                      <a:lnTo>
                        <a:pt x="156" y="54"/>
                      </a:lnTo>
                      <a:lnTo>
                        <a:pt x="156" y="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1" name="Liberia"/>
                <p:cNvSpPr>
                  <a:spLocks/>
                </p:cNvSpPr>
                <p:nvPr/>
              </p:nvSpPr>
              <p:spPr bwMode="gray">
                <a:xfrm>
                  <a:off x="2416" y="2983"/>
                  <a:ext cx="76" cy="47"/>
                </a:xfrm>
                <a:custGeom>
                  <a:avLst/>
                  <a:gdLst>
                    <a:gd name="T0" fmla="*/ 113594 w 312"/>
                    <a:gd name="T1" fmla="*/ 3722 h 342"/>
                    <a:gd name="T2" fmla="*/ 113594 w 312"/>
                    <a:gd name="T3" fmla="*/ 3722 h 342"/>
                    <a:gd name="T4" fmla="*/ 113594 w 312"/>
                    <a:gd name="T5" fmla="*/ 3722 h 342"/>
                    <a:gd name="T6" fmla="*/ 113594 w 312"/>
                    <a:gd name="T7" fmla="*/ 3722 h 342"/>
                    <a:gd name="T8" fmla="*/ 113594 w 312"/>
                    <a:gd name="T9" fmla="*/ 3722 h 342"/>
                    <a:gd name="T10" fmla="*/ 113594 w 312"/>
                    <a:gd name="T11" fmla="*/ 3722 h 342"/>
                    <a:gd name="T12" fmla="*/ 113594 w 312"/>
                    <a:gd name="T13" fmla="*/ 3722 h 342"/>
                    <a:gd name="T14" fmla="*/ 113594 w 312"/>
                    <a:gd name="T15" fmla="*/ 3722 h 342"/>
                    <a:gd name="T16" fmla="*/ 113594 w 312"/>
                    <a:gd name="T17" fmla="*/ 3722 h 342"/>
                    <a:gd name="T18" fmla="*/ 113594 w 312"/>
                    <a:gd name="T19" fmla="*/ 3722 h 342"/>
                    <a:gd name="T20" fmla="*/ 113594 w 312"/>
                    <a:gd name="T21" fmla="*/ 3722 h 342"/>
                    <a:gd name="T22" fmla="*/ 113594 w 312"/>
                    <a:gd name="T23" fmla="*/ 3722 h 342"/>
                    <a:gd name="T24" fmla="*/ 113594 w 312"/>
                    <a:gd name="T25" fmla="*/ 3722 h 342"/>
                    <a:gd name="T26" fmla="*/ 113594 w 312"/>
                    <a:gd name="T27" fmla="*/ 3722 h 342"/>
                    <a:gd name="T28" fmla="*/ 113594 w 312"/>
                    <a:gd name="T29" fmla="*/ 3722 h 342"/>
                    <a:gd name="T30" fmla="*/ 113594 w 312"/>
                    <a:gd name="T31" fmla="*/ 3722 h 342"/>
                    <a:gd name="T32" fmla="*/ 113594 w 312"/>
                    <a:gd name="T33" fmla="*/ 3722 h 342"/>
                    <a:gd name="T34" fmla="*/ 113594 w 312"/>
                    <a:gd name="T35" fmla="*/ 3722 h 342"/>
                    <a:gd name="T36" fmla="*/ 113594 w 312"/>
                    <a:gd name="T37" fmla="*/ 3722 h 342"/>
                    <a:gd name="T38" fmla="*/ 113594 w 312"/>
                    <a:gd name="T39" fmla="*/ 3722 h 342"/>
                    <a:gd name="T40" fmla="*/ 113594 w 312"/>
                    <a:gd name="T41" fmla="*/ 3722 h 342"/>
                    <a:gd name="T42" fmla="*/ 113594 w 312"/>
                    <a:gd name="T43" fmla="*/ 3722 h 342"/>
                    <a:gd name="T44" fmla="*/ 113594 w 312"/>
                    <a:gd name="T45" fmla="*/ 3722 h 342"/>
                    <a:gd name="T46" fmla="*/ 113594 w 312"/>
                    <a:gd name="T47" fmla="*/ 3722 h 342"/>
                    <a:gd name="T48" fmla="*/ 113594 w 312"/>
                    <a:gd name="T49" fmla="*/ 3722 h 342"/>
                    <a:gd name="T50" fmla="*/ 113594 w 312"/>
                    <a:gd name="T51" fmla="*/ 0 h 342"/>
                    <a:gd name="T52" fmla="*/ 113594 w 312"/>
                    <a:gd name="T53" fmla="*/ 0 h 342"/>
                    <a:gd name="T54" fmla="*/ 113594 w 312"/>
                    <a:gd name="T55" fmla="*/ 3722 h 342"/>
                    <a:gd name="T56" fmla="*/ 113594 w 312"/>
                    <a:gd name="T57" fmla="*/ 3722 h 342"/>
                    <a:gd name="T58" fmla="*/ 113594 w 312"/>
                    <a:gd name="T59" fmla="*/ 3722 h 342"/>
                    <a:gd name="T60" fmla="*/ 113594 w 312"/>
                    <a:gd name="T61" fmla="*/ 3722 h 342"/>
                    <a:gd name="T62" fmla="*/ 113594 w 312"/>
                    <a:gd name="T63" fmla="*/ 3722 h 342"/>
                    <a:gd name="T64" fmla="*/ 113594 w 312"/>
                    <a:gd name="T65" fmla="*/ 3722 h 342"/>
                    <a:gd name="T66" fmla="*/ 113594 w 312"/>
                    <a:gd name="T67" fmla="*/ 3722 h 342"/>
                    <a:gd name="T68" fmla="*/ 113594 w 312"/>
                    <a:gd name="T69" fmla="*/ 3722 h 342"/>
                    <a:gd name="T70" fmla="*/ 113594 w 312"/>
                    <a:gd name="T71" fmla="*/ 3722 h 342"/>
                    <a:gd name="T72" fmla="*/ 113594 w 312"/>
                    <a:gd name="T73" fmla="*/ 3722 h 342"/>
                    <a:gd name="T74" fmla="*/ 113594 w 312"/>
                    <a:gd name="T75" fmla="*/ 3722 h 342"/>
                    <a:gd name="T76" fmla="*/ 113594 w 312"/>
                    <a:gd name="T77" fmla="*/ 3722 h 342"/>
                    <a:gd name="T78" fmla="*/ 0 w 312"/>
                    <a:gd name="T79" fmla="*/ 3722 h 342"/>
                    <a:gd name="T80" fmla="*/ 113594 w 312"/>
                    <a:gd name="T81" fmla="*/ 3722 h 342"/>
                    <a:gd name="T82" fmla="*/ 113594 w 312"/>
                    <a:gd name="T83" fmla="*/ 3722 h 342"/>
                    <a:gd name="T84" fmla="*/ 113594 w 312"/>
                    <a:gd name="T85" fmla="*/ 3722 h 342"/>
                    <a:gd name="T86" fmla="*/ 113594 w 312"/>
                    <a:gd name="T87" fmla="*/ 3722 h 342"/>
                    <a:gd name="T88" fmla="*/ 113594 w 312"/>
                    <a:gd name="T89" fmla="*/ 3722 h 342"/>
                    <a:gd name="T90" fmla="*/ 113594 w 312"/>
                    <a:gd name="T91" fmla="*/ 3722 h 342"/>
                    <a:gd name="T92" fmla="*/ 113594 w 312"/>
                    <a:gd name="T93" fmla="*/ 3722 h 342"/>
                    <a:gd name="T94" fmla="*/ 113594 w 312"/>
                    <a:gd name="T95" fmla="*/ 3722 h 342"/>
                    <a:gd name="T96" fmla="*/ 113594 w 312"/>
                    <a:gd name="T97" fmla="*/ 3722 h 342"/>
                    <a:gd name="T98" fmla="*/ 113594 w 312"/>
                    <a:gd name="T99" fmla="*/ 3722 h 342"/>
                    <a:gd name="T100" fmla="*/ 113594 w 312"/>
                    <a:gd name="T101" fmla="*/ 3722 h 342"/>
                    <a:gd name="T102" fmla="*/ 113594 w 312"/>
                    <a:gd name="T103" fmla="*/ 3722 h 342"/>
                    <a:gd name="T104" fmla="*/ 113594 w 312"/>
                    <a:gd name="T105" fmla="*/ 3722 h 342"/>
                    <a:gd name="T106" fmla="*/ 113594 w 312"/>
                    <a:gd name="T107" fmla="*/ 3722 h 342"/>
                    <a:gd name="T108" fmla="*/ 113594 w 312"/>
                    <a:gd name="T109" fmla="*/ 3722 h 342"/>
                    <a:gd name="T110" fmla="*/ 113594 w 312"/>
                    <a:gd name="T111" fmla="*/ 3722 h 342"/>
                    <a:gd name="T112" fmla="*/ 113594 w 312"/>
                    <a:gd name="T113" fmla="*/ 3722 h 342"/>
                    <a:gd name="T114" fmla="*/ 113594 w 312"/>
                    <a:gd name="T115" fmla="*/ 3722 h 342"/>
                    <a:gd name="T116" fmla="*/ 113594 w 312"/>
                    <a:gd name="T117" fmla="*/ 3722 h 342"/>
                    <a:gd name="T118" fmla="*/ 113594 w 312"/>
                    <a:gd name="T119" fmla="*/ 3722 h 342"/>
                    <a:gd name="T120" fmla="*/ 113594 w 312"/>
                    <a:gd name="T121" fmla="*/ 3722 h 34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12"/>
                    <a:gd name="T184" fmla="*/ 0 h 342"/>
                    <a:gd name="T185" fmla="*/ 312 w 312"/>
                    <a:gd name="T186" fmla="*/ 342 h 34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12" h="342">
                      <a:moveTo>
                        <a:pt x="312" y="252"/>
                      </a:moveTo>
                      <a:lnTo>
                        <a:pt x="312" y="240"/>
                      </a:lnTo>
                      <a:lnTo>
                        <a:pt x="282" y="210"/>
                      </a:lnTo>
                      <a:lnTo>
                        <a:pt x="282" y="180"/>
                      </a:lnTo>
                      <a:lnTo>
                        <a:pt x="246" y="186"/>
                      </a:lnTo>
                      <a:lnTo>
                        <a:pt x="246" y="174"/>
                      </a:lnTo>
                      <a:lnTo>
                        <a:pt x="228" y="174"/>
                      </a:lnTo>
                      <a:lnTo>
                        <a:pt x="222" y="168"/>
                      </a:lnTo>
                      <a:lnTo>
                        <a:pt x="228" y="156"/>
                      </a:lnTo>
                      <a:lnTo>
                        <a:pt x="240" y="150"/>
                      </a:lnTo>
                      <a:lnTo>
                        <a:pt x="246" y="132"/>
                      </a:lnTo>
                      <a:lnTo>
                        <a:pt x="246" y="108"/>
                      </a:lnTo>
                      <a:lnTo>
                        <a:pt x="228" y="72"/>
                      </a:lnTo>
                      <a:lnTo>
                        <a:pt x="222" y="72"/>
                      </a:lnTo>
                      <a:lnTo>
                        <a:pt x="216" y="78"/>
                      </a:lnTo>
                      <a:lnTo>
                        <a:pt x="210" y="90"/>
                      </a:lnTo>
                      <a:lnTo>
                        <a:pt x="210" y="102"/>
                      </a:lnTo>
                      <a:lnTo>
                        <a:pt x="198" y="114"/>
                      </a:lnTo>
                      <a:lnTo>
                        <a:pt x="192" y="114"/>
                      </a:lnTo>
                      <a:lnTo>
                        <a:pt x="180" y="102"/>
                      </a:lnTo>
                      <a:lnTo>
                        <a:pt x="180" y="96"/>
                      </a:lnTo>
                      <a:lnTo>
                        <a:pt x="168" y="96"/>
                      </a:lnTo>
                      <a:lnTo>
                        <a:pt x="168" y="36"/>
                      </a:lnTo>
                      <a:lnTo>
                        <a:pt x="162" y="18"/>
                      </a:lnTo>
                      <a:lnTo>
                        <a:pt x="150" y="6"/>
                      </a:lnTo>
                      <a:lnTo>
                        <a:pt x="138" y="0"/>
                      </a:lnTo>
                      <a:lnTo>
                        <a:pt x="132" y="0"/>
                      </a:lnTo>
                      <a:lnTo>
                        <a:pt x="126" y="6"/>
                      </a:lnTo>
                      <a:lnTo>
                        <a:pt x="126" y="18"/>
                      </a:lnTo>
                      <a:lnTo>
                        <a:pt x="102" y="12"/>
                      </a:lnTo>
                      <a:lnTo>
                        <a:pt x="108" y="36"/>
                      </a:lnTo>
                      <a:lnTo>
                        <a:pt x="84" y="42"/>
                      </a:lnTo>
                      <a:lnTo>
                        <a:pt x="84" y="60"/>
                      </a:lnTo>
                      <a:lnTo>
                        <a:pt x="78" y="72"/>
                      </a:lnTo>
                      <a:lnTo>
                        <a:pt x="66" y="78"/>
                      </a:lnTo>
                      <a:lnTo>
                        <a:pt x="54" y="90"/>
                      </a:lnTo>
                      <a:lnTo>
                        <a:pt x="42" y="96"/>
                      </a:lnTo>
                      <a:lnTo>
                        <a:pt x="24" y="114"/>
                      </a:lnTo>
                      <a:lnTo>
                        <a:pt x="24" y="150"/>
                      </a:lnTo>
                      <a:lnTo>
                        <a:pt x="0" y="126"/>
                      </a:lnTo>
                      <a:lnTo>
                        <a:pt x="36" y="162"/>
                      </a:lnTo>
                      <a:lnTo>
                        <a:pt x="60" y="162"/>
                      </a:lnTo>
                      <a:lnTo>
                        <a:pt x="72" y="192"/>
                      </a:lnTo>
                      <a:lnTo>
                        <a:pt x="102" y="192"/>
                      </a:lnTo>
                      <a:lnTo>
                        <a:pt x="108" y="198"/>
                      </a:lnTo>
                      <a:lnTo>
                        <a:pt x="120" y="222"/>
                      </a:lnTo>
                      <a:lnTo>
                        <a:pt x="132" y="240"/>
                      </a:lnTo>
                      <a:lnTo>
                        <a:pt x="150" y="252"/>
                      </a:lnTo>
                      <a:lnTo>
                        <a:pt x="162" y="270"/>
                      </a:lnTo>
                      <a:lnTo>
                        <a:pt x="180" y="282"/>
                      </a:lnTo>
                      <a:lnTo>
                        <a:pt x="198" y="288"/>
                      </a:lnTo>
                      <a:lnTo>
                        <a:pt x="210" y="294"/>
                      </a:lnTo>
                      <a:lnTo>
                        <a:pt x="228" y="300"/>
                      </a:lnTo>
                      <a:lnTo>
                        <a:pt x="258" y="330"/>
                      </a:lnTo>
                      <a:lnTo>
                        <a:pt x="294" y="342"/>
                      </a:lnTo>
                      <a:lnTo>
                        <a:pt x="300" y="342"/>
                      </a:lnTo>
                      <a:lnTo>
                        <a:pt x="300" y="294"/>
                      </a:lnTo>
                      <a:lnTo>
                        <a:pt x="306" y="288"/>
                      </a:lnTo>
                      <a:lnTo>
                        <a:pt x="306" y="276"/>
                      </a:lnTo>
                      <a:lnTo>
                        <a:pt x="312" y="264"/>
                      </a:lnTo>
                      <a:lnTo>
                        <a:pt x="312" y="25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2" name="Lesotho"/>
                <p:cNvSpPr>
                  <a:spLocks/>
                </p:cNvSpPr>
                <p:nvPr/>
              </p:nvSpPr>
              <p:spPr bwMode="gray">
                <a:xfrm>
                  <a:off x="3082" y="3393"/>
                  <a:ext cx="41" cy="23"/>
                </a:xfrm>
                <a:custGeom>
                  <a:avLst/>
                  <a:gdLst>
                    <a:gd name="T0" fmla="*/ 0 w 168"/>
                    <a:gd name="T1" fmla="*/ 4560 h 162"/>
                    <a:gd name="T2" fmla="*/ 116128 w 168"/>
                    <a:gd name="T3" fmla="*/ 4560 h 162"/>
                    <a:gd name="T4" fmla="*/ 116128 w 168"/>
                    <a:gd name="T5" fmla="*/ 4560 h 162"/>
                    <a:gd name="T6" fmla="*/ 116128 w 168"/>
                    <a:gd name="T7" fmla="*/ 4560 h 162"/>
                    <a:gd name="T8" fmla="*/ 116128 w 168"/>
                    <a:gd name="T9" fmla="*/ 4560 h 162"/>
                    <a:gd name="T10" fmla="*/ 116128 w 168"/>
                    <a:gd name="T11" fmla="*/ 4560 h 162"/>
                    <a:gd name="T12" fmla="*/ 116128 w 168"/>
                    <a:gd name="T13" fmla="*/ 4560 h 162"/>
                    <a:gd name="T14" fmla="*/ 116128 w 168"/>
                    <a:gd name="T15" fmla="*/ 4560 h 162"/>
                    <a:gd name="T16" fmla="*/ 116128 w 168"/>
                    <a:gd name="T17" fmla="*/ 4560 h 162"/>
                    <a:gd name="T18" fmla="*/ 116128 w 168"/>
                    <a:gd name="T19" fmla="*/ 4560 h 162"/>
                    <a:gd name="T20" fmla="*/ 116128 w 168"/>
                    <a:gd name="T21" fmla="*/ 4560 h 162"/>
                    <a:gd name="T22" fmla="*/ 116128 w 168"/>
                    <a:gd name="T23" fmla="*/ 4560 h 162"/>
                    <a:gd name="T24" fmla="*/ 116128 w 168"/>
                    <a:gd name="T25" fmla="*/ 4560 h 162"/>
                    <a:gd name="T26" fmla="*/ 116128 w 168"/>
                    <a:gd name="T27" fmla="*/ 4560 h 162"/>
                    <a:gd name="T28" fmla="*/ 116128 w 168"/>
                    <a:gd name="T29" fmla="*/ 4560 h 162"/>
                    <a:gd name="T30" fmla="*/ 116128 w 168"/>
                    <a:gd name="T31" fmla="*/ 4560 h 162"/>
                    <a:gd name="T32" fmla="*/ 116128 w 168"/>
                    <a:gd name="T33" fmla="*/ 4560 h 162"/>
                    <a:gd name="T34" fmla="*/ 116128 w 168"/>
                    <a:gd name="T35" fmla="*/ 4560 h 162"/>
                    <a:gd name="T36" fmla="*/ 116128 w 168"/>
                    <a:gd name="T37" fmla="*/ 4560 h 162"/>
                    <a:gd name="T38" fmla="*/ 116128 w 168"/>
                    <a:gd name="T39" fmla="*/ 4560 h 162"/>
                    <a:gd name="T40" fmla="*/ 116128 w 168"/>
                    <a:gd name="T41" fmla="*/ 4560 h 162"/>
                    <a:gd name="T42" fmla="*/ 116128 w 168"/>
                    <a:gd name="T43" fmla="*/ 0 h 162"/>
                    <a:gd name="T44" fmla="*/ 116128 w 168"/>
                    <a:gd name="T45" fmla="*/ 0 h 162"/>
                    <a:gd name="T46" fmla="*/ 116128 w 168"/>
                    <a:gd name="T47" fmla="*/ 4560 h 162"/>
                    <a:gd name="T48" fmla="*/ 116128 w 168"/>
                    <a:gd name="T49" fmla="*/ 4560 h 162"/>
                    <a:gd name="T50" fmla="*/ 116128 w 168"/>
                    <a:gd name="T51" fmla="*/ 4560 h 162"/>
                    <a:gd name="T52" fmla="*/ 116128 w 168"/>
                    <a:gd name="T53" fmla="*/ 4560 h 162"/>
                    <a:gd name="T54" fmla="*/ 116128 w 168"/>
                    <a:gd name="T55" fmla="*/ 4560 h 162"/>
                    <a:gd name="T56" fmla="*/ 116128 w 168"/>
                    <a:gd name="T57" fmla="*/ 4560 h 162"/>
                    <a:gd name="T58" fmla="*/ 116128 w 168"/>
                    <a:gd name="T59" fmla="*/ 4560 h 162"/>
                    <a:gd name="T60" fmla="*/ 0 w 168"/>
                    <a:gd name="T61" fmla="*/ 4560 h 16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68"/>
                    <a:gd name="T94" fmla="*/ 0 h 162"/>
                    <a:gd name="T95" fmla="*/ 168 w 168"/>
                    <a:gd name="T96" fmla="*/ 162 h 16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68" h="162">
                      <a:moveTo>
                        <a:pt x="0" y="78"/>
                      </a:moveTo>
                      <a:lnTo>
                        <a:pt x="24" y="114"/>
                      </a:lnTo>
                      <a:lnTo>
                        <a:pt x="24" y="132"/>
                      </a:lnTo>
                      <a:lnTo>
                        <a:pt x="54" y="162"/>
                      </a:lnTo>
                      <a:lnTo>
                        <a:pt x="72" y="162"/>
                      </a:lnTo>
                      <a:lnTo>
                        <a:pt x="72" y="150"/>
                      </a:lnTo>
                      <a:lnTo>
                        <a:pt x="78" y="144"/>
                      </a:lnTo>
                      <a:lnTo>
                        <a:pt x="84" y="132"/>
                      </a:lnTo>
                      <a:lnTo>
                        <a:pt x="90" y="126"/>
                      </a:lnTo>
                      <a:lnTo>
                        <a:pt x="102" y="120"/>
                      </a:lnTo>
                      <a:lnTo>
                        <a:pt x="120" y="120"/>
                      </a:lnTo>
                      <a:lnTo>
                        <a:pt x="132" y="114"/>
                      </a:lnTo>
                      <a:lnTo>
                        <a:pt x="138" y="108"/>
                      </a:lnTo>
                      <a:lnTo>
                        <a:pt x="150" y="102"/>
                      </a:lnTo>
                      <a:lnTo>
                        <a:pt x="144" y="84"/>
                      </a:lnTo>
                      <a:lnTo>
                        <a:pt x="168" y="66"/>
                      </a:lnTo>
                      <a:lnTo>
                        <a:pt x="162" y="42"/>
                      </a:lnTo>
                      <a:lnTo>
                        <a:pt x="150" y="36"/>
                      </a:lnTo>
                      <a:lnTo>
                        <a:pt x="144" y="24"/>
                      </a:lnTo>
                      <a:lnTo>
                        <a:pt x="138" y="18"/>
                      </a:lnTo>
                      <a:lnTo>
                        <a:pt x="132" y="6"/>
                      </a:lnTo>
                      <a:lnTo>
                        <a:pt x="126" y="0"/>
                      </a:lnTo>
                      <a:lnTo>
                        <a:pt x="90" y="0"/>
                      </a:lnTo>
                      <a:lnTo>
                        <a:pt x="78" y="6"/>
                      </a:lnTo>
                      <a:lnTo>
                        <a:pt x="78" y="18"/>
                      </a:lnTo>
                      <a:lnTo>
                        <a:pt x="54" y="18"/>
                      </a:lnTo>
                      <a:lnTo>
                        <a:pt x="48" y="24"/>
                      </a:lnTo>
                      <a:lnTo>
                        <a:pt x="48" y="42"/>
                      </a:lnTo>
                      <a:lnTo>
                        <a:pt x="30" y="60"/>
                      </a:lnTo>
                      <a:lnTo>
                        <a:pt x="24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3" name="Lebanon"/>
                <p:cNvSpPr>
                  <a:spLocks/>
                </p:cNvSpPr>
                <p:nvPr/>
              </p:nvSpPr>
              <p:spPr bwMode="gray">
                <a:xfrm>
                  <a:off x="3208" y="2695"/>
                  <a:ext cx="27" cy="21"/>
                </a:xfrm>
                <a:custGeom>
                  <a:avLst/>
                  <a:gdLst>
                    <a:gd name="T0" fmla="*/ 135927 w 108"/>
                    <a:gd name="T1" fmla="*/ 3277 h 156"/>
                    <a:gd name="T2" fmla="*/ 135927 w 108"/>
                    <a:gd name="T3" fmla="*/ 3277 h 156"/>
                    <a:gd name="T4" fmla="*/ 135927 w 108"/>
                    <a:gd name="T5" fmla="*/ 3277 h 156"/>
                    <a:gd name="T6" fmla="*/ 135927 w 108"/>
                    <a:gd name="T7" fmla="*/ 3277 h 156"/>
                    <a:gd name="T8" fmla="*/ 135927 w 108"/>
                    <a:gd name="T9" fmla="*/ 3277 h 156"/>
                    <a:gd name="T10" fmla="*/ 135927 w 108"/>
                    <a:gd name="T11" fmla="*/ 3277 h 156"/>
                    <a:gd name="T12" fmla="*/ 135927 w 108"/>
                    <a:gd name="T13" fmla="*/ 3277 h 156"/>
                    <a:gd name="T14" fmla="*/ 135927 w 108"/>
                    <a:gd name="T15" fmla="*/ 3277 h 156"/>
                    <a:gd name="T16" fmla="*/ 135927 w 108"/>
                    <a:gd name="T17" fmla="*/ 3277 h 156"/>
                    <a:gd name="T18" fmla="*/ 135927 w 108"/>
                    <a:gd name="T19" fmla="*/ 3277 h 156"/>
                    <a:gd name="T20" fmla="*/ 135927 w 108"/>
                    <a:gd name="T21" fmla="*/ 0 h 156"/>
                    <a:gd name="T22" fmla="*/ 135927 w 108"/>
                    <a:gd name="T23" fmla="*/ 0 h 156"/>
                    <a:gd name="T24" fmla="*/ 135927 w 108"/>
                    <a:gd name="T25" fmla="*/ 0 h 156"/>
                    <a:gd name="T26" fmla="*/ 135927 w 108"/>
                    <a:gd name="T27" fmla="*/ 3277 h 156"/>
                    <a:gd name="T28" fmla="*/ 135927 w 108"/>
                    <a:gd name="T29" fmla="*/ 3277 h 156"/>
                    <a:gd name="T30" fmla="*/ 135927 w 108"/>
                    <a:gd name="T31" fmla="*/ 3277 h 156"/>
                    <a:gd name="T32" fmla="*/ 135927 w 108"/>
                    <a:gd name="T33" fmla="*/ 3277 h 156"/>
                    <a:gd name="T34" fmla="*/ 135927 w 108"/>
                    <a:gd name="T35" fmla="*/ 3277 h 156"/>
                    <a:gd name="T36" fmla="*/ 135927 w 108"/>
                    <a:gd name="T37" fmla="*/ 3277 h 156"/>
                    <a:gd name="T38" fmla="*/ 135927 w 108"/>
                    <a:gd name="T39" fmla="*/ 3277 h 156"/>
                    <a:gd name="T40" fmla="*/ 135927 w 108"/>
                    <a:gd name="T41" fmla="*/ 3277 h 156"/>
                    <a:gd name="T42" fmla="*/ 0 w 108"/>
                    <a:gd name="T43" fmla="*/ 3277 h 156"/>
                    <a:gd name="T44" fmla="*/ 0 w 108"/>
                    <a:gd name="T45" fmla="*/ 3277 h 156"/>
                    <a:gd name="T46" fmla="*/ 135927 w 108"/>
                    <a:gd name="T47" fmla="*/ 3277 h 156"/>
                    <a:gd name="T48" fmla="*/ 135927 w 108"/>
                    <a:gd name="T49" fmla="*/ 3277 h 156"/>
                    <a:gd name="T50" fmla="*/ 135927 w 108"/>
                    <a:gd name="T51" fmla="*/ 3277 h 156"/>
                    <a:gd name="T52" fmla="*/ 135927 w 108"/>
                    <a:gd name="T53" fmla="*/ 3277 h 156"/>
                    <a:gd name="T54" fmla="*/ 135927 w 108"/>
                    <a:gd name="T55" fmla="*/ 3277 h 156"/>
                    <a:gd name="T56" fmla="*/ 135927 w 108"/>
                    <a:gd name="T57" fmla="*/ 3277 h 156"/>
                    <a:gd name="T58" fmla="*/ 135927 w 108"/>
                    <a:gd name="T59" fmla="*/ 3277 h 156"/>
                    <a:gd name="T60" fmla="*/ 135927 w 108"/>
                    <a:gd name="T61" fmla="*/ 3277 h 15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108"/>
                    <a:gd name="T94" fmla="*/ 0 h 156"/>
                    <a:gd name="T95" fmla="*/ 108 w 108"/>
                    <a:gd name="T96" fmla="*/ 156 h 15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108" h="156">
                      <a:moveTo>
                        <a:pt x="72" y="96"/>
                      </a:moveTo>
                      <a:lnTo>
                        <a:pt x="72" y="72"/>
                      </a:lnTo>
                      <a:lnTo>
                        <a:pt x="78" y="66"/>
                      </a:lnTo>
                      <a:lnTo>
                        <a:pt x="84" y="66"/>
                      </a:lnTo>
                      <a:lnTo>
                        <a:pt x="96" y="60"/>
                      </a:lnTo>
                      <a:lnTo>
                        <a:pt x="102" y="60"/>
                      </a:lnTo>
                      <a:lnTo>
                        <a:pt x="108" y="48"/>
                      </a:lnTo>
                      <a:lnTo>
                        <a:pt x="108" y="30"/>
                      </a:lnTo>
                      <a:lnTo>
                        <a:pt x="102" y="18"/>
                      </a:lnTo>
                      <a:lnTo>
                        <a:pt x="96" y="12"/>
                      </a:lnTo>
                      <a:lnTo>
                        <a:pt x="102" y="0"/>
                      </a:lnTo>
                      <a:lnTo>
                        <a:pt x="54" y="0"/>
                      </a:lnTo>
                      <a:lnTo>
                        <a:pt x="60" y="0"/>
                      </a:lnTo>
                      <a:lnTo>
                        <a:pt x="60" y="6"/>
                      </a:lnTo>
                      <a:lnTo>
                        <a:pt x="54" y="6"/>
                      </a:lnTo>
                      <a:lnTo>
                        <a:pt x="48" y="18"/>
                      </a:lnTo>
                      <a:lnTo>
                        <a:pt x="36" y="24"/>
                      </a:lnTo>
                      <a:lnTo>
                        <a:pt x="30" y="30"/>
                      </a:lnTo>
                      <a:lnTo>
                        <a:pt x="18" y="66"/>
                      </a:lnTo>
                      <a:lnTo>
                        <a:pt x="12" y="78"/>
                      </a:lnTo>
                      <a:lnTo>
                        <a:pt x="12" y="90"/>
                      </a:lnTo>
                      <a:lnTo>
                        <a:pt x="0" y="114"/>
                      </a:lnTo>
                      <a:lnTo>
                        <a:pt x="0" y="156"/>
                      </a:lnTo>
                      <a:lnTo>
                        <a:pt x="12" y="150"/>
                      </a:lnTo>
                      <a:lnTo>
                        <a:pt x="24" y="126"/>
                      </a:lnTo>
                      <a:lnTo>
                        <a:pt x="30" y="132"/>
                      </a:lnTo>
                      <a:lnTo>
                        <a:pt x="36" y="132"/>
                      </a:lnTo>
                      <a:lnTo>
                        <a:pt x="42" y="126"/>
                      </a:lnTo>
                      <a:lnTo>
                        <a:pt x="48" y="114"/>
                      </a:lnTo>
                      <a:lnTo>
                        <a:pt x="48" y="102"/>
                      </a:lnTo>
                      <a:lnTo>
                        <a:pt x="72" y="9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4" name="Latvia"/>
                <p:cNvSpPr>
                  <a:spLocks/>
                </p:cNvSpPr>
                <p:nvPr/>
              </p:nvSpPr>
              <p:spPr bwMode="gray">
                <a:xfrm>
                  <a:off x="2955" y="2443"/>
                  <a:ext cx="104" cy="24"/>
                </a:xfrm>
                <a:custGeom>
                  <a:avLst/>
                  <a:gdLst>
                    <a:gd name="T0" fmla="*/ 116329 w 426"/>
                    <a:gd name="T1" fmla="*/ 3083 h 180"/>
                    <a:gd name="T2" fmla="*/ 116329 w 426"/>
                    <a:gd name="T3" fmla="*/ 3083 h 180"/>
                    <a:gd name="T4" fmla="*/ 116329 w 426"/>
                    <a:gd name="T5" fmla="*/ 3083 h 180"/>
                    <a:gd name="T6" fmla="*/ 116329 w 426"/>
                    <a:gd name="T7" fmla="*/ 3083 h 180"/>
                    <a:gd name="T8" fmla="*/ 116329 w 426"/>
                    <a:gd name="T9" fmla="*/ 3083 h 180"/>
                    <a:gd name="T10" fmla="*/ 116329 w 426"/>
                    <a:gd name="T11" fmla="*/ 3083 h 180"/>
                    <a:gd name="T12" fmla="*/ 116329 w 426"/>
                    <a:gd name="T13" fmla="*/ 3083 h 180"/>
                    <a:gd name="T14" fmla="*/ 116329 w 426"/>
                    <a:gd name="T15" fmla="*/ 3083 h 180"/>
                    <a:gd name="T16" fmla="*/ 116329 w 426"/>
                    <a:gd name="T17" fmla="*/ 3083 h 180"/>
                    <a:gd name="T18" fmla="*/ 116329 w 426"/>
                    <a:gd name="T19" fmla="*/ 3083 h 180"/>
                    <a:gd name="T20" fmla="*/ 116329 w 426"/>
                    <a:gd name="T21" fmla="*/ 3083 h 180"/>
                    <a:gd name="T22" fmla="*/ 116329 w 426"/>
                    <a:gd name="T23" fmla="*/ 3083 h 180"/>
                    <a:gd name="T24" fmla="*/ 116329 w 426"/>
                    <a:gd name="T25" fmla="*/ 3083 h 180"/>
                    <a:gd name="T26" fmla="*/ 116329 w 426"/>
                    <a:gd name="T27" fmla="*/ 3083 h 180"/>
                    <a:gd name="T28" fmla="*/ 116329 w 426"/>
                    <a:gd name="T29" fmla="*/ 3083 h 180"/>
                    <a:gd name="T30" fmla="*/ 116329 w 426"/>
                    <a:gd name="T31" fmla="*/ 3083 h 180"/>
                    <a:gd name="T32" fmla="*/ 116329 w 426"/>
                    <a:gd name="T33" fmla="*/ 3083 h 180"/>
                    <a:gd name="T34" fmla="*/ 116329 w 426"/>
                    <a:gd name="T35" fmla="*/ 3083 h 180"/>
                    <a:gd name="T36" fmla="*/ 116329 w 426"/>
                    <a:gd name="T37" fmla="*/ 3083 h 180"/>
                    <a:gd name="T38" fmla="*/ 116329 w 426"/>
                    <a:gd name="T39" fmla="*/ 3083 h 180"/>
                    <a:gd name="T40" fmla="*/ 116329 w 426"/>
                    <a:gd name="T41" fmla="*/ 3083 h 180"/>
                    <a:gd name="T42" fmla="*/ 116329 w 426"/>
                    <a:gd name="T43" fmla="*/ 3083 h 180"/>
                    <a:gd name="T44" fmla="*/ 116329 w 426"/>
                    <a:gd name="T45" fmla="*/ 3083 h 180"/>
                    <a:gd name="T46" fmla="*/ 116329 w 426"/>
                    <a:gd name="T47" fmla="*/ 3083 h 180"/>
                    <a:gd name="T48" fmla="*/ 116329 w 426"/>
                    <a:gd name="T49" fmla="*/ 3083 h 180"/>
                    <a:gd name="T50" fmla="*/ 116329 w 426"/>
                    <a:gd name="T51" fmla="*/ 3083 h 180"/>
                    <a:gd name="T52" fmla="*/ 116329 w 426"/>
                    <a:gd name="T53" fmla="*/ 3083 h 180"/>
                    <a:gd name="T54" fmla="*/ 116329 w 426"/>
                    <a:gd name="T55" fmla="*/ 3083 h 180"/>
                    <a:gd name="T56" fmla="*/ 116329 w 426"/>
                    <a:gd name="T57" fmla="*/ 3083 h 180"/>
                    <a:gd name="T58" fmla="*/ 116329 w 426"/>
                    <a:gd name="T59" fmla="*/ 3083 h 180"/>
                    <a:gd name="T60" fmla="*/ 116329 w 426"/>
                    <a:gd name="T61" fmla="*/ 0 h 180"/>
                    <a:gd name="T62" fmla="*/ 116329 w 426"/>
                    <a:gd name="T63" fmla="*/ 3083 h 180"/>
                    <a:gd name="T64" fmla="*/ 116329 w 426"/>
                    <a:gd name="T65" fmla="*/ 3083 h 180"/>
                    <a:gd name="T66" fmla="*/ 116329 w 426"/>
                    <a:gd name="T67" fmla="*/ 3083 h 180"/>
                    <a:gd name="T68" fmla="*/ 116329 w 426"/>
                    <a:gd name="T69" fmla="*/ 3083 h 180"/>
                    <a:gd name="T70" fmla="*/ 116329 w 426"/>
                    <a:gd name="T71" fmla="*/ 3083 h 180"/>
                    <a:gd name="T72" fmla="*/ 116329 w 426"/>
                    <a:gd name="T73" fmla="*/ 3083 h 180"/>
                    <a:gd name="T74" fmla="*/ 116329 w 426"/>
                    <a:gd name="T75" fmla="*/ 3083 h 180"/>
                    <a:gd name="T76" fmla="*/ 116329 w 426"/>
                    <a:gd name="T77" fmla="*/ 3083 h 180"/>
                    <a:gd name="T78" fmla="*/ 116329 w 426"/>
                    <a:gd name="T79" fmla="*/ 3083 h 180"/>
                    <a:gd name="T80" fmla="*/ 116329 w 426"/>
                    <a:gd name="T81" fmla="*/ 3083 h 180"/>
                    <a:gd name="T82" fmla="*/ 116329 w 426"/>
                    <a:gd name="T83" fmla="*/ 3083 h 180"/>
                    <a:gd name="T84" fmla="*/ 0 w 426"/>
                    <a:gd name="T85" fmla="*/ 3083 h 180"/>
                    <a:gd name="T86" fmla="*/ 116329 w 426"/>
                    <a:gd name="T87" fmla="*/ 3083 h 180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26"/>
                    <a:gd name="T133" fmla="*/ 0 h 180"/>
                    <a:gd name="T134" fmla="*/ 426 w 426"/>
                    <a:gd name="T135" fmla="*/ 180 h 180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26" h="180">
                      <a:moveTo>
                        <a:pt x="6" y="144"/>
                      </a:moveTo>
                      <a:lnTo>
                        <a:pt x="6" y="138"/>
                      </a:lnTo>
                      <a:lnTo>
                        <a:pt x="12" y="138"/>
                      </a:lnTo>
                      <a:lnTo>
                        <a:pt x="24" y="132"/>
                      </a:lnTo>
                      <a:lnTo>
                        <a:pt x="66" y="132"/>
                      </a:lnTo>
                      <a:lnTo>
                        <a:pt x="78" y="120"/>
                      </a:lnTo>
                      <a:lnTo>
                        <a:pt x="96" y="120"/>
                      </a:lnTo>
                      <a:lnTo>
                        <a:pt x="102" y="126"/>
                      </a:lnTo>
                      <a:lnTo>
                        <a:pt x="108" y="126"/>
                      </a:lnTo>
                      <a:lnTo>
                        <a:pt x="114" y="132"/>
                      </a:lnTo>
                      <a:lnTo>
                        <a:pt x="120" y="132"/>
                      </a:lnTo>
                      <a:lnTo>
                        <a:pt x="126" y="126"/>
                      </a:lnTo>
                      <a:lnTo>
                        <a:pt x="132" y="126"/>
                      </a:lnTo>
                      <a:lnTo>
                        <a:pt x="144" y="132"/>
                      </a:lnTo>
                      <a:lnTo>
                        <a:pt x="150" y="132"/>
                      </a:lnTo>
                      <a:lnTo>
                        <a:pt x="156" y="138"/>
                      </a:lnTo>
                      <a:lnTo>
                        <a:pt x="162" y="138"/>
                      </a:lnTo>
                      <a:lnTo>
                        <a:pt x="168" y="132"/>
                      </a:lnTo>
                      <a:lnTo>
                        <a:pt x="180" y="132"/>
                      </a:lnTo>
                      <a:lnTo>
                        <a:pt x="186" y="138"/>
                      </a:lnTo>
                      <a:lnTo>
                        <a:pt x="204" y="138"/>
                      </a:lnTo>
                      <a:lnTo>
                        <a:pt x="216" y="126"/>
                      </a:lnTo>
                      <a:lnTo>
                        <a:pt x="228" y="126"/>
                      </a:lnTo>
                      <a:lnTo>
                        <a:pt x="234" y="132"/>
                      </a:lnTo>
                      <a:lnTo>
                        <a:pt x="240" y="144"/>
                      </a:lnTo>
                      <a:lnTo>
                        <a:pt x="270" y="144"/>
                      </a:lnTo>
                      <a:lnTo>
                        <a:pt x="282" y="150"/>
                      </a:lnTo>
                      <a:lnTo>
                        <a:pt x="288" y="150"/>
                      </a:lnTo>
                      <a:lnTo>
                        <a:pt x="300" y="162"/>
                      </a:lnTo>
                      <a:lnTo>
                        <a:pt x="318" y="174"/>
                      </a:lnTo>
                      <a:lnTo>
                        <a:pt x="336" y="180"/>
                      </a:lnTo>
                      <a:lnTo>
                        <a:pt x="360" y="168"/>
                      </a:lnTo>
                      <a:lnTo>
                        <a:pt x="378" y="168"/>
                      </a:lnTo>
                      <a:lnTo>
                        <a:pt x="384" y="174"/>
                      </a:lnTo>
                      <a:lnTo>
                        <a:pt x="390" y="168"/>
                      </a:lnTo>
                      <a:lnTo>
                        <a:pt x="396" y="168"/>
                      </a:lnTo>
                      <a:lnTo>
                        <a:pt x="402" y="162"/>
                      </a:lnTo>
                      <a:lnTo>
                        <a:pt x="408" y="150"/>
                      </a:lnTo>
                      <a:lnTo>
                        <a:pt x="414" y="144"/>
                      </a:lnTo>
                      <a:lnTo>
                        <a:pt x="420" y="150"/>
                      </a:lnTo>
                      <a:lnTo>
                        <a:pt x="426" y="150"/>
                      </a:lnTo>
                      <a:lnTo>
                        <a:pt x="426" y="126"/>
                      </a:lnTo>
                      <a:lnTo>
                        <a:pt x="414" y="114"/>
                      </a:lnTo>
                      <a:lnTo>
                        <a:pt x="408" y="102"/>
                      </a:lnTo>
                      <a:lnTo>
                        <a:pt x="402" y="96"/>
                      </a:lnTo>
                      <a:lnTo>
                        <a:pt x="378" y="90"/>
                      </a:lnTo>
                      <a:lnTo>
                        <a:pt x="384" y="72"/>
                      </a:lnTo>
                      <a:lnTo>
                        <a:pt x="402" y="72"/>
                      </a:lnTo>
                      <a:lnTo>
                        <a:pt x="402" y="66"/>
                      </a:lnTo>
                      <a:lnTo>
                        <a:pt x="396" y="60"/>
                      </a:lnTo>
                      <a:lnTo>
                        <a:pt x="384" y="54"/>
                      </a:lnTo>
                      <a:lnTo>
                        <a:pt x="372" y="42"/>
                      </a:lnTo>
                      <a:lnTo>
                        <a:pt x="354" y="42"/>
                      </a:lnTo>
                      <a:lnTo>
                        <a:pt x="348" y="36"/>
                      </a:lnTo>
                      <a:lnTo>
                        <a:pt x="330" y="36"/>
                      </a:lnTo>
                      <a:lnTo>
                        <a:pt x="324" y="42"/>
                      </a:lnTo>
                      <a:lnTo>
                        <a:pt x="306" y="42"/>
                      </a:lnTo>
                      <a:lnTo>
                        <a:pt x="288" y="24"/>
                      </a:lnTo>
                      <a:lnTo>
                        <a:pt x="276" y="18"/>
                      </a:lnTo>
                      <a:lnTo>
                        <a:pt x="270" y="12"/>
                      </a:lnTo>
                      <a:lnTo>
                        <a:pt x="246" y="0"/>
                      </a:lnTo>
                      <a:lnTo>
                        <a:pt x="216" y="0"/>
                      </a:lnTo>
                      <a:lnTo>
                        <a:pt x="186" y="12"/>
                      </a:lnTo>
                      <a:lnTo>
                        <a:pt x="174" y="12"/>
                      </a:lnTo>
                      <a:lnTo>
                        <a:pt x="180" y="24"/>
                      </a:lnTo>
                      <a:lnTo>
                        <a:pt x="180" y="30"/>
                      </a:lnTo>
                      <a:lnTo>
                        <a:pt x="186" y="42"/>
                      </a:lnTo>
                      <a:lnTo>
                        <a:pt x="186" y="60"/>
                      </a:lnTo>
                      <a:lnTo>
                        <a:pt x="192" y="66"/>
                      </a:lnTo>
                      <a:lnTo>
                        <a:pt x="186" y="78"/>
                      </a:lnTo>
                      <a:lnTo>
                        <a:pt x="156" y="78"/>
                      </a:lnTo>
                      <a:lnTo>
                        <a:pt x="138" y="72"/>
                      </a:lnTo>
                      <a:lnTo>
                        <a:pt x="126" y="72"/>
                      </a:lnTo>
                      <a:lnTo>
                        <a:pt x="114" y="54"/>
                      </a:lnTo>
                      <a:lnTo>
                        <a:pt x="84" y="24"/>
                      </a:lnTo>
                      <a:lnTo>
                        <a:pt x="72" y="24"/>
                      </a:lnTo>
                      <a:lnTo>
                        <a:pt x="60" y="30"/>
                      </a:lnTo>
                      <a:lnTo>
                        <a:pt x="48" y="30"/>
                      </a:lnTo>
                      <a:lnTo>
                        <a:pt x="36" y="36"/>
                      </a:lnTo>
                      <a:lnTo>
                        <a:pt x="30" y="42"/>
                      </a:lnTo>
                      <a:lnTo>
                        <a:pt x="24" y="54"/>
                      </a:lnTo>
                      <a:lnTo>
                        <a:pt x="24" y="66"/>
                      </a:lnTo>
                      <a:lnTo>
                        <a:pt x="18" y="78"/>
                      </a:lnTo>
                      <a:lnTo>
                        <a:pt x="6" y="84"/>
                      </a:lnTo>
                      <a:lnTo>
                        <a:pt x="0" y="96"/>
                      </a:lnTo>
                      <a:lnTo>
                        <a:pt x="0" y="120"/>
                      </a:lnTo>
                      <a:lnTo>
                        <a:pt x="6" y="132"/>
                      </a:lnTo>
                      <a:lnTo>
                        <a:pt x="6" y="150"/>
                      </a:lnTo>
                      <a:lnTo>
                        <a:pt x="6" y="14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5" name="Laos"/>
                <p:cNvSpPr>
                  <a:spLocks/>
                </p:cNvSpPr>
                <p:nvPr/>
              </p:nvSpPr>
              <p:spPr bwMode="gray">
                <a:xfrm>
                  <a:off x="4342" y="2829"/>
                  <a:ext cx="148" cy="95"/>
                </a:xfrm>
                <a:custGeom>
                  <a:avLst/>
                  <a:gdLst>
                    <a:gd name="T0" fmla="*/ 124154 w 600"/>
                    <a:gd name="T1" fmla="*/ 3552 h 696"/>
                    <a:gd name="T2" fmla="*/ 124154 w 600"/>
                    <a:gd name="T3" fmla="*/ 3552 h 696"/>
                    <a:gd name="T4" fmla="*/ 124154 w 600"/>
                    <a:gd name="T5" fmla="*/ 3552 h 696"/>
                    <a:gd name="T6" fmla="*/ 124154 w 600"/>
                    <a:gd name="T7" fmla="*/ 3552 h 696"/>
                    <a:gd name="T8" fmla="*/ 124154 w 600"/>
                    <a:gd name="T9" fmla="*/ 3552 h 696"/>
                    <a:gd name="T10" fmla="*/ 124154 w 600"/>
                    <a:gd name="T11" fmla="*/ 3552 h 696"/>
                    <a:gd name="T12" fmla="*/ 124154 w 600"/>
                    <a:gd name="T13" fmla="*/ 3552 h 696"/>
                    <a:gd name="T14" fmla="*/ 124154 w 600"/>
                    <a:gd name="T15" fmla="*/ 3552 h 696"/>
                    <a:gd name="T16" fmla="*/ 124154 w 600"/>
                    <a:gd name="T17" fmla="*/ 3552 h 696"/>
                    <a:gd name="T18" fmla="*/ 124154 w 600"/>
                    <a:gd name="T19" fmla="*/ 3552 h 696"/>
                    <a:gd name="T20" fmla="*/ 124154 w 600"/>
                    <a:gd name="T21" fmla="*/ 3552 h 696"/>
                    <a:gd name="T22" fmla="*/ 124154 w 600"/>
                    <a:gd name="T23" fmla="*/ 3552 h 696"/>
                    <a:gd name="T24" fmla="*/ 124154 w 600"/>
                    <a:gd name="T25" fmla="*/ 3552 h 696"/>
                    <a:gd name="T26" fmla="*/ 124154 w 600"/>
                    <a:gd name="T27" fmla="*/ 3552 h 696"/>
                    <a:gd name="T28" fmla="*/ 124154 w 600"/>
                    <a:gd name="T29" fmla="*/ 3552 h 696"/>
                    <a:gd name="T30" fmla="*/ 124154 w 600"/>
                    <a:gd name="T31" fmla="*/ 3552 h 696"/>
                    <a:gd name="T32" fmla="*/ 124154 w 600"/>
                    <a:gd name="T33" fmla="*/ 3552 h 696"/>
                    <a:gd name="T34" fmla="*/ 124154 w 600"/>
                    <a:gd name="T35" fmla="*/ 3552 h 696"/>
                    <a:gd name="T36" fmla="*/ 124154 w 600"/>
                    <a:gd name="T37" fmla="*/ 3552 h 696"/>
                    <a:gd name="T38" fmla="*/ 124154 w 600"/>
                    <a:gd name="T39" fmla="*/ 3552 h 696"/>
                    <a:gd name="T40" fmla="*/ 124154 w 600"/>
                    <a:gd name="T41" fmla="*/ 3552 h 696"/>
                    <a:gd name="T42" fmla="*/ 124154 w 600"/>
                    <a:gd name="T43" fmla="*/ 3552 h 696"/>
                    <a:gd name="T44" fmla="*/ 124154 w 600"/>
                    <a:gd name="T45" fmla="*/ 3552 h 696"/>
                    <a:gd name="T46" fmla="*/ 124154 w 600"/>
                    <a:gd name="T47" fmla="*/ 3552 h 696"/>
                    <a:gd name="T48" fmla="*/ 124154 w 600"/>
                    <a:gd name="T49" fmla="*/ 3552 h 696"/>
                    <a:gd name="T50" fmla="*/ 124154 w 600"/>
                    <a:gd name="T51" fmla="*/ 3552 h 696"/>
                    <a:gd name="T52" fmla="*/ 124154 w 600"/>
                    <a:gd name="T53" fmla="*/ 3552 h 696"/>
                    <a:gd name="T54" fmla="*/ 124154 w 600"/>
                    <a:gd name="T55" fmla="*/ 3552 h 696"/>
                    <a:gd name="T56" fmla="*/ 124154 w 600"/>
                    <a:gd name="T57" fmla="*/ 3552 h 696"/>
                    <a:gd name="T58" fmla="*/ 124154 w 600"/>
                    <a:gd name="T59" fmla="*/ 3552 h 696"/>
                    <a:gd name="T60" fmla="*/ 124154 w 600"/>
                    <a:gd name="T61" fmla="*/ 3552 h 696"/>
                    <a:gd name="T62" fmla="*/ 124154 w 600"/>
                    <a:gd name="T63" fmla="*/ 3552 h 696"/>
                    <a:gd name="T64" fmla="*/ 124154 w 600"/>
                    <a:gd name="T65" fmla="*/ 3552 h 696"/>
                    <a:gd name="T66" fmla="*/ 124154 w 600"/>
                    <a:gd name="T67" fmla="*/ 3552 h 696"/>
                    <a:gd name="T68" fmla="*/ 124154 w 600"/>
                    <a:gd name="T69" fmla="*/ 3552 h 696"/>
                    <a:gd name="T70" fmla="*/ 124154 w 600"/>
                    <a:gd name="T71" fmla="*/ 3552 h 696"/>
                    <a:gd name="T72" fmla="*/ 124154 w 600"/>
                    <a:gd name="T73" fmla="*/ 3552 h 696"/>
                    <a:gd name="T74" fmla="*/ 124154 w 600"/>
                    <a:gd name="T75" fmla="*/ 3552 h 696"/>
                    <a:gd name="T76" fmla="*/ 124154 w 600"/>
                    <a:gd name="T77" fmla="*/ 3552 h 696"/>
                    <a:gd name="T78" fmla="*/ 124154 w 600"/>
                    <a:gd name="T79" fmla="*/ 3552 h 696"/>
                    <a:gd name="T80" fmla="*/ 124154 w 600"/>
                    <a:gd name="T81" fmla="*/ 3552 h 696"/>
                    <a:gd name="T82" fmla="*/ 124154 w 600"/>
                    <a:gd name="T83" fmla="*/ 3552 h 696"/>
                    <a:gd name="T84" fmla="*/ 124154 w 600"/>
                    <a:gd name="T85" fmla="*/ 3552 h 696"/>
                    <a:gd name="T86" fmla="*/ 124154 w 600"/>
                    <a:gd name="T87" fmla="*/ 3552 h 696"/>
                    <a:gd name="T88" fmla="*/ 124154 w 600"/>
                    <a:gd name="T89" fmla="*/ 3552 h 696"/>
                    <a:gd name="T90" fmla="*/ 124154 w 600"/>
                    <a:gd name="T91" fmla="*/ 3552 h 696"/>
                    <a:gd name="T92" fmla="*/ 124154 w 600"/>
                    <a:gd name="T93" fmla="*/ 3552 h 696"/>
                    <a:gd name="T94" fmla="*/ 124154 w 600"/>
                    <a:gd name="T95" fmla="*/ 3552 h 696"/>
                    <a:gd name="T96" fmla="*/ 124154 w 600"/>
                    <a:gd name="T97" fmla="*/ 3552 h 696"/>
                    <a:gd name="T98" fmla="*/ 124154 w 600"/>
                    <a:gd name="T99" fmla="*/ 3552 h 696"/>
                    <a:gd name="T100" fmla="*/ 124154 w 600"/>
                    <a:gd name="T101" fmla="*/ 3552 h 696"/>
                    <a:gd name="T102" fmla="*/ 124154 w 600"/>
                    <a:gd name="T103" fmla="*/ 3552 h 696"/>
                    <a:gd name="T104" fmla="*/ 124154 w 600"/>
                    <a:gd name="T105" fmla="*/ 3552 h 696"/>
                    <a:gd name="T106" fmla="*/ 124154 w 600"/>
                    <a:gd name="T107" fmla="*/ 3552 h 696"/>
                    <a:gd name="T108" fmla="*/ 124154 w 600"/>
                    <a:gd name="T109" fmla="*/ 3552 h 696"/>
                    <a:gd name="T110" fmla="*/ 124154 w 600"/>
                    <a:gd name="T111" fmla="*/ 3552 h 696"/>
                    <a:gd name="T112" fmla="*/ 124154 w 600"/>
                    <a:gd name="T113" fmla="*/ 3552 h 696"/>
                    <a:gd name="T114" fmla="*/ 124154 w 600"/>
                    <a:gd name="T115" fmla="*/ 3552 h 696"/>
                    <a:gd name="T116" fmla="*/ 124154 w 600"/>
                    <a:gd name="T117" fmla="*/ 3552 h 696"/>
                    <a:gd name="T118" fmla="*/ 0 w 600"/>
                    <a:gd name="T119" fmla="*/ 3552 h 696"/>
                    <a:gd name="T120" fmla="*/ 124154 w 600"/>
                    <a:gd name="T121" fmla="*/ 3552 h 69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600"/>
                    <a:gd name="T184" fmla="*/ 0 h 696"/>
                    <a:gd name="T185" fmla="*/ 600 w 600"/>
                    <a:gd name="T186" fmla="*/ 696 h 69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600" h="696">
                      <a:moveTo>
                        <a:pt x="24" y="180"/>
                      </a:moveTo>
                      <a:lnTo>
                        <a:pt x="36" y="180"/>
                      </a:lnTo>
                      <a:lnTo>
                        <a:pt x="42" y="186"/>
                      </a:lnTo>
                      <a:lnTo>
                        <a:pt x="42" y="198"/>
                      </a:lnTo>
                      <a:lnTo>
                        <a:pt x="36" y="204"/>
                      </a:lnTo>
                      <a:lnTo>
                        <a:pt x="36" y="228"/>
                      </a:lnTo>
                      <a:lnTo>
                        <a:pt x="42" y="240"/>
                      </a:lnTo>
                      <a:lnTo>
                        <a:pt x="48" y="246"/>
                      </a:lnTo>
                      <a:lnTo>
                        <a:pt x="66" y="246"/>
                      </a:lnTo>
                      <a:lnTo>
                        <a:pt x="66" y="234"/>
                      </a:lnTo>
                      <a:lnTo>
                        <a:pt x="78" y="234"/>
                      </a:lnTo>
                      <a:lnTo>
                        <a:pt x="84" y="228"/>
                      </a:lnTo>
                      <a:lnTo>
                        <a:pt x="90" y="228"/>
                      </a:lnTo>
                      <a:lnTo>
                        <a:pt x="102" y="234"/>
                      </a:lnTo>
                      <a:lnTo>
                        <a:pt x="102" y="264"/>
                      </a:lnTo>
                      <a:lnTo>
                        <a:pt x="96" y="270"/>
                      </a:lnTo>
                      <a:lnTo>
                        <a:pt x="102" y="276"/>
                      </a:lnTo>
                      <a:lnTo>
                        <a:pt x="108" y="288"/>
                      </a:lnTo>
                      <a:lnTo>
                        <a:pt x="108" y="300"/>
                      </a:lnTo>
                      <a:lnTo>
                        <a:pt x="102" y="312"/>
                      </a:lnTo>
                      <a:lnTo>
                        <a:pt x="90" y="324"/>
                      </a:lnTo>
                      <a:lnTo>
                        <a:pt x="102" y="324"/>
                      </a:lnTo>
                      <a:lnTo>
                        <a:pt x="108" y="330"/>
                      </a:lnTo>
                      <a:lnTo>
                        <a:pt x="108" y="342"/>
                      </a:lnTo>
                      <a:lnTo>
                        <a:pt x="84" y="390"/>
                      </a:lnTo>
                      <a:lnTo>
                        <a:pt x="84" y="402"/>
                      </a:lnTo>
                      <a:lnTo>
                        <a:pt x="102" y="402"/>
                      </a:lnTo>
                      <a:lnTo>
                        <a:pt x="126" y="390"/>
                      </a:lnTo>
                      <a:lnTo>
                        <a:pt x="132" y="384"/>
                      </a:lnTo>
                      <a:lnTo>
                        <a:pt x="132" y="378"/>
                      </a:lnTo>
                      <a:lnTo>
                        <a:pt x="144" y="366"/>
                      </a:lnTo>
                      <a:lnTo>
                        <a:pt x="150" y="354"/>
                      </a:lnTo>
                      <a:lnTo>
                        <a:pt x="156" y="348"/>
                      </a:lnTo>
                      <a:lnTo>
                        <a:pt x="168" y="348"/>
                      </a:lnTo>
                      <a:lnTo>
                        <a:pt x="174" y="354"/>
                      </a:lnTo>
                      <a:lnTo>
                        <a:pt x="198" y="366"/>
                      </a:lnTo>
                      <a:lnTo>
                        <a:pt x="216" y="366"/>
                      </a:lnTo>
                      <a:lnTo>
                        <a:pt x="234" y="348"/>
                      </a:lnTo>
                      <a:lnTo>
                        <a:pt x="234" y="336"/>
                      </a:lnTo>
                      <a:lnTo>
                        <a:pt x="240" y="330"/>
                      </a:lnTo>
                      <a:lnTo>
                        <a:pt x="258" y="330"/>
                      </a:lnTo>
                      <a:lnTo>
                        <a:pt x="264" y="336"/>
                      </a:lnTo>
                      <a:lnTo>
                        <a:pt x="276" y="342"/>
                      </a:lnTo>
                      <a:lnTo>
                        <a:pt x="300" y="342"/>
                      </a:lnTo>
                      <a:lnTo>
                        <a:pt x="306" y="348"/>
                      </a:lnTo>
                      <a:lnTo>
                        <a:pt x="306" y="360"/>
                      </a:lnTo>
                      <a:lnTo>
                        <a:pt x="318" y="372"/>
                      </a:lnTo>
                      <a:lnTo>
                        <a:pt x="336" y="384"/>
                      </a:lnTo>
                      <a:lnTo>
                        <a:pt x="348" y="390"/>
                      </a:lnTo>
                      <a:lnTo>
                        <a:pt x="366" y="408"/>
                      </a:lnTo>
                      <a:lnTo>
                        <a:pt x="372" y="450"/>
                      </a:lnTo>
                      <a:lnTo>
                        <a:pt x="372" y="462"/>
                      </a:lnTo>
                      <a:lnTo>
                        <a:pt x="384" y="486"/>
                      </a:lnTo>
                      <a:lnTo>
                        <a:pt x="420" y="522"/>
                      </a:lnTo>
                      <a:lnTo>
                        <a:pt x="420" y="528"/>
                      </a:lnTo>
                      <a:lnTo>
                        <a:pt x="426" y="534"/>
                      </a:lnTo>
                      <a:lnTo>
                        <a:pt x="426" y="546"/>
                      </a:lnTo>
                      <a:lnTo>
                        <a:pt x="432" y="540"/>
                      </a:lnTo>
                      <a:lnTo>
                        <a:pt x="432" y="546"/>
                      </a:lnTo>
                      <a:lnTo>
                        <a:pt x="444" y="558"/>
                      </a:lnTo>
                      <a:lnTo>
                        <a:pt x="432" y="582"/>
                      </a:lnTo>
                      <a:lnTo>
                        <a:pt x="426" y="588"/>
                      </a:lnTo>
                      <a:lnTo>
                        <a:pt x="426" y="594"/>
                      </a:lnTo>
                      <a:lnTo>
                        <a:pt x="438" y="606"/>
                      </a:lnTo>
                      <a:lnTo>
                        <a:pt x="450" y="612"/>
                      </a:lnTo>
                      <a:lnTo>
                        <a:pt x="456" y="618"/>
                      </a:lnTo>
                      <a:lnTo>
                        <a:pt x="456" y="630"/>
                      </a:lnTo>
                      <a:lnTo>
                        <a:pt x="450" y="636"/>
                      </a:lnTo>
                      <a:lnTo>
                        <a:pt x="444" y="648"/>
                      </a:lnTo>
                      <a:lnTo>
                        <a:pt x="432" y="654"/>
                      </a:lnTo>
                      <a:lnTo>
                        <a:pt x="426" y="660"/>
                      </a:lnTo>
                      <a:lnTo>
                        <a:pt x="426" y="672"/>
                      </a:lnTo>
                      <a:lnTo>
                        <a:pt x="450" y="672"/>
                      </a:lnTo>
                      <a:lnTo>
                        <a:pt x="456" y="678"/>
                      </a:lnTo>
                      <a:lnTo>
                        <a:pt x="462" y="678"/>
                      </a:lnTo>
                      <a:lnTo>
                        <a:pt x="462" y="684"/>
                      </a:lnTo>
                      <a:lnTo>
                        <a:pt x="474" y="696"/>
                      </a:lnTo>
                      <a:lnTo>
                        <a:pt x="486" y="696"/>
                      </a:lnTo>
                      <a:lnTo>
                        <a:pt x="492" y="690"/>
                      </a:lnTo>
                      <a:lnTo>
                        <a:pt x="492" y="678"/>
                      </a:lnTo>
                      <a:lnTo>
                        <a:pt x="480" y="666"/>
                      </a:lnTo>
                      <a:lnTo>
                        <a:pt x="498" y="654"/>
                      </a:lnTo>
                      <a:lnTo>
                        <a:pt x="510" y="642"/>
                      </a:lnTo>
                      <a:lnTo>
                        <a:pt x="546" y="654"/>
                      </a:lnTo>
                      <a:lnTo>
                        <a:pt x="558" y="642"/>
                      </a:lnTo>
                      <a:lnTo>
                        <a:pt x="582" y="648"/>
                      </a:lnTo>
                      <a:lnTo>
                        <a:pt x="588" y="648"/>
                      </a:lnTo>
                      <a:lnTo>
                        <a:pt x="600" y="636"/>
                      </a:lnTo>
                      <a:lnTo>
                        <a:pt x="600" y="630"/>
                      </a:lnTo>
                      <a:lnTo>
                        <a:pt x="588" y="618"/>
                      </a:lnTo>
                      <a:lnTo>
                        <a:pt x="582" y="618"/>
                      </a:lnTo>
                      <a:lnTo>
                        <a:pt x="600" y="582"/>
                      </a:lnTo>
                      <a:lnTo>
                        <a:pt x="594" y="582"/>
                      </a:lnTo>
                      <a:lnTo>
                        <a:pt x="588" y="576"/>
                      </a:lnTo>
                      <a:lnTo>
                        <a:pt x="564" y="564"/>
                      </a:lnTo>
                      <a:lnTo>
                        <a:pt x="540" y="540"/>
                      </a:lnTo>
                      <a:lnTo>
                        <a:pt x="546" y="540"/>
                      </a:lnTo>
                      <a:lnTo>
                        <a:pt x="552" y="534"/>
                      </a:lnTo>
                      <a:lnTo>
                        <a:pt x="558" y="534"/>
                      </a:lnTo>
                      <a:lnTo>
                        <a:pt x="564" y="528"/>
                      </a:lnTo>
                      <a:lnTo>
                        <a:pt x="564" y="516"/>
                      </a:lnTo>
                      <a:lnTo>
                        <a:pt x="558" y="510"/>
                      </a:lnTo>
                      <a:lnTo>
                        <a:pt x="546" y="504"/>
                      </a:lnTo>
                      <a:lnTo>
                        <a:pt x="540" y="498"/>
                      </a:lnTo>
                      <a:lnTo>
                        <a:pt x="528" y="498"/>
                      </a:lnTo>
                      <a:lnTo>
                        <a:pt x="516" y="486"/>
                      </a:lnTo>
                      <a:lnTo>
                        <a:pt x="504" y="462"/>
                      </a:lnTo>
                      <a:lnTo>
                        <a:pt x="498" y="456"/>
                      </a:lnTo>
                      <a:lnTo>
                        <a:pt x="498" y="450"/>
                      </a:lnTo>
                      <a:lnTo>
                        <a:pt x="480" y="450"/>
                      </a:lnTo>
                      <a:lnTo>
                        <a:pt x="474" y="432"/>
                      </a:lnTo>
                      <a:lnTo>
                        <a:pt x="456" y="414"/>
                      </a:lnTo>
                      <a:lnTo>
                        <a:pt x="438" y="402"/>
                      </a:lnTo>
                      <a:lnTo>
                        <a:pt x="426" y="378"/>
                      </a:lnTo>
                      <a:lnTo>
                        <a:pt x="426" y="354"/>
                      </a:lnTo>
                      <a:lnTo>
                        <a:pt x="420" y="354"/>
                      </a:lnTo>
                      <a:lnTo>
                        <a:pt x="414" y="348"/>
                      </a:lnTo>
                      <a:lnTo>
                        <a:pt x="402" y="342"/>
                      </a:lnTo>
                      <a:lnTo>
                        <a:pt x="390" y="342"/>
                      </a:lnTo>
                      <a:lnTo>
                        <a:pt x="384" y="336"/>
                      </a:lnTo>
                      <a:lnTo>
                        <a:pt x="384" y="306"/>
                      </a:lnTo>
                      <a:lnTo>
                        <a:pt x="372" y="306"/>
                      </a:lnTo>
                      <a:lnTo>
                        <a:pt x="366" y="300"/>
                      </a:lnTo>
                      <a:lnTo>
                        <a:pt x="354" y="294"/>
                      </a:lnTo>
                      <a:lnTo>
                        <a:pt x="342" y="282"/>
                      </a:lnTo>
                      <a:lnTo>
                        <a:pt x="306" y="264"/>
                      </a:lnTo>
                      <a:lnTo>
                        <a:pt x="300" y="258"/>
                      </a:lnTo>
                      <a:lnTo>
                        <a:pt x="288" y="252"/>
                      </a:lnTo>
                      <a:lnTo>
                        <a:pt x="288" y="234"/>
                      </a:lnTo>
                      <a:lnTo>
                        <a:pt x="282" y="228"/>
                      </a:lnTo>
                      <a:lnTo>
                        <a:pt x="306" y="228"/>
                      </a:lnTo>
                      <a:lnTo>
                        <a:pt x="312" y="234"/>
                      </a:lnTo>
                      <a:lnTo>
                        <a:pt x="330" y="234"/>
                      </a:lnTo>
                      <a:lnTo>
                        <a:pt x="336" y="228"/>
                      </a:lnTo>
                      <a:lnTo>
                        <a:pt x="342" y="216"/>
                      </a:lnTo>
                      <a:lnTo>
                        <a:pt x="354" y="210"/>
                      </a:lnTo>
                      <a:lnTo>
                        <a:pt x="360" y="198"/>
                      </a:lnTo>
                      <a:lnTo>
                        <a:pt x="360" y="186"/>
                      </a:lnTo>
                      <a:lnTo>
                        <a:pt x="348" y="180"/>
                      </a:lnTo>
                      <a:lnTo>
                        <a:pt x="330" y="174"/>
                      </a:lnTo>
                      <a:lnTo>
                        <a:pt x="306" y="162"/>
                      </a:lnTo>
                      <a:lnTo>
                        <a:pt x="306" y="156"/>
                      </a:lnTo>
                      <a:lnTo>
                        <a:pt x="312" y="150"/>
                      </a:lnTo>
                      <a:lnTo>
                        <a:pt x="318" y="150"/>
                      </a:lnTo>
                      <a:lnTo>
                        <a:pt x="294" y="126"/>
                      </a:lnTo>
                      <a:lnTo>
                        <a:pt x="282" y="120"/>
                      </a:lnTo>
                      <a:lnTo>
                        <a:pt x="270" y="120"/>
                      </a:lnTo>
                      <a:lnTo>
                        <a:pt x="264" y="132"/>
                      </a:lnTo>
                      <a:lnTo>
                        <a:pt x="264" y="138"/>
                      </a:lnTo>
                      <a:lnTo>
                        <a:pt x="258" y="150"/>
                      </a:lnTo>
                      <a:lnTo>
                        <a:pt x="252" y="156"/>
                      </a:lnTo>
                      <a:lnTo>
                        <a:pt x="240" y="144"/>
                      </a:lnTo>
                      <a:lnTo>
                        <a:pt x="240" y="138"/>
                      </a:lnTo>
                      <a:lnTo>
                        <a:pt x="222" y="138"/>
                      </a:lnTo>
                      <a:lnTo>
                        <a:pt x="216" y="126"/>
                      </a:lnTo>
                      <a:lnTo>
                        <a:pt x="198" y="108"/>
                      </a:lnTo>
                      <a:lnTo>
                        <a:pt x="186" y="84"/>
                      </a:lnTo>
                      <a:lnTo>
                        <a:pt x="186" y="54"/>
                      </a:lnTo>
                      <a:lnTo>
                        <a:pt x="180" y="54"/>
                      </a:lnTo>
                      <a:lnTo>
                        <a:pt x="174" y="60"/>
                      </a:lnTo>
                      <a:lnTo>
                        <a:pt x="168" y="48"/>
                      </a:lnTo>
                      <a:lnTo>
                        <a:pt x="156" y="42"/>
                      </a:lnTo>
                      <a:lnTo>
                        <a:pt x="150" y="30"/>
                      </a:lnTo>
                      <a:lnTo>
                        <a:pt x="144" y="24"/>
                      </a:lnTo>
                      <a:lnTo>
                        <a:pt x="138" y="12"/>
                      </a:lnTo>
                      <a:lnTo>
                        <a:pt x="132" y="6"/>
                      </a:lnTo>
                      <a:lnTo>
                        <a:pt x="96" y="0"/>
                      </a:lnTo>
                      <a:lnTo>
                        <a:pt x="90" y="6"/>
                      </a:lnTo>
                      <a:lnTo>
                        <a:pt x="90" y="48"/>
                      </a:lnTo>
                      <a:lnTo>
                        <a:pt x="114" y="72"/>
                      </a:lnTo>
                      <a:lnTo>
                        <a:pt x="114" y="108"/>
                      </a:lnTo>
                      <a:lnTo>
                        <a:pt x="72" y="108"/>
                      </a:lnTo>
                      <a:lnTo>
                        <a:pt x="72" y="84"/>
                      </a:lnTo>
                      <a:lnTo>
                        <a:pt x="36" y="102"/>
                      </a:lnTo>
                      <a:lnTo>
                        <a:pt x="36" y="114"/>
                      </a:lnTo>
                      <a:lnTo>
                        <a:pt x="30" y="126"/>
                      </a:lnTo>
                      <a:lnTo>
                        <a:pt x="36" y="132"/>
                      </a:lnTo>
                      <a:lnTo>
                        <a:pt x="30" y="138"/>
                      </a:lnTo>
                      <a:lnTo>
                        <a:pt x="18" y="138"/>
                      </a:lnTo>
                      <a:lnTo>
                        <a:pt x="0" y="156"/>
                      </a:lnTo>
                      <a:lnTo>
                        <a:pt x="0" y="168"/>
                      </a:lnTo>
                      <a:lnTo>
                        <a:pt x="6" y="168"/>
                      </a:lnTo>
                      <a:lnTo>
                        <a:pt x="12" y="174"/>
                      </a:lnTo>
                      <a:lnTo>
                        <a:pt x="24" y="18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6" name="Kyrgyzstan"/>
                <p:cNvSpPr>
                  <a:spLocks/>
                </p:cNvSpPr>
                <p:nvPr/>
              </p:nvSpPr>
              <p:spPr bwMode="gray">
                <a:xfrm>
                  <a:off x="3752" y="2601"/>
                  <a:ext cx="165" cy="43"/>
                </a:xfrm>
                <a:custGeom>
                  <a:avLst/>
                  <a:gdLst>
                    <a:gd name="T0" fmla="*/ 120442 w 672"/>
                    <a:gd name="T1" fmla="*/ 3774 h 312"/>
                    <a:gd name="T2" fmla="*/ 120442 w 672"/>
                    <a:gd name="T3" fmla="*/ 3774 h 312"/>
                    <a:gd name="T4" fmla="*/ 120442 w 672"/>
                    <a:gd name="T5" fmla="*/ 3774 h 312"/>
                    <a:gd name="T6" fmla="*/ 120442 w 672"/>
                    <a:gd name="T7" fmla="*/ 3774 h 312"/>
                    <a:gd name="T8" fmla="*/ 120442 w 672"/>
                    <a:gd name="T9" fmla="*/ 3774 h 312"/>
                    <a:gd name="T10" fmla="*/ 120442 w 672"/>
                    <a:gd name="T11" fmla="*/ 3774 h 312"/>
                    <a:gd name="T12" fmla="*/ 120442 w 672"/>
                    <a:gd name="T13" fmla="*/ 3774 h 312"/>
                    <a:gd name="T14" fmla="*/ 120442 w 672"/>
                    <a:gd name="T15" fmla="*/ 3774 h 312"/>
                    <a:gd name="T16" fmla="*/ 120442 w 672"/>
                    <a:gd name="T17" fmla="*/ 3774 h 312"/>
                    <a:gd name="T18" fmla="*/ 120442 w 672"/>
                    <a:gd name="T19" fmla="*/ 3774 h 312"/>
                    <a:gd name="T20" fmla="*/ 120442 w 672"/>
                    <a:gd name="T21" fmla="*/ 3774 h 312"/>
                    <a:gd name="T22" fmla="*/ 120442 w 672"/>
                    <a:gd name="T23" fmla="*/ 3774 h 312"/>
                    <a:gd name="T24" fmla="*/ 0 w 672"/>
                    <a:gd name="T25" fmla="*/ 3774 h 312"/>
                    <a:gd name="T26" fmla="*/ 120442 w 672"/>
                    <a:gd name="T27" fmla="*/ 3774 h 312"/>
                    <a:gd name="T28" fmla="*/ 120442 w 672"/>
                    <a:gd name="T29" fmla="*/ 3774 h 312"/>
                    <a:gd name="T30" fmla="*/ 120442 w 672"/>
                    <a:gd name="T31" fmla="*/ 3774 h 312"/>
                    <a:gd name="T32" fmla="*/ 120442 w 672"/>
                    <a:gd name="T33" fmla="*/ 3774 h 312"/>
                    <a:gd name="T34" fmla="*/ 120442 w 672"/>
                    <a:gd name="T35" fmla="*/ 3774 h 312"/>
                    <a:gd name="T36" fmla="*/ 120442 w 672"/>
                    <a:gd name="T37" fmla="*/ 3774 h 312"/>
                    <a:gd name="T38" fmla="*/ 120442 w 672"/>
                    <a:gd name="T39" fmla="*/ 3774 h 312"/>
                    <a:gd name="T40" fmla="*/ 120442 w 672"/>
                    <a:gd name="T41" fmla="*/ 3774 h 312"/>
                    <a:gd name="T42" fmla="*/ 120442 w 672"/>
                    <a:gd name="T43" fmla="*/ 3774 h 312"/>
                    <a:gd name="T44" fmla="*/ 120442 w 672"/>
                    <a:gd name="T45" fmla="*/ 3774 h 312"/>
                    <a:gd name="T46" fmla="*/ 120442 w 672"/>
                    <a:gd name="T47" fmla="*/ 3774 h 312"/>
                    <a:gd name="T48" fmla="*/ 120442 w 672"/>
                    <a:gd name="T49" fmla="*/ 3774 h 312"/>
                    <a:gd name="T50" fmla="*/ 120442 w 672"/>
                    <a:gd name="T51" fmla="*/ 3774 h 312"/>
                    <a:gd name="T52" fmla="*/ 120442 w 672"/>
                    <a:gd name="T53" fmla="*/ 3774 h 312"/>
                    <a:gd name="T54" fmla="*/ 120442 w 672"/>
                    <a:gd name="T55" fmla="*/ 3774 h 312"/>
                    <a:gd name="T56" fmla="*/ 120442 w 672"/>
                    <a:gd name="T57" fmla="*/ 3774 h 312"/>
                    <a:gd name="T58" fmla="*/ 120442 w 672"/>
                    <a:gd name="T59" fmla="*/ 3774 h 312"/>
                    <a:gd name="T60" fmla="*/ 120442 w 672"/>
                    <a:gd name="T61" fmla="*/ 3774 h 312"/>
                    <a:gd name="T62" fmla="*/ 120442 w 672"/>
                    <a:gd name="T63" fmla="*/ 3774 h 312"/>
                    <a:gd name="T64" fmla="*/ 120442 w 672"/>
                    <a:gd name="T65" fmla="*/ 3774 h 312"/>
                    <a:gd name="T66" fmla="*/ 120442 w 672"/>
                    <a:gd name="T67" fmla="*/ 3774 h 312"/>
                    <a:gd name="T68" fmla="*/ 120442 w 672"/>
                    <a:gd name="T69" fmla="*/ 3774 h 312"/>
                    <a:gd name="T70" fmla="*/ 120442 w 672"/>
                    <a:gd name="T71" fmla="*/ 3774 h 312"/>
                    <a:gd name="T72" fmla="*/ 120442 w 672"/>
                    <a:gd name="T73" fmla="*/ 3774 h 312"/>
                    <a:gd name="T74" fmla="*/ 120442 w 672"/>
                    <a:gd name="T75" fmla="*/ 3774 h 312"/>
                    <a:gd name="T76" fmla="*/ 120442 w 672"/>
                    <a:gd name="T77" fmla="*/ 0 h 312"/>
                    <a:gd name="T78" fmla="*/ 120442 w 672"/>
                    <a:gd name="T79" fmla="*/ 3774 h 312"/>
                    <a:gd name="T80" fmla="*/ 120442 w 672"/>
                    <a:gd name="T81" fmla="*/ 3774 h 312"/>
                    <a:gd name="T82" fmla="*/ 120442 w 672"/>
                    <a:gd name="T83" fmla="*/ 3774 h 312"/>
                    <a:gd name="T84" fmla="*/ 120442 w 672"/>
                    <a:gd name="T85" fmla="*/ 3774 h 312"/>
                    <a:gd name="T86" fmla="*/ 120442 w 672"/>
                    <a:gd name="T87" fmla="*/ 3774 h 312"/>
                    <a:gd name="T88" fmla="*/ 120442 w 672"/>
                    <a:gd name="T89" fmla="*/ 3774 h 3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672"/>
                    <a:gd name="T136" fmla="*/ 0 h 312"/>
                    <a:gd name="T137" fmla="*/ 672 w 672"/>
                    <a:gd name="T138" fmla="*/ 312 h 3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672" h="312">
                      <a:moveTo>
                        <a:pt x="36" y="132"/>
                      </a:moveTo>
                      <a:lnTo>
                        <a:pt x="66" y="144"/>
                      </a:lnTo>
                      <a:lnTo>
                        <a:pt x="78" y="156"/>
                      </a:lnTo>
                      <a:lnTo>
                        <a:pt x="114" y="156"/>
                      </a:lnTo>
                      <a:lnTo>
                        <a:pt x="114" y="144"/>
                      </a:lnTo>
                      <a:lnTo>
                        <a:pt x="126" y="144"/>
                      </a:lnTo>
                      <a:lnTo>
                        <a:pt x="126" y="132"/>
                      </a:lnTo>
                      <a:lnTo>
                        <a:pt x="144" y="156"/>
                      </a:lnTo>
                      <a:lnTo>
                        <a:pt x="162" y="156"/>
                      </a:lnTo>
                      <a:lnTo>
                        <a:pt x="168" y="174"/>
                      </a:lnTo>
                      <a:lnTo>
                        <a:pt x="192" y="174"/>
                      </a:lnTo>
                      <a:lnTo>
                        <a:pt x="198" y="186"/>
                      </a:lnTo>
                      <a:lnTo>
                        <a:pt x="204" y="186"/>
                      </a:lnTo>
                      <a:lnTo>
                        <a:pt x="216" y="180"/>
                      </a:lnTo>
                      <a:lnTo>
                        <a:pt x="228" y="180"/>
                      </a:lnTo>
                      <a:lnTo>
                        <a:pt x="228" y="192"/>
                      </a:lnTo>
                      <a:lnTo>
                        <a:pt x="216" y="204"/>
                      </a:lnTo>
                      <a:lnTo>
                        <a:pt x="204" y="210"/>
                      </a:lnTo>
                      <a:lnTo>
                        <a:pt x="192" y="210"/>
                      </a:lnTo>
                      <a:lnTo>
                        <a:pt x="192" y="216"/>
                      </a:lnTo>
                      <a:lnTo>
                        <a:pt x="174" y="222"/>
                      </a:lnTo>
                      <a:lnTo>
                        <a:pt x="156" y="240"/>
                      </a:lnTo>
                      <a:lnTo>
                        <a:pt x="150" y="240"/>
                      </a:lnTo>
                      <a:lnTo>
                        <a:pt x="144" y="234"/>
                      </a:lnTo>
                      <a:lnTo>
                        <a:pt x="138" y="234"/>
                      </a:lnTo>
                      <a:lnTo>
                        <a:pt x="132" y="228"/>
                      </a:lnTo>
                      <a:lnTo>
                        <a:pt x="114" y="228"/>
                      </a:lnTo>
                      <a:lnTo>
                        <a:pt x="102" y="234"/>
                      </a:lnTo>
                      <a:lnTo>
                        <a:pt x="96" y="234"/>
                      </a:lnTo>
                      <a:lnTo>
                        <a:pt x="96" y="246"/>
                      </a:lnTo>
                      <a:lnTo>
                        <a:pt x="90" y="252"/>
                      </a:lnTo>
                      <a:lnTo>
                        <a:pt x="84" y="252"/>
                      </a:lnTo>
                      <a:lnTo>
                        <a:pt x="72" y="246"/>
                      </a:lnTo>
                      <a:lnTo>
                        <a:pt x="36" y="234"/>
                      </a:lnTo>
                      <a:lnTo>
                        <a:pt x="24" y="234"/>
                      </a:lnTo>
                      <a:lnTo>
                        <a:pt x="18" y="240"/>
                      </a:lnTo>
                      <a:lnTo>
                        <a:pt x="18" y="252"/>
                      </a:lnTo>
                      <a:lnTo>
                        <a:pt x="12" y="258"/>
                      </a:lnTo>
                      <a:lnTo>
                        <a:pt x="0" y="264"/>
                      </a:lnTo>
                      <a:lnTo>
                        <a:pt x="0" y="276"/>
                      </a:lnTo>
                      <a:lnTo>
                        <a:pt x="6" y="282"/>
                      </a:lnTo>
                      <a:lnTo>
                        <a:pt x="6" y="288"/>
                      </a:lnTo>
                      <a:lnTo>
                        <a:pt x="12" y="294"/>
                      </a:lnTo>
                      <a:lnTo>
                        <a:pt x="24" y="288"/>
                      </a:lnTo>
                      <a:lnTo>
                        <a:pt x="36" y="288"/>
                      </a:lnTo>
                      <a:lnTo>
                        <a:pt x="42" y="282"/>
                      </a:lnTo>
                      <a:lnTo>
                        <a:pt x="60" y="282"/>
                      </a:lnTo>
                      <a:lnTo>
                        <a:pt x="72" y="288"/>
                      </a:lnTo>
                      <a:lnTo>
                        <a:pt x="96" y="288"/>
                      </a:lnTo>
                      <a:lnTo>
                        <a:pt x="108" y="300"/>
                      </a:lnTo>
                      <a:lnTo>
                        <a:pt x="126" y="300"/>
                      </a:lnTo>
                      <a:lnTo>
                        <a:pt x="132" y="294"/>
                      </a:lnTo>
                      <a:lnTo>
                        <a:pt x="144" y="288"/>
                      </a:lnTo>
                      <a:lnTo>
                        <a:pt x="150" y="282"/>
                      </a:lnTo>
                      <a:lnTo>
                        <a:pt x="180" y="312"/>
                      </a:lnTo>
                      <a:lnTo>
                        <a:pt x="192" y="306"/>
                      </a:lnTo>
                      <a:lnTo>
                        <a:pt x="198" y="306"/>
                      </a:lnTo>
                      <a:lnTo>
                        <a:pt x="198" y="312"/>
                      </a:lnTo>
                      <a:lnTo>
                        <a:pt x="210" y="312"/>
                      </a:lnTo>
                      <a:lnTo>
                        <a:pt x="222" y="306"/>
                      </a:lnTo>
                      <a:lnTo>
                        <a:pt x="228" y="300"/>
                      </a:lnTo>
                      <a:lnTo>
                        <a:pt x="270" y="300"/>
                      </a:lnTo>
                      <a:lnTo>
                        <a:pt x="282" y="288"/>
                      </a:lnTo>
                      <a:lnTo>
                        <a:pt x="300" y="294"/>
                      </a:lnTo>
                      <a:lnTo>
                        <a:pt x="318" y="294"/>
                      </a:lnTo>
                      <a:lnTo>
                        <a:pt x="318" y="282"/>
                      </a:lnTo>
                      <a:lnTo>
                        <a:pt x="312" y="270"/>
                      </a:lnTo>
                      <a:lnTo>
                        <a:pt x="300" y="264"/>
                      </a:lnTo>
                      <a:lnTo>
                        <a:pt x="300" y="258"/>
                      </a:lnTo>
                      <a:lnTo>
                        <a:pt x="306" y="252"/>
                      </a:lnTo>
                      <a:lnTo>
                        <a:pt x="318" y="246"/>
                      </a:lnTo>
                      <a:lnTo>
                        <a:pt x="330" y="246"/>
                      </a:lnTo>
                      <a:lnTo>
                        <a:pt x="336" y="240"/>
                      </a:lnTo>
                      <a:lnTo>
                        <a:pt x="348" y="234"/>
                      </a:lnTo>
                      <a:lnTo>
                        <a:pt x="348" y="216"/>
                      </a:lnTo>
                      <a:lnTo>
                        <a:pt x="372" y="216"/>
                      </a:lnTo>
                      <a:lnTo>
                        <a:pt x="384" y="204"/>
                      </a:lnTo>
                      <a:lnTo>
                        <a:pt x="396" y="204"/>
                      </a:lnTo>
                      <a:lnTo>
                        <a:pt x="402" y="210"/>
                      </a:lnTo>
                      <a:lnTo>
                        <a:pt x="408" y="222"/>
                      </a:lnTo>
                      <a:lnTo>
                        <a:pt x="414" y="228"/>
                      </a:lnTo>
                      <a:lnTo>
                        <a:pt x="426" y="222"/>
                      </a:lnTo>
                      <a:lnTo>
                        <a:pt x="456" y="228"/>
                      </a:lnTo>
                      <a:lnTo>
                        <a:pt x="462" y="222"/>
                      </a:lnTo>
                      <a:lnTo>
                        <a:pt x="462" y="198"/>
                      </a:lnTo>
                      <a:lnTo>
                        <a:pt x="468" y="186"/>
                      </a:lnTo>
                      <a:lnTo>
                        <a:pt x="486" y="168"/>
                      </a:lnTo>
                      <a:lnTo>
                        <a:pt x="516" y="168"/>
                      </a:lnTo>
                      <a:lnTo>
                        <a:pt x="534" y="174"/>
                      </a:lnTo>
                      <a:lnTo>
                        <a:pt x="552" y="174"/>
                      </a:lnTo>
                      <a:lnTo>
                        <a:pt x="558" y="168"/>
                      </a:lnTo>
                      <a:lnTo>
                        <a:pt x="564" y="156"/>
                      </a:lnTo>
                      <a:lnTo>
                        <a:pt x="564" y="138"/>
                      </a:lnTo>
                      <a:lnTo>
                        <a:pt x="570" y="132"/>
                      </a:lnTo>
                      <a:lnTo>
                        <a:pt x="582" y="126"/>
                      </a:lnTo>
                      <a:lnTo>
                        <a:pt x="594" y="114"/>
                      </a:lnTo>
                      <a:lnTo>
                        <a:pt x="642" y="96"/>
                      </a:lnTo>
                      <a:lnTo>
                        <a:pt x="666" y="96"/>
                      </a:lnTo>
                      <a:lnTo>
                        <a:pt x="672" y="90"/>
                      </a:lnTo>
                      <a:lnTo>
                        <a:pt x="672" y="78"/>
                      </a:lnTo>
                      <a:lnTo>
                        <a:pt x="660" y="66"/>
                      </a:lnTo>
                      <a:lnTo>
                        <a:pt x="642" y="60"/>
                      </a:lnTo>
                      <a:lnTo>
                        <a:pt x="600" y="60"/>
                      </a:lnTo>
                      <a:lnTo>
                        <a:pt x="576" y="30"/>
                      </a:lnTo>
                      <a:lnTo>
                        <a:pt x="558" y="30"/>
                      </a:lnTo>
                      <a:lnTo>
                        <a:pt x="546" y="18"/>
                      </a:lnTo>
                      <a:lnTo>
                        <a:pt x="498" y="24"/>
                      </a:lnTo>
                      <a:lnTo>
                        <a:pt x="486" y="24"/>
                      </a:lnTo>
                      <a:lnTo>
                        <a:pt x="474" y="18"/>
                      </a:lnTo>
                      <a:lnTo>
                        <a:pt x="354" y="18"/>
                      </a:lnTo>
                      <a:lnTo>
                        <a:pt x="336" y="24"/>
                      </a:lnTo>
                      <a:lnTo>
                        <a:pt x="318" y="24"/>
                      </a:lnTo>
                      <a:lnTo>
                        <a:pt x="306" y="18"/>
                      </a:lnTo>
                      <a:lnTo>
                        <a:pt x="282" y="18"/>
                      </a:lnTo>
                      <a:lnTo>
                        <a:pt x="276" y="6"/>
                      </a:lnTo>
                      <a:lnTo>
                        <a:pt x="264" y="0"/>
                      </a:lnTo>
                      <a:lnTo>
                        <a:pt x="222" y="0"/>
                      </a:lnTo>
                      <a:lnTo>
                        <a:pt x="216" y="6"/>
                      </a:lnTo>
                      <a:lnTo>
                        <a:pt x="216" y="36"/>
                      </a:lnTo>
                      <a:lnTo>
                        <a:pt x="222" y="48"/>
                      </a:lnTo>
                      <a:lnTo>
                        <a:pt x="222" y="60"/>
                      </a:lnTo>
                      <a:lnTo>
                        <a:pt x="204" y="54"/>
                      </a:lnTo>
                      <a:lnTo>
                        <a:pt x="174" y="54"/>
                      </a:lnTo>
                      <a:lnTo>
                        <a:pt x="138" y="36"/>
                      </a:lnTo>
                      <a:lnTo>
                        <a:pt x="120" y="30"/>
                      </a:lnTo>
                      <a:lnTo>
                        <a:pt x="108" y="24"/>
                      </a:lnTo>
                      <a:lnTo>
                        <a:pt x="78" y="24"/>
                      </a:lnTo>
                      <a:lnTo>
                        <a:pt x="60" y="42"/>
                      </a:lnTo>
                      <a:lnTo>
                        <a:pt x="54" y="54"/>
                      </a:lnTo>
                      <a:lnTo>
                        <a:pt x="54" y="72"/>
                      </a:lnTo>
                      <a:lnTo>
                        <a:pt x="72" y="72"/>
                      </a:lnTo>
                      <a:lnTo>
                        <a:pt x="78" y="78"/>
                      </a:lnTo>
                      <a:lnTo>
                        <a:pt x="84" y="78"/>
                      </a:lnTo>
                      <a:lnTo>
                        <a:pt x="84" y="84"/>
                      </a:lnTo>
                      <a:lnTo>
                        <a:pt x="36" y="13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7" name="Kuwait"/>
                <p:cNvSpPr>
                  <a:spLocks/>
                </p:cNvSpPr>
                <p:nvPr/>
              </p:nvSpPr>
              <p:spPr bwMode="gray">
                <a:xfrm>
                  <a:off x="3412" y="2746"/>
                  <a:ext cx="34" cy="16"/>
                </a:xfrm>
                <a:custGeom>
                  <a:avLst/>
                  <a:gdLst>
                    <a:gd name="T0" fmla="*/ 121820 w 138"/>
                    <a:gd name="T1" fmla="*/ 0 h 120"/>
                    <a:gd name="T2" fmla="*/ 121820 w 138"/>
                    <a:gd name="T3" fmla="*/ 0 h 120"/>
                    <a:gd name="T4" fmla="*/ 121820 w 138"/>
                    <a:gd name="T5" fmla="*/ 3117 h 120"/>
                    <a:gd name="T6" fmla="*/ 121820 w 138"/>
                    <a:gd name="T7" fmla="*/ 3117 h 120"/>
                    <a:gd name="T8" fmla="*/ 121820 w 138"/>
                    <a:gd name="T9" fmla="*/ 3117 h 120"/>
                    <a:gd name="T10" fmla="*/ 121820 w 138"/>
                    <a:gd name="T11" fmla="*/ 3117 h 120"/>
                    <a:gd name="T12" fmla="*/ 0 w 138"/>
                    <a:gd name="T13" fmla="*/ 3117 h 120"/>
                    <a:gd name="T14" fmla="*/ 121820 w 138"/>
                    <a:gd name="T15" fmla="*/ 3117 h 120"/>
                    <a:gd name="T16" fmla="*/ 121820 w 138"/>
                    <a:gd name="T17" fmla="*/ 3117 h 120"/>
                    <a:gd name="T18" fmla="*/ 121820 w 138"/>
                    <a:gd name="T19" fmla="*/ 3117 h 120"/>
                    <a:gd name="T20" fmla="*/ 121820 w 138"/>
                    <a:gd name="T21" fmla="*/ 3117 h 120"/>
                    <a:gd name="T22" fmla="*/ 121820 w 138"/>
                    <a:gd name="T23" fmla="*/ 3117 h 120"/>
                    <a:gd name="T24" fmla="*/ 121820 w 138"/>
                    <a:gd name="T25" fmla="*/ 3117 h 120"/>
                    <a:gd name="T26" fmla="*/ 121820 w 138"/>
                    <a:gd name="T27" fmla="*/ 3117 h 120"/>
                    <a:gd name="T28" fmla="*/ 121820 w 138"/>
                    <a:gd name="T29" fmla="*/ 3117 h 120"/>
                    <a:gd name="T30" fmla="*/ 121820 w 138"/>
                    <a:gd name="T31" fmla="*/ 3117 h 120"/>
                    <a:gd name="T32" fmla="*/ 121820 w 138"/>
                    <a:gd name="T33" fmla="*/ 3117 h 120"/>
                    <a:gd name="T34" fmla="*/ 121820 w 138"/>
                    <a:gd name="T35" fmla="*/ 3117 h 120"/>
                    <a:gd name="T36" fmla="*/ 121820 w 138"/>
                    <a:gd name="T37" fmla="*/ 3117 h 120"/>
                    <a:gd name="T38" fmla="*/ 121820 w 138"/>
                    <a:gd name="T39" fmla="*/ 3117 h 120"/>
                    <a:gd name="T40" fmla="*/ 121820 w 138"/>
                    <a:gd name="T41" fmla="*/ 3117 h 120"/>
                    <a:gd name="T42" fmla="*/ 121820 w 138"/>
                    <a:gd name="T43" fmla="*/ 3117 h 120"/>
                    <a:gd name="T44" fmla="*/ 121820 w 138"/>
                    <a:gd name="T45" fmla="*/ 3117 h 120"/>
                    <a:gd name="T46" fmla="*/ 121820 w 138"/>
                    <a:gd name="T47" fmla="*/ 3117 h 120"/>
                    <a:gd name="T48" fmla="*/ 121820 w 138"/>
                    <a:gd name="T49" fmla="*/ 0 h 120"/>
                    <a:gd name="T50" fmla="*/ 121820 w 138"/>
                    <a:gd name="T51" fmla="*/ 0 h 12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38"/>
                    <a:gd name="T79" fmla="*/ 0 h 120"/>
                    <a:gd name="T80" fmla="*/ 138 w 138"/>
                    <a:gd name="T81" fmla="*/ 120 h 12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38" h="120">
                      <a:moveTo>
                        <a:pt x="54" y="0"/>
                      </a:moveTo>
                      <a:lnTo>
                        <a:pt x="36" y="0"/>
                      </a:lnTo>
                      <a:lnTo>
                        <a:pt x="30" y="12"/>
                      </a:lnTo>
                      <a:lnTo>
                        <a:pt x="24" y="18"/>
                      </a:lnTo>
                      <a:lnTo>
                        <a:pt x="24" y="30"/>
                      </a:lnTo>
                      <a:lnTo>
                        <a:pt x="6" y="66"/>
                      </a:lnTo>
                      <a:lnTo>
                        <a:pt x="0" y="72"/>
                      </a:lnTo>
                      <a:lnTo>
                        <a:pt x="42" y="72"/>
                      </a:lnTo>
                      <a:lnTo>
                        <a:pt x="60" y="78"/>
                      </a:lnTo>
                      <a:lnTo>
                        <a:pt x="66" y="78"/>
                      </a:lnTo>
                      <a:lnTo>
                        <a:pt x="66" y="114"/>
                      </a:lnTo>
                      <a:lnTo>
                        <a:pt x="72" y="120"/>
                      </a:lnTo>
                      <a:lnTo>
                        <a:pt x="138" y="120"/>
                      </a:lnTo>
                      <a:lnTo>
                        <a:pt x="126" y="114"/>
                      </a:lnTo>
                      <a:lnTo>
                        <a:pt x="114" y="102"/>
                      </a:lnTo>
                      <a:lnTo>
                        <a:pt x="102" y="78"/>
                      </a:lnTo>
                      <a:lnTo>
                        <a:pt x="102" y="66"/>
                      </a:lnTo>
                      <a:lnTo>
                        <a:pt x="90" y="60"/>
                      </a:lnTo>
                      <a:lnTo>
                        <a:pt x="84" y="36"/>
                      </a:lnTo>
                      <a:lnTo>
                        <a:pt x="120" y="36"/>
                      </a:lnTo>
                      <a:lnTo>
                        <a:pt x="120" y="18"/>
                      </a:lnTo>
                      <a:lnTo>
                        <a:pt x="114" y="12"/>
                      </a:lnTo>
                      <a:lnTo>
                        <a:pt x="90" y="12"/>
                      </a:lnTo>
                      <a:lnTo>
                        <a:pt x="90" y="18"/>
                      </a:lnTo>
                      <a:lnTo>
                        <a:pt x="84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8" name="Korea, South"/>
                <p:cNvSpPr>
                  <a:spLocks noEditPoints="1"/>
                </p:cNvSpPr>
                <p:nvPr/>
              </p:nvSpPr>
              <p:spPr bwMode="gray">
                <a:xfrm>
                  <a:off x="4695" y="2652"/>
                  <a:ext cx="67" cy="58"/>
                </a:xfrm>
                <a:custGeom>
                  <a:avLst/>
                  <a:gdLst>
                    <a:gd name="T0" fmla="*/ 111458 w 276"/>
                    <a:gd name="T1" fmla="*/ 3500 h 426"/>
                    <a:gd name="T2" fmla="*/ 111458 w 276"/>
                    <a:gd name="T3" fmla="*/ 3500 h 426"/>
                    <a:gd name="T4" fmla="*/ 111458 w 276"/>
                    <a:gd name="T5" fmla="*/ 3500 h 426"/>
                    <a:gd name="T6" fmla="*/ 111458 w 276"/>
                    <a:gd name="T7" fmla="*/ 3500 h 426"/>
                    <a:gd name="T8" fmla="*/ 111458 w 276"/>
                    <a:gd name="T9" fmla="*/ 3500 h 426"/>
                    <a:gd name="T10" fmla="*/ 111458 w 276"/>
                    <a:gd name="T11" fmla="*/ 3500 h 426"/>
                    <a:gd name="T12" fmla="*/ 111458 w 276"/>
                    <a:gd name="T13" fmla="*/ 3500 h 426"/>
                    <a:gd name="T14" fmla="*/ 111458 w 276"/>
                    <a:gd name="T15" fmla="*/ 3500 h 426"/>
                    <a:gd name="T16" fmla="*/ 111458 w 276"/>
                    <a:gd name="T17" fmla="*/ 3500 h 426"/>
                    <a:gd name="T18" fmla="*/ 111458 w 276"/>
                    <a:gd name="T19" fmla="*/ 3500 h 426"/>
                    <a:gd name="T20" fmla="*/ 111458 w 276"/>
                    <a:gd name="T21" fmla="*/ 3500 h 426"/>
                    <a:gd name="T22" fmla="*/ 111458 w 276"/>
                    <a:gd name="T23" fmla="*/ 3500 h 426"/>
                    <a:gd name="T24" fmla="*/ 111458 w 276"/>
                    <a:gd name="T25" fmla="*/ 0 h 426"/>
                    <a:gd name="T26" fmla="*/ 111458 w 276"/>
                    <a:gd name="T27" fmla="*/ 3500 h 426"/>
                    <a:gd name="T28" fmla="*/ 111458 w 276"/>
                    <a:gd name="T29" fmla="*/ 3500 h 426"/>
                    <a:gd name="T30" fmla="*/ 111458 w 276"/>
                    <a:gd name="T31" fmla="*/ 3500 h 426"/>
                    <a:gd name="T32" fmla="*/ 111458 w 276"/>
                    <a:gd name="T33" fmla="*/ 3500 h 426"/>
                    <a:gd name="T34" fmla="*/ 0 w 276"/>
                    <a:gd name="T35" fmla="*/ 3500 h 426"/>
                    <a:gd name="T36" fmla="*/ 111458 w 276"/>
                    <a:gd name="T37" fmla="*/ 3500 h 426"/>
                    <a:gd name="T38" fmla="*/ 111458 w 276"/>
                    <a:gd name="T39" fmla="*/ 3500 h 426"/>
                    <a:gd name="T40" fmla="*/ 111458 w 276"/>
                    <a:gd name="T41" fmla="*/ 3500 h 426"/>
                    <a:gd name="T42" fmla="*/ 111458 w 276"/>
                    <a:gd name="T43" fmla="*/ 3500 h 426"/>
                    <a:gd name="T44" fmla="*/ 111458 w 276"/>
                    <a:gd name="T45" fmla="*/ 3500 h 426"/>
                    <a:gd name="T46" fmla="*/ 111458 w 276"/>
                    <a:gd name="T47" fmla="*/ 3500 h 426"/>
                    <a:gd name="T48" fmla="*/ 111458 w 276"/>
                    <a:gd name="T49" fmla="*/ 3500 h 426"/>
                    <a:gd name="T50" fmla="*/ 111458 w 276"/>
                    <a:gd name="T51" fmla="*/ 3500 h 426"/>
                    <a:gd name="T52" fmla="*/ 111458 w 276"/>
                    <a:gd name="T53" fmla="*/ 3500 h 426"/>
                    <a:gd name="T54" fmla="*/ 111458 w 276"/>
                    <a:gd name="T55" fmla="*/ 3500 h 426"/>
                    <a:gd name="T56" fmla="*/ 111458 w 276"/>
                    <a:gd name="T57" fmla="*/ 3500 h 426"/>
                    <a:gd name="T58" fmla="*/ 111458 w 276"/>
                    <a:gd name="T59" fmla="*/ 3500 h 426"/>
                    <a:gd name="T60" fmla="*/ 111458 w 276"/>
                    <a:gd name="T61" fmla="*/ 3500 h 426"/>
                    <a:gd name="T62" fmla="*/ 111458 w 276"/>
                    <a:gd name="T63" fmla="*/ 3500 h 426"/>
                    <a:gd name="T64" fmla="*/ 111458 w 276"/>
                    <a:gd name="T65" fmla="*/ 3500 h 426"/>
                    <a:gd name="T66" fmla="*/ 111458 w 276"/>
                    <a:gd name="T67" fmla="*/ 3500 h 426"/>
                    <a:gd name="T68" fmla="*/ 111458 w 276"/>
                    <a:gd name="T69" fmla="*/ 3500 h 426"/>
                    <a:gd name="T70" fmla="*/ 111458 w 276"/>
                    <a:gd name="T71" fmla="*/ 3500 h 426"/>
                    <a:gd name="T72" fmla="*/ 111458 w 276"/>
                    <a:gd name="T73" fmla="*/ 3500 h 426"/>
                    <a:gd name="T74" fmla="*/ 111458 w 276"/>
                    <a:gd name="T75" fmla="*/ 3500 h 42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76"/>
                    <a:gd name="T115" fmla="*/ 0 h 426"/>
                    <a:gd name="T116" fmla="*/ 276 w 276"/>
                    <a:gd name="T117" fmla="*/ 426 h 42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76" h="426">
                      <a:moveTo>
                        <a:pt x="150" y="402"/>
                      </a:moveTo>
                      <a:lnTo>
                        <a:pt x="132" y="408"/>
                      </a:lnTo>
                      <a:lnTo>
                        <a:pt x="126" y="414"/>
                      </a:lnTo>
                      <a:lnTo>
                        <a:pt x="138" y="426"/>
                      </a:lnTo>
                      <a:lnTo>
                        <a:pt x="162" y="426"/>
                      </a:lnTo>
                      <a:lnTo>
                        <a:pt x="174" y="414"/>
                      </a:lnTo>
                      <a:lnTo>
                        <a:pt x="174" y="408"/>
                      </a:lnTo>
                      <a:lnTo>
                        <a:pt x="168" y="402"/>
                      </a:lnTo>
                      <a:lnTo>
                        <a:pt x="150" y="402"/>
                      </a:lnTo>
                      <a:close/>
                      <a:moveTo>
                        <a:pt x="276" y="246"/>
                      </a:moveTo>
                      <a:lnTo>
                        <a:pt x="270" y="228"/>
                      </a:lnTo>
                      <a:lnTo>
                        <a:pt x="264" y="216"/>
                      </a:lnTo>
                      <a:lnTo>
                        <a:pt x="246" y="198"/>
                      </a:lnTo>
                      <a:lnTo>
                        <a:pt x="252" y="186"/>
                      </a:lnTo>
                      <a:lnTo>
                        <a:pt x="252" y="180"/>
                      </a:lnTo>
                      <a:lnTo>
                        <a:pt x="246" y="162"/>
                      </a:lnTo>
                      <a:lnTo>
                        <a:pt x="240" y="150"/>
                      </a:lnTo>
                      <a:lnTo>
                        <a:pt x="210" y="120"/>
                      </a:lnTo>
                      <a:lnTo>
                        <a:pt x="198" y="102"/>
                      </a:lnTo>
                      <a:lnTo>
                        <a:pt x="168" y="72"/>
                      </a:lnTo>
                      <a:lnTo>
                        <a:pt x="144" y="66"/>
                      </a:lnTo>
                      <a:lnTo>
                        <a:pt x="144" y="60"/>
                      </a:lnTo>
                      <a:lnTo>
                        <a:pt x="138" y="54"/>
                      </a:lnTo>
                      <a:lnTo>
                        <a:pt x="132" y="42"/>
                      </a:lnTo>
                      <a:lnTo>
                        <a:pt x="102" y="12"/>
                      </a:lnTo>
                      <a:lnTo>
                        <a:pt x="96" y="0"/>
                      </a:lnTo>
                      <a:lnTo>
                        <a:pt x="78" y="12"/>
                      </a:lnTo>
                      <a:lnTo>
                        <a:pt x="48" y="12"/>
                      </a:lnTo>
                      <a:lnTo>
                        <a:pt x="24" y="24"/>
                      </a:lnTo>
                      <a:lnTo>
                        <a:pt x="18" y="30"/>
                      </a:lnTo>
                      <a:lnTo>
                        <a:pt x="12" y="30"/>
                      </a:lnTo>
                      <a:lnTo>
                        <a:pt x="12" y="36"/>
                      </a:lnTo>
                      <a:lnTo>
                        <a:pt x="18" y="42"/>
                      </a:lnTo>
                      <a:lnTo>
                        <a:pt x="18" y="48"/>
                      </a:lnTo>
                      <a:lnTo>
                        <a:pt x="12" y="54"/>
                      </a:lnTo>
                      <a:lnTo>
                        <a:pt x="0" y="60"/>
                      </a:lnTo>
                      <a:lnTo>
                        <a:pt x="0" y="66"/>
                      </a:lnTo>
                      <a:lnTo>
                        <a:pt x="6" y="72"/>
                      </a:lnTo>
                      <a:lnTo>
                        <a:pt x="12" y="84"/>
                      </a:lnTo>
                      <a:lnTo>
                        <a:pt x="24" y="90"/>
                      </a:lnTo>
                      <a:lnTo>
                        <a:pt x="30" y="90"/>
                      </a:lnTo>
                      <a:lnTo>
                        <a:pt x="42" y="96"/>
                      </a:lnTo>
                      <a:lnTo>
                        <a:pt x="60" y="132"/>
                      </a:lnTo>
                      <a:lnTo>
                        <a:pt x="54" y="132"/>
                      </a:lnTo>
                      <a:lnTo>
                        <a:pt x="48" y="126"/>
                      </a:lnTo>
                      <a:lnTo>
                        <a:pt x="36" y="126"/>
                      </a:lnTo>
                      <a:lnTo>
                        <a:pt x="24" y="120"/>
                      </a:lnTo>
                      <a:lnTo>
                        <a:pt x="6" y="120"/>
                      </a:lnTo>
                      <a:lnTo>
                        <a:pt x="6" y="126"/>
                      </a:lnTo>
                      <a:lnTo>
                        <a:pt x="18" y="132"/>
                      </a:lnTo>
                      <a:lnTo>
                        <a:pt x="30" y="144"/>
                      </a:lnTo>
                      <a:lnTo>
                        <a:pt x="42" y="150"/>
                      </a:lnTo>
                      <a:lnTo>
                        <a:pt x="54" y="192"/>
                      </a:lnTo>
                      <a:lnTo>
                        <a:pt x="90" y="198"/>
                      </a:lnTo>
                      <a:lnTo>
                        <a:pt x="90" y="228"/>
                      </a:lnTo>
                      <a:lnTo>
                        <a:pt x="78" y="240"/>
                      </a:lnTo>
                      <a:lnTo>
                        <a:pt x="78" y="270"/>
                      </a:lnTo>
                      <a:lnTo>
                        <a:pt x="84" y="282"/>
                      </a:lnTo>
                      <a:lnTo>
                        <a:pt x="102" y="300"/>
                      </a:lnTo>
                      <a:lnTo>
                        <a:pt x="108" y="300"/>
                      </a:lnTo>
                      <a:lnTo>
                        <a:pt x="108" y="306"/>
                      </a:lnTo>
                      <a:lnTo>
                        <a:pt x="102" y="312"/>
                      </a:lnTo>
                      <a:lnTo>
                        <a:pt x="102" y="324"/>
                      </a:lnTo>
                      <a:lnTo>
                        <a:pt x="108" y="330"/>
                      </a:lnTo>
                      <a:lnTo>
                        <a:pt x="132" y="330"/>
                      </a:lnTo>
                      <a:lnTo>
                        <a:pt x="144" y="324"/>
                      </a:lnTo>
                      <a:lnTo>
                        <a:pt x="144" y="318"/>
                      </a:lnTo>
                      <a:lnTo>
                        <a:pt x="150" y="312"/>
                      </a:lnTo>
                      <a:lnTo>
                        <a:pt x="150" y="306"/>
                      </a:lnTo>
                      <a:lnTo>
                        <a:pt x="198" y="282"/>
                      </a:lnTo>
                      <a:lnTo>
                        <a:pt x="222" y="288"/>
                      </a:lnTo>
                      <a:lnTo>
                        <a:pt x="234" y="270"/>
                      </a:lnTo>
                      <a:lnTo>
                        <a:pt x="258" y="270"/>
                      </a:lnTo>
                      <a:lnTo>
                        <a:pt x="270" y="264"/>
                      </a:lnTo>
                      <a:lnTo>
                        <a:pt x="276" y="264"/>
                      </a:lnTo>
                      <a:lnTo>
                        <a:pt x="276" y="24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49" name="Korea, North"/>
                <p:cNvSpPr>
                  <a:spLocks/>
                </p:cNvSpPr>
                <p:nvPr/>
              </p:nvSpPr>
              <p:spPr bwMode="gray">
                <a:xfrm>
                  <a:off x="4639" y="2604"/>
                  <a:ext cx="81" cy="57"/>
                </a:xfrm>
                <a:custGeom>
                  <a:avLst/>
                  <a:gdLst>
                    <a:gd name="T0" fmla="*/ 119542 w 330"/>
                    <a:gd name="T1" fmla="*/ 0 h 420"/>
                    <a:gd name="T2" fmla="*/ 119542 w 330"/>
                    <a:gd name="T3" fmla="*/ 3418 h 420"/>
                    <a:gd name="T4" fmla="*/ 119542 w 330"/>
                    <a:gd name="T5" fmla="*/ 3418 h 420"/>
                    <a:gd name="T6" fmla="*/ 119542 w 330"/>
                    <a:gd name="T7" fmla="*/ 3418 h 420"/>
                    <a:gd name="T8" fmla="*/ 119542 w 330"/>
                    <a:gd name="T9" fmla="*/ 3418 h 420"/>
                    <a:gd name="T10" fmla="*/ 119542 w 330"/>
                    <a:gd name="T11" fmla="*/ 3418 h 420"/>
                    <a:gd name="T12" fmla="*/ 119542 w 330"/>
                    <a:gd name="T13" fmla="*/ 3418 h 420"/>
                    <a:gd name="T14" fmla="*/ 119542 w 330"/>
                    <a:gd name="T15" fmla="*/ 3418 h 420"/>
                    <a:gd name="T16" fmla="*/ 119542 w 330"/>
                    <a:gd name="T17" fmla="*/ 3418 h 420"/>
                    <a:gd name="T18" fmla="*/ 119542 w 330"/>
                    <a:gd name="T19" fmla="*/ 3418 h 420"/>
                    <a:gd name="T20" fmla="*/ 119542 w 330"/>
                    <a:gd name="T21" fmla="*/ 3418 h 420"/>
                    <a:gd name="T22" fmla="*/ 119542 w 330"/>
                    <a:gd name="T23" fmla="*/ 3418 h 420"/>
                    <a:gd name="T24" fmla="*/ 119542 w 330"/>
                    <a:gd name="T25" fmla="*/ 3418 h 420"/>
                    <a:gd name="T26" fmla="*/ 119542 w 330"/>
                    <a:gd name="T27" fmla="*/ 3418 h 420"/>
                    <a:gd name="T28" fmla="*/ 119542 w 330"/>
                    <a:gd name="T29" fmla="*/ 3418 h 420"/>
                    <a:gd name="T30" fmla="*/ 119542 w 330"/>
                    <a:gd name="T31" fmla="*/ 3418 h 420"/>
                    <a:gd name="T32" fmla="*/ 119542 w 330"/>
                    <a:gd name="T33" fmla="*/ 3418 h 420"/>
                    <a:gd name="T34" fmla="*/ 119542 w 330"/>
                    <a:gd name="T35" fmla="*/ 3418 h 420"/>
                    <a:gd name="T36" fmla="*/ 119542 w 330"/>
                    <a:gd name="T37" fmla="*/ 3418 h 420"/>
                    <a:gd name="T38" fmla="*/ 119542 w 330"/>
                    <a:gd name="T39" fmla="*/ 3418 h 420"/>
                    <a:gd name="T40" fmla="*/ 119542 w 330"/>
                    <a:gd name="T41" fmla="*/ 3418 h 420"/>
                    <a:gd name="T42" fmla="*/ 119542 w 330"/>
                    <a:gd name="T43" fmla="*/ 3418 h 420"/>
                    <a:gd name="T44" fmla="*/ 119542 w 330"/>
                    <a:gd name="T45" fmla="*/ 3418 h 420"/>
                    <a:gd name="T46" fmla="*/ 119542 w 330"/>
                    <a:gd name="T47" fmla="*/ 3418 h 420"/>
                    <a:gd name="T48" fmla="*/ 119542 w 330"/>
                    <a:gd name="T49" fmla="*/ 3418 h 420"/>
                    <a:gd name="T50" fmla="*/ 119542 w 330"/>
                    <a:gd name="T51" fmla="*/ 3418 h 420"/>
                    <a:gd name="T52" fmla="*/ 119542 w 330"/>
                    <a:gd name="T53" fmla="*/ 3418 h 420"/>
                    <a:gd name="T54" fmla="*/ 119542 w 330"/>
                    <a:gd name="T55" fmla="*/ 3418 h 420"/>
                    <a:gd name="T56" fmla="*/ 119542 w 330"/>
                    <a:gd name="T57" fmla="*/ 3418 h 420"/>
                    <a:gd name="T58" fmla="*/ 119542 w 330"/>
                    <a:gd name="T59" fmla="*/ 3418 h 420"/>
                    <a:gd name="T60" fmla="*/ 119542 w 330"/>
                    <a:gd name="T61" fmla="*/ 3418 h 420"/>
                    <a:gd name="T62" fmla="*/ 119542 w 330"/>
                    <a:gd name="T63" fmla="*/ 3418 h 420"/>
                    <a:gd name="T64" fmla="*/ 119542 w 330"/>
                    <a:gd name="T65" fmla="*/ 3418 h 420"/>
                    <a:gd name="T66" fmla="*/ 119542 w 330"/>
                    <a:gd name="T67" fmla="*/ 3418 h 420"/>
                    <a:gd name="T68" fmla="*/ 119542 w 330"/>
                    <a:gd name="T69" fmla="*/ 3418 h 420"/>
                    <a:gd name="T70" fmla="*/ 119542 w 330"/>
                    <a:gd name="T71" fmla="*/ 3418 h 420"/>
                    <a:gd name="T72" fmla="*/ 119542 w 330"/>
                    <a:gd name="T73" fmla="*/ 3418 h 420"/>
                    <a:gd name="T74" fmla="*/ 119542 w 330"/>
                    <a:gd name="T75" fmla="*/ 3418 h 420"/>
                    <a:gd name="T76" fmla="*/ 119542 w 330"/>
                    <a:gd name="T77" fmla="*/ 3418 h 420"/>
                    <a:gd name="T78" fmla="*/ 119542 w 330"/>
                    <a:gd name="T79" fmla="*/ 3418 h 420"/>
                    <a:gd name="T80" fmla="*/ 119542 w 330"/>
                    <a:gd name="T81" fmla="*/ 3418 h 420"/>
                    <a:gd name="T82" fmla="*/ 119542 w 330"/>
                    <a:gd name="T83" fmla="*/ 3418 h 420"/>
                    <a:gd name="T84" fmla="*/ 119542 w 330"/>
                    <a:gd name="T85" fmla="*/ 3418 h 420"/>
                    <a:gd name="T86" fmla="*/ 119542 w 330"/>
                    <a:gd name="T87" fmla="*/ 3418 h 420"/>
                    <a:gd name="T88" fmla="*/ 119542 w 330"/>
                    <a:gd name="T89" fmla="*/ 3418 h 420"/>
                    <a:gd name="T90" fmla="*/ 119542 w 330"/>
                    <a:gd name="T91" fmla="*/ 3418 h 420"/>
                    <a:gd name="T92" fmla="*/ 119542 w 330"/>
                    <a:gd name="T93" fmla="*/ 3418 h 420"/>
                    <a:gd name="T94" fmla="*/ 119542 w 330"/>
                    <a:gd name="T95" fmla="*/ 3418 h 420"/>
                    <a:gd name="T96" fmla="*/ 119542 w 330"/>
                    <a:gd name="T97" fmla="*/ 3418 h 420"/>
                    <a:gd name="T98" fmla="*/ 119542 w 330"/>
                    <a:gd name="T99" fmla="*/ 3418 h 420"/>
                    <a:gd name="T100" fmla="*/ 119542 w 330"/>
                    <a:gd name="T101" fmla="*/ 3418 h 420"/>
                    <a:gd name="T102" fmla="*/ 119542 w 330"/>
                    <a:gd name="T103" fmla="*/ 0 h 42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330"/>
                    <a:gd name="T157" fmla="*/ 0 h 420"/>
                    <a:gd name="T158" fmla="*/ 330 w 330"/>
                    <a:gd name="T159" fmla="*/ 420 h 42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330" h="420">
                      <a:moveTo>
                        <a:pt x="270" y="0"/>
                      </a:moveTo>
                      <a:lnTo>
                        <a:pt x="240" y="0"/>
                      </a:lnTo>
                      <a:lnTo>
                        <a:pt x="240" y="6"/>
                      </a:lnTo>
                      <a:lnTo>
                        <a:pt x="246" y="12"/>
                      </a:lnTo>
                      <a:lnTo>
                        <a:pt x="252" y="24"/>
                      </a:lnTo>
                      <a:lnTo>
                        <a:pt x="252" y="42"/>
                      </a:lnTo>
                      <a:lnTo>
                        <a:pt x="228" y="42"/>
                      </a:lnTo>
                      <a:lnTo>
                        <a:pt x="234" y="54"/>
                      </a:lnTo>
                      <a:lnTo>
                        <a:pt x="234" y="60"/>
                      </a:lnTo>
                      <a:lnTo>
                        <a:pt x="228" y="72"/>
                      </a:lnTo>
                      <a:lnTo>
                        <a:pt x="216" y="78"/>
                      </a:lnTo>
                      <a:lnTo>
                        <a:pt x="204" y="72"/>
                      </a:lnTo>
                      <a:lnTo>
                        <a:pt x="180" y="72"/>
                      </a:lnTo>
                      <a:lnTo>
                        <a:pt x="174" y="66"/>
                      </a:lnTo>
                      <a:lnTo>
                        <a:pt x="168" y="72"/>
                      </a:lnTo>
                      <a:lnTo>
                        <a:pt x="168" y="84"/>
                      </a:lnTo>
                      <a:lnTo>
                        <a:pt x="192" y="108"/>
                      </a:lnTo>
                      <a:lnTo>
                        <a:pt x="198" y="108"/>
                      </a:lnTo>
                      <a:lnTo>
                        <a:pt x="198" y="120"/>
                      </a:lnTo>
                      <a:lnTo>
                        <a:pt x="150" y="120"/>
                      </a:lnTo>
                      <a:lnTo>
                        <a:pt x="138" y="114"/>
                      </a:lnTo>
                      <a:lnTo>
                        <a:pt x="126" y="114"/>
                      </a:lnTo>
                      <a:lnTo>
                        <a:pt x="114" y="102"/>
                      </a:lnTo>
                      <a:lnTo>
                        <a:pt x="102" y="96"/>
                      </a:lnTo>
                      <a:lnTo>
                        <a:pt x="90" y="96"/>
                      </a:lnTo>
                      <a:lnTo>
                        <a:pt x="90" y="102"/>
                      </a:lnTo>
                      <a:lnTo>
                        <a:pt x="84" y="108"/>
                      </a:lnTo>
                      <a:lnTo>
                        <a:pt x="84" y="138"/>
                      </a:lnTo>
                      <a:lnTo>
                        <a:pt x="66" y="174"/>
                      </a:lnTo>
                      <a:lnTo>
                        <a:pt x="54" y="186"/>
                      </a:lnTo>
                      <a:lnTo>
                        <a:pt x="18" y="204"/>
                      </a:lnTo>
                      <a:lnTo>
                        <a:pt x="12" y="216"/>
                      </a:lnTo>
                      <a:lnTo>
                        <a:pt x="6" y="222"/>
                      </a:lnTo>
                      <a:lnTo>
                        <a:pt x="6" y="234"/>
                      </a:lnTo>
                      <a:lnTo>
                        <a:pt x="0" y="246"/>
                      </a:lnTo>
                      <a:lnTo>
                        <a:pt x="12" y="228"/>
                      </a:lnTo>
                      <a:lnTo>
                        <a:pt x="18" y="246"/>
                      </a:lnTo>
                      <a:lnTo>
                        <a:pt x="36" y="270"/>
                      </a:lnTo>
                      <a:lnTo>
                        <a:pt x="48" y="252"/>
                      </a:lnTo>
                      <a:lnTo>
                        <a:pt x="54" y="258"/>
                      </a:lnTo>
                      <a:lnTo>
                        <a:pt x="60" y="270"/>
                      </a:lnTo>
                      <a:lnTo>
                        <a:pt x="96" y="270"/>
                      </a:lnTo>
                      <a:lnTo>
                        <a:pt x="96" y="282"/>
                      </a:lnTo>
                      <a:lnTo>
                        <a:pt x="102" y="294"/>
                      </a:lnTo>
                      <a:lnTo>
                        <a:pt x="102" y="336"/>
                      </a:lnTo>
                      <a:lnTo>
                        <a:pt x="138" y="336"/>
                      </a:lnTo>
                      <a:lnTo>
                        <a:pt x="144" y="348"/>
                      </a:lnTo>
                      <a:lnTo>
                        <a:pt x="132" y="342"/>
                      </a:lnTo>
                      <a:lnTo>
                        <a:pt x="108" y="342"/>
                      </a:lnTo>
                      <a:lnTo>
                        <a:pt x="102" y="348"/>
                      </a:lnTo>
                      <a:lnTo>
                        <a:pt x="102" y="360"/>
                      </a:lnTo>
                      <a:lnTo>
                        <a:pt x="108" y="378"/>
                      </a:lnTo>
                      <a:lnTo>
                        <a:pt x="114" y="384"/>
                      </a:lnTo>
                      <a:lnTo>
                        <a:pt x="126" y="408"/>
                      </a:lnTo>
                      <a:lnTo>
                        <a:pt x="156" y="396"/>
                      </a:lnTo>
                      <a:lnTo>
                        <a:pt x="162" y="402"/>
                      </a:lnTo>
                      <a:lnTo>
                        <a:pt x="174" y="408"/>
                      </a:lnTo>
                      <a:lnTo>
                        <a:pt x="180" y="414"/>
                      </a:lnTo>
                      <a:lnTo>
                        <a:pt x="192" y="420"/>
                      </a:lnTo>
                      <a:lnTo>
                        <a:pt x="198" y="420"/>
                      </a:lnTo>
                      <a:lnTo>
                        <a:pt x="216" y="414"/>
                      </a:lnTo>
                      <a:lnTo>
                        <a:pt x="228" y="414"/>
                      </a:lnTo>
                      <a:lnTo>
                        <a:pt x="240" y="408"/>
                      </a:lnTo>
                      <a:lnTo>
                        <a:pt x="246" y="402"/>
                      </a:lnTo>
                      <a:lnTo>
                        <a:pt x="246" y="396"/>
                      </a:lnTo>
                      <a:lnTo>
                        <a:pt x="240" y="390"/>
                      </a:lnTo>
                      <a:lnTo>
                        <a:pt x="240" y="384"/>
                      </a:lnTo>
                      <a:lnTo>
                        <a:pt x="246" y="384"/>
                      </a:lnTo>
                      <a:lnTo>
                        <a:pt x="252" y="378"/>
                      </a:lnTo>
                      <a:lnTo>
                        <a:pt x="276" y="366"/>
                      </a:lnTo>
                      <a:lnTo>
                        <a:pt x="306" y="366"/>
                      </a:lnTo>
                      <a:lnTo>
                        <a:pt x="324" y="354"/>
                      </a:lnTo>
                      <a:lnTo>
                        <a:pt x="312" y="342"/>
                      </a:lnTo>
                      <a:lnTo>
                        <a:pt x="312" y="336"/>
                      </a:lnTo>
                      <a:lnTo>
                        <a:pt x="264" y="312"/>
                      </a:lnTo>
                      <a:lnTo>
                        <a:pt x="240" y="312"/>
                      </a:lnTo>
                      <a:lnTo>
                        <a:pt x="240" y="300"/>
                      </a:lnTo>
                      <a:lnTo>
                        <a:pt x="246" y="288"/>
                      </a:lnTo>
                      <a:lnTo>
                        <a:pt x="252" y="282"/>
                      </a:lnTo>
                      <a:lnTo>
                        <a:pt x="246" y="276"/>
                      </a:lnTo>
                      <a:lnTo>
                        <a:pt x="234" y="270"/>
                      </a:lnTo>
                      <a:lnTo>
                        <a:pt x="228" y="264"/>
                      </a:lnTo>
                      <a:lnTo>
                        <a:pt x="228" y="252"/>
                      </a:lnTo>
                      <a:lnTo>
                        <a:pt x="240" y="246"/>
                      </a:lnTo>
                      <a:lnTo>
                        <a:pt x="246" y="240"/>
                      </a:lnTo>
                      <a:lnTo>
                        <a:pt x="258" y="234"/>
                      </a:lnTo>
                      <a:lnTo>
                        <a:pt x="270" y="234"/>
                      </a:lnTo>
                      <a:lnTo>
                        <a:pt x="276" y="228"/>
                      </a:lnTo>
                      <a:lnTo>
                        <a:pt x="288" y="204"/>
                      </a:lnTo>
                      <a:lnTo>
                        <a:pt x="288" y="192"/>
                      </a:lnTo>
                      <a:lnTo>
                        <a:pt x="294" y="186"/>
                      </a:lnTo>
                      <a:lnTo>
                        <a:pt x="300" y="174"/>
                      </a:lnTo>
                      <a:lnTo>
                        <a:pt x="324" y="162"/>
                      </a:lnTo>
                      <a:lnTo>
                        <a:pt x="312" y="132"/>
                      </a:lnTo>
                      <a:lnTo>
                        <a:pt x="306" y="126"/>
                      </a:lnTo>
                      <a:lnTo>
                        <a:pt x="294" y="102"/>
                      </a:lnTo>
                      <a:lnTo>
                        <a:pt x="294" y="90"/>
                      </a:lnTo>
                      <a:lnTo>
                        <a:pt x="306" y="66"/>
                      </a:lnTo>
                      <a:lnTo>
                        <a:pt x="318" y="60"/>
                      </a:lnTo>
                      <a:lnTo>
                        <a:pt x="324" y="54"/>
                      </a:lnTo>
                      <a:lnTo>
                        <a:pt x="330" y="54"/>
                      </a:lnTo>
                      <a:lnTo>
                        <a:pt x="312" y="36"/>
                      </a:lnTo>
                      <a:lnTo>
                        <a:pt x="288" y="24"/>
                      </a:lnTo>
                      <a:lnTo>
                        <a:pt x="270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0" name="Kenya"/>
                <p:cNvSpPr>
                  <a:spLocks/>
                </p:cNvSpPr>
                <p:nvPr/>
              </p:nvSpPr>
              <p:spPr bwMode="gray">
                <a:xfrm>
                  <a:off x="3216" y="3025"/>
                  <a:ext cx="138" cy="105"/>
                </a:xfrm>
                <a:custGeom>
                  <a:avLst/>
                  <a:gdLst>
                    <a:gd name="T0" fmla="*/ 117656 w 564"/>
                    <a:gd name="T1" fmla="*/ 3762 h 762"/>
                    <a:gd name="T2" fmla="*/ 117656 w 564"/>
                    <a:gd name="T3" fmla="*/ 3762 h 762"/>
                    <a:gd name="T4" fmla="*/ 117656 w 564"/>
                    <a:gd name="T5" fmla="*/ 3762 h 762"/>
                    <a:gd name="T6" fmla="*/ 117656 w 564"/>
                    <a:gd name="T7" fmla="*/ 3762 h 762"/>
                    <a:gd name="T8" fmla="*/ 117656 w 564"/>
                    <a:gd name="T9" fmla="*/ 3762 h 762"/>
                    <a:gd name="T10" fmla="*/ 117656 w 564"/>
                    <a:gd name="T11" fmla="*/ 3762 h 762"/>
                    <a:gd name="T12" fmla="*/ 117656 w 564"/>
                    <a:gd name="T13" fmla="*/ 3762 h 762"/>
                    <a:gd name="T14" fmla="*/ 117656 w 564"/>
                    <a:gd name="T15" fmla="*/ 3762 h 762"/>
                    <a:gd name="T16" fmla="*/ 117656 w 564"/>
                    <a:gd name="T17" fmla="*/ 3762 h 762"/>
                    <a:gd name="T18" fmla="*/ 117656 w 564"/>
                    <a:gd name="T19" fmla="*/ 3762 h 762"/>
                    <a:gd name="T20" fmla="*/ 117656 w 564"/>
                    <a:gd name="T21" fmla="*/ 3762 h 762"/>
                    <a:gd name="T22" fmla="*/ 117656 w 564"/>
                    <a:gd name="T23" fmla="*/ 3762 h 762"/>
                    <a:gd name="T24" fmla="*/ 117656 w 564"/>
                    <a:gd name="T25" fmla="*/ 0 h 762"/>
                    <a:gd name="T26" fmla="*/ 117656 w 564"/>
                    <a:gd name="T27" fmla="*/ 3762 h 762"/>
                    <a:gd name="T28" fmla="*/ 117656 w 564"/>
                    <a:gd name="T29" fmla="*/ 3762 h 762"/>
                    <a:gd name="T30" fmla="*/ 117656 w 564"/>
                    <a:gd name="T31" fmla="*/ 3762 h 762"/>
                    <a:gd name="T32" fmla="*/ 117656 w 564"/>
                    <a:gd name="T33" fmla="*/ 3762 h 762"/>
                    <a:gd name="T34" fmla="*/ 117656 w 564"/>
                    <a:gd name="T35" fmla="*/ 3762 h 762"/>
                    <a:gd name="T36" fmla="*/ 117656 w 564"/>
                    <a:gd name="T37" fmla="*/ 3762 h 762"/>
                    <a:gd name="T38" fmla="*/ 117656 w 564"/>
                    <a:gd name="T39" fmla="*/ 3762 h 762"/>
                    <a:gd name="T40" fmla="*/ 117656 w 564"/>
                    <a:gd name="T41" fmla="*/ 3762 h 762"/>
                    <a:gd name="T42" fmla="*/ 117656 w 564"/>
                    <a:gd name="T43" fmla="*/ 3762 h 762"/>
                    <a:gd name="T44" fmla="*/ 117656 w 564"/>
                    <a:gd name="T45" fmla="*/ 3762 h 762"/>
                    <a:gd name="T46" fmla="*/ 117656 w 564"/>
                    <a:gd name="T47" fmla="*/ 3762 h 762"/>
                    <a:gd name="T48" fmla="*/ 117656 w 564"/>
                    <a:gd name="T49" fmla="*/ 3762 h 762"/>
                    <a:gd name="T50" fmla="*/ 117656 w 564"/>
                    <a:gd name="T51" fmla="*/ 3762 h 762"/>
                    <a:gd name="T52" fmla="*/ 117656 w 564"/>
                    <a:gd name="T53" fmla="*/ 3762 h 762"/>
                    <a:gd name="T54" fmla="*/ 117656 w 564"/>
                    <a:gd name="T55" fmla="*/ 3762 h 762"/>
                    <a:gd name="T56" fmla="*/ 117656 w 564"/>
                    <a:gd name="T57" fmla="*/ 3762 h 762"/>
                    <a:gd name="T58" fmla="*/ 0 w 564"/>
                    <a:gd name="T59" fmla="*/ 3762 h 762"/>
                    <a:gd name="T60" fmla="*/ 117656 w 564"/>
                    <a:gd name="T61" fmla="*/ 3762 h 762"/>
                    <a:gd name="T62" fmla="*/ 117656 w 564"/>
                    <a:gd name="T63" fmla="*/ 3762 h 762"/>
                    <a:gd name="T64" fmla="*/ 117656 w 564"/>
                    <a:gd name="T65" fmla="*/ 3762 h 762"/>
                    <a:gd name="T66" fmla="*/ 117656 w 564"/>
                    <a:gd name="T67" fmla="*/ 3762 h 762"/>
                    <a:gd name="T68" fmla="*/ 117656 w 564"/>
                    <a:gd name="T69" fmla="*/ 3762 h 762"/>
                    <a:gd name="T70" fmla="*/ 0 w 564"/>
                    <a:gd name="T71" fmla="*/ 3762 h 762"/>
                    <a:gd name="T72" fmla="*/ 117656 w 564"/>
                    <a:gd name="T73" fmla="*/ 3762 h 762"/>
                    <a:gd name="T74" fmla="*/ 117656 w 564"/>
                    <a:gd name="T75" fmla="*/ 3762 h 762"/>
                    <a:gd name="T76" fmla="*/ 117656 w 564"/>
                    <a:gd name="T77" fmla="*/ 3762 h 762"/>
                    <a:gd name="T78" fmla="*/ 117656 w 564"/>
                    <a:gd name="T79" fmla="*/ 3762 h 762"/>
                    <a:gd name="T80" fmla="*/ 117656 w 564"/>
                    <a:gd name="T81" fmla="*/ 3762 h 762"/>
                    <a:gd name="T82" fmla="*/ 117656 w 564"/>
                    <a:gd name="T83" fmla="*/ 3762 h 762"/>
                    <a:gd name="T84" fmla="*/ 117656 w 564"/>
                    <a:gd name="T85" fmla="*/ 3762 h 762"/>
                    <a:gd name="T86" fmla="*/ 117656 w 564"/>
                    <a:gd name="T87" fmla="*/ 3762 h 762"/>
                    <a:gd name="T88" fmla="*/ 117656 w 564"/>
                    <a:gd name="T89" fmla="*/ 3762 h 762"/>
                    <a:gd name="T90" fmla="*/ 117656 w 564"/>
                    <a:gd name="T91" fmla="*/ 3762 h 762"/>
                    <a:gd name="T92" fmla="*/ 117656 w 564"/>
                    <a:gd name="T93" fmla="*/ 3762 h 762"/>
                    <a:gd name="T94" fmla="*/ 117656 w 564"/>
                    <a:gd name="T95" fmla="*/ 3762 h 762"/>
                    <a:gd name="T96" fmla="*/ 117656 w 564"/>
                    <a:gd name="T97" fmla="*/ 3762 h 762"/>
                    <a:gd name="T98" fmla="*/ 117656 w 564"/>
                    <a:gd name="T99" fmla="*/ 3762 h 762"/>
                    <a:gd name="T100" fmla="*/ 117656 w 564"/>
                    <a:gd name="T101" fmla="*/ 3762 h 76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64"/>
                    <a:gd name="T154" fmla="*/ 0 h 762"/>
                    <a:gd name="T155" fmla="*/ 564 w 564"/>
                    <a:gd name="T156" fmla="*/ 762 h 76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64" h="762">
                      <a:moveTo>
                        <a:pt x="498" y="150"/>
                      </a:moveTo>
                      <a:lnTo>
                        <a:pt x="540" y="108"/>
                      </a:lnTo>
                      <a:lnTo>
                        <a:pt x="558" y="72"/>
                      </a:lnTo>
                      <a:lnTo>
                        <a:pt x="564" y="66"/>
                      </a:lnTo>
                      <a:lnTo>
                        <a:pt x="564" y="60"/>
                      </a:lnTo>
                      <a:lnTo>
                        <a:pt x="540" y="54"/>
                      </a:lnTo>
                      <a:lnTo>
                        <a:pt x="534" y="60"/>
                      </a:lnTo>
                      <a:lnTo>
                        <a:pt x="504" y="60"/>
                      </a:lnTo>
                      <a:lnTo>
                        <a:pt x="480" y="30"/>
                      </a:lnTo>
                      <a:lnTo>
                        <a:pt x="462" y="48"/>
                      </a:lnTo>
                      <a:lnTo>
                        <a:pt x="456" y="48"/>
                      </a:lnTo>
                      <a:lnTo>
                        <a:pt x="450" y="54"/>
                      </a:lnTo>
                      <a:lnTo>
                        <a:pt x="438" y="60"/>
                      </a:lnTo>
                      <a:lnTo>
                        <a:pt x="426" y="60"/>
                      </a:lnTo>
                      <a:lnTo>
                        <a:pt x="414" y="72"/>
                      </a:lnTo>
                      <a:lnTo>
                        <a:pt x="414" y="84"/>
                      </a:lnTo>
                      <a:lnTo>
                        <a:pt x="390" y="102"/>
                      </a:lnTo>
                      <a:lnTo>
                        <a:pt x="378" y="96"/>
                      </a:lnTo>
                      <a:lnTo>
                        <a:pt x="372" y="96"/>
                      </a:lnTo>
                      <a:lnTo>
                        <a:pt x="360" y="90"/>
                      </a:lnTo>
                      <a:lnTo>
                        <a:pt x="330" y="90"/>
                      </a:lnTo>
                      <a:lnTo>
                        <a:pt x="318" y="84"/>
                      </a:lnTo>
                      <a:lnTo>
                        <a:pt x="288" y="84"/>
                      </a:lnTo>
                      <a:lnTo>
                        <a:pt x="210" y="24"/>
                      </a:lnTo>
                      <a:lnTo>
                        <a:pt x="138" y="18"/>
                      </a:lnTo>
                      <a:lnTo>
                        <a:pt x="132" y="0"/>
                      </a:lnTo>
                      <a:lnTo>
                        <a:pt x="108" y="12"/>
                      </a:lnTo>
                      <a:lnTo>
                        <a:pt x="18" y="12"/>
                      </a:lnTo>
                      <a:lnTo>
                        <a:pt x="0" y="42"/>
                      </a:lnTo>
                      <a:lnTo>
                        <a:pt x="6" y="48"/>
                      </a:lnTo>
                      <a:lnTo>
                        <a:pt x="12" y="60"/>
                      </a:lnTo>
                      <a:lnTo>
                        <a:pt x="12" y="84"/>
                      </a:lnTo>
                      <a:lnTo>
                        <a:pt x="18" y="84"/>
                      </a:lnTo>
                      <a:lnTo>
                        <a:pt x="24" y="90"/>
                      </a:lnTo>
                      <a:lnTo>
                        <a:pt x="24" y="84"/>
                      </a:lnTo>
                      <a:lnTo>
                        <a:pt x="30" y="84"/>
                      </a:lnTo>
                      <a:lnTo>
                        <a:pt x="30" y="96"/>
                      </a:lnTo>
                      <a:lnTo>
                        <a:pt x="24" y="102"/>
                      </a:lnTo>
                      <a:lnTo>
                        <a:pt x="24" y="108"/>
                      </a:lnTo>
                      <a:lnTo>
                        <a:pt x="42" y="126"/>
                      </a:lnTo>
                      <a:lnTo>
                        <a:pt x="36" y="132"/>
                      </a:lnTo>
                      <a:lnTo>
                        <a:pt x="72" y="174"/>
                      </a:lnTo>
                      <a:lnTo>
                        <a:pt x="66" y="180"/>
                      </a:lnTo>
                      <a:lnTo>
                        <a:pt x="60" y="180"/>
                      </a:lnTo>
                      <a:lnTo>
                        <a:pt x="54" y="186"/>
                      </a:lnTo>
                      <a:lnTo>
                        <a:pt x="54" y="192"/>
                      </a:lnTo>
                      <a:lnTo>
                        <a:pt x="66" y="216"/>
                      </a:lnTo>
                      <a:lnTo>
                        <a:pt x="72" y="222"/>
                      </a:lnTo>
                      <a:lnTo>
                        <a:pt x="78" y="234"/>
                      </a:lnTo>
                      <a:lnTo>
                        <a:pt x="78" y="246"/>
                      </a:lnTo>
                      <a:lnTo>
                        <a:pt x="66" y="258"/>
                      </a:lnTo>
                      <a:lnTo>
                        <a:pt x="60" y="282"/>
                      </a:lnTo>
                      <a:lnTo>
                        <a:pt x="42" y="282"/>
                      </a:lnTo>
                      <a:lnTo>
                        <a:pt x="36" y="288"/>
                      </a:lnTo>
                      <a:lnTo>
                        <a:pt x="36" y="312"/>
                      </a:lnTo>
                      <a:lnTo>
                        <a:pt x="18" y="324"/>
                      </a:lnTo>
                      <a:lnTo>
                        <a:pt x="12" y="342"/>
                      </a:lnTo>
                      <a:lnTo>
                        <a:pt x="6" y="348"/>
                      </a:lnTo>
                      <a:lnTo>
                        <a:pt x="0" y="360"/>
                      </a:lnTo>
                      <a:lnTo>
                        <a:pt x="0" y="384"/>
                      </a:lnTo>
                      <a:lnTo>
                        <a:pt x="18" y="402"/>
                      </a:lnTo>
                      <a:lnTo>
                        <a:pt x="30" y="402"/>
                      </a:lnTo>
                      <a:lnTo>
                        <a:pt x="30" y="390"/>
                      </a:lnTo>
                      <a:lnTo>
                        <a:pt x="54" y="390"/>
                      </a:lnTo>
                      <a:lnTo>
                        <a:pt x="60" y="408"/>
                      </a:lnTo>
                      <a:lnTo>
                        <a:pt x="42" y="408"/>
                      </a:lnTo>
                      <a:lnTo>
                        <a:pt x="30" y="420"/>
                      </a:lnTo>
                      <a:lnTo>
                        <a:pt x="24" y="414"/>
                      </a:lnTo>
                      <a:lnTo>
                        <a:pt x="18" y="414"/>
                      </a:lnTo>
                      <a:lnTo>
                        <a:pt x="6" y="420"/>
                      </a:lnTo>
                      <a:lnTo>
                        <a:pt x="0" y="432"/>
                      </a:lnTo>
                      <a:lnTo>
                        <a:pt x="0" y="438"/>
                      </a:lnTo>
                      <a:lnTo>
                        <a:pt x="12" y="450"/>
                      </a:lnTo>
                      <a:lnTo>
                        <a:pt x="6" y="468"/>
                      </a:lnTo>
                      <a:lnTo>
                        <a:pt x="258" y="624"/>
                      </a:lnTo>
                      <a:lnTo>
                        <a:pt x="270" y="636"/>
                      </a:lnTo>
                      <a:lnTo>
                        <a:pt x="270" y="642"/>
                      </a:lnTo>
                      <a:lnTo>
                        <a:pt x="264" y="648"/>
                      </a:lnTo>
                      <a:lnTo>
                        <a:pt x="258" y="648"/>
                      </a:lnTo>
                      <a:lnTo>
                        <a:pt x="252" y="654"/>
                      </a:lnTo>
                      <a:lnTo>
                        <a:pt x="366" y="762"/>
                      </a:lnTo>
                      <a:lnTo>
                        <a:pt x="384" y="756"/>
                      </a:lnTo>
                      <a:lnTo>
                        <a:pt x="414" y="690"/>
                      </a:lnTo>
                      <a:lnTo>
                        <a:pt x="414" y="660"/>
                      </a:lnTo>
                      <a:lnTo>
                        <a:pt x="426" y="648"/>
                      </a:lnTo>
                      <a:lnTo>
                        <a:pt x="432" y="648"/>
                      </a:lnTo>
                      <a:lnTo>
                        <a:pt x="444" y="636"/>
                      </a:lnTo>
                      <a:lnTo>
                        <a:pt x="444" y="624"/>
                      </a:lnTo>
                      <a:lnTo>
                        <a:pt x="438" y="618"/>
                      </a:lnTo>
                      <a:lnTo>
                        <a:pt x="438" y="600"/>
                      </a:lnTo>
                      <a:lnTo>
                        <a:pt x="444" y="594"/>
                      </a:lnTo>
                      <a:lnTo>
                        <a:pt x="456" y="588"/>
                      </a:lnTo>
                      <a:lnTo>
                        <a:pt x="468" y="588"/>
                      </a:lnTo>
                      <a:lnTo>
                        <a:pt x="474" y="582"/>
                      </a:lnTo>
                      <a:lnTo>
                        <a:pt x="480" y="582"/>
                      </a:lnTo>
                      <a:lnTo>
                        <a:pt x="486" y="540"/>
                      </a:lnTo>
                      <a:lnTo>
                        <a:pt x="516" y="540"/>
                      </a:lnTo>
                      <a:lnTo>
                        <a:pt x="528" y="534"/>
                      </a:lnTo>
                      <a:lnTo>
                        <a:pt x="534" y="522"/>
                      </a:lnTo>
                      <a:lnTo>
                        <a:pt x="540" y="516"/>
                      </a:lnTo>
                      <a:lnTo>
                        <a:pt x="498" y="450"/>
                      </a:lnTo>
                      <a:lnTo>
                        <a:pt x="498" y="15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1" name="Kazakhstan"/>
                <p:cNvSpPr>
                  <a:spLocks noEditPoints="1"/>
                </p:cNvSpPr>
                <p:nvPr/>
              </p:nvSpPr>
              <p:spPr bwMode="gray">
                <a:xfrm>
                  <a:off x="3357" y="2470"/>
                  <a:ext cx="618" cy="160"/>
                </a:xfrm>
                <a:custGeom>
                  <a:avLst/>
                  <a:gdLst>
                    <a:gd name="T0" fmla="*/ 121203 w 2514"/>
                    <a:gd name="T1" fmla="*/ 3708 h 1164"/>
                    <a:gd name="T2" fmla="*/ 121203 w 2514"/>
                    <a:gd name="T3" fmla="*/ 3708 h 1164"/>
                    <a:gd name="T4" fmla="*/ 121203 w 2514"/>
                    <a:gd name="T5" fmla="*/ 3708 h 1164"/>
                    <a:gd name="T6" fmla="*/ 121203 w 2514"/>
                    <a:gd name="T7" fmla="*/ 3708 h 1164"/>
                    <a:gd name="T8" fmla="*/ 121203 w 2514"/>
                    <a:gd name="T9" fmla="*/ 3708 h 1164"/>
                    <a:gd name="T10" fmla="*/ 121203 w 2514"/>
                    <a:gd name="T11" fmla="*/ 3708 h 1164"/>
                    <a:gd name="T12" fmla="*/ 121203 w 2514"/>
                    <a:gd name="T13" fmla="*/ 3708 h 1164"/>
                    <a:gd name="T14" fmla="*/ 121203 w 2514"/>
                    <a:gd name="T15" fmla="*/ 3708 h 1164"/>
                    <a:gd name="T16" fmla="*/ 121203 w 2514"/>
                    <a:gd name="T17" fmla="*/ 3708 h 1164"/>
                    <a:gd name="T18" fmla="*/ 121203 w 2514"/>
                    <a:gd name="T19" fmla="*/ 3708 h 1164"/>
                    <a:gd name="T20" fmla="*/ 121203 w 2514"/>
                    <a:gd name="T21" fmla="*/ 3708 h 1164"/>
                    <a:gd name="T22" fmla="*/ 121203 w 2514"/>
                    <a:gd name="T23" fmla="*/ 3708 h 1164"/>
                    <a:gd name="T24" fmla="*/ 121203 w 2514"/>
                    <a:gd name="T25" fmla="*/ 3708 h 1164"/>
                    <a:gd name="T26" fmla="*/ 121203 w 2514"/>
                    <a:gd name="T27" fmla="*/ 3708 h 1164"/>
                    <a:gd name="T28" fmla="*/ 121203 w 2514"/>
                    <a:gd name="T29" fmla="*/ 3708 h 1164"/>
                    <a:gd name="T30" fmla="*/ 121203 w 2514"/>
                    <a:gd name="T31" fmla="*/ 3708 h 1164"/>
                    <a:gd name="T32" fmla="*/ 121203 w 2514"/>
                    <a:gd name="T33" fmla="*/ 3708 h 1164"/>
                    <a:gd name="T34" fmla="*/ 121203 w 2514"/>
                    <a:gd name="T35" fmla="*/ 3708 h 1164"/>
                    <a:gd name="T36" fmla="*/ 121203 w 2514"/>
                    <a:gd name="T37" fmla="*/ 3708 h 1164"/>
                    <a:gd name="T38" fmla="*/ 121203 w 2514"/>
                    <a:gd name="T39" fmla="*/ 3708 h 1164"/>
                    <a:gd name="T40" fmla="*/ 121203 w 2514"/>
                    <a:gd name="T41" fmla="*/ 3708 h 1164"/>
                    <a:gd name="T42" fmla="*/ 121203 w 2514"/>
                    <a:gd name="T43" fmla="*/ 3708 h 1164"/>
                    <a:gd name="T44" fmla="*/ 121203 w 2514"/>
                    <a:gd name="T45" fmla="*/ 3708 h 1164"/>
                    <a:gd name="T46" fmla="*/ 121203 w 2514"/>
                    <a:gd name="T47" fmla="*/ 3708 h 1164"/>
                    <a:gd name="T48" fmla="*/ 121203 w 2514"/>
                    <a:gd name="T49" fmla="*/ 3708 h 1164"/>
                    <a:gd name="T50" fmla="*/ 121203 w 2514"/>
                    <a:gd name="T51" fmla="*/ 3708 h 1164"/>
                    <a:gd name="T52" fmla="*/ 121203 w 2514"/>
                    <a:gd name="T53" fmla="*/ 3708 h 1164"/>
                    <a:gd name="T54" fmla="*/ 121203 w 2514"/>
                    <a:gd name="T55" fmla="*/ 3708 h 1164"/>
                    <a:gd name="T56" fmla="*/ 121203 w 2514"/>
                    <a:gd name="T57" fmla="*/ 3708 h 1164"/>
                    <a:gd name="T58" fmla="*/ 121203 w 2514"/>
                    <a:gd name="T59" fmla="*/ 3708 h 1164"/>
                    <a:gd name="T60" fmla="*/ 121203 w 2514"/>
                    <a:gd name="T61" fmla="*/ 3708 h 1164"/>
                    <a:gd name="T62" fmla="*/ 121203 w 2514"/>
                    <a:gd name="T63" fmla="*/ 3708 h 1164"/>
                    <a:gd name="T64" fmla="*/ 121203 w 2514"/>
                    <a:gd name="T65" fmla="*/ 3708 h 1164"/>
                    <a:gd name="T66" fmla="*/ 121203 w 2514"/>
                    <a:gd name="T67" fmla="*/ 3708 h 1164"/>
                    <a:gd name="T68" fmla="*/ 121203 w 2514"/>
                    <a:gd name="T69" fmla="*/ 3708 h 1164"/>
                    <a:gd name="T70" fmla="*/ 121203 w 2514"/>
                    <a:gd name="T71" fmla="*/ 3708 h 1164"/>
                    <a:gd name="T72" fmla="*/ 121203 w 2514"/>
                    <a:gd name="T73" fmla="*/ 3708 h 1164"/>
                    <a:gd name="T74" fmla="*/ 121203 w 2514"/>
                    <a:gd name="T75" fmla="*/ 3708 h 1164"/>
                    <a:gd name="T76" fmla="*/ 121203 w 2514"/>
                    <a:gd name="T77" fmla="*/ 3708 h 1164"/>
                    <a:gd name="T78" fmla="*/ 121203 w 2514"/>
                    <a:gd name="T79" fmla="*/ 3708 h 1164"/>
                    <a:gd name="T80" fmla="*/ 121203 w 2514"/>
                    <a:gd name="T81" fmla="*/ 3708 h 1164"/>
                    <a:gd name="T82" fmla="*/ 121203 w 2514"/>
                    <a:gd name="T83" fmla="*/ 3708 h 1164"/>
                    <a:gd name="T84" fmla="*/ 121203 w 2514"/>
                    <a:gd name="T85" fmla="*/ 3708 h 1164"/>
                    <a:gd name="T86" fmla="*/ 121203 w 2514"/>
                    <a:gd name="T87" fmla="*/ 3708 h 1164"/>
                    <a:gd name="T88" fmla="*/ 121203 w 2514"/>
                    <a:gd name="T89" fmla="*/ 3708 h 1164"/>
                    <a:gd name="T90" fmla="*/ 121203 w 2514"/>
                    <a:gd name="T91" fmla="*/ 3708 h 1164"/>
                    <a:gd name="T92" fmla="*/ 121203 w 2514"/>
                    <a:gd name="T93" fmla="*/ 3708 h 1164"/>
                    <a:gd name="T94" fmla="*/ 121203 w 2514"/>
                    <a:gd name="T95" fmla="*/ 3708 h 1164"/>
                    <a:gd name="T96" fmla="*/ 121203 w 2514"/>
                    <a:gd name="T97" fmla="*/ 3708 h 1164"/>
                    <a:gd name="T98" fmla="*/ 121203 w 2514"/>
                    <a:gd name="T99" fmla="*/ 3708 h 1164"/>
                    <a:gd name="T100" fmla="*/ 121203 w 2514"/>
                    <a:gd name="T101" fmla="*/ 3708 h 1164"/>
                    <a:gd name="T102" fmla="*/ 121203 w 2514"/>
                    <a:gd name="T103" fmla="*/ 3708 h 1164"/>
                    <a:gd name="T104" fmla="*/ 121203 w 2514"/>
                    <a:gd name="T105" fmla="*/ 3708 h 1164"/>
                    <a:gd name="T106" fmla="*/ 121203 w 2514"/>
                    <a:gd name="T107" fmla="*/ 3708 h 1164"/>
                    <a:gd name="T108" fmla="*/ 121203 w 2514"/>
                    <a:gd name="T109" fmla="*/ 3708 h 1164"/>
                    <a:gd name="T110" fmla="*/ 121203 w 2514"/>
                    <a:gd name="T111" fmla="*/ 3708 h 1164"/>
                    <a:gd name="T112" fmla="*/ 121203 w 2514"/>
                    <a:gd name="T113" fmla="*/ 3708 h 1164"/>
                    <a:gd name="T114" fmla="*/ 121203 w 2514"/>
                    <a:gd name="T115" fmla="*/ 3708 h 1164"/>
                    <a:gd name="T116" fmla="*/ 121203 w 2514"/>
                    <a:gd name="T117" fmla="*/ 3708 h 1164"/>
                    <a:gd name="T118" fmla="*/ 121203 w 2514"/>
                    <a:gd name="T119" fmla="*/ 3708 h 1164"/>
                    <a:gd name="T120" fmla="*/ 121203 w 2514"/>
                    <a:gd name="T121" fmla="*/ 3708 h 1164"/>
                    <a:gd name="T122" fmla="*/ 121203 w 2514"/>
                    <a:gd name="T123" fmla="*/ 3708 h 1164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514"/>
                    <a:gd name="T187" fmla="*/ 0 h 1164"/>
                    <a:gd name="T188" fmla="*/ 2514 w 2514"/>
                    <a:gd name="T189" fmla="*/ 1164 h 1164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514" h="1164">
                      <a:moveTo>
                        <a:pt x="852" y="756"/>
                      </a:moveTo>
                      <a:lnTo>
                        <a:pt x="840" y="744"/>
                      </a:lnTo>
                      <a:lnTo>
                        <a:pt x="822" y="768"/>
                      </a:lnTo>
                      <a:lnTo>
                        <a:pt x="816" y="780"/>
                      </a:lnTo>
                      <a:lnTo>
                        <a:pt x="870" y="804"/>
                      </a:lnTo>
                      <a:lnTo>
                        <a:pt x="870" y="786"/>
                      </a:lnTo>
                      <a:lnTo>
                        <a:pt x="864" y="780"/>
                      </a:lnTo>
                      <a:lnTo>
                        <a:pt x="858" y="768"/>
                      </a:lnTo>
                      <a:lnTo>
                        <a:pt x="858" y="762"/>
                      </a:lnTo>
                      <a:lnTo>
                        <a:pt x="852" y="756"/>
                      </a:lnTo>
                      <a:close/>
                      <a:moveTo>
                        <a:pt x="2484" y="492"/>
                      </a:moveTo>
                      <a:lnTo>
                        <a:pt x="2484" y="486"/>
                      </a:lnTo>
                      <a:lnTo>
                        <a:pt x="2514" y="486"/>
                      </a:lnTo>
                      <a:lnTo>
                        <a:pt x="2478" y="444"/>
                      </a:lnTo>
                      <a:lnTo>
                        <a:pt x="2454" y="420"/>
                      </a:lnTo>
                      <a:lnTo>
                        <a:pt x="2442" y="456"/>
                      </a:lnTo>
                      <a:lnTo>
                        <a:pt x="2370" y="450"/>
                      </a:lnTo>
                      <a:lnTo>
                        <a:pt x="2370" y="444"/>
                      </a:lnTo>
                      <a:lnTo>
                        <a:pt x="2364" y="438"/>
                      </a:lnTo>
                      <a:lnTo>
                        <a:pt x="2358" y="426"/>
                      </a:lnTo>
                      <a:lnTo>
                        <a:pt x="2352" y="420"/>
                      </a:lnTo>
                      <a:lnTo>
                        <a:pt x="2346" y="408"/>
                      </a:lnTo>
                      <a:lnTo>
                        <a:pt x="2346" y="402"/>
                      </a:lnTo>
                      <a:lnTo>
                        <a:pt x="2340" y="402"/>
                      </a:lnTo>
                      <a:lnTo>
                        <a:pt x="2328" y="396"/>
                      </a:lnTo>
                      <a:lnTo>
                        <a:pt x="2316" y="396"/>
                      </a:lnTo>
                      <a:lnTo>
                        <a:pt x="2304" y="390"/>
                      </a:lnTo>
                      <a:lnTo>
                        <a:pt x="2292" y="390"/>
                      </a:lnTo>
                      <a:lnTo>
                        <a:pt x="2286" y="378"/>
                      </a:lnTo>
                      <a:lnTo>
                        <a:pt x="2274" y="372"/>
                      </a:lnTo>
                      <a:lnTo>
                        <a:pt x="2250" y="348"/>
                      </a:lnTo>
                      <a:lnTo>
                        <a:pt x="2226" y="336"/>
                      </a:lnTo>
                      <a:lnTo>
                        <a:pt x="2208" y="336"/>
                      </a:lnTo>
                      <a:lnTo>
                        <a:pt x="2196" y="342"/>
                      </a:lnTo>
                      <a:lnTo>
                        <a:pt x="2178" y="348"/>
                      </a:lnTo>
                      <a:lnTo>
                        <a:pt x="2166" y="354"/>
                      </a:lnTo>
                      <a:lnTo>
                        <a:pt x="2160" y="366"/>
                      </a:lnTo>
                      <a:lnTo>
                        <a:pt x="2136" y="366"/>
                      </a:lnTo>
                      <a:lnTo>
                        <a:pt x="2124" y="360"/>
                      </a:lnTo>
                      <a:lnTo>
                        <a:pt x="2118" y="348"/>
                      </a:lnTo>
                      <a:lnTo>
                        <a:pt x="2106" y="342"/>
                      </a:lnTo>
                      <a:lnTo>
                        <a:pt x="2076" y="342"/>
                      </a:lnTo>
                      <a:lnTo>
                        <a:pt x="2076" y="336"/>
                      </a:lnTo>
                      <a:lnTo>
                        <a:pt x="2070" y="330"/>
                      </a:lnTo>
                      <a:lnTo>
                        <a:pt x="2070" y="318"/>
                      </a:lnTo>
                      <a:lnTo>
                        <a:pt x="2064" y="312"/>
                      </a:lnTo>
                      <a:lnTo>
                        <a:pt x="2052" y="312"/>
                      </a:lnTo>
                      <a:lnTo>
                        <a:pt x="2052" y="318"/>
                      </a:lnTo>
                      <a:lnTo>
                        <a:pt x="2046" y="324"/>
                      </a:lnTo>
                      <a:lnTo>
                        <a:pt x="2046" y="336"/>
                      </a:lnTo>
                      <a:lnTo>
                        <a:pt x="2034" y="348"/>
                      </a:lnTo>
                      <a:lnTo>
                        <a:pt x="2022" y="354"/>
                      </a:lnTo>
                      <a:lnTo>
                        <a:pt x="2010" y="354"/>
                      </a:lnTo>
                      <a:lnTo>
                        <a:pt x="1998" y="348"/>
                      </a:lnTo>
                      <a:lnTo>
                        <a:pt x="1986" y="336"/>
                      </a:lnTo>
                      <a:lnTo>
                        <a:pt x="1974" y="318"/>
                      </a:lnTo>
                      <a:lnTo>
                        <a:pt x="1938" y="282"/>
                      </a:lnTo>
                      <a:lnTo>
                        <a:pt x="1920" y="258"/>
                      </a:lnTo>
                      <a:lnTo>
                        <a:pt x="1848" y="198"/>
                      </a:lnTo>
                      <a:lnTo>
                        <a:pt x="1818" y="168"/>
                      </a:lnTo>
                      <a:lnTo>
                        <a:pt x="1800" y="156"/>
                      </a:lnTo>
                      <a:lnTo>
                        <a:pt x="1788" y="150"/>
                      </a:lnTo>
                      <a:lnTo>
                        <a:pt x="1758" y="132"/>
                      </a:lnTo>
                      <a:lnTo>
                        <a:pt x="1728" y="120"/>
                      </a:lnTo>
                      <a:lnTo>
                        <a:pt x="1692" y="102"/>
                      </a:lnTo>
                      <a:lnTo>
                        <a:pt x="1698" y="102"/>
                      </a:lnTo>
                      <a:lnTo>
                        <a:pt x="1710" y="90"/>
                      </a:lnTo>
                      <a:lnTo>
                        <a:pt x="1710" y="72"/>
                      </a:lnTo>
                      <a:lnTo>
                        <a:pt x="1704" y="66"/>
                      </a:lnTo>
                      <a:lnTo>
                        <a:pt x="1698" y="66"/>
                      </a:lnTo>
                      <a:lnTo>
                        <a:pt x="1680" y="84"/>
                      </a:lnTo>
                      <a:lnTo>
                        <a:pt x="1644" y="96"/>
                      </a:lnTo>
                      <a:lnTo>
                        <a:pt x="1632" y="114"/>
                      </a:lnTo>
                      <a:lnTo>
                        <a:pt x="1620" y="114"/>
                      </a:lnTo>
                      <a:lnTo>
                        <a:pt x="1608" y="120"/>
                      </a:lnTo>
                      <a:lnTo>
                        <a:pt x="1602" y="126"/>
                      </a:lnTo>
                      <a:lnTo>
                        <a:pt x="1602" y="144"/>
                      </a:lnTo>
                      <a:lnTo>
                        <a:pt x="1590" y="156"/>
                      </a:lnTo>
                      <a:lnTo>
                        <a:pt x="1578" y="150"/>
                      </a:lnTo>
                      <a:lnTo>
                        <a:pt x="1572" y="144"/>
                      </a:lnTo>
                      <a:lnTo>
                        <a:pt x="1560" y="138"/>
                      </a:lnTo>
                      <a:lnTo>
                        <a:pt x="1554" y="132"/>
                      </a:lnTo>
                      <a:lnTo>
                        <a:pt x="1548" y="132"/>
                      </a:lnTo>
                      <a:lnTo>
                        <a:pt x="1542" y="138"/>
                      </a:lnTo>
                      <a:lnTo>
                        <a:pt x="1536" y="138"/>
                      </a:lnTo>
                      <a:lnTo>
                        <a:pt x="1530" y="144"/>
                      </a:lnTo>
                      <a:lnTo>
                        <a:pt x="1524" y="144"/>
                      </a:lnTo>
                      <a:lnTo>
                        <a:pt x="1524" y="138"/>
                      </a:lnTo>
                      <a:lnTo>
                        <a:pt x="1530" y="132"/>
                      </a:lnTo>
                      <a:lnTo>
                        <a:pt x="1530" y="108"/>
                      </a:lnTo>
                      <a:lnTo>
                        <a:pt x="1518" y="102"/>
                      </a:lnTo>
                      <a:lnTo>
                        <a:pt x="1512" y="102"/>
                      </a:lnTo>
                      <a:lnTo>
                        <a:pt x="1506" y="108"/>
                      </a:lnTo>
                      <a:lnTo>
                        <a:pt x="1482" y="96"/>
                      </a:lnTo>
                      <a:lnTo>
                        <a:pt x="1458" y="108"/>
                      </a:lnTo>
                      <a:lnTo>
                        <a:pt x="1434" y="72"/>
                      </a:lnTo>
                      <a:lnTo>
                        <a:pt x="1422" y="90"/>
                      </a:lnTo>
                      <a:lnTo>
                        <a:pt x="1404" y="90"/>
                      </a:lnTo>
                      <a:lnTo>
                        <a:pt x="1392" y="96"/>
                      </a:lnTo>
                      <a:lnTo>
                        <a:pt x="1374" y="96"/>
                      </a:lnTo>
                      <a:lnTo>
                        <a:pt x="1368" y="90"/>
                      </a:lnTo>
                      <a:lnTo>
                        <a:pt x="1368" y="48"/>
                      </a:lnTo>
                      <a:lnTo>
                        <a:pt x="1362" y="42"/>
                      </a:lnTo>
                      <a:lnTo>
                        <a:pt x="1350" y="42"/>
                      </a:lnTo>
                      <a:lnTo>
                        <a:pt x="1344" y="36"/>
                      </a:lnTo>
                      <a:lnTo>
                        <a:pt x="1338" y="24"/>
                      </a:lnTo>
                      <a:lnTo>
                        <a:pt x="1320" y="6"/>
                      </a:lnTo>
                      <a:lnTo>
                        <a:pt x="1314" y="6"/>
                      </a:lnTo>
                      <a:lnTo>
                        <a:pt x="1302" y="18"/>
                      </a:lnTo>
                      <a:lnTo>
                        <a:pt x="1290" y="18"/>
                      </a:lnTo>
                      <a:lnTo>
                        <a:pt x="1278" y="6"/>
                      </a:lnTo>
                      <a:lnTo>
                        <a:pt x="1260" y="6"/>
                      </a:lnTo>
                      <a:lnTo>
                        <a:pt x="1242" y="0"/>
                      </a:lnTo>
                      <a:lnTo>
                        <a:pt x="1218" y="0"/>
                      </a:lnTo>
                      <a:lnTo>
                        <a:pt x="1200" y="6"/>
                      </a:lnTo>
                      <a:lnTo>
                        <a:pt x="1188" y="12"/>
                      </a:lnTo>
                      <a:lnTo>
                        <a:pt x="1176" y="24"/>
                      </a:lnTo>
                      <a:lnTo>
                        <a:pt x="1176" y="36"/>
                      </a:lnTo>
                      <a:lnTo>
                        <a:pt x="1164" y="36"/>
                      </a:lnTo>
                      <a:lnTo>
                        <a:pt x="1110" y="54"/>
                      </a:lnTo>
                      <a:lnTo>
                        <a:pt x="1020" y="54"/>
                      </a:lnTo>
                      <a:lnTo>
                        <a:pt x="1014" y="60"/>
                      </a:lnTo>
                      <a:lnTo>
                        <a:pt x="1014" y="78"/>
                      </a:lnTo>
                      <a:lnTo>
                        <a:pt x="948" y="78"/>
                      </a:lnTo>
                      <a:lnTo>
                        <a:pt x="942" y="96"/>
                      </a:lnTo>
                      <a:lnTo>
                        <a:pt x="888" y="96"/>
                      </a:lnTo>
                      <a:lnTo>
                        <a:pt x="828" y="102"/>
                      </a:lnTo>
                      <a:lnTo>
                        <a:pt x="792" y="114"/>
                      </a:lnTo>
                      <a:lnTo>
                        <a:pt x="780" y="126"/>
                      </a:lnTo>
                      <a:lnTo>
                        <a:pt x="780" y="132"/>
                      </a:lnTo>
                      <a:lnTo>
                        <a:pt x="786" y="138"/>
                      </a:lnTo>
                      <a:lnTo>
                        <a:pt x="786" y="144"/>
                      </a:lnTo>
                      <a:lnTo>
                        <a:pt x="810" y="144"/>
                      </a:lnTo>
                      <a:lnTo>
                        <a:pt x="798" y="162"/>
                      </a:lnTo>
                      <a:lnTo>
                        <a:pt x="810" y="162"/>
                      </a:lnTo>
                      <a:lnTo>
                        <a:pt x="834" y="174"/>
                      </a:lnTo>
                      <a:lnTo>
                        <a:pt x="846" y="174"/>
                      </a:lnTo>
                      <a:lnTo>
                        <a:pt x="858" y="186"/>
                      </a:lnTo>
                      <a:lnTo>
                        <a:pt x="804" y="186"/>
                      </a:lnTo>
                      <a:lnTo>
                        <a:pt x="792" y="198"/>
                      </a:lnTo>
                      <a:lnTo>
                        <a:pt x="798" y="204"/>
                      </a:lnTo>
                      <a:lnTo>
                        <a:pt x="804" y="216"/>
                      </a:lnTo>
                      <a:lnTo>
                        <a:pt x="810" y="222"/>
                      </a:lnTo>
                      <a:lnTo>
                        <a:pt x="810" y="234"/>
                      </a:lnTo>
                      <a:lnTo>
                        <a:pt x="798" y="246"/>
                      </a:lnTo>
                      <a:lnTo>
                        <a:pt x="786" y="246"/>
                      </a:lnTo>
                      <a:lnTo>
                        <a:pt x="774" y="252"/>
                      </a:lnTo>
                      <a:lnTo>
                        <a:pt x="762" y="252"/>
                      </a:lnTo>
                      <a:lnTo>
                        <a:pt x="792" y="282"/>
                      </a:lnTo>
                      <a:lnTo>
                        <a:pt x="816" y="282"/>
                      </a:lnTo>
                      <a:lnTo>
                        <a:pt x="834" y="288"/>
                      </a:lnTo>
                      <a:lnTo>
                        <a:pt x="846" y="294"/>
                      </a:lnTo>
                      <a:lnTo>
                        <a:pt x="870" y="318"/>
                      </a:lnTo>
                      <a:lnTo>
                        <a:pt x="876" y="336"/>
                      </a:lnTo>
                      <a:lnTo>
                        <a:pt x="876" y="348"/>
                      </a:lnTo>
                      <a:lnTo>
                        <a:pt x="870" y="360"/>
                      </a:lnTo>
                      <a:lnTo>
                        <a:pt x="864" y="366"/>
                      </a:lnTo>
                      <a:lnTo>
                        <a:pt x="828" y="366"/>
                      </a:lnTo>
                      <a:lnTo>
                        <a:pt x="816" y="360"/>
                      </a:lnTo>
                      <a:lnTo>
                        <a:pt x="810" y="354"/>
                      </a:lnTo>
                      <a:lnTo>
                        <a:pt x="798" y="354"/>
                      </a:lnTo>
                      <a:lnTo>
                        <a:pt x="792" y="348"/>
                      </a:lnTo>
                      <a:lnTo>
                        <a:pt x="780" y="372"/>
                      </a:lnTo>
                      <a:lnTo>
                        <a:pt x="768" y="372"/>
                      </a:lnTo>
                      <a:lnTo>
                        <a:pt x="756" y="366"/>
                      </a:lnTo>
                      <a:lnTo>
                        <a:pt x="732" y="366"/>
                      </a:lnTo>
                      <a:lnTo>
                        <a:pt x="708" y="354"/>
                      </a:lnTo>
                      <a:lnTo>
                        <a:pt x="702" y="342"/>
                      </a:lnTo>
                      <a:lnTo>
                        <a:pt x="690" y="336"/>
                      </a:lnTo>
                      <a:lnTo>
                        <a:pt x="684" y="330"/>
                      </a:lnTo>
                      <a:lnTo>
                        <a:pt x="672" y="330"/>
                      </a:lnTo>
                      <a:lnTo>
                        <a:pt x="666" y="336"/>
                      </a:lnTo>
                      <a:lnTo>
                        <a:pt x="654" y="342"/>
                      </a:lnTo>
                      <a:lnTo>
                        <a:pt x="636" y="348"/>
                      </a:lnTo>
                      <a:lnTo>
                        <a:pt x="624" y="348"/>
                      </a:lnTo>
                      <a:lnTo>
                        <a:pt x="588" y="330"/>
                      </a:lnTo>
                      <a:lnTo>
                        <a:pt x="582" y="330"/>
                      </a:lnTo>
                      <a:lnTo>
                        <a:pt x="570" y="336"/>
                      </a:lnTo>
                      <a:lnTo>
                        <a:pt x="558" y="348"/>
                      </a:lnTo>
                      <a:lnTo>
                        <a:pt x="546" y="354"/>
                      </a:lnTo>
                      <a:lnTo>
                        <a:pt x="540" y="366"/>
                      </a:lnTo>
                      <a:lnTo>
                        <a:pt x="534" y="372"/>
                      </a:lnTo>
                      <a:lnTo>
                        <a:pt x="462" y="336"/>
                      </a:lnTo>
                      <a:lnTo>
                        <a:pt x="450" y="336"/>
                      </a:lnTo>
                      <a:lnTo>
                        <a:pt x="450" y="342"/>
                      </a:lnTo>
                      <a:lnTo>
                        <a:pt x="462" y="354"/>
                      </a:lnTo>
                      <a:lnTo>
                        <a:pt x="462" y="372"/>
                      </a:lnTo>
                      <a:lnTo>
                        <a:pt x="450" y="372"/>
                      </a:lnTo>
                      <a:lnTo>
                        <a:pt x="438" y="360"/>
                      </a:lnTo>
                      <a:lnTo>
                        <a:pt x="438" y="354"/>
                      </a:lnTo>
                      <a:lnTo>
                        <a:pt x="426" y="324"/>
                      </a:lnTo>
                      <a:lnTo>
                        <a:pt x="390" y="324"/>
                      </a:lnTo>
                      <a:lnTo>
                        <a:pt x="384" y="312"/>
                      </a:lnTo>
                      <a:lnTo>
                        <a:pt x="384" y="306"/>
                      </a:lnTo>
                      <a:lnTo>
                        <a:pt x="378" y="300"/>
                      </a:lnTo>
                      <a:lnTo>
                        <a:pt x="318" y="300"/>
                      </a:lnTo>
                      <a:lnTo>
                        <a:pt x="312" y="288"/>
                      </a:lnTo>
                      <a:lnTo>
                        <a:pt x="306" y="282"/>
                      </a:lnTo>
                      <a:lnTo>
                        <a:pt x="288" y="282"/>
                      </a:lnTo>
                      <a:lnTo>
                        <a:pt x="276" y="288"/>
                      </a:lnTo>
                      <a:lnTo>
                        <a:pt x="264" y="300"/>
                      </a:lnTo>
                      <a:lnTo>
                        <a:pt x="234" y="300"/>
                      </a:lnTo>
                      <a:lnTo>
                        <a:pt x="228" y="294"/>
                      </a:lnTo>
                      <a:lnTo>
                        <a:pt x="228" y="288"/>
                      </a:lnTo>
                      <a:lnTo>
                        <a:pt x="222" y="288"/>
                      </a:lnTo>
                      <a:lnTo>
                        <a:pt x="210" y="282"/>
                      </a:lnTo>
                      <a:lnTo>
                        <a:pt x="180" y="282"/>
                      </a:lnTo>
                      <a:lnTo>
                        <a:pt x="180" y="288"/>
                      </a:lnTo>
                      <a:lnTo>
                        <a:pt x="186" y="294"/>
                      </a:lnTo>
                      <a:lnTo>
                        <a:pt x="186" y="312"/>
                      </a:lnTo>
                      <a:lnTo>
                        <a:pt x="174" y="324"/>
                      </a:lnTo>
                      <a:lnTo>
                        <a:pt x="162" y="330"/>
                      </a:lnTo>
                      <a:lnTo>
                        <a:pt x="150" y="330"/>
                      </a:lnTo>
                      <a:lnTo>
                        <a:pt x="138" y="336"/>
                      </a:lnTo>
                      <a:lnTo>
                        <a:pt x="132" y="336"/>
                      </a:lnTo>
                      <a:lnTo>
                        <a:pt x="132" y="360"/>
                      </a:lnTo>
                      <a:lnTo>
                        <a:pt x="102" y="372"/>
                      </a:lnTo>
                      <a:lnTo>
                        <a:pt x="114" y="384"/>
                      </a:lnTo>
                      <a:lnTo>
                        <a:pt x="120" y="396"/>
                      </a:lnTo>
                      <a:lnTo>
                        <a:pt x="114" y="402"/>
                      </a:lnTo>
                      <a:lnTo>
                        <a:pt x="108" y="414"/>
                      </a:lnTo>
                      <a:lnTo>
                        <a:pt x="102" y="420"/>
                      </a:lnTo>
                      <a:lnTo>
                        <a:pt x="90" y="420"/>
                      </a:lnTo>
                      <a:lnTo>
                        <a:pt x="78" y="414"/>
                      </a:lnTo>
                      <a:lnTo>
                        <a:pt x="72" y="402"/>
                      </a:lnTo>
                      <a:lnTo>
                        <a:pt x="60" y="396"/>
                      </a:lnTo>
                      <a:lnTo>
                        <a:pt x="48" y="384"/>
                      </a:lnTo>
                      <a:lnTo>
                        <a:pt x="36" y="378"/>
                      </a:lnTo>
                      <a:lnTo>
                        <a:pt x="24" y="378"/>
                      </a:lnTo>
                      <a:lnTo>
                        <a:pt x="18" y="384"/>
                      </a:lnTo>
                      <a:lnTo>
                        <a:pt x="18" y="396"/>
                      </a:lnTo>
                      <a:lnTo>
                        <a:pt x="24" y="402"/>
                      </a:lnTo>
                      <a:lnTo>
                        <a:pt x="24" y="426"/>
                      </a:lnTo>
                      <a:lnTo>
                        <a:pt x="0" y="426"/>
                      </a:lnTo>
                      <a:lnTo>
                        <a:pt x="6" y="462"/>
                      </a:lnTo>
                      <a:lnTo>
                        <a:pt x="12" y="468"/>
                      </a:lnTo>
                      <a:lnTo>
                        <a:pt x="12" y="492"/>
                      </a:lnTo>
                      <a:lnTo>
                        <a:pt x="0" y="516"/>
                      </a:lnTo>
                      <a:lnTo>
                        <a:pt x="0" y="546"/>
                      </a:lnTo>
                      <a:lnTo>
                        <a:pt x="6" y="546"/>
                      </a:lnTo>
                      <a:lnTo>
                        <a:pt x="12" y="552"/>
                      </a:lnTo>
                      <a:lnTo>
                        <a:pt x="36" y="552"/>
                      </a:lnTo>
                      <a:lnTo>
                        <a:pt x="42" y="558"/>
                      </a:lnTo>
                      <a:lnTo>
                        <a:pt x="42" y="588"/>
                      </a:lnTo>
                      <a:lnTo>
                        <a:pt x="48" y="594"/>
                      </a:lnTo>
                      <a:lnTo>
                        <a:pt x="90" y="594"/>
                      </a:lnTo>
                      <a:lnTo>
                        <a:pt x="102" y="588"/>
                      </a:lnTo>
                      <a:lnTo>
                        <a:pt x="114" y="588"/>
                      </a:lnTo>
                      <a:lnTo>
                        <a:pt x="162" y="636"/>
                      </a:lnTo>
                      <a:lnTo>
                        <a:pt x="168" y="648"/>
                      </a:lnTo>
                      <a:lnTo>
                        <a:pt x="180" y="660"/>
                      </a:lnTo>
                      <a:lnTo>
                        <a:pt x="180" y="672"/>
                      </a:lnTo>
                      <a:lnTo>
                        <a:pt x="144" y="672"/>
                      </a:lnTo>
                      <a:lnTo>
                        <a:pt x="144" y="678"/>
                      </a:lnTo>
                      <a:lnTo>
                        <a:pt x="156" y="690"/>
                      </a:lnTo>
                      <a:lnTo>
                        <a:pt x="174" y="696"/>
                      </a:lnTo>
                      <a:lnTo>
                        <a:pt x="186" y="696"/>
                      </a:lnTo>
                      <a:lnTo>
                        <a:pt x="192" y="702"/>
                      </a:lnTo>
                      <a:lnTo>
                        <a:pt x="198" y="702"/>
                      </a:lnTo>
                      <a:lnTo>
                        <a:pt x="204" y="690"/>
                      </a:lnTo>
                      <a:lnTo>
                        <a:pt x="222" y="690"/>
                      </a:lnTo>
                      <a:lnTo>
                        <a:pt x="228" y="684"/>
                      </a:lnTo>
                      <a:lnTo>
                        <a:pt x="246" y="672"/>
                      </a:lnTo>
                      <a:lnTo>
                        <a:pt x="306" y="648"/>
                      </a:lnTo>
                      <a:lnTo>
                        <a:pt x="324" y="642"/>
                      </a:lnTo>
                      <a:lnTo>
                        <a:pt x="336" y="648"/>
                      </a:lnTo>
                      <a:lnTo>
                        <a:pt x="342" y="654"/>
                      </a:lnTo>
                      <a:lnTo>
                        <a:pt x="360" y="666"/>
                      </a:lnTo>
                      <a:lnTo>
                        <a:pt x="366" y="672"/>
                      </a:lnTo>
                      <a:lnTo>
                        <a:pt x="384" y="672"/>
                      </a:lnTo>
                      <a:lnTo>
                        <a:pt x="390" y="666"/>
                      </a:lnTo>
                      <a:lnTo>
                        <a:pt x="402" y="666"/>
                      </a:lnTo>
                      <a:lnTo>
                        <a:pt x="408" y="660"/>
                      </a:lnTo>
                      <a:lnTo>
                        <a:pt x="414" y="666"/>
                      </a:lnTo>
                      <a:lnTo>
                        <a:pt x="426" y="672"/>
                      </a:lnTo>
                      <a:lnTo>
                        <a:pt x="450" y="696"/>
                      </a:lnTo>
                      <a:lnTo>
                        <a:pt x="450" y="726"/>
                      </a:lnTo>
                      <a:lnTo>
                        <a:pt x="444" y="732"/>
                      </a:lnTo>
                      <a:lnTo>
                        <a:pt x="444" y="738"/>
                      </a:lnTo>
                      <a:lnTo>
                        <a:pt x="438" y="744"/>
                      </a:lnTo>
                      <a:lnTo>
                        <a:pt x="438" y="750"/>
                      </a:lnTo>
                      <a:lnTo>
                        <a:pt x="444" y="756"/>
                      </a:lnTo>
                      <a:lnTo>
                        <a:pt x="450" y="768"/>
                      </a:lnTo>
                      <a:lnTo>
                        <a:pt x="462" y="774"/>
                      </a:lnTo>
                      <a:lnTo>
                        <a:pt x="474" y="786"/>
                      </a:lnTo>
                      <a:lnTo>
                        <a:pt x="486" y="786"/>
                      </a:lnTo>
                      <a:lnTo>
                        <a:pt x="504" y="768"/>
                      </a:lnTo>
                      <a:lnTo>
                        <a:pt x="516" y="762"/>
                      </a:lnTo>
                      <a:lnTo>
                        <a:pt x="528" y="762"/>
                      </a:lnTo>
                      <a:lnTo>
                        <a:pt x="528" y="792"/>
                      </a:lnTo>
                      <a:lnTo>
                        <a:pt x="546" y="810"/>
                      </a:lnTo>
                      <a:lnTo>
                        <a:pt x="510" y="816"/>
                      </a:lnTo>
                      <a:lnTo>
                        <a:pt x="510" y="828"/>
                      </a:lnTo>
                      <a:lnTo>
                        <a:pt x="504" y="834"/>
                      </a:lnTo>
                      <a:lnTo>
                        <a:pt x="498" y="834"/>
                      </a:lnTo>
                      <a:lnTo>
                        <a:pt x="486" y="822"/>
                      </a:lnTo>
                      <a:lnTo>
                        <a:pt x="486" y="816"/>
                      </a:lnTo>
                      <a:lnTo>
                        <a:pt x="498" y="804"/>
                      </a:lnTo>
                      <a:lnTo>
                        <a:pt x="504" y="804"/>
                      </a:lnTo>
                      <a:lnTo>
                        <a:pt x="510" y="798"/>
                      </a:lnTo>
                      <a:lnTo>
                        <a:pt x="480" y="798"/>
                      </a:lnTo>
                      <a:lnTo>
                        <a:pt x="462" y="792"/>
                      </a:lnTo>
                      <a:lnTo>
                        <a:pt x="450" y="792"/>
                      </a:lnTo>
                      <a:lnTo>
                        <a:pt x="432" y="786"/>
                      </a:lnTo>
                      <a:lnTo>
                        <a:pt x="408" y="786"/>
                      </a:lnTo>
                      <a:lnTo>
                        <a:pt x="390" y="780"/>
                      </a:lnTo>
                      <a:lnTo>
                        <a:pt x="372" y="780"/>
                      </a:lnTo>
                      <a:lnTo>
                        <a:pt x="360" y="774"/>
                      </a:lnTo>
                      <a:lnTo>
                        <a:pt x="348" y="774"/>
                      </a:lnTo>
                      <a:lnTo>
                        <a:pt x="360" y="804"/>
                      </a:lnTo>
                      <a:lnTo>
                        <a:pt x="342" y="804"/>
                      </a:lnTo>
                      <a:lnTo>
                        <a:pt x="330" y="816"/>
                      </a:lnTo>
                      <a:lnTo>
                        <a:pt x="330" y="822"/>
                      </a:lnTo>
                      <a:lnTo>
                        <a:pt x="336" y="828"/>
                      </a:lnTo>
                      <a:lnTo>
                        <a:pt x="348" y="834"/>
                      </a:lnTo>
                      <a:lnTo>
                        <a:pt x="354" y="840"/>
                      </a:lnTo>
                      <a:lnTo>
                        <a:pt x="366" y="840"/>
                      </a:lnTo>
                      <a:lnTo>
                        <a:pt x="372" y="846"/>
                      </a:lnTo>
                      <a:lnTo>
                        <a:pt x="372" y="852"/>
                      </a:lnTo>
                      <a:lnTo>
                        <a:pt x="360" y="852"/>
                      </a:lnTo>
                      <a:lnTo>
                        <a:pt x="348" y="846"/>
                      </a:lnTo>
                      <a:lnTo>
                        <a:pt x="336" y="846"/>
                      </a:lnTo>
                      <a:lnTo>
                        <a:pt x="324" y="840"/>
                      </a:lnTo>
                      <a:lnTo>
                        <a:pt x="306" y="834"/>
                      </a:lnTo>
                      <a:lnTo>
                        <a:pt x="300" y="834"/>
                      </a:lnTo>
                      <a:lnTo>
                        <a:pt x="294" y="840"/>
                      </a:lnTo>
                      <a:lnTo>
                        <a:pt x="294" y="846"/>
                      </a:lnTo>
                      <a:lnTo>
                        <a:pt x="306" y="858"/>
                      </a:lnTo>
                      <a:lnTo>
                        <a:pt x="318" y="864"/>
                      </a:lnTo>
                      <a:lnTo>
                        <a:pt x="324" y="870"/>
                      </a:lnTo>
                      <a:lnTo>
                        <a:pt x="336" y="870"/>
                      </a:lnTo>
                      <a:lnTo>
                        <a:pt x="336" y="882"/>
                      </a:lnTo>
                      <a:lnTo>
                        <a:pt x="342" y="894"/>
                      </a:lnTo>
                      <a:lnTo>
                        <a:pt x="366" y="918"/>
                      </a:lnTo>
                      <a:lnTo>
                        <a:pt x="372" y="930"/>
                      </a:lnTo>
                      <a:lnTo>
                        <a:pt x="372" y="954"/>
                      </a:lnTo>
                      <a:lnTo>
                        <a:pt x="408" y="960"/>
                      </a:lnTo>
                      <a:lnTo>
                        <a:pt x="414" y="978"/>
                      </a:lnTo>
                      <a:lnTo>
                        <a:pt x="444" y="978"/>
                      </a:lnTo>
                      <a:lnTo>
                        <a:pt x="480" y="996"/>
                      </a:lnTo>
                      <a:lnTo>
                        <a:pt x="486" y="1002"/>
                      </a:lnTo>
                      <a:lnTo>
                        <a:pt x="486" y="1014"/>
                      </a:lnTo>
                      <a:lnTo>
                        <a:pt x="480" y="1020"/>
                      </a:lnTo>
                      <a:lnTo>
                        <a:pt x="468" y="1026"/>
                      </a:lnTo>
                      <a:lnTo>
                        <a:pt x="462" y="1038"/>
                      </a:lnTo>
                      <a:lnTo>
                        <a:pt x="462" y="1056"/>
                      </a:lnTo>
                      <a:lnTo>
                        <a:pt x="468" y="1062"/>
                      </a:lnTo>
                      <a:lnTo>
                        <a:pt x="492" y="1062"/>
                      </a:lnTo>
                      <a:lnTo>
                        <a:pt x="498" y="1056"/>
                      </a:lnTo>
                      <a:lnTo>
                        <a:pt x="504" y="1038"/>
                      </a:lnTo>
                      <a:lnTo>
                        <a:pt x="510" y="1026"/>
                      </a:lnTo>
                      <a:lnTo>
                        <a:pt x="516" y="1020"/>
                      </a:lnTo>
                      <a:lnTo>
                        <a:pt x="528" y="1020"/>
                      </a:lnTo>
                      <a:lnTo>
                        <a:pt x="546" y="1026"/>
                      </a:lnTo>
                      <a:lnTo>
                        <a:pt x="546" y="1020"/>
                      </a:lnTo>
                      <a:lnTo>
                        <a:pt x="552" y="1014"/>
                      </a:lnTo>
                      <a:lnTo>
                        <a:pt x="570" y="1014"/>
                      </a:lnTo>
                      <a:lnTo>
                        <a:pt x="594" y="1026"/>
                      </a:lnTo>
                      <a:lnTo>
                        <a:pt x="606" y="1026"/>
                      </a:lnTo>
                      <a:lnTo>
                        <a:pt x="618" y="1038"/>
                      </a:lnTo>
                      <a:lnTo>
                        <a:pt x="630" y="1044"/>
                      </a:lnTo>
                      <a:lnTo>
                        <a:pt x="636" y="1056"/>
                      </a:lnTo>
                      <a:lnTo>
                        <a:pt x="642" y="1062"/>
                      </a:lnTo>
                      <a:lnTo>
                        <a:pt x="648" y="1074"/>
                      </a:lnTo>
                      <a:lnTo>
                        <a:pt x="672" y="1098"/>
                      </a:lnTo>
                      <a:lnTo>
                        <a:pt x="684" y="1104"/>
                      </a:lnTo>
                      <a:lnTo>
                        <a:pt x="690" y="1110"/>
                      </a:lnTo>
                      <a:lnTo>
                        <a:pt x="696" y="1104"/>
                      </a:lnTo>
                      <a:lnTo>
                        <a:pt x="696" y="1098"/>
                      </a:lnTo>
                      <a:lnTo>
                        <a:pt x="702" y="1092"/>
                      </a:lnTo>
                      <a:lnTo>
                        <a:pt x="654" y="810"/>
                      </a:lnTo>
                      <a:lnTo>
                        <a:pt x="798" y="768"/>
                      </a:lnTo>
                      <a:lnTo>
                        <a:pt x="804" y="774"/>
                      </a:lnTo>
                      <a:lnTo>
                        <a:pt x="804" y="762"/>
                      </a:lnTo>
                      <a:lnTo>
                        <a:pt x="810" y="756"/>
                      </a:lnTo>
                      <a:lnTo>
                        <a:pt x="810" y="750"/>
                      </a:lnTo>
                      <a:lnTo>
                        <a:pt x="816" y="738"/>
                      </a:lnTo>
                      <a:lnTo>
                        <a:pt x="816" y="732"/>
                      </a:lnTo>
                      <a:lnTo>
                        <a:pt x="822" y="726"/>
                      </a:lnTo>
                      <a:lnTo>
                        <a:pt x="846" y="726"/>
                      </a:lnTo>
                      <a:lnTo>
                        <a:pt x="852" y="750"/>
                      </a:lnTo>
                      <a:lnTo>
                        <a:pt x="864" y="744"/>
                      </a:lnTo>
                      <a:lnTo>
                        <a:pt x="870" y="744"/>
                      </a:lnTo>
                      <a:lnTo>
                        <a:pt x="876" y="738"/>
                      </a:lnTo>
                      <a:lnTo>
                        <a:pt x="876" y="732"/>
                      </a:lnTo>
                      <a:lnTo>
                        <a:pt x="852" y="708"/>
                      </a:lnTo>
                      <a:lnTo>
                        <a:pt x="870" y="708"/>
                      </a:lnTo>
                      <a:lnTo>
                        <a:pt x="882" y="720"/>
                      </a:lnTo>
                      <a:lnTo>
                        <a:pt x="936" y="720"/>
                      </a:lnTo>
                      <a:lnTo>
                        <a:pt x="924" y="708"/>
                      </a:lnTo>
                      <a:lnTo>
                        <a:pt x="918" y="708"/>
                      </a:lnTo>
                      <a:lnTo>
                        <a:pt x="906" y="696"/>
                      </a:lnTo>
                      <a:lnTo>
                        <a:pt x="882" y="696"/>
                      </a:lnTo>
                      <a:lnTo>
                        <a:pt x="876" y="690"/>
                      </a:lnTo>
                      <a:lnTo>
                        <a:pt x="876" y="684"/>
                      </a:lnTo>
                      <a:lnTo>
                        <a:pt x="882" y="678"/>
                      </a:lnTo>
                      <a:lnTo>
                        <a:pt x="906" y="678"/>
                      </a:lnTo>
                      <a:lnTo>
                        <a:pt x="924" y="666"/>
                      </a:lnTo>
                      <a:lnTo>
                        <a:pt x="930" y="672"/>
                      </a:lnTo>
                      <a:lnTo>
                        <a:pt x="936" y="684"/>
                      </a:lnTo>
                      <a:lnTo>
                        <a:pt x="942" y="690"/>
                      </a:lnTo>
                      <a:lnTo>
                        <a:pt x="948" y="690"/>
                      </a:lnTo>
                      <a:lnTo>
                        <a:pt x="954" y="684"/>
                      </a:lnTo>
                      <a:lnTo>
                        <a:pt x="960" y="690"/>
                      </a:lnTo>
                      <a:lnTo>
                        <a:pt x="966" y="702"/>
                      </a:lnTo>
                      <a:lnTo>
                        <a:pt x="966" y="708"/>
                      </a:lnTo>
                      <a:lnTo>
                        <a:pt x="960" y="714"/>
                      </a:lnTo>
                      <a:lnTo>
                        <a:pt x="954" y="714"/>
                      </a:lnTo>
                      <a:lnTo>
                        <a:pt x="942" y="720"/>
                      </a:lnTo>
                      <a:lnTo>
                        <a:pt x="924" y="738"/>
                      </a:lnTo>
                      <a:lnTo>
                        <a:pt x="888" y="738"/>
                      </a:lnTo>
                      <a:lnTo>
                        <a:pt x="882" y="744"/>
                      </a:lnTo>
                      <a:lnTo>
                        <a:pt x="882" y="756"/>
                      </a:lnTo>
                      <a:lnTo>
                        <a:pt x="888" y="762"/>
                      </a:lnTo>
                      <a:lnTo>
                        <a:pt x="900" y="762"/>
                      </a:lnTo>
                      <a:lnTo>
                        <a:pt x="906" y="768"/>
                      </a:lnTo>
                      <a:lnTo>
                        <a:pt x="918" y="768"/>
                      </a:lnTo>
                      <a:lnTo>
                        <a:pt x="918" y="786"/>
                      </a:lnTo>
                      <a:lnTo>
                        <a:pt x="912" y="798"/>
                      </a:lnTo>
                      <a:lnTo>
                        <a:pt x="912" y="816"/>
                      </a:lnTo>
                      <a:lnTo>
                        <a:pt x="918" y="822"/>
                      </a:lnTo>
                      <a:lnTo>
                        <a:pt x="984" y="858"/>
                      </a:lnTo>
                      <a:lnTo>
                        <a:pt x="1062" y="930"/>
                      </a:lnTo>
                      <a:lnTo>
                        <a:pt x="1068" y="930"/>
                      </a:lnTo>
                      <a:lnTo>
                        <a:pt x="1074" y="924"/>
                      </a:lnTo>
                      <a:lnTo>
                        <a:pt x="1110" y="924"/>
                      </a:lnTo>
                      <a:lnTo>
                        <a:pt x="1128" y="918"/>
                      </a:lnTo>
                      <a:lnTo>
                        <a:pt x="1188" y="918"/>
                      </a:lnTo>
                      <a:lnTo>
                        <a:pt x="1206" y="924"/>
                      </a:lnTo>
                      <a:lnTo>
                        <a:pt x="1224" y="924"/>
                      </a:lnTo>
                      <a:lnTo>
                        <a:pt x="1230" y="918"/>
                      </a:lnTo>
                      <a:lnTo>
                        <a:pt x="1254" y="906"/>
                      </a:lnTo>
                      <a:lnTo>
                        <a:pt x="1266" y="906"/>
                      </a:lnTo>
                      <a:lnTo>
                        <a:pt x="1272" y="918"/>
                      </a:lnTo>
                      <a:lnTo>
                        <a:pt x="1290" y="936"/>
                      </a:lnTo>
                      <a:lnTo>
                        <a:pt x="1296" y="954"/>
                      </a:lnTo>
                      <a:lnTo>
                        <a:pt x="1308" y="960"/>
                      </a:lnTo>
                      <a:lnTo>
                        <a:pt x="1314" y="972"/>
                      </a:lnTo>
                      <a:lnTo>
                        <a:pt x="1344" y="972"/>
                      </a:lnTo>
                      <a:lnTo>
                        <a:pt x="1344" y="984"/>
                      </a:lnTo>
                      <a:lnTo>
                        <a:pt x="1350" y="1002"/>
                      </a:lnTo>
                      <a:lnTo>
                        <a:pt x="1350" y="1044"/>
                      </a:lnTo>
                      <a:lnTo>
                        <a:pt x="1356" y="1050"/>
                      </a:lnTo>
                      <a:lnTo>
                        <a:pt x="1362" y="1050"/>
                      </a:lnTo>
                      <a:lnTo>
                        <a:pt x="1368" y="1044"/>
                      </a:lnTo>
                      <a:lnTo>
                        <a:pt x="1380" y="1044"/>
                      </a:lnTo>
                      <a:lnTo>
                        <a:pt x="1386" y="1050"/>
                      </a:lnTo>
                      <a:lnTo>
                        <a:pt x="1416" y="1110"/>
                      </a:lnTo>
                      <a:lnTo>
                        <a:pt x="1494" y="1110"/>
                      </a:lnTo>
                      <a:lnTo>
                        <a:pt x="1512" y="1116"/>
                      </a:lnTo>
                      <a:lnTo>
                        <a:pt x="1512" y="1134"/>
                      </a:lnTo>
                      <a:lnTo>
                        <a:pt x="1506" y="1140"/>
                      </a:lnTo>
                      <a:lnTo>
                        <a:pt x="1506" y="1152"/>
                      </a:lnTo>
                      <a:lnTo>
                        <a:pt x="1512" y="1152"/>
                      </a:lnTo>
                      <a:lnTo>
                        <a:pt x="1524" y="1158"/>
                      </a:lnTo>
                      <a:lnTo>
                        <a:pt x="1536" y="1158"/>
                      </a:lnTo>
                      <a:lnTo>
                        <a:pt x="1542" y="1164"/>
                      </a:lnTo>
                      <a:lnTo>
                        <a:pt x="1542" y="1152"/>
                      </a:lnTo>
                      <a:lnTo>
                        <a:pt x="1536" y="1146"/>
                      </a:lnTo>
                      <a:lnTo>
                        <a:pt x="1536" y="1134"/>
                      </a:lnTo>
                      <a:lnTo>
                        <a:pt x="1548" y="1122"/>
                      </a:lnTo>
                      <a:lnTo>
                        <a:pt x="1560" y="1116"/>
                      </a:lnTo>
                      <a:lnTo>
                        <a:pt x="1566" y="1110"/>
                      </a:lnTo>
                      <a:lnTo>
                        <a:pt x="1572" y="1110"/>
                      </a:lnTo>
                      <a:lnTo>
                        <a:pt x="1572" y="1092"/>
                      </a:lnTo>
                      <a:lnTo>
                        <a:pt x="1584" y="1080"/>
                      </a:lnTo>
                      <a:lnTo>
                        <a:pt x="1596" y="1074"/>
                      </a:lnTo>
                      <a:lnTo>
                        <a:pt x="1608" y="1074"/>
                      </a:lnTo>
                      <a:lnTo>
                        <a:pt x="1614" y="1068"/>
                      </a:lnTo>
                      <a:lnTo>
                        <a:pt x="1620" y="1068"/>
                      </a:lnTo>
                      <a:lnTo>
                        <a:pt x="1632" y="1044"/>
                      </a:lnTo>
                      <a:lnTo>
                        <a:pt x="1656" y="1044"/>
                      </a:lnTo>
                      <a:lnTo>
                        <a:pt x="1686" y="1026"/>
                      </a:lnTo>
                      <a:lnTo>
                        <a:pt x="1662" y="1026"/>
                      </a:lnTo>
                      <a:lnTo>
                        <a:pt x="1662" y="1008"/>
                      </a:lnTo>
                      <a:lnTo>
                        <a:pt x="1668" y="996"/>
                      </a:lnTo>
                      <a:lnTo>
                        <a:pt x="1686" y="978"/>
                      </a:lnTo>
                      <a:lnTo>
                        <a:pt x="1716" y="978"/>
                      </a:lnTo>
                      <a:lnTo>
                        <a:pt x="1728" y="984"/>
                      </a:lnTo>
                      <a:lnTo>
                        <a:pt x="1746" y="990"/>
                      </a:lnTo>
                      <a:lnTo>
                        <a:pt x="1782" y="1008"/>
                      </a:lnTo>
                      <a:lnTo>
                        <a:pt x="1812" y="1008"/>
                      </a:lnTo>
                      <a:lnTo>
                        <a:pt x="1830" y="1014"/>
                      </a:lnTo>
                      <a:lnTo>
                        <a:pt x="1830" y="1002"/>
                      </a:lnTo>
                      <a:lnTo>
                        <a:pt x="1824" y="990"/>
                      </a:lnTo>
                      <a:lnTo>
                        <a:pt x="1824" y="960"/>
                      </a:lnTo>
                      <a:lnTo>
                        <a:pt x="1830" y="954"/>
                      </a:lnTo>
                      <a:lnTo>
                        <a:pt x="1872" y="954"/>
                      </a:lnTo>
                      <a:lnTo>
                        <a:pt x="1884" y="960"/>
                      </a:lnTo>
                      <a:lnTo>
                        <a:pt x="1890" y="972"/>
                      </a:lnTo>
                      <a:lnTo>
                        <a:pt x="1914" y="972"/>
                      </a:lnTo>
                      <a:lnTo>
                        <a:pt x="1926" y="978"/>
                      </a:lnTo>
                      <a:lnTo>
                        <a:pt x="1944" y="978"/>
                      </a:lnTo>
                      <a:lnTo>
                        <a:pt x="1962" y="972"/>
                      </a:lnTo>
                      <a:lnTo>
                        <a:pt x="2082" y="972"/>
                      </a:lnTo>
                      <a:lnTo>
                        <a:pt x="2094" y="978"/>
                      </a:lnTo>
                      <a:lnTo>
                        <a:pt x="2106" y="978"/>
                      </a:lnTo>
                      <a:lnTo>
                        <a:pt x="2154" y="972"/>
                      </a:lnTo>
                      <a:lnTo>
                        <a:pt x="2166" y="984"/>
                      </a:lnTo>
                      <a:lnTo>
                        <a:pt x="2184" y="984"/>
                      </a:lnTo>
                      <a:lnTo>
                        <a:pt x="2208" y="1014"/>
                      </a:lnTo>
                      <a:lnTo>
                        <a:pt x="2250" y="1014"/>
                      </a:lnTo>
                      <a:lnTo>
                        <a:pt x="2268" y="1020"/>
                      </a:lnTo>
                      <a:lnTo>
                        <a:pt x="2262" y="1014"/>
                      </a:lnTo>
                      <a:lnTo>
                        <a:pt x="2262" y="1002"/>
                      </a:lnTo>
                      <a:lnTo>
                        <a:pt x="2256" y="996"/>
                      </a:lnTo>
                      <a:lnTo>
                        <a:pt x="2256" y="984"/>
                      </a:lnTo>
                      <a:lnTo>
                        <a:pt x="2280" y="984"/>
                      </a:lnTo>
                      <a:lnTo>
                        <a:pt x="2262" y="966"/>
                      </a:lnTo>
                      <a:lnTo>
                        <a:pt x="2262" y="960"/>
                      </a:lnTo>
                      <a:lnTo>
                        <a:pt x="2268" y="954"/>
                      </a:lnTo>
                      <a:lnTo>
                        <a:pt x="2286" y="954"/>
                      </a:lnTo>
                      <a:lnTo>
                        <a:pt x="2286" y="942"/>
                      </a:lnTo>
                      <a:lnTo>
                        <a:pt x="2274" y="936"/>
                      </a:lnTo>
                      <a:lnTo>
                        <a:pt x="2268" y="924"/>
                      </a:lnTo>
                      <a:lnTo>
                        <a:pt x="2226" y="882"/>
                      </a:lnTo>
                      <a:lnTo>
                        <a:pt x="2214" y="858"/>
                      </a:lnTo>
                      <a:lnTo>
                        <a:pt x="2214" y="828"/>
                      </a:lnTo>
                      <a:lnTo>
                        <a:pt x="2196" y="828"/>
                      </a:lnTo>
                      <a:lnTo>
                        <a:pt x="2184" y="822"/>
                      </a:lnTo>
                      <a:lnTo>
                        <a:pt x="2178" y="816"/>
                      </a:lnTo>
                      <a:lnTo>
                        <a:pt x="2178" y="810"/>
                      </a:lnTo>
                      <a:lnTo>
                        <a:pt x="2184" y="804"/>
                      </a:lnTo>
                      <a:lnTo>
                        <a:pt x="2196" y="798"/>
                      </a:lnTo>
                      <a:lnTo>
                        <a:pt x="2208" y="798"/>
                      </a:lnTo>
                      <a:lnTo>
                        <a:pt x="2220" y="792"/>
                      </a:lnTo>
                      <a:lnTo>
                        <a:pt x="2232" y="792"/>
                      </a:lnTo>
                      <a:lnTo>
                        <a:pt x="2268" y="774"/>
                      </a:lnTo>
                      <a:lnTo>
                        <a:pt x="2280" y="774"/>
                      </a:lnTo>
                      <a:lnTo>
                        <a:pt x="2286" y="780"/>
                      </a:lnTo>
                      <a:lnTo>
                        <a:pt x="2292" y="792"/>
                      </a:lnTo>
                      <a:lnTo>
                        <a:pt x="2298" y="798"/>
                      </a:lnTo>
                      <a:lnTo>
                        <a:pt x="2316" y="786"/>
                      </a:lnTo>
                      <a:lnTo>
                        <a:pt x="2328" y="798"/>
                      </a:lnTo>
                      <a:lnTo>
                        <a:pt x="2334" y="798"/>
                      </a:lnTo>
                      <a:lnTo>
                        <a:pt x="2340" y="792"/>
                      </a:lnTo>
                      <a:lnTo>
                        <a:pt x="2340" y="780"/>
                      </a:lnTo>
                      <a:lnTo>
                        <a:pt x="2334" y="774"/>
                      </a:lnTo>
                      <a:lnTo>
                        <a:pt x="2328" y="774"/>
                      </a:lnTo>
                      <a:lnTo>
                        <a:pt x="2322" y="768"/>
                      </a:lnTo>
                      <a:lnTo>
                        <a:pt x="2316" y="768"/>
                      </a:lnTo>
                      <a:lnTo>
                        <a:pt x="2316" y="630"/>
                      </a:lnTo>
                      <a:lnTo>
                        <a:pt x="2328" y="630"/>
                      </a:lnTo>
                      <a:lnTo>
                        <a:pt x="2340" y="636"/>
                      </a:lnTo>
                      <a:lnTo>
                        <a:pt x="2352" y="636"/>
                      </a:lnTo>
                      <a:lnTo>
                        <a:pt x="2376" y="648"/>
                      </a:lnTo>
                      <a:lnTo>
                        <a:pt x="2424" y="648"/>
                      </a:lnTo>
                      <a:lnTo>
                        <a:pt x="2436" y="660"/>
                      </a:lnTo>
                      <a:lnTo>
                        <a:pt x="2454" y="642"/>
                      </a:lnTo>
                      <a:lnTo>
                        <a:pt x="2472" y="642"/>
                      </a:lnTo>
                      <a:lnTo>
                        <a:pt x="2478" y="636"/>
                      </a:lnTo>
                      <a:lnTo>
                        <a:pt x="2478" y="618"/>
                      </a:lnTo>
                      <a:lnTo>
                        <a:pt x="2466" y="594"/>
                      </a:lnTo>
                      <a:lnTo>
                        <a:pt x="2454" y="582"/>
                      </a:lnTo>
                      <a:lnTo>
                        <a:pt x="2442" y="558"/>
                      </a:lnTo>
                      <a:lnTo>
                        <a:pt x="2442" y="540"/>
                      </a:lnTo>
                      <a:lnTo>
                        <a:pt x="2454" y="528"/>
                      </a:lnTo>
                      <a:lnTo>
                        <a:pt x="2496" y="528"/>
                      </a:lnTo>
                      <a:lnTo>
                        <a:pt x="2502" y="522"/>
                      </a:lnTo>
                      <a:lnTo>
                        <a:pt x="2502" y="510"/>
                      </a:lnTo>
                      <a:lnTo>
                        <a:pt x="2484" y="492"/>
                      </a:lnTo>
                      <a:close/>
                      <a:moveTo>
                        <a:pt x="2082" y="696"/>
                      </a:moveTo>
                      <a:lnTo>
                        <a:pt x="2046" y="696"/>
                      </a:lnTo>
                      <a:lnTo>
                        <a:pt x="2046" y="702"/>
                      </a:lnTo>
                      <a:lnTo>
                        <a:pt x="2040" y="708"/>
                      </a:lnTo>
                      <a:lnTo>
                        <a:pt x="2028" y="708"/>
                      </a:lnTo>
                      <a:lnTo>
                        <a:pt x="2022" y="702"/>
                      </a:lnTo>
                      <a:lnTo>
                        <a:pt x="2010" y="696"/>
                      </a:lnTo>
                      <a:lnTo>
                        <a:pt x="1980" y="702"/>
                      </a:lnTo>
                      <a:lnTo>
                        <a:pt x="1950" y="696"/>
                      </a:lnTo>
                      <a:lnTo>
                        <a:pt x="1932" y="696"/>
                      </a:lnTo>
                      <a:lnTo>
                        <a:pt x="1908" y="690"/>
                      </a:lnTo>
                      <a:lnTo>
                        <a:pt x="1860" y="690"/>
                      </a:lnTo>
                      <a:lnTo>
                        <a:pt x="1854" y="684"/>
                      </a:lnTo>
                      <a:lnTo>
                        <a:pt x="1854" y="678"/>
                      </a:lnTo>
                      <a:lnTo>
                        <a:pt x="1836" y="696"/>
                      </a:lnTo>
                      <a:lnTo>
                        <a:pt x="1830" y="696"/>
                      </a:lnTo>
                      <a:lnTo>
                        <a:pt x="1824" y="708"/>
                      </a:lnTo>
                      <a:lnTo>
                        <a:pt x="1824" y="714"/>
                      </a:lnTo>
                      <a:lnTo>
                        <a:pt x="1818" y="726"/>
                      </a:lnTo>
                      <a:lnTo>
                        <a:pt x="1812" y="732"/>
                      </a:lnTo>
                      <a:lnTo>
                        <a:pt x="1794" y="732"/>
                      </a:lnTo>
                      <a:lnTo>
                        <a:pt x="1800" y="762"/>
                      </a:lnTo>
                      <a:lnTo>
                        <a:pt x="1788" y="768"/>
                      </a:lnTo>
                      <a:lnTo>
                        <a:pt x="1806" y="786"/>
                      </a:lnTo>
                      <a:lnTo>
                        <a:pt x="1800" y="810"/>
                      </a:lnTo>
                      <a:lnTo>
                        <a:pt x="1794" y="810"/>
                      </a:lnTo>
                      <a:lnTo>
                        <a:pt x="1788" y="798"/>
                      </a:lnTo>
                      <a:lnTo>
                        <a:pt x="1776" y="792"/>
                      </a:lnTo>
                      <a:lnTo>
                        <a:pt x="1770" y="780"/>
                      </a:lnTo>
                      <a:lnTo>
                        <a:pt x="1758" y="774"/>
                      </a:lnTo>
                      <a:lnTo>
                        <a:pt x="1752" y="762"/>
                      </a:lnTo>
                      <a:lnTo>
                        <a:pt x="1752" y="750"/>
                      </a:lnTo>
                      <a:lnTo>
                        <a:pt x="1746" y="732"/>
                      </a:lnTo>
                      <a:lnTo>
                        <a:pt x="1746" y="720"/>
                      </a:lnTo>
                      <a:lnTo>
                        <a:pt x="1764" y="702"/>
                      </a:lnTo>
                      <a:lnTo>
                        <a:pt x="1776" y="702"/>
                      </a:lnTo>
                      <a:lnTo>
                        <a:pt x="1782" y="696"/>
                      </a:lnTo>
                      <a:lnTo>
                        <a:pt x="1788" y="684"/>
                      </a:lnTo>
                      <a:lnTo>
                        <a:pt x="1788" y="678"/>
                      </a:lnTo>
                      <a:lnTo>
                        <a:pt x="1800" y="666"/>
                      </a:lnTo>
                      <a:lnTo>
                        <a:pt x="1818" y="666"/>
                      </a:lnTo>
                      <a:lnTo>
                        <a:pt x="1830" y="672"/>
                      </a:lnTo>
                      <a:lnTo>
                        <a:pt x="1848" y="672"/>
                      </a:lnTo>
                      <a:lnTo>
                        <a:pt x="1854" y="666"/>
                      </a:lnTo>
                      <a:lnTo>
                        <a:pt x="1896" y="666"/>
                      </a:lnTo>
                      <a:lnTo>
                        <a:pt x="1908" y="672"/>
                      </a:lnTo>
                      <a:lnTo>
                        <a:pt x="1914" y="678"/>
                      </a:lnTo>
                      <a:lnTo>
                        <a:pt x="1932" y="678"/>
                      </a:lnTo>
                      <a:lnTo>
                        <a:pt x="1944" y="684"/>
                      </a:lnTo>
                      <a:lnTo>
                        <a:pt x="1974" y="684"/>
                      </a:lnTo>
                      <a:lnTo>
                        <a:pt x="1986" y="672"/>
                      </a:lnTo>
                      <a:lnTo>
                        <a:pt x="2028" y="672"/>
                      </a:lnTo>
                      <a:lnTo>
                        <a:pt x="2034" y="678"/>
                      </a:lnTo>
                      <a:lnTo>
                        <a:pt x="2046" y="678"/>
                      </a:lnTo>
                      <a:lnTo>
                        <a:pt x="2052" y="672"/>
                      </a:lnTo>
                      <a:lnTo>
                        <a:pt x="2064" y="666"/>
                      </a:lnTo>
                      <a:lnTo>
                        <a:pt x="2088" y="666"/>
                      </a:lnTo>
                      <a:lnTo>
                        <a:pt x="2088" y="684"/>
                      </a:lnTo>
                      <a:lnTo>
                        <a:pt x="2082" y="690"/>
                      </a:lnTo>
                      <a:lnTo>
                        <a:pt x="2082" y="69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2" name="Jordan"/>
                <p:cNvSpPr>
                  <a:spLocks/>
                </p:cNvSpPr>
                <p:nvPr/>
              </p:nvSpPr>
              <p:spPr bwMode="gray">
                <a:xfrm>
                  <a:off x="3216" y="2710"/>
                  <a:ext cx="69" cy="46"/>
                </a:xfrm>
                <a:custGeom>
                  <a:avLst/>
                  <a:gdLst>
                    <a:gd name="T0" fmla="*/ 117656 w 282"/>
                    <a:gd name="T1" fmla="*/ 3619 h 336"/>
                    <a:gd name="T2" fmla="*/ 117656 w 282"/>
                    <a:gd name="T3" fmla="*/ 3619 h 336"/>
                    <a:gd name="T4" fmla="*/ 117656 w 282"/>
                    <a:gd name="T5" fmla="*/ 0 h 336"/>
                    <a:gd name="T6" fmla="*/ 117656 w 282"/>
                    <a:gd name="T7" fmla="*/ 3619 h 336"/>
                    <a:gd name="T8" fmla="*/ 117656 w 282"/>
                    <a:gd name="T9" fmla="*/ 3619 h 336"/>
                    <a:gd name="T10" fmla="*/ 117656 w 282"/>
                    <a:gd name="T11" fmla="*/ 3619 h 336"/>
                    <a:gd name="T12" fmla="*/ 117656 w 282"/>
                    <a:gd name="T13" fmla="*/ 3619 h 336"/>
                    <a:gd name="T14" fmla="*/ 117656 w 282"/>
                    <a:gd name="T15" fmla="*/ 3619 h 336"/>
                    <a:gd name="T16" fmla="*/ 117656 w 282"/>
                    <a:gd name="T17" fmla="*/ 3619 h 336"/>
                    <a:gd name="T18" fmla="*/ 117656 w 282"/>
                    <a:gd name="T19" fmla="*/ 3619 h 336"/>
                    <a:gd name="T20" fmla="*/ 117656 w 282"/>
                    <a:gd name="T21" fmla="*/ 3619 h 336"/>
                    <a:gd name="T22" fmla="*/ 117656 w 282"/>
                    <a:gd name="T23" fmla="*/ 3619 h 336"/>
                    <a:gd name="T24" fmla="*/ 117656 w 282"/>
                    <a:gd name="T25" fmla="*/ 3619 h 336"/>
                    <a:gd name="T26" fmla="*/ 117656 w 282"/>
                    <a:gd name="T27" fmla="*/ 3619 h 336"/>
                    <a:gd name="T28" fmla="*/ 117656 w 282"/>
                    <a:gd name="T29" fmla="*/ 3619 h 336"/>
                    <a:gd name="T30" fmla="*/ 117656 w 282"/>
                    <a:gd name="T31" fmla="*/ 3619 h 336"/>
                    <a:gd name="T32" fmla="*/ 117656 w 282"/>
                    <a:gd name="T33" fmla="*/ 3619 h 336"/>
                    <a:gd name="T34" fmla="*/ 117656 w 282"/>
                    <a:gd name="T35" fmla="*/ 3619 h 336"/>
                    <a:gd name="T36" fmla="*/ 117656 w 282"/>
                    <a:gd name="T37" fmla="*/ 3619 h 336"/>
                    <a:gd name="T38" fmla="*/ 117656 w 282"/>
                    <a:gd name="T39" fmla="*/ 3619 h 336"/>
                    <a:gd name="T40" fmla="*/ 117656 w 282"/>
                    <a:gd name="T41" fmla="*/ 3619 h 336"/>
                    <a:gd name="T42" fmla="*/ 117656 w 282"/>
                    <a:gd name="T43" fmla="*/ 3619 h 336"/>
                    <a:gd name="T44" fmla="*/ 117656 w 282"/>
                    <a:gd name="T45" fmla="*/ 3619 h 336"/>
                    <a:gd name="T46" fmla="*/ 0 w 282"/>
                    <a:gd name="T47" fmla="*/ 3619 h 336"/>
                    <a:gd name="T48" fmla="*/ 0 w 282"/>
                    <a:gd name="T49" fmla="*/ 3619 h 336"/>
                    <a:gd name="T50" fmla="*/ 117656 w 282"/>
                    <a:gd name="T51" fmla="*/ 3619 h 336"/>
                    <a:gd name="T52" fmla="*/ 117656 w 282"/>
                    <a:gd name="T53" fmla="*/ 3619 h 336"/>
                    <a:gd name="T54" fmla="*/ 117656 w 282"/>
                    <a:gd name="T55" fmla="*/ 3619 h 336"/>
                    <a:gd name="T56" fmla="*/ 117656 w 282"/>
                    <a:gd name="T57" fmla="*/ 3619 h 336"/>
                    <a:gd name="T58" fmla="*/ 117656 w 282"/>
                    <a:gd name="T59" fmla="*/ 3619 h 336"/>
                    <a:gd name="T60" fmla="*/ 117656 w 282"/>
                    <a:gd name="T61" fmla="*/ 3619 h 336"/>
                    <a:gd name="T62" fmla="*/ 117656 w 282"/>
                    <a:gd name="T63" fmla="*/ 3619 h 336"/>
                    <a:gd name="T64" fmla="*/ 117656 w 282"/>
                    <a:gd name="T65" fmla="*/ 3619 h 336"/>
                    <a:gd name="T66" fmla="*/ 117656 w 282"/>
                    <a:gd name="T67" fmla="*/ 3619 h 336"/>
                    <a:gd name="T68" fmla="*/ 117656 w 282"/>
                    <a:gd name="T69" fmla="*/ 3619 h 336"/>
                    <a:gd name="T70" fmla="*/ 117656 w 282"/>
                    <a:gd name="T71" fmla="*/ 3619 h 336"/>
                    <a:gd name="T72" fmla="*/ 117656 w 282"/>
                    <a:gd name="T73" fmla="*/ 3619 h 336"/>
                    <a:gd name="T74" fmla="*/ 117656 w 282"/>
                    <a:gd name="T75" fmla="*/ 3619 h 336"/>
                    <a:gd name="T76" fmla="*/ 117656 w 282"/>
                    <a:gd name="T77" fmla="*/ 3619 h 336"/>
                    <a:gd name="T78" fmla="*/ 117656 w 282"/>
                    <a:gd name="T79" fmla="*/ 3619 h 336"/>
                    <a:gd name="T80" fmla="*/ 117656 w 282"/>
                    <a:gd name="T81" fmla="*/ 3619 h 336"/>
                    <a:gd name="T82" fmla="*/ 117656 w 282"/>
                    <a:gd name="T83" fmla="*/ 3619 h 336"/>
                    <a:gd name="T84" fmla="*/ 117656 w 282"/>
                    <a:gd name="T85" fmla="*/ 3619 h 336"/>
                    <a:gd name="T86" fmla="*/ 117656 w 282"/>
                    <a:gd name="T87" fmla="*/ 3619 h 336"/>
                    <a:gd name="T88" fmla="*/ 117656 w 282"/>
                    <a:gd name="T89" fmla="*/ 3619 h 336"/>
                    <a:gd name="T90" fmla="*/ 117656 w 282"/>
                    <a:gd name="T91" fmla="*/ 3619 h 336"/>
                    <a:gd name="T92" fmla="*/ 117656 w 282"/>
                    <a:gd name="T93" fmla="*/ 3619 h 336"/>
                    <a:gd name="T94" fmla="*/ 117656 w 282"/>
                    <a:gd name="T95" fmla="*/ 3619 h 336"/>
                    <a:gd name="T96" fmla="*/ 117656 w 282"/>
                    <a:gd name="T97" fmla="*/ 3619 h 336"/>
                    <a:gd name="T98" fmla="*/ 117656 w 282"/>
                    <a:gd name="T99" fmla="*/ 3619 h 336"/>
                    <a:gd name="T100" fmla="*/ 117656 w 282"/>
                    <a:gd name="T101" fmla="*/ 3619 h 336"/>
                    <a:gd name="T102" fmla="*/ 117656 w 282"/>
                    <a:gd name="T103" fmla="*/ 3619 h 336"/>
                    <a:gd name="T104" fmla="*/ 117656 w 282"/>
                    <a:gd name="T105" fmla="*/ 3619 h 336"/>
                    <a:gd name="T106" fmla="*/ 117656 w 282"/>
                    <a:gd name="T107" fmla="*/ 3619 h 336"/>
                    <a:gd name="T108" fmla="*/ 117656 w 282"/>
                    <a:gd name="T109" fmla="*/ 3619 h 336"/>
                    <a:gd name="T110" fmla="*/ 117656 w 282"/>
                    <a:gd name="T111" fmla="*/ 3619 h 336"/>
                    <a:gd name="T112" fmla="*/ 117656 w 282"/>
                    <a:gd name="T113" fmla="*/ 3619 h 336"/>
                    <a:gd name="T114" fmla="*/ 117656 w 282"/>
                    <a:gd name="T115" fmla="*/ 3619 h 336"/>
                    <a:gd name="T116" fmla="*/ 117656 w 282"/>
                    <a:gd name="T117" fmla="*/ 3619 h 336"/>
                    <a:gd name="T118" fmla="*/ 117656 w 282"/>
                    <a:gd name="T119" fmla="*/ 3619 h 336"/>
                    <a:gd name="T120" fmla="*/ 117656 w 282"/>
                    <a:gd name="T121" fmla="*/ 3619 h 336"/>
                    <a:gd name="T122" fmla="*/ 117656 w 282"/>
                    <a:gd name="T123" fmla="*/ 3619 h 3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82"/>
                    <a:gd name="T187" fmla="*/ 0 h 336"/>
                    <a:gd name="T188" fmla="*/ 282 w 282"/>
                    <a:gd name="T189" fmla="*/ 336 h 3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82" h="336">
                      <a:moveTo>
                        <a:pt x="258" y="60"/>
                      </a:moveTo>
                      <a:lnTo>
                        <a:pt x="258" y="42"/>
                      </a:lnTo>
                      <a:lnTo>
                        <a:pt x="234" y="0"/>
                      </a:lnTo>
                      <a:lnTo>
                        <a:pt x="222" y="6"/>
                      </a:lnTo>
                      <a:lnTo>
                        <a:pt x="198" y="30"/>
                      </a:lnTo>
                      <a:lnTo>
                        <a:pt x="138" y="78"/>
                      </a:lnTo>
                      <a:lnTo>
                        <a:pt x="114" y="84"/>
                      </a:lnTo>
                      <a:lnTo>
                        <a:pt x="96" y="84"/>
                      </a:lnTo>
                      <a:lnTo>
                        <a:pt x="84" y="78"/>
                      </a:lnTo>
                      <a:lnTo>
                        <a:pt x="72" y="66"/>
                      </a:lnTo>
                      <a:lnTo>
                        <a:pt x="36" y="48"/>
                      </a:lnTo>
                      <a:lnTo>
                        <a:pt x="30" y="48"/>
                      </a:lnTo>
                      <a:lnTo>
                        <a:pt x="24" y="66"/>
                      </a:lnTo>
                      <a:lnTo>
                        <a:pt x="30" y="138"/>
                      </a:lnTo>
                      <a:lnTo>
                        <a:pt x="18" y="150"/>
                      </a:lnTo>
                      <a:lnTo>
                        <a:pt x="18" y="162"/>
                      </a:lnTo>
                      <a:lnTo>
                        <a:pt x="30" y="174"/>
                      </a:lnTo>
                      <a:lnTo>
                        <a:pt x="30" y="186"/>
                      </a:lnTo>
                      <a:lnTo>
                        <a:pt x="24" y="198"/>
                      </a:lnTo>
                      <a:lnTo>
                        <a:pt x="18" y="204"/>
                      </a:lnTo>
                      <a:lnTo>
                        <a:pt x="12" y="216"/>
                      </a:lnTo>
                      <a:lnTo>
                        <a:pt x="6" y="222"/>
                      </a:lnTo>
                      <a:lnTo>
                        <a:pt x="6" y="282"/>
                      </a:lnTo>
                      <a:lnTo>
                        <a:pt x="0" y="294"/>
                      </a:lnTo>
                      <a:lnTo>
                        <a:pt x="0" y="312"/>
                      </a:lnTo>
                      <a:lnTo>
                        <a:pt x="6" y="324"/>
                      </a:lnTo>
                      <a:lnTo>
                        <a:pt x="24" y="324"/>
                      </a:lnTo>
                      <a:lnTo>
                        <a:pt x="48" y="336"/>
                      </a:lnTo>
                      <a:lnTo>
                        <a:pt x="84" y="336"/>
                      </a:lnTo>
                      <a:lnTo>
                        <a:pt x="96" y="324"/>
                      </a:lnTo>
                      <a:lnTo>
                        <a:pt x="108" y="300"/>
                      </a:lnTo>
                      <a:lnTo>
                        <a:pt x="108" y="288"/>
                      </a:lnTo>
                      <a:lnTo>
                        <a:pt x="120" y="276"/>
                      </a:lnTo>
                      <a:lnTo>
                        <a:pt x="126" y="276"/>
                      </a:lnTo>
                      <a:lnTo>
                        <a:pt x="138" y="270"/>
                      </a:lnTo>
                      <a:lnTo>
                        <a:pt x="150" y="270"/>
                      </a:lnTo>
                      <a:lnTo>
                        <a:pt x="162" y="264"/>
                      </a:lnTo>
                      <a:lnTo>
                        <a:pt x="168" y="258"/>
                      </a:lnTo>
                      <a:lnTo>
                        <a:pt x="174" y="246"/>
                      </a:lnTo>
                      <a:lnTo>
                        <a:pt x="180" y="240"/>
                      </a:lnTo>
                      <a:lnTo>
                        <a:pt x="180" y="228"/>
                      </a:lnTo>
                      <a:lnTo>
                        <a:pt x="186" y="222"/>
                      </a:lnTo>
                      <a:lnTo>
                        <a:pt x="186" y="210"/>
                      </a:lnTo>
                      <a:lnTo>
                        <a:pt x="180" y="204"/>
                      </a:lnTo>
                      <a:lnTo>
                        <a:pt x="168" y="180"/>
                      </a:lnTo>
                      <a:lnTo>
                        <a:pt x="144" y="156"/>
                      </a:lnTo>
                      <a:lnTo>
                        <a:pt x="132" y="156"/>
                      </a:lnTo>
                      <a:lnTo>
                        <a:pt x="120" y="150"/>
                      </a:lnTo>
                      <a:lnTo>
                        <a:pt x="96" y="150"/>
                      </a:lnTo>
                      <a:lnTo>
                        <a:pt x="96" y="144"/>
                      </a:lnTo>
                      <a:lnTo>
                        <a:pt x="108" y="144"/>
                      </a:lnTo>
                      <a:lnTo>
                        <a:pt x="120" y="138"/>
                      </a:lnTo>
                      <a:lnTo>
                        <a:pt x="186" y="138"/>
                      </a:lnTo>
                      <a:lnTo>
                        <a:pt x="198" y="114"/>
                      </a:lnTo>
                      <a:lnTo>
                        <a:pt x="240" y="114"/>
                      </a:lnTo>
                      <a:lnTo>
                        <a:pt x="252" y="108"/>
                      </a:lnTo>
                      <a:lnTo>
                        <a:pt x="258" y="102"/>
                      </a:lnTo>
                      <a:lnTo>
                        <a:pt x="264" y="102"/>
                      </a:lnTo>
                      <a:lnTo>
                        <a:pt x="276" y="96"/>
                      </a:lnTo>
                      <a:lnTo>
                        <a:pt x="282" y="90"/>
                      </a:lnTo>
                      <a:lnTo>
                        <a:pt x="282" y="78"/>
                      </a:lnTo>
                      <a:lnTo>
                        <a:pt x="258" y="6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3" name="Jamaica"/>
                <p:cNvSpPr>
                  <a:spLocks/>
                </p:cNvSpPr>
                <p:nvPr/>
              </p:nvSpPr>
              <p:spPr bwMode="gray">
                <a:xfrm>
                  <a:off x="1270" y="2874"/>
                  <a:ext cx="38" cy="7"/>
                </a:xfrm>
                <a:custGeom>
                  <a:avLst/>
                  <a:gdLst>
                    <a:gd name="T0" fmla="*/ 115032 w 156"/>
                    <a:gd name="T1" fmla="*/ 2453 h 54"/>
                    <a:gd name="T2" fmla="*/ 115032 w 156"/>
                    <a:gd name="T3" fmla="*/ 2453 h 54"/>
                    <a:gd name="T4" fmla="*/ 115032 w 156"/>
                    <a:gd name="T5" fmla="*/ 2453 h 54"/>
                    <a:gd name="T6" fmla="*/ 115032 w 156"/>
                    <a:gd name="T7" fmla="*/ 2453 h 54"/>
                    <a:gd name="T8" fmla="*/ 115032 w 156"/>
                    <a:gd name="T9" fmla="*/ 2453 h 54"/>
                    <a:gd name="T10" fmla="*/ 115032 w 156"/>
                    <a:gd name="T11" fmla="*/ 2453 h 54"/>
                    <a:gd name="T12" fmla="*/ 115032 w 156"/>
                    <a:gd name="T13" fmla="*/ 2453 h 54"/>
                    <a:gd name="T14" fmla="*/ 115032 w 156"/>
                    <a:gd name="T15" fmla="*/ 2453 h 54"/>
                    <a:gd name="T16" fmla="*/ 115032 w 156"/>
                    <a:gd name="T17" fmla="*/ 0 h 54"/>
                    <a:gd name="T18" fmla="*/ 115032 w 156"/>
                    <a:gd name="T19" fmla="*/ 0 h 54"/>
                    <a:gd name="T20" fmla="*/ 115032 w 156"/>
                    <a:gd name="T21" fmla="*/ 2453 h 54"/>
                    <a:gd name="T22" fmla="*/ 0 w 156"/>
                    <a:gd name="T23" fmla="*/ 2453 h 54"/>
                    <a:gd name="T24" fmla="*/ 115032 w 156"/>
                    <a:gd name="T25" fmla="*/ 2453 h 54"/>
                    <a:gd name="T26" fmla="*/ 115032 w 156"/>
                    <a:gd name="T27" fmla="*/ 2453 h 54"/>
                    <a:gd name="T28" fmla="*/ 115032 w 156"/>
                    <a:gd name="T29" fmla="*/ 2453 h 54"/>
                    <a:gd name="T30" fmla="*/ 115032 w 156"/>
                    <a:gd name="T31" fmla="*/ 2453 h 54"/>
                    <a:gd name="T32" fmla="*/ 115032 w 156"/>
                    <a:gd name="T33" fmla="*/ 2453 h 54"/>
                    <a:gd name="T34" fmla="*/ 115032 w 156"/>
                    <a:gd name="T35" fmla="*/ 2453 h 54"/>
                    <a:gd name="T36" fmla="*/ 115032 w 156"/>
                    <a:gd name="T37" fmla="*/ 2453 h 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56"/>
                    <a:gd name="T58" fmla="*/ 0 h 54"/>
                    <a:gd name="T59" fmla="*/ 156 w 156"/>
                    <a:gd name="T60" fmla="*/ 54 h 5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56" h="54">
                      <a:moveTo>
                        <a:pt x="108" y="54"/>
                      </a:moveTo>
                      <a:lnTo>
                        <a:pt x="114" y="36"/>
                      </a:lnTo>
                      <a:lnTo>
                        <a:pt x="156" y="48"/>
                      </a:lnTo>
                      <a:lnTo>
                        <a:pt x="156" y="42"/>
                      </a:lnTo>
                      <a:lnTo>
                        <a:pt x="150" y="36"/>
                      </a:lnTo>
                      <a:lnTo>
                        <a:pt x="144" y="24"/>
                      </a:lnTo>
                      <a:lnTo>
                        <a:pt x="126" y="6"/>
                      </a:lnTo>
                      <a:lnTo>
                        <a:pt x="84" y="6"/>
                      </a:lnTo>
                      <a:lnTo>
                        <a:pt x="66" y="0"/>
                      </a:lnTo>
                      <a:lnTo>
                        <a:pt x="24" y="0"/>
                      </a:lnTo>
                      <a:lnTo>
                        <a:pt x="12" y="6"/>
                      </a:lnTo>
                      <a:lnTo>
                        <a:pt x="0" y="6"/>
                      </a:lnTo>
                      <a:lnTo>
                        <a:pt x="6" y="18"/>
                      </a:lnTo>
                      <a:lnTo>
                        <a:pt x="18" y="24"/>
                      </a:lnTo>
                      <a:lnTo>
                        <a:pt x="24" y="36"/>
                      </a:lnTo>
                      <a:lnTo>
                        <a:pt x="36" y="42"/>
                      </a:lnTo>
                      <a:lnTo>
                        <a:pt x="60" y="42"/>
                      </a:lnTo>
                      <a:lnTo>
                        <a:pt x="78" y="48"/>
                      </a:lnTo>
                      <a:lnTo>
                        <a:pt x="108" y="5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4" name="Japan"/>
                <p:cNvSpPr>
                  <a:spLocks noEditPoints="1"/>
                </p:cNvSpPr>
                <p:nvPr/>
              </p:nvSpPr>
              <p:spPr bwMode="gray">
                <a:xfrm>
                  <a:off x="4733" y="2576"/>
                  <a:ext cx="215" cy="234"/>
                </a:xfrm>
                <a:custGeom>
                  <a:avLst/>
                  <a:gdLst>
                    <a:gd name="T0" fmla="*/ 120027 w 876"/>
                    <a:gd name="T1" fmla="*/ 3604 h 1710"/>
                    <a:gd name="T2" fmla="*/ 120027 w 876"/>
                    <a:gd name="T3" fmla="*/ 3604 h 1710"/>
                    <a:gd name="T4" fmla="*/ 120027 w 876"/>
                    <a:gd name="T5" fmla="*/ 3604 h 1710"/>
                    <a:gd name="T6" fmla="*/ 120027 w 876"/>
                    <a:gd name="T7" fmla="*/ 3604 h 1710"/>
                    <a:gd name="T8" fmla="*/ 120027 w 876"/>
                    <a:gd name="T9" fmla="*/ 3604 h 1710"/>
                    <a:gd name="T10" fmla="*/ 120027 w 876"/>
                    <a:gd name="T11" fmla="*/ 3604 h 1710"/>
                    <a:gd name="T12" fmla="*/ 120027 w 876"/>
                    <a:gd name="T13" fmla="*/ 3604 h 1710"/>
                    <a:gd name="T14" fmla="*/ 120027 w 876"/>
                    <a:gd name="T15" fmla="*/ 3604 h 1710"/>
                    <a:gd name="T16" fmla="*/ 120027 w 876"/>
                    <a:gd name="T17" fmla="*/ 3604 h 1710"/>
                    <a:gd name="T18" fmla="*/ 120027 w 876"/>
                    <a:gd name="T19" fmla="*/ 3604 h 1710"/>
                    <a:gd name="T20" fmla="*/ 120027 w 876"/>
                    <a:gd name="T21" fmla="*/ 3604 h 1710"/>
                    <a:gd name="T22" fmla="*/ 120027 w 876"/>
                    <a:gd name="T23" fmla="*/ 3604 h 1710"/>
                    <a:gd name="T24" fmla="*/ 120027 w 876"/>
                    <a:gd name="T25" fmla="*/ 3604 h 1710"/>
                    <a:gd name="T26" fmla="*/ 120027 w 876"/>
                    <a:gd name="T27" fmla="*/ 3604 h 1710"/>
                    <a:gd name="T28" fmla="*/ 120027 w 876"/>
                    <a:gd name="T29" fmla="*/ 3604 h 1710"/>
                    <a:gd name="T30" fmla="*/ 120027 w 876"/>
                    <a:gd name="T31" fmla="*/ 3604 h 1710"/>
                    <a:gd name="T32" fmla="*/ 120027 w 876"/>
                    <a:gd name="T33" fmla="*/ 3604 h 1710"/>
                    <a:gd name="T34" fmla="*/ 120027 w 876"/>
                    <a:gd name="T35" fmla="*/ 3604 h 1710"/>
                    <a:gd name="T36" fmla="*/ 120027 w 876"/>
                    <a:gd name="T37" fmla="*/ 3604 h 1710"/>
                    <a:gd name="T38" fmla="*/ 120027 w 876"/>
                    <a:gd name="T39" fmla="*/ 3604 h 1710"/>
                    <a:gd name="T40" fmla="*/ 120027 w 876"/>
                    <a:gd name="T41" fmla="*/ 3604 h 1710"/>
                    <a:gd name="T42" fmla="*/ 120027 w 876"/>
                    <a:gd name="T43" fmla="*/ 3604 h 1710"/>
                    <a:gd name="T44" fmla="*/ 120027 w 876"/>
                    <a:gd name="T45" fmla="*/ 3604 h 1710"/>
                    <a:gd name="T46" fmla="*/ 120027 w 876"/>
                    <a:gd name="T47" fmla="*/ 3604 h 1710"/>
                    <a:gd name="T48" fmla="*/ 120027 w 876"/>
                    <a:gd name="T49" fmla="*/ 3604 h 1710"/>
                    <a:gd name="T50" fmla="*/ 120027 w 876"/>
                    <a:gd name="T51" fmla="*/ 3604 h 1710"/>
                    <a:gd name="T52" fmla="*/ 120027 w 876"/>
                    <a:gd name="T53" fmla="*/ 3604 h 1710"/>
                    <a:gd name="T54" fmla="*/ 120027 w 876"/>
                    <a:gd name="T55" fmla="*/ 3604 h 1710"/>
                    <a:gd name="T56" fmla="*/ 120027 w 876"/>
                    <a:gd name="T57" fmla="*/ 3604 h 1710"/>
                    <a:gd name="T58" fmla="*/ 120027 w 876"/>
                    <a:gd name="T59" fmla="*/ 3604 h 1710"/>
                    <a:gd name="T60" fmla="*/ 120027 w 876"/>
                    <a:gd name="T61" fmla="*/ 3604 h 1710"/>
                    <a:gd name="T62" fmla="*/ 120027 w 876"/>
                    <a:gd name="T63" fmla="*/ 3604 h 1710"/>
                    <a:gd name="T64" fmla="*/ 120027 w 876"/>
                    <a:gd name="T65" fmla="*/ 3604 h 1710"/>
                    <a:gd name="T66" fmla="*/ 120027 w 876"/>
                    <a:gd name="T67" fmla="*/ 3604 h 1710"/>
                    <a:gd name="T68" fmla="*/ 120027 w 876"/>
                    <a:gd name="T69" fmla="*/ 3604 h 1710"/>
                    <a:gd name="T70" fmla="*/ 120027 w 876"/>
                    <a:gd name="T71" fmla="*/ 3604 h 1710"/>
                    <a:gd name="T72" fmla="*/ 120027 w 876"/>
                    <a:gd name="T73" fmla="*/ 3604 h 1710"/>
                    <a:gd name="T74" fmla="*/ 120027 w 876"/>
                    <a:gd name="T75" fmla="*/ 3604 h 1710"/>
                    <a:gd name="T76" fmla="*/ 120027 w 876"/>
                    <a:gd name="T77" fmla="*/ 3604 h 1710"/>
                    <a:gd name="T78" fmla="*/ 120027 w 876"/>
                    <a:gd name="T79" fmla="*/ 3604 h 1710"/>
                    <a:gd name="T80" fmla="*/ 120027 w 876"/>
                    <a:gd name="T81" fmla="*/ 3604 h 1710"/>
                    <a:gd name="T82" fmla="*/ 120027 w 876"/>
                    <a:gd name="T83" fmla="*/ 3604 h 1710"/>
                    <a:gd name="T84" fmla="*/ 120027 w 876"/>
                    <a:gd name="T85" fmla="*/ 3604 h 1710"/>
                    <a:gd name="T86" fmla="*/ 120027 w 876"/>
                    <a:gd name="T87" fmla="*/ 3604 h 1710"/>
                    <a:gd name="T88" fmla="*/ 120027 w 876"/>
                    <a:gd name="T89" fmla="*/ 3604 h 1710"/>
                    <a:gd name="T90" fmla="*/ 120027 w 876"/>
                    <a:gd name="T91" fmla="*/ 3604 h 1710"/>
                    <a:gd name="T92" fmla="*/ 120027 w 876"/>
                    <a:gd name="T93" fmla="*/ 3604 h 1710"/>
                    <a:gd name="T94" fmla="*/ 120027 w 876"/>
                    <a:gd name="T95" fmla="*/ 3604 h 1710"/>
                    <a:gd name="T96" fmla="*/ 120027 w 876"/>
                    <a:gd name="T97" fmla="*/ 3604 h 1710"/>
                    <a:gd name="T98" fmla="*/ 120027 w 876"/>
                    <a:gd name="T99" fmla="*/ 3604 h 1710"/>
                    <a:gd name="T100" fmla="*/ 120027 w 876"/>
                    <a:gd name="T101" fmla="*/ 3604 h 1710"/>
                    <a:gd name="T102" fmla="*/ 120027 w 876"/>
                    <a:gd name="T103" fmla="*/ 3604 h 1710"/>
                    <a:gd name="T104" fmla="*/ 120027 w 876"/>
                    <a:gd name="T105" fmla="*/ 3604 h 1710"/>
                    <a:gd name="T106" fmla="*/ 120027 w 876"/>
                    <a:gd name="T107" fmla="*/ 3604 h 1710"/>
                    <a:gd name="T108" fmla="*/ 120027 w 876"/>
                    <a:gd name="T109" fmla="*/ 3604 h 1710"/>
                    <a:gd name="T110" fmla="*/ 120027 w 876"/>
                    <a:gd name="T111" fmla="*/ 3604 h 1710"/>
                    <a:gd name="T112" fmla="*/ 120027 w 876"/>
                    <a:gd name="T113" fmla="*/ 3604 h 1710"/>
                    <a:gd name="T114" fmla="*/ 120027 w 876"/>
                    <a:gd name="T115" fmla="*/ 3604 h 1710"/>
                    <a:gd name="T116" fmla="*/ 120027 w 876"/>
                    <a:gd name="T117" fmla="*/ 3604 h 1710"/>
                    <a:gd name="T118" fmla="*/ 120027 w 876"/>
                    <a:gd name="T119" fmla="*/ 3604 h 171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76"/>
                    <a:gd name="T181" fmla="*/ 0 h 1710"/>
                    <a:gd name="T182" fmla="*/ 876 w 876"/>
                    <a:gd name="T183" fmla="*/ 1710 h 171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76" h="1710">
                      <a:moveTo>
                        <a:pt x="876" y="780"/>
                      </a:moveTo>
                      <a:lnTo>
                        <a:pt x="864" y="774"/>
                      </a:lnTo>
                      <a:lnTo>
                        <a:pt x="858" y="768"/>
                      </a:lnTo>
                      <a:lnTo>
                        <a:pt x="846" y="762"/>
                      </a:lnTo>
                      <a:lnTo>
                        <a:pt x="840" y="750"/>
                      </a:lnTo>
                      <a:lnTo>
                        <a:pt x="828" y="744"/>
                      </a:lnTo>
                      <a:lnTo>
                        <a:pt x="828" y="720"/>
                      </a:lnTo>
                      <a:lnTo>
                        <a:pt x="834" y="702"/>
                      </a:lnTo>
                      <a:lnTo>
                        <a:pt x="834" y="684"/>
                      </a:lnTo>
                      <a:lnTo>
                        <a:pt x="828" y="666"/>
                      </a:lnTo>
                      <a:lnTo>
                        <a:pt x="816" y="642"/>
                      </a:lnTo>
                      <a:lnTo>
                        <a:pt x="792" y="618"/>
                      </a:lnTo>
                      <a:lnTo>
                        <a:pt x="786" y="600"/>
                      </a:lnTo>
                      <a:lnTo>
                        <a:pt x="786" y="576"/>
                      </a:lnTo>
                      <a:lnTo>
                        <a:pt x="792" y="570"/>
                      </a:lnTo>
                      <a:lnTo>
                        <a:pt x="810" y="570"/>
                      </a:lnTo>
                      <a:lnTo>
                        <a:pt x="810" y="528"/>
                      </a:lnTo>
                      <a:lnTo>
                        <a:pt x="798" y="516"/>
                      </a:lnTo>
                      <a:lnTo>
                        <a:pt x="810" y="510"/>
                      </a:lnTo>
                      <a:lnTo>
                        <a:pt x="810" y="498"/>
                      </a:lnTo>
                      <a:lnTo>
                        <a:pt x="804" y="486"/>
                      </a:lnTo>
                      <a:lnTo>
                        <a:pt x="804" y="474"/>
                      </a:lnTo>
                      <a:lnTo>
                        <a:pt x="798" y="468"/>
                      </a:lnTo>
                      <a:lnTo>
                        <a:pt x="792" y="456"/>
                      </a:lnTo>
                      <a:lnTo>
                        <a:pt x="786" y="450"/>
                      </a:lnTo>
                      <a:lnTo>
                        <a:pt x="774" y="444"/>
                      </a:lnTo>
                      <a:lnTo>
                        <a:pt x="768" y="438"/>
                      </a:lnTo>
                      <a:lnTo>
                        <a:pt x="762" y="420"/>
                      </a:lnTo>
                      <a:lnTo>
                        <a:pt x="756" y="420"/>
                      </a:lnTo>
                      <a:lnTo>
                        <a:pt x="738" y="402"/>
                      </a:lnTo>
                      <a:lnTo>
                        <a:pt x="714" y="390"/>
                      </a:lnTo>
                      <a:lnTo>
                        <a:pt x="702" y="378"/>
                      </a:lnTo>
                      <a:lnTo>
                        <a:pt x="696" y="360"/>
                      </a:lnTo>
                      <a:lnTo>
                        <a:pt x="690" y="348"/>
                      </a:lnTo>
                      <a:lnTo>
                        <a:pt x="690" y="330"/>
                      </a:lnTo>
                      <a:lnTo>
                        <a:pt x="684" y="324"/>
                      </a:lnTo>
                      <a:lnTo>
                        <a:pt x="678" y="324"/>
                      </a:lnTo>
                      <a:lnTo>
                        <a:pt x="666" y="318"/>
                      </a:lnTo>
                      <a:lnTo>
                        <a:pt x="654" y="318"/>
                      </a:lnTo>
                      <a:lnTo>
                        <a:pt x="648" y="324"/>
                      </a:lnTo>
                      <a:lnTo>
                        <a:pt x="648" y="342"/>
                      </a:lnTo>
                      <a:lnTo>
                        <a:pt x="654" y="342"/>
                      </a:lnTo>
                      <a:lnTo>
                        <a:pt x="660" y="348"/>
                      </a:lnTo>
                      <a:lnTo>
                        <a:pt x="672" y="342"/>
                      </a:lnTo>
                      <a:lnTo>
                        <a:pt x="678" y="348"/>
                      </a:lnTo>
                      <a:lnTo>
                        <a:pt x="678" y="366"/>
                      </a:lnTo>
                      <a:lnTo>
                        <a:pt x="672" y="366"/>
                      </a:lnTo>
                      <a:lnTo>
                        <a:pt x="666" y="360"/>
                      </a:lnTo>
                      <a:lnTo>
                        <a:pt x="654" y="372"/>
                      </a:lnTo>
                      <a:lnTo>
                        <a:pt x="630" y="342"/>
                      </a:lnTo>
                      <a:lnTo>
                        <a:pt x="612" y="342"/>
                      </a:lnTo>
                      <a:lnTo>
                        <a:pt x="636" y="378"/>
                      </a:lnTo>
                      <a:lnTo>
                        <a:pt x="618" y="378"/>
                      </a:lnTo>
                      <a:lnTo>
                        <a:pt x="648" y="426"/>
                      </a:lnTo>
                      <a:lnTo>
                        <a:pt x="636" y="438"/>
                      </a:lnTo>
                      <a:lnTo>
                        <a:pt x="648" y="444"/>
                      </a:lnTo>
                      <a:lnTo>
                        <a:pt x="666" y="462"/>
                      </a:lnTo>
                      <a:lnTo>
                        <a:pt x="678" y="468"/>
                      </a:lnTo>
                      <a:lnTo>
                        <a:pt x="684" y="480"/>
                      </a:lnTo>
                      <a:lnTo>
                        <a:pt x="684" y="504"/>
                      </a:lnTo>
                      <a:lnTo>
                        <a:pt x="678" y="516"/>
                      </a:lnTo>
                      <a:lnTo>
                        <a:pt x="678" y="534"/>
                      </a:lnTo>
                      <a:lnTo>
                        <a:pt x="672" y="540"/>
                      </a:lnTo>
                      <a:lnTo>
                        <a:pt x="672" y="570"/>
                      </a:lnTo>
                      <a:lnTo>
                        <a:pt x="678" y="570"/>
                      </a:lnTo>
                      <a:lnTo>
                        <a:pt x="690" y="582"/>
                      </a:lnTo>
                      <a:lnTo>
                        <a:pt x="690" y="600"/>
                      </a:lnTo>
                      <a:lnTo>
                        <a:pt x="678" y="606"/>
                      </a:lnTo>
                      <a:lnTo>
                        <a:pt x="660" y="606"/>
                      </a:lnTo>
                      <a:lnTo>
                        <a:pt x="660" y="618"/>
                      </a:lnTo>
                      <a:lnTo>
                        <a:pt x="666" y="630"/>
                      </a:lnTo>
                      <a:lnTo>
                        <a:pt x="666" y="642"/>
                      </a:lnTo>
                      <a:lnTo>
                        <a:pt x="660" y="654"/>
                      </a:lnTo>
                      <a:lnTo>
                        <a:pt x="654" y="660"/>
                      </a:lnTo>
                      <a:lnTo>
                        <a:pt x="642" y="666"/>
                      </a:lnTo>
                      <a:lnTo>
                        <a:pt x="630" y="666"/>
                      </a:lnTo>
                      <a:lnTo>
                        <a:pt x="618" y="672"/>
                      </a:lnTo>
                      <a:lnTo>
                        <a:pt x="612" y="678"/>
                      </a:lnTo>
                      <a:lnTo>
                        <a:pt x="606" y="678"/>
                      </a:lnTo>
                      <a:lnTo>
                        <a:pt x="606" y="696"/>
                      </a:lnTo>
                      <a:lnTo>
                        <a:pt x="588" y="696"/>
                      </a:lnTo>
                      <a:lnTo>
                        <a:pt x="564" y="672"/>
                      </a:lnTo>
                      <a:lnTo>
                        <a:pt x="564" y="654"/>
                      </a:lnTo>
                      <a:lnTo>
                        <a:pt x="570" y="636"/>
                      </a:lnTo>
                      <a:lnTo>
                        <a:pt x="558" y="636"/>
                      </a:lnTo>
                      <a:lnTo>
                        <a:pt x="552" y="642"/>
                      </a:lnTo>
                      <a:lnTo>
                        <a:pt x="540" y="648"/>
                      </a:lnTo>
                      <a:lnTo>
                        <a:pt x="534" y="654"/>
                      </a:lnTo>
                      <a:lnTo>
                        <a:pt x="534" y="660"/>
                      </a:lnTo>
                      <a:lnTo>
                        <a:pt x="540" y="666"/>
                      </a:lnTo>
                      <a:lnTo>
                        <a:pt x="558" y="702"/>
                      </a:lnTo>
                      <a:lnTo>
                        <a:pt x="558" y="714"/>
                      </a:lnTo>
                      <a:lnTo>
                        <a:pt x="552" y="720"/>
                      </a:lnTo>
                      <a:lnTo>
                        <a:pt x="540" y="744"/>
                      </a:lnTo>
                      <a:lnTo>
                        <a:pt x="540" y="756"/>
                      </a:lnTo>
                      <a:lnTo>
                        <a:pt x="546" y="762"/>
                      </a:lnTo>
                      <a:lnTo>
                        <a:pt x="546" y="768"/>
                      </a:lnTo>
                      <a:lnTo>
                        <a:pt x="552" y="780"/>
                      </a:lnTo>
                      <a:lnTo>
                        <a:pt x="558" y="786"/>
                      </a:lnTo>
                      <a:lnTo>
                        <a:pt x="558" y="792"/>
                      </a:lnTo>
                      <a:lnTo>
                        <a:pt x="522" y="792"/>
                      </a:lnTo>
                      <a:lnTo>
                        <a:pt x="498" y="780"/>
                      </a:lnTo>
                      <a:lnTo>
                        <a:pt x="474" y="780"/>
                      </a:lnTo>
                      <a:lnTo>
                        <a:pt x="450" y="792"/>
                      </a:lnTo>
                      <a:lnTo>
                        <a:pt x="438" y="792"/>
                      </a:lnTo>
                      <a:lnTo>
                        <a:pt x="420" y="798"/>
                      </a:lnTo>
                      <a:lnTo>
                        <a:pt x="414" y="804"/>
                      </a:lnTo>
                      <a:lnTo>
                        <a:pt x="378" y="804"/>
                      </a:lnTo>
                      <a:lnTo>
                        <a:pt x="366" y="792"/>
                      </a:lnTo>
                      <a:lnTo>
                        <a:pt x="336" y="816"/>
                      </a:lnTo>
                      <a:lnTo>
                        <a:pt x="330" y="828"/>
                      </a:lnTo>
                      <a:lnTo>
                        <a:pt x="312" y="846"/>
                      </a:lnTo>
                      <a:lnTo>
                        <a:pt x="306" y="864"/>
                      </a:lnTo>
                      <a:lnTo>
                        <a:pt x="300" y="870"/>
                      </a:lnTo>
                      <a:lnTo>
                        <a:pt x="294" y="882"/>
                      </a:lnTo>
                      <a:lnTo>
                        <a:pt x="270" y="882"/>
                      </a:lnTo>
                      <a:lnTo>
                        <a:pt x="264" y="888"/>
                      </a:lnTo>
                      <a:lnTo>
                        <a:pt x="258" y="888"/>
                      </a:lnTo>
                      <a:lnTo>
                        <a:pt x="258" y="900"/>
                      </a:lnTo>
                      <a:lnTo>
                        <a:pt x="264" y="912"/>
                      </a:lnTo>
                      <a:lnTo>
                        <a:pt x="276" y="924"/>
                      </a:lnTo>
                      <a:lnTo>
                        <a:pt x="288" y="924"/>
                      </a:lnTo>
                      <a:lnTo>
                        <a:pt x="294" y="918"/>
                      </a:lnTo>
                      <a:lnTo>
                        <a:pt x="312" y="918"/>
                      </a:lnTo>
                      <a:lnTo>
                        <a:pt x="318" y="924"/>
                      </a:lnTo>
                      <a:lnTo>
                        <a:pt x="324" y="924"/>
                      </a:lnTo>
                      <a:lnTo>
                        <a:pt x="336" y="930"/>
                      </a:lnTo>
                      <a:lnTo>
                        <a:pt x="342" y="930"/>
                      </a:lnTo>
                      <a:lnTo>
                        <a:pt x="348" y="924"/>
                      </a:lnTo>
                      <a:lnTo>
                        <a:pt x="348" y="912"/>
                      </a:lnTo>
                      <a:lnTo>
                        <a:pt x="354" y="906"/>
                      </a:lnTo>
                      <a:lnTo>
                        <a:pt x="354" y="894"/>
                      </a:lnTo>
                      <a:lnTo>
                        <a:pt x="372" y="906"/>
                      </a:lnTo>
                      <a:lnTo>
                        <a:pt x="378" y="906"/>
                      </a:lnTo>
                      <a:lnTo>
                        <a:pt x="384" y="900"/>
                      </a:lnTo>
                      <a:lnTo>
                        <a:pt x="420" y="882"/>
                      </a:lnTo>
                      <a:lnTo>
                        <a:pt x="426" y="882"/>
                      </a:lnTo>
                      <a:lnTo>
                        <a:pt x="432" y="876"/>
                      </a:lnTo>
                      <a:lnTo>
                        <a:pt x="444" y="876"/>
                      </a:lnTo>
                      <a:lnTo>
                        <a:pt x="456" y="882"/>
                      </a:lnTo>
                      <a:lnTo>
                        <a:pt x="480" y="882"/>
                      </a:lnTo>
                      <a:lnTo>
                        <a:pt x="480" y="876"/>
                      </a:lnTo>
                      <a:lnTo>
                        <a:pt x="474" y="870"/>
                      </a:lnTo>
                      <a:lnTo>
                        <a:pt x="474" y="864"/>
                      </a:lnTo>
                      <a:lnTo>
                        <a:pt x="480" y="858"/>
                      </a:lnTo>
                      <a:lnTo>
                        <a:pt x="498" y="858"/>
                      </a:lnTo>
                      <a:lnTo>
                        <a:pt x="516" y="876"/>
                      </a:lnTo>
                      <a:lnTo>
                        <a:pt x="522" y="870"/>
                      </a:lnTo>
                      <a:lnTo>
                        <a:pt x="534" y="864"/>
                      </a:lnTo>
                      <a:lnTo>
                        <a:pt x="540" y="864"/>
                      </a:lnTo>
                      <a:lnTo>
                        <a:pt x="546" y="858"/>
                      </a:lnTo>
                      <a:lnTo>
                        <a:pt x="552" y="864"/>
                      </a:lnTo>
                      <a:lnTo>
                        <a:pt x="552" y="882"/>
                      </a:lnTo>
                      <a:lnTo>
                        <a:pt x="546" y="894"/>
                      </a:lnTo>
                      <a:lnTo>
                        <a:pt x="540" y="900"/>
                      </a:lnTo>
                      <a:lnTo>
                        <a:pt x="540" y="912"/>
                      </a:lnTo>
                      <a:lnTo>
                        <a:pt x="546" y="918"/>
                      </a:lnTo>
                      <a:lnTo>
                        <a:pt x="552" y="930"/>
                      </a:lnTo>
                      <a:lnTo>
                        <a:pt x="576" y="954"/>
                      </a:lnTo>
                      <a:lnTo>
                        <a:pt x="600" y="966"/>
                      </a:lnTo>
                      <a:lnTo>
                        <a:pt x="612" y="960"/>
                      </a:lnTo>
                      <a:lnTo>
                        <a:pt x="618" y="954"/>
                      </a:lnTo>
                      <a:lnTo>
                        <a:pt x="630" y="930"/>
                      </a:lnTo>
                      <a:lnTo>
                        <a:pt x="630" y="906"/>
                      </a:lnTo>
                      <a:lnTo>
                        <a:pt x="660" y="900"/>
                      </a:lnTo>
                      <a:lnTo>
                        <a:pt x="654" y="894"/>
                      </a:lnTo>
                      <a:lnTo>
                        <a:pt x="648" y="882"/>
                      </a:lnTo>
                      <a:lnTo>
                        <a:pt x="636" y="870"/>
                      </a:lnTo>
                      <a:lnTo>
                        <a:pt x="624" y="870"/>
                      </a:lnTo>
                      <a:lnTo>
                        <a:pt x="612" y="858"/>
                      </a:lnTo>
                      <a:lnTo>
                        <a:pt x="630" y="834"/>
                      </a:lnTo>
                      <a:lnTo>
                        <a:pt x="636" y="834"/>
                      </a:lnTo>
                      <a:lnTo>
                        <a:pt x="636" y="840"/>
                      </a:lnTo>
                      <a:lnTo>
                        <a:pt x="642" y="852"/>
                      </a:lnTo>
                      <a:lnTo>
                        <a:pt x="642" y="858"/>
                      </a:lnTo>
                      <a:lnTo>
                        <a:pt x="654" y="858"/>
                      </a:lnTo>
                      <a:lnTo>
                        <a:pt x="666" y="870"/>
                      </a:lnTo>
                      <a:lnTo>
                        <a:pt x="666" y="876"/>
                      </a:lnTo>
                      <a:lnTo>
                        <a:pt x="684" y="864"/>
                      </a:lnTo>
                      <a:lnTo>
                        <a:pt x="696" y="870"/>
                      </a:lnTo>
                      <a:lnTo>
                        <a:pt x="732" y="870"/>
                      </a:lnTo>
                      <a:lnTo>
                        <a:pt x="744" y="858"/>
                      </a:lnTo>
                      <a:lnTo>
                        <a:pt x="744" y="852"/>
                      </a:lnTo>
                      <a:lnTo>
                        <a:pt x="738" y="846"/>
                      </a:lnTo>
                      <a:lnTo>
                        <a:pt x="738" y="840"/>
                      </a:lnTo>
                      <a:lnTo>
                        <a:pt x="744" y="834"/>
                      </a:lnTo>
                      <a:lnTo>
                        <a:pt x="762" y="834"/>
                      </a:lnTo>
                      <a:lnTo>
                        <a:pt x="768" y="840"/>
                      </a:lnTo>
                      <a:lnTo>
                        <a:pt x="768" y="858"/>
                      </a:lnTo>
                      <a:lnTo>
                        <a:pt x="774" y="864"/>
                      </a:lnTo>
                      <a:lnTo>
                        <a:pt x="774" y="870"/>
                      </a:lnTo>
                      <a:lnTo>
                        <a:pt x="780" y="870"/>
                      </a:lnTo>
                      <a:lnTo>
                        <a:pt x="786" y="864"/>
                      </a:lnTo>
                      <a:lnTo>
                        <a:pt x="786" y="852"/>
                      </a:lnTo>
                      <a:lnTo>
                        <a:pt x="780" y="840"/>
                      </a:lnTo>
                      <a:lnTo>
                        <a:pt x="780" y="816"/>
                      </a:lnTo>
                      <a:lnTo>
                        <a:pt x="804" y="816"/>
                      </a:lnTo>
                      <a:lnTo>
                        <a:pt x="804" y="798"/>
                      </a:lnTo>
                      <a:lnTo>
                        <a:pt x="810" y="792"/>
                      </a:lnTo>
                      <a:lnTo>
                        <a:pt x="810" y="786"/>
                      </a:lnTo>
                      <a:lnTo>
                        <a:pt x="816" y="780"/>
                      </a:lnTo>
                      <a:lnTo>
                        <a:pt x="828" y="792"/>
                      </a:lnTo>
                      <a:lnTo>
                        <a:pt x="828" y="840"/>
                      </a:lnTo>
                      <a:lnTo>
                        <a:pt x="852" y="840"/>
                      </a:lnTo>
                      <a:lnTo>
                        <a:pt x="858" y="828"/>
                      </a:lnTo>
                      <a:lnTo>
                        <a:pt x="858" y="792"/>
                      </a:lnTo>
                      <a:lnTo>
                        <a:pt x="876" y="780"/>
                      </a:lnTo>
                      <a:close/>
                      <a:moveTo>
                        <a:pt x="498" y="912"/>
                      </a:moveTo>
                      <a:lnTo>
                        <a:pt x="486" y="906"/>
                      </a:lnTo>
                      <a:lnTo>
                        <a:pt x="480" y="900"/>
                      </a:lnTo>
                      <a:lnTo>
                        <a:pt x="468" y="894"/>
                      </a:lnTo>
                      <a:lnTo>
                        <a:pt x="444" y="894"/>
                      </a:lnTo>
                      <a:lnTo>
                        <a:pt x="438" y="900"/>
                      </a:lnTo>
                      <a:lnTo>
                        <a:pt x="438" y="924"/>
                      </a:lnTo>
                      <a:lnTo>
                        <a:pt x="432" y="924"/>
                      </a:lnTo>
                      <a:lnTo>
                        <a:pt x="426" y="918"/>
                      </a:lnTo>
                      <a:lnTo>
                        <a:pt x="396" y="918"/>
                      </a:lnTo>
                      <a:lnTo>
                        <a:pt x="390" y="924"/>
                      </a:lnTo>
                      <a:lnTo>
                        <a:pt x="390" y="942"/>
                      </a:lnTo>
                      <a:lnTo>
                        <a:pt x="396" y="948"/>
                      </a:lnTo>
                      <a:lnTo>
                        <a:pt x="396" y="954"/>
                      </a:lnTo>
                      <a:lnTo>
                        <a:pt x="378" y="972"/>
                      </a:lnTo>
                      <a:lnTo>
                        <a:pt x="390" y="978"/>
                      </a:lnTo>
                      <a:lnTo>
                        <a:pt x="396" y="990"/>
                      </a:lnTo>
                      <a:lnTo>
                        <a:pt x="408" y="1002"/>
                      </a:lnTo>
                      <a:lnTo>
                        <a:pt x="432" y="1014"/>
                      </a:lnTo>
                      <a:lnTo>
                        <a:pt x="438" y="1020"/>
                      </a:lnTo>
                      <a:lnTo>
                        <a:pt x="450" y="1026"/>
                      </a:lnTo>
                      <a:lnTo>
                        <a:pt x="450" y="984"/>
                      </a:lnTo>
                      <a:lnTo>
                        <a:pt x="456" y="972"/>
                      </a:lnTo>
                      <a:lnTo>
                        <a:pt x="462" y="966"/>
                      </a:lnTo>
                      <a:lnTo>
                        <a:pt x="474" y="960"/>
                      </a:lnTo>
                      <a:lnTo>
                        <a:pt x="486" y="960"/>
                      </a:lnTo>
                      <a:lnTo>
                        <a:pt x="492" y="966"/>
                      </a:lnTo>
                      <a:lnTo>
                        <a:pt x="504" y="972"/>
                      </a:lnTo>
                      <a:lnTo>
                        <a:pt x="510" y="984"/>
                      </a:lnTo>
                      <a:lnTo>
                        <a:pt x="516" y="990"/>
                      </a:lnTo>
                      <a:lnTo>
                        <a:pt x="516" y="978"/>
                      </a:lnTo>
                      <a:lnTo>
                        <a:pt x="522" y="966"/>
                      </a:lnTo>
                      <a:lnTo>
                        <a:pt x="522" y="954"/>
                      </a:lnTo>
                      <a:lnTo>
                        <a:pt x="528" y="942"/>
                      </a:lnTo>
                      <a:lnTo>
                        <a:pt x="528" y="930"/>
                      </a:lnTo>
                      <a:lnTo>
                        <a:pt x="522" y="918"/>
                      </a:lnTo>
                      <a:lnTo>
                        <a:pt x="516" y="912"/>
                      </a:lnTo>
                      <a:lnTo>
                        <a:pt x="516" y="906"/>
                      </a:lnTo>
                      <a:lnTo>
                        <a:pt x="498" y="912"/>
                      </a:lnTo>
                      <a:close/>
                      <a:moveTo>
                        <a:pt x="354" y="1050"/>
                      </a:moveTo>
                      <a:lnTo>
                        <a:pt x="354" y="1038"/>
                      </a:lnTo>
                      <a:lnTo>
                        <a:pt x="372" y="1020"/>
                      </a:lnTo>
                      <a:lnTo>
                        <a:pt x="372" y="1008"/>
                      </a:lnTo>
                      <a:lnTo>
                        <a:pt x="360" y="1002"/>
                      </a:lnTo>
                      <a:lnTo>
                        <a:pt x="354" y="990"/>
                      </a:lnTo>
                      <a:lnTo>
                        <a:pt x="348" y="984"/>
                      </a:lnTo>
                      <a:lnTo>
                        <a:pt x="336" y="978"/>
                      </a:lnTo>
                      <a:lnTo>
                        <a:pt x="336" y="966"/>
                      </a:lnTo>
                      <a:lnTo>
                        <a:pt x="330" y="960"/>
                      </a:lnTo>
                      <a:lnTo>
                        <a:pt x="324" y="960"/>
                      </a:lnTo>
                      <a:lnTo>
                        <a:pt x="318" y="954"/>
                      </a:lnTo>
                      <a:lnTo>
                        <a:pt x="300" y="954"/>
                      </a:lnTo>
                      <a:lnTo>
                        <a:pt x="294" y="948"/>
                      </a:lnTo>
                      <a:lnTo>
                        <a:pt x="270" y="936"/>
                      </a:lnTo>
                      <a:lnTo>
                        <a:pt x="258" y="936"/>
                      </a:lnTo>
                      <a:lnTo>
                        <a:pt x="240" y="954"/>
                      </a:lnTo>
                      <a:lnTo>
                        <a:pt x="204" y="972"/>
                      </a:lnTo>
                      <a:lnTo>
                        <a:pt x="234" y="1026"/>
                      </a:lnTo>
                      <a:lnTo>
                        <a:pt x="252" y="1014"/>
                      </a:lnTo>
                      <a:lnTo>
                        <a:pt x="252" y="1008"/>
                      </a:lnTo>
                      <a:lnTo>
                        <a:pt x="246" y="1002"/>
                      </a:lnTo>
                      <a:lnTo>
                        <a:pt x="246" y="990"/>
                      </a:lnTo>
                      <a:lnTo>
                        <a:pt x="252" y="990"/>
                      </a:lnTo>
                      <a:lnTo>
                        <a:pt x="264" y="1002"/>
                      </a:lnTo>
                      <a:lnTo>
                        <a:pt x="270" y="1014"/>
                      </a:lnTo>
                      <a:lnTo>
                        <a:pt x="276" y="1020"/>
                      </a:lnTo>
                      <a:lnTo>
                        <a:pt x="282" y="1032"/>
                      </a:lnTo>
                      <a:lnTo>
                        <a:pt x="282" y="1068"/>
                      </a:lnTo>
                      <a:lnTo>
                        <a:pt x="264" y="1074"/>
                      </a:lnTo>
                      <a:lnTo>
                        <a:pt x="264" y="1080"/>
                      </a:lnTo>
                      <a:lnTo>
                        <a:pt x="270" y="1086"/>
                      </a:lnTo>
                      <a:lnTo>
                        <a:pt x="270" y="1104"/>
                      </a:lnTo>
                      <a:lnTo>
                        <a:pt x="276" y="1116"/>
                      </a:lnTo>
                      <a:lnTo>
                        <a:pt x="282" y="1134"/>
                      </a:lnTo>
                      <a:lnTo>
                        <a:pt x="294" y="1146"/>
                      </a:lnTo>
                      <a:lnTo>
                        <a:pt x="300" y="1146"/>
                      </a:lnTo>
                      <a:lnTo>
                        <a:pt x="306" y="1140"/>
                      </a:lnTo>
                      <a:lnTo>
                        <a:pt x="306" y="1104"/>
                      </a:lnTo>
                      <a:lnTo>
                        <a:pt x="336" y="1116"/>
                      </a:lnTo>
                      <a:lnTo>
                        <a:pt x="336" y="1140"/>
                      </a:lnTo>
                      <a:lnTo>
                        <a:pt x="342" y="1146"/>
                      </a:lnTo>
                      <a:lnTo>
                        <a:pt x="342" y="1152"/>
                      </a:lnTo>
                      <a:lnTo>
                        <a:pt x="348" y="1152"/>
                      </a:lnTo>
                      <a:lnTo>
                        <a:pt x="348" y="1140"/>
                      </a:lnTo>
                      <a:lnTo>
                        <a:pt x="360" y="1128"/>
                      </a:lnTo>
                      <a:lnTo>
                        <a:pt x="366" y="1116"/>
                      </a:lnTo>
                      <a:lnTo>
                        <a:pt x="366" y="1110"/>
                      </a:lnTo>
                      <a:lnTo>
                        <a:pt x="360" y="1104"/>
                      </a:lnTo>
                      <a:lnTo>
                        <a:pt x="360" y="1074"/>
                      </a:lnTo>
                      <a:lnTo>
                        <a:pt x="354" y="1062"/>
                      </a:lnTo>
                      <a:lnTo>
                        <a:pt x="354" y="1050"/>
                      </a:lnTo>
                      <a:close/>
                      <a:moveTo>
                        <a:pt x="264" y="1026"/>
                      </a:moveTo>
                      <a:lnTo>
                        <a:pt x="246" y="1062"/>
                      </a:lnTo>
                      <a:lnTo>
                        <a:pt x="264" y="1056"/>
                      </a:lnTo>
                      <a:lnTo>
                        <a:pt x="264" y="1026"/>
                      </a:lnTo>
                      <a:close/>
                      <a:moveTo>
                        <a:pt x="624" y="618"/>
                      </a:moveTo>
                      <a:lnTo>
                        <a:pt x="636" y="618"/>
                      </a:lnTo>
                      <a:lnTo>
                        <a:pt x="636" y="594"/>
                      </a:lnTo>
                      <a:lnTo>
                        <a:pt x="630" y="594"/>
                      </a:lnTo>
                      <a:lnTo>
                        <a:pt x="612" y="570"/>
                      </a:lnTo>
                      <a:lnTo>
                        <a:pt x="606" y="582"/>
                      </a:lnTo>
                      <a:lnTo>
                        <a:pt x="618" y="600"/>
                      </a:lnTo>
                      <a:lnTo>
                        <a:pt x="624" y="618"/>
                      </a:lnTo>
                      <a:close/>
                      <a:moveTo>
                        <a:pt x="546" y="72"/>
                      </a:moveTo>
                      <a:lnTo>
                        <a:pt x="552" y="96"/>
                      </a:lnTo>
                      <a:lnTo>
                        <a:pt x="558" y="102"/>
                      </a:lnTo>
                      <a:lnTo>
                        <a:pt x="570" y="108"/>
                      </a:lnTo>
                      <a:lnTo>
                        <a:pt x="576" y="114"/>
                      </a:lnTo>
                      <a:lnTo>
                        <a:pt x="576" y="132"/>
                      </a:lnTo>
                      <a:lnTo>
                        <a:pt x="564" y="144"/>
                      </a:lnTo>
                      <a:lnTo>
                        <a:pt x="564" y="150"/>
                      </a:lnTo>
                      <a:lnTo>
                        <a:pt x="570" y="156"/>
                      </a:lnTo>
                      <a:lnTo>
                        <a:pt x="576" y="168"/>
                      </a:lnTo>
                      <a:lnTo>
                        <a:pt x="582" y="174"/>
                      </a:lnTo>
                      <a:lnTo>
                        <a:pt x="582" y="186"/>
                      </a:lnTo>
                      <a:lnTo>
                        <a:pt x="576" y="186"/>
                      </a:lnTo>
                      <a:lnTo>
                        <a:pt x="564" y="180"/>
                      </a:lnTo>
                      <a:lnTo>
                        <a:pt x="552" y="180"/>
                      </a:lnTo>
                      <a:lnTo>
                        <a:pt x="540" y="174"/>
                      </a:lnTo>
                      <a:lnTo>
                        <a:pt x="528" y="174"/>
                      </a:lnTo>
                      <a:lnTo>
                        <a:pt x="522" y="168"/>
                      </a:lnTo>
                      <a:lnTo>
                        <a:pt x="522" y="180"/>
                      </a:lnTo>
                      <a:lnTo>
                        <a:pt x="540" y="198"/>
                      </a:lnTo>
                      <a:lnTo>
                        <a:pt x="516" y="228"/>
                      </a:lnTo>
                      <a:lnTo>
                        <a:pt x="522" y="240"/>
                      </a:lnTo>
                      <a:lnTo>
                        <a:pt x="528" y="246"/>
                      </a:lnTo>
                      <a:lnTo>
                        <a:pt x="528" y="252"/>
                      </a:lnTo>
                      <a:lnTo>
                        <a:pt x="534" y="258"/>
                      </a:lnTo>
                      <a:lnTo>
                        <a:pt x="546" y="264"/>
                      </a:lnTo>
                      <a:lnTo>
                        <a:pt x="552" y="270"/>
                      </a:lnTo>
                      <a:lnTo>
                        <a:pt x="564" y="276"/>
                      </a:lnTo>
                      <a:lnTo>
                        <a:pt x="570" y="282"/>
                      </a:lnTo>
                      <a:lnTo>
                        <a:pt x="576" y="282"/>
                      </a:lnTo>
                      <a:lnTo>
                        <a:pt x="576" y="318"/>
                      </a:lnTo>
                      <a:lnTo>
                        <a:pt x="582" y="330"/>
                      </a:lnTo>
                      <a:lnTo>
                        <a:pt x="600" y="330"/>
                      </a:lnTo>
                      <a:lnTo>
                        <a:pt x="600" y="300"/>
                      </a:lnTo>
                      <a:lnTo>
                        <a:pt x="636" y="300"/>
                      </a:lnTo>
                      <a:lnTo>
                        <a:pt x="642" y="294"/>
                      </a:lnTo>
                      <a:lnTo>
                        <a:pt x="606" y="270"/>
                      </a:lnTo>
                      <a:lnTo>
                        <a:pt x="588" y="270"/>
                      </a:lnTo>
                      <a:lnTo>
                        <a:pt x="576" y="264"/>
                      </a:lnTo>
                      <a:lnTo>
                        <a:pt x="570" y="264"/>
                      </a:lnTo>
                      <a:lnTo>
                        <a:pt x="558" y="258"/>
                      </a:lnTo>
                      <a:lnTo>
                        <a:pt x="558" y="246"/>
                      </a:lnTo>
                      <a:lnTo>
                        <a:pt x="564" y="240"/>
                      </a:lnTo>
                      <a:lnTo>
                        <a:pt x="576" y="234"/>
                      </a:lnTo>
                      <a:lnTo>
                        <a:pt x="600" y="246"/>
                      </a:lnTo>
                      <a:lnTo>
                        <a:pt x="606" y="252"/>
                      </a:lnTo>
                      <a:lnTo>
                        <a:pt x="618" y="240"/>
                      </a:lnTo>
                      <a:lnTo>
                        <a:pt x="630" y="234"/>
                      </a:lnTo>
                      <a:lnTo>
                        <a:pt x="636" y="234"/>
                      </a:lnTo>
                      <a:lnTo>
                        <a:pt x="690" y="252"/>
                      </a:lnTo>
                      <a:lnTo>
                        <a:pt x="726" y="270"/>
                      </a:lnTo>
                      <a:lnTo>
                        <a:pt x="756" y="282"/>
                      </a:lnTo>
                      <a:lnTo>
                        <a:pt x="768" y="282"/>
                      </a:lnTo>
                      <a:lnTo>
                        <a:pt x="768" y="270"/>
                      </a:lnTo>
                      <a:lnTo>
                        <a:pt x="762" y="258"/>
                      </a:lnTo>
                      <a:lnTo>
                        <a:pt x="762" y="222"/>
                      </a:lnTo>
                      <a:lnTo>
                        <a:pt x="780" y="204"/>
                      </a:lnTo>
                      <a:lnTo>
                        <a:pt x="792" y="204"/>
                      </a:lnTo>
                      <a:lnTo>
                        <a:pt x="798" y="210"/>
                      </a:lnTo>
                      <a:lnTo>
                        <a:pt x="816" y="210"/>
                      </a:lnTo>
                      <a:lnTo>
                        <a:pt x="840" y="198"/>
                      </a:lnTo>
                      <a:lnTo>
                        <a:pt x="858" y="180"/>
                      </a:lnTo>
                      <a:lnTo>
                        <a:pt x="804" y="144"/>
                      </a:lnTo>
                      <a:lnTo>
                        <a:pt x="804" y="120"/>
                      </a:lnTo>
                      <a:lnTo>
                        <a:pt x="798" y="108"/>
                      </a:lnTo>
                      <a:lnTo>
                        <a:pt x="792" y="102"/>
                      </a:lnTo>
                      <a:lnTo>
                        <a:pt x="786" y="102"/>
                      </a:lnTo>
                      <a:lnTo>
                        <a:pt x="774" y="114"/>
                      </a:lnTo>
                      <a:lnTo>
                        <a:pt x="774" y="126"/>
                      </a:lnTo>
                      <a:lnTo>
                        <a:pt x="756" y="120"/>
                      </a:lnTo>
                      <a:lnTo>
                        <a:pt x="720" y="114"/>
                      </a:lnTo>
                      <a:lnTo>
                        <a:pt x="678" y="102"/>
                      </a:lnTo>
                      <a:lnTo>
                        <a:pt x="648" y="90"/>
                      </a:lnTo>
                      <a:lnTo>
                        <a:pt x="624" y="72"/>
                      </a:lnTo>
                      <a:lnTo>
                        <a:pt x="552" y="24"/>
                      </a:lnTo>
                      <a:lnTo>
                        <a:pt x="516" y="6"/>
                      </a:lnTo>
                      <a:lnTo>
                        <a:pt x="498" y="0"/>
                      </a:lnTo>
                      <a:lnTo>
                        <a:pt x="498" y="18"/>
                      </a:lnTo>
                      <a:lnTo>
                        <a:pt x="510" y="30"/>
                      </a:lnTo>
                      <a:lnTo>
                        <a:pt x="516" y="42"/>
                      </a:lnTo>
                      <a:lnTo>
                        <a:pt x="528" y="54"/>
                      </a:lnTo>
                      <a:lnTo>
                        <a:pt x="534" y="66"/>
                      </a:lnTo>
                      <a:lnTo>
                        <a:pt x="546" y="72"/>
                      </a:lnTo>
                      <a:close/>
                      <a:moveTo>
                        <a:pt x="282" y="1458"/>
                      </a:moveTo>
                      <a:lnTo>
                        <a:pt x="306" y="1458"/>
                      </a:lnTo>
                      <a:lnTo>
                        <a:pt x="276" y="1440"/>
                      </a:lnTo>
                      <a:lnTo>
                        <a:pt x="282" y="1458"/>
                      </a:lnTo>
                      <a:close/>
                      <a:moveTo>
                        <a:pt x="300" y="1386"/>
                      </a:moveTo>
                      <a:lnTo>
                        <a:pt x="312" y="1398"/>
                      </a:lnTo>
                      <a:lnTo>
                        <a:pt x="318" y="1398"/>
                      </a:lnTo>
                      <a:lnTo>
                        <a:pt x="330" y="1386"/>
                      </a:lnTo>
                      <a:lnTo>
                        <a:pt x="336" y="1386"/>
                      </a:lnTo>
                      <a:lnTo>
                        <a:pt x="342" y="1380"/>
                      </a:lnTo>
                      <a:lnTo>
                        <a:pt x="342" y="1368"/>
                      </a:lnTo>
                      <a:lnTo>
                        <a:pt x="336" y="1362"/>
                      </a:lnTo>
                      <a:lnTo>
                        <a:pt x="318" y="1362"/>
                      </a:lnTo>
                      <a:lnTo>
                        <a:pt x="306" y="1368"/>
                      </a:lnTo>
                      <a:lnTo>
                        <a:pt x="300" y="1380"/>
                      </a:lnTo>
                      <a:lnTo>
                        <a:pt x="300" y="1386"/>
                      </a:lnTo>
                      <a:close/>
                      <a:moveTo>
                        <a:pt x="312" y="1416"/>
                      </a:moveTo>
                      <a:lnTo>
                        <a:pt x="300" y="1416"/>
                      </a:lnTo>
                      <a:lnTo>
                        <a:pt x="300" y="1428"/>
                      </a:lnTo>
                      <a:lnTo>
                        <a:pt x="318" y="1428"/>
                      </a:lnTo>
                      <a:lnTo>
                        <a:pt x="318" y="1422"/>
                      </a:lnTo>
                      <a:lnTo>
                        <a:pt x="312" y="1416"/>
                      </a:lnTo>
                      <a:close/>
                      <a:moveTo>
                        <a:pt x="336" y="1200"/>
                      </a:moveTo>
                      <a:lnTo>
                        <a:pt x="336" y="1206"/>
                      </a:lnTo>
                      <a:lnTo>
                        <a:pt x="330" y="1206"/>
                      </a:lnTo>
                      <a:lnTo>
                        <a:pt x="318" y="1212"/>
                      </a:lnTo>
                      <a:lnTo>
                        <a:pt x="342" y="1230"/>
                      </a:lnTo>
                      <a:lnTo>
                        <a:pt x="342" y="1218"/>
                      </a:lnTo>
                      <a:lnTo>
                        <a:pt x="336" y="1206"/>
                      </a:lnTo>
                      <a:lnTo>
                        <a:pt x="336" y="1200"/>
                      </a:lnTo>
                      <a:close/>
                      <a:moveTo>
                        <a:pt x="366" y="1170"/>
                      </a:moveTo>
                      <a:lnTo>
                        <a:pt x="366" y="1182"/>
                      </a:lnTo>
                      <a:lnTo>
                        <a:pt x="360" y="1194"/>
                      </a:lnTo>
                      <a:lnTo>
                        <a:pt x="378" y="1224"/>
                      </a:lnTo>
                      <a:lnTo>
                        <a:pt x="378" y="1200"/>
                      </a:lnTo>
                      <a:lnTo>
                        <a:pt x="372" y="1194"/>
                      </a:lnTo>
                      <a:lnTo>
                        <a:pt x="372" y="1176"/>
                      </a:lnTo>
                      <a:lnTo>
                        <a:pt x="366" y="1170"/>
                      </a:lnTo>
                      <a:close/>
                      <a:moveTo>
                        <a:pt x="36" y="1698"/>
                      </a:moveTo>
                      <a:lnTo>
                        <a:pt x="54" y="1698"/>
                      </a:lnTo>
                      <a:lnTo>
                        <a:pt x="60" y="1692"/>
                      </a:lnTo>
                      <a:lnTo>
                        <a:pt x="72" y="1692"/>
                      </a:lnTo>
                      <a:lnTo>
                        <a:pt x="42" y="1680"/>
                      </a:lnTo>
                      <a:lnTo>
                        <a:pt x="36" y="1686"/>
                      </a:lnTo>
                      <a:lnTo>
                        <a:pt x="36" y="1698"/>
                      </a:lnTo>
                      <a:close/>
                      <a:moveTo>
                        <a:pt x="114" y="1662"/>
                      </a:moveTo>
                      <a:lnTo>
                        <a:pt x="96" y="1632"/>
                      </a:lnTo>
                      <a:lnTo>
                        <a:pt x="96" y="1662"/>
                      </a:lnTo>
                      <a:lnTo>
                        <a:pt x="102" y="1674"/>
                      </a:lnTo>
                      <a:lnTo>
                        <a:pt x="114" y="1680"/>
                      </a:lnTo>
                      <a:lnTo>
                        <a:pt x="120" y="1680"/>
                      </a:lnTo>
                      <a:lnTo>
                        <a:pt x="126" y="1674"/>
                      </a:lnTo>
                      <a:lnTo>
                        <a:pt x="126" y="1662"/>
                      </a:lnTo>
                      <a:lnTo>
                        <a:pt x="114" y="1662"/>
                      </a:lnTo>
                      <a:close/>
                      <a:moveTo>
                        <a:pt x="12" y="1686"/>
                      </a:moveTo>
                      <a:lnTo>
                        <a:pt x="6" y="1686"/>
                      </a:lnTo>
                      <a:lnTo>
                        <a:pt x="0" y="1692"/>
                      </a:lnTo>
                      <a:lnTo>
                        <a:pt x="0" y="1704"/>
                      </a:lnTo>
                      <a:lnTo>
                        <a:pt x="6" y="1710"/>
                      </a:lnTo>
                      <a:lnTo>
                        <a:pt x="12" y="1710"/>
                      </a:lnTo>
                      <a:lnTo>
                        <a:pt x="24" y="1698"/>
                      </a:lnTo>
                      <a:lnTo>
                        <a:pt x="24" y="1686"/>
                      </a:lnTo>
                      <a:lnTo>
                        <a:pt x="12" y="1686"/>
                      </a:lnTo>
                      <a:close/>
                      <a:moveTo>
                        <a:pt x="168" y="1536"/>
                      </a:moveTo>
                      <a:lnTo>
                        <a:pt x="168" y="1542"/>
                      </a:lnTo>
                      <a:lnTo>
                        <a:pt x="180" y="1548"/>
                      </a:lnTo>
                      <a:lnTo>
                        <a:pt x="186" y="1548"/>
                      </a:lnTo>
                      <a:lnTo>
                        <a:pt x="186" y="1536"/>
                      </a:lnTo>
                      <a:lnTo>
                        <a:pt x="180" y="1530"/>
                      </a:lnTo>
                      <a:lnTo>
                        <a:pt x="168" y="1530"/>
                      </a:lnTo>
                      <a:lnTo>
                        <a:pt x="168" y="1536"/>
                      </a:lnTo>
                      <a:close/>
                      <a:moveTo>
                        <a:pt x="264" y="1494"/>
                      </a:moveTo>
                      <a:lnTo>
                        <a:pt x="252" y="1518"/>
                      </a:lnTo>
                      <a:lnTo>
                        <a:pt x="246" y="1536"/>
                      </a:lnTo>
                      <a:lnTo>
                        <a:pt x="246" y="1548"/>
                      </a:lnTo>
                      <a:lnTo>
                        <a:pt x="240" y="1554"/>
                      </a:lnTo>
                      <a:lnTo>
                        <a:pt x="240" y="1560"/>
                      </a:lnTo>
                      <a:lnTo>
                        <a:pt x="258" y="1566"/>
                      </a:lnTo>
                      <a:lnTo>
                        <a:pt x="264" y="1554"/>
                      </a:lnTo>
                      <a:lnTo>
                        <a:pt x="264" y="1548"/>
                      </a:lnTo>
                      <a:lnTo>
                        <a:pt x="270" y="1542"/>
                      </a:lnTo>
                      <a:lnTo>
                        <a:pt x="270" y="1524"/>
                      </a:lnTo>
                      <a:lnTo>
                        <a:pt x="288" y="1506"/>
                      </a:lnTo>
                      <a:lnTo>
                        <a:pt x="282" y="1500"/>
                      </a:lnTo>
                      <a:lnTo>
                        <a:pt x="282" y="1494"/>
                      </a:lnTo>
                      <a:lnTo>
                        <a:pt x="276" y="1488"/>
                      </a:lnTo>
                      <a:lnTo>
                        <a:pt x="264" y="149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5" name="Italy"/>
                <p:cNvSpPr>
                  <a:spLocks noEditPoints="1"/>
                </p:cNvSpPr>
                <p:nvPr/>
              </p:nvSpPr>
              <p:spPr bwMode="gray">
                <a:xfrm>
                  <a:off x="2741" y="2558"/>
                  <a:ext cx="192" cy="114"/>
                </a:xfrm>
                <a:custGeom>
                  <a:avLst/>
                  <a:gdLst>
                    <a:gd name="T0" fmla="*/ 33197192 w 780"/>
                    <a:gd name="T1" fmla="*/ 10422795 h 828"/>
                    <a:gd name="T2" fmla="*/ 33197192 w 780"/>
                    <a:gd name="T3" fmla="*/ 10422795 h 828"/>
                    <a:gd name="T4" fmla="*/ 33197192 w 780"/>
                    <a:gd name="T5" fmla="*/ 10422795 h 828"/>
                    <a:gd name="T6" fmla="*/ 33197192 w 780"/>
                    <a:gd name="T7" fmla="*/ 10422795 h 828"/>
                    <a:gd name="T8" fmla="*/ 33197192 w 780"/>
                    <a:gd name="T9" fmla="*/ 10422795 h 828"/>
                    <a:gd name="T10" fmla="*/ 33197192 w 780"/>
                    <a:gd name="T11" fmla="*/ 10422795 h 828"/>
                    <a:gd name="T12" fmla="*/ 33197192 w 780"/>
                    <a:gd name="T13" fmla="*/ 10422795 h 828"/>
                    <a:gd name="T14" fmla="*/ 33197192 w 780"/>
                    <a:gd name="T15" fmla="*/ 10422795 h 828"/>
                    <a:gd name="T16" fmla="*/ 33197192 w 780"/>
                    <a:gd name="T17" fmla="*/ 10422795 h 828"/>
                    <a:gd name="T18" fmla="*/ 33197192 w 780"/>
                    <a:gd name="T19" fmla="*/ 10422795 h 828"/>
                    <a:gd name="T20" fmla="*/ 33197192 w 780"/>
                    <a:gd name="T21" fmla="*/ 10422795 h 828"/>
                    <a:gd name="T22" fmla="*/ 33197192 w 780"/>
                    <a:gd name="T23" fmla="*/ 10422795 h 828"/>
                    <a:gd name="T24" fmla="*/ 33197192 w 780"/>
                    <a:gd name="T25" fmla="*/ 10422795 h 828"/>
                    <a:gd name="T26" fmla="*/ 33197192 w 780"/>
                    <a:gd name="T27" fmla="*/ 10422795 h 828"/>
                    <a:gd name="T28" fmla="*/ 33197192 w 780"/>
                    <a:gd name="T29" fmla="*/ 10422795 h 828"/>
                    <a:gd name="T30" fmla="*/ 33197192 w 780"/>
                    <a:gd name="T31" fmla="*/ 10422795 h 828"/>
                    <a:gd name="T32" fmla="*/ 33197192 w 780"/>
                    <a:gd name="T33" fmla="*/ 10422795 h 828"/>
                    <a:gd name="T34" fmla="*/ 33197192 w 780"/>
                    <a:gd name="T35" fmla="*/ 10422795 h 828"/>
                    <a:gd name="T36" fmla="*/ 33197192 w 780"/>
                    <a:gd name="T37" fmla="*/ 10422795 h 828"/>
                    <a:gd name="T38" fmla="*/ 33197192 w 780"/>
                    <a:gd name="T39" fmla="*/ 10422795 h 828"/>
                    <a:gd name="T40" fmla="*/ 33197192 w 780"/>
                    <a:gd name="T41" fmla="*/ 10422795 h 828"/>
                    <a:gd name="T42" fmla="*/ 33197192 w 780"/>
                    <a:gd name="T43" fmla="*/ 10422795 h 828"/>
                    <a:gd name="T44" fmla="*/ 33197192 w 780"/>
                    <a:gd name="T45" fmla="*/ 10422795 h 828"/>
                    <a:gd name="T46" fmla="*/ 33197192 w 780"/>
                    <a:gd name="T47" fmla="*/ 10422795 h 828"/>
                    <a:gd name="T48" fmla="*/ 33197192 w 780"/>
                    <a:gd name="T49" fmla="*/ 10422795 h 828"/>
                    <a:gd name="T50" fmla="*/ 33197192 w 780"/>
                    <a:gd name="T51" fmla="*/ 10422795 h 828"/>
                    <a:gd name="T52" fmla="*/ 33197192 w 780"/>
                    <a:gd name="T53" fmla="*/ 10422795 h 828"/>
                    <a:gd name="T54" fmla="*/ 33197192 w 780"/>
                    <a:gd name="T55" fmla="*/ 10422795 h 828"/>
                    <a:gd name="T56" fmla="*/ 33197192 w 780"/>
                    <a:gd name="T57" fmla="*/ 10422795 h 828"/>
                    <a:gd name="T58" fmla="*/ 33197192 w 780"/>
                    <a:gd name="T59" fmla="*/ 10422795 h 828"/>
                    <a:gd name="T60" fmla="*/ 33197192 w 780"/>
                    <a:gd name="T61" fmla="*/ 10422795 h 828"/>
                    <a:gd name="T62" fmla="*/ 33197192 w 780"/>
                    <a:gd name="T63" fmla="*/ 10422795 h 828"/>
                    <a:gd name="T64" fmla="*/ 33197192 w 780"/>
                    <a:gd name="T65" fmla="*/ 10422795 h 828"/>
                    <a:gd name="T66" fmla="*/ 33197192 w 780"/>
                    <a:gd name="T67" fmla="*/ 10422795 h 828"/>
                    <a:gd name="T68" fmla="*/ 33197192 w 780"/>
                    <a:gd name="T69" fmla="*/ 10422795 h 828"/>
                    <a:gd name="T70" fmla="*/ 33197192 w 780"/>
                    <a:gd name="T71" fmla="*/ 10422795 h 828"/>
                    <a:gd name="T72" fmla="*/ 33197192 w 780"/>
                    <a:gd name="T73" fmla="*/ 10422795 h 828"/>
                    <a:gd name="T74" fmla="*/ 33197192 w 780"/>
                    <a:gd name="T75" fmla="*/ 10422795 h 828"/>
                    <a:gd name="T76" fmla="*/ 33197192 w 780"/>
                    <a:gd name="T77" fmla="*/ 10422795 h 828"/>
                    <a:gd name="T78" fmla="*/ 33197192 w 780"/>
                    <a:gd name="T79" fmla="*/ 10422795 h 828"/>
                    <a:gd name="T80" fmla="*/ 33197192 w 780"/>
                    <a:gd name="T81" fmla="*/ 10422795 h 828"/>
                    <a:gd name="T82" fmla="*/ 33197192 w 780"/>
                    <a:gd name="T83" fmla="*/ 10422795 h 828"/>
                    <a:gd name="T84" fmla="*/ 33197192 w 780"/>
                    <a:gd name="T85" fmla="*/ 10422795 h 828"/>
                    <a:gd name="T86" fmla="*/ 33197192 w 780"/>
                    <a:gd name="T87" fmla="*/ 10422795 h 828"/>
                    <a:gd name="T88" fmla="*/ 33197192 w 780"/>
                    <a:gd name="T89" fmla="*/ 10422795 h 828"/>
                    <a:gd name="T90" fmla="*/ 33197192 w 780"/>
                    <a:gd name="T91" fmla="*/ 10422795 h 828"/>
                    <a:gd name="T92" fmla="*/ 33197192 w 780"/>
                    <a:gd name="T93" fmla="*/ 10422795 h 828"/>
                    <a:gd name="T94" fmla="*/ 33197192 w 780"/>
                    <a:gd name="T95" fmla="*/ 10422795 h 828"/>
                    <a:gd name="T96" fmla="*/ 33197192 w 780"/>
                    <a:gd name="T97" fmla="*/ 10422795 h 828"/>
                    <a:gd name="T98" fmla="*/ 33197192 w 780"/>
                    <a:gd name="T99" fmla="*/ 10422795 h 828"/>
                    <a:gd name="T100" fmla="*/ 33197192 w 780"/>
                    <a:gd name="T101" fmla="*/ 10422795 h 828"/>
                    <a:gd name="T102" fmla="*/ 33197192 w 780"/>
                    <a:gd name="T103" fmla="*/ 10422795 h 828"/>
                    <a:gd name="T104" fmla="*/ 33197192 w 780"/>
                    <a:gd name="T105" fmla="*/ 10422795 h 828"/>
                    <a:gd name="T106" fmla="*/ 33197192 w 780"/>
                    <a:gd name="T107" fmla="*/ 10422795 h 828"/>
                    <a:gd name="T108" fmla="*/ 33197192 w 780"/>
                    <a:gd name="T109" fmla="*/ 10422795 h 828"/>
                    <a:gd name="T110" fmla="*/ 33197192 w 780"/>
                    <a:gd name="T111" fmla="*/ 10422795 h 828"/>
                    <a:gd name="T112" fmla="*/ 33197192 w 780"/>
                    <a:gd name="T113" fmla="*/ 10422795 h 82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780"/>
                    <a:gd name="T172" fmla="*/ 0 h 828"/>
                    <a:gd name="T173" fmla="*/ 780 w 780"/>
                    <a:gd name="T174" fmla="*/ 828 h 82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780" h="828">
                      <a:moveTo>
                        <a:pt x="570" y="720"/>
                      </a:moveTo>
                      <a:lnTo>
                        <a:pt x="558" y="714"/>
                      </a:lnTo>
                      <a:lnTo>
                        <a:pt x="552" y="708"/>
                      </a:lnTo>
                      <a:lnTo>
                        <a:pt x="540" y="708"/>
                      </a:lnTo>
                      <a:lnTo>
                        <a:pt x="534" y="714"/>
                      </a:lnTo>
                      <a:lnTo>
                        <a:pt x="522" y="720"/>
                      </a:lnTo>
                      <a:lnTo>
                        <a:pt x="516" y="726"/>
                      </a:lnTo>
                      <a:lnTo>
                        <a:pt x="468" y="726"/>
                      </a:lnTo>
                      <a:lnTo>
                        <a:pt x="456" y="720"/>
                      </a:lnTo>
                      <a:lnTo>
                        <a:pt x="444" y="708"/>
                      </a:lnTo>
                      <a:lnTo>
                        <a:pt x="438" y="708"/>
                      </a:lnTo>
                      <a:lnTo>
                        <a:pt x="420" y="726"/>
                      </a:lnTo>
                      <a:lnTo>
                        <a:pt x="402" y="714"/>
                      </a:lnTo>
                      <a:lnTo>
                        <a:pt x="396" y="714"/>
                      </a:lnTo>
                      <a:lnTo>
                        <a:pt x="384" y="726"/>
                      </a:lnTo>
                      <a:lnTo>
                        <a:pt x="384" y="738"/>
                      </a:lnTo>
                      <a:lnTo>
                        <a:pt x="396" y="750"/>
                      </a:lnTo>
                      <a:lnTo>
                        <a:pt x="420" y="762"/>
                      </a:lnTo>
                      <a:lnTo>
                        <a:pt x="426" y="762"/>
                      </a:lnTo>
                      <a:lnTo>
                        <a:pt x="444" y="780"/>
                      </a:lnTo>
                      <a:lnTo>
                        <a:pt x="444" y="786"/>
                      </a:lnTo>
                      <a:lnTo>
                        <a:pt x="456" y="786"/>
                      </a:lnTo>
                      <a:lnTo>
                        <a:pt x="468" y="798"/>
                      </a:lnTo>
                      <a:lnTo>
                        <a:pt x="480" y="804"/>
                      </a:lnTo>
                      <a:lnTo>
                        <a:pt x="498" y="798"/>
                      </a:lnTo>
                      <a:lnTo>
                        <a:pt x="504" y="804"/>
                      </a:lnTo>
                      <a:lnTo>
                        <a:pt x="516" y="810"/>
                      </a:lnTo>
                      <a:lnTo>
                        <a:pt x="522" y="822"/>
                      </a:lnTo>
                      <a:lnTo>
                        <a:pt x="534" y="828"/>
                      </a:lnTo>
                      <a:lnTo>
                        <a:pt x="558" y="828"/>
                      </a:lnTo>
                      <a:lnTo>
                        <a:pt x="570" y="816"/>
                      </a:lnTo>
                      <a:lnTo>
                        <a:pt x="570" y="792"/>
                      </a:lnTo>
                      <a:lnTo>
                        <a:pt x="564" y="780"/>
                      </a:lnTo>
                      <a:lnTo>
                        <a:pt x="564" y="768"/>
                      </a:lnTo>
                      <a:lnTo>
                        <a:pt x="570" y="750"/>
                      </a:lnTo>
                      <a:lnTo>
                        <a:pt x="576" y="738"/>
                      </a:lnTo>
                      <a:lnTo>
                        <a:pt x="582" y="732"/>
                      </a:lnTo>
                      <a:lnTo>
                        <a:pt x="582" y="714"/>
                      </a:lnTo>
                      <a:lnTo>
                        <a:pt x="576" y="702"/>
                      </a:lnTo>
                      <a:lnTo>
                        <a:pt x="570" y="720"/>
                      </a:lnTo>
                      <a:close/>
                      <a:moveTo>
                        <a:pt x="180" y="468"/>
                      </a:moveTo>
                      <a:lnTo>
                        <a:pt x="156" y="480"/>
                      </a:lnTo>
                      <a:lnTo>
                        <a:pt x="150" y="486"/>
                      </a:lnTo>
                      <a:lnTo>
                        <a:pt x="138" y="492"/>
                      </a:lnTo>
                      <a:lnTo>
                        <a:pt x="132" y="498"/>
                      </a:lnTo>
                      <a:lnTo>
                        <a:pt x="126" y="498"/>
                      </a:lnTo>
                      <a:lnTo>
                        <a:pt x="114" y="492"/>
                      </a:lnTo>
                      <a:lnTo>
                        <a:pt x="102" y="480"/>
                      </a:lnTo>
                      <a:lnTo>
                        <a:pt x="96" y="498"/>
                      </a:lnTo>
                      <a:lnTo>
                        <a:pt x="102" y="504"/>
                      </a:lnTo>
                      <a:lnTo>
                        <a:pt x="114" y="510"/>
                      </a:lnTo>
                      <a:lnTo>
                        <a:pt x="120" y="522"/>
                      </a:lnTo>
                      <a:lnTo>
                        <a:pt x="120" y="540"/>
                      </a:lnTo>
                      <a:lnTo>
                        <a:pt x="114" y="558"/>
                      </a:lnTo>
                      <a:lnTo>
                        <a:pt x="114" y="570"/>
                      </a:lnTo>
                      <a:lnTo>
                        <a:pt x="126" y="582"/>
                      </a:lnTo>
                      <a:lnTo>
                        <a:pt x="114" y="588"/>
                      </a:lnTo>
                      <a:lnTo>
                        <a:pt x="120" y="636"/>
                      </a:lnTo>
                      <a:lnTo>
                        <a:pt x="108" y="636"/>
                      </a:lnTo>
                      <a:lnTo>
                        <a:pt x="126" y="654"/>
                      </a:lnTo>
                      <a:lnTo>
                        <a:pt x="138" y="654"/>
                      </a:lnTo>
                      <a:lnTo>
                        <a:pt x="144" y="642"/>
                      </a:lnTo>
                      <a:lnTo>
                        <a:pt x="156" y="630"/>
                      </a:lnTo>
                      <a:lnTo>
                        <a:pt x="156" y="618"/>
                      </a:lnTo>
                      <a:lnTo>
                        <a:pt x="168" y="630"/>
                      </a:lnTo>
                      <a:lnTo>
                        <a:pt x="180" y="636"/>
                      </a:lnTo>
                      <a:lnTo>
                        <a:pt x="186" y="636"/>
                      </a:lnTo>
                      <a:lnTo>
                        <a:pt x="192" y="630"/>
                      </a:lnTo>
                      <a:lnTo>
                        <a:pt x="198" y="618"/>
                      </a:lnTo>
                      <a:lnTo>
                        <a:pt x="198" y="594"/>
                      </a:lnTo>
                      <a:lnTo>
                        <a:pt x="204" y="582"/>
                      </a:lnTo>
                      <a:lnTo>
                        <a:pt x="204" y="558"/>
                      </a:lnTo>
                      <a:lnTo>
                        <a:pt x="198" y="552"/>
                      </a:lnTo>
                      <a:lnTo>
                        <a:pt x="192" y="552"/>
                      </a:lnTo>
                      <a:lnTo>
                        <a:pt x="192" y="546"/>
                      </a:lnTo>
                      <a:lnTo>
                        <a:pt x="198" y="540"/>
                      </a:lnTo>
                      <a:lnTo>
                        <a:pt x="204" y="540"/>
                      </a:lnTo>
                      <a:lnTo>
                        <a:pt x="210" y="534"/>
                      </a:lnTo>
                      <a:lnTo>
                        <a:pt x="210" y="522"/>
                      </a:lnTo>
                      <a:lnTo>
                        <a:pt x="204" y="510"/>
                      </a:lnTo>
                      <a:lnTo>
                        <a:pt x="204" y="492"/>
                      </a:lnTo>
                      <a:lnTo>
                        <a:pt x="198" y="480"/>
                      </a:lnTo>
                      <a:lnTo>
                        <a:pt x="186" y="474"/>
                      </a:lnTo>
                      <a:lnTo>
                        <a:pt x="180" y="468"/>
                      </a:lnTo>
                      <a:close/>
                      <a:moveTo>
                        <a:pt x="774" y="546"/>
                      </a:moveTo>
                      <a:lnTo>
                        <a:pt x="768" y="534"/>
                      </a:lnTo>
                      <a:lnTo>
                        <a:pt x="756" y="528"/>
                      </a:lnTo>
                      <a:lnTo>
                        <a:pt x="738" y="510"/>
                      </a:lnTo>
                      <a:lnTo>
                        <a:pt x="678" y="480"/>
                      </a:lnTo>
                      <a:lnTo>
                        <a:pt x="672" y="480"/>
                      </a:lnTo>
                      <a:lnTo>
                        <a:pt x="660" y="474"/>
                      </a:lnTo>
                      <a:lnTo>
                        <a:pt x="648" y="474"/>
                      </a:lnTo>
                      <a:lnTo>
                        <a:pt x="630" y="468"/>
                      </a:lnTo>
                      <a:lnTo>
                        <a:pt x="606" y="456"/>
                      </a:lnTo>
                      <a:lnTo>
                        <a:pt x="606" y="450"/>
                      </a:lnTo>
                      <a:lnTo>
                        <a:pt x="612" y="438"/>
                      </a:lnTo>
                      <a:lnTo>
                        <a:pt x="624" y="426"/>
                      </a:lnTo>
                      <a:lnTo>
                        <a:pt x="624" y="420"/>
                      </a:lnTo>
                      <a:lnTo>
                        <a:pt x="618" y="414"/>
                      </a:lnTo>
                      <a:lnTo>
                        <a:pt x="612" y="414"/>
                      </a:lnTo>
                      <a:lnTo>
                        <a:pt x="594" y="408"/>
                      </a:lnTo>
                      <a:lnTo>
                        <a:pt x="552" y="408"/>
                      </a:lnTo>
                      <a:lnTo>
                        <a:pt x="540" y="402"/>
                      </a:lnTo>
                      <a:lnTo>
                        <a:pt x="534" y="396"/>
                      </a:lnTo>
                      <a:lnTo>
                        <a:pt x="516" y="384"/>
                      </a:lnTo>
                      <a:lnTo>
                        <a:pt x="492" y="360"/>
                      </a:lnTo>
                      <a:lnTo>
                        <a:pt x="480" y="342"/>
                      </a:lnTo>
                      <a:lnTo>
                        <a:pt x="474" y="336"/>
                      </a:lnTo>
                      <a:lnTo>
                        <a:pt x="468" y="324"/>
                      </a:lnTo>
                      <a:lnTo>
                        <a:pt x="468" y="312"/>
                      </a:lnTo>
                      <a:lnTo>
                        <a:pt x="450" y="276"/>
                      </a:lnTo>
                      <a:lnTo>
                        <a:pt x="438" y="270"/>
                      </a:lnTo>
                      <a:lnTo>
                        <a:pt x="432" y="264"/>
                      </a:lnTo>
                      <a:lnTo>
                        <a:pt x="420" y="258"/>
                      </a:lnTo>
                      <a:lnTo>
                        <a:pt x="414" y="252"/>
                      </a:lnTo>
                      <a:lnTo>
                        <a:pt x="378" y="222"/>
                      </a:lnTo>
                      <a:lnTo>
                        <a:pt x="372" y="210"/>
                      </a:lnTo>
                      <a:lnTo>
                        <a:pt x="360" y="198"/>
                      </a:lnTo>
                      <a:lnTo>
                        <a:pt x="360" y="186"/>
                      </a:lnTo>
                      <a:lnTo>
                        <a:pt x="366" y="180"/>
                      </a:lnTo>
                      <a:lnTo>
                        <a:pt x="384" y="180"/>
                      </a:lnTo>
                      <a:lnTo>
                        <a:pt x="384" y="174"/>
                      </a:lnTo>
                      <a:lnTo>
                        <a:pt x="372" y="162"/>
                      </a:lnTo>
                      <a:lnTo>
                        <a:pt x="366" y="150"/>
                      </a:lnTo>
                      <a:lnTo>
                        <a:pt x="366" y="138"/>
                      </a:lnTo>
                      <a:lnTo>
                        <a:pt x="402" y="120"/>
                      </a:lnTo>
                      <a:lnTo>
                        <a:pt x="408" y="114"/>
                      </a:lnTo>
                      <a:lnTo>
                        <a:pt x="414" y="114"/>
                      </a:lnTo>
                      <a:lnTo>
                        <a:pt x="438" y="108"/>
                      </a:lnTo>
                      <a:lnTo>
                        <a:pt x="444" y="72"/>
                      </a:lnTo>
                      <a:lnTo>
                        <a:pt x="432" y="66"/>
                      </a:lnTo>
                      <a:lnTo>
                        <a:pt x="438" y="60"/>
                      </a:lnTo>
                      <a:lnTo>
                        <a:pt x="438" y="42"/>
                      </a:lnTo>
                      <a:lnTo>
                        <a:pt x="384" y="42"/>
                      </a:lnTo>
                      <a:lnTo>
                        <a:pt x="378" y="24"/>
                      </a:lnTo>
                      <a:lnTo>
                        <a:pt x="366" y="24"/>
                      </a:lnTo>
                      <a:lnTo>
                        <a:pt x="366" y="6"/>
                      </a:lnTo>
                      <a:lnTo>
                        <a:pt x="360" y="0"/>
                      </a:lnTo>
                      <a:lnTo>
                        <a:pt x="342" y="0"/>
                      </a:lnTo>
                      <a:lnTo>
                        <a:pt x="336" y="6"/>
                      </a:lnTo>
                      <a:lnTo>
                        <a:pt x="336" y="12"/>
                      </a:lnTo>
                      <a:lnTo>
                        <a:pt x="294" y="12"/>
                      </a:lnTo>
                      <a:lnTo>
                        <a:pt x="282" y="30"/>
                      </a:lnTo>
                      <a:lnTo>
                        <a:pt x="270" y="24"/>
                      </a:lnTo>
                      <a:lnTo>
                        <a:pt x="252" y="24"/>
                      </a:lnTo>
                      <a:lnTo>
                        <a:pt x="246" y="42"/>
                      </a:lnTo>
                      <a:lnTo>
                        <a:pt x="222" y="42"/>
                      </a:lnTo>
                      <a:lnTo>
                        <a:pt x="222" y="48"/>
                      </a:lnTo>
                      <a:lnTo>
                        <a:pt x="234" y="60"/>
                      </a:lnTo>
                      <a:lnTo>
                        <a:pt x="228" y="72"/>
                      </a:lnTo>
                      <a:lnTo>
                        <a:pt x="210" y="60"/>
                      </a:lnTo>
                      <a:lnTo>
                        <a:pt x="192" y="66"/>
                      </a:lnTo>
                      <a:lnTo>
                        <a:pt x="180" y="48"/>
                      </a:lnTo>
                      <a:lnTo>
                        <a:pt x="174" y="72"/>
                      </a:lnTo>
                      <a:lnTo>
                        <a:pt x="162" y="84"/>
                      </a:lnTo>
                      <a:lnTo>
                        <a:pt x="162" y="102"/>
                      </a:lnTo>
                      <a:lnTo>
                        <a:pt x="138" y="78"/>
                      </a:lnTo>
                      <a:lnTo>
                        <a:pt x="132" y="78"/>
                      </a:lnTo>
                      <a:lnTo>
                        <a:pt x="132" y="72"/>
                      </a:lnTo>
                      <a:lnTo>
                        <a:pt x="126" y="66"/>
                      </a:lnTo>
                      <a:lnTo>
                        <a:pt x="126" y="60"/>
                      </a:lnTo>
                      <a:lnTo>
                        <a:pt x="120" y="54"/>
                      </a:lnTo>
                      <a:lnTo>
                        <a:pt x="108" y="54"/>
                      </a:lnTo>
                      <a:lnTo>
                        <a:pt x="102" y="60"/>
                      </a:lnTo>
                      <a:lnTo>
                        <a:pt x="102" y="78"/>
                      </a:lnTo>
                      <a:lnTo>
                        <a:pt x="84" y="96"/>
                      </a:lnTo>
                      <a:lnTo>
                        <a:pt x="78" y="96"/>
                      </a:lnTo>
                      <a:lnTo>
                        <a:pt x="66" y="84"/>
                      </a:lnTo>
                      <a:lnTo>
                        <a:pt x="54" y="84"/>
                      </a:lnTo>
                      <a:lnTo>
                        <a:pt x="42" y="96"/>
                      </a:lnTo>
                      <a:lnTo>
                        <a:pt x="30" y="96"/>
                      </a:lnTo>
                      <a:lnTo>
                        <a:pt x="30" y="102"/>
                      </a:lnTo>
                      <a:lnTo>
                        <a:pt x="24" y="102"/>
                      </a:lnTo>
                      <a:lnTo>
                        <a:pt x="18" y="108"/>
                      </a:lnTo>
                      <a:lnTo>
                        <a:pt x="42" y="132"/>
                      </a:lnTo>
                      <a:lnTo>
                        <a:pt x="42" y="138"/>
                      </a:lnTo>
                      <a:lnTo>
                        <a:pt x="24" y="156"/>
                      </a:lnTo>
                      <a:lnTo>
                        <a:pt x="0" y="156"/>
                      </a:lnTo>
                      <a:lnTo>
                        <a:pt x="12" y="174"/>
                      </a:lnTo>
                      <a:lnTo>
                        <a:pt x="24" y="174"/>
                      </a:lnTo>
                      <a:lnTo>
                        <a:pt x="30" y="180"/>
                      </a:lnTo>
                      <a:lnTo>
                        <a:pt x="30" y="192"/>
                      </a:lnTo>
                      <a:lnTo>
                        <a:pt x="24" y="198"/>
                      </a:lnTo>
                      <a:lnTo>
                        <a:pt x="24" y="204"/>
                      </a:lnTo>
                      <a:lnTo>
                        <a:pt x="18" y="210"/>
                      </a:lnTo>
                      <a:lnTo>
                        <a:pt x="18" y="216"/>
                      </a:lnTo>
                      <a:lnTo>
                        <a:pt x="24" y="222"/>
                      </a:lnTo>
                      <a:lnTo>
                        <a:pt x="36" y="228"/>
                      </a:lnTo>
                      <a:lnTo>
                        <a:pt x="42" y="228"/>
                      </a:lnTo>
                      <a:lnTo>
                        <a:pt x="42" y="234"/>
                      </a:lnTo>
                      <a:lnTo>
                        <a:pt x="66" y="234"/>
                      </a:lnTo>
                      <a:lnTo>
                        <a:pt x="72" y="240"/>
                      </a:lnTo>
                      <a:lnTo>
                        <a:pt x="72" y="246"/>
                      </a:lnTo>
                      <a:lnTo>
                        <a:pt x="54" y="264"/>
                      </a:lnTo>
                      <a:lnTo>
                        <a:pt x="54" y="270"/>
                      </a:lnTo>
                      <a:lnTo>
                        <a:pt x="66" y="270"/>
                      </a:lnTo>
                      <a:lnTo>
                        <a:pt x="90" y="258"/>
                      </a:lnTo>
                      <a:lnTo>
                        <a:pt x="120" y="228"/>
                      </a:lnTo>
                      <a:lnTo>
                        <a:pt x="144" y="216"/>
                      </a:lnTo>
                      <a:lnTo>
                        <a:pt x="156" y="216"/>
                      </a:lnTo>
                      <a:lnTo>
                        <a:pt x="168" y="222"/>
                      </a:lnTo>
                      <a:lnTo>
                        <a:pt x="204" y="234"/>
                      </a:lnTo>
                      <a:lnTo>
                        <a:pt x="216" y="240"/>
                      </a:lnTo>
                      <a:lnTo>
                        <a:pt x="228" y="252"/>
                      </a:lnTo>
                      <a:lnTo>
                        <a:pt x="234" y="264"/>
                      </a:lnTo>
                      <a:lnTo>
                        <a:pt x="234" y="276"/>
                      </a:lnTo>
                      <a:lnTo>
                        <a:pt x="240" y="282"/>
                      </a:lnTo>
                      <a:lnTo>
                        <a:pt x="240" y="288"/>
                      </a:lnTo>
                      <a:lnTo>
                        <a:pt x="252" y="300"/>
                      </a:lnTo>
                      <a:lnTo>
                        <a:pt x="252" y="306"/>
                      </a:lnTo>
                      <a:lnTo>
                        <a:pt x="246" y="318"/>
                      </a:lnTo>
                      <a:lnTo>
                        <a:pt x="246" y="324"/>
                      </a:lnTo>
                      <a:lnTo>
                        <a:pt x="258" y="336"/>
                      </a:lnTo>
                      <a:lnTo>
                        <a:pt x="282" y="348"/>
                      </a:lnTo>
                      <a:lnTo>
                        <a:pt x="288" y="354"/>
                      </a:lnTo>
                      <a:lnTo>
                        <a:pt x="294" y="354"/>
                      </a:lnTo>
                      <a:lnTo>
                        <a:pt x="300" y="372"/>
                      </a:lnTo>
                      <a:lnTo>
                        <a:pt x="330" y="372"/>
                      </a:lnTo>
                      <a:lnTo>
                        <a:pt x="348" y="390"/>
                      </a:lnTo>
                      <a:lnTo>
                        <a:pt x="354" y="402"/>
                      </a:lnTo>
                      <a:lnTo>
                        <a:pt x="366" y="414"/>
                      </a:lnTo>
                      <a:lnTo>
                        <a:pt x="378" y="420"/>
                      </a:lnTo>
                      <a:lnTo>
                        <a:pt x="384" y="432"/>
                      </a:lnTo>
                      <a:lnTo>
                        <a:pt x="420" y="468"/>
                      </a:lnTo>
                      <a:lnTo>
                        <a:pt x="456" y="468"/>
                      </a:lnTo>
                      <a:lnTo>
                        <a:pt x="462" y="474"/>
                      </a:lnTo>
                      <a:lnTo>
                        <a:pt x="468" y="486"/>
                      </a:lnTo>
                      <a:lnTo>
                        <a:pt x="492" y="498"/>
                      </a:lnTo>
                      <a:lnTo>
                        <a:pt x="510" y="504"/>
                      </a:lnTo>
                      <a:lnTo>
                        <a:pt x="528" y="504"/>
                      </a:lnTo>
                      <a:lnTo>
                        <a:pt x="540" y="510"/>
                      </a:lnTo>
                      <a:lnTo>
                        <a:pt x="546" y="510"/>
                      </a:lnTo>
                      <a:lnTo>
                        <a:pt x="552" y="522"/>
                      </a:lnTo>
                      <a:lnTo>
                        <a:pt x="552" y="534"/>
                      </a:lnTo>
                      <a:lnTo>
                        <a:pt x="564" y="558"/>
                      </a:lnTo>
                      <a:lnTo>
                        <a:pt x="570" y="564"/>
                      </a:lnTo>
                      <a:lnTo>
                        <a:pt x="582" y="564"/>
                      </a:lnTo>
                      <a:lnTo>
                        <a:pt x="594" y="558"/>
                      </a:lnTo>
                      <a:lnTo>
                        <a:pt x="600" y="558"/>
                      </a:lnTo>
                      <a:lnTo>
                        <a:pt x="600" y="570"/>
                      </a:lnTo>
                      <a:lnTo>
                        <a:pt x="606" y="582"/>
                      </a:lnTo>
                      <a:lnTo>
                        <a:pt x="606" y="606"/>
                      </a:lnTo>
                      <a:lnTo>
                        <a:pt x="612" y="618"/>
                      </a:lnTo>
                      <a:lnTo>
                        <a:pt x="630" y="636"/>
                      </a:lnTo>
                      <a:lnTo>
                        <a:pt x="630" y="666"/>
                      </a:lnTo>
                      <a:lnTo>
                        <a:pt x="612" y="666"/>
                      </a:lnTo>
                      <a:lnTo>
                        <a:pt x="612" y="690"/>
                      </a:lnTo>
                      <a:lnTo>
                        <a:pt x="606" y="696"/>
                      </a:lnTo>
                      <a:lnTo>
                        <a:pt x="600" y="708"/>
                      </a:lnTo>
                      <a:lnTo>
                        <a:pt x="594" y="714"/>
                      </a:lnTo>
                      <a:lnTo>
                        <a:pt x="594" y="732"/>
                      </a:lnTo>
                      <a:lnTo>
                        <a:pt x="606" y="732"/>
                      </a:lnTo>
                      <a:lnTo>
                        <a:pt x="618" y="726"/>
                      </a:lnTo>
                      <a:lnTo>
                        <a:pt x="624" y="726"/>
                      </a:lnTo>
                      <a:lnTo>
                        <a:pt x="636" y="702"/>
                      </a:lnTo>
                      <a:lnTo>
                        <a:pt x="654" y="696"/>
                      </a:lnTo>
                      <a:lnTo>
                        <a:pt x="654" y="666"/>
                      </a:lnTo>
                      <a:lnTo>
                        <a:pt x="666" y="654"/>
                      </a:lnTo>
                      <a:lnTo>
                        <a:pt x="678" y="654"/>
                      </a:lnTo>
                      <a:lnTo>
                        <a:pt x="684" y="648"/>
                      </a:lnTo>
                      <a:lnTo>
                        <a:pt x="696" y="648"/>
                      </a:lnTo>
                      <a:lnTo>
                        <a:pt x="696" y="636"/>
                      </a:lnTo>
                      <a:lnTo>
                        <a:pt x="690" y="630"/>
                      </a:lnTo>
                      <a:lnTo>
                        <a:pt x="690" y="618"/>
                      </a:lnTo>
                      <a:lnTo>
                        <a:pt x="678" y="606"/>
                      </a:lnTo>
                      <a:lnTo>
                        <a:pt x="666" y="606"/>
                      </a:lnTo>
                      <a:lnTo>
                        <a:pt x="648" y="588"/>
                      </a:lnTo>
                      <a:lnTo>
                        <a:pt x="654" y="582"/>
                      </a:lnTo>
                      <a:lnTo>
                        <a:pt x="660" y="570"/>
                      </a:lnTo>
                      <a:lnTo>
                        <a:pt x="666" y="552"/>
                      </a:lnTo>
                      <a:lnTo>
                        <a:pt x="672" y="540"/>
                      </a:lnTo>
                      <a:lnTo>
                        <a:pt x="684" y="528"/>
                      </a:lnTo>
                      <a:lnTo>
                        <a:pt x="690" y="534"/>
                      </a:lnTo>
                      <a:lnTo>
                        <a:pt x="702" y="534"/>
                      </a:lnTo>
                      <a:lnTo>
                        <a:pt x="708" y="540"/>
                      </a:lnTo>
                      <a:lnTo>
                        <a:pt x="738" y="540"/>
                      </a:lnTo>
                      <a:lnTo>
                        <a:pt x="738" y="552"/>
                      </a:lnTo>
                      <a:lnTo>
                        <a:pt x="744" y="558"/>
                      </a:lnTo>
                      <a:lnTo>
                        <a:pt x="744" y="564"/>
                      </a:lnTo>
                      <a:lnTo>
                        <a:pt x="750" y="576"/>
                      </a:lnTo>
                      <a:lnTo>
                        <a:pt x="762" y="576"/>
                      </a:lnTo>
                      <a:lnTo>
                        <a:pt x="774" y="570"/>
                      </a:lnTo>
                      <a:lnTo>
                        <a:pt x="780" y="564"/>
                      </a:lnTo>
                      <a:lnTo>
                        <a:pt x="780" y="558"/>
                      </a:lnTo>
                      <a:lnTo>
                        <a:pt x="774" y="546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156" name="Israel"/>
                <p:cNvSpPr>
                  <a:spLocks/>
                </p:cNvSpPr>
                <p:nvPr/>
              </p:nvSpPr>
              <p:spPr bwMode="gray">
                <a:xfrm>
                  <a:off x="3202" y="2708"/>
                  <a:ext cx="25" cy="44"/>
                </a:xfrm>
                <a:custGeom>
                  <a:avLst/>
                  <a:gdLst>
                    <a:gd name="T0" fmla="*/ 0 w 102"/>
                    <a:gd name="T1" fmla="*/ 3409 h 324"/>
                    <a:gd name="T2" fmla="*/ 118670 w 102"/>
                    <a:gd name="T3" fmla="*/ 3409 h 324"/>
                    <a:gd name="T4" fmla="*/ 118670 w 102"/>
                    <a:gd name="T5" fmla="*/ 3409 h 324"/>
                    <a:gd name="T6" fmla="*/ 118670 w 102"/>
                    <a:gd name="T7" fmla="*/ 3409 h 324"/>
                    <a:gd name="T8" fmla="*/ 118670 w 102"/>
                    <a:gd name="T9" fmla="*/ 3409 h 324"/>
                    <a:gd name="T10" fmla="*/ 118670 w 102"/>
                    <a:gd name="T11" fmla="*/ 3409 h 324"/>
                    <a:gd name="T12" fmla="*/ 118670 w 102"/>
                    <a:gd name="T13" fmla="*/ 3409 h 324"/>
                    <a:gd name="T14" fmla="*/ 118670 w 102"/>
                    <a:gd name="T15" fmla="*/ 3409 h 324"/>
                    <a:gd name="T16" fmla="*/ 118670 w 102"/>
                    <a:gd name="T17" fmla="*/ 3409 h 324"/>
                    <a:gd name="T18" fmla="*/ 118670 w 102"/>
                    <a:gd name="T19" fmla="*/ 3409 h 324"/>
                    <a:gd name="T20" fmla="*/ 118670 w 102"/>
                    <a:gd name="T21" fmla="*/ 3409 h 324"/>
                    <a:gd name="T22" fmla="*/ 118670 w 102"/>
                    <a:gd name="T23" fmla="*/ 3409 h 324"/>
                    <a:gd name="T24" fmla="*/ 118670 w 102"/>
                    <a:gd name="T25" fmla="*/ 3409 h 324"/>
                    <a:gd name="T26" fmla="*/ 118670 w 102"/>
                    <a:gd name="T27" fmla="*/ 3409 h 324"/>
                    <a:gd name="T28" fmla="*/ 118670 w 102"/>
                    <a:gd name="T29" fmla="*/ 3409 h 324"/>
                    <a:gd name="T30" fmla="*/ 118670 w 102"/>
                    <a:gd name="T31" fmla="*/ 3409 h 324"/>
                    <a:gd name="T32" fmla="*/ 118670 w 102"/>
                    <a:gd name="T33" fmla="*/ 3409 h 324"/>
                    <a:gd name="T34" fmla="*/ 118670 w 102"/>
                    <a:gd name="T35" fmla="*/ 3409 h 324"/>
                    <a:gd name="T36" fmla="*/ 118670 w 102"/>
                    <a:gd name="T37" fmla="*/ 3409 h 324"/>
                    <a:gd name="T38" fmla="*/ 118670 w 102"/>
                    <a:gd name="T39" fmla="*/ 3409 h 324"/>
                    <a:gd name="T40" fmla="*/ 118670 w 102"/>
                    <a:gd name="T41" fmla="*/ 3409 h 324"/>
                    <a:gd name="T42" fmla="*/ 118670 w 102"/>
                    <a:gd name="T43" fmla="*/ 3409 h 324"/>
                    <a:gd name="T44" fmla="*/ 118670 w 102"/>
                    <a:gd name="T45" fmla="*/ 3409 h 324"/>
                    <a:gd name="T46" fmla="*/ 118670 w 102"/>
                    <a:gd name="T47" fmla="*/ 3409 h 324"/>
                    <a:gd name="T48" fmla="*/ 118670 w 102"/>
                    <a:gd name="T49" fmla="*/ 0 h 324"/>
                    <a:gd name="T50" fmla="*/ 118670 w 102"/>
                    <a:gd name="T51" fmla="*/ 3409 h 324"/>
                    <a:gd name="T52" fmla="*/ 118670 w 102"/>
                    <a:gd name="T53" fmla="*/ 3409 h 324"/>
                    <a:gd name="T54" fmla="*/ 118670 w 102"/>
                    <a:gd name="T55" fmla="*/ 3409 h 324"/>
                    <a:gd name="T56" fmla="*/ 118670 w 102"/>
                    <a:gd name="T57" fmla="*/ 3409 h 324"/>
                    <a:gd name="T58" fmla="*/ 118670 w 102"/>
                    <a:gd name="T59" fmla="*/ 3409 h 324"/>
                    <a:gd name="T60" fmla="*/ 118670 w 102"/>
                    <a:gd name="T61" fmla="*/ 3409 h 324"/>
                    <a:gd name="T62" fmla="*/ 118670 w 102"/>
                    <a:gd name="T63" fmla="*/ 3409 h 324"/>
                    <a:gd name="T64" fmla="*/ 118670 w 102"/>
                    <a:gd name="T65" fmla="*/ 3409 h 324"/>
                    <a:gd name="T66" fmla="*/ 118670 w 102"/>
                    <a:gd name="T67" fmla="*/ 3409 h 324"/>
                    <a:gd name="T68" fmla="*/ 118670 w 102"/>
                    <a:gd name="T69" fmla="*/ 3409 h 324"/>
                    <a:gd name="T70" fmla="*/ 118670 w 102"/>
                    <a:gd name="T71" fmla="*/ 3409 h 324"/>
                    <a:gd name="T72" fmla="*/ 118670 w 102"/>
                    <a:gd name="T73" fmla="*/ 3409 h 324"/>
                    <a:gd name="T74" fmla="*/ 118670 w 102"/>
                    <a:gd name="T75" fmla="*/ 3409 h 324"/>
                    <a:gd name="T76" fmla="*/ 118670 w 102"/>
                    <a:gd name="T77" fmla="*/ 3409 h 324"/>
                    <a:gd name="T78" fmla="*/ 0 w 102"/>
                    <a:gd name="T79" fmla="*/ 3409 h 32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02"/>
                    <a:gd name="T121" fmla="*/ 0 h 324"/>
                    <a:gd name="T122" fmla="*/ 102 w 102"/>
                    <a:gd name="T123" fmla="*/ 324 h 32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02" h="324">
                      <a:moveTo>
                        <a:pt x="0" y="168"/>
                      </a:moveTo>
                      <a:lnTo>
                        <a:pt x="54" y="312"/>
                      </a:lnTo>
                      <a:lnTo>
                        <a:pt x="60" y="324"/>
                      </a:lnTo>
                      <a:lnTo>
                        <a:pt x="60" y="306"/>
                      </a:lnTo>
                      <a:lnTo>
                        <a:pt x="66" y="294"/>
                      </a:lnTo>
                      <a:lnTo>
                        <a:pt x="66" y="234"/>
                      </a:lnTo>
                      <a:lnTo>
                        <a:pt x="72" y="228"/>
                      </a:lnTo>
                      <a:lnTo>
                        <a:pt x="78" y="216"/>
                      </a:lnTo>
                      <a:lnTo>
                        <a:pt x="84" y="210"/>
                      </a:lnTo>
                      <a:lnTo>
                        <a:pt x="90" y="198"/>
                      </a:lnTo>
                      <a:lnTo>
                        <a:pt x="90" y="186"/>
                      </a:lnTo>
                      <a:lnTo>
                        <a:pt x="78" y="174"/>
                      </a:lnTo>
                      <a:lnTo>
                        <a:pt x="78" y="162"/>
                      </a:lnTo>
                      <a:lnTo>
                        <a:pt x="72" y="156"/>
                      </a:lnTo>
                      <a:lnTo>
                        <a:pt x="66" y="162"/>
                      </a:lnTo>
                      <a:lnTo>
                        <a:pt x="66" y="168"/>
                      </a:lnTo>
                      <a:lnTo>
                        <a:pt x="60" y="168"/>
                      </a:lnTo>
                      <a:lnTo>
                        <a:pt x="54" y="174"/>
                      </a:lnTo>
                      <a:lnTo>
                        <a:pt x="48" y="168"/>
                      </a:lnTo>
                      <a:lnTo>
                        <a:pt x="48" y="96"/>
                      </a:lnTo>
                      <a:lnTo>
                        <a:pt x="66" y="78"/>
                      </a:lnTo>
                      <a:lnTo>
                        <a:pt x="84" y="78"/>
                      </a:lnTo>
                      <a:lnTo>
                        <a:pt x="90" y="60"/>
                      </a:lnTo>
                      <a:lnTo>
                        <a:pt x="84" y="18"/>
                      </a:lnTo>
                      <a:lnTo>
                        <a:pt x="102" y="0"/>
                      </a:lnTo>
                      <a:lnTo>
                        <a:pt x="78" y="6"/>
                      </a:lnTo>
                      <a:lnTo>
                        <a:pt x="78" y="18"/>
                      </a:lnTo>
                      <a:lnTo>
                        <a:pt x="72" y="30"/>
                      </a:lnTo>
                      <a:lnTo>
                        <a:pt x="66" y="36"/>
                      </a:lnTo>
                      <a:lnTo>
                        <a:pt x="60" y="36"/>
                      </a:lnTo>
                      <a:lnTo>
                        <a:pt x="54" y="30"/>
                      </a:lnTo>
                      <a:lnTo>
                        <a:pt x="42" y="54"/>
                      </a:lnTo>
                      <a:lnTo>
                        <a:pt x="30" y="60"/>
                      </a:lnTo>
                      <a:lnTo>
                        <a:pt x="36" y="72"/>
                      </a:lnTo>
                      <a:lnTo>
                        <a:pt x="36" y="84"/>
                      </a:lnTo>
                      <a:lnTo>
                        <a:pt x="42" y="90"/>
                      </a:lnTo>
                      <a:lnTo>
                        <a:pt x="42" y="96"/>
                      </a:lnTo>
                      <a:lnTo>
                        <a:pt x="18" y="138"/>
                      </a:lnTo>
                      <a:lnTo>
                        <a:pt x="18" y="156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7" name="Ireland"/>
                <p:cNvSpPr>
                  <a:spLocks/>
                </p:cNvSpPr>
                <p:nvPr/>
              </p:nvSpPr>
              <p:spPr bwMode="gray">
                <a:xfrm>
                  <a:off x="2491" y="2472"/>
                  <a:ext cx="69" cy="40"/>
                </a:xfrm>
                <a:custGeom>
                  <a:avLst/>
                  <a:gdLst>
                    <a:gd name="T0" fmla="*/ 117656 w 282"/>
                    <a:gd name="T1" fmla="*/ 3057 h 300"/>
                    <a:gd name="T2" fmla="*/ 117656 w 282"/>
                    <a:gd name="T3" fmla="*/ 3057 h 300"/>
                    <a:gd name="T4" fmla="*/ 117656 w 282"/>
                    <a:gd name="T5" fmla="*/ 3057 h 300"/>
                    <a:gd name="T6" fmla="*/ 117656 w 282"/>
                    <a:gd name="T7" fmla="*/ 3057 h 300"/>
                    <a:gd name="T8" fmla="*/ 117656 w 282"/>
                    <a:gd name="T9" fmla="*/ 3057 h 300"/>
                    <a:gd name="T10" fmla="*/ 117656 w 282"/>
                    <a:gd name="T11" fmla="*/ 3057 h 300"/>
                    <a:gd name="T12" fmla="*/ 117656 w 282"/>
                    <a:gd name="T13" fmla="*/ 3057 h 300"/>
                    <a:gd name="T14" fmla="*/ 117656 w 282"/>
                    <a:gd name="T15" fmla="*/ 3057 h 300"/>
                    <a:gd name="T16" fmla="*/ 117656 w 282"/>
                    <a:gd name="T17" fmla="*/ 3057 h 300"/>
                    <a:gd name="T18" fmla="*/ 117656 w 282"/>
                    <a:gd name="T19" fmla="*/ 3057 h 300"/>
                    <a:gd name="T20" fmla="*/ 117656 w 282"/>
                    <a:gd name="T21" fmla="*/ 3057 h 300"/>
                    <a:gd name="T22" fmla="*/ 117656 w 282"/>
                    <a:gd name="T23" fmla="*/ 3057 h 300"/>
                    <a:gd name="T24" fmla="*/ 117656 w 282"/>
                    <a:gd name="T25" fmla="*/ 0 h 300"/>
                    <a:gd name="T26" fmla="*/ 117656 w 282"/>
                    <a:gd name="T27" fmla="*/ 3057 h 300"/>
                    <a:gd name="T28" fmla="*/ 117656 w 282"/>
                    <a:gd name="T29" fmla="*/ 3057 h 300"/>
                    <a:gd name="T30" fmla="*/ 117656 w 282"/>
                    <a:gd name="T31" fmla="*/ 3057 h 300"/>
                    <a:gd name="T32" fmla="*/ 117656 w 282"/>
                    <a:gd name="T33" fmla="*/ 3057 h 300"/>
                    <a:gd name="T34" fmla="*/ 117656 w 282"/>
                    <a:gd name="T35" fmla="*/ 3057 h 300"/>
                    <a:gd name="T36" fmla="*/ 117656 w 282"/>
                    <a:gd name="T37" fmla="*/ 3057 h 300"/>
                    <a:gd name="T38" fmla="*/ 117656 w 282"/>
                    <a:gd name="T39" fmla="*/ 3057 h 300"/>
                    <a:gd name="T40" fmla="*/ 117656 w 282"/>
                    <a:gd name="T41" fmla="*/ 3057 h 300"/>
                    <a:gd name="T42" fmla="*/ 117656 w 282"/>
                    <a:gd name="T43" fmla="*/ 3057 h 300"/>
                    <a:gd name="T44" fmla="*/ 117656 w 282"/>
                    <a:gd name="T45" fmla="*/ 3057 h 300"/>
                    <a:gd name="T46" fmla="*/ 117656 w 282"/>
                    <a:gd name="T47" fmla="*/ 3057 h 300"/>
                    <a:gd name="T48" fmla="*/ 117656 w 282"/>
                    <a:gd name="T49" fmla="*/ 3057 h 300"/>
                    <a:gd name="T50" fmla="*/ 117656 w 282"/>
                    <a:gd name="T51" fmla="*/ 3057 h 300"/>
                    <a:gd name="T52" fmla="*/ 117656 w 282"/>
                    <a:gd name="T53" fmla="*/ 3057 h 300"/>
                    <a:gd name="T54" fmla="*/ 117656 w 282"/>
                    <a:gd name="T55" fmla="*/ 3057 h 300"/>
                    <a:gd name="T56" fmla="*/ 117656 w 282"/>
                    <a:gd name="T57" fmla="*/ 3057 h 300"/>
                    <a:gd name="T58" fmla="*/ 117656 w 282"/>
                    <a:gd name="T59" fmla="*/ 3057 h 300"/>
                    <a:gd name="T60" fmla="*/ 117656 w 282"/>
                    <a:gd name="T61" fmla="*/ 3057 h 300"/>
                    <a:gd name="T62" fmla="*/ 117656 w 282"/>
                    <a:gd name="T63" fmla="*/ 3057 h 300"/>
                    <a:gd name="T64" fmla="*/ 117656 w 282"/>
                    <a:gd name="T65" fmla="*/ 3057 h 300"/>
                    <a:gd name="T66" fmla="*/ 117656 w 282"/>
                    <a:gd name="T67" fmla="*/ 3057 h 300"/>
                    <a:gd name="T68" fmla="*/ 117656 w 282"/>
                    <a:gd name="T69" fmla="*/ 3057 h 300"/>
                    <a:gd name="T70" fmla="*/ 117656 w 282"/>
                    <a:gd name="T71" fmla="*/ 3057 h 300"/>
                    <a:gd name="T72" fmla="*/ 117656 w 282"/>
                    <a:gd name="T73" fmla="*/ 3057 h 300"/>
                    <a:gd name="T74" fmla="*/ 117656 w 282"/>
                    <a:gd name="T75" fmla="*/ 3057 h 300"/>
                    <a:gd name="T76" fmla="*/ 117656 w 282"/>
                    <a:gd name="T77" fmla="*/ 3057 h 300"/>
                    <a:gd name="T78" fmla="*/ 117656 w 282"/>
                    <a:gd name="T79" fmla="*/ 3057 h 300"/>
                    <a:gd name="T80" fmla="*/ 0 w 282"/>
                    <a:gd name="T81" fmla="*/ 3057 h 300"/>
                    <a:gd name="T82" fmla="*/ 117656 w 282"/>
                    <a:gd name="T83" fmla="*/ 3057 h 300"/>
                    <a:gd name="T84" fmla="*/ 117656 w 282"/>
                    <a:gd name="T85" fmla="*/ 3057 h 300"/>
                    <a:gd name="T86" fmla="*/ 117656 w 282"/>
                    <a:gd name="T87" fmla="*/ 3057 h 300"/>
                    <a:gd name="T88" fmla="*/ 117656 w 282"/>
                    <a:gd name="T89" fmla="*/ 3057 h 300"/>
                    <a:gd name="T90" fmla="*/ 117656 w 282"/>
                    <a:gd name="T91" fmla="*/ 3057 h 300"/>
                    <a:gd name="T92" fmla="*/ 117656 w 282"/>
                    <a:gd name="T93" fmla="*/ 3057 h 300"/>
                    <a:gd name="T94" fmla="*/ 117656 w 282"/>
                    <a:gd name="T95" fmla="*/ 3057 h 300"/>
                    <a:gd name="T96" fmla="*/ 117656 w 282"/>
                    <a:gd name="T97" fmla="*/ 3057 h 300"/>
                    <a:gd name="T98" fmla="*/ 117656 w 282"/>
                    <a:gd name="T99" fmla="*/ 3057 h 300"/>
                    <a:gd name="T100" fmla="*/ 117656 w 282"/>
                    <a:gd name="T101" fmla="*/ 3057 h 300"/>
                    <a:gd name="T102" fmla="*/ 117656 w 282"/>
                    <a:gd name="T103" fmla="*/ 3057 h 300"/>
                    <a:gd name="T104" fmla="*/ 117656 w 282"/>
                    <a:gd name="T105" fmla="*/ 3057 h 300"/>
                    <a:gd name="T106" fmla="*/ 117656 w 282"/>
                    <a:gd name="T107" fmla="*/ 3057 h 300"/>
                    <a:gd name="T108" fmla="*/ 117656 w 282"/>
                    <a:gd name="T109" fmla="*/ 3057 h 300"/>
                    <a:gd name="T110" fmla="*/ 117656 w 282"/>
                    <a:gd name="T111" fmla="*/ 3057 h 30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82"/>
                    <a:gd name="T169" fmla="*/ 0 h 300"/>
                    <a:gd name="T170" fmla="*/ 282 w 282"/>
                    <a:gd name="T171" fmla="*/ 300 h 30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82" h="300">
                      <a:moveTo>
                        <a:pt x="276" y="156"/>
                      </a:moveTo>
                      <a:lnTo>
                        <a:pt x="276" y="144"/>
                      </a:lnTo>
                      <a:lnTo>
                        <a:pt x="270" y="132"/>
                      </a:lnTo>
                      <a:lnTo>
                        <a:pt x="264" y="126"/>
                      </a:lnTo>
                      <a:lnTo>
                        <a:pt x="264" y="114"/>
                      </a:lnTo>
                      <a:lnTo>
                        <a:pt x="258" y="108"/>
                      </a:lnTo>
                      <a:lnTo>
                        <a:pt x="258" y="102"/>
                      </a:lnTo>
                      <a:lnTo>
                        <a:pt x="276" y="102"/>
                      </a:lnTo>
                      <a:lnTo>
                        <a:pt x="282" y="96"/>
                      </a:lnTo>
                      <a:lnTo>
                        <a:pt x="246" y="90"/>
                      </a:lnTo>
                      <a:lnTo>
                        <a:pt x="228" y="66"/>
                      </a:lnTo>
                      <a:lnTo>
                        <a:pt x="204" y="90"/>
                      </a:lnTo>
                      <a:lnTo>
                        <a:pt x="192" y="90"/>
                      </a:lnTo>
                      <a:lnTo>
                        <a:pt x="168" y="78"/>
                      </a:lnTo>
                      <a:lnTo>
                        <a:pt x="162" y="72"/>
                      </a:lnTo>
                      <a:lnTo>
                        <a:pt x="174" y="60"/>
                      </a:lnTo>
                      <a:lnTo>
                        <a:pt x="180" y="60"/>
                      </a:lnTo>
                      <a:lnTo>
                        <a:pt x="186" y="54"/>
                      </a:lnTo>
                      <a:lnTo>
                        <a:pt x="192" y="54"/>
                      </a:lnTo>
                      <a:lnTo>
                        <a:pt x="192" y="42"/>
                      </a:lnTo>
                      <a:lnTo>
                        <a:pt x="234" y="18"/>
                      </a:lnTo>
                      <a:lnTo>
                        <a:pt x="240" y="12"/>
                      </a:lnTo>
                      <a:lnTo>
                        <a:pt x="240" y="6"/>
                      </a:lnTo>
                      <a:lnTo>
                        <a:pt x="234" y="6"/>
                      </a:lnTo>
                      <a:lnTo>
                        <a:pt x="228" y="0"/>
                      </a:lnTo>
                      <a:lnTo>
                        <a:pt x="222" y="0"/>
                      </a:lnTo>
                      <a:lnTo>
                        <a:pt x="210" y="6"/>
                      </a:lnTo>
                      <a:lnTo>
                        <a:pt x="204" y="18"/>
                      </a:lnTo>
                      <a:lnTo>
                        <a:pt x="198" y="6"/>
                      </a:lnTo>
                      <a:lnTo>
                        <a:pt x="174" y="6"/>
                      </a:lnTo>
                      <a:lnTo>
                        <a:pt x="162" y="12"/>
                      </a:lnTo>
                      <a:lnTo>
                        <a:pt x="156" y="12"/>
                      </a:lnTo>
                      <a:lnTo>
                        <a:pt x="150" y="18"/>
                      </a:lnTo>
                      <a:lnTo>
                        <a:pt x="150" y="30"/>
                      </a:lnTo>
                      <a:lnTo>
                        <a:pt x="144" y="36"/>
                      </a:lnTo>
                      <a:lnTo>
                        <a:pt x="144" y="42"/>
                      </a:lnTo>
                      <a:lnTo>
                        <a:pt x="126" y="42"/>
                      </a:lnTo>
                      <a:lnTo>
                        <a:pt x="120" y="48"/>
                      </a:lnTo>
                      <a:lnTo>
                        <a:pt x="120" y="54"/>
                      </a:lnTo>
                      <a:lnTo>
                        <a:pt x="138" y="54"/>
                      </a:lnTo>
                      <a:lnTo>
                        <a:pt x="144" y="60"/>
                      </a:lnTo>
                      <a:lnTo>
                        <a:pt x="150" y="60"/>
                      </a:lnTo>
                      <a:lnTo>
                        <a:pt x="150" y="66"/>
                      </a:lnTo>
                      <a:lnTo>
                        <a:pt x="144" y="72"/>
                      </a:lnTo>
                      <a:lnTo>
                        <a:pt x="132" y="72"/>
                      </a:lnTo>
                      <a:lnTo>
                        <a:pt x="132" y="78"/>
                      </a:lnTo>
                      <a:lnTo>
                        <a:pt x="126" y="84"/>
                      </a:lnTo>
                      <a:lnTo>
                        <a:pt x="102" y="84"/>
                      </a:lnTo>
                      <a:lnTo>
                        <a:pt x="102" y="90"/>
                      </a:lnTo>
                      <a:lnTo>
                        <a:pt x="90" y="78"/>
                      </a:lnTo>
                      <a:lnTo>
                        <a:pt x="42" y="78"/>
                      </a:lnTo>
                      <a:lnTo>
                        <a:pt x="42" y="102"/>
                      </a:lnTo>
                      <a:lnTo>
                        <a:pt x="54" y="102"/>
                      </a:lnTo>
                      <a:lnTo>
                        <a:pt x="54" y="108"/>
                      </a:lnTo>
                      <a:lnTo>
                        <a:pt x="60" y="114"/>
                      </a:lnTo>
                      <a:lnTo>
                        <a:pt x="42" y="126"/>
                      </a:lnTo>
                      <a:lnTo>
                        <a:pt x="36" y="126"/>
                      </a:lnTo>
                      <a:lnTo>
                        <a:pt x="30" y="132"/>
                      </a:lnTo>
                      <a:lnTo>
                        <a:pt x="30" y="138"/>
                      </a:lnTo>
                      <a:lnTo>
                        <a:pt x="42" y="150"/>
                      </a:lnTo>
                      <a:lnTo>
                        <a:pt x="54" y="156"/>
                      </a:lnTo>
                      <a:lnTo>
                        <a:pt x="60" y="162"/>
                      </a:lnTo>
                      <a:lnTo>
                        <a:pt x="72" y="162"/>
                      </a:lnTo>
                      <a:lnTo>
                        <a:pt x="78" y="156"/>
                      </a:lnTo>
                      <a:lnTo>
                        <a:pt x="96" y="156"/>
                      </a:lnTo>
                      <a:lnTo>
                        <a:pt x="96" y="168"/>
                      </a:lnTo>
                      <a:lnTo>
                        <a:pt x="90" y="174"/>
                      </a:lnTo>
                      <a:lnTo>
                        <a:pt x="72" y="174"/>
                      </a:lnTo>
                      <a:lnTo>
                        <a:pt x="72" y="192"/>
                      </a:lnTo>
                      <a:lnTo>
                        <a:pt x="54" y="192"/>
                      </a:lnTo>
                      <a:lnTo>
                        <a:pt x="48" y="198"/>
                      </a:lnTo>
                      <a:lnTo>
                        <a:pt x="48" y="210"/>
                      </a:lnTo>
                      <a:lnTo>
                        <a:pt x="42" y="222"/>
                      </a:lnTo>
                      <a:lnTo>
                        <a:pt x="42" y="234"/>
                      </a:lnTo>
                      <a:lnTo>
                        <a:pt x="18" y="234"/>
                      </a:lnTo>
                      <a:lnTo>
                        <a:pt x="12" y="240"/>
                      </a:lnTo>
                      <a:lnTo>
                        <a:pt x="6" y="240"/>
                      </a:lnTo>
                      <a:lnTo>
                        <a:pt x="6" y="246"/>
                      </a:lnTo>
                      <a:lnTo>
                        <a:pt x="12" y="246"/>
                      </a:lnTo>
                      <a:lnTo>
                        <a:pt x="18" y="252"/>
                      </a:lnTo>
                      <a:lnTo>
                        <a:pt x="6" y="252"/>
                      </a:lnTo>
                      <a:lnTo>
                        <a:pt x="0" y="258"/>
                      </a:lnTo>
                      <a:lnTo>
                        <a:pt x="0" y="270"/>
                      </a:lnTo>
                      <a:lnTo>
                        <a:pt x="42" y="270"/>
                      </a:lnTo>
                      <a:lnTo>
                        <a:pt x="24" y="288"/>
                      </a:lnTo>
                      <a:lnTo>
                        <a:pt x="30" y="282"/>
                      </a:lnTo>
                      <a:lnTo>
                        <a:pt x="48" y="282"/>
                      </a:lnTo>
                      <a:lnTo>
                        <a:pt x="48" y="288"/>
                      </a:lnTo>
                      <a:lnTo>
                        <a:pt x="42" y="288"/>
                      </a:lnTo>
                      <a:lnTo>
                        <a:pt x="36" y="294"/>
                      </a:lnTo>
                      <a:lnTo>
                        <a:pt x="30" y="294"/>
                      </a:lnTo>
                      <a:lnTo>
                        <a:pt x="36" y="300"/>
                      </a:lnTo>
                      <a:lnTo>
                        <a:pt x="60" y="300"/>
                      </a:lnTo>
                      <a:lnTo>
                        <a:pt x="96" y="288"/>
                      </a:lnTo>
                      <a:lnTo>
                        <a:pt x="108" y="282"/>
                      </a:lnTo>
                      <a:lnTo>
                        <a:pt x="120" y="270"/>
                      </a:lnTo>
                      <a:lnTo>
                        <a:pt x="120" y="264"/>
                      </a:lnTo>
                      <a:lnTo>
                        <a:pt x="132" y="270"/>
                      </a:lnTo>
                      <a:lnTo>
                        <a:pt x="138" y="270"/>
                      </a:lnTo>
                      <a:lnTo>
                        <a:pt x="150" y="264"/>
                      </a:lnTo>
                      <a:lnTo>
                        <a:pt x="162" y="252"/>
                      </a:lnTo>
                      <a:lnTo>
                        <a:pt x="180" y="246"/>
                      </a:lnTo>
                      <a:lnTo>
                        <a:pt x="204" y="246"/>
                      </a:lnTo>
                      <a:lnTo>
                        <a:pt x="210" y="240"/>
                      </a:lnTo>
                      <a:lnTo>
                        <a:pt x="252" y="240"/>
                      </a:lnTo>
                      <a:lnTo>
                        <a:pt x="246" y="222"/>
                      </a:lnTo>
                      <a:lnTo>
                        <a:pt x="264" y="222"/>
                      </a:lnTo>
                      <a:lnTo>
                        <a:pt x="264" y="198"/>
                      </a:lnTo>
                      <a:lnTo>
                        <a:pt x="270" y="192"/>
                      </a:lnTo>
                      <a:lnTo>
                        <a:pt x="270" y="180"/>
                      </a:lnTo>
                      <a:lnTo>
                        <a:pt x="276" y="168"/>
                      </a:lnTo>
                      <a:lnTo>
                        <a:pt x="276" y="15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8" name="Iraq"/>
                <p:cNvSpPr>
                  <a:spLocks/>
                </p:cNvSpPr>
                <p:nvPr/>
              </p:nvSpPr>
              <p:spPr bwMode="gray">
                <a:xfrm>
                  <a:off x="3274" y="2665"/>
                  <a:ext cx="168" cy="91"/>
                </a:xfrm>
                <a:custGeom>
                  <a:avLst/>
                  <a:gdLst>
                    <a:gd name="T0" fmla="*/ 120623 w 684"/>
                    <a:gd name="T1" fmla="*/ 3778 h 660"/>
                    <a:gd name="T2" fmla="*/ 120623 w 684"/>
                    <a:gd name="T3" fmla="*/ 3778 h 660"/>
                    <a:gd name="T4" fmla="*/ 120623 w 684"/>
                    <a:gd name="T5" fmla="*/ 3778 h 660"/>
                    <a:gd name="T6" fmla="*/ 120623 w 684"/>
                    <a:gd name="T7" fmla="*/ 3778 h 660"/>
                    <a:gd name="T8" fmla="*/ 120623 w 684"/>
                    <a:gd name="T9" fmla="*/ 3778 h 660"/>
                    <a:gd name="T10" fmla="*/ 120623 w 684"/>
                    <a:gd name="T11" fmla="*/ 3778 h 660"/>
                    <a:gd name="T12" fmla="*/ 120623 w 684"/>
                    <a:gd name="T13" fmla="*/ 3778 h 660"/>
                    <a:gd name="T14" fmla="*/ 120623 w 684"/>
                    <a:gd name="T15" fmla="*/ 3778 h 660"/>
                    <a:gd name="T16" fmla="*/ 120623 w 684"/>
                    <a:gd name="T17" fmla="*/ 3778 h 660"/>
                    <a:gd name="T18" fmla="*/ 120623 w 684"/>
                    <a:gd name="T19" fmla="*/ 3778 h 660"/>
                    <a:gd name="T20" fmla="*/ 120623 w 684"/>
                    <a:gd name="T21" fmla="*/ 3778 h 660"/>
                    <a:gd name="T22" fmla="*/ 120623 w 684"/>
                    <a:gd name="T23" fmla="*/ 3778 h 660"/>
                    <a:gd name="T24" fmla="*/ 120623 w 684"/>
                    <a:gd name="T25" fmla="*/ 3778 h 660"/>
                    <a:gd name="T26" fmla="*/ 120623 w 684"/>
                    <a:gd name="T27" fmla="*/ 3778 h 660"/>
                    <a:gd name="T28" fmla="*/ 120623 w 684"/>
                    <a:gd name="T29" fmla="*/ 3778 h 660"/>
                    <a:gd name="T30" fmla="*/ 120623 w 684"/>
                    <a:gd name="T31" fmla="*/ 3778 h 660"/>
                    <a:gd name="T32" fmla="*/ 120623 w 684"/>
                    <a:gd name="T33" fmla="*/ 3778 h 660"/>
                    <a:gd name="T34" fmla="*/ 120623 w 684"/>
                    <a:gd name="T35" fmla="*/ 3778 h 660"/>
                    <a:gd name="T36" fmla="*/ 120623 w 684"/>
                    <a:gd name="T37" fmla="*/ 3778 h 660"/>
                    <a:gd name="T38" fmla="*/ 120623 w 684"/>
                    <a:gd name="T39" fmla="*/ 3778 h 660"/>
                    <a:gd name="T40" fmla="*/ 120623 w 684"/>
                    <a:gd name="T41" fmla="*/ 3778 h 660"/>
                    <a:gd name="T42" fmla="*/ 120623 w 684"/>
                    <a:gd name="T43" fmla="*/ 3778 h 660"/>
                    <a:gd name="T44" fmla="*/ 120623 w 684"/>
                    <a:gd name="T45" fmla="*/ 3778 h 660"/>
                    <a:gd name="T46" fmla="*/ 120623 w 684"/>
                    <a:gd name="T47" fmla="*/ 3778 h 660"/>
                    <a:gd name="T48" fmla="*/ 120623 w 684"/>
                    <a:gd name="T49" fmla="*/ 3778 h 660"/>
                    <a:gd name="T50" fmla="*/ 120623 w 684"/>
                    <a:gd name="T51" fmla="*/ 3778 h 660"/>
                    <a:gd name="T52" fmla="*/ 120623 w 684"/>
                    <a:gd name="T53" fmla="*/ 0 h 660"/>
                    <a:gd name="T54" fmla="*/ 120623 w 684"/>
                    <a:gd name="T55" fmla="*/ 3778 h 660"/>
                    <a:gd name="T56" fmla="*/ 120623 w 684"/>
                    <a:gd name="T57" fmla="*/ 3778 h 660"/>
                    <a:gd name="T58" fmla="*/ 120623 w 684"/>
                    <a:gd name="T59" fmla="*/ 0 h 660"/>
                    <a:gd name="T60" fmla="*/ 120623 w 684"/>
                    <a:gd name="T61" fmla="*/ 3778 h 660"/>
                    <a:gd name="T62" fmla="*/ 120623 w 684"/>
                    <a:gd name="T63" fmla="*/ 3778 h 660"/>
                    <a:gd name="T64" fmla="*/ 120623 w 684"/>
                    <a:gd name="T65" fmla="*/ 3778 h 660"/>
                    <a:gd name="T66" fmla="*/ 120623 w 684"/>
                    <a:gd name="T67" fmla="*/ 3778 h 660"/>
                    <a:gd name="T68" fmla="*/ 120623 w 684"/>
                    <a:gd name="T69" fmla="*/ 3778 h 660"/>
                    <a:gd name="T70" fmla="*/ 120623 w 684"/>
                    <a:gd name="T71" fmla="*/ 3778 h 660"/>
                    <a:gd name="T72" fmla="*/ 120623 w 684"/>
                    <a:gd name="T73" fmla="*/ 3778 h 660"/>
                    <a:gd name="T74" fmla="*/ 120623 w 684"/>
                    <a:gd name="T75" fmla="*/ 3778 h 660"/>
                    <a:gd name="T76" fmla="*/ 120623 w 684"/>
                    <a:gd name="T77" fmla="*/ 3778 h 660"/>
                    <a:gd name="T78" fmla="*/ 120623 w 684"/>
                    <a:gd name="T79" fmla="*/ 3778 h 660"/>
                    <a:gd name="T80" fmla="*/ 120623 w 684"/>
                    <a:gd name="T81" fmla="*/ 3778 h 660"/>
                    <a:gd name="T82" fmla="*/ 120623 w 684"/>
                    <a:gd name="T83" fmla="*/ 3778 h 660"/>
                    <a:gd name="T84" fmla="*/ 120623 w 684"/>
                    <a:gd name="T85" fmla="*/ 3778 h 660"/>
                    <a:gd name="T86" fmla="*/ 0 w 684"/>
                    <a:gd name="T87" fmla="*/ 3778 h 660"/>
                    <a:gd name="T88" fmla="*/ 120623 w 684"/>
                    <a:gd name="T89" fmla="*/ 3778 h 660"/>
                    <a:gd name="T90" fmla="*/ 120623 w 684"/>
                    <a:gd name="T91" fmla="*/ 3778 h 660"/>
                    <a:gd name="T92" fmla="*/ 120623 w 684"/>
                    <a:gd name="T93" fmla="*/ 3778 h 660"/>
                    <a:gd name="T94" fmla="*/ 120623 w 684"/>
                    <a:gd name="T95" fmla="*/ 3778 h 660"/>
                    <a:gd name="T96" fmla="*/ 120623 w 684"/>
                    <a:gd name="T97" fmla="*/ 3778 h 660"/>
                    <a:gd name="T98" fmla="*/ 120623 w 684"/>
                    <a:gd name="T99" fmla="*/ 3778 h 660"/>
                    <a:gd name="T100" fmla="*/ 120623 w 684"/>
                    <a:gd name="T101" fmla="*/ 3778 h 660"/>
                    <a:gd name="T102" fmla="*/ 120623 w 684"/>
                    <a:gd name="T103" fmla="*/ 3778 h 660"/>
                    <a:gd name="T104" fmla="*/ 120623 w 684"/>
                    <a:gd name="T105" fmla="*/ 3778 h 660"/>
                    <a:gd name="T106" fmla="*/ 120623 w 684"/>
                    <a:gd name="T107" fmla="*/ 3778 h 660"/>
                    <a:gd name="T108" fmla="*/ 120623 w 684"/>
                    <a:gd name="T109" fmla="*/ 3778 h 660"/>
                    <a:gd name="T110" fmla="*/ 120623 w 684"/>
                    <a:gd name="T111" fmla="*/ 3778 h 660"/>
                    <a:gd name="T112" fmla="*/ 120623 w 684"/>
                    <a:gd name="T113" fmla="*/ 3778 h 660"/>
                    <a:gd name="T114" fmla="*/ 120623 w 684"/>
                    <a:gd name="T115" fmla="*/ 3778 h 66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84"/>
                    <a:gd name="T175" fmla="*/ 0 h 660"/>
                    <a:gd name="T176" fmla="*/ 684 w 684"/>
                    <a:gd name="T177" fmla="*/ 660 h 66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84" h="660">
                      <a:moveTo>
                        <a:pt x="678" y="564"/>
                      </a:moveTo>
                      <a:lnTo>
                        <a:pt x="666" y="552"/>
                      </a:lnTo>
                      <a:lnTo>
                        <a:pt x="654" y="546"/>
                      </a:lnTo>
                      <a:lnTo>
                        <a:pt x="648" y="516"/>
                      </a:lnTo>
                      <a:lnTo>
                        <a:pt x="642" y="516"/>
                      </a:lnTo>
                      <a:lnTo>
                        <a:pt x="636" y="510"/>
                      </a:lnTo>
                      <a:lnTo>
                        <a:pt x="624" y="504"/>
                      </a:lnTo>
                      <a:lnTo>
                        <a:pt x="618" y="498"/>
                      </a:lnTo>
                      <a:lnTo>
                        <a:pt x="618" y="462"/>
                      </a:lnTo>
                      <a:lnTo>
                        <a:pt x="624" y="450"/>
                      </a:lnTo>
                      <a:lnTo>
                        <a:pt x="624" y="438"/>
                      </a:lnTo>
                      <a:lnTo>
                        <a:pt x="594" y="402"/>
                      </a:lnTo>
                      <a:lnTo>
                        <a:pt x="588" y="390"/>
                      </a:lnTo>
                      <a:lnTo>
                        <a:pt x="582" y="384"/>
                      </a:lnTo>
                      <a:lnTo>
                        <a:pt x="564" y="384"/>
                      </a:lnTo>
                      <a:lnTo>
                        <a:pt x="546" y="366"/>
                      </a:lnTo>
                      <a:lnTo>
                        <a:pt x="534" y="360"/>
                      </a:lnTo>
                      <a:lnTo>
                        <a:pt x="528" y="354"/>
                      </a:lnTo>
                      <a:lnTo>
                        <a:pt x="504" y="354"/>
                      </a:lnTo>
                      <a:lnTo>
                        <a:pt x="504" y="312"/>
                      </a:lnTo>
                      <a:lnTo>
                        <a:pt x="498" y="312"/>
                      </a:lnTo>
                      <a:lnTo>
                        <a:pt x="492" y="306"/>
                      </a:lnTo>
                      <a:lnTo>
                        <a:pt x="468" y="294"/>
                      </a:lnTo>
                      <a:lnTo>
                        <a:pt x="456" y="282"/>
                      </a:lnTo>
                      <a:lnTo>
                        <a:pt x="444" y="276"/>
                      </a:lnTo>
                      <a:lnTo>
                        <a:pt x="438" y="270"/>
                      </a:lnTo>
                      <a:lnTo>
                        <a:pt x="438" y="264"/>
                      </a:lnTo>
                      <a:lnTo>
                        <a:pt x="444" y="252"/>
                      </a:lnTo>
                      <a:lnTo>
                        <a:pt x="450" y="246"/>
                      </a:lnTo>
                      <a:lnTo>
                        <a:pt x="438" y="234"/>
                      </a:lnTo>
                      <a:lnTo>
                        <a:pt x="438" y="228"/>
                      </a:lnTo>
                      <a:lnTo>
                        <a:pt x="450" y="216"/>
                      </a:lnTo>
                      <a:lnTo>
                        <a:pt x="462" y="216"/>
                      </a:lnTo>
                      <a:lnTo>
                        <a:pt x="462" y="186"/>
                      </a:lnTo>
                      <a:lnTo>
                        <a:pt x="468" y="186"/>
                      </a:lnTo>
                      <a:lnTo>
                        <a:pt x="480" y="174"/>
                      </a:lnTo>
                      <a:lnTo>
                        <a:pt x="480" y="168"/>
                      </a:lnTo>
                      <a:lnTo>
                        <a:pt x="474" y="156"/>
                      </a:lnTo>
                      <a:lnTo>
                        <a:pt x="462" y="144"/>
                      </a:lnTo>
                      <a:lnTo>
                        <a:pt x="462" y="138"/>
                      </a:lnTo>
                      <a:lnTo>
                        <a:pt x="480" y="120"/>
                      </a:lnTo>
                      <a:lnTo>
                        <a:pt x="480" y="114"/>
                      </a:lnTo>
                      <a:lnTo>
                        <a:pt x="468" y="114"/>
                      </a:lnTo>
                      <a:lnTo>
                        <a:pt x="456" y="120"/>
                      </a:lnTo>
                      <a:lnTo>
                        <a:pt x="450" y="126"/>
                      </a:lnTo>
                      <a:lnTo>
                        <a:pt x="438" y="108"/>
                      </a:lnTo>
                      <a:lnTo>
                        <a:pt x="414" y="102"/>
                      </a:lnTo>
                      <a:lnTo>
                        <a:pt x="414" y="84"/>
                      </a:lnTo>
                      <a:lnTo>
                        <a:pt x="402" y="72"/>
                      </a:lnTo>
                      <a:lnTo>
                        <a:pt x="378" y="24"/>
                      </a:lnTo>
                      <a:lnTo>
                        <a:pt x="378" y="12"/>
                      </a:lnTo>
                      <a:lnTo>
                        <a:pt x="336" y="24"/>
                      </a:lnTo>
                      <a:lnTo>
                        <a:pt x="336" y="6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6" y="6"/>
                      </a:lnTo>
                      <a:lnTo>
                        <a:pt x="300" y="12"/>
                      </a:lnTo>
                      <a:lnTo>
                        <a:pt x="288" y="12"/>
                      </a:lnTo>
                      <a:lnTo>
                        <a:pt x="276" y="0"/>
                      </a:lnTo>
                      <a:lnTo>
                        <a:pt x="234" y="0"/>
                      </a:lnTo>
                      <a:lnTo>
                        <a:pt x="234" y="12"/>
                      </a:lnTo>
                      <a:lnTo>
                        <a:pt x="228" y="18"/>
                      </a:lnTo>
                      <a:lnTo>
                        <a:pt x="216" y="24"/>
                      </a:lnTo>
                      <a:lnTo>
                        <a:pt x="204" y="36"/>
                      </a:lnTo>
                      <a:lnTo>
                        <a:pt x="198" y="48"/>
                      </a:lnTo>
                      <a:lnTo>
                        <a:pt x="192" y="54"/>
                      </a:lnTo>
                      <a:lnTo>
                        <a:pt x="180" y="54"/>
                      </a:lnTo>
                      <a:lnTo>
                        <a:pt x="168" y="60"/>
                      </a:lnTo>
                      <a:lnTo>
                        <a:pt x="156" y="60"/>
                      </a:lnTo>
                      <a:lnTo>
                        <a:pt x="150" y="66"/>
                      </a:lnTo>
                      <a:lnTo>
                        <a:pt x="144" y="78"/>
                      </a:lnTo>
                      <a:lnTo>
                        <a:pt x="144" y="90"/>
                      </a:lnTo>
                      <a:lnTo>
                        <a:pt x="150" y="102"/>
                      </a:lnTo>
                      <a:lnTo>
                        <a:pt x="156" y="108"/>
                      </a:lnTo>
                      <a:lnTo>
                        <a:pt x="156" y="120"/>
                      </a:lnTo>
                      <a:lnTo>
                        <a:pt x="162" y="132"/>
                      </a:lnTo>
                      <a:lnTo>
                        <a:pt x="162" y="162"/>
                      </a:lnTo>
                      <a:lnTo>
                        <a:pt x="156" y="174"/>
                      </a:lnTo>
                      <a:lnTo>
                        <a:pt x="150" y="192"/>
                      </a:lnTo>
                      <a:lnTo>
                        <a:pt x="150" y="198"/>
                      </a:lnTo>
                      <a:lnTo>
                        <a:pt x="168" y="216"/>
                      </a:lnTo>
                      <a:lnTo>
                        <a:pt x="168" y="222"/>
                      </a:lnTo>
                      <a:lnTo>
                        <a:pt x="162" y="228"/>
                      </a:lnTo>
                      <a:lnTo>
                        <a:pt x="138" y="240"/>
                      </a:lnTo>
                      <a:lnTo>
                        <a:pt x="78" y="264"/>
                      </a:lnTo>
                      <a:lnTo>
                        <a:pt x="66" y="270"/>
                      </a:lnTo>
                      <a:lnTo>
                        <a:pt x="6" y="318"/>
                      </a:lnTo>
                      <a:lnTo>
                        <a:pt x="0" y="318"/>
                      </a:lnTo>
                      <a:lnTo>
                        <a:pt x="0" y="324"/>
                      </a:lnTo>
                      <a:lnTo>
                        <a:pt x="24" y="366"/>
                      </a:lnTo>
                      <a:lnTo>
                        <a:pt x="24" y="384"/>
                      </a:lnTo>
                      <a:lnTo>
                        <a:pt x="48" y="402"/>
                      </a:lnTo>
                      <a:lnTo>
                        <a:pt x="48" y="414"/>
                      </a:lnTo>
                      <a:lnTo>
                        <a:pt x="60" y="426"/>
                      </a:lnTo>
                      <a:lnTo>
                        <a:pt x="126" y="426"/>
                      </a:lnTo>
                      <a:lnTo>
                        <a:pt x="156" y="456"/>
                      </a:lnTo>
                      <a:lnTo>
                        <a:pt x="168" y="462"/>
                      </a:lnTo>
                      <a:lnTo>
                        <a:pt x="180" y="474"/>
                      </a:lnTo>
                      <a:lnTo>
                        <a:pt x="228" y="498"/>
                      </a:lnTo>
                      <a:lnTo>
                        <a:pt x="234" y="504"/>
                      </a:lnTo>
                      <a:lnTo>
                        <a:pt x="246" y="510"/>
                      </a:lnTo>
                      <a:lnTo>
                        <a:pt x="438" y="654"/>
                      </a:lnTo>
                      <a:lnTo>
                        <a:pt x="522" y="654"/>
                      </a:lnTo>
                      <a:lnTo>
                        <a:pt x="570" y="660"/>
                      </a:lnTo>
                      <a:lnTo>
                        <a:pt x="564" y="660"/>
                      </a:lnTo>
                      <a:lnTo>
                        <a:pt x="570" y="654"/>
                      </a:lnTo>
                      <a:lnTo>
                        <a:pt x="588" y="618"/>
                      </a:lnTo>
                      <a:lnTo>
                        <a:pt x="588" y="606"/>
                      </a:lnTo>
                      <a:lnTo>
                        <a:pt x="594" y="600"/>
                      </a:lnTo>
                      <a:lnTo>
                        <a:pt x="600" y="588"/>
                      </a:lnTo>
                      <a:lnTo>
                        <a:pt x="648" y="588"/>
                      </a:lnTo>
                      <a:lnTo>
                        <a:pt x="654" y="594"/>
                      </a:lnTo>
                      <a:lnTo>
                        <a:pt x="678" y="582"/>
                      </a:lnTo>
                      <a:lnTo>
                        <a:pt x="684" y="576"/>
                      </a:lnTo>
                      <a:lnTo>
                        <a:pt x="678" y="570"/>
                      </a:lnTo>
                      <a:lnTo>
                        <a:pt x="678" y="56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59" name="Iran"/>
                <p:cNvSpPr>
                  <a:spLocks/>
                </p:cNvSpPr>
                <p:nvPr/>
              </p:nvSpPr>
              <p:spPr bwMode="gray">
                <a:xfrm>
                  <a:off x="3346" y="2638"/>
                  <a:ext cx="353" cy="162"/>
                </a:xfrm>
                <a:custGeom>
                  <a:avLst/>
                  <a:gdLst>
                    <a:gd name="T0" fmla="*/ 119094 w 1440"/>
                    <a:gd name="T1" fmla="*/ 3637 h 1182"/>
                    <a:gd name="T2" fmla="*/ 119094 w 1440"/>
                    <a:gd name="T3" fmla="*/ 3637 h 1182"/>
                    <a:gd name="T4" fmla="*/ 119094 w 1440"/>
                    <a:gd name="T5" fmla="*/ 3637 h 1182"/>
                    <a:gd name="T6" fmla="*/ 119094 w 1440"/>
                    <a:gd name="T7" fmla="*/ 3637 h 1182"/>
                    <a:gd name="T8" fmla="*/ 119094 w 1440"/>
                    <a:gd name="T9" fmla="*/ 3637 h 1182"/>
                    <a:gd name="T10" fmla="*/ 119094 w 1440"/>
                    <a:gd name="T11" fmla="*/ 3637 h 1182"/>
                    <a:gd name="T12" fmla="*/ 119094 w 1440"/>
                    <a:gd name="T13" fmla="*/ 3637 h 1182"/>
                    <a:gd name="T14" fmla="*/ 119094 w 1440"/>
                    <a:gd name="T15" fmla="*/ 3637 h 1182"/>
                    <a:gd name="T16" fmla="*/ 119094 w 1440"/>
                    <a:gd name="T17" fmla="*/ 3637 h 1182"/>
                    <a:gd name="T18" fmla="*/ 119094 w 1440"/>
                    <a:gd name="T19" fmla="*/ 3637 h 1182"/>
                    <a:gd name="T20" fmla="*/ 119094 w 1440"/>
                    <a:gd name="T21" fmla="*/ 3637 h 1182"/>
                    <a:gd name="T22" fmla="*/ 119094 w 1440"/>
                    <a:gd name="T23" fmla="*/ 3637 h 1182"/>
                    <a:gd name="T24" fmla="*/ 119094 w 1440"/>
                    <a:gd name="T25" fmla="*/ 3637 h 1182"/>
                    <a:gd name="T26" fmla="*/ 119094 w 1440"/>
                    <a:gd name="T27" fmla="*/ 3637 h 1182"/>
                    <a:gd name="T28" fmla="*/ 119094 w 1440"/>
                    <a:gd name="T29" fmla="*/ 3637 h 1182"/>
                    <a:gd name="T30" fmla="*/ 119094 w 1440"/>
                    <a:gd name="T31" fmla="*/ 3637 h 1182"/>
                    <a:gd name="T32" fmla="*/ 119094 w 1440"/>
                    <a:gd name="T33" fmla="*/ 3637 h 1182"/>
                    <a:gd name="T34" fmla="*/ 119094 w 1440"/>
                    <a:gd name="T35" fmla="*/ 3637 h 1182"/>
                    <a:gd name="T36" fmla="*/ 119094 w 1440"/>
                    <a:gd name="T37" fmla="*/ 3637 h 1182"/>
                    <a:gd name="T38" fmla="*/ 119094 w 1440"/>
                    <a:gd name="T39" fmla="*/ 3637 h 1182"/>
                    <a:gd name="T40" fmla="*/ 119094 w 1440"/>
                    <a:gd name="T41" fmla="*/ 3637 h 1182"/>
                    <a:gd name="T42" fmla="*/ 119094 w 1440"/>
                    <a:gd name="T43" fmla="*/ 3637 h 1182"/>
                    <a:gd name="T44" fmla="*/ 119094 w 1440"/>
                    <a:gd name="T45" fmla="*/ 3637 h 1182"/>
                    <a:gd name="T46" fmla="*/ 119094 w 1440"/>
                    <a:gd name="T47" fmla="*/ 3637 h 1182"/>
                    <a:gd name="T48" fmla="*/ 119094 w 1440"/>
                    <a:gd name="T49" fmla="*/ 3637 h 1182"/>
                    <a:gd name="T50" fmla="*/ 119094 w 1440"/>
                    <a:gd name="T51" fmla="*/ 3637 h 1182"/>
                    <a:gd name="T52" fmla="*/ 119094 w 1440"/>
                    <a:gd name="T53" fmla="*/ 3637 h 1182"/>
                    <a:gd name="T54" fmla="*/ 119094 w 1440"/>
                    <a:gd name="T55" fmla="*/ 3637 h 1182"/>
                    <a:gd name="T56" fmla="*/ 119094 w 1440"/>
                    <a:gd name="T57" fmla="*/ 3637 h 1182"/>
                    <a:gd name="T58" fmla="*/ 119094 w 1440"/>
                    <a:gd name="T59" fmla="*/ 3637 h 1182"/>
                    <a:gd name="T60" fmla="*/ 119094 w 1440"/>
                    <a:gd name="T61" fmla="*/ 0 h 1182"/>
                    <a:gd name="T62" fmla="*/ 119094 w 1440"/>
                    <a:gd name="T63" fmla="*/ 3637 h 1182"/>
                    <a:gd name="T64" fmla="*/ 119094 w 1440"/>
                    <a:gd name="T65" fmla="*/ 3637 h 1182"/>
                    <a:gd name="T66" fmla="*/ 119094 w 1440"/>
                    <a:gd name="T67" fmla="*/ 3637 h 1182"/>
                    <a:gd name="T68" fmla="*/ 119094 w 1440"/>
                    <a:gd name="T69" fmla="*/ 3637 h 1182"/>
                    <a:gd name="T70" fmla="*/ 119094 w 1440"/>
                    <a:gd name="T71" fmla="*/ 3637 h 1182"/>
                    <a:gd name="T72" fmla="*/ 119094 w 1440"/>
                    <a:gd name="T73" fmla="*/ 3637 h 1182"/>
                    <a:gd name="T74" fmla="*/ 119094 w 1440"/>
                    <a:gd name="T75" fmla="*/ 3637 h 1182"/>
                    <a:gd name="T76" fmla="*/ 119094 w 1440"/>
                    <a:gd name="T77" fmla="*/ 3637 h 1182"/>
                    <a:gd name="T78" fmla="*/ 119094 w 1440"/>
                    <a:gd name="T79" fmla="*/ 3637 h 1182"/>
                    <a:gd name="T80" fmla="*/ 119094 w 1440"/>
                    <a:gd name="T81" fmla="*/ 3637 h 1182"/>
                    <a:gd name="T82" fmla="*/ 119094 w 1440"/>
                    <a:gd name="T83" fmla="*/ 3637 h 1182"/>
                    <a:gd name="T84" fmla="*/ 119094 w 1440"/>
                    <a:gd name="T85" fmla="*/ 3637 h 1182"/>
                    <a:gd name="T86" fmla="*/ 119094 w 1440"/>
                    <a:gd name="T87" fmla="*/ 3637 h 1182"/>
                    <a:gd name="T88" fmla="*/ 119094 w 1440"/>
                    <a:gd name="T89" fmla="*/ 3637 h 1182"/>
                    <a:gd name="T90" fmla="*/ 119094 w 1440"/>
                    <a:gd name="T91" fmla="*/ 3637 h 1182"/>
                    <a:gd name="T92" fmla="*/ 119094 w 1440"/>
                    <a:gd name="T93" fmla="*/ 3637 h 1182"/>
                    <a:gd name="T94" fmla="*/ 119094 w 1440"/>
                    <a:gd name="T95" fmla="*/ 3637 h 1182"/>
                    <a:gd name="T96" fmla="*/ 119094 w 1440"/>
                    <a:gd name="T97" fmla="*/ 3637 h 1182"/>
                    <a:gd name="T98" fmla="*/ 119094 w 1440"/>
                    <a:gd name="T99" fmla="*/ 3637 h 1182"/>
                    <a:gd name="T100" fmla="*/ 119094 w 1440"/>
                    <a:gd name="T101" fmla="*/ 3637 h 1182"/>
                    <a:gd name="T102" fmla="*/ 119094 w 1440"/>
                    <a:gd name="T103" fmla="*/ 3637 h 1182"/>
                    <a:gd name="T104" fmla="*/ 119094 w 1440"/>
                    <a:gd name="T105" fmla="*/ 3637 h 1182"/>
                    <a:gd name="T106" fmla="*/ 119094 w 1440"/>
                    <a:gd name="T107" fmla="*/ 3637 h 1182"/>
                    <a:gd name="T108" fmla="*/ 119094 w 1440"/>
                    <a:gd name="T109" fmla="*/ 3637 h 1182"/>
                    <a:gd name="T110" fmla="*/ 119094 w 1440"/>
                    <a:gd name="T111" fmla="*/ 3637 h 1182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40"/>
                    <a:gd name="T169" fmla="*/ 0 h 1182"/>
                    <a:gd name="T170" fmla="*/ 1440 w 1440"/>
                    <a:gd name="T171" fmla="*/ 1182 h 1182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40" h="1182">
                      <a:moveTo>
                        <a:pt x="1338" y="1176"/>
                      </a:moveTo>
                      <a:lnTo>
                        <a:pt x="1338" y="1170"/>
                      </a:lnTo>
                      <a:lnTo>
                        <a:pt x="1332" y="1158"/>
                      </a:lnTo>
                      <a:lnTo>
                        <a:pt x="1332" y="1128"/>
                      </a:lnTo>
                      <a:lnTo>
                        <a:pt x="1344" y="1116"/>
                      </a:lnTo>
                      <a:lnTo>
                        <a:pt x="1344" y="1110"/>
                      </a:lnTo>
                      <a:lnTo>
                        <a:pt x="1350" y="1104"/>
                      </a:lnTo>
                      <a:lnTo>
                        <a:pt x="1356" y="1086"/>
                      </a:lnTo>
                      <a:lnTo>
                        <a:pt x="1368" y="1086"/>
                      </a:lnTo>
                      <a:lnTo>
                        <a:pt x="1374" y="1080"/>
                      </a:lnTo>
                      <a:lnTo>
                        <a:pt x="1374" y="1074"/>
                      </a:lnTo>
                      <a:lnTo>
                        <a:pt x="1380" y="1074"/>
                      </a:lnTo>
                      <a:lnTo>
                        <a:pt x="1380" y="1068"/>
                      </a:lnTo>
                      <a:lnTo>
                        <a:pt x="1386" y="1062"/>
                      </a:lnTo>
                      <a:lnTo>
                        <a:pt x="1398" y="1056"/>
                      </a:lnTo>
                      <a:lnTo>
                        <a:pt x="1428" y="1056"/>
                      </a:lnTo>
                      <a:lnTo>
                        <a:pt x="1428" y="1062"/>
                      </a:lnTo>
                      <a:lnTo>
                        <a:pt x="1434" y="1062"/>
                      </a:lnTo>
                      <a:lnTo>
                        <a:pt x="1440" y="1056"/>
                      </a:lnTo>
                      <a:lnTo>
                        <a:pt x="1440" y="1044"/>
                      </a:lnTo>
                      <a:lnTo>
                        <a:pt x="1434" y="1026"/>
                      </a:lnTo>
                      <a:lnTo>
                        <a:pt x="1428" y="1014"/>
                      </a:lnTo>
                      <a:lnTo>
                        <a:pt x="1422" y="1008"/>
                      </a:lnTo>
                      <a:lnTo>
                        <a:pt x="1404" y="1008"/>
                      </a:lnTo>
                      <a:lnTo>
                        <a:pt x="1404" y="996"/>
                      </a:lnTo>
                      <a:lnTo>
                        <a:pt x="1398" y="984"/>
                      </a:lnTo>
                      <a:lnTo>
                        <a:pt x="1398" y="960"/>
                      </a:lnTo>
                      <a:lnTo>
                        <a:pt x="1392" y="960"/>
                      </a:lnTo>
                      <a:lnTo>
                        <a:pt x="1398" y="930"/>
                      </a:lnTo>
                      <a:lnTo>
                        <a:pt x="1374" y="930"/>
                      </a:lnTo>
                      <a:lnTo>
                        <a:pt x="1362" y="912"/>
                      </a:lnTo>
                      <a:lnTo>
                        <a:pt x="1350" y="918"/>
                      </a:lnTo>
                      <a:lnTo>
                        <a:pt x="1332" y="918"/>
                      </a:lnTo>
                      <a:lnTo>
                        <a:pt x="1326" y="912"/>
                      </a:lnTo>
                      <a:lnTo>
                        <a:pt x="1314" y="894"/>
                      </a:lnTo>
                      <a:lnTo>
                        <a:pt x="1308" y="876"/>
                      </a:lnTo>
                      <a:lnTo>
                        <a:pt x="1296" y="864"/>
                      </a:lnTo>
                      <a:lnTo>
                        <a:pt x="1284" y="846"/>
                      </a:lnTo>
                      <a:lnTo>
                        <a:pt x="1278" y="840"/>
                      </a:lnTo>
                      <a:lnTo>
                        <a:pt x="1272" y="828"/>
                      </a:lnTo>
                      <a:lnTo>
                        <a:pt x="1248" y="804"/>
                      </a:lnTo>
                      <a:lnTo>
                        <a:pt x="1242" y="804"/>
                      </a:lnTo>
                      <a:lnTo>
                        <a:pt x="1242" y="792"/>
                      </a:lnTo>
                      <a:lnTo>
                        <a:pt x="1260" y="774"/>
                      </a:lnTo>
                      <a:lnTo>
                        <a:pt x="1266" y="762"/>
                      </a:lnTo>
                      <a:lnTo>
                        <a:pt x="1272" y="756"/>
                      </a:lnTo>
                      <a:lnTo>
                        <a:pt x="1296" y="708"/>
                      </a:lnTo>
                      <a:lnTo>
                        <a:pt x="1284" y="684"/>
                      </a:lnTo>
                      <a:lnTo>
                        <a:pt x="1278" y="678"/>
                      </a:lnTo>
                      <a:lnTo>
                        <a:pt x="1242" y="678"/>
                      </a:lnTo>
                      <a:lnTo>
                        <a:pt x="1230" y="672"/>
                      </a:lnTo>
                      <a:lnTo>
                        <a:pt x="1224" y="672"/>
                      </a:lnTo>
                      <a:lnTo>
                        <a:pt x="1218" y="666"/>
                      </a:lnTo>
                      <a:lnTo>
                        <a:pt x="1218" y="612"/>
                      </a:lnTo>
                      <a:lnTo>
                        <a:pt x="1212" y="606"/>
                      </a:lnTo>
                      <a:lnTo>
                        <a:pt x="1200" y="582"/>
                      </a:lnTo>
                      <a:lnTo>
                        <a:pt x="1188" y="564"/>
                      </a:lnTo>
                      <a:lnTo>
                        <a:pt x="1176" y="540"/>
                      </a:lnTo>
                      <a:lnTo>
                        <a:pt x="1182" y="528"/>
                      </a:lnTo>
                      <a:lnTo>
                        <a:pt x="1200" y="510"/>
                      </a:lnTo>
                      <a:lnTo>
                        <a:pt x="1200" y="504"/>
                      </a:lnTo>
                      <a:lnTo>
                        <a:pt x="1194" y="498"/>
                      </a:lnTo>
                      <a:lnTo>
                        <a:pt x="1170" y="498"/>
                      </a:lnTo>
                      <a:lnTo>
                        <a:pt x="1170" y="468"/>
                      </a:lnTo>
                      <a:lnTo>
                        <a:pt x="1158" y="456"/>
                      </a:lnTo>
                      <a:lnTo>
                        <a:pt x="1158" y="450"/>
                      </a:lnTo>
                      <a:lnTo>
                        <a:pt x="1164" y="444"/>
                      </a:lnTo>
                      <a:lnTo>
                        <a:pt x="1176" y="438"/>
                      </a:lnTo>
                      <a:lnTo>
                        <a:pt x="1182" y="432"/>
                      </a:lnTo>
                      <a:lnTo>
                        <a:pt x="1188" y="432"/>
                      </a:lnTo>
                      <a:lnTo>
                        <a:pt x="1176" y="414"/>
                      </a:lnTo>
                      <a:lnTo>
                        <a:pt x="1200" y="408"/>
                      </a:lnTo>
                      <a:lnTo>
                        <a:pt x="1200" y="402"/>
                      </a:lnTo>
                      <a:lnTo>
                        <a:pt x="1194" y="396"/>
                      </a:lnTo>
                      <a:lnTo>
                        <a:pt x="1194" y="372"/>
                      </a:lnTo>
                      <a:lnTo>
                        <a:pt x="1188" y="360"/>
                      </a:lnTo>
                      <a:lnTo>
                        <a:pt x="1188" y="354"/>
                      </a:lnTo>
                      <a:lnTo>
                        <a:pt x="1194" y="342"/>
                      </a:lnTo>
                      <a:lnTo>
                        <a:pt x="1200" y="336"/>
                      </a:lnTo>
                      <a:lnTo>
                        <a:pt x="1188" y="306"/>
                      </a:lnTo>
                      <a:lnTo>
                        <a:pt x="1194" y="282"/>
                      </a:lnTo>
                      <a:lnTo>
                        <a:pt x="1182" y="282"/>
                      </a:lnTo>
                      <a:lnTo>
                        <a:pt x="1182" y="246"/>
                      </a:lnTo>
                      <a:lnTo>
                        <a:pt x="1116" y="252"/>
                      </a:lnTo>
                      <a:lnTo>
                        <a:pt x="1110" y="246"/>
                      </a:lnTo>
                      <a:lnTo>
                        <a:pt x="1104" y="234"/>
                      </a:lnTo>
                      <a:lnTo>
                        <a:pt x="1092" y="228"/>
                      </a:lnTo>
                      <a:lnTo>
                        <a:pt x="1080" y="216"/>
                      </a:lnTo>
                      <a:lnTo>
                        <a:pt x="1068" y="216"/>
                      </a:lnTo>
                      <a:lnTo>
                        <a:pt x="1062" y="210"/>
                      </a:lnTo>
                      <a:lnTo>
                        <a:pt x="1056" y="210"/>
                      </a:lnTo>
                      <a:lnTo>
                        <a:pt x="1050" y="204"/>
                      </a:lnTo>
                      <a:lnTo>
                        <a:pt x="1044" y="192"/>
                      </a:lnTo>
                      <a:lnTo>
                        <a:pt x="1044" y="186"/>
                      </a:lnTo>
                      <a:lnTo>
                        <a:pt x="1038" y="180"/>
                      </a:lnTo>
                      <a:lnTo>
                        <a:pt x="1032" y="180"/>
                      </a:lnTo>
                      <a:lnTo>
                        <a:pt x="1020" y="174"/>
                      </a:lnTo>
                      <a:lnTo>
                        <a:pt x="1002" y="174"/>
                      </a:lnTo>
                      <a:lnTo>
                        <a:pt x="990" y="168"/>
                      </a:lnTo>
                      <a:lnTo>
                        <a:pt x="972" y="168"/>
                      </a:lnTo>
                      <a:lnTo>
                        <a:pt x="972" y="174"/>
                      </a:lnTo>
                      <a:lnTo>
                        <a:pt x="960" y="168"/>
                      </a:lnTo>
                      <a:lnTo>
                        <a:pt x="954" y="162"/>
                      </a:lnTo>
                      <a:lnTo>
                        <a:pt x="942" y="156"/>
                      </a:lnTo>
                      <a:lnTo>
                        <a:pt x="936" y="150"/>
                      </a:lnTo>
                      <a:lnTo>
                        <a:pt x="906" y="150"/>
                      </a:lnTo>
                      <a:lnTo>
                        <a:pt x="906" y="138"/>
                      </a:lnTo>
                      <a:lnTo>
                        <a:pt x="894" y="126"/>
                      </a:lnTo>
                      <a:lnTo>
                        <a:pt x="834" y="126"/>
                      </a:lnTo>
                      <a:lnTo>
                        <a:pt x="834" y="132"/>
                      </a:lnTo>
                      <a:lnTo>
                        <a:pt x="828" y="138"/>
                      </a:lnTo>
                      <a:lnTo>
                        <a:pt x="816" y="132"/>
                      </a:lnTo>
                      <a:lnTo>
                        <a:pt x="780" y="132"/>
                      </a:lnTo>
                      <a:lnTo>
                        <a:pt x="768" y="138"/>
                      </a:lnTo>
                      <a:lnTo>
                        <a:pt x="750" y="156"/>
                      </a:lnTo>
                      <a:lnTo>
                        <a:pt x="738" y="162"/>
                      </a:lnTo>
                      <a:lnTo>
                        <a:pt x="732" y="168"/>
                      </a:lnTo>
                      <a:lnTo>
                        <a:pt x="732" y="180"/>
                      </a:lnTo>
                      <a:lnTo>
                        <a:pt x="720" y="186"/>
                      </a:lnTo>
                      <a:lnTo>
                        <a:pt x="708" y="198"/>
                      </a:lnTo>
                      <a:lnTo>
                        <a:pt x="678" y="198"/>
                      </a:lnTo>
                      <a:lnTo>
                        <a:pt x="690" y="210"/>
                      </a:lnTo>
                      <a:lnTo>
                        <a:pt x="690" y="222"/>
                      </a:lnTo>
                      <a:lnTo>
                        <a:pt x="696" y="228"/>
                      </a:lnTo>
                      <a:lnTo>
                        <a:pt x="696" y="234"/>
                      </a:lnTo>
                      <a:lnTo>
                        <a:pt x="690" y="240"/>
                      </a:lnTo>
                      <a:lnTo>
                        <a:pt x="678" y="240"/>
                      </a:lnTo>
                      <a:lnTo>
                        <a:pt x="666" y="234"/>
                      </a:lnTo>
                      <a:lnTo>
                        <a:pt x="660" y="228"/>
                      </a:lnTo>
                      <a:lnTo>
                        <a:pt x="654" y="228"/>
                      </a:lnTo>
                      <a:lnTo>
                        <a:pt x="648" y="234"/>
                      </a:lnTo>
                      <a:lnTo>
                        <a:pt x="624" y="234"/>
                      </a:lnTo>
                      <a:lnTo>
                        <a:pt x="612" y="240"/>
                      </a:lnTo>
                      <a:lnTo>
                        <a:pt x="600" y="240"/>
                      </a:lnTo>
                      <a:lnTo>
                        <a:pt x="582" y="246"/>
                      </a:lnTo>
                      <a:lnTo>
                        <a:pt x="558" y="258"/>
                      </a:lnTo>
                      <a:lnTo>
                        <a:pt x="546" y="252"/>
                      </a:lnTo>
                      <a:lnTo>
                        <a:pt x="534" y="252"/>
                      </a:lnTo>
                      <a:lnTo>
                        <a:pt x="522" y="246"/>
                      </a:lnTo>
                      <a:lnTo>
                        <a:pt x="498" y="246"/>
                      </a:lnTo>
                      <a:lnTo>
                        <a:pt x="480" y="240"/>
                      </a:lnTo>
                      <a:lnTo>
                        <a:pt x="468" y="228"/>
                      </a:lnTo>
                      <a:lnTo>
                        <a:pt x="456" y="222"/>
                      </a:lnTo>
                      <a:lnTo>
                        <a:pt x="444" y="210"/>
                      </a:lnTo>
                      <a:lnTo>
                        <a:pt x="438" y="198"/>
                      </a:lnTo>
                      <a:lnTo>
                        <a:pt x="432" y="192"/>
                      </a:lnTo>
                      <a:lnTo>
                        <a:pt x="432" y="186"/>
                      </a:lnTo>
                      <a:lnTo>
                        <a:pt x="378" y="186"/>
                      </a:lnTo>
                      <a:lnTo>
                        <a:pt x="354" y="162"/>
                      </a:lnTo>
                      <a:lnTo>
                        <a:pt x="336" y="126"/>
                      </a:lnTo>
                      <a:lnTo>
                        <a:pt x="330" y="120"/>
                      </a:lnTo>
                      <a:lnTo>
                        <a:pt x="330" y="114"/>
                      </a:lnTo>
                      <a:lnTo>
                        <a:pt x="312" y="114"/>
                      </a:lnTo>
                      <a:lnTo>
                        <a:pt x="312" y="108"/>
                      </a:lnTo>
                      <a:lnTo>
                        <a:pt x="306" y="102"/>
                      </a:lnTo>
                      <a:lnTo>
                        <a:pt x="300" y="102"/>
                      </a:lnTo>
                      <a:lnTo>
                        <a:pt x="294" y="96"/>
                      </a:lnTo>
                      <a:lnTo>
                        <a:pt x="282" y="90"/>
                      </a:lnTo>
                      <a:lnTo>
                        <a:pt x="270" y="78"/>
                      </a:lnTo>
                      <a:lnTo>
                        <a:pt x="270" y="72"/>
                      </a:lnTo>
                      <a:lnTo>
                        <a:pt x="282" y="72"/>
                      </a:lnTo>
                      <a:lnTo>
                        <a:pt x="288" y="66"/>
                      </a:lnTo>
                      <a:lnTo>
                        <a:pt x="288" y="60"/>
                      </a:lnTo>
                      <a:lnTo>
                        <a:pt x="282" y="54"/>
                      </a:lnTo>
                      <a:lnTo>
                        <a:pt x="276" y="54"/>
                      </a:lnTo>
                      <a:lnTo>
                        <a:pt x="276" y="42"/>
                      </a:lnTo>
                      <a:lnTo>
                        <a:pt x="282" y="36"/>
                      </a:lnTo>
                      <a:lnTo>
                        <a:pt x="282" y="18"/>
                      </a:lnTo>
                      <a:lnTo>
                        <a:pt x="276" y="12"/>
                      </a:lnTo>
                      <a:lnTo>
                        <a:pt x="270" y="0"/>
                      </a:lnTo>
                      <a:lnTo>
                        <a:pt x="258" y="0"/>
                      </a:lnTo>
                      <a:lnTo>
                        <a:pt x="246" y="6"/>
                      </a:lnTo>
                      <a:lnTo>
                        <a:pt x="234" y="18"/>
                      </a:lnTo>
                      <a:lnTo>
                        <a:pt x="222" y="24"/>
                      </a:lnTo>
                      <a:lnTo>
                        <a:pt x="204" y="36"/>
                      </a:lnTo>
                      <a:lnTo>
                        <a:pt x="192" y="48"/>
                      </a:lnTo>
                      <a:lnTo>
                        <a:pt x="192" y="54"/>
                      </a:lnTo>
                      <a:lnTo>
                        <a:pt x="186" y="60"/>
                      </a:lnTo>
                      <a:lnTo>
                        <a:pt x="180" y="72"/>
                      </a:lnTo>
                      <a:lnTo>
                        <a:pt x="132" y="72"/>
                      </a:lnTo>
                      <a:lnTo>
                        <a:pt x="96" y="60"/>
                      </a:lnTo>
                      <a:lnTo>
                        <a:pt x="84" y="54"/>
                      </a:lnTo>
                      <a:lnTo>
                        <a:pt x="66" y="36"/>
                      </a:lnTo>
                      <a:lnTo>
                        <a:pt x="54" y="12"/>
                      </a:lnTo>
                      <a:lnTo>
                        <a:pt x="54" y="6"/>
                      </a:lnTo>
                      <a:lnTo>
                        <a:pt x="48" y="0"/>
                      </a:lnTo>
                      <a:lnTo>
                        <a:pt x="42" y="0"/>
                      </a:lnTo>
                      <a:lnTo>
                        <a:pt x="24" y="18"/>
                      </a:lnTo>
                      <a:lnTo>
                        <a:pt x="24" y="30"/>
                      </a:lnTo>
                      <a:lnTo>
                        <a:pt x="0" y="30"/>
                      </a:lnTo>
                      <a:lnTo>
                        <a:pt x="18" y="54"/>
                      </a:lnTo>
                      <a:lnTo>
                        <a:pt x="18" y="84"/>
                      </a:lnTo>
                      <a:lnTo>
                        <a:pt x="30" y="96"/>
                      </a:lnTo>
                      <a:lnTo>
                        <a:pt x="30" y="108"/>
                      </a:lnTo>
                      <a:lnTo>
                        <a:pt x="36" y="114"/>
                      </a:lnTo>
                      <a:lnTo>
                        <a:pt x="42" y="114"/>
                      </a:lnTo>
                      <a:lnTo>
                        <a:pt x="36" y="120"/>
                      </a:lnTo>
                      <a:lnTo>
                        <a:pt x="36" y="126"/>
                      </a:lnTo>
                      <a:lnTo>
                        <a:pt x="30" y="138"/>
                      </a:lnTo>
                      <a:lnTo>
                        <a:pt x="24" y="144"/>
                      </a:lnTo>
                      <a:lnTo>
                        <a:pt x="60" y="162"/>
                      </a:lnTo>
                      <a:lnTo>
                        <a:pt x="60" y="192"/>
                      </a:lnTo>
                      <a:lnTo>
                        <a:pt x="84" y="198"/>
                      </a:lnTo>
                      <a:lnTo>
                        <a:pt x="84" y="210"/>
                      </a:lnTo>
                      <a:lnTo>
                        <a:pt x="96" y="246"/>
                      </a:lnTo>
                      <a:lnTo>
                        <a:pt x="108" y="270"/>
                      </a:lnTo>
                      <a:lnTo>
                        <a:pt x="120" y="282"/>
                      </a:lnTo>
                      <a:lnTo>
                        <a:pt x="120" y="300"/>
                      </a:lnTo>
                      <a:lnTo>
                        <a:pt x="144" y="306"/>
                      </a:lnTo>
                      <a:lnTo>
                        <a:pt x="156" y="324"/>
                      </a:lnTo>
                      <a:lnTo>
                        <a:pt x="162" y="318"/>
                      </a:lnTo>
                      <a:lnTo>
                        <a:pt x="174" y="312"/>
                      </a:lnTo>
                      <a:lnTo>
                        <a:pt x="186" y="312"/>
                      </a:lnTo>
                      <a:lnTo>
                        <a:pt x="186" y="318"/>
                      </a:lnTo>
                      <a:lnTo>
                        <a:pt x="168" y="336"/>
                      </a:lnTo>
                      <a:lnTo>
                        <a:pt x="168" y="342"/>
                      </a:lnTo>
                      <a:lnTo>
                        <a:pt x="180" y="354"/>
                      </a:lnTo>
                      <a:lnTo>
                        <a:pt x="186" y="366"/>
                      </a:lnTo>
                      <a:lnTo>
                        <a:pt x="186" y="372"/>
                      </a:lnTo>
                      <a:lnTo>
                        <a:pt x="174" y="384"/>
                      </a:lnTo>
                      <a:lnTo>
                        <a:pt x="168" y="384"/>
                      </a:lnTo>
                      <a:lnTo>
                        <a:pt x="168" y="414"/>
                      </a:lnTo>
                      <a:lnTo>
                        <a:pt x="156" y="414"/>
                      </a:lnTo>
                      <a:lnTo>
                        <a:pt x="144" y="426"/>
                      </a:lnTo>
                      <a:lnTo>
                        <a:pt x="144" y="432"/>
                      </a:lnTo>
                      <a:lnTo>
                        <a:pt x="156" y="444"/>
                      </a:lnTo>
                      <a:lnTo>
                        <a:pt x="150" y="450"/>
                      </a:lnTo>
                      <a:lnTo>
                        <a:pt x="144" y="462"/>
                      </a:lnTo>
                      <a:lnTo>
                        <a:pt x="144" y="468"/>
                      </a:lnTo>
                      <a:lnTo>
                        <a:pt x="150" y="474"/>
                      </a:lnTo>
                      <a:lnTo>
                        <a:pt x="162" y="480"/>
                      </a:lnTo>
                      <a:lnTo>
                        <a:pt x="174" y="492"/>
                      </a:lnTo>
                      <a:lnTo>
                        <a:pt x="198" y="504"/>
                      </a:lnTo>
                      <a:lnTo>
                        <a:pt x="204" y="510"/>
                      </a:lnTo>
                      <a:lnTo>
                        <a:pt x="210" y="510"/>
                      </a:lnTo>
                      <a:lnTo>
                        <a:pt x="210" y="552"/>
                      </a:lnTo>
                      <a:lnTo>
                        <a:pt x="234" y="552"/>
                      </a:lnTo>
                      <a:lnTo>
                        <a:pt x="240" y="558"/>
                      </a:lnTo>
                      <a:lnTo>
                        <a:pt x="252" y="564"/>
                      </a:lnTo>
                      <a:lnTo>
                        <a:pt x="270" y="582"/>
                      </a:lnTo>
                      <a:lnTo>
                        <a:pt x="288" y="582"/>
                      </a:lnTo>
                      <a:lnTo>
                        <a:pt x="294" y="588"/>
                      </a:lnTo>
                      <a:lnTo>
                        <a:pt x="300" y="600"/>
                      </a:lnTo>
                      <a:lnTo>
                        <a:pt x="330" y="636"/>
                      </a:lnTo>
                      <a:lnTo>
                        <a:pt x="330" y="648"/>
                      </a:lnTo>
                      <a:lnTo>
                        <a:pt x="324" y="660"/>
                      </a:lnTo>
                      <a:lnTo>
                        <a:pt x="324" y="696"/>
                      </a:lnTo>
                      <a:lnTo>
                        <a:pt x="330" y="702"/>
                      </a:lnTo>
                      <a:lnTo>
                        <a:pt x="342" y="708"/>
                      </a:lnTo>
                      <a:lnTo>
                        <a:pt x="348" y="714"/>
                      </a:lnTo>
                      <a:lnTo>
                        <a:pt x="354" y="714"/>
                      </a:lnTo>
                      <a:lnTo>
                        <a:pt x="360" y="744"/>
                      </a:lnTo>
                      <a:lnTo>
                        <a:pt x="372" y="750"/>
                      </a:lnTo>
                      <a:lnTo>
                        <a:pt x="384" y="762"/>
                      </a:lnTo>
                      <a:lnTo>
                        <a:pt x="384" y="768"/>
                      </a:lnTo>
                      <a:lnTo>
                        <a:pt x="390" y="774"/>
                      </a:lnTo>
                      <a:lnTo>
                        <a:pt x="402" y="780"/>
                      </a:lnTo>
                      <a:lnTo>
                        <a:pt x="408" y="786"/>
                      </a:lnTo>
                      <a:lnTo>
                        <a:pt x="420" y="792"/>
                      </a:lnTo>
                      <a:lnTo>
                        <a:pt x="426" y="786"/>
                      </a:lnTo>
                      <a:lnTo>
                        <a:pt x="426" y="774"/>
                      </a:lnTo>
                      <a:lnTo>
                        <a:pt x="420" y="768"/>
                      </a:lnTo>
                      <a:lnTo>
                        <a:pt x="420" y="762"/>
                      </a:lnTo>
                      <a:lnTo>
                        <a:pt x="426" y="756"/>
                      </a:lnTo>
                      <a:lnTo>
                        <a:pt x="438" y="750"/>
                      </a:lnTo>
                      <a:lnTo>
                        <a:pt x="444" y="756"/>
                      </a:lnTo>
                      <a:lnTo>
                        <a:pt x="450" y="756"/>
                      </a:lnTo>
                      <a:lnTo>
                        <a:pt x="450" y="768"/>
                      </a:lnTo>
                      <a:lnTo>
                        <a:pt x="456" y="780"/>
                      </a:lnTo>
                      <a:lnTo>
                        <a:pt x="474" y="780"/>
                      </a:lnTo>
                      <a:lnTo>
                        <a:pt x="474" y="786"/>
                      </a:lnTo>
                      <a:lnTo>
                        <a:pt x="474" y="780"/>
                      </a:lnTo>
                      <a:lnTo>
                        <a:pt x="480" y="780"/>
                      </a:lnTo>
                      <a:lnTo>
                        <a:pt x="480" y="768"/>
                      </a:lnTo>
                      <a:lnTo>
                        <a:pt x="504" y="768"/>
                      </a:lnTo>
                      <a:lnTo>
                        <a:pt x="504" y="804"/>
                      </a:lnTo>
                      <a:lnTo>
                        <a:pt x="510" y="810"/>
                      </a:lnTo>
                      <a:lnTo>
                        <a:pt x="516" y="810"/>
                      </a:lnTo>
                      <a:lnTo>
                        <a:pt x="528" y="816"/>
                      </a:lnTo>
                      <a:lnTo>
                        <a:pt x="540" y="828"/>
                      </a:lnTo>
                      <a:lnTo>
                        <a:pt x="540" y="846"/>
                      </a:lnTo>
                      <a:lnTo>
                        <a:pt x="552" y="858"/>
                      </a:lnTo>
                      <a:lnTo>
                        <a:pt x="558" y="870"/>
                      </a:lnTo>
                      <a:lnTo>
                        <a:pt x="564" y="876"/>
                      </a:lnTo>
                      <a:lnTo>
                        <a:pt x="570" y="876"/>
                      </a:lnTo>
                      <a:lnTo>
                        <a:pt x="582" y="894"/>
                      </a:lnTo>
                      <a:lnTo>
                        <a:pt x="582" y="906"/>
                      </a:lnTo>
                      <a:lnTo>
                        <a:pt x="594" y="930"/>
                      </a:lnTo>
                      <a:lnTo>
                        <a:pt x="600" y="936"/>
                      </a:lnTo>
                      <a:lnTo>
                        <a:pt x="606" y="936"/>
                      </a:lnTo>
                      <a:lnTo>
                        <a:pt x="612" y="942"/>
                      </a:lnTo>
                      <a:lnTo>
                        <a:pt x="618" y="954"/>
                      </a:lnTo>
                      <a:lnTo>
                        <a:pt x="618" y="960"/>
                      </a:lnTo>
                      <a:lnTo>
                        <a:pt x="648" y="960"/>
                      </a:lnTo>
                      <a:lnTo>
                        <a:pt x="666" y="984"/>
                      </a:lnTo>
                      <a:lnTo>
                        <a:pt x="684" y="978"/>
                      </a:lnTo>
                      <a:lnTo>
                        <a:pt x="702" y="978"/>
                      </a:lnTo>
                      <a:lnTo>
                        <a:pt x="720" y="996"/>
                      </a:lnTo>
                      <a:lnTo>
                        <a:pt x="738" y="1008"/>
                      </a:lnTo>
                      <a:lnTo>
                        <a:pt x="756" y="1026"/>
                      </a:lnTo>
                      <a:lnTo>
                        <a:pt x="792" y="1050"/>
                      </a:lnTo>
                      <a:lnTo>
                        <a:pt x="810" y="1050"/>
                      </a:lnTo>
                      <a:lnTo>
                        <a:pt x="822" y="1056"/>
                      </a:lnTo>
                      <a:lnTo>
                        <a:pt x="834" y="1068"/>
                      </a:lnTo>
                      <a:lnTo>
                        <a:pt x="852" y="1068"/>
                      </a:lnTo>
                      <a:lnTo>
                        <a:pt x="876" y="1056"/>
                      </a:lnTo>
                      <a:lnTo>
                        <a:pt x="876" y="1050"/>
                      </a:lnTo>
                      <a:lnTo>
                        <a:pt x="900" y="1056"/>
                      </a:lnTo>
                      <a:lnTo>
                        <a:pt x="912" y="1032"/>
                      </a:lnTo>
                      <a:lnTo>
                        <a:pt x="930" y="1032"/>
                      </a:lnTo>
                      <a:lnTo>
                        <a:pt x="954" y="1008"/>
                      </a:lnTo>
                      <a:lnTo>
                        <a:pt x="966" y="1020"/>
                      </a:lnTo>
                      <a:lnTo>
                        <a:pt x="972" y="1014"/>
                      </a:lnTo>
                      <a:lnTo>
                        <a:pt x="984" y="1014"/>
                      </a:lnTo>
                      <a:lnTo>
                        <a:pt x="1002" y="1032"/>
                      </a:lnTo>
                      <a:lnTo>
                        <a:pt x="1014" y="1050"/>
                      </a:lnTo>
                      <a:lnTo>
                        <a:pt x="1020" y="1068"/>
                      </a:lnTo>
                      <a:lnTo>
                        <a:pt x="1032" y="1080"/>
                      </a:lnTo>
                      <a:lnTo>
                        <a:pt x="1032" y="1098"/>
                      </a:lnTo>
                      <a:lnTo>
                        <a:pt x="1038" y="1110"/>
                      </a:lnTo>
                      <a:lnTo>
                        <a:pt x="1044" y="1116"/>
                      </a:lnTo>
                      <a:lnTo>
                        <a:pt x="1056" y="1122"/>
                      </a:lnTo>
                      <a:lnTo>
                        <a:pt x="1080" y="1122"/>
                      </a:lnTo>
                      <a:lnTo>
                        <a:pt x="1080" y="1128"/>
                      </a:lnTo>
                      <a:lnTo>
                        <a:pt x="1086" y="1134"/>
                      </a:lnTo>
                      <a:lnTo>
                        <a:pt x="1098" y="1140"/>
                      </a:lnTo>
                      <a:lnTo>
                        <a:pt x="1164" y="1140"/>
                      </a:lnTo>
                      <a:lnTo>
                        <a:pt x="1176" y="1146"/>
                      </a:lnTo>
                      <a:lnTo>
                        <a:pt x="1200" y="1170"/>
                      </a:lnTo>
                      <a:lnTo>
                        <a:pt x="1212" y="1170"/>
                      </a:lnTo>
                      <a:lnTo>
                        <a:pt x="1224" y="1164"/>
                      </a:lnTo>
                      <a:lnTo>
                        <a:pt x="1230" y="1164"/>
                      </a:lnTo>
                      <a:lnTo>
                        <a:pt x="1242" y="1158"/>
                      </a:lnTo>
                      <a:lnTo>
                        <a:pt x="1248" y="1158"/>
                      </a:lnTo>
                      <a:lnTo>
                        <a:pt x="1254" y="1164"/>
                      </a:lnTo>
                      <a:lnTo>
                        <a:pt x="1278" y="1176"/>
                      </a:lnTo>
                      <a:lnTo>
                        <a:pt x="1296" y="1182"/>
                      </a:lnTo>
                      <a:lnTo>
                        <a:pt x="1326" y="1182"/>
                      </a:lnTo>
                      <a:lnTo>
                        <a:pt x="1338" y="117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0" name="Indonesia"/>
                <p:cNvSpPr>
                  <a:spLocks noEditPoints="1"/>
                </p:cNvSpPr>
                <p:nvPr/>
              </p:nvSpPr>
              <p:spPr bwMode="gray">
                <a:xfrm>
                  <a:off x="4284" y="3015"/>
                  <a:ext cx="803" cy="178"/>
                </a:xfrm>
                <a:custGeom>
                  <a:avLst/>
                  <a:gdLst>
                    <a:gd name="T0" fmla="*/ 121803 w 3264"/>
                    <a:gd name="T1" fmla="*/ 3586 h 1302"/>
                    <a:gd name="T2" fmla="*/ 121803 w 3264"/>
                    <a:gd name="T3" fmla="*/ 3586 h 1302"/>
                    <a:gd name="T4" fmla="*/ 121803 w 3264"/>
                    <a:gd name="T5" fmla="*/ 3586 h 1302"/>
                    <a:gd name="T6" fmla="*/ 121803 w 3264"/>
                    <a:gd name="T7" fmla="*/ 3586 h 1302"/>
                    <a:gd name="T8" fmla="*/ 121803 w 3264"/>
                    <a:gd name="T9" fmla="*/ 3586 h 1302"/>
                    <a:gd name="T10" fmla="*/ 121803 w 3264"/>
                    <a:gd name="T11" fmla="*/ 3586 h 1302"/>
                    <a:gd name="T12" fmla="*/ 121803 w 3264"/>
                    <a:gd name="T13" fmla="*/ 3586 h 1302"/>
                    <a:gd name="T14" fmla="*/ 121803 w 3264"/>
                    <a:gd name="T15" fmla="*/ 3586 h 1302"/>
                    <a:gd name="T16" fmla="*/ 121803 w 3264"/>
                    <a:gd name="T17" fmla="*/ 3586 h 1302"/>
                    <a:gd name="T18" fmla="*/ 121803 w 3264"/>
                    <a:gd name="T19" fmla="*/ 3586 h 1302"/>
                    <a:gd name="T20" fmla="*/ 121803 w 3264"/>
                    <a:gd name="T21" fmla="*/ 3586 h 1302"/>
                    <a:gd name="T22" fmla="*/ 121803 w 3264"/>
                    <a:gd name="T23" fmla="*/ 3586 h 1302"/>
                    <a:gd name="T24" fmla="*/ 121803 w 3264"/>
                    <a:gd name="T25" fmla="*/ 3586 h 1302"/>
                    <a:gd name="T26" fmla="*/ 121803 w 3264"/>
                    <a:gd name="T27" fmla="*/ 3586 h 1302"/>
                    <a:gd name="T28" fmla="*/ 121803 w 3264"/>
                    <a:gd name="T29" fmla="*/ 3586 h 1302"/>
                    <a:gd name="T30" fmla="*/ 121803 w 3264"/>
                    <a:gd name="T31" fmla="*/ 3586 h 1302"/>
                    <a:gd name="T32" fmla="*/ 121803 w 3264"/>
                    <a:gd name="T33" fmla="*/ 3586 h 1302"/>
                    <a:gd name="T34" fmla="*/ 121803 w 3264"/>
                    <a:gd name="T35" fmla="*/ 3586 h 1302"/>
                    <a:gd name="T36" fmla="*/ 121803 w 3264"/>
                    <a:gd name="T37" fmla="*/ 3586 h 1302"/>
                    <a:gd name="T38" fmla="*/ 121803 w 3264"/>
                    <a:gd name="T39" fmla="*/ 3586 h 1302"/>
                    <a:gd name="T40" fmla="*/ 121803 w 3264"/>
                    <a:gd name="T41" fmla="*/ 3586 h 1302"/>
                    <a:gd name="T42" fmla="*/ 121803 w 3264"/>
                    <a:gd name="T43" fmla="*/ 3586 h 1302"/>
                    <a:gd name="T44" fmla="*/ 121803 w 3264"/>
                    <a:gd name="T45" fmla="*/ 3586 h 1302"/>
                    <a:gd name="T46" fmla="*/ 121803 w 3264"/>
                    <a:gd name="T47" fmla="*/ 3586 h 1302"/>
                    <a:gd name="T48" fmla="*/ 121803 w 3264"/>
                    <a:gd name="T49" fmla="*/ 3586 h 1302"/>
                    <a:gd name="T50" fmla="*/ 121803 w 3264"/>
                    <a:gd name="T51" fmla="*/ 3586 h 1302"/>
                    <a:gd name="T52" fmla="*/ 121803 w 3264"/>
                    <a:gd name="T53" fmla="*/ 3586 h 1302"/>
                    <a:gd name="T54" fmla="*/ 121803 w 3264"/>
                    <a:gd name="T55" fmla="*/ 3586 h 1302"/>
                    <a:gd name="T56" fmla="*/ 121803 w 3264"/>
                    <a:gd name="T57" fmla="*/ 3586 h 1302"/>
                    <a:gd name="T58" fmla="*/ 121803 w 3264"/>
                    <a:gd name="T59" fmla="*/ 3586 h 1302"/>
                    <a:gd name="T60" fmla="*/ 121803 w 3264"/>
                    <a:gd name="T61" fmla="*/ 3586 h 1302"/>
                    <a:gd name="T62" fmla="*/ 121803 w 3264"/>
                    <a:gd name="T63" fmla="*/ 3586 h 1302"/>
                    <a:gd name="T64" fmla="*/ 121803 w 3264"/>
                    <a:gd name="T65" fmla="*/ 3586 h 1302"/>
                    <a:gd name="T66" fmla="*/ 121803 w 3264"/>
                    <a:gd name="T67" fmla="*/ 3586 h 1302"/>
                    <a:gd name="T68" fmla="*/ 121803 w 3264"/>
                    <a:gd name="T69" fmla="*/ 3586 h 1302"/>
                    <a:gd name="T70" fmla="*/ 121803 w 3264"/>
                    <a:gd name="T71" fmla="*/ 3586 h 1302"/>
                    <a:gd name="T72" fmla="*/ 121803 w 3264"/>
                    <a:gd name="T73" fmla="*/ 3586 h 1302"/>
                    <a:gd name="T74" fmla="*/ 121803 w 3264"/>
                    <a:gd name="T75" fmla="*/ 3586 h 1302"/>
                    <a:gd name="T76" fmla="*/ 121803 w 3264"/>
                    <a:gd name="T77" fmla="*/ 3586 h 1302"/>
                    <a:gd name="T78" fmla="*/ 121803 w 3264"/>
                    <a:gd name="T79" fmla="*/ 3586 h 1302"/>
                    <a:gd name="T80" fmla="*/ 121803 w 3264"/>
                    <a:gd name="T81" fmla="*/ 3586 h 1302"/>
                    <a:gd name="T82" fmla="*/ 121803 w 3264"/>
                    <a:gd name="T83" fmla="*/ 3586 h 1302"/>
                    <a:gd name="T84" fmla="*/ 121803 w 3264"/>
                    <a:gd name="T85" fmla="*/ 3586 h 1302"/>
                    <a:gd name="T86" fmla="*/ 121803 w 3264"/>
                    <a:gd name="T87" fmla="*/ 3586 h 1302"/>
                    <a:gd name="T88" fmla="*/ 121803 w 3264"/>
                    <a:gd name="T89" fmla="*/ 3586 h 1302"/>
                    <a:gd name="T90" fmla="*/ 121803 w 3264"/>
                    <a:gd name="T91" fmla="*/ 3586 h 1302"/>
                    <a:gd name="T92" fmla="*/ 121803 w 3264"/>
                    <a:gd name="T93" fmla="*/ 3586 h 1302"/>
                    <a:gd name="T94" fmla="*/ 121803 w 3264"/>
                    <a:gd name="T95" fmla="*/ 3586 h 1302"/>
                    <a:gd name="T96" fmla="*/ 121803 w 3264"/>
                    <a:gd name="T97" fmla="*/ 3586 h 1302"/>
                    <a:gd name="T98" fmla="*/ 121803 w 3264"/>
                    <a:gd name="T99" fmla="*/ 3586 h 1302"/>
                    <a:gd name="T100" fmla="*/ 121803 w 3264"/>
                    <a:gd name="T101" fmla="*/ 3586 h 1302"/>
                    <a:gd name="T102" fmla="*/ 121803 w 3264"/>
                    <a:gd name="T103" fmla="*/ 3586 h 1302"/>
                    <a:gd name="T104" fmla="*/ 121803 w 3264"/>
                    <a:gd name="T105" fmla="*/ 3586 h 1302"/>
                    <a:gd name="T106" fmla="*/ 121803 w 3264"/>
                    <a:gd name="T107" fmla="*/ 3586 h 1302"/>
                    <a:gd name="T108" fmla="*/ 121803 w 3264"/>
                    <a:gd name="T109" fmla="*/ 3586 h 1302"/>
                    <a:gd name="T110" fmla="*/ 121803 w 3264"/>
                    <a:gd name="T111" fmla="*/ 3586 h 1302"/>
                    <a:gd name="T112" fmla="*/ 121803 w 3264"/>
                    <a:gd name="T113" fmla="*/ 3586 h 1302"/>
                    <a:gd name="T114" fmla="*/ 121803 w 3264"/>
                    <a:gd name="T115" fmla="*/ 3586 h 1302"/>
                    <a:gd name="T116" fmla="*/ 121803 w 3264"/>
                    <a:gd name="T117" fmla="*/ 3586 h 1302"/>
                    <a:gd name="T118" fmla="*/ 121803 w 3264"/>
                    <a:gd name="T119" fmla="*/ 3586 h 1302"/>
                    <a:gd name="T120" fmla="*/ 121803 w 3264"/>
                    <a:gd name="T121" fmla="*/ 3586 h 1302"/>
                    <a:gd name="T122" fmla="*/ 121803 w 3264"/>
                    <a:gd name="T123" fmla="*/ 3586 h 1302"/>
                    <a:gd name="T124" fmla="*/ 121803 w 3264"/>
                    <a:gd name="T125" fmla="*/ 3586 h 130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264"/>
                    <a:gd name="T190" fmla="*/ 0 h 1302"/>
                    <a:gd name="T191" fmla="*/ 3264 w 3264"/>
                    <a:gd name="T192" fmla="*/ 1302 h 130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264" h="1302">
                      <a:moveTo>
                        <a:pt x="1788" y="984"/>
                      </a:moveTo>
                      <a:lnTo>
                        <a:pt x="1806" y="978"/>
                      </a:lnTo>
                      <a:lnTo>
                        <a:pt x="1818" y="954"/>
                      </a:lnTo>
                      <a:lnTo>
                        <a:pt x="1812" y="930"/>
                      </a:lnTo>
                      <a:lnTo>
                        <a:pt x="1788" y="984"/>
                      </a:lnTo>
                      <a:close/>
                      <a:moveTo>
                        <a:pt x="672" y="462"/>
                      </a:moveTo>
                      <a:lnTo>
                        <a:pt x="702" y="480"/>
                      </a:lnTo>
                      <a:lnTo>
                        <a:pt x="702" y="450"/>
                      </a:lnTo>
                      <a:lnTo>
                        <a:pt x="672" y="426"/>
                      </a:lnTo>
                      <a:lnTo>
                        <a:pt x="672" y="462"/>
                      </a:lnTo>
                      <a:close/>
                      <a:moveTo>
                        <a:pt x="678" y="492"/>
                      </a:moveTo>
                      <a:lnTo>
                        <a:pt x="654" y="516"/>
                      </a:lnTo>
                      <a:lnTo>
                        <a:pt x="678" y="546"/>
                      </a:lnTo>
                      <a:lnTo>
                        <a:pt x="678" y="492"/>
                      </a:lnTo>
                      <a:close/>
                      <a:moveTo>
                        <a:pt x="906" y="714"/>
                      </a:moveTo>
                      <a:lnTo>
                        <a:pt x="930" y="732"/>
                      </a:lnTo>
                      <a:lnTo>
                        <a:pt x="936" y="708"/>
                      </a:lnTo>
                      <a:lnTo>
                        <a:pt x="936" y="702"/>
                      </a:lnTo>
                      <a:lnTo>
                        <a:pt x="930" y="696"/>
                      </a:lnTo>
                      <a:lnTo>
                        <a:pt x="930" y="690"/>
                      </a:lnTo>
                      <a:lnTo>
                        <a:pt x="912" y="672"/>
                      </a:lnTo>
                      <a:lnTo>
                        <a:pt x="900" y="666"/>
                      </a:lnTo>
                      <a:lnTo>
                        <a:pt x="888" y="666"/>
                      </a:lnTo>
                      <a:lnTo>
                        <a:pt x="882" y="672"/>
                      </a:lnTo>
                      <a:lnTo>
                        <a:pt x="876" y="684"/>
                      </a:lnTo>
                      <a:lnTo>
                        <a:pt x="882" y="696"/>
                      </a:lnTo>
                      <a:lnTo>
                        <a:pt x="882" y="708"/>
                      </a:lnTo>
                      <a:lnTo>
                        <a:pt x="888" y="720"/>
                      </a:lnTo>
                      <a:lnTo>
                        <a:pt x="906" y="714"/>
                      </a:lnTo>
                      <a:close/>
                      <a:moveTo>
                        <a:pt x="684" y="372"/>
                      </a:moveTo>
                      <a:lnTo>
                        <a:pt x="672" y="360"/>
                      </a:lnTo>
                      <a:lnTo>
                        <a:pt x="660" y="372"/>
                      </a:lnTo>
                      <a:lnTo>
                        <a:pt x="672" y="396"/>
                      </a:lnTo>
                      <a:lnTo>
                        <a:pt x="684" y="396"/>
                      </a:lnTo>
                      <a:lnTo>
                        <a:pt x="684" y="372"/>
                      </a:lnTo>
                      <a:close/>
                      <a:moveTo>
                        <a:pt x="750" y="624"/>
                      </a:moveTo>
                      <a:lnTo>
                        <a:pt x="750" y="630"/>
                      </a:lnTo>
                      <a:lnTo>
                        <a:pt x="756" y="636"/>
                      </a:lnTo>
                      <a:lnTo>
                        <a:pt x="756" y="648"/>
                      </a:lnTo>
                      <a:lnTo>
                        <a:pt x="774" y="684"/>
                      </a:lnTo>
                      <a:lnTo>
                        <a:pt x="786" y="690"/>
                      </a:lnTo>
                      <a:lnTo>
                        <a:pt x="804" y="696"/>
                      </a:lnTo>
                      <a:lnTo>
                        <a:pt x="816" y="702"/>
                      </a:lnTo>
                      <a:lnTo>
                        <a:pt x="834" y="702"/>
                      </a:lnTo>
                      <a:lnTo>
                        <a:pt x="828" y="660"/>
                      </a:lnTo>
                      <a:lnTo>
                        <a:pt x="810" y="648"/>
                      </a:lnTo>
                      <a:lnTo>
                        <a:pt x="810" y="618"/>
                      </a:lnTo>
                      <a:lnTo>
                        <a:pt x="804" y="606"/>
                      </a:lnTo>
                      <a:lnTo>
                        <a:pt x="792" y="600"/>
                      </a:lnTo>
                      <a:lnTo>
                        <a:pt x="786" y="588"/>
                      </a:lnTo>
                      <a:lnTo>
                        <a:pt x="768" y="582"/>
                      </a:lnTo>
                      <a:lnTo>
                        <a:pt x="756" y="576"/>
                      </a:lnTo>
                      <a:lnTo>
                        <a:pt x="732" y="576"/>
                      </a:lnTo>
                      <a:lnTo>
                        <a:pt x="732" y="582"/>
                      </a:lnTo>
                      <a:lnTo>
                        <a:pt x="726" y="588"/>
                      </a:lnTo>
                      <a:lnTo>
                        <a:pt x="726" y="600"/>
                      </a:lnTo>
                      <a:lnTo>
                        <a:pt x="714" y="600"/>
                      </a:lnTo>
                      <a:lnTo>
                        <a:pt x="714" y="606"/>
                      </a:lnTo>
                      <a:lnTo>
                        <a:pt x="708" y="612"/>
                      </a:lnTo>
                      <a:lnTo>
                        <a:pt x="714" y="624"/>
                      </a:lnTo>
                      <a:lnTo>
                        <a:pt x="750" y="624"/>
                      </a:lnTo>
                      <a:close/>
                      <a:moveTo>
                        <a:pt x="246" y="438"/>
                      </a:moveTo>
                      <a:lnTo>
                        <a:pt x="222" y="462"/>
                      </a:lnTo>
                      <a:lnTo>
                        <a:pt x="234" y="492"/>
                      </a:lnTo>
                      <a:lnTo>
                        <a:pt x="234" y="498"/>
                      </a:lnTo>
                      <a:lnTo>
                        <a:pt x="228" y="504"/>
                      </a:lnTo>
                      <a:lnTo>
                        <a:pt x="228" y="510"/>
                      </a:lnTo>
                      <a:lnTo>
                        <a:pt x="240" y="510"/>
                      </a:lnTo>
                      <a:lnTo>
                        <a:pt x="246" y="504"/>
                      </a:lnTo>
                      <a:lnTo>
                        <a:pt x="246" y="468"/>
                      </a:lnTo>
                      <a:lnTo>
                        <a:pt x="252" y="456"/>
                      </a:lnTo>
                      <a:lnTo>
                        <a:pt x="246" y="438"/>
                      </a:lnTo>
                      <a:close/>
                      <a:moveTo>
                        <a:pt x="264" y="534"/>
                      </a:moveTo>
                      <a:lnTo>
                        <a:pt x="258" y="546"/>
                      </a:lnTo>
                      <a:lnTo>
                        <a:pt x="258" y="588"/>
                      </a:lnTo>
                      <a:lnTo>
                        <a:pt x="264" y="600"/>
                      </a:lnTo>
                      <a:lnTo>
                        <a:pt x="276" y="612"/>
                      </a:lnTo>
                      <a:lnTo>
                        <a:pt x="288" y="612"/>
                      </a:lnTo>
                      <a:lnTo>
                        <a:pt x="294" y="606"/>
                      </a:lnTo>
                      <a:lnTo>
                        <a:pt x="294" y="588"/>
                      </a:lnTo>
                      <a:lnTo>
                        <a:pt x="288" y="576"/>
                      </a:lnTo>
                      <a:lnTo>
                        <a:pt x="282" y="558"/>
                      </a:lnTo>
                      <a:lnTo>
                        <a:pt x="282" y="546"/>
                      </a:lnTo>
                      <a:lnTo>
                        <a:pt x="276" y="534"/>
                      </a:lnTo>
                      <a:lnTo>
                        <a:pt x="264" y="534"/>
                      </a:lnTo>
                      <a:close/>
                      <a:moveTo>
                        <a:pt x="48" y="222"/>
                      </a:moveTo>
                      <a:lnTo>
                        <a:pt x="42" y="228"/>
                      </a:lnTo>
                      <a:lnTo>
                        <a:pt x="42" y="246"/>
                      </a:lnTo>
                      <a:lnTo>
                        <a:pt x="48" y="258"/>
                      </a:lnTo>
                      <a:lnTo>
                        <a:pt x="66" y="258"/>
                      </a:lnTo>
                      <a:lnTo>
                        <a:pt x="84" y="276"/>
                      </a:lnTo>
                      <a:lnTo>
                        <a:pt x="90" y="270"/>
                      </a:lnTo>
                      <a:lnTo>
                        <a:pt x="90" y="252"/>
                      </a:lnTo>
                      <a:lnTo>
                        <a:pt x="78" y="246"/>
                      </a:lnTo>
                      <a:lnTo>
                        <a:pt x="72" y="234"/>
                      </a:lnTo>
                      <a:lnTo>
                        <a:pt x="60" y="228"/>
                      </a:lnTo>
                      <a:lnTo>
                        <a:pt x="54" y="222"/>
                      </a:lnTo>
                      <a:lnTo>
                        <a:pt x="48" y="222"/>
                      </a:lnTo>
                      <a:close/>
                      <a:moveTo>
                        <a:pt x="162" y="330"/>
                      </a:moveTo>
                      <a:lnTo>
                        <a:pt x="156" y="330"/>
                      </a:lnTo>
                      <a:lnTo>
                        <a:pt x="144" y="342"/>
                      </a:lnTo>
                      <a:lnTo>
                        <a:pt x="144" y="354"/>
                      </a:lnTo>
                      <a:lnTo>
                        <a:pt x="156" y="366"/>
                      </a:lnTo>
                      <a:lnTo>
                        <a:pt x="162" y="378"/>
                      </a:lnTo>
                      <a:lnTo>
                        <a:pt x="174" y="390"/>
                      </a:lnTo>
                      <a:lnTo>
                        <a:pt x="180" y="402"/>
                      </a:lnTo>
                      <a:lnTo>
                        <a:pt x="192" y="414"/>
                      </a:lnTo>
                      <a:lnTo>
                        <a:pt x="198" y="408"/>
                      </a:lnTo>
                      <a:lnTo>
                        <a:pt x="198" y="402"/>
                      </a:lnTo>
                      <a:lnTo>
                        <a:pt x="204" y="390"/>
                      </a:lnTo>
                      <a:lnTo>
                        <a:pt x="204" y="384"/>
                      </a:lnTo>
                      <a:lnTo>
                        <a:pt x="198" y="372"/>
                      </a:lnTo>
                      <a:lnTo>
                        <a:pt x="198" y="366"/>
                      </a:lnTo>
                      <a:lnTo>
                        <a:pt x="192" y="360"/>
                      </a:lnTo>
                      <a:lnTo>
                        <a:pt x="186" y="348"/>
                      </a:lnTo>
                      <a:lnTo>
                        <a:pt x="180" y="342"/>
                      </a:lnTo>
                      <a:lnTo>
                        <a:pt x="168" y="336"/>
                      </a:lnTo>
                      <a:lnTo>
                        <a:pt x="162" y="330"/>
                      </a:lnTo>
                      <a:close/>
                      <a:moveTo>
                        <a:pt x="2574" y="486"/>
                      </a:moveTo>
                      <a:lnTo>
                        <a:pt x="2574" y="474"/>
                      </a:lnTo>
                      <a:lnTo>
                        <a:pt x="2568" y="474"/>
                      </a:lnTo>
                      <a:lnTo>
                        <a:pt x="2556" y="468"/>
                      </a:lnTo>
                      <a:lnTo>
                        <a:pt x="2520" y="468"/>
                      </a:lnTo>
                      <a:lnTo>
                        <a:pt x="2514" y="474"/>
                      </a:lnTo>
                      <a:lnTo>
                        <a:pt x="2520" y="498"/>
                      </a:lnTo>
                      <a:lnTo>
                        <a:pt x="2526" y="498"/>
                      </a:lnTo>
                      <a:lnTo>
                        <a:pt x="2538" y="492"/>
                      </a:lnTo>
                      <a:lnTo>
                        <a:pt x="2562" y="492"/>
                      </a:lnTo>
                      <a:lnTo>
                        <a:pt x="2568" y="486"/>
                      </a:lnTo>
                      <a:lnTo>
                        <a:pt x="2574" y="486"/>
                      </a:lnTo>
                      <a:close/>
                      <a:moveTo>
                        <a:pt x="336" y="648"/>
                      </a:moveTo>
                      <a:lnTo>
                        <a:pt x="342" y="648"/>
                      </a:lnTo>
                      <a:lnTo>
                        <a:pt x="342" y="636"/>
                      </a:lnTo>
                      <a:lnTo>
                        <a:pt x="330" y="624"/>
                      </a:lnTo>
                      <a:lnTo>
                        <a:pt x="318" y="624"/>
                      </a:lnTo>
                      <a:lnTo>
                        <a:pt x="318" y="636"/>
                      </a:lnTo>
                      <a:lnTo>
                        <a:pt x="330" y="648"/>
                      </a:lnTo>
                      <a:lnTo>
                        <a:pt x="336" y="648"/>
                      </a:lnTo>
                      <a:close/>
                      <a:moveTo>
                        <a:pt x="2472" y="654"/>
                      </a:moveTo>
                      <a:lnTo>
                        <a:pt x="2484" y="648"/>
                      </a:lnTo>
                      <a:lnTo>
                        <a:pt x="2502" y="630"/>
                      </a:lnTo>
                      <a:lnTo>
                        <a:pt x="2502" y="618"/>
                      </a:lnTo>
                      <a:lnTo>
                        <a:pt x="2430" y="612"/>
                      </a:lnTo>
                      <a:lnTo>
                        <a:pt x="2430" y="624"/>
                      </a:lnTo>
                      <a:lnTo>
                        <a:pt x="2436" y="630"/>
                      </a:lnTo>
                      <a:lnTo>
                        <a:pt x="2442" y="642"/>
                      </a:lnTo>
                      <a:lnTo>
                        <a:pt x="2448" y="648"/>
                      </a:lnTo>
                      <a:lnTo>
                        <a:pt x="2460" y="654"/>
                      </a:lnTo>
                      <a:lnTo>
                        <a:pt x="2472" y="654"/>
                      </a:lnTo>
                      <a:close/>
                      <a:moveTo>
                        <a:pt x="2406" y="288"/>
                      </a:moveTo>
                      <a:lnTo>
                        <a:pt x="2418" y="276"/>
                      </a:lnTo>
                      <a:lnTo>
                        <a:pt x="2418" y="264"/>
                      </a:lnTo>
                      <a:lnTo>
                        <a:pt x="2412" y="258"/>
                      </a:lnTo>
                      <a:lnTo>
                        <a:pt x="2400" y="252"/>
                      </a:lnTo>
                      <a:lnTo>
                        <a:pt x="2376" y="252"/>
                      </a:lnTo>
                      <a:lnTo>
                        <a:pt x="2370" y="258"/>
                      </a:lnTo>
                      <a:lnTo>
                        <a:pt x="2370" y="264"/>
                      </a:lnTo>
                      <a:lnTo>
                        <a:pt x="2394" y="288"/>
                      </a:lnTo>
                      <a:lnTo>
                        <a:pt x="2406" y="288"/>
                      </a:lnTo>
                      <a:close/>
                      <a:moveTo>
                        <a:pt x="2868" y="528"/>
                      </a:moveTo>
                      <a:lnTo>
                        <a:pt x="2886" y="534"/>
                      </a:lnTo>
                      <a:lnTo>
                        <a:pt x="2892" y="534"/>
                      </a:lnTo>
                      <a:lnTo>
                        <a:pt x="2898" y="528"/>
                      </a:lnTo>
                      <a:lnTo>
                        <a:pt x="2898" y="522"/>
                      </a:lnTo>
                      <a:lnTo>
                        <a:pt x="2874" y="510"/>
                      </a:lnTo>
                      <a:lnTo>
                        <a:pt x="2868" y="516"/>
                      </a:lnTo>
                      <a:lnTo>
                        <a:pt x="2862" y="516"/>
                      </a:lnTo>
                      <a:lnTo>
                        <a:pt x="2862" y="522"/>
                      </a:lnTo>
                      <a:lnTo>
                        <a:pt x="2868" y="528"/>
                      </a:lnTo>
                      <a:close/>
                      <a:moveTo>
                        <a:pt x="2916" y="618"/>
                      </a:moveTo>
                      <a:lnTo>
                        <a:pt x="2928" y="618"/>
                      </a:lnTo>
                      <a:lnTo>
                        <a:pt x="2940" y="612"/>
                      </a:lnTo>
                      <a:lnTo>
                        <a:pt x="2958" y="612"/>
                      </a:lnTo>
                      <a:lnTo>
                        <a:pt x="2964" y="606"/>
                      </a:lnTo>
                      <a:lnTo>
                        <a:pt x="2970" y="606"/>
                      </a:lnTo>
                      <a:lnTo>
                        <a:pt x="2964" y="606"/>
                      </a:lnTo>
                      <a:lnTo>
                        <a:pt x="2958" y="600"/>
                      </a:lnTo>
                      <a:lnTo>
                        <a:pt x="2946" y="594"/>
                      </a:lnTo>
                      <a:lnTo>
                        <a:pt x="2934" y="594"/>
                      </a:lnTo>
                      <a:lnTo>
                        <a:pt x="2928" y="588"/>
                      </a:lnTo>
                      <a:lnTo>
                        <a:pt x="2922" y="588"/>
                      </a:lnTo>
                      <a:lnTo>
                        <a:pt x="2910" y="594"/>
                      </a:lnTo>
                      <a:lnTo>
                        <a:pt x="2892" y="594"/>
                      </a:lnTo>
                      <a:lnTo>
                        <a:pt x="2886" y="600"/>
                      </a:lnTo>
                      <a:lnTo>
                        <a:pt x="2880" y="600"/>
                      </a:lnTo>
                      <a:lnTo>
                        <a:pt x="2892" y="606"/>
                      </a:lnTo>
                      <a:lnTo>
                        <a:pt x="2898" y="612"/>
                      </a:lnTo>
                      <a:lnTo>
                        <a:pt x="2910" y="618"/>
                      </a:lnTo>
                      <a:lnTo>
                        <a:pt x="2916" y="618"/>
                      </a:lnTo>
                      <a:close/>
                      <a:moveTo>
                        <a:pt x="1710" y="552"/>
                      </a:moveTo>
                      <a:lnTo>
                        <a:pt x="1710" y="564"/>
                      </a:lnTo>
                      <a:lnTo>
                        <a:pt x="1716" y="570"/>
                      </a:lnTo>
                      <a:lnTo>
                        <a:pt x="1716" y="582"/>
                      </a:lnTo>
                      <a:lnTo>
                        <a:pt x="1722" y="594"/>
                      </a:lnTo>
                      <a:lnTo>
                        <a:pt x="1722" y="612"/>
                      </a:lnTo>
                      <a:lnTo>
                        <a:pt x="1716" y="618"/>
                      </a:lnTo>
                      <a:lnTo>
                        <a:pt x="1692" y="630"/>
                      </a:lnTo>
                      <a:lnTo>
                        <a:pt x="1686" y="636"/>
                      </a:lnTo>
                      <a:lnTo>
                        <a:pt x="1674" y="642"/>
                      </a:lnTo>
                      <a:lnTo>
                        <a:pt x="1674" y="678"/>
                      </a:lnTo>
                      <a:lnTo>
                        <a:pt x="1680" y="684"/>
                      </a:lnTo>
                      <a:lnTo>
                        <a:pt x="1686" y="696"/>
                      </a:lnTo>
                      <a:lnTo>
                        <a:pt x="1674" y="708"/>
                      </a:lnTo>
                      <a:lnTo>
                        <a:pt x="1674" y="720"/>
                      </a:lnTo>
                      <a:lnTo>
                        <a:pt x="1680" y="726"/>
                      </a:lnTo>
                      <a:lnTo>
                        <a:pt x="1692" y="732"/>
                      </a:lnTo>
                      <a:lnTo>
                        <a:pt x="1698" y="726"/>
                      </a:lnTo>
                      <a:lnTo>
                        <a:pt x="1722" y="726"/>
                      </a:lnTo>
                      <a:lnTo>
                        <a:pt x="1728" y="732"/>
                      </a:lnTo>
                      <a:lnTo>
                        <a:pt x="1728" y="756"/>
                      </a:lnTo>
                      <a:lnTo>
                        <a:pt x="1722" y="762"/>
                      </a:lnTo>
                      <a:lnTo>
                        <a:pt x="1740" y="780"/>
                      </a:lnTo>
                      <a:lnTo>
                        <a:pt x="1728" y="846"/>
                      </a:lnTo>
                      <a:lnTo>
                        <a:pt x="1710" y="864"/>
                      </a:lnTo>
                      <a:lnTo>
                        <a:pt x="1704" y="876"/>
                      </a:lnTo>
                      <a:lnTo>
                        <a:pt x="1704" y="888"/>
                      </a:lnTo>
                      <a:lnTo>
                        <a:pt x="1710" y="906"/>
                      </a:lnTo>
                      <a:lnTo>
                        <a:pt x="1722" y="924"/>
                      </a:lnTo>
                      <a:lnTo>
                        <a:pt x="1746" y="936"/>
                      </a:lnTo>
                      <a:lnTo>
                        <a:pt x="1764" y="930"/>
                      </a:lnTo>
                      <a:lnTo>
                        <a:pt x="1788" y="906"/>
                      </a:lnTo>
                      <a:lnTo>
                        <a:pt x="1788" y="864"/>
                      </a:lnTo>
                      <a:lnTo>
                        <a:pt x="1782" y="858"/>
                      </a:lnTo>
                      <a:lnTo>
                        <a:pt x="1776" y="846"/>
                      </a:lnTo>
                      <a:lnTo>
                        <a:pt x="1800" y="822"/>
                      </a:lnTo>
                      <a:lnTo>
                        <a:pt x="1806" y="804"/>
                      </a:lnTo>
                      <a:lnTo>
                        <a:pt x="1806" y="774"/>
                      </a:lnTo>
                      <a:lnTo>
                        <a:pt x="1812" y="756"/>
                      </a:lnTo>
                      <a:lnTo>
                        <a:pt x="1812" y="726"/>
                      </a:lnTo>
                      <a:lnTo>
                        <a:pt x="1806" y="714"/>
                      </a:lnTo>
                      <a:lnTo>
                        <a:pt x="1800" y="696"/>
                      </a:lnTo>
                      <a:lnTo>
                        <a:pt x="1794" y="684"/>
                      </a:lnTo>
                      <a:lnTo>
                        <a:pt x="1794" y="636"/>
                      </a:lnTo>
                      <a:lnTo>
                        <a:pt x="1800" y="630"/>
                      </a:lnTo>
                      <a:lnTo>
                        <a:pt x="1800" y="624"/>
                      </a:lnTo>
                      <a:lnTo>
                        <a:pt x="1806" y="618"/>
                      </a:lnTo>
                      <a:lnTo>
                        <a:pt x="1812" y="618"/>
                      </a:lnTo>
                      <a:lnTo>
                        <a:pt x="1818" y="624"/>
                      </a:lnTo>
                      <a:lnTo>
                        <a:pt x="1824" y="642"/>
                      </a:lnTo>
                      <a:lnTo>
                        <a:pt x="1830" y="666"/>
                      </a:lnTo>
                      <a:lnTo>
                        <a:pt x="1836" y="684"/>
                      </a:lnTo>
                      <a:lnTo>
                        <a:pt x="1836" y="702"/>
                      </a:lnTo>
                      <a:lnTo>
                        <a:pt x="1866" y="738"/>
                      </a:lnTo>
                      <a:lnTo>
                        <a:pt x="1866" y="792"/>
                      </a:lnTo>
                      <a:lnTo>
                        <a:pt x="1890" y="822"/>
                      </a:lnTo>
                      <a:lnTo>
                        <a:pt x="1890" y="858"/>
                      </a:lnTo>
                      <a:lnTo>
                        <a:pt x="1902" y="930"/>
                      </a:lnTo>
                      <a:lnTo>
                        <a:pt x="1920" y="918"/>
                      </a:lnTo>
                      <a:lnTo>
                        <a:pt x="1962" y="930"/>
                      </a:lnTo>
                      <a:lnTo>
                        <a:pt x="1962" y="870"/>
                      </a:lnTo>
                      <a:lnTo>
                        <a:pt x="1968" y="864"/>
                      </a:lnTo>
                      <a:lnTo>
                        <a:pt x="1974" y="852"/>
                      </a:lnTo>
                      <a:lnTo>
                        <a:pt x="1980" y="876"/>
                      </a:lnTo>
                      <a:lnTo>
                        <a:pt x="1998" y="876"/>
                      </a:lnTo>
                      <a:lnTo>
                        <a:pt x="2004" y="870"/>
                      </a:lnTo>
                      <a:lnTo>
                        <a:pt x="2010" y="858"/>
                      </a:lnTo>
                      <a:lnTo>
                        <a:pt x="2010" y="828"/>
                      </a:lnTo>
                      <a:lnTo>
                        <a:pt x="2004" y="822"/>
                      </a:lnTo>
                      <a:lnTo>
                        <a:pt x="2004" y="816"/>
                      </a:lnTo>
                      <a:lnTo>
                        <a:pt x="1992" y="810"/>
                      </a:lnTo>
                      <a:lnTo>
                        <a:pt x="1986" y="798"/>
                      </a:lnTo>
                      <a:lnTo>
                        <a:pt x="1974" y="792"/>
                      </a:lnTo>
                      <a:lnTo>
                        <a:pt x="1962" y="780"/>
                      </a:lnTo>
                      <a:lnTo>
                        <a:pt x="1956" y="768"/>
                      </a:lnTo>
                      <a:lnTo>
                        <a:pt x="1944" y="756"/>
                      </a:lnTo>
                      <a:lnTo>
                        <a:pt x="1944" y="750"/>
                      </a:lnTo>
                      <a:lnTo>
                        <a:pt x="1956" y="726"/>
                      </a:lnTo>
                      <a:lnTo>
                        <a:pt x="1968" y="720"/>
                      </a:lnTo>
                      <a:lnTo>
                        <a:pt x="1968" y="708"/>
                      </a:lnTo>
                      <a:lnTo>
                        <a:pt x="1962" y="696"/>
                      </a:lnTo>
                      <a:lnTo>
                        <a:pt x="1938" y="684"/>
                      </a:lnTo>
                      <a:lnTo>
                        <a:pt x="1932" y="672"/>
                      </a:lnTo>
                      <a:lnTo>
                        <a:pt x="1932" y="642"/>
                      </a:lnTo>
                      <a:lnTo>
                        <a:pt x="1938" y="636"/>
                      </a:lnTo>
                      <a:lnTo>
                        <a:pt x="1938" y="630"/>
                      </a:lnTo>
                      <a:lnTo>
                        <a:pt x="1926" y="618"/>
                      </a:lnTo>
                      <a:lnTo>
                        <a:pt x="1914" y="612"/>
                      </a:lnTo>
                      <a:lnTo>
                        <a:pt x="1896" y="594"/>
                      </a:lnTo>
                      <a:lnTo>
                        <a:pt x="1884" y="588"/>
                      </a:lnTo>
                      <a:lnTo>
                        <a:pt x="1878" y="582"/>
                      </a:lnTo>
                      <a:lnTo>
                        <a:pt x="1914" y="582"/>
                      </a:lnTo>
                      <a:lnTo>
                        <a:pt x="1926" y="576"/>
                      </a:lnTo>
                      <a:lnTo>
                        <a:pt x="1932" y="570"/>
                      </a:lnTo>
                      <a:lnTo>
                        <a:pt x="1944" y="546"/>
                      </a:lnTo>
                      <a:lnTo>
                        <a:pt x="1950" y="540"/>
                      </a:lnTo>
                      <a:lnTo>
                        <a:pt x="1956" y="528"/>
                      </a:lnTo>
                      <a:lnTo>
                        <a:pt x="1992" y="528"/>
                      </a:lnTo>
                      <a:lnTo>
                        <a:pt x="2004" y="522"/>
                      </a:lnTo>
                      <a:lnTo>
                        <a:pt x="2010" y="522"/>
                      </a:lnTo>
                      <a:lnTo>
                        <a:pt x="2016" y="516"/>
                      </a:lnTo>
                      <a:lnTo>
                        <a:pt x="2016" y="504"/>
                      </a:lnTo>
                      <a:lnTo>
                        <a:pt x="1998" y="486"/>
                      </a:lnTo>
                      <a:lnTo>
                        <a:pt x="1986" y="480"/>
                      </a:lnTo>
                      <a:lnTo>
                        <a:pt x="1974" y="486"/>
                      </a:lnTo>
                      <a:lnTo>
                        <a:pt x="1956" y="504"/>
                      </a:lnTo>
                      <a:lnTo>
                        <a:pt x="1956" y="510"/>
                      </a:lnTo>
                      <a:lnTo>
                        <a:pt x="1944" y="510"/>
                      </a:lnTo>
                      <a:lnTo>
                        <a:pt x="1932" y="504"/>
                      </a:lnTo>
                      <a:lnTo>
                        <a:pt x="1896" y="504"/>
                      </a:lnTo>
                      <a:lnTo>
                        <a:pt x="1890" y="510"/>
                      </a:lnTo>
                      <a:lnTo>
                        <a:pt x="1884" y="522"/>
                      </a:lnTo>
                      <a:lnTo>
                        <a:pt x="1854" y="552"/>
                      </a:lnTo>
                      <a:lnTo>
                        <a:pt x="1848" y="546"/>
                      </a:lnTo>
                      <a:lnTo>
                        <a:pt x="1836" y="540"/>
                      </a:lnTo>
                      <a:lnTo>
                        <a:pt x="1824" y="516"/>
                      </a:lnTo>
                      <a:lnTo>
                        <a:pt x="1788" y="498"/>
                      </a:lnTo>
                      <a:lnTo>
                        <a:pt x="1776" y="498"/>
                      </a:lnTo>
                      <a:lnTo>
                        <a:pt x="1776" y="486"/>
                      </a:lnTo>
                      <a:lnTo>
                        <a:pt x="1782" y="468"/>
                      </a:lnTo>
                      <a:lnTo>
                        <a:pt x="1782" y="456"/>
                      </a:lnTo>
                      <a:lnTo>
                        <a:pt x="1794" y="420"/>
                      </a:lnTo>
                      <a:lnTo>
                        <a:pt x="1806" y="408"/>
                      </a:lnTo>
                      <a:lnTo>
                        <a:pt x="1824" y="408"/>
                      </a:lnTo>
                      <a:lnTo>
                        <a:pt x="1842" y="414"/>
                      </a:lnTo>
                      <a:lnTo>
                        <a:pt x="1896" y="414"/>
                      </a:lnTo>
                      <a:lnTo>
                        <a:pt x="1902" y="408"/>
                      </a:lnTo>
                      <a:lnTo>
                        <a:pt x="1908" y="408"/>
                      </a:lnTo>
                      <a:lnTo>
                        <a:pt x="1908" y="402"/>
                      </a:lnTo>
                      <a:lnTo>
                        <a:pt x="1914" y="396"/>
                      </a:lnTo>
                      <a:lnTo>
                        <a:pt x="1920" y="396"/>
                      </a:lnTo>
                      <a:lnTo>
                        <a:pt x="1944" y="402"/>
                      </a:lnTo>
                      <a:lnTo>
                        <a:pt x="1980" y="420"/>
                      </a:lnTo>
                      <a:lnTo>
                        <a:pt x="2010" y="432"/>
                      </a:lnTo>
                      <a:lnTo>
                        <a:pt x="2034" y="438"/>
                      </a:lnTo>
                      <a:lnTo>
                        <a:pt x="2040" y="438"/>
                      </a:lnTo>
                      <a:lnTo>
                        <a:pt x="2052" y="432"/>
                      </a:lnTo>
                      <a:lnTo>
                        <a:pt x="2064" y="420"/>
                      </a:lnTo>
                      <a:lnTo>
                        <a:pt x="2082" y="420"/>
                      </a:lnTo>
                      <a:lnTo>
                        <a:pt x="2094" y="414"/>
                      </a:lnTo>
                      <a:lnTo>
                        <a:pt x="2106" y="414"/>
                      </a:lnTo>
                      <a:lnTo>
                        <a:pt x="2112" y="408"/>
                      </a:lnTo>
                      <a:lnTo>
                        <a:pt x="2112" y="402"/>
                      </a:lnTo>
                      <a:lnTo>
                        <a:pt x="2106" y="396"/>
                      </a:lnTo>
                      <a:lnTo>
                        <a:pt x="2106" y="390"/>
                      </a:lnTo>
                      <a:lnTo>
                        <a:pt x="2118" y="378"/>
                      </a:lnTo>
                      <a:lnTo>
                        <a:pt x="2142" y="366"/>
                      </a:lnTo>
                      <a:lnTo>
                        <a:pt x="2148" y="360"/>
                      </a:lnTo>
                      <a:lnTo>
                        <a:pt x="2160" y="354"/>
                      </a:lnTo>
                      <a:lnTo>
                        <a:pt x="2148" y="324"/>
                      </a:lnTo>
                      <a:lnTo>
                        <a:pt x="2070" y="360"/>
                      </a:lnTo>
                      <a:lnTo>
                        <a:pt x="2076" y="366"/>
                      </a:lnTo>
                      <a:lnTo>
                        <a:pt x="2076" y="372"/>
                      </a:lnTo>
                      <a:lnTo>
                        <a:pt x="2070" y="378"/>
                      </a:lnTo>
                      <a:lnTo>
                        <a:pt x="2046" y="378"/>
                      </a:lnTo>
                      <a:lnTo>
                        <a:pt x="2022" y="366"/>
                      </a:lnTo>
                      <a:lnTo>
                        <a:pt x="2004" y="366"/>
                      </a:lnTo>
                      <a:lnTo>
                        <a:pt x="1968" y="384"/>
                      </a:lnTo>
                      <a:lnTo>
                        <a:pt x="1950" y="384"/>
                      </a:lnTo>
                      <a:lnTo>
                        <a:pt x="1938" y="378"/>
                      </a:lnTo>
                      <a:lnTo>
                        <a:pt x="1926" y="378"/>
                      </a:lnTo>
                      <a:lnTo>
                        <a:pt x="1902" y="366"/>
                      </a:lnTo>
                      <a:lnTo>
                        <a:pt x="1860" y="366"/>
                      </a:lnTo>
                      <a:lnTo>
                        <a:pt x="1872" y="348"/>
                      </a:lnTo>
                      <a:lnTo>
                        <a:pt x="1860" y="348"/>
                      </a:lnTo>
                      <a:lnTo>
                        <a:pt x="1848" y="342"/>
                      </a:lnTo>
                      <a:lnTo>
                        <a:pt x="1824" y="342"/>
                      </a:lnTo>
                      <a:lnTo>
                        <a:pt x="1824" y="366"/>
                      </a:lnTo>
                      <a:lnTo>
                        <a:pt x="1812" y="378"/>
                      </a:lnTo>
                      <a:lnTo>
                        <a:pt x="1788" y="390"/>
                      </a:lnTo>
                      <a:lnTo>
                        <a:pt x="1764" y="390"/>
                      </a:lnTo>
                      <a:lnTo>
                        <a:pt x="1758" y="396"/>
                      </a:lnTo>
                      <a:lnTo>
                        <a:pt x="1758" y="426"/>
                      </a:lnTo>
                      <a:lnTo>
                        <a:pt x="1740" y="432"/>
                      </a:lnTo>
                      <a:lnTo>
                        <a:pt x="1752" y="498"/>
                      </a:lnTo>
                      <a:lnTo>
                        <a:pt x="1740" y="498"/>
                      </a:lnTo>
                      <a:lnTo>
                        <a:pt x="1734" y="510"/>
                      </a:lnTo>
                      <a:lnTo>
                        <a:pt x="1728" y="516"/>
                      </a:lnTo>
                      <a:lnTo>
                        <a:pt x="1710" y="552"/>
                      </a:lnTo>
                      <a:close/>
                      <a:moveTo>
                        <a:pt x="1986" y="576"/>
                      </a:moveTo>
                      <a:lnTo>
                        <a:pt x="1986" y="594"/>
                      </a:lnTo>
                      <a:lnTo>
                        <a:pt x="1992" y="600"/>
                      </a:lnTo>
                      <a:lnTo>
                        <a:pt x="2004" y="600"/>
                      </a:lnTo>
                      <a:lnTo>
                        <a:pt x="2016" y="588"/>
                      </a:lnTo>
                      <a:lnTo>
                        <a:pt x="2016" y="576"/>
                      </a:lnTo>
                      <a:lnTo>
                        <a:pt x="1986" y="576"/>
                      </a:lnTo>
                      <a:close/>
                      <a:moveTo>
                        <a:pt x="1686" y="1110"/>
                      </a:moveTo>
                      <a:lnTo>
                        <a:pt x="1674" y="1110"/>
                      </a:lnTo>
                      <a:lnTo>
                        <a:pt x="1668" y="1116"/>
                      </a:lnTo>
                      <a:lnTo>
                        <a:pt x="1662" y="1116"/>
                      </a:lnTo>
                      <a:lnTo>
                        <a:pt x="1614" y="1104"/>
                      </a:lnTo>
                      <a:lnTo>
                        <a:pt x="1644" y="1146"/>
                      </a:lnTo>
                      <a:lnTo>
                        <a:pt x="1650" y="1152"/>
                      </a:lnTo>
                      <a:lnTo>
                        <a:pt x="1662" y="1158"/>
                      </a:lnTo>
                      <a:lnTo>
                        <a:pt x="1668" y="1164"/>
                      </a:lnTo>
                      <a:lnTo>
                        <a:pt x="1680" y="1170"/>
                      </a:lnTo>
                      <a:lnTo>
                        <a:pt x="1692" y="1158"/>
                      </a:lnTo>
                      <a:lnTo>
                        <a:pt x="1698" y="1140"/>
                      </a:lnTo>
                      <a:lnTo>
                        <a:pt x="1698" y="1128"/>
                      </a:lnTo>
                      <a:lnTo>
                        <a:pt x="1692" y="1116"/>
                      </a:lnTo>
                      <a:lnTo>
                        <a:pt x="1686" y="1110"/>
                      </a:lnTo>
                      <a:close/>
                      <a:moveTo>
                        <a:pt x="2094" y="1104"/>
                      </a:moveTo>
                      <a:lnTo>
                        <a:pt x="2064" y="1128"/>
                      </a:lnTo>
                      <a:lnTo>
                        <a:pt x="2094" y="1134"/>
                      </a:lnTo>
                      <a:lnTo>
                        <a:pt x="2094" y="1104"/>
                      </a:lnTo>
                      <a:close/>
                      <a:moveTo>
                        <a:pt x="486" y="294"/>
                      </a:moveTo>
                      <a:lnTo>
                        <a:pt x="474" y="288"/>
                      </a:lnTo>
                      <a:lnTo>
                        <a:pt x="468" y="288"/>
                      </a:lnTo>
                      <a:lnTo>
                        <a:pt x="456" y="294"/>
                      </a:lnTo>
                      <a:lnTo>
                        <a:pt x="456" y="312"/>
                      </a:lnTo>
                      <a:lnTo>
                        <a:pt x="468" y="324"/>
                      </a:lnTo>
                      <a:lnTo>
                        <a:pt x="474" y="318"/>
                      </a:lnTo>
                      <a:lnTo>
                        <a:pt x="486" y="318"/>
                      </a:lnTo>
                      <a:lnTo>
                        <a:pt x="486" y="312"/>
                      </a:lnTo>
                      <a:lnTo>
                        <a:pt x="492" y="300"/>
                      </a:lnTo>
                      <a:lnTo>
                        <a:pt x="486" y="294"/>
                      </a:lnTo>
                      <a:close/>
                      <a:moveTo>
                        <a:pt x="2346" y="588"/>
                      </a:moveTo>
                      <a:lnTo>
                        <a:pt x="2340" y="576"/>
                      </a:lnTo>
                      <a:lnTo>
                        <a:pt x="2328" y="570"/>
                      </a:lnTo>
                      <a:lnTo>
                        <a:pt x="2310" y="552"/>
                      </a:lnTo>
                      <a:lnTo>
                        <a:pt x="2304" y="552"/>
                      </a:lnTo>
                      <a:lnTo>
                        <a:pt x="2304" y="600"/>
                      </a:lnTo>
                      <a:lnTo>
                        <a:pt x="2316" y="600"/>
                      </a:lnTo>
                      <a:lnTo>
                        <a:pt x="2328" y="606"/>
                      </a:lnTo>
                      <a:lnTo>
                        <a:pt x="2334" y="606"/>
                      </a:lnTo>
                      <a:lnTo>
                        <a:pt x="2346" y="600"/>
                      </a:lnTo>
                      <a:lnTo>
                        <a:pt x="2346" y="588"/>
                      </a:lnTo>
                      <a:close/>
                      <a:moveTo>
                        <a:pt x="2310" y="474"/>
                      </a:moveTo>
                      <a:lnTo>
                        <a:pt x="2340" y="504"/>
                      </a:lnTo>
                      <a:lnTo>
                        <a:pt x="2358" y="516"/>
                      </a:lnTo>
                      <a:lnTo>
                        <a:pt x="2382" y="528"/>
                      </a:lnTo>
                      <a:lnTo>
                        <a:pt x="2400" y="528"/>
                      </a:lnTo>
                      <a:lnTo>
                        <a:pt x="2400" y="522"/>
                      </a:lnTo>
                      <a:lnTo>
                        <a:pt x="2358" y="480"/>
                      </a:lnTo>
                      <a:lnTo>
                        <a:pt x="2358" y="468"/>
                      </a:lnTo>
                      <a:lnTo>
                        <a:pt x="2364" y="456"/>
                      </a:lnTo>
                      <a:lnTo>
                        <a:pt x="2376" y="450"/>
                      </a:lnTo>
                      <a:lnTo>
                        <a:pt x="2394" y="450"/>
                      </a:lnTo>
                      <a:lnTo>
                        <a:pt x="2406" y="456"/>
                      </a:lnTo>
                      <a:lnTo>
                        <a:pt x="2424" y="444"/>
                      </a:lnTo>
                      <a:lnTo>
                        <a:pt x="2400" y="432"/>
                      </a:lnTo>
                      <a:lnTo>
                        <a:pt x="2412" y="426"/>
                      </a:lnTo>
                      <a:lnTo>
                        <a:pt x="2424" y="402"/>
                      </a:lnTo>
                      <a:lnTo>
                        <a:pt x="2412" y="378"/>
                      </a:lnTo>
                      <a:lnTo>
                        <a:pt x="2400" y="372"/>
                      </a:lnTo>
                      <a:lnTo>
                        <a:pt x="2382" y="372"/>
                      </a:lnTo>
                      <a:lnTo>
                        <a:pt x="2358" y="396"/>
                      </a:lnTo>
                      <a:lnTo>
                        <a:pt x="2346" y="402"/>
                      </a:lnTo>
                      <a:lnTo>
                        <a:pt x="2340" y="408"/>
                      </a:lnTo>
                      <a:lnTo>
                        <a:pt x="2334" y="408"/>
                      </a:lnTo>
                      <a:lnTo>
                        <a:pt x="2328" y="402"/>
                      </a:lnTo>
                      <a:lnTo>
                        <a:pt x="2328" y="366"/>
                      </a:lnTo>
                      <a:lnTo>
                        <a:pt x="2334" y="360"/>
                      </a:lnTo>
                      <a:lnTo>
                        <a:pt x="2346" y="336"/>
                      </a:lnTo>
                      <a:lnTo>
                        <a:pt x="2346" y="318"/>
                      </a:lnTo>
                      <a:lnTo>
                        <a:pt x="2340" y="312"/>
                      </a:lnTo>
                      <a:lnTo>
                        <a:pt x="2358" y="276"/>
                      </a:lnTo>
                      <a:lnTo>
                        <a:pt x="2316" y="312"/>
                      </a:lnTo>
                      <a:lnTo>
                        <a:pt x="2316" y="342"/>
                      </a:lnTo>
                      <a:lnTo>
                        <a:pt x="2304" y="348"/>
                      </a:lnTo>
                      <a:lnTo>
                        <a:pt x="2298" y="354"/>
                      </a:lnTo>
                      <a:lnTo>
                        <a:pt x="2286" y="378"/>
                      </a:lnTo>
                      <a:lnTo>
                        <a:pt x="2286" y="408"/>
                      </a:lnTo>
                      <a:lnTo>
                        <a:pt x="2298" y="420"/>
                      </a:lnTo>
                      <a:lnTo>
                        <a:pt x="2304" y="432"/>
                      </a:lnTo>
                      <a:lnTo>
                        <a:pt x="2310" y="438"/>
                      </a:lnTo>
                      <a:lnTo>
                        <a:pt x="2310" y="444"/>
                      </a:lnTo>
                      <a:lnTo>
                        <a:pt x="2304" y="450"/>
                      </a:lnTo>
                      <a:lnTo>
                        <a:pt x="2304" y="468"/>
                      </a:lnTo>
                      <a:lnTo>
                        <a:pt x="2310" y="474"/>
                      </a:lnTo>
                      <a:close/>
                      <a:moveTo>
                        <a:pt x="2250" y="708"/>
                      </a:moveTo>
                      <a:lnTo>
                        <a:pt x="2238" y="696"/>
                      </a:lnTo>
                      <a:lnTo>
                        <a:pt x="2214" y="708"/>
                      </a:lnTo>
                      <a:lnTo>
                        <a:pt x="2214" y="732"/>
                      </a:lnTo>
                      <a:lnTo>
                        <a:pt x="2220" y="744"/>
                      </a:lnTo>
                      <a:lnTo>
                        <a:pt x="2226" y="750"/>
                      </a:lnTo>
                      <a:lnTo>
                        <a:pt x="2250" y="762"/>
                      </a:lnTo>
                      <a:lnTo>
                        <a:pt x="2274" y="762"/>
                      </a:lnTo>
                      <a:lnTo>
                        <a:pt x="2280" y="750"/>
                      </a:lnTo>
                      <a:lnTo>
                        <a:pt x="2280" y="738"/>
                      </a:lnTo>
                      <a:lnTo>
                        <a:pt x="2274" y="726"/>
                      </a:lnTo>
                      <a:lnTo>
                        <a:pt x="2274" y="714"/>
                      </a:lnTo>
                      <a:lnTo>
                        <a:pt x="2268" y="708"/>
                      </a:lnTo>
                      <a:lnTo>
                        <a:pt x="2268" y="702"/>
                      </a:lnTo>
                      <a:lnTo>
                        <a:pt x="2250" y="708"/>
                      </a:lnTo>
                      <a:close/>
                      <a:moveTo>
                        <a:pt x="2148" y="1104"/>
                      </a:moveTo>
                      <a:lnTo>
                        <a:pt x="2226" y="1092"/>
                      </a:lnTo>
                      <a:lnTo>
                        <a:pt x="2166" y="1074"/>
                      </a:lnTo>
                      <a:lnTo>
                        <a:pt x="2148" y="1104"/>
                      </a:lnTo>
                      <a:close/>
                      <a:moveTo>
                        <a:pt x="2544" y="750"/>
                      </a:moveTo>
                      <a:lnTo>
                        <a:pt x="2520" y="732"/>
                      </a:lnTo>
                      <a:lnTo>
                        <a:pt x="2526" y="714"/>
                      </a:lnTo>
                      <a:lnTo>
                        <a:pt x="2514" y="702"/>
                      </a:lnTo>
                      <a:lnTo>
                        <a:pt x="2508" y="690"/>
                      </a:lnTo>
                      <a:lnTo>
                        <a:pt x="2490" y="684"/>
                      </a:lnTo>
                      <a:lnTo>
                        <a:pt x="2472" y="672"/>
                      </a:lnTo>
                      <a:lnTo>
                        <a:pt x="2442" y="666"/>
                      </a:lnTo>
                      <a:lnTo>
                        <a:pt x="2424" y="666"/>
                      </a:lnTo>
                      <a:lnTo>
                        <a:pt x="2388" y="684"/>
                      </a:lnTo>
                      <a:lnTo>
                        <a:pt x="2358" y="684"/>
                      </a:lnTo>
                      <a:lnTo>
                        <a:pt x="2346" y="696"/>
                      </a:lnTo>
                      <a:lnTo>
                        <a:pt x="2340" y="708"/>
                      </a:lnTo>
                      <a:lnTo>
                        <a:pt x="2340" y="726"/>
                      </a:lnTo>
                      <a:lnTo>
                        <a:pt x="2346" y="732"/>
                      </a:lnTo>
                      <a:lnTo>
                        <a:pt x="2364" y="714"/>
                      </a:lnTo>
                      <a:lnTo>
                        <a:pt x="2364" y="726"/>
                      </a:lnTo>
                      <a:lnTo>
                        <a:pt x="2370" y="738"/>
                      </a:lnTo>
                      <a:lnTo>
                        <a:pt x="2376" y="744"/>
                      </a:lnTo>
                      <a:lnTo>
                        <a:pt x="2388" y="738"/>
                      </a:lnTo>
                      <a:lnTo>
                        <a:pt x="2394" y="732"/>
                      </a:lnTo>
                      <a:lnTo>
                        <a:pt x="2394" y="726"/>
                      </a:lnTo>
                      <a:lnTo>
                        <a:pt x="2400" y="720"/>
                      </a:lnTo>
                      <a:lnTo>
                        <a:pt x="2400" y="714"/>
                      </a:lnTo>
                      <a:lnTo>
                        <a:pt x="2406" y="726"/>
                      </a:lnTo>
                      <a:lnTo>
                        <a:pt x="2418" y="732"/>
                      </a:lnTo>
                      <a:lnTo>
                        <a:pt x="2430" y="732"/>
                      </a:lnTo>
                      <a:lnTo>
                        <a:pt x="2442" y="720"/>
                      </a:lnTo>
                      <a:lnTo>
                        <a:pt x="2454" y="714"/>
                      </a:lnTo>
                      <a:lnTo>
                        <a:pt x="2460" y="708"/>
                      </a:lnTo>
                      <a:lnTo>
                        <a:pt x="2472" y="762"/>
                      </a:lnTo>
                      <a:lnTo>
                        <a:pt x="2502" y="738"/>
                      </a:lnTo>
                      <a:lnTo>
                        <a:pt x="2538" y="774"/>
                      </a:lnTo>
                      <a:lnTo>
                        <a:pt x="2544" y="750"/>
                      </a:lnTo>
                      <a:close/>
                      <a:moveTo>
                        <a:pt x="3264" y="678"/>
                      </a:moveTo>
                      <a:lnTo>
                        <a:pt x="3222" y="648"/>
                      </a:lnTo>
                      <a:lnTo>
                        <a:pt x="3210" y="648"/>
                      </a:lnTo>
                      <a:lnTo>
                        <a:pt x="3198" y="654"/>
                      </a:lnTo>
                      <a:lnTo>
                        <a:pt x="3180" y="654"/>
                      </a:lnTo>
                      <a:lnTo>
                        <a:pt x="3162" y="648"/>
                      </a:lnTo>
                      <a:lnTo>
                        <a:pt x="3126" y="630"/>
                      </a:lnTo>
                      <a:lnTo>
                        <a:pt x="3096" y="612"/>
                      </a:lnTo>
                      <a:lnTo>
                        <a:pt x="3060" y="594"/>
                      </a:lnTo>
                      <a:lnTo>
                        <a:pt x="3042" y="582"/>
                      </a:lnTo>
                      <a:lnTo>
                        <a:pt x="3030" y="582"/>
                      </a:lnTo>
                      <a:lnTo>
                        <a:pt x="3006" y="594"/>
                      </a:lnTo>
                      <a:lnTo>
                        <a:pt x="3000" y="600"/>
                      </a:lnTo>
                      <a:lnTo>
                        <a:pt x="2988" y="606"/>
                      </a:lnTo>
                      <a:lnTo>
                        <a:pt x="3006" y="630"/>
                      </a:lnTo>
                      <a:lnTo>
                        <a:pt x="2928" y="642"/>
                      </a:lnTo>
                      <a:lnTo>
                        <a:pt x="2934" y="666"/>
                      </a:lnTo>
                      <a:lnTo>
                        <a:pt x="2928" y="678"/>
                      </a:lnTo>
                      <a:lnTo>
                        <a:pt x="2922" y="684"/>
                      </a:lnTo>
                      <a:lnTo>
                        <a:pt x="2916" y="696"/>
                      </a:lnTo>
                      <a:lnTo>
                        <a:pt x="2880" y="720"/>
                      </a:lnTo>
                      <a:lnTo>
                        <a:pt x="2862" y="726"/>
                      </a:lnTo>
                      <a:lnTo>
                        <a:pt x="2844" y="726"/>
                      </a:lnTo>
                      <a:lnTo>
                        <a:pt x="2832" y="720"/>
                      </a:lnTo>
                      <a:lnTo>
                        <a:pt x="2826" y="714"/>
                      </a:lnTo>
                      <a:lnTo>
                        <a:pt x="2820" y="702"/>
                      </a:lnTo>
                      <a:lnTo>
                        <a:pt x="2820" y="678"/>
                      </a:lnTo>
                      <a:lnTo>
                        <a:pt x="2814" y="672"/>
                      </a:lnTo>
                      <a:lnTo>
                        <a:pt x="2814" y="660"/>
                      </a:lnTo>
                      <a:lnTo>
                        <a:pt x="2808" y="666"/>
                      </a:lnTo>
                      <a:lnTo>
                        <a:pt x="2808" y="672"/>
                      </a:lnTo>
                      <a:lnTo>
                        <a:pt x="2802" y="684"/>
                      </a:lnTo>
                      <a:lnTo>
                        <a:pt x="2796" y="690"/>
                      </a:lnTo>
                      <a:lnTo>
                        <a:pt x="2796" y="696"/>
                      </a:lnTo>
                      <a:lnTo>
                        <a:pt x="2796" y="690"/>
                      </a:lnTo>
                      <a:lnTo>
                        <a:pt x="2790" y="684"/>
                      </a:lnTo>
                      <a:lnTo>
                        <a:pt x="2790" y="672"/>
                      </a:lnTo>
                      <a:lnTo>
                        <a:pt x="2784" y="660"/>
                      </a:lnTo>
                      <a:lnTo>
                        <a:pt x="2784" y="576"/>
                      </a:lnTo>
                      <a:lnTo>
                        <a:pt x="2778" y="558"/>
                      </a:lnTo>
                      <a:lnTo>
                        <a:pt x="2760" y="522"/>
                      </a:lnTo>
                      <a:lnTo>
                        <a:pt x="2724" y="522"/>
                      </a:lnTo>
                      <a:lnTo>
                        <a:pt x="2718" y="510"/>
                      </a:lnTo>
                      <a:lnTo>
                        <a:pt x="2694" y="498"/>
                      </a:lnTo>
                      <a:lnTo>
                        <a:pt x="2676" y="486"/>
                      </a:lnTo>
                      <a:lnTo>
                        <a:pt x="2652" y="486"/>
                      </a:lnTo>
                      <a:lnTo>
                        <a:pt x="2634" y="498"/>
                      </a:lnTo>
                      <a:lnTo>
                        <a:pt x="2628" y="504"/>
                      </a:lnTo>
                      <a:lnTo>
                        <a:pt x="2616" y="510"/>
                      </a:lnTo>
                      <a:lnTo>
                        <a:pt x="2610" y="522"/>
                      </a:lnTo>
                      <a:lnTo>
                        <a:pt x="2586" y="528"/>
                      </a:lnTo>
                      <a:lnTo>
                        <a:pt x="2580" y="546"/>
                      </a:lnTo>
                      <a:lnTo>
                        <a:pt x="2562" y="558"/>
                      </a:lnTo>
                      <a:lnTo>
                        <a:pt x="2562" y="540"/>
                      </a:lnTo>
                      <a:lnTo>
                        <a:pt x="2556" y="534"/>
                      </a:lnTo>
                      <a:lnTo>
                        <a:pt x="2532" y="534"/>
                      </a:lnTo>
                      <a:lnTo>
                        <a:pt x="2532" y="546"/>
                      </a:lnTo>
                      <a:lnTo>
                        <a:pt x="2544" y="570"/>
                      </a:lnTo>
                      <a:lnTo>
                        <a:pt x="2568" y="582"/>
                      </a:lnTo>
                      <a:lnTo>
                        <a:pt x="2604" y="582"/>
                      </a:lnTo>
                      <a:lnTo>
                        <a:pt x="2616" y="588"/>
                      </a:lnTo>
                      <a:lnTo>
                        <a:pt x="2622" y="594"/>
                      </a:lnTo>
                      <a:lnTo>
                        <a:pt x="2628" y="594"/>
                      </a:lnTo>
                      <a:lnTo>
                        <a:pt x="2628" y="618"/>
                      </a:lnTo>
                      <a:lnTo>
                        <a:pt x="2634" y="630"/>
                      </a:lnTo>
                      <a:lnTo>
                        <a:pt x="2640" y="636"/>
                      </a:lnTo>
                      <a:lnTo>
                        <a:pt x="2652" y="642"/>
                      </a:lnTo>
                      <a:lnTo>
                        <a:pt x="2694" y="642"/>
                      </a:lnTo>
                      <a:lnTo>
                        <a:pt x="2712" y="636"/>
                      </a:lnTo>
                      <a:lnTo>
                        <a:pt x="2754" y="636"/>
                      </a:lnTo>
                      <a:lnTo>
                        <a:pt x="2760" y="642"/>
                      </a:lnTo>
                      <a:lnTo>
                        <a:pt x="2760" y="660"/>
                      </a:lnTo>
                      <a:lnTo>
                        <a:pt x="2700" y="660"/>
                      </a:lnTo>
                      <a:lnTo>
                        <a:pt x="2688" y="666"/>
                      </a:lnTo>
                      <a:lnTo>
                        <a:pt x="2676" y="678"/>
                      </a:lnTo>
                      <a:lnTo>
                        <a:pt x="2640" y="678"/>
                      </a:lnTo>
                      <a:lnTo>
                        <a:pt x="2616" y="690"/>
                      </a:lnTo>
                      <a:lnTo>
                        <a:pt x="2616" y="696"/>
                      </a:lnTo>
                      <a:lnTo>
                        <a:pt x="2622" y="696"/>
                      </a:lnTo>
                      <a:lnTo>
                        <a:pt x="2646" y="708"/>
                      </a:lnTo>
                      <a:lnTo>
                        <a:pt x="2658" y="708"/>
                      </a:lnTo>
                      <a:lnTo>
                        <a:pt x="2676" y="726"/>
                      </a:lnTo>
                      <a:lnTo>
                        <a:pt x="2682" y="738"/>
                      </a:lnTo>
                      <a:lnTo>
                        <a:pt x="2688" y="744"/>
                      </a:lnTo>
                      <a:lnTo>
                        <a:pt x="2682" y="750"/>
                      </a:lnTo>
                      <a:lnTo>
                        <a:pt x="2676" y="762"/>
                      </a:lnTo>
                      <a:lnTo>
                        <a:pt x="2676" y="774"/>
                      </a:lnTo>
                      <a:lnTo>
                        <a:pt x="2670" y="780"/>
                      </a:lnTo>
                      <a:lnTo>
                        <a:pt x="2676" y="792"/>
                      </a:lnTo>
                      <a:lnTo>
                        <a:pt x="2682" y="798"/>
                      </a:lnTo>
                      <a:lnTo>
                        <a:pt x="2694" y="792"/>
                      </a:lnTo>
                      <a:lnTo>
                        <a:pt x="2706" y="780"/>
                      </a:lnTo>
                      <a:lnTo>
                        <a:pt x="2712" y="768"/>
                      </a:lnTo>
                      <a:lnTo>
                        <a:pt x="2718" y="762"/>
                      </a:lnTo>
                      <a:lnTo>
                        <a:pt x="2718" y="750"/>
                      </a:lnTo>
                      <a:lnTo>
                        <a:pt x="2724" y="744"/>
                      </a:lnTo>
                      <a:lnTo>
                        <a:pt x="2736" y="720"/>
                      </a:lnTo>
                      <a:lnTo>
                        <a:pt x="2742" y="714"/>
                      </a:lnTo>
                      <a:lnTo>
                        <a:pt x="2748" y="702"/>
                      </a:lnTo>
                      <a:lnTo>
                        <a:pt x="2748" y="744"/>
                      </a:lnTo>
                      <a:lnTo>
                        <a:pt x="2754" y="750"/>
                      </a:lnTo>
                      <a:lnTo>
                        <a:pt x="2766" y="756"/>
                      </a:lnTo>
                      <a:lnTo>
                        <a:pt x="2772" y="768"/>
                      </a:lnTo>
                      <a:lnTo>
                        <a:pt x="2784" y="774"/>
                      </a:lnTo>
                      <a:lnTo>
                        <a:pt x="2790" y="780"/>
                      </a:lnTo>
                      <a:lnTo>
                        <a:pt x="2814" y="780"/>
                      </a:lnTo>
                      <a:lnTo>
                        <a:pt x="2820" y="774"/>
                      </a:lnTo>
                      <a:lnTo>
                        <a:pt x="2826" y="774"/>
                      </a:lnTo>
                      <a:lnTo>
                        <a:pt x="2814" y="792"/>
                      </a:lnTo>
                      <a:lnTo>
                        <a:pt x="2844" y="822"/>
                      </a:lnTo>
                      <a:lnTo>
                        <a:pt x="2904" y="822"/>
                      </a:lnTo>
                      <a:lnTo>
                        <a:pt x="2940" y="846"/>
                      </a:lnTo>
                      <a:lnTo>
                        <a:pt x="2976" y="864"/>
                      </a:lnTo>
                      <a:lnTo>
                        <a:pt x="3006" y="876"/>
                      </a:lnTo>
                      <a:lnTo>
                        <a:pt x="3036" y="894"/>
                      </a:lnTo>
                      <a:lnTo>
                        <a:pt x="3066" y="924"/>
                      </a:lnTo>
                      <a:lnTo>
                        <a:pt x="3066" y="972"/>
                      </a:lnTo>
                      <a:lnTo>
                        <a:pt x="3090" y="996"/>
                      </a:lnTo>
                      <a:lnTo>
                        <a:pt x="3102" y="1002"/>
                      </a:lnTo>
                      <a:lnTo>
                        <a:pt x="3096" y="1002"/>
                      </a:lnTo>
                      <a:lnTo>
                        <a:pt x="3084" y="1008"/>
                      </a:lnTo>
                      <a:lnTo>
                        <a:pt x="3078" y="1014"/>
                      </a:lnTo>
                      <a:lnTo>
                        <a:pt x="3078" y="1020"/>
                      </a:lnTo>
                      <a:lnTo>
                        <a:pt x="3090" y="1032"/>
                      </a:lnTo>
                      <a:lnTo>
                        <a:pt x="3114" y="1032"/>
                      </a:lnTo>
                      <a:lnTo>
                        <a:pt x="3090" y="1044"/>
                      </a:lnTo>
                      <a:lnTo>
                        <a:pt x="3090" y="1056"/>
                      </a:lnTo>
                      <a:lnTo>
                        <a:pt x="3102" y="1062"/>
                      </a:lnTo>
                      <a:lnTo>
                        <a:pt x="3108" y="1092"/>
                      </a:lnTo>
                      <a:lnTo>
                        <a:pt x="3096" y="1122"/>
                      </a:lnTo>
                      <a:lnTo>
                        <a:pt x="3120" y="1122"/>
                      </a:lnTo>
                      <a:lnTo>
                        <a:pt x="3126" y="1116"/>
                      </a:lnTo>
                      <a:lnTo>
                        <a:pt x="3138" y="1116"/>
                      </a:lnTo>
                      <a:lnTo>
                        <a:pt x="3150" y="1110"/>
                      </a:lnTo>
                      <a:lnTo>
                        <a:pt x="3162" y="1110"/>
                      </a:lnTo>
                      <a:lnTo>
                        <a:pt x="3168" y="1104"/>
                      </a:lnTo>
                      <a:lnTo>
                        <a:pt x="3174" y="1104"/>
                      </a:lnTo>
                      <a:lnTo>
                        <a:pt x="3174" y="1134"/>
                      </a:lnTo>
                      <a:lnTo>
                        <a:pt x="3234" y="1194"/>
                      </a:lnTo>
                      <a:lnTo>
                        <a:pt x="3240" y="1194"/>
                      </a:lnTo>
                      <a:lnTo>
                        <a:pt x="3240" y="1146"/>
                      </a:lnTo>
                      <a:lnTo>
                        <a:pt x="3234" y="1122"/>
                      </a:lnTo>
                      <a:lnTo>
                        <a:pt x="3234" y="1116"/>
                      </a:lnTo>
                      <a:lnTo>
                        <a:pt x="3240" y="1110"/>
                      </a:lnTo>
                      <a:lnTo>
                        <a:pt x="3240" y="1098"/>
                      </a:lnTo>
                      <a:lnTo>
                        <a:pt x="3246" y="1086"/>
                      </a:lnTo>
                      <a:lnTo>
                        <a:pt x="3246" y="1062"/>
                      </a:lnTo>
                      <a:lnTo>
                        <a:pt x="3252" y="1050"/>
                      </a:lnTo>
                      <a:lnTo>
                        <a:pt x="3252" y="1020"/>
                      </a:lnTo>
                      <a:lnTo>
                        <a:pt x="3240" y="1020"/>
                      </a:lnTo>
                      <a:lnTo>
                        <a:pt x="3228" y="1014"/>
                      </a:lnTo>
                      <a:lnTo>
                        <a:pt x="3222" y="1008"/>
                      </a:lnTo>
                      <a:lnTo>
                        <a:pt x="3222" y="1002"/>
                      </a:lnTo>
                      <a:lnTo>
                        <a:pt x="3234" y="990"/>
                      </a:lnTo>
                      <a:lnTo>
                        <a:pt x="3246" y="984"/>
                      </a:lnTo>
                      <a:lnTo>
                        <a:pt x="3252" y="978"/>
                      </a:lnTo>
                      <a:lnTo>
                        <a:pt x="3252" y="864"/>
                      </a:lnTo>
                      <a:lnTo>
                        <a:pt x="3258" y="846"/>
                      </a:lnTo>
                      <a:lnTo>
                        <a:pt x="3258" y="708"/>
                      </a:lnTo>
                      <a:lnTo>
                        <a:pt x="3264" y="678"/>
                      </a:lnTo>
                      <a:close/>
                      <a:moveTo>
                        <a:pt x="336" y="666"/>
                      </a:moveTo>
                      <a:lnTo>
                        <a:pt x="330" y="672"/>
                      </a:lnTo>
                      <a:lnTo>
                        <a:pt x="354" y="696"/>
                      </a:lnTo>
                      <a:lnTo>
                        <a:pt x="360" y="708"/>
                      </a:lnTo>
                      <a:lnTo>
                        <a:pt x="366" y="714"/>
                      </a:lnTo>
                      <a:lnTo>
                        <a:pt x="378" y="714"/>
                      </a:lnTo>
                      <a:lnTo>
                        <a:pt x="378" y="696"/>
                      </a:lnTo>
                      <a:lnTo>
                        <a:pt x="366" y="690"/>
                      </a:lnTo>
                      <a:lnTo>
                        <a:pt x="360" y="678"/>
                      </a:lnTo>
                      <a:lnTo>
                        <a:pt x="348" y="672"/>
                      </a:lnTo>
                      <a:lnTo>
                        <a:pt x="342" y="666"/>
                      </a:lnTo>
                      <a:lnTo>
                        <a:pt x="336" y="666"/>
                      </a:lnTo>
                      <a:close/>
                      <a:moveTo>
                        <a:pt x="2526" y="1104"/>
                      </a:moveTo>
                      <a:lnTo>
                        <a:pt x="2544" y="1116"/>
                      </a:lnTo>
                      <a:lnTo>
                        <a:pt x="2574" y="1092"/>
                      </a:lnTo>
                      <a:lnTo>
                        <a:pt x="2592" y="1092"/>
                      </a:lnTo>
                      <a:lnTo>
                        <a:pt x="2604" y="1080"/>
                      </a:lnTo>
                      <a:lnTo>
                        <a:pt x="2604" y="1062"/>
                      </a:lnTo>
                      <a:lnTo>
                        <a:pt x="2592" y="1056"/>
                      </a:lnTo>
                      <a:lnTo>
                        <a:pt x="2586" y="1056"/>
                      </a:lnTo>
                      <a:lnTo>
                        <a:pt x="2574" y="1062"/>
                      </a:lnTo>
                      <a:lnTo>
                        <a:pt x="2556" y="1068"/>
                      </a:lnTo>
                      <a:lnTo>
                        <a:pt x="2526" y="1098"/>
                      </a:lnTo>
                      <a:lnTo>
                        <a:pt x="2526" y="1104"/>
                      </a:lnTo>
                      <a:close/>
                      <a:moveTo>
                        <a:pt x="3096" y="1068"/>
                      </a:moveTo>
                      <a:lnTo>
                        <a:pt x="3090" y="1068"/>
                      </a:lnTo>
                      <a:lnTo>
                        <a:pt x="3090" y="1062"/>
                      </a:lnTo>
                      <a:lnTo>
                        <a:pt x="3084" y="1062"/>
                      </a:lnTo>
                      <a:lnTo>
                        <a:pt x="3078" y="1056"/>
                      </a:lnTo>
                      <a:lnTo>
                        <a:pt x="3066" y="1056"/>
                      </a:lnTo>
                      <a:lnTo>
                        <a:pt x="3048" y="1062"/>
                      </a:lnTo>
                      <a:lnTo>
                        <a:pt x="3024" y="1086"/>
                      </a:lnTo>
                      <a:lnTo>
                        <a:pt x="3012" y="1122"/>
                      </a:lnTo>
                      <a:lnTo>
                        <a:pt x="3012" y="1134"/>
                      </a:lnTo>
                      <a:lnTo>
                        <a:pt x="3072" y="1128"/>
                      </a:lnTo>
                      <a:lnTo>
                        <a:pt x="3084" y="1128"/>
                      </a:lnTo>
                      <a:lnTo>
                        <a:pt x="3090" y="1122"/>
                      </a:lnTo>
                      <a:lnTo>
                        <a:pt x="3102" y="1092"/>
                      </a:lnTo>
                      <a:lnTo>
                        <a:pt x="3096" y="1068"/>
                      </a:lnTo>
                      <a:close/>
                      <a:moveTo>
                        <a:pt x="2778" y="942"/>
                      </a:moveTo>
                      <a:lnTo>
                        <a:pt x="2766" y="960"/>
                      </a:lnTo>
                      <a:lnTo>
                        <a:pt x="2766" y="1014"/>
                      </a:lnTo>
                      <a:lnTo>
                        <a:pt x="2784" y="1014"/>
                      </a:lnTo>
                      <a:lnTo>
                        <a:pt x="2778" y="996"/>
                      </a:lnTo>
                      <a:lnTo>
                        <a:pt x="2790" y="990"/>
                      </a:lnTo>
                      <a:lnTo>
                        <a:pt x="2790" y="972"/>
                      </a:lnTo>
                      <a:lnTo>
                        <a:pt x="2778" y="972"/>
                      </a:lnTo>
                      <a:lnTo>
                        <a:pt x="2796" y="936"/>
                      </a:lnTo>
                      <a:lnTo>
                        <a:pt x="2814" y="906"/>
                      </a:lnTo>
                      <a:lnTo>
                        <a:pt x="2784" y="912"/>
                      </a:lnTo>
                      <a:lnTo>
                        <a:pt x="2778" y="942"/>
                      </a:lnTo>
                      <a:close/>
                      <a:moveTo>
                        <a:pt x="2136" y="600"/>
                      </a:moveTo>
                      <a:lnTo>
                        <a:pt x="2124" y="594"/>
                      </a:lnTo>
                      <a:lnTo>
                        <a:pt x="2118" y="594"/>
                      </a:lnTo>
                      <a:lnTo>
                        <a:pt x="2106" y="588"/>
                      </a:lnTo>
                      <a:lnTo>
                        <a:pt x="2088" y="588"/>
                      </a:lnTo>
                      <a:lnTo>
                        <a:pt x="2082" y="594"/>
                      </a:lnTo>
                      <a:lnTo>
                        <a:pt x="2082" y="600"/>
                      </a:lnTo>
                      <a:lnTo>
                        <a:pt x="2076" y="606"/>
                      </a:lnTo>
                      <a:lnTo>
                        <a:pt x="2082" y="612"/>
                      </a:lnTo>
                      <a:lnTo>
                        <a:pt x="2094" y="618"/>
                      </a:lnTo>
                      <a:lnTo>
                        <a:pt x="2136" y="618"/>
                      </a:lnTo>
                      <a:lnTo>
                        <a:pt x="2214" y="606"/>
                      </a:lnTo>
                      <a:lnTo>
                        <a:pt x="2136" y="600"/>
                      </a:lnTo>
                      <a:close/>
                      <a:moveTo>
                        <a:pt x="1308" y="1038"/>
                      </a:moveTo>
                      <a:lnTo>
                        <a:pt x="1368" y="1002"/>
                      </a:lnTo>
                      <a:lnTo>
                        <a:pt x="1362" y="990"/>
                      </a:lnTo>
                      <a:lnTo>
                        <a:pt x="1350" y="990"/>
                      </a:lnTo>
                      <a:lnTo>
                        <a:pt x="1332" y="996"/>
                      </a:lnTo>
                      <a:lnTo>
                        <a:pt x="1320" y="996"/>
                      </a:lnTo>
                      <a:lnTo>
                        <a:pt x="1302" y="1002"/>
                      </a:lnTo>
                      <a:lnTo>
                        <a:pt x="1290" y="1008"/>
                      </a:lnTo>
                      <a:lnTo>
                        <a:pt x="1284" y="1014"/>
                      </a:lnTo>
                      <a:lnTo>
                        <a:pt x="1284" y="1032"/>
                      </a:lnTo>
                      <a:lnTo>
                        <a:pt x="1290" y="1038"/>
                      </a:lnTo>
                      <a:lnTo>
                        <a:pt x="1308" y="1038"/>
                      </a:lnTo>
                      <a:close/>
                      <a:moveTo>
                        <a:pt x="1428" y="1116"/>
                      </a:moveTo>
                      <a:lnTo>
                        <a:pt x="1392" y="1116"/>
                      </a:lnTo>
                      <a:lnTo>
                        <a:pt x="1386" y="1146"/>
                      </a:lnTo>
                      <a:lnTo>
                        <a:pt x="1386" y="1152"/>
                      </a:lnTo>
                      <a:lnTo>
                        <a:pt x="1404" y="1170"/>
                      </a:lnTo>
                      <a:lnTo>
                        <a:pt x="1416" y="1176"/>
                      </a:lnTo>
                      <a:lnTo>
                        <a:pt x="1428" y="1164"/>
                      </a:lnTo>
                      <a:lnTo>
                        <a:pt x="1440" y="1140"/>
                      </a:lnTo>
                      <a:lnTo>
                        <a:pt x="1440" y="1128"/>
                      </a:lnTo>
                      <a:lnTo>
                        <a:pt x="1428" y="1116"/>
                      </a:lnTo>
                      <a:close/>
                      <a:moveTo>
                        <a:pt x="708" y="930"/>
                      </a:moveTo>
                      <a:lnTo>
                        <a:pt x="714" y="924"/>
                      </a:lnTo>
                      <a:lnTo>
                        <a:pt x="714" y="900"/>
                      </a:lnTo>
                      <a:lnTo>
                        <a:pt x="744" y="924"/>
                      </a:lnTo>
                      <a:lnTo>
                        <a:pt x="744" y="918"/>
                      </a:lnTo>
                      <a:lnTo>
                        <a:pt x="750" y="912"/>
                      </a:lnTo>
                      <a:lnTo>
                        <a:pt x="750" y="900"/>
                      </a:lnTo>
                      <a:lnTo>
                        <a:pt x="756" y="882"/>
                      </a:lnTo>
                      <a:lnTo>
                        <a:pt x="756" y="840"/>
                      </a:lnTo>
                      <a:lnTo>
                        <a:pt x="762" y="822"/>
                      </a:lnTo>
                      <a:lnTo>
                        <a:pt x="762" y="810"/>
                      </a:lnTo>
                      <a:lnTo>
                        <a:pt x="768" y="792"/>
                      </a:lnTo>
                      <a:lnTo>
                        <a:pt x="768" y="780"/>
                      </a:lnTo>
                      <a:lnTo>
                        <a:pt x="762" y="774"/>
                      </a:lnTo>
                      <a:lnTo>
                        <a:pt x="756" y="762"/>
                      </a:lnTo>
                      <a:lnTo>
                        <a:pt x="756" y="750"/>
                      </a:lnTo>
                      <a:lnTo>
                        <a:pt x="768" y="726"/>
                      </a:lnTo>
                      <a:lnTo>
                        <a:pt x="774" y="720"/>
                      </a:lnTo>
                      <a:lnTo>
                        <a:pt x="774" y="714"/>
                      </a:lnTo>
                      <a:lnTo>
                        <a:pt x="756" y="696"/>
                      </a:lnTo>
                      <a:lnTo>
                        <a:pt x="744" y="654"/>
                      </a:lnTo>
                      <a:lnTo>
                        <a:pt x="702" y="654"/>
                      </a:lnTo>
                      <a:lnTo>
                        <a:pt x="702" y="618"/>
                      </a:lnTo>
                      <a:lnTo>
                        <a:pt x="666" y="618"/>
                      </a:lnTo>
                      <a:lnTo>
                        <a:pt x="660" y="546"/>
                      </a:lnTo>
                      <a:lnTo>
                        <a:pt x="606" y="546"/>
                      </a:lnTo>
                      <a:lnTo>
                        <a:pt x="594" y="534"/>
                      </a:lnTo>
                      <a:lnTo>
                        <a:pt x="594" y="504"/>
                      </a:lnTo>
                      <a:lnTo>
                        <a:pt x="600" y="498"/>
                      </a:lnTo>
                      <a:lnTo>
                        <a:pt x="606" y="486"/>
                      </a:lnTo>
                      <a:lnTo>
                        <a:pt x="582" y="486"/>
                      </a:lnTo>
                      <a:lnTo>
                        <a:pt x="600" y="468"/>
                      </a:lnTo>
                      <a:lnTo>
                        <a:pt x="606" y="456"/>
                      </a:lnTo>
                      <a:lnTo>
                        <a:pt x="612" y="450"/>
                      </a:lnTo>
                      <a:lnTo>
                        <a:pt x="612" y="438"/>
                      </a:lnTo>
                      <a:lnTo>
                        <a:pt x="600" y="426"/>
                      </a:lnTo>
                      <a:lnTo>
                        <a:pt x="588" y="432"/>
                      </a:lnTo>
                      <a:lnTo>
                        <a:pt x="570" y="432"/>
                      </a:lnTo>
                      <a:lnTo>
                        <a:pt x="552" y="438"/>
                      </a:lnTo>
                      <a:lnTo>
                        <a:pt x="540" y="438"/>
                      </a:lnTo>
                      <a:lnTo>
                        <a:pt x="534" y="444"/>
                      </a:lnTo>
                      <a:lnTo>
                        <a:pt x="528" y="444"/>
                      </a:lnTo>
                      <a:lnTo>
                        <a:pt x="534" y="438"/>
                      </a:lnTo>
                      <a:lnTo>
                        <a:pt x="546" y="432"/>
                      </a:lnTo>
                      <a:lnTo>
                        <a:pt x="552" y="420"/>
                      </a:lnTo>
                      <a:lnTo>
                        <a:pt x="558" y="414"/>
                      </a:lnTo>
                      <a:lnTo>
                        <a:pt x="558" y="402"/>
                      </a:lnTo>
                      <a:lnTo>
                        <a:pt x="546" y="396"/>
                      </a:lnTo>
                      <a:lnTo>
                        <a:pt x="534" y="396"/>
                      </a:lnTo>
                      <a:lnTo>
                        <a:pt x="522" y="390"/>
                      </a:lnTo>
                      <a:lnTo>
                        <a:pt x="510" y="390"/>
                      </a:lnTo>
                      <a:lnTo>
                        <a:pt x="516" y="384"/>
                      </a:lnTo>
                      <a:lnTo>
                        <a:pt x="516" y="378"/>
                      </a:lnTo>
                      <a:lnTo>
                        <a:pt x="504" y="354"/>
                      </a:lnTo>
                      <a:lnTo>
                        <a:pt x="492" y="342"/>
                      </a:lnTo>
                      <a:lnTo>
                        <a:pt x="480" y="336"/>
                      </a:lnTo>
                      <a:lnTo>
                        <a:pt x="462" y="330"/>
                      </a:lnTo>
                      <a:lnTo>
                        <a:pt x="456" y="324"/>
                      </a:lnTo>
                      <a:lnTo>
                        <a:pt x="450" y="324"/>
                      </a:lnTo>
                      <a:lnTo>
                        <a:pt x="450" y="318"/>
                      </a:lnTo>
                      <a:lnTo>
                        <a:pt x="444" y="312"/>
                      </a:lnTo>
                      <a:lnTo>
                        <a:pt x="438" y="300"/>
                      </a:lnTo>
                      <a:lnTo>
                        <a:pt x="438" y="288"/>
                      </a:lnTo>
                      <a:lnTo>
                        <a:pt x="426" y="276"/>
                      </a:lnTo>
                      <a:lnTo>
                        <a:pt x="414" y="276"/>
                      </a:lnTo>
                      <a:lnTo>
                        <a:pt x="408" y="282"/>
                      </a:lnTo>
                      <a:lnTo>
                        <a:pt x="414" y="306"/>
                      </a:lnTo>
                      <a:lnTo>
                        <a:pt x="408" y="300"/>
                      </a:lnTo>
                      <a:lnTo>
                        <a:pt x="396" y="294"/>
                      </a:lnTo>
                      <a:lnTo>
                        <a:pt x="360" y="258"/>
                      </a:lnTo>
                      <a:lnTo>
                        <a:pt x="360" y="246"/>
                      </a:lnTo>
                      <a:lnTo>
                        <a:pt x="354" y="240"/>
                      </a:lnTo>
                      <a:lnTo>
                        <a:pt x="348" y="228"/>
                      </a:lnTo>
                      <a:lnTo>
                        <a:pt x="342" y="222"/>
                      </a:lnTo>
                      <a:lnTo>
                        <a:pt x="342" y="216"/>
                      </a:lnTo>
                      <a:lnTo>
                        <a:pt x="330" y="210"/>
                      </a:lnTo>
                      <a:lnTo>
                        <a:pt x="312" y="192"/>
                      </a:lnTo>
                      <a:lnTo>
                        <a:pt x="294" y="186"/>
                      </a:lnTo>
                      <a:lnTo>
                        <a:pt x="288" y="174"/>
                      </a:lnTo>
                      <a:lnTo>
                        <a:pt x="276" y="168"/>
                      </a:lnTo>
                      <a:lnTo>
                        <a:pt x="264" y="156"/>
                      </a:lnTo>
                      <a:lnTo>
                        <a:pt x="252" y="150"/>
                      </a:lnTo>
                      <a:lnTo>
                        <a:pt x="240" y="138"/>
                      </a:lnTo>
                      <a:lnTo>
                        <a:pt x="234" y="126"/>
                      </a:lnTo>
                      <a:lnTo>
                        <a:pt x="222" y="120"/>
                      </a:lnTo>
                      <a:lnTo>
                        <a:pt x="222" y="102"/>
                      </a:lnTo>
                      <a:lnTo>
                        <a:pt x="204" y="84"/>
                      </a:lnTo>
                      <a:lnTo>
                        <a:pt x="198" y="72"/>
                      </a:lnTo>
                      <a:lnTo>
                        <a:pt x="168" y="42"/>
                      </a:lnTo>
                      <a:lnTo>
                        <a:pt x="150" y="42"/>
                      </a:lnTo>
                      <a:lnTo>
                        <a:pt x="66" y="36"/>
                      </a:lnTo>
                      <a:lnTo>
                        <a:pt x="42" y="12"/>
                      </a:lnTo>
                      <a:lnTo>
                        <a:pt x="30" y="6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6" y="6"/>
                      </a:lnTo>
                      <a:lnTo>
                        <a:pt x="0" y="18"/>
                      </a:lnTo>
                      <a:lnTo>
                        <a:pt x="0" y="48"/>
                      </a:lnTo>
                      <a:lnTo>
                        <a:pt x="6" y="60"/>
                      </a:lnTo>
                      <a:lnTo>
                        <a:pt x="18" y="78"/>
                      </a:lnTo>
                      <a:lnTo>
                        <a:pt x="66" y="126"/>
                      </a:lnTo>
                      <a:lnTo>
                        <a:pt x="96" y="150"/>
                      </a:lnTo>
                      <a:lnTo>
                        <a:pt x="126" y="180"/>
                      </a:lnTo>
                      <a:lnTo>
                        <a:pt x="162" y="234"/>
                      </a:lnTo>
                      <a:lnTo>
                        <a:pt x="174" y="228"/>
                      </a:lnTo>
                      <a:lnTo>
                        <a:pt x="174" y="252"/>
                      </a:lnTo>
                      <a:lnTo>
                        <a:pt x="180" y="264"/>
                      </a:lnTo>
                      <a:lnTo>
                        <a:pt x="186" y="270"/>
                      </a:lnTo>
                      <a:lnTo>
                        <a:pt x="198" y="276"/>
                      </a:lnTo>
                      <a:lnTo>
                        <a:pt x="216" y="288"/>
                      </a:lnTo>
                      <a:lnTo>
                        <a:pt x="228" y="300"/>
                      </a:lnTo>
                      <a:lnTo>
                        <a:pt x="246" y="312"/>
                      </a:lnTo>
                      <a:lnTo>
                        <a:pt x="258" y="324"/>
                      </a:lnTo>
                      <a:lnTo>
                        <a:pt x="264" y="336"/>
                      </a:lnTo>
                      <a:lnTo>
                        <a:pt x="276" y="372"/>
                      </a:lnTo>
                      <a:lnTo>
                        <a:pt x="276" y="384"/>
                      </a:lnTo>
                      <a:lnTo>
                        <a:pt x="282" y="390"/>
                      </a:lnTo>
                      <a:lnTo>
                        <a:pt x="282" y="426"/>
                      </a:lnTo>
                      <a:lnTo>
                        <a:pt x="288" y="438"/>
                      </a:lnTo>
                      <a:lnTo>
                        <a:pt x="288" y="444"/>
                      </a:lnTo>
                      <a:lnTo>
                        <a:pt x="294" y="450"/>
                      </a:lnTo>
                      <a:lnTo>
                        <a:pt x="300" y="450"/>
                      </a:lnTo>
                      <a:lnTo>
                        <a:pt x="312" y="444"/>
                      </a:lnTo>
                      <a:lnTo>
                        <a:pt x="324" y="444"/>
                      </a:lnTo>
                      <a:lnTo>
                        <a:pt x="324" y="450"/>
                      </a:lnTo>
                      <a:lnTo>
                        <a:pt x="330" y="462"/>
                      </a:lnTo>
                      <a:lnTo>
                        <a:pt x="330" y="474"/>
                      </a:lnTo>
                      <a:lnTo>
                        <a:pt x="336" y="480"/>
                      </a:lnTo>
                      <a:lnTo>
                        <a:pt x="336" y="486"/>
                      </a:lnTo>
                      <a:lnTo>
                        <a:pt x="378" y="522"/>
                      </a:lnTo>
                      <a:lnTo>
                        <a:pt x="372" y="546"/>
                      </a:lnTo>
                      <a:lnTo>
                        <a:pt x="408" y="606"/>
                      </a:lnTo>
                      <a:lnTo>
                        <a:pt x="402" y="618"/>
                      </a:lnTo>
                      <a:lnTo>
                        <a:pt x="402" y="636"/>
                      </a:lnTo>
                      <a:lnTo>
                        <a:pt x="408" y="648"/>
                      </a:lnTo>
                      <a:lnTo>
                        <a:pt x="438" y="678"/>
                      </a:lnTo>
                      <a:lnTo>
                        <a:pt x="438" y="684"/>
                      </a:lnTo>
                      <a:lnTo>
                        <a:pt x="444" y="690"/>
                      </a:lnTo>
                      <a:lnTo>
                        <a:pt x="462" y="726"/>
                      </a:lnTo>
                      <a:lnTo>
                        <a:pt x="498" y="744"/>
                      </a:lnTo>
                      <a:lnTo>
                        <a:pt x="504" y="750"/>
                      </a:lnTo>
                      <a:lnTo>
                        <a:pt x="510" y="750"/>
                      </a:lnTo>
                      <a:lnTo>
                        <a:pt x="510" y="786"/>
                      </a:lnTo>
                      <a:lnTo>
                        <a:pt x="522" y="792"/>
                      </a:lnTo>
                      <a:lnTo>
                        <a:pt x="528" y="804"/>
                      </a:lnTo>
                      <a:lnTo>
                        <a:pt x="540" y="810"/>
                      </a:lnTo>
                      <a:lnTo>
                        <a:pt x="564" y="834"/>
                      </a:lnTo>
                      <a:lnTo>
                        <a:pt x="576" y="840"/>
                      </a:lnTo>
                      <a:lnTo>
                        <a:pt x="594" y="858"/>
                      </a:lnTo>
                      <a:lnTo>
                        <a:pt x="600" y="858"/>
                      </a:lnTo>
                      <a:lnTo>
                        <a:pt x="606" y="864"/>
                      </a:lnTo>
                      <a:lnTo>
                        <a:pt x="612" y="864"/>
                      </a:lnTo>
                      <a:lnTo>
                        <a:pt x="612" y="870"/>
                      </a:lnTo>
                      <a:lnTo>
                        <a:pt x="618" y="876"/>
                      </a:lnTo>
                      <a:lnTo>
                        <a:pt x="630" y="900"/>
                      </a:lnTo>
                      <a:lnTo>
                        <a:pt x="642" y="912"/>
                      </a:lnTo>
                      <a:lnTo>
                        <a:pt x="654" y="936"/>
                      </a:lnTo>
                      <a:lnTo>
                        <a:pt x="660" y="942"/>
                      </a:lnTo>
                      <a:lnTo>
                        <a:pt x="660" y="906"/>
                      </a:lnTo>
                      <a:lnTo>
                        <a:pt x="672" y="906"/>
                      </a:lnTo>
                      <a:lnTo>
                        <a:pt x="684" y="918"/>
                      </a:lnTo>
                      <a:lnTo>
                        <a:pt x="696" y="924"/>
                      </a:lnTo>
                      <a:lnTo>
                        <a:pt x="702" y="930"/>
                      </a:lnTo>
                      <a:lnTo>
                        <a:pt x="708" y="930"/>
                      </a:lnTo>
                      <a:close/>
                      <a:moveTo>
                        <a:pt x="2118" y="1194"/>
                      </a:moveTo>
                      <a:lnTo>
                        <a:pt x="2106" y="1176"/>
                      </a:lnTo>
                      <a:lnTo>
                        <a:pt x="2088" y="1176"/>
                      </a:lnTo>
                      <a:lnTo>
                        <a:pt x="2064" y="1200"/>
                      </a:lnTo>
                      <a:lnTo>
                        <a:pt x="2064" y="1212"/>
                      </a:lnTo>
                      <a:lnTo>
                        <a:pt x="2052" y="1212"/>
                      </a:lnTo>
                      <a:lnTo>
                        <a:pt x="2040" y="1218"/>
                      </a:lnTo>
                      <a:lnTo>
                        <a:pt x="2010" y="1248"/>
                      </a:lnTo>
                      <a:lnTo>
                        <a:pt x="1998" y="1272"/>
                      </a:lnTo>
                      <a:lnTo>
                        <a:pt x="1992" y="1278"/>
                      </a:lnTo>
                      <a:lnTo>
                        <a:pt x="1992" y="1290"/>
                      </a:lnTo>
                      <a:lnTo>
                        <a:pt x="2004" y="1302"/>
                      </a:lnTo>
                      <a:lnTo>
                        <a:pt x="2022" y="1302"/>
                      </a:lnTo>
                      <a:lnTo>
                        <a:pt x="2052" y="1284"/>
                      </a:lnTo>
                      <a:lnTo>
                        <a:pt x="2082" y="1260"/>
                      </a:lnTo>
                      <a:lnTo>
                        <a:pt x="2106" y="1242"/>
                      </a:lnTo>
                      <a:lnTo>
                        <a:pt x="2100" y="1236"/>
                      </a:lnTo>
                      <a:lnTo>
                        <a:pt x="2100" y="1224"/>
                      </a:lnTo>
                      <a:lnTo>
                        <a:pt x="2112" y="1200"/>
                      </a:lnTo>
                      <a:lnTo>
                        <a:pt x="2118" y="1194"/>
                      </a:lnTo>
                      <a:close/>
                      <a:moveTo>
                        <a:pt x="1374" y="1128"/>
                      </a:moveTo>
                      <a:lnTo>
                        <a:pt x="1374" y="1116"/>
                      </a:lnTo>
                      <a:lnTo>
                        <a:pt x="1368" y="1110"/>
                      </a:lnTo>
                      <a:lnTo>
                        <a:pt x="1344" y="1098"/>
                      </a:lnTo>
                      <a:lnTo>
                        <a:pt x="1332" y="1098"/>
                      </a:lnTo>
                      <a:lnTo>
                        <a:pt x="1320" y="1092"/>
                      </a:lnTo>
                      <a:lnTo>
                        <a:pt x="1314" y="1092"/>
                      </a:lnTo>
                      <a:lnTo>
                        <a:pt x="1302" y="1098"/>
                      </a:lnTo>
                      <a:lnTo>
                        <a:pt x="1296" y="1104"/>
                      </a:lnTo>
                      <a:lnTo>
                        <a:pt x="1296" y="1116"/>
                      </a:lnTo>
                      <a:lnTo>
                        <a:pt x="1290" y="1122"/>
                      </a:lnTo>
                      <a:lnTo>
                        <a:pt x="1290" y="1134"/>
                      </a:lnTo>
                      <a:lnTo>
                        <a:pt x="1254" y="1104"/>
                      </a:lnTo>
                      <a:lnTo>
                        <a:pt x="1260" y="1092"/>
                      </a:lnTo>
                      <a:lnTo>
                        <a:pt x="1260" y="1080"/>
                      </a:lnTo>
                      <a:lnTo>
                        <a:pt x="1266" y="1068"/>
                      </a:lnTo>
                      <a:lnTo>
                        <a:pt x="1266" y="1050"/>
                      </a:lnTo>
                      <a:lnTo>
                        <a:pt x="1260" y="1038"/>
                      </a:lnTo>
                      <a:lnTo>
                        <a:pt x="1254" y="1032"/>
                      </a:lnTo>
                      <a:lnTo>
                        <a:pt x="1242" y="1026"/>
                      </a:lnTo>
                      <a:lnTo>
                        <a:pt x="1188" y="1026"/>
                      </a:lnTo>
                      <a:lnTo>
                        <a:pt x="1158" y="1008"/>
                      </a:lnTo>
                      <a:lnTo>
                        <a:pt x="1158" y="984"/>
                      </a:lnTo>
                      <a:lnTo>
                        <a:pt x="1116" y="984"/>
                      </a:lnTo>
                      <a:lnTo>
                        <a:pt x="1116" y="996"/>
                      </a:lnTo>
                      <a:lnTo>
                        <a:pt x="1110" y="1008"/>
                      </a:lnTo>
                      <a:lnTo>
                        <a:pt x="1110" y="1026"/>
                      </a:lnTo>
                      <a:lnTo>
                        <a:pt x="1086" y="1026"/>
                      </a:lnTo>
                      <a:lnTo>
                        <a:pt x="1074" y="1020"/>
                      </a:lnTo>
                      <a:lnTo>
                        <a:pt x="1056" y="1014"/>
                      </a:lnTo>
                      <a:lnTo>
                        <a:pt x="1044" y="1014"/>
                      </a:lnTo>
                      <a:lnTo>
                        <a:pt x="1032" y="1008"/>
                      </a:lnTo>
                      <a:lnTo>
                        <a:pt x="966" y="1008"/>
                      </a:lnTo>
                      <a:lnTo>
                        <a:pt x="960" y="996"/>
                      </a:lnTo>
                      <a:lnTo>
                        <a:pt x="948" y="990"/>
                      </a:lnTo>
                      <a:lnTo>
                        <a:pt x="942" y="978"/>
                      </a:lnTo>
                      <a:lnTo>
                        <a:pt x="918" y="954"/>
                      </a:lnTo>
                      <a:lnTo>
                        <a:pt x="900" y="954"/>
                      </a:lnTo>
                      <a:lnTo>
                        <a:pt x="888" y="960"/>
                      </a:lnTo>
                      <a:lnTo>
                        <a:pt x="876" y="954"/>
                      </a:lnTo>
                      <a:lnTo>
                        <a:pt x="870" y="948"/>
                      </a:lnTo>
                      <a:lnTo>
                        <a:pt x="858" y="942"/>
                      </a:lnTo>
                      <a:lnTo>
                        <a:pt x="846" y="942"/>
                      </a:lnTo>
                      <a:lnTo>
                        <a:pt x="840" y="936"/>
                      </a:lnTo>
                      <a:lnTo>
                        <a:pt x="822" y="936"/>
                      </a:lnTo>
                      <a:lnTo>
                        <a:pt x="810" y="930"/>
                      </a:lnTo>
                      <a:lnTo>
                        <a:pt x="792" y="930"/>
                      </a:lnTo>
                      <a:lnTo>
                        <a:pt x="786" y="924"/>
                      </a:lnTo>
                      <a:lnTo>
                        <a:pt x="762" y="924"/>
                      </a:lnTo>
                      <a:lnTo>
                        <a:pt x="750" y="930"/>
                      </a:lnTo>
                      <a:lnTo>
                        <a:pt x="738" y="954"/>
                      </a:lnTo>
                      <a:lnTo>
                        <a:pt x="738" y="966"/>
                      </a:lnTo>
                      <a:lnTo>
                        <a:pt x="732" y="978"/>
                      </a:lnTo>
                      <a:lnTo>
                        <a:pt x="720" y="990"/>
                      </a:lnTo>
                      <a:lnTo>
                        <a:pt x="714" y="990"/>
                      </a:lnTo>
                      <a:lnTo>
                        <a:pt x="702" y="1002"/>
                      </a:lnTo>
                      <a:lnTo>
                        <a:pt x="702" y="1014"/>
                      </a:lnTo>
                      <a:lnTo>
                        <a:pt x="738" y="1008"/>
                      </a:lnTo>
                      <a:lnTo>
                        <a:pt x="786" y="1008"/>
                      </a:lnTo>
                      <a:lnTo>
                        <a:pt x="780" y="1014"/>
                      </a:lnTo>
                      <a:lnTo>
                        <a:pt x="768" y="1020"/>
                      </a:lnTo>
                      <a:lnTo>
                        <a:pt x="762" y="1032"/>
                      </a:lnTo>
                      <a:lnTo>
                        <a:pt x="762" y="1044"/>
                      </a:lnTo>
                      <a:lnTo>
                        <a:pt x="774" y="1050"/>
                      </a:lnTo>
                      <a:lnTo>
                        <a:pt x="780" y="1050"/>
                      </a:lnTo>
                      <a:lnTo>
                        <a:pt x="798" y="1044"/>
                      </a:lnTo>
                      <a:lnTo>
                        <a:pt x="810" y="1044"/>
                      </a:lnTo>
                      <a:lnTo>
                        <a:pt x="816" y="1038"/>
                      </a:lnTo>
                      <a:lnTo>
                        <a:pt x="828" y="1032"/>
                      </a:lnTo>
                      <a:lnTo>
                        <a:pt x="840" y="1038"/>
                      </a:lnTo>
                      <a:lnTo>
                        <a:pt x="870" y="1056"/>
                      </a:lnTo>
                      <a:lnTo>
                        <a:pt x="900" y="1068"/>
                      </a:lnTo>
                      <a:lnTo>
                        <a:pt x="924" y="1080"/>
                      </a:lnTo>
                      <a:lnTo>
                        <a:pt x="960" y="1086"/>
                      </a:lnTo>
                      <a:lnTo>
                        <a:pt x="1014" y="1092"/>
                      </a:lnTo>
                      <a:lnTo>
                        <a:pt x="1062" y="1092"/>
                      </a:lnTo>
                      <a:lnTo>
                        <a:pt x="1080" y="1110"/>
                      </a:lnTo>
                      <a:lnTo>
                        <a:pt x="1086" y="1122"/>
                      </a:lnTo>
                      <a:lnTo>
                        <a:pt x="1098" y="1128"/>
                      </a:lnTo>
                      <a:lnTo>
                        <a:pt x="1110" y="1140"/>
                      </a:lnTo>
                      <a:lnTo>
                        <a:pt x="1128" y="1146"/>
                      </a:lnTo>
                      <a:lnTo>
                        <a:pt x="1152" y="1152"/>
                      </a:lnTo>
                      <a:lnTo>
                        <a:pt x="1170" y="1152"/>
                      </a:lnTo>
                      <a:lnTo>
                        <a:pt x="1182" y="1158"/>
                      </a:lnTo>
                      <a:lnTo>
                        <a:pt x="1248" y="1158"/>
                      </a:lnTo>
                      <a:lnTo>
                        <a:pt x="1260" y="1164"/>
                      </a:lnTo>
                      <a:lnTo>
                        <a:pt x="1278" y="1170"/>
                      </a:lnTo>
                      <a:lnTo>
                        <a:pt x="1290" y="1182"/>
                      </a:lnTo>
                      <a:lnTo>
                        <a:pt x="1302" y="1188"/>
                      </a:lnTo>
                      <a:lnTo>
                        <a:pt x="1320" y="1206"/>
                      </a:lnTo>
                      <a:lnTo>
                        <a:pt x="1338" y="1206"/>
                      </a:lnTo>
                      <a:lnTo>
                        <a:pt x="1350" y="1200"/>
                      </a:lnTo>
                      <a:lnTo>
                        <a:pt x="1356" y="1206"/>
                      </a:lnTo>
                      <a:lnTo>
                        <a:pt x="1374" y="1206"/>
                      </a:lnTo>
                      <a:lnTo>
                        <a:pt x="1374" y="1194"/>
                      </a:lnTo>
                      <a:lnTo>
                        <a:pt x="1368" y="1182"/>
                      </a:lnTo>
                      <a:lnTo>
                        <a:pt x="1362" y="1176"/>
                      </a:lnTo>
                      <a:lnTo>
                        <a:pt x="1356" y="1164"/>
                      </a:lnTo>
                      <a:lnTo>
                        <a:pt x="1374" y="1146"/>
                      </a:lnTo>
                      <a:lnTo>
                        <a:pt x="1374" y="1128"/>
                      </a:lnTo>
                      <a:close/>
                      <a:moveTo>
                        <a:pt x="1500" y="726"/>
                      </a:moveTo>
                      <a:lnTo>
                        <a:pt x="1542" y="684"/>
                      </a:lnTo>
                      <a:lnTo>
                        <a:pt x="1548" y="672"/>
                      </a:lnTo>
                      <a:lnTo>
                        <a:pt x="1554" y="654"/>
                      </a:lnTo>
                      <a:lnTo>
                        <a:pt x="1560" y="642"/>
                      </a:lnTo>
                      <a:lnTo>
                        <a:pt x="1566" y="624"/>
                      </a:lnTo>
                      <a:lnTo>
                        <a:pt x="1566" y="612"/>
                      </a:lnTo>
                      <a:lnTo>
                        <a:pt x="1572" y="606"/>
                      </a:lnTo>
                      <a:lnTo>
                        <a:pt x="1572" y="600"/>
                      </a:lnTo>
                      <a:lnTo>
                        <a:pt x="1566" y="600"/>
                      </a:lnTo>
                      <a:lnTo>
                        <a:pt x="1554" y="594"/>
                      </a:lnTo>
                      <a:lnTo>
                        <a:pt x="1542" y="582"/>
                      </a:lnTo>
                      <a:lnTo>
                        <a:pt x="1542" y="564"/>
                      </a:lnTo>
                      <a:lnTo>
                        <a:pt x="1554" y="516"/>
                      </a:lnTo>
                      <a:lnTo>
                        <a:pt x="1590" y="498"/>
                      </a:lnTo>
                      <a:lnTo>
                        <a:pt x="1626" y="498"/>
                      </a:lnTo>
                      <a:lnTo>
                        <a:pt x="1632" y="486"/>
                      </a:lnTo>
                      <a:lnTo>
                        <a:pt x="1638" y="480"/>
                      </a:lnTo>
                      <a:lnTo>
                        <a:pt x="1644" y="468"/>
                      </a:lnTo>
                      <a:lnTo>
                        <a:pt x="1644" y="444"/>
                      </a:lnTo>
                      <a:lnTo>
                        <a:pt x="1626" y="444"/>
                      </a:lnTo>
                      <a:lnTo>
                        <a:pt x="1620" y="450"/>
                      </a:lnTo>
                      <a:lnTo>
                        <a:pt x="1608" y="450"/>
                      </a:lnTo>
                      <a:lnTo>
                        <a:pt x="1608" y="438"/>
                      </a:lnTo>
                      <a:lnTo>
                        <a:pt x="1614" y="420"/>
                      </a:lnTo>
                      <a:lnTo>
                        <a:pt x="1626" y="408"/>
                      </a:lnTo>
                      <a:lnTo>
                        <a:pt x="1650" y="396"/>
                      </a:lnTo>
                      <a:lnTo>
                        <a:pt x="1662" y="396"/>
                      </a:lnTo>
                      <a:lnTo>
                        <a:pt x="1680" y="402"/>
                      </a:lnTo>
                      <a:lnTo>
                        <a:pt x="1704" y="402"/>
                      </a:lnTo>
                      <a:lnTo>
                        <a:pt x="1716" y="390"/>
                      </a:lnTo>
                      <a:lnTo>
                        <a:pt x="1716" y="384"/>
                      </a:lnTo>
                      <a:lnTo>
                        <a:pt x="1680" y="348"/>
                      </a:lnTo>
                      <a:lnTo>
                        <a:pt x="1680" y="312"/>
                      </a:lnTo>
                      <a:lnTo>
                        <a:pt x="1668" y="312"/>
                      </a:lnTo>
                      <a:lnTo>
                        <a:pt x="1650" y="294"/>
                      </a:lnTo>
                      <a:lnTo>
                        <a:pt x="1650" y="282"/>
                      </a:lnTo>
                      <a:lnTo>
                        <a:pt x="1662" y="270"/>
                      </a:lnTo>
                      <a:lnTo>
                        <a:pt x="1668" y="258"/>
                      </a:lnTo>
                      <a:lnTo>
                        <a:pt x="1668" y="246"/>
                      </a:lnTo>
                      <a:lnTo>
                        <a:pt x="1662" y="240"/>
                      </a:lnTo>
                      <a:lnTo>
                        <a:pt x="1638" y="228"/>
                      </a:lnTo>
                      <a:lnTo>
                        <a:pt x="1614" y="228"/>
                      </a:lnTo>
                      <a:lnTo>
                        <a:pt x="1632" y="198"/>
                      </a:lnTo>
                      <a:lnTo>
                        <a:pt x="1614" y="192"/>
                      </a:lnTo>
                      <a:lnTo>
                        <a:pt x="1620" y="162"/>
                      </a:lnTo>
                      <a:lnTo>
                        <a:pt x="1608" y="144"/>
                      </a:lnTo>
                      <a:lnTo>
                        <a:pt x="1602" y="138"/>
                      </a:lnTo>
                      <a:lnTo>
                        <a:pt x="1590" y="132"/>
                      </a:lnTo>
                      <a:lnTo>
                        <a:pt x="1566" y="108"/>
                      </a:lnTo>
                      <a:lnTo>
                        <a:pt x="1470" y="108"/>
                      </a:lnTo>
                      <a:lnTo>
                        <a:pt x="1464" y="114"/>
                      </a:lnTo>
                      <a:lnTo>
                        <a:pt x="1458" y="126"/>
                      </a:lnTo>
                      <a:lnTo>
                        <a:pt x="1458" y="180"/>
                      </a:lnTo>
                      <a:lnTo>
                        <a:pt x="1452" y="198"/>
                      </a:lnTo>
                      <a:lnTo>
                        <a:pt x="1452" y="204"/>
                      </a:lnTo>
                      <a:lnTo>
                        <a:pt x="1446" y="216"/>
                      </a:lnTo>
                      <a:lnTo>
                        <a:pt x="1428" y="216"/>
                      </a:lnTo>
                      <a:lnTo>
                        <a:pt x="1422" y="222"/>
                      </a:lnTo>
                      <a:lnTo>
                        <a:pt x="1422" y="246"/>
                      </a:lnTo>
                      <a:lnTo>
                        <a:pt x="1428" y="252"/>
                      </a:lnTo>
                      <a:lnTo>
                        <a:pt x="1434" y="264"/>
                      </a:lnTo>
                      <a:lnTo>
                        <a:pt x="1398" y="294"/>
                      </a:lnTo>
                      <a:lnTo>
                        <a:pt x="1404" y="306"/>
                      </a:lnTo>
                      <a:lnTo>
                        <a:pt x="1374" y="342"/>
                      </a:lnTo>
                      <a:lnTo>
                        <a:pt x="1350" y="342"/>
                      </a:lnTo>
                      <a:lnTo>
                        <a:pt x="1344" y="348"/>
                      </a:lnTo>
                      <a:lnTo>
                        <a:pt x="1332" y="354"/>
                      </a:lnTo>
                      <a:lnTo>
                        <a:pt x="1320" y="366"/>
                      </a:lnTo>
                      <a:lnTo>
                        <a:pt x="1314" y="366"/>
                      </a:lnTo>
                      <a:lnTo>
                        <a:pt x="1308" y="360"/>
                      </a:lnTo>
                      <a:lnTo>
                        <a:pt x="1284" y="348"/>
                      </a:lnTo>
                      <a:lnTo>
                        <a:pt x="1272" y="336"/>
                      </a:lnTo>
                      <a:lnTo>
                        <a:pt x="1230" y="336"/>
                      </a:lnTo>
                      <a:lnTo>
                        <a:pt x="1224" y="348"/>
                      </a:lnTo>
                      <a:lnTo>
                        <a:pt x="1194" y="378"/>
                      </a:lnTo>
                      <a:lnTo>
                        <a:pt x="1170" y="378"/>
                      </a:lnTo>
                      <a:lnTo>
                        <a:pt x="1152" y="372"/>
                      </a:lnTo>
                      <a:lnTo>
                        <a:pt x="1128" y="372"/>
                      </a:lnTo>
                      <a:lnTo>
                        <a:pt x="1110" y="390"/>
                      </a:lnTo>
                      <a:lnTo>
                        <a:pt x="1104" y="390"/>
                      </a:lnTo>
                      <a:lnTo>
                        <a:pt x="1080" y="378"/>
                      </a:lnTo>
                      <a:lnTo>
                        <a:pt x="1074" y="372"/>
                      </a:lnTo>
                      <a:lnTo>
                        <a:pt x="1062" y="366"/>
                      </a:lnTo>
                      <a:lnTo>
                        <a:pt x="1050" y="354"/>
                      </a:lnTo>
                      <a:lnTo>
                        <a:pt x="1050" y="342"/>
                      </a:lnTo>
                      <a:lnTo>
                        <a:pt x="1044" y="336"/>
                      </a:lnTo>
                      <a:lnTo>
                        <a:pt x="1032" y="330"/>
                      </a:lnTo>
                      <a:lnTo>
                        <a:pt x="1008" y="330"/>
                      </a:lnTo>
                      <a:lnTo>
                        <a:pt x="996" y="336"/>
                      </a:lnTo>
                      <a:lnTo>
                        <a:pt x="990" y="348"/>
                      </a:lnTo>
                      <a:lnTo>
                        <a:pt x="978" y="366"/>
                      </a:lnTo>
                      <a:lnTo>
                        <a:pt x="972" y="384"/>
                      </a:lnTo>
                      <a:lnTo>
                        <a:pt x="972" y="402"/>
                      </a:lnTo>
                      <a:lnTo>
                        <a:pt x="966" y="408"/>
                      </a:lnTo>
                      <a:lnTo>
                        <a:pt x="966" y="414"/>
                      </a:lnTo>
                      <a:lnTo>
                        <a:pt x="990" y="444"/>
                      </a:lnTo>
                      <a:lnTo>
                        <a:pt x="1002" y="498"/>
                      </a:lnTo>
                      <a:lnTo>
                        <a:pt x="1050" y="528"/>
                      </a:lnTo>
                      <a:lnTo>
                        <a:pt x="1038" y="564"/>
                      </a:lnTo>
                      <a:lnTo>
                        <a:pt x="1068" y="582"/>
                      </a:lnTo>
                      <a:lnTo>
                        <a:pt x="1050" y="606"/>
                      </a:lnTo>
                      <a:lnTo>
                        <a:pt x="1068" y="636"/>
                      </a:lnTo>
                      <a:lnTo>
                        <a:pt x="1056" y="648"/>
                      </a:lnTo>
                      <a:lnTo>
                        <a:pt x="1068" y="702"/>
                      </a:lnTo>
                      <a:lnTo>
                        <a:pt x="1110" y="696"/>
                      </a:lnTo>
                      <a:lnTo>
                        <a:pt x="1140" y="708"/>
                      </a:lnTo>
                      <a:lnTo>
                        <a:pt x="1146" y="696"/>
                      </a:lnTo>
                      <a:lnTo>
                        <a:pt x="1170" y="672"/>
                      </a:lnTo>
                      <a:lnTo>
                        <a:pt x="1182" y="672"/>
                      </a:lnTo>
                      <a:lnTo>
                        <a:pt x="1182" y="690"/>
                      </a:lnTo>
                      <a:lnTo>
                        <a:pt x="1188" y="702"/>
                      </a:lnTo>
                      <a:lnTo>
                        <a:pt x="1188" y="726"/>
                      </a:lnTo>
                      <a:lnTo>
                        <a:pt x="1194" y="738"/>
                      </a:lnTo>
                      <a:lnTo>
                        <a:pt x="1212" y="738"/>
                      </a:lnTo>
                      <a:lnTo>
                        <a:pt x="1218" y="726"/>
                      </a:lnTo>
                      <a:lnTo>
                        <a:pt x="1218" y="720"/>
                      </a:lnTo>
                      <a:lnTo>
                        <a:pt x="1224" y="714"/>
                      </a:lnTo>
                      <a:lnTo>
                        <a:pt x="1224" y="708"/>
                      </a:lnTo>
                      <a:lnTo>
                        <a:pt x="1254" y="726"/>
                      </a:lnTo>
                      <a:lnTo>
                        <a:pt x="1266" y="720"/>
                      </a:lnTo>
                      <a:lnTo>
                        <a:pt x="1272" y="708"/>
                      </a:lnTo>
                      <a:lnTo>
                        <a:pt x="1284" y="702"/>
                      </a:lnTo>
                      <a:lnTo>
                        <a:pt x="1296" y="702"/>
                      </a:lnTo>
                      <a:lnTo>
                        <a:pt x="1296" y="714"/>
                      </a:lnTo>
                      <a:lnTo>
                        <a:pt x="1302" y="720"/>
                      </a:lnTo>
                      <a:lnTo>
                        <a:pt x="1302" y="738"/>
                      </a:lnTo>
                      <a:lnTo>
                        <a:pt x="1308" y="744"/>
                      </a:lnTo>
                      <a:lnTo>
                        <a:pt x="1332" y="744"/>
                      </a:lnTo>
                      <a:lnTo>
                        <a:pt x="1350" y="738"/>
                      </a:lnTo>
                      <a:lnTo>
                        <a:pt x="1362" y="732"/>
                      </a:lnTo>
                      <a:lnTo>
                        <a:pt x="1392" y="732"/>
                      </a:lnTo>
                      <a:lnTo>
                        <a:pt x="1404" y="744"/>
                      </a:lnTo>
                      <a:lnTo>
                        <a:pt x="1404" y="786"/>
                      </a:lnTo>
                      <a:lnTo>
                        <a:pt x="1398" y="798"/>
                      </a:lnTo>
                      <a:lnTo>
                        <a:pt x="1398" y="810"/>
                      </a:lnTo>
                      <a:lnTo>
                        <a:pt x="1404" y="810"/>
                      </a:lnTo>
                      <a:lnTo>
                        <a:pt x="1410" y="804"/>
                      </a:lnTo>
                      <a:lnTo>
                        <a:pt x="1422" y="798"/>
                      </a:lnTo>
                      <a:lnTo>
                        <a:pt x="1440" y="792"/>
                      </a:lnTo>
                      <a:lnTo>
                        <a:pt x="1452" y="786"/>
                      </a:lnTo>
                      <a:lnTo>
                        <a:pt x="1476" y="762"/>
                      </a:lnTo>
                      <a:lnTo>
                        <a:pt x="1482" y="750"/>
                      </a:lnTo>
                      <a:lnTo>
                        <a:pt x="1500" y="732"/>
                      </a:lnTo>
                      <a:lnTo>
                        <a:pt x="1500" y="726"/>
                      </a:lnTo>
                      <a:close/>
                      <a:moveTo>
                        <a:pt x="1476" y="1116"/>
                      </a:moveTo>
                      <a:lnTo>
                        <a:pt x="1470" y="1116"/>
                      </a:lnTo>
                      <a:lnTo>
                        <a:pt x="1458" y="1122"/>
                      </a:lnTo>
                      <a:lnTo>
                        <a:pt x="1452" y="1128"/>
                      </a:lnTo>
                      <a:lnTo>
                        <a:pt x="1458" y="1134"/>
                      </a:lnTo>
                      <a:lnTo>
                        <a:pt x="1470" y="1140"/>
                      </a:lnTo>
                      <a:lnTo>
                        <a:pt x="1476" y="1140"/>
                      </a:lnTo>
                      <a:lnTo>
                        <a:pt x="1488" y="1146"/>
                      </a:lnTo>
                      <a:lnTo>
                        <a:pt x="1500" y="1134"/>
                      </a:lnTo>
                      <a:lnTo>
                        <a:pt x="1500" y="1128"/>
                      </a:lnTo>
                      <a:lnTo>
                        <a:pt x="1488" y="1116"/>
                      </a:lnTo>
                      <a:lnTo>
                        <a:pt x="1476" y="1116"/>
                      </a:lnTo>
                      <a:close/>
                      <a:moveTo>
                        <a:pt x="1716" y="1230"/>
                      </a:moveTo>
                      <a:lnTo>
                        <a:pt x="1680" y="1218"/>
                      </a:lnTo>
                      <a:lnTo>
                        <a:pt x="1674" y="1224"/>
                      </a:lnTo>
                      <a:lnTo>
                        <a:pt x="1674" y="1230"/>
                      </a:lnTo>
                      <a:lnTo>
                        <a:pt x="1686" y="1254"/>
                      </a:lnTo>
                      <a:lnTo>
                        <a:pt x="1692" y="1260"/>
                      </a:lnTo>
                      <a:lnTo>
                        <a:pt x="1704" y="1266"/>
                      </a:lnTo>
                      <a:lnTo>
                        <a:pt x="1716" y="1266"/>
                      </a:lnTo>
                      <a:lnTo>
                        <a:pt x="1722" y="1260"/>
                      </a:lnTo>
                      <a:lnTo>
                        <a:pt x="1740" y="1260"/>
                      </a:lnTo>
                      <a:lnTo>
                        <a:pt x="1746" y="1266"/>
                      </a:lnTo>
                      <a:lnTo>
                        <a:pt x="1746" y="1278"/>
                      </a:lnTo>
                      <a:lnTo>
                        <a:pt x="1752" y="1290"/>
                      </a:lnTo>
                      <a:lnTo>
                        <a:pt x="1764" y="1296"/>
                      </a:lnTo>
                      <a:lnTo>
                        <a:pt x="1788" y="1296"/>
                      </a:lnTo>
                      <a:lnTo>
                        <a:pt x="1794" y="1290"/>
                      </a:lnTo>
                      <a:lnTo>
                        <a:pt x="1800" y="1290"/>
                      </a:lnTo>
                      <a:lnTo>
                        <a:pt x="1800" y="1284"/>
                      </a:lnTo>
                      <a:lnTo>
                        <a:pt x="1794" y="1272"/>
                      </a:lnTo>
                      <a:lnTo>
                        <a:pt x="1782" y="1260"/>
                      </a:lnTo>
                      <a:lnTo>
                        <a:pt x="1770" y="1236"/>
                      </a:lnTo>
                      <a:lnTo>
                        <a:pt x="1746" y="1224"/>
                      </a:lnTo>
                      <a:lnTo>
                        <a:pt x="1728" y="1224"/>
                      </a:lnTo>
                      <a:lnTo>
                        <a:pt x="1716" y="1230"/>
                      </a:lnTo>
                      <a:close/>
                      <a:moveTo>
                        <a:pt x="1962" y="1122"/>
                      </a:moveTo>
                      <a:lnTo>
                        <a:pt x="1932" y="1146"/>
                      </a:lnTo>
                      <a:lnTo>
                        <a:pt x="1920" y="1134"/>
                      </a:lnTo>
                      <a:lnTo>
                        <a:pt x="1890" y="1134"/>
                      </a:lnTo>
                      <a:lnTo>
                        <a:pt x="1884" y="1140"/>
                      </a:lnTo>
                      <a:lnTo>
                        <a:pt x="1872" y="1146"/>
                      </a:lnTo>
                      <a:lnTo>
                        <a:pt x="1866" y="1152"/>
                      </a:lnTo>
                      <a:lnTo>
                        <a:pt x="1860" y="1140"/>
                      </a:lnTo>
                      <a:lnTo>
                        <a:pt x="1836" y="1116"/>
                      </a:lnTo>
                      <a:lnTo>
                        <a:pt x="1824" y="1116"/>
                      </a:lnTo>
                      <a:lnTo>
                        <a:pt x="1800" y="1128"/>
                      </a:lnTo>
                      <a:lnTo>
                        <a:pt x="1764" y="1164"/>
                      </a:lnTo>
                      <a:lnTo>
                        <a:pt x="1728" y="1158"/>
                      </a:lnTo>
                      <a:lnTo>
                        <a:pt x="1716" y="1176"/>
                      </a:lnTo>
                      <a:lnTo>
                        <a:pt x="1746" y="1176"/>
                      </a:lnTo>
                      <a:lnTo>
                        <a:pt x="1752" y="1182"/>
                      </a:lnTo>
                      <a:lnTo>
                        <a:pt x="1764" y="1182"/>
                      </a:lnTo>
                      <a:lnTo>
                        <a:pt x="1776" y="1188"/>
                      </a:lnTo>
                      <a:lnTo>
                        <a:pt x="1788" y="1188"/>
                      </a:lnTo>
                      <a:lnTo>
                        <a:pt x="1794" y="1182"/>
                      </a:lnTo>
                      <a:lnTo>
                        <a:pt x="1806" y="1176"/>
                      </a:lnTo>
                      <a:lnTo>
                        <a:pt x="1812" y="1170"/>
                      </a:lnTo>
                      <a:lnTo>
                        <a:pt x="1908" y="1164"/>
                      </a:lnTo>
                      <a:lnTo>
                        <a:pt x="1956" y="1158"/>
                      </a:lnTo>
                      <a:lnTo>
                        <a:pt x="1992" y="1128"/>
                      </a:lnTo>
                      <a:lnTo>
                        <a:pt x="1992" y="1110"/>
                      </a:lnTo>
                      <a:lnTo>
                        <a:pt x="1962" y="1122"/>
                      </a:lnTo>
                      <a:close/>
                      <a:moveTo>
                        <a:pt x="1578" y="1158"/>
                      </a:moveTo>
                      <a:lnTo>
                        <a:pt x="1566" y="1152"/>
                      </a:lnTo>
                      <a:lnTo>
                        <a:pt x="1560" y="1146"/>
                      </a:lnTo>
                      <a:lnTo>
                        <a:pt x="1548" y="1140"/>
                      </a:lnTo>
                      <a:lnTo>
                        <a:pt x="1536" y="1140"/>
                      </a:lnTo>
                      <a:lnTo>
                        <a:pt x="1512" y="1164"/>
                      </a:lnTo>
                      <a:lnTo>
                        <a:pt x="1506" y="1176"/>
                      </a:lnTo>
                      <a:lnTo>
                        <a:pt x="1500" y="1182"/>
                      </a:lnTo>
                      <a:lnTo>
                        <a:pt x="1554" y="1188"/>
                      </a:lnTo>
                      <a:lnTo>
                        <a:pt x="1554" y="1212"/>
                      </a:lnTo>
                      <a:lnTo>
                        <a:pt x="1578" y="1206"/>
                      </a:lnTo>
                      <a:lnTo>
                        <a:pt x="1590" y="1188"/>
                      </a:lnTo>
                      <a:lnTo>
                        <a:pt x="1614" y="1206"/>
                      </a:lnTo>
                      <a:lnTo>
                        <a:pt x="1644" y="1170"/>
                      </a:lnTo>
                      <a:lnTo>
                        <a:pt x="1596" y="1152"/>
                      </a:lnTo>
                      <a:lnTo>
                        <a:pt x="1578" y="115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1" name="India"/>
                <p:cNvSpPr>
                  <a:spLocks noEditPoints="1"/>
                </p:cNvSpPr>
                <p:nvPr/>
              </p:nvSpPr>
              <p:spPr bwMode="gray">
                <a:xfrm>
                  <a:off x="3793" y="2680"/>
                  <a:ext cx="480" cy="323"/>
                </a:xfrm>
                <a:custGeom>
                  <a:avLst/>
                  <a:gdLst>
                    <a:gd name="T0" fmla="*/ 119885 w 1956"/>
                    <a:gd name="T1" fmla="*/ 3628 h 2358"/>
                    <a:gd name="T2" fmla="*/ 119885 w 1956"/>
                    <a:gd name="T3" fmla="*/ 3628 h 2358"/>
                    <a:gd name="T4" fmla="*/ 119885 w 1956"/>
                    <a:gd name="T5" fmla="*/ 3628 h 2358"/>
                    <a:gd name="T6" fmla="*/ 119885 w 1956"/>
                    <a:gd name="T7" fmla="*/ 3628 h 2358"/>
                    <a:gd name="T8" fmla="*/ 119885 w 1956"/>
                    <a:gd name="T9" fmla="*/ 3628 h 2358"/>
                    <a:gd name="T10" fmla="*/ 119885 w 1956"/>
                    <a:gd name="T11" fmla="*/ 3628 h 2358"/>
                    <a:gd name="T12" fmla="*/ 119885 w 1956"/>
                    <a:gd name="T13" fmla="*/ 3628 h 2358"/>
                    <a:gd name="T14" fmla="*/ 119885 w 1956"/>
                    <a:gd name="T15" fmla="*/ 3628 h 2358"/>
                    <a:gd name="T16" fmla="*/ 119885 w 1956"/>
                    <a:gd name="T17" fmla="*/ 3628 h 2358"/>
                    <a:gd name="T18" fmla="*/ 119885 w 1956"/>
                    <a:gd name="T19" fmla="*/ 3628 h 2358"/>
                    <a:gd name="T20" fmla="*/ 119885 w 1956"/>
                    <a:gd name="T21" fmla="*/ 3628 h 2358"/>
                    <a:gd name="T22" fmla="*/ 119885 w 1956"/>
                    <a:gd name="T23" fmla="*/ 3628 h 2358"/>
                    <a:gd name="T24" fmla="*/ 119885 w 1956"/>
                    <a:gd name="T25" fmla="*/ 3628 h 2358"/>
                    <a:gd name="T26" fmla="*/ 119885 w 1956"/>
                    <a:gd name="T27" fmla="*/ 3628 h 2358"/>
                    <a:gd name="T28" fmla="*/ 119885 w 1956"/>
                    <a:gd name="T29" fmla="*/ 3628 h 2358"/>
                    <a:gd name="T30" fmla="*/ 119885 w 1956"/>
                    <a:gd name="T31" fmla="*/ 3628 h 2358"/>
                    <a:gd name="T32" fmla="*/ 119885 w 1956"/>
                    <a:gd name="T33" fmla="*/ 3628 h 2358"/>
                    <a:gd name="T34" fmla="*/ 119885 w 1956"/>
                    <a:gd name="T35" fmla="*/ 3628 h 2358"/>
                    <a:gd name="T36" fmla="*/ 119885 w 1956"/>
                    <a:gd name="T37" fmla="*/ 3628 h 2358"/>
                    <a:gd name="T38" fmla="*/ 119885 w 1956"/>
                    <a:gd name="T39" fmla="*/ 3628 h 2358"/>
                    <a:gd name="T40" fmla="*/ 119885 w 1956"/>
                    <a:gd name="T41" fmla="*/ 3628 h 2358"/>
                    <a:gd name="T42" fmla="*/ 119885 w 1956"/>
                    <a:gd name="T43" fmla="*/ 3628 h 2358"/>
                    <a:gd name="T44" fmla="*/ 119885 w 1956"/>
                    <a:gd name="T45" fmla="*/ 3628 h 2358"/>
                    <a:gd name="T46" fmla="*/ 119885 w 1956"/>
                    <a:gd name="T47" fmla="*/ 3628 h 2358"/>
                    <a:gd name="T48" fmla="*/ 119885 w 1956"/>
                    <a:gd name="T49" fmla="*/ 3628 h 2358"/>
                    <a:gd name="T50" fmla="*/ 119885 w 1956"/>
                    <a:gd name="T51" fmla="*/ 3628 h 2358"/>
                    <a:gd name="T52" fmla="*/ 119885 w 1956"/>
                    <a:gd name="T53" fmla="*/ 3628 h 2358"/>
                    <a:gd name="T54" fmla="*/ 119885 w 1956"/>
                    <a:gd name="T55" fmla="*/ 3628 h 2358"/>
                    <a:gd name="T56" fmla="*/ 119885 w 1956"/>
                    <a:gd name="T57" fmla="*/ 3628 h 2358"/>
                    <a:gd name="T58" fmla="*/ 119885 w 1956"/>
                    <a:gd name="T59" fmla="*/ 3628 h 2358"/>
                    <a:gd name="T60" fmla="*/ 119885 w 1956"/>
                    <a:gd name="T61" fmla="*/ 3628 h 2358"/>
                    <a:gd name="T62" fmla="*/ 119885 w 1956"/>
                    <a:gd name="T63" fmla="*/ 3628 h 2358"/>
                    <a:gd name="T64" fmla="*/ 119885 w 1956"/>
                    <a:gd name="T65" fmla="*/ 3628 h 2358"/>
                    <a:gd name="T66" fmla="*/ 119885 w 1956"/>
                    <a:gd name="T67" fmla="*/ 3628 h 2358"/>
                    <a:gd name="T68" fmla="*/ 119885 w 1956"/>
                    <a:gd name="T69" fmla="*/ 3628 h 2358"/>
                    <a:gd name="T70" fmla="*/ 119885 w 1956"/>
                    <a:gd name="T71" fmla="*/ 3628 h 2358"/>
                    <a:gd name="T72" fmla="*/ 119885 w 1956"/>
                    <a:gd name="T73" fmla="*/ 3628 h 2358"/>
                    <a:gd name="T74" fmla="*/ 119885 w 1956"/>
                    <a:gd name="T75" fmla="*/ 3628 h 2358"/>
                    <a:gd name="T76" fmla="*/ 119885 w 1956"/>
                    <a:gd name="T77" fmla="*/ 3628 h 2358"/>
                    <a:gd name="T78" fmla="*/ 119885 w 1956"/>
                    <a:gd name="T79" fmla="*/ 3628 h 2358"/>
                    <a:gd name="T80" fmla="*/ 119885 w 1956"/>
                    <a:gd name="T81" fmla="*/ 3628 h 2358"/>
                    <a:gd name="T82" fmla="*/ 119885 w 1956"/>
                    <a:gd name="T83" fmla="*/ 3628 h 2358"/>
                    <a:gd name="T84" fmla="*/ 119885 w 1956"/>
                    <a:gd name="T85" fmla="*/ 3628 h 2358"/>
                    <a:gd name="T86" fmla="*/ 119885 w 1956"/>
                    <a:gd name="T87" fmla="*/ 3628 h 2358"/>
                    <a:gd name="T88" fmla="*/ 119885 w 1956"/>
                    <a:gd name="T89" fmla="*/ 3628 h 2358"/>
                    <a:gd name="T90" fmla="*/ 119885 w 1956"/>
                    <a:gd name="T91" fmla="*/ 3628 h 2358"/>
                    <a:gd name="T92" fmla="*/ 119885 w 1956"/>
                    <a:gd name="T93" fmla="*/ 3628 h 2358"/>
                    <a:gd name="T94" fmla="*/ 119885 w 1956"/>
                    <a:gd name="T95" fmla="*/ 3628 h 2358"/>
                    <a:gd name="T96" fmla="*/ 119885 w 1956"/>
                    <a:gd name="T97" fmla="*/ 3628 h 2358"/>
                    <a:gd name="T98" fmla="*/ 119885 w 1956"/>
                    <a:gd name="T99" fmla="*/ 3628 h 2358"/>
                    <a:gd name="T100" fmla="*/ 119885 w 1956"/>
                    <a:gd name="T101" fmla="*/ 3628 h 2358"/>
                    <a:gd name="T102" fmla="*/ 119885 w 1956"/>
                    <a:gd name="T103" fmla="*/ 3628 h 2358"/>
                    <a:gd name="T104" fmla="*/ 119885 w 1956"/>
                    <a:gd name="T105" fmla="*/ 3628 h 2358"/>
                    <a:gd name="T106" fmla="*/ 119885 w 1956"/>
                    <a:gd name="T107" fmla="*/ 3628 h 2358"/>
                    <a:gd name="T108" fmla="*/ 119885 w 1956"/>
                    <a:gd name="T109" fmla="*/ 3628 h 2358"/>
                    <a:gd name="T110" fmla="*/ 119885 w 1956"/>
                    <a:gd name="T111" fmla="*/ 3628 h 2358"/>
                    <a:gd name="T112" fmla="*/ 119885 w 1956"/>
                    <a:gd name="T113" fmla="*/ 3628 h 2358"/>
                    <a:gd name="T114" fmla="*/ 119885 w 1956"/>
                    <a:gd name="T115" fmla="*/ 3628 h 2358"/>
                    <a:gd name="T116" fmla="*/ 119885 w 1956"/>
                    <a:gd name="T117" fmla="*/ 3628 h 2358"/>
                    <a:gd name="T118" fmla="*/ 119885 w 1956"/>
                    <a:gd name="T119" fmla="*/ 3628 h 235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56"/>
                    <a:gd name="T181" fmla="*/ 0 h 2358"/>
                    <a:gd name="T182" fmla="*/ 1956 w 1956"/>
                    <a:gd name="T183" fmla="*/ 2358 h 235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56" h="2358">
                      <a:moveTo>
                        <a:pt x="1806" y="1788"/>
                      </a:moveTo>
                      <a:lnTo>
                        <a:pt x="1794" y="1800"/>
                      </a:lnTo>
                      <a:lnTo>
                        <a:pt x="1782" y="1824"/>
                      </a:lnTo>
                      <a:lnTo>
                        <a:pt x="1782" y="1884"/>
                      </a:lnTo>
                      <a:lnTo>
                        <a:pt x="1788" y="1980"/>
                      </a:lnTo>
                      <a:lnTo>
                        <a:pt x="1800" y="1950"/>
                      </a:lnTo>
                      <a:lnTo>
                        <a:pt x="1800" y="1848"/>
                      </a:lnTo>
                      <a:lnTo>
                        <a:pt x="1806" y="1836"/>
                      </a:lnTo>
                      <a:lnTo>
                        <a:pt x="1806" y="1830"/>
                      </a:lnTo>
                      <a:lnTo>
                        <a:pt x="1812" y="1818"/>
                      </a:lnTo>
                      <a:lnTo>
                        <a:pt x="1812" y="1806"/>
                      </a:lnTo>
                      <a:lnTo>
                        <a:pt x="1818" y="1800"/>
                      </a:lnTo>
                      <a:lnTo>
                        <a:pt x="1812" y="1788"/>
                      </a:lnTo>
                      <a:lnTo>
                        <a:pt x="1806" y="1788"/>
                      </a:lnTo>
                      <a:close/>
                      <a:moveTo>
                        <a:pt x="1794" y="2028"/>
                      </a:moveTo>
                      <a:lnTo>
                        <a:pt x="1788" y="2028"/>
                      </a:lnTo>
                      <a:lnTo>
                        <a:pt x="1782" y="2040"/>
                      </a:lnTo>
                      <a:lnTo>
                        <a:pt x="1782" y="2046"/>
                      </a:lnTo>
                      <a:lnTo>
                        <a:pt x="1788" y="2058"/>
                      </a:lnTo>
                      <a:lnTo>
                        <a:pt x="1788" y="2064"/>
                      </a:lnTo>
                      <a:lnTo>
                        <a:pt x="1794" y="2076"/>
                      </a:lnTo>
                      <a:lnTo>
                        <a:pt x="1800" y="2064"/>
                      </a:lnTo>
                      <a:lnTo>
                        <a:pt x="1800" y="2028"/>
                      </a:lnTo>
                      <a:lnTo>
                        <a:pt x="1794" y="2028"/>
                      </a:lnTo>
                      <a:close/>
                      <a:moveTo>
                        <a:pt x="1890" y="2310"/>
                      </a:moveTo>
                      <a:lnTo>
                        <a:pt x="1884" y="2316"/>
                      </a:lnTo>
                      <a:lnTo>
                        <a:pt x="1884" y="2334"/>
                      </a:lnTo>
                      <a:lnTo>
                        <a:pt x="1890" y="2346"/>
                      </a:lnTo>
                      <a:lnTo>
                        <a:pt x="1896" y="2352"/>
                      </a:lnTo>
                      <a:lnTo>
                        <a:pt x="1908" y="2358"/>
                      </a:lnTo>
                      <a:lnTo>
                        <a:pt x="1908" y="2346"/>
                      </a:lnTo>
                      <a:lnTo>
                        <a:pt x="1902" y="2334"/>
                      </a:lnTo>
                      <a:lnTo>
                        <a:pt x="1902" y="2322"/>
                      </a:lnTo>
                      <a:lnTo>
                        <a:pt x="1896" y="2310"/>
                      </a:lnTo>
                      <a:lnTo>
                        <a:pt x="1890" y="2310"/>
                      </a:lnTo>
                      <a:close/>
                      <a:moveTo>
                        <a:pt x="1920" y="672"/>
                      </a:moveTo>
                      <a:lnTo>
                        <a:pt x="1932" y="660"/>
                      </a:lnTo>
                      <a:lnTo>
                        <a:pt x="1944" y="654"/>
                      </a:lnTo>
                      <a:lnTo>
                        <a:pt x="1950" y="648"/>
                      </a:lnTo>
                      <a:lnTo>
                        <a:pt x="1956" y="648"/>
                      </a:lnTo>
                      <a:lnTo>
                        <a:pt x="1956" y="618"/>
                      </a:lnTo>
                      <a:lnTo>
                        <a:pt x="1950" y="618"/>
                      </a:lnTo>
                      <a:lnTo>
                        <a:pt x="1944" y="612"/>
                      </a:lnTo>
                      <a:lnTo>
                        <a:pt x="1878" y="612"/>
                      </a:lnTo>
                      <a:lnTo>
                        <a:pt x="1878" y="606"/>
                      </a:lnTo>
                      <a:lnTo>
                        <a:pt x="1890" y="594"/>
                      </a:lnTo>
                      <a:lnTo>
                        <a:pt x="1896" y="594"/>
                      </a:lnTo>
                      <a:lnTo>
                        <a:pt x="1878" y="564"/>
                      </a:lnTo>
                      <a:lnTo>
                        <a:pt x="1848" y="564"/>
                      </a:lnTo>
                      <a:lnTo>
                        <a:pt x="1842" y="558"/>
                      </a:lnTo>
                      <a:lnTo>
                        <a:pt x="1848" y="558"/>
                      </a:lnTo>
                      <a:lnTo>
                        <a:pt x="1860" y="546"/>
                      </a:lnTo>
                      <a:lnTo>
                        <a:pt x="1854" y="540"/>
                      </a:lnTo>
                      <a:lnTo>
                        <a:pt x="1818" y="522"/>
                      </a:lnTo>
                      <a:lnTo>
                        <a:pt x="1806" y="534"/>
                      </a:lnTo>
                      <a:lnTo>
                        <a:pt x="1806" y="558"/>
                      </a:lnTo>
                      <a:lnTo>
                        <a:pt x="1788" y="558"/>
                      </a:lnTo>
                      <a:lnTo>
                        <a:pt x="1770" y="546"/>
                      </a:lnTo>
                      <a:lnTo>
                        <a:pt x="1758" y="540"/>
                      </a:lnTo>
                      <a:lnTo>
                        <a:pt x="1740" y="540"/>
                      </a:lnTo>
                      <a:lnTo>
                        <a:pt x="1728" y="552"/>
                      </a:lnTo>
                      <a:lnTo>
                        <a:pt x="1716" y="558"/>
                      </a:lnTo>
                      <a:lnTo>
                        <a:pt x="1692" y="582"/>
                      </a:lnTo>
                      <a:lnTo>
                        <a:pt x="1656" y="582"/>
                      </a:lnTo>
                      <a:lnTo>
                        <a:pt x="1656" y="588"/>
                      </a:lnTo>
                      <a:lnTo>
                        <a:pt x="1662" y="594"/>
                      </a:lnTo>
                      <a:lnTo>
                        <a:pt x="1662" y="618"/>
                      </a:lnTo>
                      <a:lnTo>
                        <a:pt x="1656" y="624"/>
                      </a:lnTo>
                      <a:lnTo>
                        <a:pt x="1626" y="624"/>
                      </a:lnTo>
                      <a:lnTo>
                        <a:pt x="1632" y="636"/>
                      </a:lnTo>
                      <a:lnTo>
                        <a:pt x="1632" y="654"/>
                      </a:lnTo>
                      <a:lnTo>
                        <a:pt x="1620" y="666"/>
                      </a:lnTo>
                      <a:lnTo>
                        <a:pt x="1566" y="666"/>
                      </a:lnTo>
                      <a:lnTo>
                        <a:pt x="1566" y="684"/>
                      </a:lnTo>
                      <a:lnTo>
                        <a:pt x="1572" y="690"/>
                      </a:lnTo>
                      <a:lnTo>
                        <a:pt x="1596" y="690"/>
                      </a:lnTo>
                      <a:lnTo>
                        <a:pt x="1596" y="714"/>
                      </a:lnTo>
                      <a:lnTo>
                        <a:pt x="1608" y="726"/>
                      </a:lnTo>
                      <a:lnTo>
                        <a:pt x="1608" y="732"/>
                      </a:lnTo>
                      <a:lnTo>
                        <a:pt x="1584" y="744"/>
                      </a:lnTo>
                      <a:lnTo>
                        <a:pt x="1572" y="744"/>
                      </a:lnTo>
                      <a:lnTo>
                        <a:pt x="1566" y="738"/>
                      </a:lnTo>
                      <a:lnTo>
                        <a:pt x="1554" y="738"/>
                      </a:lnTo>
                      <a:lnTo>
                        <a:pt x="1542" y="744"/>
                      </a:lnTo>
                      <a:lnTo>
                        <a:pt x="1512" y="744"/>
                      </a:lnTo>
                      <a:lnTo>
                        <a:pt x="1500" y="738"/>
                      </a:lnTo>
                      <a:lnTo>
                        <a:pt x="1482" y="738"/>
                      </a:lnTo>
                      <a:lnTo>
                        <a:pt x="1476" y="744"/>
                      </a:lnTo>
                      <a:lnTo>
                        <a:pt x="1464" y="750"/>
                      </a:lnTo>
                      <a:lnTo>
                        <a:pt x="1440" y="750"/>
                      </a:lnTo>
                      <a:lnTo>
                        <a:pt x="1428" y="738"/>
                      </a:lnTo>
                      <a:lnTo>
                        <a:pt x="1428" y="732"/>
                      </a:lnTo>
                      <a:lnTo>
                        <a:pt x="1428" y="738"/>
                      </a:lnTo>
                      <a:lnTo>
                        <a:pt x="1416" y="738"/>
                      </a:lnTo>
                      <a:lnTo>
                        <a:pt x="1392" y="726"/>
                      </a:lnTo>
                      <a:lnTo>
                        <a:pt x="1374" y="708"/>
                      </a:lnTo>
                      <a:lnTo>
                        <a:pt x="1374" y="696"/>
                      </a:lnTo>
                      <a:lnTo>
                        <a:pt x="1380" y="696"/>
                      </a:lnTo>
                      <a:lnTo>
                        <a:pt x="1374" y="696"/>
                      </a:lnTo>
                      <a:lnTo>
                        <a:pt x="1368" y="690"/>
                      </a:lnTo>
                      <a:lnTo>
                        <a:pt x="1368" y="642"/>
                      </a:lnTo>
                      <a:lnTo>
                        <a:pt x="1362" y="636"/>
                      </a:lnTo>
                      <a:lnTo>
                        <a:pt x="1350" y="630"/>
                      </a:lnTo>
                      <a:lnTo>
                        <a:pt x="1338" y="630"/>
                      </a:lnTo>
                      <a:lnTo>
                        <a:pt x="1326" y="642"/>
                      </a:lnTo>
                      <a:lnTo>
                        <a:pt x="1314" y="648"/>
                      </a:lnTo>
                      <a:lnTo>
                        <a:pt x="1326" y="666"/>
                      </a:lnTo>
                      <a:lnTo>
                        <a:pt x="1326" y="714"/>
                      </a:lnTo>
                      <a:lnTo>
                        <a:pt x="1338" y="738"/>
                      </a:lnTo>
                      <a:lnTo>
                        <a:pt x="1338" y="774"/>
                      </a:lnTo>
                      <a:lnTo>
                        <a:pt x="1272" y="774"/>
                      </a:lnTo>
                      <a:lnTo>
                        <a:pt x="1272" y="762"/>
                      </a:lnTo>
                      <a:lnTo>
                        <a:pt x="1266" y="756"/>
                      </a:lnTo>
                      <a:lnTo>
                        <a:pt x="1260" y="756"/>
                      </a:lnTo>
                      <a:lnTo>
                        <a:pt x="1248" y="762"/>
                      </a:lnTo>
                      <a:lnTo>
                        <a:pt x="1242" y="774"/>
                      </a:lnTo>
                      <a:lnTo>
                        <a:pt x="1236" y="762"/>
                      </a:lnTo>
                      <a:lnTo>
                        <a:pt x="1224" y="756"/>
                      </a:lnTo>
                      <a:lnTo>
                        <a:pt x="1206" y="750"/>
                      </a:lnTo>
                      <a:lnTo>
                        <a:pt x="1188" y="750"/>
                      </a:lnTo>
                      <a:lnTo>
                        <a:pt x="1182" y="756"/>
                      </a:lnTo>
                      <a:lnTo>
                        <a:pt x="1152" y="738"/>
                      </a:lnTo>
                      <a:lnTo>
                        <a:pt x="1134" y="750"/>
                      </a:lnTo>
                      <a:lnTo>
                        <a:pt x="1080" y="696"/>
                      </a:lnTo>
                      <a:lnTo>
                        <a:pt x="1056" y="696"/>
                      </a:lnTo>
                      <a:lnTo>
                        <a:pt x="1056" y="690"/>
                      </a:lnTo>
                      <a:lnTo>
                        <a:pt x="1044" y="678"/>
                      </a:lnTo>
                      <a:lnTo>
                        <a:pt x="1038" y="678"/>
                      </a:lnTo>
                      <a:lnTo>
                        <a:pt x="1032" y="684"/>
                      </a:lnTo>
                      <a:lnTo>
                        <a:pt x="1032" y="702"/>
                      </a:lnTo>
                      <a:lnTo>
                        <a:pt x="1032" y="696"/>
                      </a:lnTo>
                      <a:lnTo>
                        <a:pt x="1026" y="690"/>
                      </a:lnTo>
                      <a:lnTo>
                        <a:pt x="1008" y="690"/>
                      </a:lnTo>
                      <a:lnTo>
                        <a:pt x="996" y="702"/>
                      </a:lnTo>
                      <a:lnTo>
                        <a:pt x="990" y="690"/>
                      </a:lnTo>
                      <a:lnTo>
                        <a:pt x="984" y="684"/>
                      </a:lnTo>
                      <a:lnTo>
                        <a:pt x="960" y="684"/>
                      </a:lnTo>
                      <a:lnTo>
                        <a:pt x="954" y="678"/>
                      </a:lnTo>
                      <a:lnTo>
                        <a:pt x="954" y="666"/>
                      </a:lnTo>
                      <a:lnTo>
                        <a:pt x="942" y="666"/>
                      </a:lnTo>
                      <a:lnTo>
                        <a:pt x="936" y="672"/>
                      </a:lnTo>
                      <a:lnTo>
                        <a:pt x="918" y="672"/>
                      </a:lnTo>
                      <a:lnTo>
                        <a:pt x="912" y="666"/>
                      </a:lnTo>
                      <a:lnTo>
                        <a:pt x="906" y="654"/>
                      </a:lnTo>
                      <a:lnTo>
                        <a:pt x="900" y="648"/>
                      </a:lnTo>
                      <a:lnTo>
                        <a:pt x="888" y="648"/>
                      </a:lnTo>
                      <a:lnTo>
                        <a:pt x="846" y="630"/>
                      </a:lnTo>
                      <a:lnTo>
                        <a:pt x="834" y="612"/>
                      </a:lnTo>
                      <a:lnTo>
                        <a:pt x="810" y="612"/>
                      </a:lnTo>
                      <a:lnTo>
                        <a:pt x="792" y="588"/>
                      </a:lnTo>
                      <a:lnTo>
                        <a:pt x="780" y="594"/>
                      </a:lnTo>
                      <a:lnTo>
                        <a:pt x="750" y="564"/>
                      </a:lnTo>
                      <a:lnTo>
                        <a:pt x="750" y="552"/>
                      </a:lnTo>
                      <a:lnTo>
                        <a:pt x="762" y="540"/>
                      </a:lnTo>
                      <a:lnTo>
                        <a:pt x="768" y="540"/>
                      </a:lnTo>
                      <a:lnTo>
                        <a:pt x="756" y="528"/>
                      </a:lnTo>
                      <a:lnTo>
                        <a:pt x="756" y="522"/>
                      </a:lnTo>
                      <a:lnTo>
                        <a:pt x="762" y="516"/>
                      </a:lnTo>
                      <a:lnTo>
                        <a:pt x="756" y="504"/>
                      </a:lnTo>
                      <a:lnTo>
                        <a:pt x="780" y="480"/>
                      </a:lnTo>
                      <a:lnTo>
                        <a:pt x="786" y="456"/>
                      </a:lnTo>
                      <a:lnTo>
                        <a:pt x="762" y="438"/>
                      </a:lnTo>
                      <a:lnTo>
                        <a:pt x="750" y="438"/>
                      </a:lnTo>
                      <a:lnTo>
                        <a:pt x="738" y="432"/>
                      </a:lnTo>
                      <a:lnTo>
                        <a:pt x="738" y="414"/>
                      </a:lnTo>
                      <a:lnTo>
                        <a:pt x="720" y="420"/>
                      </a:lnTo>
                      <a:lnTo>
                        <a:pt x="702" y="402"/>
                      </a:lnTo>
                      <a:lnTo>
                        <a:pt x="696" y="402"/>
                      </a:lnTo>
                      <a:lnTo>
                        <a:pt x="690" y="396"/>
                      </a:lnTo>
                      <a:lnTo>
                        <a:pt x="678" y="396"/>
                      </a:lnTo>
                      <a:lnTo>
                        <a:pt x="666" y="390"/>
                      </a:lnTo>
                      <a:lnTo>
                        <a:pt x="654" y="378"/>
                      </a:lnTo>
                      <a:lnTo>
                        <a:pt x="648" y="366"/>
                      </a:lnTo>
                      <a:lnTo>
                        <a:pt x="618" y="366"/>
                      </a:lnTo>
                      <a:lnTo>
                        <a:pt x="612" y="360"/>
                      </a:lnTo>
                      <a:lnTo>
                        <a:pt x="612" y="342"/>
                      </a:lnTo>
                      <a:lnTo>
                        <a:pt x="618" y="336"/>
                      </a:lnTo>
                      <a:lnTo>
                        <a:pt x="618" y="324"/>
                      </a:lnTo>
                      <a:lnTo>
                        <a:pt x="612" y="324"/>
                      </a:lnTo>
                      <a:lnTo>
                        <a:pt x="600" y="312"/>
                      </a:lnTo>
                      <a:lnTo>
                        <a:pt x="594" y="300"/>
                      </a:lnTo>
                      <a:lnTo>
                        <a:pt x="588" y="294"/>
                      </a:lnTo>
                      <a:lnTo>
                        <a:pt x="588" y="276"/>
                      </a:lnTo>
                      <a:lnTo>
                        <a:pt x="594" y="276"/>
                      </a:lnTo>
                      <a:lnTo>
                        <a:pt x="600" y="270"/>
                      </a:lnTo>
                      <a:lnTo>
                        <a:pt x="612" y="270"/>
                      </a:lnTo>
                      <a:lnTo>
                        <a:pt x="612" y="288"/>
                      </a:lnTo>
                      <a:lnTo>
                        <a:pt x="624" y="300"/>
                      </a:lnTo>
                      <a:lnTo>
                        <a:pt x="636" y="282"/>
                      </a:lnTo>
                      <a:lnTo>
                        <a:pt x="642" y="282"/>
                      </a:lnTo>
                      <a:lnTo>
                        <a:pt x="648" y="276"/>
                      </a:lnTo>
                      <a:lnTo>
                        <a:pt x="660" y="270"/>
                      </a:lnTo>
                      <a:lnTo>
                        <a:pt x="660" y="258"/>
                      </a:lnTo>
                      <a:lnTo>
                        <a:pt x="642" y="240"/>
                      </a:lnTo>
                      <a:lnTo>
                        <a:pt x="636" y="228"/>
                      </a:lnTo>
                      <a:lnTo>
                        <a:pt x="630" y="222"/>
                      </a:lnTo>
                      <a:lnTo>
                        <a:pt x="618" y="222"/>
                      </a:lnTo>
                      <a:lnTo>
                        <a:pt x="594" y="210"/>
                      </a:lnTo>
                      <a:lnTo>
                        <a:pt x="594" y="186"/>
                      </a:lnTo>
                      <a:lnTo>
                        <a:pt x="612" y="180"/>
                      </a:lnTo>
                      <a:lnTo>
                        <a:pt x="594" y="156"/>
                      </a:lnTo>
                      <a:lnTo>
                        <a:pt x="624" y="156"/>
                      </a:lnTo>
                      <a:lnTo>
                        <a:pt x="636" y="150"/>
                      </a:lnTo>
                      <a:lnTo>
                        <a:pt x="642" y="138"/>
                      </a:lnTo>
                      <a:lnTo>
                        <a:pt x="642" y="114"/>
                      </a:lnTo>
                      <a:lnTo>
                        <a:pt x="636" y="108"/>
                      </a:lnTo>
                      <a:lnTo>
                        <a:pt x="636" y="102"/>
                      </a:lnTo>
                      <a:lnTo>
                        <a:pt x="654" y="102"/>
                      </a:lnTo>
                      <a:lnTo>
                        <a:pt x="660" y="96"/>
                      </a:lnTo>
                      <a:lnTo>
                        <a:pt x="660" y="36"/>
                      </a:lnTo>
                      <a:lnTo>
                        <a:pt x="618" y="36"/>
                      </a:lnTo>
                      <a:lnTo>
                        <a:pt x="594" y="12"/>
                      </a:lnTo>
                      <a:lnTo>
                        <a:pt x="576" y="0"/>
                      </a:lnTo>
                      <a:lnTo>
                        <a:pt x="564" y="0"/>
                      </a:lnTo>
                      <a:lnTo>
                        <a:pt x="540" y="12"/>
                      </a:lnTo>
                      <a:lnTo>
                        <a:pt x="522" y="18"/>
                      </a:lnTo>
                      <a:lnTo>
                        <a:pt x="516" y="30"/>
                      </a:lnTo>
                      <a:lnTo>
                        <a:pt x="504" y="36"/>
                      </a:lnTo>
                      <a:lnTo>
                        <a:pt x="480" y="36"/>
                      </a:lnTo>
                      <a:lnTo>
                        <a:pt x="456" y="72"/>
                      </a:lnTo>
                      <a:lnTo>
                        <a:pt x="432" y="78"/>
                      </a:lnTo>
                      <a:lnTo>
                        <a:pt x="432" y="96"/>
                      </a:lnTo>
                      <a:lnTo>
                        <a:pt x="408" y="96"/>
                      </a:lnTo>
                      <a:lnTo>
                        <a:pt x="402" y="102"/>
                      </a:lnTo>
                      <a:lnTo>
                        <a:pt x="396" y="96"/>
                      </a:lnTo>
                      <a:lnTo>
                        <a:pt x="390" y="102"/>
                      </a:lnTo>
                      <a:lnTo>
                        <a:pt x="378" y="108"/>
                      </a:lnTo>
                      <a:lnTo>
                        <a:pt x="372" y="114"/>
                      </a:lnTo>
                      <a:lnTo>
                        <a:pt x="360" y="120"/>
                      </a:lnTo>
                      <a:lnTo>
                        <a:pt x="348" y="120"/>
                      </a:lnTo>
                      <a:lnTo>
                        <a:pt x="348" y="108"/>
                      </a:lnTo>
                      <a:lnTo>
                        <a:pt x="342" y="102"/>
                      </a:lnTo>
                      <a:lnTo>
                        <a:pt x="324" y="102"/>
                      </a:lnTo>
                      <a:lnTo>
                        <a:pt x="306" y="96"/>
                      </a:lnTo>
                      <a:lnTo>
                        <a:pt x="264" y="96"/>
                      </a:lnTo>
                      <a:lnTo>
                        <a:pt x="240" y="108"/>
                      </a:lnTo>
                      <a:lnTo>
                        <a:pt x="234" y="120"/>
                      </a:lnTo>
                      <a:lnTo>
                        <a:pt x="234" y="126"/>
                      </a:lnTo>
                      <a:lnTo>
                        <a:pt x="258" y="144"/>
                      </a:lnTo>
                      <a:lnTo>
                        <a:pt x="252" y="156"/>
                      </a:lnTo>
                      <a:lnTo>
                        <a:pt x="282" y="162"/>
                      </a:lnTo>
                      <a:lnTo>
                        <a:pt x="276" y="168"/>
                      </a:lnTo>
                      <a:lnTo>
                        <a:pt x="270" y="180"/>
                      </a:lnTo>
                      <a:lnTo>
                        <a:pt x="264" y="186"/>
                      </a:lnTo>
                      <a:lnTo>
                        <a:pt x="264" y="192"/>
                      </a:lnTo>
                      <a:lnTo>
                        <a:pt x="276" y="204"/>
                      </a:lnTo>
                      <a:lnTo>
                        <a:pt x="282" y="204"/>
                      </a:lnTo>
                      <a:lnTo>
                        <a:pt x="282" y="210"/>
                      </a:lnTo>
                      <a:lnTo>
                        <a:pt x="276" y="222"/>
                      </a:lnTo>
                      <a:lnTo>
                        <a:pt x="276" y="234"/>
                      </a:lnTo>
                      <a:lnTo>
                        <a:pt x="294" y="234"/>
                      </a:lnTo>
                      <a:lnTo>
                        <a:pt x="306" y="252"/>
                      </a:lnTo>
                      <a:lnTo>
                        <a:pt x="324" y="252"/>
                      </a:lnTo>
                      <a:lnTo>
                        <a:pt x="330" y="288"/>
                      </a:lnTo>
                      <a:lnTo>
                        <a:pt x="366" y="288"/>
                      </a:lnTo>
                      <a:lnTo>
                        <a:pt x="378" y="294"/>
                      </a:lnTo>
                      <a:lnTo>
                        <a:pt x="384" y="300"/>
                      </a:lnTo>
                      <a:lnTo>
                        <a:pt x="384" y="306"/>
                      </a:lnTo>
                      <a:lnTo>
                        <a:pt x="378" y="312"/>
                      </a:lnTo>
                      <a:lnTo>
                        <a:pt x="354" y="324"/>
                      </a:lnTo>
                      <a:lnTo>
                        <a:pt x="342" y="324"/>
                      </a:lnTo>
                      <a:lnTo>
                        <a:pt x="336" y="330"/>
                      </a:lnTo>
                      <a:lnTo>
                        <a:pt x="336" y="366"/>
                      </a:lnTo>
                      <a:lnTo>
                        <a:pt x="342" y="378"/>
                      </a:lnTo>
                      <a:lnTo>
                        <a:pt x="354" y="390"/>
                      </a:lnTo>
                      <a:lnTo>
                        <a:pt x="354" y="396"/>
                      </a:lnTo>
                      <a:lnTo>
                        <a:pt x="324" y="414"/>
                      </a:lnTo>
                      <a:lnTo>
                        <a:pt x="300" y="450"/>
                      </a:lnTo>
                      <a:lnTo>
                        <a:pt x="318" y="474"/>
                      </a:lnTo>
                      <a:lnTo>
                        <a:pt x="306" y="474"/>
                      </a:lnTo>
                      <a:lnTo>
                        <a:pt x="300" y="480"/>
                      </a:lnTo>
                      <a:lnTo>
                        <a:pt x="288" y="486"/>
                      </a:lnTo>
                      <a:lnTo>
                        <a:pt x="282" y="492"/>
                      </a:lnTo>
                      <a:lnTo>
                        <a:pt x="282" y="504"/>
                      </a:lnTo>
                      <a:lnTo>
                        <a:pt x="276" y="522"/>
                      </a:lnTo>
                      <a:lnTo>
                        <a:pt x="276" y="534"/>
                      </a:lnTo>
                      <a:lnTo>
                        <a:pt x="270" y="552"/>
                      </a:lnTo>
                      <a:lnTo>
                        <a:pt x="258" y="564"/>
                      </a:lnTo>
                      <a:lnTo>
                        <a:pt x="234" y="576"/>
                      </a:lnTo>
                      <a:lnTo>
                        <a:pt x="228" y="582"/>
                      </a:lnTo>
                      <a:lnTo>
                        <a:pt x="228" y="588"/>
                      </a:lnTo>
                      <a:lnTo>
                        <a:pt x="222" y="594"/>
                      </a:lnTo>
                      <a:lnTo>
                        <a:pt x="222" y="612"/>
                      </a:lnTo>
                      <a:lnTo>
                        <a:pt x="204" y="624"/>
                      </a:lnTo>
                      <a:lnTo>
                        <a:pt x="204" y="630"/>
                      </a:lnTo>
                      <a:lnTo>
                        <a:pt x="198" y="636"/>
                      </a:lnTo>
                      <a:lnTo>
                        <a:pt x="192" y="648"/>
                      </a:lnTo>
                      <a:lnTo>
                        <a:pt x="186" y="654"/>
                      </a:lnTo>
                      <a:lnTo>
                        <a:pt x="168" y="654"/>
                      </a:lnTo>
                      <a:lnTo>
                        <a:pt x="162" y="648"/>
                      </a:lnTo>
                      <a:lnTo>
                        <a:pt x="156" y="654"/>
                      </a:lnTo>
                      <a:lnTo>
                        <a:pt x="132" y="666"/>
                      </a:lnTo>
                      <a:lnTo>
                        <a:pt x="126" y="666"/>
                      </a:lnTo>
                      <a:lnTo>
                        <a:pt x="120" y="660"/>
                      </a:lnTo>
                      <a:lnTo>
                        <a:pt x="120" y="648"/>
                      </a:lnTo>
                      <a:lnTo>
                        <a:pt x="114" y="642"/>
                      </a:lnTo>
                      <a:lnTo>
                        <a:pt x="108" y="642"/>
                      </a:lnTo>
                      <a:lnTo>
                        <a:pt x="96" y="648"/>
                      </a:lnTo>
                      <a:lnTo>
                        <a:pt x="84" y="660"/>
                      </a:lnTo>
                      <a:lnTo>
                        <a:pt x="84" y="666"/>
                      </a:lnTo>
                      <a:lnTo>
                        <a:pt x="78" y="678"/>
                      </a:lnTo>
                      <a:lnTo>
                        <a:pt x="72" y="684"/>
                      </a:lnTo>
                      <a:lnTo>
                        <a:pt x="66" y="696"/>
                      </a:lnTo>
                      <a:lnTo>
                        <a:pt x="54" y="708"/>
                      </a:lnTo>
                      <a:lnTo>
                        <a:pt x="48" y="720"/>
                      </a:lnTo>
                      <a:lnTo>
                        <a:pt x="48" y="744"/>
                      </a:lnTo>
                      <a:lnTo>
                        <a:pt x="54" y="750"/>
                      </a:lnTo>
                      <a:lnTo>
                        <a:pt x="66" y="756"/>
                      </a:lnTo>
                      <a:lnTo>
                        <a:pt x="72" y="756"/>
                      </a:lnTo>
                      <a:lnTo>
                        <a:pt x="102" y="750"/>
                      </a:lnTo>
                      <a:lnTo>
                        <a:pt x="102" y="768"/>
                      </a:lnTo>
                      <a:lnTo>
                        <a:pt x="96" y="798"/>
                      </a:lnTo>
                      <a:lnTo>
                        <a:pt x="102" y="804"/>
                      </a:lnTo>
                      <a:lnTo>
                        <a:pt x="108" y="816"/>
                      </a:lnTo>
                      <a:lnTo>
                        <a:pt x="120" y="828"/>
                      </a:lnTo>
                      <a:lnTo>
                        <a:pt x="144" y="828"/>
                      </a:lnTo>
                      <a:lnTo>
                        <a:pt x="144" y="852"/>
                      </a:lnTo>
                      <a:lnTo>
                        <a:pt x="168" y="894"/>
                      </a:lnTo>
                      <a:lnTo>
                        <a:pt x="174" y="906"/>
                      </a:lnTo>
                      <a:lnTo>
                        <a:pt x="180" y="912"/>
                      </a:lnTo>
                      <a:lnTo>
                        <a:pt x="180" y="936"/>
                      </a:lnTo>
                      <a:lnTo>
                        <a:pt x="168" y="942"/>
                      </a:lnTo>
                      <a:lnTo>
                        <a:pt x="162" y="948"/>
                      </a:lnTo>
                      <a:lnTo>
                        <a:pt x="144" y="948"/>
                      </a:lnTo>
                      <a:lnTo>
                        <a:pt x="138" y="942"/>
                      </a:lnTo>
                      <a:lnTo>
                        <a:pt x="138" y="930"/>
                      </a:lnTo>
                      <a:lnTo>
                        <a:pt x="132" y="930"/>
                      </a:lnTo>
                      <a:lnTo>
                        <a:pt x="120" y="936"/>
                      </a:lnTo>
                      <a:lnTo>
                        <a:pt x="108" y="948"/>
                      </a:lnTo>
                      <a:lnTo>
                        <a:pt x="84" y="948"/>
                      </a:lnTo>
                      <a:lnTo>
                        <a:pt x="78" y="942"/>
                      </a:lnTo>
                      <a:lnTo>
                        <a:pt x="78" y="936"/>
                      </a:lnTo>
                      <a:lnTo>
                        <a:pt x="54" y="948"/>
                      </a:lnTo>
                      <a:lnTo>
                        <a:pt x="48" y="942"/>
                      </a:lnTo>
                      <a:lnTo>
                        <a:pt x="36" y="936"/>
                      </a:lnTo>
                      <a:lnTo>
                        <a:pt x="24" y="936"/>
                      </a:lnTo>
                      <a:lnTo>
                        <a:pt x="12" y="948"/>
                      </a:lnTo>
                      <a:lnTo>
                        <a:pt x="12" y="960"/>
                      </a:lnTo>
                      <a:lnTo>
                        <a:pt x="18" y="966"/>
                      </a:lnTo>
                      <a:lnTo>
                        <a:pt x="0" y="972"/>
                      </a:lnTo>
                      <a:lnTo>
                        <a:pt x="36" y="972"/>
                      </a:lnTo>
                      <a:lnTo>
                        <a:pt x="30" y="984"/>
                      </a:lnTo>
                      <a:lnTo>
                        <a:pt x="30" y="1014"/>
                      </a:lnTo>
                      <a:lnTo>
                        <a:pt x="36" y="1026"/>
                      </a:lnTo>
                      <a:lnTo>
                        <a:pt x="48" y="1032"/>
                      </a:lnTo>
                      <a:lnTo>
                        <a:pt x="66" y="1038"/>
                      </a:lnTo>
                      <a:lnTo>
                        <a:pt x="120" y="1038"/>
                      </a:lnTo>
                      <a:lnTo>
                        <a:pt x="132" y="1032"/>
                      </a:lnTo>
                      <a:lnTo>
                        <a:pt x="150" y="1014"/>
                      </a:lnTo>
                      <a:lnTo>
                        <a:pt x="162" y="1008"/>
                      </a:lnTo>
                      <a:lnTo>
                        <a:pt x="168" y="1020"/>
                      </a:lnTo>
                      <a:lnTo>
                        <a:pt x="168" y="1026"/>
                      </a:lnTo>
                      <a:lnTo>
                        <a:pt x="162" y="1038"/>
                      </a:lnTo>
                      <a:lnTo>
                        <a:pt x="144" y="1056"/>
                      </a:lnTo>
                      <a:lnTo>
                        <a:pt x="120" y="1068"/>
                      </a:lnTo>
                      <a:lnTo>
                        <a:pt x="114" y="1074"/>
                      </a:lnTo>
                      <a:lnTo>
                        <a:pt x="90" y="1074"/>
                      </a:lnTo>
                      <a:lnTo>
                        <a:pt x="78" y="1080"/>
                      </a:lnTo>
                      <a:lnTo>
                        <a:pt x="60" y="1086"/>
                      </a:lnTo>
                      <a:lnTo>
                        <a:pt x="48" y="1092"/>
                      </a:lnTo>
                      <a:lnTo>
                        <a:pt x="42" y="1098"/>
                      </a:lnTo>
                      <a:lnTo>
                        <a:pt x="54" y="1122"/>
                      </a:lnTo>
                      <a:lnTo>
                        <a:pt x="66" y="1128"/>
                      </a:lnTo>
                      <a:lnTo>
                        <a:pt x="78" y="1140"/>
                      </a:lnTo>
                      <a:lnTo>
                        <a:pt x="96" y="1152"/>
                      </a:lnTo>
                      <a:lnTo>
                        <a:pt x="108" y="1164"/>
                      </a:lnTo>
                      <a:lnTo>
                        <a:pt x="132" y="1182"/>
                      </a:lnTo>
                      <a:lnTo>
                        <a:pt x="162" y="1206"/>
                      </a:lnTo>
                      <a:lnTo>
                        <a:pt x="204" y="1224"/>
                      </a:lnTo>
                      <a:lnTo>
                        <a:pt x="240" y="1218"/>
                      </a:lnTo>
                      <a:lnTo>
                        <a:pt x="270" y="1200"/>
                      </a:lnTo>
                      <a:lnTo>
                        <a:pt x="294" y="1176"/>
                      </a:lnTo>
                      <a:lnTo>
                        <a:pt x="300" y="1158"/>
                      </a:lnTo>
                      <a:lnTo>
                        <a:pt x="300" y="1128"/>
                      </a:lnTo>
                      <a:lnTo>
                        <a:pt x="306" y="1116"/>
                      </a:lnTo>
                      <a:lnTo>
                        <a:pt x="318" y="1104"/>
                      </a:lnTo>
                      <a:lnTo>
                        <a:pt x="324" y="1092"/>
                      </a:lnTo>
                      <a:lnTo>
                        <a:pt x="330" y="1086"/>
                      </a:lnTo>
                      <a:lnTo>
                        <a:pt x="342" y="1086"/>
                      </a:lnTo>
                      <a:lnTo>
                        <a:pt x="348" y="1080"/>
                      </a:lnTo>
                      <a:lnTo>
                        <a:pt x="354" y="1080"/>
                      </a:lnTo>
                      <a:lnTo>
                        <a:pt x="360" y="1086"/>
                      </a:lnTo>
                      <a:lnTo>
                        <a:pt x="360" y="1098"/>
                      </a:lnTo>
                      <a:lnTo>
                        <a:pt x="348" y="1110"/>
                      </a:lnTo>
                      <a:lnTo>
                        <a:pt x="336" y="1128"/>
                      </a:lnTo>
                      <a:lnTo>
                        <a:pt x="324" y="1140"/>
                      </a:lnTo>
                      <a:lnTo>
                        <a:pt x="318" y="1152"/>
                      </a:lnTo>
                      <a:lnTo>
                        <a:pt x="318" y="1164"/>
                      </a:lnTo>
                      <a:lnTo>
                        <a:pt x="324" y="1176"/>
                      </a:lnTo>
                      <a:lnTo>
                        <a:pt x="336" y="1182"/>
                      </a:lnTo>
                      <a:lnTo>
                        <a:pt x="342" y="1182"/>
                      </a:lnTo>
                      <a:lnTo>
                        <a:pt x="354" y="1194"/>
                      </a:lnTo>
                      <a:lnTo>
                        <a:pt x="354" y="1206"/>
                      </a:lnTo>
                      <a:lnTo>
                        <a:pt x="348" y="1242"/>
                      </a:lnTo>
                      <a:lnTo>
                        <a:pt x="342" y="1284"/>
                      </a:lnTo>
                      <a:lnTo>
                        <a:pt x="336" y="1338"/>
                      </a:lnTo>
                      <a:lnTo>
                        <a:pt x="342" y="1398"/>
                      </a:lnTo>
                      <a:lnTo>
                        <a:pt x="354" y="1446"/>
                      </a:lnTo>
                      <a:lnTo>
                        <a:pt x="384" y="1536"/>
                      </a:lnTo>
                      <a:lnTo>
                        <a:pt x="402" y="1554"/>
                      </a:lnTo>
                      <a:lnTo>
                        <a:pt x="402" y="1596"/>
                      </a:lnTo>
                      <a:lnTo>
                        <a:pt x="414" y="1620"/>
                      </a:lnTo>
                      <a:lnTo>
                        <a:pt x="426" y="1626"/>
                      </a:lnTo>
                      <a:lnTo>
                        <a:pt x="438" y="1626"/>
                      </a:lnTo>
                      <a:lnTo>
                        <a:pt x="444" y="1632"/>
                      </a:lnTo>
                      <a:lnTo>
                        <a:pt x="450" y="1632"/>
                      </a:lnTo>
                      <a:lnTo>
                        <a:pt x="450" y="1644"/>
                      </a:lnTo>
                      <a:lnTo>
                        <a:pt x="456" y="1656"/>
                      </a:lnTo>
                      <a:lnTo>
                        <a:pt x="456" y="1674"/>
                      </a:lnTo>
                      <a:lnTo>
                        <a:pt x="474" y="1710"/>
                      </a:lnTo>
                      <a:lnTo>
                        <a:pt x="498" y="1722"/>
                      </a:lnTo>
                      <a:lnTo>
                        <a:pt x="504" y="1728"/>
                      </a:lnTo>
                      <a:lnTo>
                        <a:pt x="510" y="1728"/>
                      </a:lnTo>
                      <a:lnTo>
                        <a:pt x="510" y="1746"/>
                      </a:lnTo>
                      <a:lnTo>
                        <a:pt x="516" y="1782"/>
                      </a:lnTo>
                      <a:lnTo>
                        <a:pt x="522" y="1830"/>
                      </a:lnTo>
                      <a:lnTo>
                        <a:pt x="534" y="1872"/>
                      </a:lnTo>
                      <a:lnTo>
                        <a:pt x="552" y="1908"/>
                      </a:lnTo>
                      <a:lnTo>
                        <a:pt x="576" y="1944"/>
                      </a:lnTo>
                      <a:lnTo>
                        <a:pt x="600" y="1974"/>
                      </a:lnTo>
                      <a:lnTo>
                        <a:pt x="612" y="1998"/>
                      </a:lnTo>
                      <a:lnTo>
                        <a:pt x="618" y="2016"/>
                      </a:lnTo>
                      <a:lnTo>
                        <a:pt x="618" y="2070"/>
                      </a:lnTo>
                      <a:lnTo>
                        <a:pt x="624" y="2094"/>
                      </a:lnTo>
                      <a:lnTo>
                        <a:pt x="642" y="2124"/>
                      </a:lnTo>
                      <a:lnTo>
                        <a:pt x="672" y="2166"/>
                      </a:lnTo>
                      <a:lnTo>
                        <a:pt x="696" y="2202"/>
                      </a:lnTo>
                      <a:lnTo>
                        <a:pt x="714" y="2232"/>
                      </a:lnTo>
                      <a:lnTo>
                        <a:pt x="720" y="2244"/>
                      </a:lnTo>
                      <a:lnTo>
                        <a:pt x="726" y="2244"/>
                      </a:lnTo>
                      <a:lnTo>
                        <a:pt x="732" y="2238"/>
                      </a:lnTo>
                      <a:lnTo>
                        <a:pt x="744" y="2238"/>
                      </a:lnTo>
                      <a:lnTo>
                        <a:pt x="768" y="2226"/>
                      </a:lnTo>
                      <a:lnTo>
                        <a:pt x="774" y="2220"/>
                      </a:lnTo>
                      <a:lnTo>
                        <a:pt x="780" y="2208"/>
                      </a:lnTo>
                      <a:lnTo>
                        <a:pt x="780" y="2172"/>
                      </a:lnTo>
                      <a:lnTo>
                        <a:pt x="786" y="2160"/>
                      </a:lnTo>
                      <a:lnTo>
                        <a:pt x="798" y="2154"/>
                      </a:lnTo>
                      <a:lnTo>
                        <a:pt x="804" y="2154"/>
                      </a:lnTo>
                      <a:lnTo>
                        <a:pt x="810" y="2160"/>
                      </a:lnTo>
                      <a:lnTo>
                        <a:pt x="828" y="2160"/>
                      </a:lnTo>
                      <a:lnTo>
                        <a:pt x="834" y="2154"/>
                      </a:lnTo>
                      <a:lnTo>
                        <a:pt x="846" y="2148"/>
                      </a:lnTo>
                      <a:lnTo>
                        <a:pt x="852" y="2142"/>
                      </a:lnTo>
                      <a:lnTo>
                        <a:pt x="864" y="2136"/>
                      </a:lnTo>
                      <a:lnTo>
                        <a:pt x="852" y="2136"/>
                      </a:lnTo>
                      <a:lnTo>
                        <a:pt x="846" y="2130"/>
                      </a:lnTo>
                      <a:lnTo>
                        <a:pt x="846" y="2118"/>
                      </a:lnTo>
                      <a:lnTo>
                        <a:pt x="852" y="2100"/>
                      </a:lnTo>
                      <a:lnTo>
                        <a:pt x="858" y="2088"/>
                      </a:lnTo>
                      <a:lnTo>
                        <a:pt x="906" y="2064"/>
                      </a:lnTo>
                      <a:lnTo>
                        <a:pt x="918" y="2052"/>
                      </a:lnTo>
                      <a:lnTo>
                        <a:pt x="918" y="2040"/>
                      </a:lnTo>
                      <a:lnTo>
                        <a:pt x="912" y="2028"/>
                      </a:lnTo>
                      <a:lnTo>
                        <a:pt x="912" y="2010"/>
                      </a:lnTo>
                      <a:lnTo>
                        <a:pt x="900" y="1974"/>
                      </a:lnTo>
                      <a:lnTo>
                        <a:pt x="900" y="1908"/>
                      </a:lnTo>
                      <a:lnTo>
                        <a:pt x="906" y="1890"/>
                      </a:lnTo>
                      <a:lnTo>
                        <a:pt x="906" y="1884"/>
                      </a:lnTo>
                      <a:lnTo>
                        <a:pt x="912" y="1878"/>
                      </a:lnTo>
                      <a:lnTo>
                        <a:pt x="912" y="1860"/>
                      </a:lnTo>
                      <a:lnTo>
                        <a:pt x="918" y="1842"/>
                      </a:lnTo>
                      <a:lnTo>
                        <a:pt x="918" y="1800"/>
                      </a:lnTo>
                      <a:lnTo>
                        <a:pt x="906" y="1776"/>
                      </a:lnTo>
                      <a:lnTo>
                        <a:pt x="888" y="1758"/>
                      </a:lnTo>
                      <a:lnTo>
                        <a:pt x="888" y="1728"/>
                      </a:lnTo>
                      <a:lnTo>
                        <a:pt x="894" y="1722"/>
                      </a:lnTo>
                      <a:lnTo>
                        <a:pt x="900" y="1710"/>
                      </a:lnTo>
                      <a:lnTo>
                        <a:pt x="900" y="1698"/>
                      </a:lnTo>
                      <a:lnTo>
                        <a:pt x="894" y="1686"/>
                      </a:lnTo>
                      <a:lnTo>
                        <a:pt x="894" y="1644"/>
                      </a:lnTo>
                      <a:lnTo>
                        <a:pt x="918" y="1632"/>
                      </a:lnTo>
                      <a:lnTo>
                        <a:pt x="924" y="1632"/>
                      </a:lnTo>
                      <a:lnTo>
                        <a:pt x="948" y="1620"/>
                      </a:lnTo>
                      <a:lnTo>
                        <a:pt x="948" y="1596"/>
                      </a:lnTo>
                      <a:lnTo>
                        <a:pt x="954" y="1584"/>
                      </a:lnTo>
                      <a:lnTo>
                        <a:pt x="960" y="1578"/>
                      </a:lnTo>
                      <a:lnTo>
                        <a:pt x="972" y="1572"/>
                      </a:lnTo>
                      <a:lnTo>
                        <a:pt x="990" y="1572"/>
                      </a:lnTo>
                      <a:lnTo>
                        <a:pt x="996" y="1560"/>
                      </a:lnTo>
                      <a:lnTo>
                        <a:pt x="1002" y="1566"/>
                      </a:lnTo>
                      <a:lnTo>
                        <a:pt x="1032" y="1566"/>
                      </a:lnTo>
                      <a:lnTo>
                        <a:pt x="1032" y="1548"/>
                      </a:lnTo>
                      <a:lnTo>
                        <a:pt x="1038" y="1530"/>
                      </a:lnTo>
                      <a:lnTo>
                        <a:pt x="1050" y="1518"/>
                      </a:lnTo>
                      <a:lnTo>
                        <a:pt x="1056" y="1500"/>
                      </a:lnTo>
                      <a:lnTo>
                        <a:pt x="1068" y="1488"/>
                      </a:lnTo>
                      <a:lnTo>
                        <a:pt x="1074" y="1476"/>
                      </a:lnTo>
                      <a:lnTo>
                        <a:pt x="1086" y="1470"/>
                      </a:lnTo>
                      <a:lnTo>
                        <a:pt x="1092" y="1464"/>
                      </a:lnTo>
                      <a:lnTo>
                        <a:pt x="1110" y="1458"/>
                      </a:lnTo>
                      <a:lnTo>
                        <a:pt x="1116" y="1452"/>
                      </a:lnTo>
                      <a:lnTo>
                        <a:pt x="1128" y="1446"/>
                      </a:lnTo>
                      <a:lnTo>
                        <a:pt x="1134" y="1428"/>
                      </a:lnTo>
                      <a:lnTo>
                        <a:pt x="1158" y="1380"/>
                      </a:lnTo>
                      <a:lnTo>
                        <a:pt x="1176" y="1362"/>
                      </a:lnTo>
                      <a:lnTo>
                        <a:pt x="1188" y="1356"/>
                      </a:lnTo>
                      <a:lnTo>
                        <a:pt x="1206" y="1344"/>
                      </a:lnTo>
                      <a:lnTo>
                        <a:pt x="1218" y="1338"/>
                      </a:lnTo>
                      <a:lnTo>
                        <a:pt x="1236" y="1320"/>
                      </a:lnTo>
                      <a:lnTo>
                        <a:pt x="1242" y="1320"/>
                      </a:lnTo>
                      <a:lnTo>
                        <a:pt x="1230" y="1290"/>
                      </a:lnTo>
                      <a:lnTo>
                        <a:pt x="1236" y="1284"/>
                      </a:lnTo>
                      <a:lnTo>
                        <a:pt x="1260" y="1314"/>
                      </a:lnTo>
                      <a:lnTo>
                        <a:pt x="1320" y="1254"/>
                      </a:lnTo>
                      <a:lnTo>
                        <a:pt x="1332" y="1230"/>
                      </a:lnTo>
                      <a:lnTo>
                        <a:pt x="1326" y="1224"/>
                      </a:lnTo>
                      <a:lnTo>
                        <a:pt x="1320" y="1212"/>
                      </a:lnTo>
                      <a:lnTo>
                        <a:pt x="1314" y="1206"/>
                      </a:lnTo>
                      <a:lnTo>
                        <a:pt x="1308" y="1194"/>
                      </a:lnTo>
                      <a:lnTo>
                        <a:pt x="1308" y="1182"/>
                      </a:lnTo>
                      <a:lnTo>
                        <a:pt x="1320" y="1176"/>
                      </a:lnTo>
                      <a:lnTo>
                        <a:pt x="1326" y="1170"/>
                      </a:lnTo>
                      <a:lnTo>
                        <a:pt x="1338" y="1170"/>
                      </a:lnTo>
                      <a:lnTo>
                        <a:pt x="1350" y="1164"/>
                      </a:lnTo>
                      <a:lnTo>
                        <a:pt x="1362" y="1152"/>
                      </a:lnTo>
                      <a:lnTo>
                        <a:pt x="1374" y="1134"/>
                      </a:lnTo>
                      <a:lnTo>
                        <a:pt x="1374" y="1110"/>
                      </a:lnTo>
                      <a:lnTo>
                        <a:pt x="1392" y="1116"/>
                      </a:lnTo>
                      <a:lnTo>
                        <a:pt x="1398" y="1146"/>
                      </a:lnTo>
                      <a:lnTo>
                        <a:pt x="1416" y="1110"/>
                      </a:lnTo>
                      <a:lnTo>
                        <a:pt x="1416" y="1128"/>
                      </a:lnTo>
                      <a:lnTo>
                        <a:pt x="1422" y="1140"/>
                      </a:lnTo>
                      <a:lnTo>
                        <a:pt x="1422" y="1158"/>
                      </a:lnTo>
                      <a:lnTo>
                        <a:pt x="1428" y="1170"/>
                      </a:lnTo>
                      <a:lnTo>
                        <a:pt x="1434" y="1176"/>
                      </a:lnTo>
                      <a:lnTo>
                        <a:pt x="1440" y="1176"/>
                      </a:lnTo>
                      <a:lnTo>
                        <a:pt x="1446" y="1170"/>
                      </a:lnTo>
                      <a:lnTo>
                        <a:pt x="1446" y="1158"/>
                      </a:lnTo>
                      <a:lnTo>
                        <a:pt x="1452" y="1152"/>
                      </a:lnTo>
                      <a:lnTo>
                        <a:pt x="1452" y="1140"/>
                      </a:lnTo>
                      <a:lnTo>
                        <a:pt x="1458" y="1110"/>
                      </a:lnTo>
                      <a:lnTo>
                        <a:pt x="1440" y="1068"/>
                      </a:lnTo>
                      <a:lnTo>
                        <a:pt x="1440" y="1038"/>
                      </a:lnTo>
                      <a:lnTo>
                        <a:pt x="1410" y="1014"/>
                      </a:lnTo>
                      <a:lnTo>
                        <a:pt x="1398" y="984"/>
                      </a:lnTo>
                      <a:lnTo>
                        <a:pt x="1404" y="972"/>
                      </a:lnTo>
                      <a:lnTo>
                        <a:pt x="1410" y="966"/>
                      </a:lnTo>
                      <a:lnTo>
                        <a:pt x="1416" y="948"/>
                      </a:lnTo>
                      <a:lnTo>
                        <a:pt x="1416" y="942"/>
                      </a:lnTo>
                      <a:lnTo>
                        <a:pt x="1410" y="936"/>
                      </a:lnTo>
                      <a:lnTo>
                        <a:pt x="1398" y="930"/>
                      </a:lnTo>
                      <a:lnTo>
                        <a:pt x="1380" y="930"/>
                      </a:lnTo>
                      <a:lnTo>
                        <a:pt x="1368" y="924"/>
                      </a:lnTo>
                      <a:lnTo>
                        <a:pt x="1356" y="912"/>
                      </a:lnTo>
                      <a:lnTo>
                        <a:pt x="1368" y="900"/>
                      </a:lnTo>
                      <a:lnTo>
                        <a:pt x="1374" y="900"/>
                      </a:lnTo>
                      <a:lnTo>
                        <a:pt x="1374" y="870"/>
                      </a:lnTo>
                      <a:lnTo>
                        <a:pt x="1410" y="870"/>
                      </a:lnTo>
                      <a:lnTo>
                        <a:pt x="1410" y="858"/>
                      </a:lnTo>
                      <a:lnTo>
                        <a:pt x="1380" y="840"/>
                      </a:lnTo>
                      <a:lnTo>
                        <a:pt x="1374" y="840"/>
                      </a:lnTo>
                      <a:lnTo>
                        <a:pt x="1362" y="828"/>
                      </a:lnTo>
                      <a:lnTo>
                        <a:pt x="1350" y="822"/>
                      </a:lnTo>
                      <a:lnTo>
                        <a:pt x="1344" y="810"/>
                      </a:lnTo>
                      <a:lnTo>
                        <a:pt x="1344" y="804"/>
                      </a:lnTo>
                      <a:lnTo>
                        <a:pt x="1350" y="792"/>
                      </a:lnTo>
                      <a:lnTo>
                        <a:pt x="1362" y="780"/>
                      </a:lnTo>
                      <a:lnTo>
                        <a:pt x="1350" y="762"/>
                      </a:lnTo>
                      <a:lnTo>
                        <a:pt x="1368" y="762"/>
                      </a:lnTo>
                      <a:lnTo>
                        <a:pt x="1392" y="774"/>
                      </a:lnTo>
                      <a:lnTo>
                        <a:pt x="1386" y="768"/>
                      </a:lnTo>
                      <a:lnTo>
                        <a:pt x="1404" y="762"/>
                      </a:lnTo>
                      <a:lnTo>
                        <a:pt x="1410" y="774"/>
                      </a:lnTo>
                      <a:lnTo>
                        <a:pt x="1410" y="780"/>
                      </a:lnTo>
                      <a:lnTo>
                        <a:pt x="1416" y="792"/>
                      </a:lnTo>
                      <a:lnTo>
                        <a:pt x="1422" y="798"/>
                      </a:lnTo>
                      <a:lnTo>
                        <a:pt x="1434" y="798"/>
                      </a:lnTo>
                      <a:lnTo>
                        <a:pt x="1440" y="804"/>
                      </a:lnTo>
                      <a:lnTo>
                        <a:pt x="1446" y="786"/>
                      </a:lnTo>
                      <a:lnTo>
                        <a:pt x="1452" y="792"/>
                      </a:lnTo>
                      <a:lnTo>
                        <a:pt x="1458" y="792"/>
                      </a:lnTo>
                      <a:lnTo>
                        <a:pt x="1464" y="798"/>
                      </a:lnTo>
                      <a:lnTo>
                        <a:pt x="1464" y="828"/>
                      </a:lnTo>
                      <a:lnTo>
                        <a:pt x="1470" y="828"/>
                      </a:lnTo>
                      <a:lnTo>
                        <a:pt x="1470" y="864"/>
                      </a:lnTo>
                      <a:lnTo>
                        <a:pt x="1476" y="864"/>
                      </a:lnTo>
                      <a:lnTo>
                        <a:pt x="1482" y="870"/>
                      </a:lnTo>
                      <a:lnTo>
                        <a:pt x="1542" y="870"/>
                      </a:lnTo>
                      <a:lnTo>
                        <a:pt x="1554" y="876"/>
                      </a:lnTo>
                      <a:lnTo>
                        <a:pt x="1572" y="876"/>
                      </a:lnTo>
                      <a:lnTo>
                        <a:pt x="1620" y="864"/>
                      </a:lnTo>
                      <a:lnTo>
                        <a:pt x="1626" y="864"/>
                      </a:lnTo>
                      <a:lnTo>
                        <a:pt x="1650" y="888"/>
                      </a:lnTo>
                      <a:lnTo>
                        <a:pt x="1650" y="894"/>
                      </a:lnTo>
                      <a:lnTo>
                        <a:pt x="1644" y="900"/>
                      </a:lnTo>
                      <a:lnTo>
                        <a:pt x="1638" y="900"/>
                      </a:lnTo>
                      <a:lnTo>
                        <a:pt x="1638" y="912"/>
                      </a:lnTo>
                      <a:lnTo>
                        <a:pt x="1632" y="930"/>
                      </a:lnTo>
                      <a:lnTo>
                        <a:pt x="1626" y="942"/>
                      </a:lnTo>
                      <a:lnTo>
                        <a:pt x="1620" y="948"/>
                      </a:lnTo>
                      <a:lnTo>
                        <a:pt x="1614" y="948"/>
                      </a:lnTo>
                      <a:lnTo>
                        <a:pt x="1602" y="954"/>
                      </a:lnTo>
                      <a:lnTo>
                        <a:pt x="1596" y="954"/>
                      </a:lnTo>
                      <a:lnTo>
                        <a:pt x="1584" y="966"/>
                      </a:lnTo>
                      <a:lnTo>
                        <a:pt x="1578" y="978"/>
                      </a:lnTo>
                      <a:lnTo>
                        <a:pt x="1578" y="996"/>
                      </a:lnTo>
                      <a:lnTo>
                        <a:pt x="1584" y="1008"/>
                      </a:lnTo>
                      <a:lnTo>
                        <a:pt x="1602" y="1026"/>
                      </a:lnTo>
                      <a:lnTo>
                        <a:pt x="1608" y="1026"/>
                      </a:lnTo>
                      <a:lnTo>
                        <a:pt x="1626" y="1050"/>
                      </a:lnTo>
                      <a:lnTo>
                        <a:pt x="1632" y="1014"/>
                      </a:lnTo>
                      <a:lnTo>
                        <a:pt x="1632" y="990"/>
                      </a:lnTo>
                      <a:lnTo>
                        <a:pt x="1650" y="990"/>
                      </a:lnTo>
                      <a:lnTo>
                        <a:pt x="1662" y="996"/>
                      </a:lnTo>
                      <a:lnTo>
                        <a:pt x="1668" y="1002"/>
                      </a:lnTo>
                      <a:lnTo>
                        <a:pt x="1668" y="1020"/>
                      </a:lnTo>
                      <a:lnTo>
                        <a:pt x="1674" y="1032"/>
                      </a:lnTo>
                      <a:lnTo>
                        <a:pt x="1674" y="1038"/>
                      </a:lnTo>
                      <a:lnTo>
                        <a:pt x="1680" y="1050"/>
                      </a:lnTo>
                      <a:lnTo>
                        <a:pt x="1680" y="1062"/>
                      </a:lnTo>
                      <a:lnTo>
                        <a:pt x="1686" y="1074"/>
                      </a:lnTo>
                      <a:lnTo>
                        <a:pt x="1692" y="1092"/>
                      </a:lnTo>
                      <a:lnTo>
                        <a:pt x="1698" y="1104"/>
                      </a:lnTo>
                      <a:lnTo>
                        <a:pt x="1704" y="1110"/>
                      </a:lnTo>
                      <a:lnTo>
                        <a:pt x="1704" y="1116"/>
                      </a:lnTo>
                      <a:lnTo>
                        <a:pt x="1722" y="1134"/>
                      </a:lnTo>
                      <a:lnTo>
                        <a:pt x="1722" y="1110"/>
                      </a:lnTo>
                      <a:lnTo>
                        <a:pt x="1728" y="1110"/>
                      </a:lnTo>
                      <a:lnTo>
                        <a:pt x="1734" y="1116"/>
                      </a:lnTo>
                      <a:lnTo>
                        <a:pt x="1746" y="1116"/>
                      </a:lnTo>
                      <a:lnTo>
                        <a:pt x="1746" y="1104"/>
                      </a:lnTo>
                      <a:lnTo>
                        <a:pt x="1728" y="1086"/>
                      </a:lnTo>
                      <a:lnTo>
                        <a:pt x="1728" y="1062"/>
                      </a:lnTo>
                      <a:lnTo>
                        <a:pt x="1722" y="1050"/>
                      </a:lnTo>
                      <a:lnTo>
                        <a:pt x="1740" y="1032"/>
                      </a:lnTo>
                      <a:lnTo>
                        <a:pt x="1746" y="1032"/>
                      </a:lnTo>
                      <a:lnTo>
                        <a:pt x="1740" y="984"/>
                      </a:lnTo>
                      <a:lnTo>
                        <a:pt x="1722" y="966"/>
                      </a:lnTo>
                      <a:lnTo>
                        <a:pt x="1716" y="966"/>
                      </a:lnTo>
                      <a:lnTo>
                        <a:pt x="1770" y="966"/>
                      </a:lnTo>
                      <a:lnTo>
                        <a:pt x="1782" y="972"/>
                      </a:lnTo>
                      <a:lnTo>
                        <a:pt x="1794" y="972"/>
                      </a:lnTo>
                      <a:lnTo>
                        <a:pt x="1794" y="936"/>
                      </a:lnTo>
                      <a:lnTo>
                        <a:pt x="1812" y="882"/>
                      </a:lnTo>
                      <a:lnTo>
                        <a:pt x="1806" y="876"/>
                      </a:lnTo>
                      <a:lnTo>
                        <a:pt x="1800" y="864"/>
                      </a:lnTo>
                      <a:lnTo>
                        <a:pt x="1800" y="846"/>
                      </a:lnTo>
                      <a:lnTo>
                        <a:pt x="1812" y="840"/>
                      </a:lnTo>
                      <a:lnTo>
                        <a:pt x="1818" y="834"/>
                      </a:lnTo>
                      <a:lnTo>
                        <a:pt x="1836" y="804"/>
                      </a:lnTo>
                      <a:lnTo>
                        <a:pt x="1836" y="792"/>
                      </a:lnTo>
                      <a:lnTo>
                        <a:pt x="1830" y="786"/>
                      </a:lnTo>
                      <a:lnTo>
                        <a:pt x="1830" y="780"/>
                      </a:lnTo>
                      <a:lnTo>
                        <a:pt x="1824" y="774"/>
                      </a:lnTo>
                      <a:lnTo>
                        <a:pt x="1824" y="750"/>
                      </a:lnTo>
                      <a:lnTo>
                        <a:pt x="1830" y="750"/>
                      </a:lnTo>
                      <a:lnTo>
                        <a:pt x="1836" y="744"/>
                      </a:lnTo>
                      <a:lnTo>
                        <a:pt x="1848" y="744"/>
                      </a:lnTo>
                      <a:lnTo>
                        <a:pt x="1860" y="738"/>
                      </a:lnTo>
                      <a:lnTo>
                        <a:pt x="1872" y="726"/>
                      </a:lnTo>
                      <a:lnTo>
                        <a:pt x="1872" y="708"/>
                      </a:lnTo>
                      <a:lnTo>
                        <a:pt x="1878" y="708"/>
                      </a:lnTo>
                      <a:lnTo>
                        <a:pt x="1890" y="702"/>
                      </a:lnTo>
                      <a:lnTo>
                        <a:pt x="1926" y="702"/>
                      </a:lnTo>
                      <a:lnTo>
                        <a:pt x="1932" y="708"/>
                      </a:lnTo>
                      <a:lnTo>
                        <a:pt x="1950" y="708"/>
                      </a:lnTo>
                      <a:lnTo>
                        <a:pt x="1950" y="702"/>
                      </a:lnTo>
                      <a:lnTo>
                        <a:pt x="1944" y="696"/>
                      </a:lnTo>
                      <a:lnTo>
                        <a:pt x="1932" y="690"/>
                      </a:lnTo>
                      <a:lnTo>
                        <a:pt x="1926" y="684"/>
                      </a:lnTo>
                      <a:lnTo>
                        <a:pt x="1920" y="67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2" name="Iceland"/>
                <p:cNvSpPr>
                  <a:spLocks/>
                </p:cNvSpPr>
                <p:nvPr/>
              </p:nvSpPr>
              <p:spPr bwMode="gray">
                <a:xfrm>
                  <a:off x="2343" y="2358"/>
                  <a:ext cx="140" cy="31"/>
                </a:xfrm>
                <a:custGeom>
                  <a:avLst/>
                  <a:gdLst>
                    <a:gd name="T0" fmla="*/ 120761 w 570"/>
                    <a:gd name="T1" fmla="*/ 4088 h 222"/>
                    <a:gd name="T2" fmla="*/ 120761 w 570"/>
                    <a:gd name="T3" fmla="*/ 4088 h 222"/>
                    <a:gd name="T4" fmla="*/ 120761 w 570"/>
                    <a:gd name="T5" fmla="*/ 4088 h 222"/>
                    <a:gd name="T6" fmla="*/ 120761 w 570"/>
                    <a:gd name="T7" fmla="*/ 4088 h 222"/>
                    <a:gd name="T8" fmla="*/ 120761 w 570"/>
                    <a:gd name="T9" fmla="*/ 4088 h 222"/>
                    <a:gd name="T10" fmla="*/ 120761 w 570"/>
                    <a:gd name="T11" fmla="*/ 4088 h 222"/>
                    <a:gd name="T12" fmla="*/ 120761 w 570"/>
                    <a:gd name="T13" fmla="*/ 4088 h 222"/>
                    <a:gd name="T14" fmla="*/ 120761 w 570"/>
                    <a:gd name="T15" fmla="*/ 4088 h 222"/>
                    <a:gd name="T16" fmla="*/ 120761 w 570"/>
                    <a:gd name="T17" fmla="*/ 4088 h 222"/>
                    <a:gd name="T18" fmla="*/ 120761 w 570"/>
                    <a:gd name="T19" fmla="*/ 4088 h 222"/>
                    <a:gd name="T20" fmla="*/ 120761 w 570"/>
                    <a:gd name="T21" fmla="*/ 4088 h 222"/>
                    <a:gd name="T22" fmla="*/ 120761 w 570"/>
                    <a:gd name="T23" fmla="*/ 4088 h 222"/>
                    <a:gd name="T24" fmla="*/ 120761 w 570"/>
                    <a:gd name="T25" fmla="*/ 4088 h 222"/>
                    <a:gd name="T26" fmla="*/ 120761 w 570"/>
                    <a:gd name="T27" fmla="*/ 4088 h 222"/>
                    <a:gd name="T28" fmla="*/ 120761 w 570"/>
                    <a:gd name="T29" fmla="*/ 4088 h 222"/>
                    <a:gd name="T30" fmla="*/ 120761 w 570"/>
                    <a:gd name="T31" fmla="*/ 4088 h 222"/>
                    <a:gd name="T32" fmla="*/ 120761 w 570"/>
                    <a:gd name="T33" fmla="*/ 4088 h 222"/>
                    <a:gd name="T34" fmla="*/ 120761 w 570"/>
                    <a:gd name="T35" fmla="*/ 4088 h 222"/>
                    <a:gd name="T36" fmla="*/ 120761 w 570"/>
                    <a:gd name="T37" fmla="*/ 4088 h 222"/>
                    <a:gd name="T38" fmla="*/ 120761 w 570"/>
                    <a:gd name="T39" fmla="*/ 4088 h 222"/>
                    <a:gd name="T40" fmla="*/ 120761 w 570"/>
                    <a:gd name="T41" fmla="*/ 4088 h 222"/>
                    <a:gd name="T42" fmla="*/ 120761 w 570"/>
                    <a:gd name="T43" fmla="*/ 4088 h 222"/>
                    <a:gd name="T44" fmla="*/ 120761 w 570"/>
                    <a:gd name="T45" fmla="*/ 4088 h 222"/>
                    <a:gd name="T46" fmla="*/ 120761 w 570"/>
                    <a:gd name="T47" fmla="*/ 4088 h 222"/>
                    <a:gd name="T48" fmla="*/ 120761 w 570"/>
                    <a:gd name="T49" fmla="*/ 4088 h 222"/>
                    <a:gd name="T50" fmla="*/ 120761 w 570"/>
                    <a:gd name="T51" fmla="*/ 4088 h 222"/>
                    <a:gd name="T52" fmla="*/ 120761 w 570"/>
                    <a:gd name="T53" fmla="*/ 4088 h 222"/>
                    <a:gd name="T54" fmla="*/ 120761 w 570"/>
                    <a:gd name="T55" fmla="*/ 4088 h 222"/>
                    <a:gd name="T56" fmla="*/ 120761 w 570"/>
                    <a:gd name="T57" fmla="*/ 4088 h 222"/>
                    <a:gd name="T58" fmla="*/ 120761 w 570"/>
                    <a:gd name="T59" fmla="*/ 4088 h 222"/>
                    <a:gd name="T60" fmla="*/ 120761 w 570"/>
                    <a:gd name="T61" fmla="*/ 4088 h 222"/>
                    <a:gd name="T62" fmla="*/ 120761 w 570"/>
                    <a:gd name="T63" fmla="*/ 4088 h 222"/>
                    <a:gd name="T64" fmla="*/ 120761 w 570"/>
                    <a:gd name="T65" fmla="*/ 4088 h 222"/>
                    <a:gd name="T66" fmla="*/ 0 w 570"/>
                    <a:gd name="T67" fmla="*/ 4088 h 222"/>
                    <a:gd name="T68" fmla="*/ 120761 w 570"/>
                    <a:gd name="T69" fmla="*/ 4088 h 222"/>
                    <a:gd name="T70" fmla="*/ 120761 w 570"/>
                    <a:gd name="T71" fmla="*/ 4088 h 222"/>
                    <a:gd name="T72" fmla="*/ 120761 w 570"/>
                    <a:gd name="T73" fmla="*/ 4088 h 222"/>
                    <a:gd name="T74" fmla="*/ 120761 w 570"/>
                    <a:gd name="T75" fmla="*/ 4088 h 222"/>
                    <a:gd name="T76" fmla="*/ 120761 w 570"/>
                    <a:gd name="T77" fmla="*/ 4088 h 222"/>
                    <a:gd name="T78" fmla="*/ 120761 w 570"/>
                    <a:gd name="T79" fmla="*/ 4088 h 222"/>
                    <a:gd name="T80" fmla="*/ 120761 w 570"/>
                    <a:gd name="T81" fmla="*/ 4088 h 222"/>
                    <a:gd name="T82" fmla="*/ 120761 w 570"/>
                    <a:gd name="T83" fmla="*/ 4088 h 222"/>
                    <a:gd name="T84" fmla="*/ 120761 w 570"/>
                    <a:gd name="T85" fmla="*/ 4088 h 222"/>
                    <a:gd name="T86" fmla="*/ 120761 w 570"/>
                    <a:gd name="T87" fmla="*/ 4088 h 222"/>
                    <a:gd name="T88" fmla="*/ 120761 w 570"/>
                    <a:gd name="T89" fmla="*/ 4088 h 222"/>
                    <a:gd name="T90" fmla="*/ 120761 w 570"/>
                    <a:gd name="T91" fmla="*/ 4088 h 222"/>
                    <a:gd name="T92" fmla="*/ 120761 w 570"/>
                    <a:gd name="T93" fmla="*/ 4088 h 22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70"/>
                    <a:gd name="T142" fmla="*/ 0 h 222"/>
                    <a:gd name="T143" fmla="*/ 570 w 570"/>
                    <a:gd name="T144" fmla="*/ 222 h 22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70" h="222">
                      <a:moveTo>
                        <a:pt x="252" y="222"/>
                      </a:moveTo>
                      <a:lnTo>
                        <a:pt x="270" y="216"/>
                      </a:lnTo>
                      <a:lnTo>
                        <a:pt x="306" y="216"/>
                      </a:lnTo>
                      <a:lnTo>
                        <a:pt x="312" y="204"/>
                      </a:lnTo>
                      <a:lnTo>
                        <a:pt x="312" y="192"/>
                      </a:lnTo>
                      <a:lnTo>
                        <a:pt x="324" y="198"/>
                      </a:lnTo>
                      <a:lnTo>
                        <a:pt x="330" y="198"/>
                      </a:lnTo>
                      <a:lnTo>
                        <a:pt x="342" y="204"/>
                      </a:lnTo>
                      <a:lnTo>
                        <a:pt x="348" y="204"/>
                      </a:lnTo>
                      <a:lnTo>
                        <a:pt x="360" y="192"/>
                      </a:lnTo>
                      <a:lnTo>
                        <a:pt x="360" y="186"/>
                      </a:lnTo>
                      <a:lnTo>
                        <a:pt x="372" y="186"/>
                      </a:lnTo>
                      <a:lnTo>
                        <a:pt x="378" y="192"/>
                      </a:lnTo>
                      <a:lnTo>
                        <a:pt x="390" y="192"/>
                      </a:lnTo>
                      <a:lnTo>
                        <a:pt x="414" y="180"/>
                      </a:lnTo>
                      <a:lnTo>
                        <a:pt x="432" y="168"/>
                      </a:lnTo>
                      <a:lnTo>
                        <a:pt x="456" y="156"/>
                      </a:lnTo>
                      <a:lnTo>
                        <a:pt x="474" y="156"/>
                      </a:lnTo>
                      <a:lnTo>
                        <a:pt x="480" y="162"/>
                      </a:lnTo>
                      <a:lnTo>
                        <a:pt x="492" y="162"/>
                      </a:lnTo>
                      <a:lnTo>
                        <a:pt x="504" y="156"/>
                      </a:lnTo>
                      <a:lnTo>
                        <a:pt x="510" y="144"/>
                      </a:lnTo>
                      <a:lnTo>
                        <a:pt x="510" y="138"/>
                      </a:lnTo>
                      <a:lnTo>
                        <a:pt x="516" y="126"/>
                      </a:lnTo>
                      <a:lnTo>
                        <a:pt x="528" y="126"/>
                      </a:lnTo>
                      <a:lnTo>
                        <a:pt x="552" y="114"/>
                      </a:lnTo>
                      <a:lnTo>
                        <a:pt x="564" y="102"/>
                      </a:lnTo>
                      <a:lnTo>
                        <a:pt x="570" y="102"/>
                      </a:lnTo>
                      <a:lnTo>
                        <a:pt x="552" y="102"/>
                      </a:lnTo>
                      <a:lnTo>
                        <a:pt x="570" y="84"/>
                      </a:lnTo>
                      <a:lnTo>
                        <a:pt x="570" y="78"/>
                      </a:lnTo>
                      <a:lnTo>
                        <a:pt x="564" y="72"/>
                      </a:lnTo>
                      <a:lnTo>
                        <a:pt x="552" y="66"/>
                      </a:lnTo>
                      <a:lnTo>
                        <a:pt x="540" y="66"/>
                      </a:lnTo>
                      <a:lnTo>
                        <a:pt x="534" y="72"/>
                      </a:lnTo>
                      <a:lnTo>
                        <a:pt x="528" y="72"/>
                      </a:lnTo>
                      <a:lnTo>
                        <a:pt x="534" y="60"/>
                      </a:lnTo>
                      <a:lnTo>
                        <a:pt x="504" y="60"/>
                      </a:lnTo>
                      <a:lnTo>
                        <a:pt x="522" y="36"/>
                      </a:lnTo>
                      <a:lnTo>
                        <a:pt x="504" y="36"/>
                      </a:lnTo>
                      <a:lnTo>
                        <a:pt x="510" y="18"/>
                      </a:lnTo>
                      <a:lnTo>
                        <a:pt x="480" y="24"/>
                      </a:lnTo>
                      <a:lnTo>
                        <a:pt x="474" y="18"/>
                      </a:lnTo>
                      <a:lnTo>
                        <a:pt x="462" y="12"/>
                      </a:lnTo>
                      <a:lnTo>
                        <a:pt x="456" y="6"/>
                      </a:lnTo>
                      <a:lnTo>
                        <a:pt x="444" y="0"/>
                      </a:lnTo>
                      <a:lnTo>
                        <a:pt x="432" y="0"/>
                      </a:lnTo>
                      <a:lnTo>
                        <a:pt x="432" y="24"/>
                      </a:lnTo>
                      <a:lnTo>
                        <a:pt x="414" y="30"/>
                      </a:lnTo>
                      <a:lnTo>
                        <a:pt x="408" y="30"/>
                      </a:lnTo>
                      <a:lnTo>
                        <a:pt x="402" y="24"/>
                      </a:lnTo>
                      <a:lnTo>
                        <a:pt x="378" y="24"/>
                      </a:lnTo>
                      <a:lnTo>
                        <a:pt x="372" y="30"/>
                      </a:lnTo>
                      <a:lnTo>
                        <a:pt x="366" y="42"/>
                      </a:lnTo>
                      <a:lnTo>
                        <a:pt x="360" y="36"/>
                      </a:lnTo>
                      <a:lnTo>
                        <a:pt x="348" y="30"/>
                      </a:lnTo>
                      <a:lnTo>
                        <a:pt x="342" y="24"/>
                      </a:lnTo>
                      <a:lnTo>
                        <a:pt x="336" y="24"/>
                      </a:lnTo>
                      <a:lnTo>
                        <a:pt x="330" y="30"/>
                      </a:lnTo>
                      <a:lnTo>
                        <a:pt x="330" y="60"/>
                      </a:lnTo>
                      <a:lnTo>
                        <a:pt x="324" y="48"/>
                      </a:lnTo>
                      <a:lnTo>
                        <a:pt x="318" y="42"/>
                      </a:lnTo>
                      <a:lnTo>
                        <a:pt x="306" y="36"/>
                      </a:lnTo>
                      <a:lnTo>
                        <a:pt x="300" y="24"/>
                      </a:lnTo>
                      <a:lnTo>
                        <a:pt x="288" y="24"/>
                      </a:lnTo>
                      <a:lnTo>
                        <a:pt x="288" y="30"/>
                      </a:lnTo>
                      <a:lnTo>
                        <a:pt x="270" y="30"/>
                      </a:lnTo>
                      <a:lnTo>
                        <a:pt x="264" y="36"/>
                      </a:lnTo>
                      <a:lnTo>
                        <a:pt x="264" y="54"/>
                      </a:lnTo>
                      <a:lnTo>
                        <a:pt x="252" y="54"/>
                      </a:lnTo>
                      <a:lnTo>
                        <a:pt x="240" y="42"/>
                      </a:lnTo>
                      <a:lnTo>
                        <a:pt x="228" y="36"/>
                      </a:lnTo>
                      <a:lnTo>
                        <a:pt x="222" y="30"/>
                      </a:lnTo>
                      <a:lnTo>
                        <a:pt x="216" y="30"/>
                      </a:lnTo>
                      <a:lnTo>
                        <a:pt x="216" y="48"/>
                      </a:lnTo>
                      <a:lnTo>
                        <a:pt x="210" y="60"/>
                      </a:lnTo>
                      <a:lnTo>
                        <a:pt x="210" y="72"/>
                      </a:lnTo>
                      <a:lnTo>
                        <a:pt x="204" y="72"/>
                      </a:lnTo>
                      <a:lnTo>
                        <a:pt x="192" y="60"/>
                      </a:lnTo>
                      <a:lnTo>
                        <a:pt x="186" y="60"/>
                      </a:lnTo>
                      <a:lnTo>
                        <a:pt x="162" y="84"/>
                      </a:lnTo>
                      <a:lnTo>
                        <a:pt x="162" y="90"/>
                      </a:lnTo>
                      <a:lnTo>
                        <a:pt x="156" y="84"/>
                      </a:lnTo>
                      <a:lnTo>
                        <a:pt x="144" y="60"/>
                      </a:lnTo>
                      <a:lnTo>
                        <a:pt x="162" y="42"/>
                      </a:lnTo>
                      <a:lnTo>
                        <a:pt x="162" y="36"/>
                      </a:lnTo>
                      <a:lnTo>
                        <a:pt x="156" y="30"/>
                      </a:lnTo>
                      <a:lnTo>
                        <a:pt x="108" y="6"/>
                      </a:lnTo>
                      <a:lnTo>
                        <a:pt x="96" y="6"/>
                      </a:lnTo>
                      <a:lnTo>
                        <a:pt x="96" y="36"/>
                      </a:lnTo>
                      <a:lnTo>
                        <a:pt x="90" y="36"/>
                      </a:lnTo>
                      <a:lnTo>
                        <a:pt x="84" y="30"/>
                      </a:lnTo>
                      <a:lnTo>
                        <a:pt x="78" y="30"/>
                      </a:lnTo>
                      <a:lnTo>
                        <a:pt x="66" y="24"/>
                      </a:lnTo>
                      <a:lnTo>
                        <a:pt x="54" y="24"/>
                      </a:lnTo>
                      <a:lnTo>
                        <a:pt x="42" y="30"/>
                      </a:lnTo>
                      <a:lnTo>
                        <a:pt x="30" y="42"/>
                      </a:lnTo>
                      <a:lnTo>
                        <a:pt x="48" y="54"/>
                      </a:lnTo>
                      <a:lnTo>
                        <a:pt x="30" y="54"/>
                      </a:lnTo>
                      <a:lnTo>
                        <a:pt x="18" y="60"/>
                      </a:lnTo>
                      <a:lnTo>
                        <a:pt x="12" y="66"/>
                      </a:lnTo>
                      <a:lnTo>
                        <a:pt x="0" y="66"/>
                      </a:lnTo>
                      <a:lnTo>
                        <a:pt x="6" y="72"/>
                      </a:lnTo>
                      <a:lnTo>
                        <a:pt x="18" y="78"/>
                      </a:lnTo>
                      <a:lnTo>
                        <a:pt x="30" y="78"/>
                      </a:lnTo>
                      <a:lnTo>
                        <a:pt x="54" y="66"/>
                      </a:lnTo>
                      <a:lnTo>
                        <a:pt x="66" y="66"/>
                      </a:lnTo>
                      <a:lnTo>
                        <a:pt x="72" y="60"/>
                      </a:lnTo>
                      <a:lnTo>
                        <a:pt x="78" y="60"/>
                      </a:lnTo>
                      <a:lnTo>
                        <a:pt x="126" y="72"/>
                      </a:lnTo>
                      <a:lnTo>
                        <a:pt x="90" y="90"/>
                      </a:lnTo>
                      <a:lnTo>
                        <a:pt x="102" y="90"/>
                      </a:lnTo>
                      <a:lnTo>
                        <a:pt x="108" y="96"/>
                      </a:lnTo>
                      <a:lnTo>
                        <a:pt x="114" y="96"/>
                      </a:lnTo>
                      <a:lnTo>
                        <a:pt x="120" y="102"/>
                      </a:lnTo>
                      <a:lnTo>
                        <a:pt x="114" y="102"/>
                      </a:lnTo>
                      <a:lnTo>
                        <a:pt x="108" y="108"/>
                      </a:lnTo>
                      <a:lnTo>
                        <a:pt x="6" y="108"/>
                      </a:lnTo>
                      <a:lnTo>
                        <a:pt x="0" y="114"/>
                      </a:lnTo>
                      <a:lnTo>
                        <a:pt x="12" y="120"/>
                      </a:lnTo>
                      <a:lnTo>
                        <a:pt x="60" y="120"/>
                      </a:lnTo>
                      <a:lnTo>
                        <a:pt x="84" y="132"/>
                      </a:lnTo>
                      <a:lnTo>
                        <a:pt x="90" y="138"/>
                      </a:lnTo>
                      <a:lnTo>
                        <a:pt x="126" y="132"/>
                      </a:lnTo>
                      <a:lnTo>
                        <a:pt x="108" y="150"/>
                      </a:lnTo>
                      <a:lnTo>
                        <a:pt x="120" y="156"/>
                      </a:lnTo>
                      <a:lnTo>
                        <a:pt x="114" y="162"/>
                      </a:lnTo>
                      <a:lnTo>
                        <a:pt x="114" y="168"/>
                      </a:lnTo>
                      <a:lnTo>
                        <a:pt x="108" y="174"/>
                      </a:lnTo>
                      <a:lnTo>
                        <a:pt x="90" y="174"/>
                      </a:lnTo>
                      <a:lnTo>
                        <a:pt x="78" y="180"/>
                      </a:lnTo>
                      <a:lnTo>
                        <a:pt x="54" y="180"/>
                      </a:lnTo>
                      <a:lnTo>
                        <a:pt x="54" y="186"/>
                      </a:lnTo>
                      <a:lnTo>
                        <a:pt x="66" y="192"/>
                      </a:lnTo>
                      <a:lnTo>
                        <a:pt x="120" y="192"/>
                      </a:lnTo>
                      <a:lnTo>
                        <a:pt x="132" y="186"/>
                      </a:lnTo>
                      <a:lnTo>
                        <a:pt x="138" y="180"/>
                      </a:lnTo>
                      <a:lnTo>
                        <a:pt x="168" y="198"/>
                      </a:lnTo>
                      <a:lnTo>
                        <a:pt x="180" y="186"/>
                      </a:lnTo>
                      <a:lnTo>
                        <a:pt x="180" y="198"/>
                      </a:lnTo>
                      <a:lnTo>
                        <a:pt x="228" y="222"/>
                      </a:lnTo>
                      <a:lnTo>
                        <a:pt x="252" y="22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3" name="Hungary"/>
                <p:cNvSpPr>
                  <a:spLocks/>
                </p:cNvSpPr>
                <p:nvPr/>
              </p:nvSpPr>
              <p:spPr bwMode="gray">
                <a:xfrm>
                  <a:off x="2891" y="2543"/>
                  <a:ext cx="105" cy="30"/>
                </a:xfrm>
                <a:custGeom>
                  <a:avLst/>
                  <a:gdLst>
                    <a:gd name="T0" fmla="*/ 123204 w 426"/>
                    <a:gd name="T1" fmla="*/ 3358 h 222"/>
                    <a:gd name="T2" fmla="*/ 123204 w 426"/>
                    <a:gd name="T3" fmla="*/ 3358 h 222"/>
                    <a:gd name="T4" fmla="*/ 123204 w 426"/>
                    <a:gd name="T5" fmla="*/ 3358 h 222"/>
                    <a:gd name="T6" fmla="*/ 0 w 426"/>
                    <a:gd name="T7" fmla="*/ 3358 h 222"/>
                    <a:gd name="T8" fmla="*/ 123204 w 426"/>
                    <a:gd name="T9" fmla="*/ 3358 h 222"/>
                    <a:gd name="T10" fmla="*/ 123204 w 426"/>
                    <a:gd name="T11" fmla="*/ 3358 h 222"/>
                    <a:gd name="T12" fmla="*/ 123204 w 426"/>
                    <a:gd name="T13" fmla="*/ 3358 h 222"/>
                    <a:gd name="T14" fmla="*/ 123204 w 426"/>
                    <a:gd name="T15" fmla="*/ 3358 h 222"/>
                    <a:gd name="T16" fmla="*/ 123204 w 426"/>
                    <a:gd name="T17" fmla="*/ 3358 h 222"/>
                    <a:gd name="T18" fmla="*/ 123204 w 426"/>
                    <a:gd name="T19" fmla="*/ 3358 h 222"/>
                    <a:gd name="T20" fmla="*/ 123204 w 426"/>
                    <a:gd name="T21" fmla="*/ 3358 h 222"/>
                    <a:gd name="T22" fmla="*/ 123204 w 426"/>
                    <a:gd name="T23" fmla="*/ 3358 h 222"/>
                    <a:gd name="T24" fmla="*/ 123204 w 426"/>
                    <a:gd name="T25" fmla="*/ 3358 h 222"/>
                    <a:gd name="T26" fmla="*/ 123204 w 426"/>
                    <a:gd name="T27" fmla="*/ 3358 h 222"/>
                    <a:gd name="T28" fmla="*/ 123204 w 426"/>
                    <a:gd name="T29" fmla="*/ 3358 h 222"/>
                    <a:gd name="T30" fmla="*/ 123204 w 426"/>
                    <a:gd name="T31" fmla="*/ 3358 h 222"/>
                    <a:gd name="T32" fmla="*/ 123204 w 426"/>
                    <a:gd name="T33" fmla="*/ 3358 h 222"/>
                    <a:gd name="T34" fmla="*/ 123204 w 426"/>
                    <a:gd name="T35" fmla="*/ 3358 h 222"/>
                    <a:gd name="T36" fmla="*/ 123204 w 426"/>
                    <a:gd name="T37" fmla="*/ 3358 h 222"/>
                    <a:gd name="T38" fmla="*/ 123204 w 426"/>
                    <a:gd name="T39" fmla="*/ 3358 h 222"/>
                    <a:gd name="T40" fmla="*/ 123204 w 426"/>
                    <a:gd name="T41" fmla="*/ 3358 h 222"/>
                    <a:gd name="T42" fmla="*/ 123204 w 426"/>
                    <a:gd name="T43" fmla="*/ 3358 h 222"/>
                    <a:gd name="T44" fmla="*/ 123204 w 426"/>
                    <a:gd name="T45" fmla="*/ 3358 h 222"/>
                    <a:gd name="T46" fmla="*/ 123204 w 426"/>
                    <a:gd name="T47" fmla="*/ 3358 h 222"/>
                    <a:gd name="T48" fmla="*/ 123204 w 426"/>
                    <a:gd name="T49" fmla="*/ 0 h 222"/>
                    <a:gd name="T50" fmla="*/ 123204 w 426"/>
                    <a:gd name="T51" fmla="*/ 3358 h 222"/>
                    <a:gd name="T52" fmla="*/ 123204 w 426"/>
                    <a:gd name="T53" fmla="*/ 0 h 222"/>
                    <a:gd name="T54" fmla="*/ 123204 w 426"/>
                    <a:gd name="T55" fmla="*/ 3358 h 222"/>
                    <a:gd name="T56" fmla="*/ 123204 w 426"/>
                    <a:gd name="T57" fmla="*/ 3358 h 222"/>
                    <a:gd name="T58" fmla="*/ 123204 w 426"/>
                    <a:gd name="T59" fmla="*/ 3358 h 222"/>
                    <a:gd name="T60" fmla="*/ 123204 w 426"/>
                    <a:gd name="T61" fmla="*/ 3358 h 222"/>
                    <a:gd name="T62" fmla="*/ 123204 w 426"/>
                    <a:gd name="T63" fmla="*/ 3358 h 222"/>
                    <a:gd name="T64" fmla="*/ 123204 w 426"/>
                    <a:gd name="T65" fmla="*/ 3358 h 222"/>
                    <a:gd name="T66" fmla="*/ 123204 w 426"/>
                    <a:gd name="T67" fmla="*/ 3358 h 222"/>
                    <a:gd name="T68" fmla="*/ 123204 w 426"/>
                    <a:gd name="T69" fmla="*/ 3358 h 222"/>
                    <a:gd name="T70" fmla="*/ 123204 w 426"/>
                    <a:gd name="T71" fmla="*/ 3358 h 222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426"/>
                    <a:gd name="T109" fmla="*/ 0 h 222"/>
                    <a:gd name="T110" fmla="*/ 426 w 426"/>
                    <a:gd name="T111" fmla="*/ 222 h 222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426" h="222">
                      <a:moveTo>
                        <a:pt x="42" y="66"/>
                      </a:moveTo>
                      <a:lnTo>
                        <a:pt x="24" y="66"/>
                      </a:lnTo>
                      <a:lnTo>
                        <a:pt x="18" y="78"/>
                      </a:lnTo>
                      <a:lnTo>
                        <a:pt x="30" y="78"/>
                      </a:lnTo>
                      <a:lnTo>
                        <a:pt x="18" y="96"/>
                      </a:lnTo>
                      <a:lnTo>
                        <a:pt x="18" y="120"/>
                      </a:lnTo>
                      <a:lnTo>
                        <a:pt x="0" y="120"/>
                      </a:lnTo>
                      <a:lnTo>
                        <a:pt x="0" y="126"/>
                      </a:lnTo>
                      <a:lnTo>
                        <a:pt x="6" y="132"/>
                      </a:lnTo>
                      <a:lnTo>
                        <a:pt x="12" y="150"/>
                      </a:lnTo>
                      <a:lnTo>
                        <a:pt x="30" y="162"/>
                      </a:lnTo>
                      <a:lnTo>
                        <a:pt x="42" y="168"/>
                      </a:lnTo>
                      <a:lnTo>
                        <a:pt x="48" y="174"/>
                      </a:lnTo>
                      <a:lnTo>
                        <a:pt x="48" y="180"/>
                      </a:lnTo>
                      <a:lnTo>
                        <a:pt x="60" y="192"/>
                      </a:lnTo>
                      <a:lnTo>
                        <a:pt x="72" y="198"/>
                      </a:lnTo>
                      <a:lnTo>
                        <a:pt x="78" y="204"/>
                      </a:lnTo>
                      <a:lnTo>
                        <a:pt x="90" y="210"/>
                      </a:lnTo>
                      <a:lnTo>
                        <a:pt x="108" y="210"/>
                      </a:lnTo>
                      <a:lnTo>
                        <a:pt x="114" y="222"/>
                      </a:lnTo>
                      <a:lnTo>
                        <a:pt x="156" y="216"/>
                      </a:lnTo>
                      <a:lnTo>
                        <a:pt x="168" y="210"/>
                      </a:lnTo>
                      <a:lnTo>
                        <a:pt x="174" y="204"/>
                      </a:lnTo>
                      <a:lnTo>
                        <a:pt x="198" y="204"/>
                      </a:lnTo>
                      <a:lnTo>
                        <a:pt x="216" y="186"/>
                      </a:lnTo>
                      <a:lnTo>
                        <a:pt x="240" y="186"/>
                      </a:lnTo>
                      <a:lnTo>
                        <a:pt x="258" y="198"/>
                      </a:lnTo>
                      <a:lnTo>
                        <a:pt x="288" y="192"/>
                      </a:lnTo>
                      <a:lnTo>
                        <a:pt x="288" y="174"/>
                      </a:lnTo>
                      <a:lnTo>
                        <a:pt x="306" y="180"/>
                      </a:lnTo>
                      <a:lnTo>
                        <a:pt x="312" y="174"/>
                      </a:lnTo>
                      <a:lnTo>
                        <a:pt x="324" y="168"/>
                      </a:lnTo>
                      <a:lnTo>
                        <a:pt x="330" y="162"/>
                      </a:lnTo>
                      <a:lnTo>
                        <a:pt x="330" y="144"/>
                      </a:lnTo>
                      <a:lnTo>
                        <a:pt x="336" y="138"/>
                      </a:lnTo>
                      <a:lnTo>
                        <a:pt x="348" y="132"/>
                      </a:lnTo>
                      <a:lnTo>
                        <a:pt x="366" y="114"/>
                      </a:lnTo>
                      <a:lnTo>
                        <a:pt x="366" y="72"/>
                      </a:lnTo>
                      <a:lnTo>
                        <a:pt x="378" y="60"/>
                      </a:lnTo>
                      <a:lnTo>
                        <a:pt x="408" y="60"/>
                      </a:lnTo>
                      <a:lnTo>
                        <a:pt x="426" y="42"/>
                      </a:lnTo>
                      <a:lnTo>
                        <a:pt x="420" y="36"/>
                      </a:lnTo>
                      <a:lnTo>
                        <a:pt x="408" y="36"/>
                      </a:lnTo>
                      <a:lnTo>
                        <a:pt x="402" y="30"/>
                      </a:lnTo>
                      <a:lnTo>
                        <a:pt x="396" y="30"/>
                      </a:lnTo>
                      <a:lnTo>
                        <a:pt x="372" y="6"/>
                      </a:lnTo>
                      <a:lnTo>
                        <a:pt x="348" y="6"/>
                      </a:lnTo>
                      <a:lnTo>
                        <a:pt x="336" y="12"/>
                      </a:lnTo>
                      <a:lnTo>
                        <a:pt x="324" y="12"/>
                      </a:lnTo>
                      <a:lnTo>
                        <a:pt x="324" y="0"/>
                      </a:lnTo>
                      <a:lnTo>
                        <a:pt x="312" y="0"/>
                      </a:lnTo>
                      <a:lnTo>
                        <a:pt x="312" y="18"/>
                      </a:lnTo>
                      <a:lnTo>
                        <a:pt x="294" y="12"/>
                      </a:lnTo>
                      <a:lnTo>
                        <a:pt x="294" y="0"/>
                      </a:lnTo>
                      <a:lnTo>
                        <a:pt x="270" y="0"/>
                      </a:lnTo>
                      <a:lnTo>
                        <a:pt x="264" y="12"/>
                      </a:lnTo>
                      <a:lnTo>
                        <a:pt x="252" y="24"/>
                      </a:lnTo>
                      <a:lnTo>
                        <a:pt x="246" y="24"/>
                      </a:lnTo>
                      <a:lnTo>
                        <a:pt x="234" y="30"/>
                      </a:lnTo>
                      <a:lnTo>
                        <a:pt x="210" y="30"/>
                      </a:lnTo>
                      <a:lnTo>
                        <a:pt x="204" y="42"/>
                      </a:lnTo>
                      <a:lnTo>
                        <a:pt x="168" y="36"/>
                      </a:lnTo>
                      <a:lnTo>
                        <a:pt x="156" y="60"/>
                      </a:lnTo>
                      <a:lnTo>
                        <a:pt x="144" y="60"/>
                      </a:lnTo>
                      <a:lnTo>
                        <a:pt x="126" y="66"/>
                      </a:lnTo>
                      <a:lnTo>
                        <a:pt x="84" y="66"/>
                      </a:lnTo>
                      <a:lnTo>
                        <a:pt x="78" y="60"/>
                      </a:lnTo>
                      <a:lnTo>
                        <a:pt x="72" y="48"/>
                      </a:lnTo>
                      <a:lnTo>
                        <a:pt x="66" y="42"/>
                      </a:lnTo>
                      <a:lnTo>
                        <a:pt x="54" y="60"/>
                      </a:lnTo>
                      <a:lnTo>
                        <a:pt x="42" y="54"/>
                      </a:lnTo>
                      <a:lnTo>
                        <a:pt x="42" y="6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4" name="Honduras"/>
                <p:cNvSpPr>
                  <a:spLocks/>
                </p:cNvSpPr>
                <p:nvPr/>
              </p:nvSpPr>
              <p:spPr bwMode="gray">
                <a:xfrm>
                  <a:off x="1074" y="2901"/>
                  <a:ext cx="109" cy="33"/>
                </a:xfrm>
                <a:custGeom>
                  <a:avLst/>
                  <a:gdLst>
                    <a:gd name="T0" fmla="*/ 120702 w 444"/>
                    <a:gd name="T1" fmla="*/ 3205 h 246"/>
                    <a:gd name="T2" fmla="*/ 120702 w 444"/>
                    <a:gd name="T3" fmla="*/ 3205 h 246"/>
                    <a:gd name="T4" fmla="*/ 120702 w 444"/>
                    <a:gd name="T5" fmla="*/ 3205 h 246"/>
                    <a:gd name="T6" fmla="*/ 120702 w 444"/>
                    <a:gd name="T7" fmla="*/ 3205 h 246"/>
                    <a:gd name="T8" fmla="*/ 120702 w 444"/>
                    <a:gd name="T9" fmla="*/ 3205 h 246"/>
                    <a:gd name="T10" fmla="*/ 120702 w 444"/>
                    <a:gd name="T11" fmla="*/ 3205 h 246"/>
                    <a:gd name="T12" fmla="*/ 120702 w 444"/>
                    <a:gd name="T13" fmla="*/ 3205 h 246"/>
                    <a:gd name="T14" fmla="*/ 120702 w 444"/>
                    <a:gd name="T15" fmla="*/ 3205 h 246"/>
                    <a:gd name="T16" fmla="*/ 120702 w 444"/>
                    <a:gd name="T17" fmla="*/ 3205 h 246"/>
                    <a:gd name="T18" fmla="*/ 120702 w 444"/>
                    <a:gd name="T19" fmla="*/ 3205 h 246"/>
                    <a:gd name="T20" fmla="*/ 120702 w 444"/>
                    <a:gd name="T21" fmla="*/ 3205 h 246"/>
                    <a:gd name="T22" fmla="*/ 120702 w 444"/>
                    <a:gd name="T23" fmla="*/ 3205 h 246"/>
                    <a:gd name="T24" fmla="*/ 120702 w 444"/>
                    <a:gd name="T25" fmla="*/ 3205 h 246"/>
                    <a:gd name="T26" fmla="*/ 120702 w 444"/>
                    <a:gd name="T27" fmla="*/ 3205 h 246"/>
                    <a:gd name="T28" fmla="*/ 120702 w 444"/>
                    <a:gd name="T29" fmla="*/ 3205 h 246"/>
                    <a:gd name="T30" fmla="*/ 120702 w 444"/>
                    <a:gd name="T31" fmla="*/ 3205 h 246"/>
                    <a:gd name="T32" fmla="*/ 120702 w 444"/>
                    <a:gd name="T33" fmla="*/ 3205 h 246"/>
                    <a:gd name="T34" fmla="*/ 120702 w 444"/>
                    <a:gd name="T35" fmla="*/ 3205 h 246"/>
                    <a:gd name="T36" fmla="*/ 120702 w 444"/>
                    <a:gd name="T37" fmla="*/ 3205 h 246"/>
                    <a:gd name="T38" fmla="*/ 120702 w 444"/>
                    <a:gd name="T39" fmla="*/ 0 h 246"/>
                    <a:gd name="T40" fmla="*/ 120702 w 444"/>
                    <a:gd name="T41" fmla="*/ 3205 h 246"/>
                    <a:gd name="T42" fmla="*/ 120702 w 444"/>
                    <a:gd name="T43" fmla="*/ 3205 h 246"/>
                    <a:gd name="T44" fmla="*/ 120702 w 444"/>
                    <a:gd name="T45" fmla="*/ 0 h 246"/>
                    <a:gd name="T46" fmla="*/ 120702 w 444"/>
                    <a:gd name="T47" fmla="*/ 3205 h 246"/>
                    <a:gd name="T48" fmla="*/ 120702 w 444"/>
                    <a:gd name="T49" fmla="*/ 3205 h 246"/>
                    <a:gd name="T50" fmla="*/ 120702 w 444"/>
                    <a:gd name="T51" fmla="*/ 3205 h 246"/>
                    <a:gd name="T52" fmla="*/ 120702 w 444"/>
                    <a:gd name="T53" fmla="*/ 3205 h 246"/>
                    <a:gd name="T54" fmla="*/ 120702 w 444"/>
                    <a:gd name="T55" fmla="*/ 3205 h 246"/>
                    <a:gd name="T56" fmla="*/ 120702 w 444"/>
                    <a:gd name="T57" fmla="*/ 3205 h 246"/>
                    <a:gd name="T58" fmla="*/ 120702 w 444"/>
                    <a:gd name="T59" fmla="*/ 3205 h 246"/>
                    <a:gd name="T60" fmla="*/ 120702 w 444"/>
                    <a:gd name="T61" fmla="*/ 0 h 246"/>
                    <a:gd name="T62" fmla="*/ 120702 w 444"/>
                    <a:gd name="T63" fmla="*/ 3205 h 246"/>
                    <a:gd name="T64" fmla="*/ 120702 w 444"/>
                    <a:gd name="T65" fmla="*/ 3205 h 246"/>
                    <a:gd name="T66" fmla="*/ 120702 w 444"/>
                    <a:gd name="T67" fmla="*/ 3205 h 246"/>
                    <a:gd name="T68" fmla="*/ 120702 w 444"/>
                    <a:gd name="T69" fmla="*/ 3205 h 246"/>
                    <a:gd name="T70" fmla="*/ 120702 w 444"/>
                    <a:gd name="T71" fmla="*/ 3205 h 246"/>
                    <a:gd name="T72" fmla="*/ 0 w 444"/>
                    <a:gd name="T73" fmla="*/ 3205 h 246"/>
                    <a:gd name="T74" fmla="*/ 120702 w 444"/>
                    <a:gd name="T75" fmla="*/ 3205 h 246"/>
                    <a:gd name="T76" fmla="*/ 120702 w 444"/>
                    <a:gd name="T77" fmla="*/ 3205 h 246"/>
                    <a:gd name="T78" fmla="*/ 120702 w 444"/>
                    <a:gd name="T79" fmla="*/ 3205 h 246"/>
                    <a:gd name="T80" fmla="*/ 120702 w 444"/>
                    <a:gd name="T81" fmla="*/ 3205 h 246"/>
                    <a:gd name="T82" fmla="*/ 120702 w 444"/>
                    <a:gd name="T83" fmla="*/ 3205 h 246"/>
                    <a:gd name="T84" fmla="*/ 120702 w 444"/>
                    <a:gd name="T85" fmla="*/ 3205 h 246"/>
                    <a:gd name="T86" fmla="*/ 120702 w 444"/>
                    <a:gd name="T87" fmla="*/ 3205 h 24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44"/>
                    <a:gd name="T133" fmla="*/ 0 h 246"/>
                    <a:gd name="T134" fmla="*/ 444 w 444"/>
                    <a:gd name="T135" fmla="*/ 246 h 24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44" h="246">
                      <a:moveTo>
                        <a:pt x="156" y="240"/>
                      </a:moveTo>
                      <a:lnTo>
                        <a:pt x="156" y="222"/>
                      </a:lnTo>
                      <a:lnTo>
                        <a:pt x="174" y="222"/>
                      </a:lnTo>
                      <a:lnTo>
                        <a:pt x="168" y="216"/>
                      </a:lnTo>
                      <a:lnTo>
                        <a:pt x="168" y="204"/>
                      </a:lnTo>
                      <a:lnTo>
                        <a:pt x="162" y="198"/>
                      </a:lnTo>
                      <a:lnTo>
                        <a:pt x="162" y="186"/>
                      </a:lnTo>
                      <a:lnTo>
                        <a:pt x="168" y="180"/>
                      </a:lnTo>
                      <a:lnTo>
                        <a:pt x="204" y="180"/>
                      </a:lnTo>
                      <a:lnTo>
                        <a:pt x="210" y="168"/>
                      </a:lnTo>
                      <a:lnTo>
                        <a:pt x="216" y="162"/>
                      </a:lnTo>
                      <a:lnTo>
                        <a:pt x="228" y="162"/>
                      </a:lnTo>
                      <a:lnTo>
                        <a:pt x="228" y="168"/>
                      </a:lnTo>
                      <a:lnTo>
                        <a:pt x="234" y="174"/>
                      </a:lnTo>
                      <a:lnTo>
                        <a:pt x="252" y="174"/>
                      </a:lnTo>
                      <a:lnTo>
                        <a:pt x="276" y="150"/>
                      </a:lnTo>
                      <a:lnTo>
                        <a:pt x="288" y="126"/>
                      </a:lnTo>
                      <a:lnTo>
                        <a:pt x="306" y="126"/>
                      </a:lnTo>
                      <a:lnTo>
                        <a:pt x="306" y="108"/>
                      </a:lnTo>
                      <a:lnTo>
                        <a:pt x="318" y="96"/>
                      </a:lnTo>
                      <a:lnTo>
                        <a:pt x="330" y="96"/>
                      </a:lnTo>
                      <a:lnTo>
                        <a:pt x="348" y="114"/>
                      </a:lnTo>
                      <a:lnTo>
                        <a:pt x="360" y="114"/>
                      </a:lnTo>
                      <a:lnTo>
                        <a:pt x="372" y="102"/>
                      </a:lnTo>
                      <a:lnTo>
                        <a:pt x="372" y="96"/>
                      </a:lnTo>
                      <a:lnTo>
                        <a:pt x="420" y="96"/>
                      </a:lnTo>
                      <a:lnTo>
                        <a:pt x="426" y="90"/>
                      </a:lnTo>
                      <a:lnTo>
                        <a:pt x="432" y="90"/>
                      </a:lnTo>
                      <a:lnTo>
                        <a:pt x="444" y="84"/>
                      </a:lnTo>
                      <a:lnTo>
                        <a:pt x="444" y="78"/>
                      </a:lnTo>
                      <a:lnTo>
                        <a:pt x="426" y="60"/>
                      </a:lnTo>
                      <a:lnTo>
                        <a:pt x="402" y="48"/>
                      </a:lnTo>
                      <a:lnTo>
                        <a:pt x="396" y="48"/>
                      </a:lnTo>
                      <a:lnTo>
                        <a:pt x="390" y="42"/>
                      </a:lnTo>
                      <a:lnTo>
                        <a:pt x="384" y="30"/>
                      </a:lnTo>
                      <a:lnTo>
                        <a:pt x="372" y="24"/>
                      </a:lnTo>
                      <a:lnTo>
                        <a:pt x="366" y="18"/>
                      </a:lnTo>
                      <a:lnTo>
                        <a:pt x="348" y="18"/>
                      </a:lnTo>
                      <a:lnTo>
                        <a:pt x="342" y="6"/>
                      </a:lnTo>
                      <a:lnTo>
                        <a:pt x="336" y="0"/>
                      </a:lnTo>
                      <a:lnTo>
                        <a:pt x="312" y="0"/>
                      </a:lnTo>
                      <a:lnTo>
                        <a:pt x="300" y="6"/>
                      </a:lnTo>
                      <a:lnTo>
                        <a:pt x="294" y="12"/>
                      </a:lnTo>
                      <a:lnTo>
                        <a:pt x="282" y="12"/>
                      </a:lnTo>
                      <a:lnTo>
                        <a:pt x="270" y="0"/>
                      </a:lnTo>
                      <a:lnTo>
                        <a:pt x="252" y="0"/>
                      </a:lnTo>
                      <a:lnTo>
                        <a:pt x="240" y="6"/>
                      </a:lnTo>
                      <a:lnTo>
                        <a:pt x="234" y="18"/>
                      </a:lnTo>
                      <a:lnTo>
                        <a:pt x="222" y="24"/>
                      </a:lnTo>
                      <a:lnTo>
                        <a:pt x="186" y="24"/>
                      </a:lnTo>
                      <a:lnTo>
                        <a:pt x="174" y="18"/>
                      </a:lnTo>
                      <a:lnTo>
                        <a:pt x="168" y="12"/>
                      </a:lnTo>
                      <a:lnTo>
                        <a:pt x="156" y="12"/>
                      </a:lnTo>
                      <a:lnTo>
                        <a:pt x="150" y="18"/>
                      </a:lnTo>
                      <a:lnTo>
                        <a:pt x="144" y="18"/>
                      </a:lnTo>
                      <a:lnTo>
                        <a:pt x="138" y="24"/>
                      </a:lnTo>
                      <a:lnTo>
                        <a:pt x="132" y="24"/>
                      </a:lnTo>
                      <a:lnTo>
                        <a:pt x="132" y="18"/>
                      </a:lnTo>
                      <a:lnTo>
                        <a:pt x="126" y="12"/>
                      </a:lnTo>
                      <a:lnTo>
                        <a:pt x="126" y="6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96" y="18"/>
                      </a:lnTo>
                      <a:lnTo>
                        <a:pt x="90" y="18"/>
                      </a:lnTo>
                      <a:lnTo>
                        <a:pt x="84" y="30"/>
                      </a:lnTo>
                      <a:lnTo>
                        <a:pt x="72" y="36"/>
                      </a:lnTo>
                      <a:lnTo>
                        <a:pt x="60" y="48"/>
                      </a:lnTo>
                      <a:lnTo>
                        <a:pt x="48" y="54"/>
                      </a:lnTo>
                      <a:lnTo>
                        <a:pt x="36" y="66"/>
                      </a:lnTo>
                      <a:lnTo>
                        <a:pt x="24" y="72"/>
                      </a:lnTo>
                      <a:lnTo>
                        <a:pt x="18" y="84"/>
                      </a:lnTo>
                      <a:lnTo>
                        <a:pt x="18" y="102"/>
                      </a:lnTo>
                      <a:lnTo>
                        <a:pt x="12" y="114"/>
                      </a:lnTo>
                      <a:lnTo>
                        <a:pt x="0" y="126"/>
                      </a:lnTo>
                      <a:lnTo>
                        <a:pt x="6" y="138"/>
                      </a:lnTo>
                      <a:lnTo>
                        <a:pt x="18" y="150"/>
                      </a:lnTo>
                      <a:lnTo>
                        <a:pt x="42" y="150"/>
                      </a:lnTo>
                      <a:lnTo>
                        <a:pt x="42" y="168"/>
                      </a:lnTo>
                      <a:lnTo>
                        <a:pt x="48" y="174"/>
                      </a:lnTo>
                      <a:lnTo>
                        <a:pt x="60" y="174"/>
                      </a:lnTo>
                      <a:lnTo>
                        <a:pt x="66" y="168"/>
                      </a:lnTo>
                      <a:lnTo>
                        <a:pt x="102" y="168"/>
                      </a:lnTo>
                      <a:lnTo>
                        <a:pt x="102" y="210"/>
                      </a:lnTo>
                      <a:lnTo>
                        <a:pt x="126" y="222"/>
                      </a:lnTo>
                      <a:lnTo>
                        <a:pt x="132" y="228"/>
                      </a:lnTo>
                      <a:lnTo>
                        <a:pt x="132" y="246"/>
                      </a:lnTo>
                      <a:lnTo>
                        <a:pt x="144" y="246"/>
                      </a:lnTo>
                      <a:lnTo>
                        <a:pt x="156" y="2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5" name="Haiti"/>
                <p:cNvSpPr>
                  <a:spLocks/>
                </p:cNvSpPr>
                <p:nvPr/>
              </p:nvSpPr>
              <p:spPr bwMode="gray">
                <a:xfrm>
                  <a:off x="1343" y="2858"/>
                  <a:ext cx="48" cy="21"/>
                </a:xfrm>
                <a:custGeom>
                  <a:avLst/>
                  <a:gdLst>
                    <a:gd name="T0" fmla="*/ 110076 w 198"/>
                    <a:gd name="T1" fmla="*/ 3277 h 156"/>
                    <a:gd name="T2" fmla="*/ 110076 w 198"/>
                    <a:gd name="T3" fmla="*/ 3277 h 156"/>
                    <a:gd name="T4" fmla="*/ 110076 w 198"/>
                    <a:gd name="T5" fmla="*/ 3277 h 156"/>
                    <a:gd name="T6" fmla="*/ 110076 w 198"/>
                    <a:gd name="T7" fmla="*/ 3277 h 156"/>
                    <a:gd name="T8" fmla="*/ 110076 w 198"/>
                    <a:gd name="T9" fmla="*/ 3277 h 156"/>
                    <a:gd name="T10" fmla="*/ 110076 w 198"/>
                    <a:gd name="T11" fmla="*/ 3277 h 156"/>
                    <a:gd name="T12" fmla="*/ 110076 w 198"/>
                    <a:gd name="T13" fmla="*/ 3277 h 156"/>
                    <a:gd name="T14" fmla="*/ 110076 w 198"/>
                    <a:gd name="T15" fmla="*/ 3277 h 156"/>
                    <a:gd name="T16" fmla="*/ 110076 w 198"/>
                    <a:gd name="T17" fmla="*/ 3277 h 156"/>
                    <a:gd name="T18" fmla="*/ 110076 w 198"/>
                    <a:gd name="T19" fmla="*/ 3277 h 156"/>
                    <a:gd name="T20" fmla="*/ 110076 w 198"/>
                    <a:gd name="T21" fmla="*/ 3277 h 156"/>
                    <a:gd name="T22" fmla="*/ 110076 w 198"/>
                    <a:gd name="T23" fmla="*/ 3277 h 156"/>
                    <a:gd name="T24" fmla="*/ 110076 w 198"/>
                    <a:gd name="T25" fmla="*/ 3277 h 156"/>
                    <a:gd name="T26" fmla="*/ 110076 w 198"/>
                    <a:gd name="T27" fmla="*/ 3277 h 156"/>
                    <a:gd name="T28" fmla="*/ 110076 w 198"/>
                    <a:gd name="T29" fmla="*/ 3277 h 156"/>
                    <a:gd name="T30" fmla="*/ 110076 w 198"/>
                    <a:gd name="T31" fmla="*/ 3277 h 156"/>
                    <a:gd name="T32" fmla="*/ 110076 w 198"/>
                    <a:gd name="T33" fmla="*/ 3277 h 156"/>
                    <a:gd name="T34" fmla="*/ 110076 w 198"/>
                    <a:gd name="T35" fmla="*/ 0 h 156"/>
                    <a:gd name="T36" fmla="*/ 110076 w 198"/>
                    <a:gd name="T37" fmla="*/ 0 h 156"/>
                    <a:gd name="T38" fmla="*/ 110076 w 198"/>
                    <a:gd name="T39" fmla="*/ 3277 h 156"/>
                    <a:gd name="T40" fmla="*/ 110076 w 198"/>
                    <a:gd name="T41" fmla="*/ 3277 h 156"/>
                    <a:gd name="T42" fmla="*/ 110076 w 198"/>
                    <a:gd name="T43" fmla="*/ 3277 h 156"/>
                    <a:gd name="T44" fmla="*/ 110076 w 198"/>
                    <a:gd name="T45" fmla="*/ 3277 h 156"/>
                    <a:gd name="T46" fmla="*/ 110076 w 198"/>
                    <a:gd name="T47" fmla="*/ 3277 h 156"/>
                    <a:gd name="T48" fmla="*/ 110076 w 198"/>
                    <a:gd name="T49" fmla="*/ 3277 h 156"/>
                    <a:gd name="T50" fmla="*/ 110076 w 198"/>
                    <a:gd name="T51" fmla="*/ 3277 h 156"/>
                    <a:gd name="T52" fmla="*/ 110076 w 198"/>
                    <a:gd name="T53" fmla="*/ 3277 h 156"/>
                    <a:gd name="T54" fmla="*/ 110076 w 198"/>
                    <a:gd name="T55" fmla="*/ 3277 h 156"/>
                    <a:gd name="T56" fmla="*/ 110076 w 198"/>
                    <a:gd name="T57" fmla="*/ 3277 h 156"/>
                    <a:gd name="T58" fmla="*/ 110076 w 198"/>
                    <a:gd name="T59" fmla="*/ 3277 h 156"/>
                    <a:gd name="T60" fmla="*/ 110076 w 198"/>
                    <a:gd name="T61" fmla="*/ 3277 h 156"/>
                    <a:gd name="T62" fmla="*/ 110076 w 198"/>
                    <a:gd name="T63" fmla="*/ 3277 h 156"/>
                    <a:gd name="T64" fmla="*/ 110076 w 198"/>
                    <a:gd name="T65" fmla="*/ 3277 h 156"/>
                    <a:gd name="T66" fmla="*/ 110076 w 198"/>
                    <a:gd name="T67" fmla="*/ 3277 h 156"/>
                    <a:gd name="T68" fmla="*/ 110076 w 198"/>
                    <a:gd name="T69" fmla="*/ 3277 h 156"/>
                    <a:gd name="T70" fmla="*/ 110076 w 198"/>
                    <a:gd name="T71" fmla="*/ 3277 h 156"/>
                    <a:gd name="T72" fmla="*/ 110076 w 198"/>
                    <a:gd name="T73" fmla="*/ 3277 h 156"/>
                    <a:gd name="T74" fmla="*/ 110076 w 198"/>
                    <a:gd name="T75" fmla="*/ 3277 h 156"/>
                    <a:gd name="T76" fmla="*/ 110076 w 198"/>
                    <a:gd name="T77" fmla="*/ 3277 h 156"/>
                    <a:gd name="T78" fmla="*/ 110076 w 198"/>
                    <a:gd name="T79" fmla="*/ 3277 h 156"/>
                    <a:gd name="T80" fmla="*/ 110076 w 198"/>
                    <a:gd name="T81" fmla="*/ 3277 h 156"/>
                    <a:gd name="T82" fmla="*/ 0 w 198"/>
                    <a:gd name="T83" fmla="*/ 3277 h 156"/>
                    <a:gd name="T84" fmla="*/ 0 w 198"/>
                    <a:gd name="T85" fmla="*/ 3277 h 156"/>
                    <a:gd name="T86" fmla="*/ 110076 w 198"/>
                    <a:gd name="T87" fmla="*/ 3277 h 156"/>
                    <a:gd name="T88" fmla="*/ 110076 w 198"/>
                    <a:gd name="T89" fmla="*/ 3277 h 156"/>
                    <a:gd name="T90" fmla="*/ 110076 w 198"/>
                    <a:gd name="T91" fmla="*/ 3277 h 156"/>
                    <a:gd name="T92" fmla="*/ 110076 w 198"/>
                    <a:gd name="T93" fmla="*/ 3277 h 156"/>
                    <a:gd name="T94" fmla="*/ 110076 w 198"/>
                    <a:gd name="T95" fmla="*/ 3277 h 156"/>
                    <a:gd name="T96" fmla="*/ 110076 w 198"/>
                    <a:gd name="T97" fmla="*/ 3277 h 156"/>
                    <a:gd name="T98" fmla="*/ 110076 w 198"/>
                    <a:gd name="T99" fmla="*/ 3277 h 156"/>
                    <a:gd name="T100" fmla="*/ 110076 w 198"/>
                    <a:gd name="T101" fmla="*/ 3277 h 156"/>
                    <a:gd name="T102" fmla="*/ 110076 w 198"/>
                    <a:gd name="T103" fmla="*/ 3277 h 156"/>
                    <a:gd name="T104" fmla="*/ 110076 w 198"/>
                    <a:gd name="T105" fmla="*/ 3277 h 156"/>
                    <a:gd name="T106" fmla="*/ 110076 w 198"/>
                    <a:gd name="T107" fmla="*/ 3277 h 156"/>
                    <a:gd name="T108" fmla="*/ 110076 w 198"/>
                    <a:gd name="T109" fmla="*/ 3277 h 156"/>
                    <a:gd name="T110" fmla="*/ 110076 w 198"/>
                    <a:gd name="T111" fmla="*/ 3277 h 156"/>
                    <a:gd name="T112" fmla="*/ 110076 w 198"/>
                    <a:gd name="T113" fmla="*/ 3277 h 15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98"/>
                    <a:gd name="T172" fmla="*/ 0 h 156"/>
                    <a:gd name="T173" fmla="*/ 198 w 198"/>
                    <a:gd name="T174" fmla="*/ 156 h 15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98" h="156">
                      <a:moveTo>
                        <a:pt x="168" y="114"/>
                      </a:moveTo>
                      <a:lnTo>
                        <a:pt x="168" y="108"/>
                      </a:lnTo>
                      <a:lnTo>
                        <a:pt x="174" y="102"/>
                      </a:lnTo>
                      <a:lnTo>
                        <a:pt x="180" y="90"/>
                      </a:lnTo>
                      <a:lnTo>
                        <a:pt x="180" y="78"/>
                      </a:lnTo>
                      <a:lnTo>
                        <a:pt x="186" y="72"/>
                      </a:lnTo>
                      <a:lnTo>
                        <a:pt x="192" y="60"/>
                      </a:lnTo>
                      <a:lnTo>
                        <a:pt x="198" y="54"/>
                      </a:lnTo>
                      <a:lnTo>
                        <a:pt x="198" y="42"/>
                      </a:lnTo>
                      <a:lnTo>
                        <a:pt x="186" y="6"/>
                      </a:lnTo>
                      <a:lnTo>
                        <a:pt x="180" y="12"/>
                      </a:lnTo>
                      <a:lnTo>
                        <a:pt x="180" y="18"/>
                      </a:lnTo>
                      <a:lnTo>
                        <a:pt x="174" y="18"/>
                      </a:lnTo>
                      <a:lnTo>
                        <a:pt x="168" y="12"/>
                      </a:lnTo>
                      <a:lnTo>
                        <a:pt x="156" y="12"/>
                      </a:lnTo>
                      <a:lnTo>
                        <a:pt x="144" y="6"/>
                      </a:lnTo>
                      <a:lnTo>
                        <a:pt x="126" y="6"/>
                      </a:lnTo>
                      <a:lnTo>
                        <a:pt x="114" y="0"/>
                      </a:lnTo>
                      <a:lnTo>
                        <a:pt x="84" y="0"/>
                      </a:lnTo>
                      <a:lnTo>
                        <a:pt x="72" y="6"/>
                      </a:lnTo>
                      <a:lnTo>
                        <a:pt x="66" y="12"/>
                      </a:lnTo>
                      <a:lnTo>
                        <a:pt x="66" y="18"/>
                      </a:lnTo>
                      <a:lnTo>
                        <a:pt x="72" y="24"/>
                      </a:lnTo>
                      <a:lnTo>
                        <a:pt x="108" y="24"/>
                      </a:lnTo>
                      <a:lnTo>
                        <a:pt x="114" y="30"/>
                      </a:lnTo>
                      <a:lnTo>
                        <a:pt x="120" y="42"/>
                      </a:lnTo>
                      <a:lnTo>
                        <a:pt x="126" y="48"/>
                      </a:lnTo>
                      <a:lnTo>
                        <a:pt x="114" y="54"/>
                      </a:lnTo>
                      <a:lnTo>
                        <a:pt x="108" y="60"/>
                      </a:lnTo>
                      <a:lnTo>
                        <a:pt x="108" y="72"/>
                      </a:lnTo>
                      <a:lnTo>
                        <a:pt x="114" y="84"/>
                      </a:lnTo>
                      <a:lnTo>
                        <a:pt x="114" y="96"/>
                      </a:lnTo>
                      <a:lnTo>
                        <a:pt x="120" y="102"/>
                      </a:lnTo>
                      <a:lnTo>
                        <a:pt x="114" y="108"/>
                      </a:lnTo>
                      <a:lnTo>
                        <a:pt x="96" y="108"/>
                      </a:lnTo>
                      <a:lnTo>
                        <a:pt x="78" y="102"/>
                      </a:lnTo>
                      <a:lnTo>
                        <a:pt x="66" y="102"/>
                      </a:lnTo>
                      <a:lnTo>
                        <a:pt x="54" y="96"/>
                      </a:lnTo>
                      <a:lnTo>
                        <a:pt x="36" y="96"/>
                      </a:lnTo>
                      <a:lnTo>
                        <a:pt x="24" y="102"/>
                      </a:lnTo>
                      <a:lnTo>
                        <a:pt x="6" y="102"/>
                      </a:lnTo>
                      <a:lnTo>
                        <a:pt x="0" y="108"/>
                      </a:lnTo>
                      <a:lnTo>
                        <a:pt x="0" y="114"/>
                      </a:lnTo>
                      <a:lnTo>
                        <a:pt x="6" y="120"/>
                      </a:lnTo>
                      <a:lnTo>
                        <a:pt x="12" y="132"/>
                      </a:lnTo>
                      <a:lnTo>
                        <a:pt x="24" y="138"/>
                      </a:lnTo>
                      <a:lnTo>
                        <a:pt x="30" y="150"/>
                      </a:lnTo>
                      <a:lnTo>
                        <a:pt x="36" y="156"/>
                      </a:lnTo>
                      <a:lnTo>
                        <a:pt x="42" y="156"/>
                      </a:lnTo>
                      <a:lnTo>
                        <a:pt x="48" y="150"/>
                      </a:lnTo>
                      <a:lnTo>
                        <a:pt x="54" y="138"/>
                      </a:lnTo>
                      <a:lnTo>
                        <a:pt x="60" y="132"/>
                      </a:lnTo>
                      <a:lnTo>
                        <a:pt x="138" y="132"/>
                      </a:lnTo>
                      <a:lnTo>
                        <a:pt x="156" y="126"/>
                      </a:lnTo>
                      <a:lnTo>
                        <a:pt x="168" y="126"/>
                      </a:lnTo>
                      <a:lnTo>
                        <a:pt x="180" y="144"/>
                      </a:lnTo>
                      <a:lnTo>
                        <a:pt x="168" y="11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6" name="Guyane (French Guiana)"/>
                <p:cNvSpPr>
                  <a:spLocks/>
                </p:cNvSpPr>
                <p:nvPr/>
              </p:nvSpPr>
              <p:spPr bwMode="gray">
                <a:xfrm>
                  <a:off x="1665" y="3014"/>
                  <a:ext cx="50" cy="40"/>
                </a:xfrm>
                <a:custGeom>
                  <a:avLst/>
                  <a:gdLst>
                    <a:gd name="T0" fmla="*/ 1697186618 w 52"/>
                    <a:gd name="T1" fmla="*/ 45646552 h 76"/>
                    <a:gd name="T2" fmla="*/ 1697186618 w 52"/>
                    <a:gd name="T3" fmla="*/ 45646552 h 76"/>
                    <a:gd name="T4" fmla="*/ 1697186618 w 52"/>
                    <a:gd name="T5" fmla="*/ 45646552 h 76"/>
                    <a:gd name="T6" fmla="*/ 1697186618 w 52"/>
                    <a:gd name="T7" fmla="*/ 45646552 h 76"/>
                    <a:gd name="T8" fmla="*/ 1697186618 w 52"/>
                    <a:gd name="T9" fmla="*/ 45646552 h 76"/>
                    <a:gd name="T10" fmla="*/ 1697186618 w 52"/>
                    <a:gd name="T11" fmla="*/ 45646552 h 76"/>
                    <a:gd name="T12" fmla="*/ 1697186618 w 52"/>
                    <a:gd name="T13" fmla="*/ 45646552 h 76"/>
                    <a:gd name="T14" fmla="*/ 1697186618 w 52"/>
                    <a:gd name="T15" fmla="*/ 45646552 h 76"/>
                    <a:gd name="T16" fmla="*/ 1697186618 w 52"/>
                    <a:gd name="T17" fmla="*/ 45646552 h 76"/>
                    <a:gd name="T18" fmla="*/ 1697186618 w 52"/>
                    <a:gd name="T19" fmla="*/ 45646552 h 76"/>
                    <a:gd name="T20" fmla="*/ 1697186618 w 52"/>
                    <a:gd name="T21" fmla="*/ 45646552 h 76"/>
                    <a:gd name="T22" fmla="*/ 1697186618 w 52"/>
                    <a:gd name="T23" fmla="*/ 0 h 76"/>
                    <a:gd name="T24" fmla="*/ 1697186618 w 52"/>
                    <a:gd name="T25" fmla="*/ 45646552 h 76"/>
                    <a:gd name="T26" fmla="*/ 1697186618 w 52"/>
                    <a:gd name="T27" fmla="*/ 45646552 h 76"/>
                    <a:gd name="T28" fmla="*/ 1697186618 w 52"/>
                    <a:gd name="T29" fmla="*/ 45646552 h 76"/>
                    <a:gd name="T30" fmla="*/ 1697186618 w 52"/>
                    <a:gd name="T31" fmla="*/ 45646552 h 76"/>
                    <a:gd name="T32" fmla="*/ 1697186618 w 52"/>
                    <a:gd name="T33" fmla="*/ 45646552 h 76"/>
                    <a:gd name="T34" fmla="*/ 1697186618 w 52"/>
                    <a:gd name="T35" fmla="*/ 45646552 h 76"/>
                    <a:gd name="T36" fmla="*/ 1697186618 w 52"/>
                    <a:gd name="T37" fmla="*/ 45646552 h 76"/>
                    <a:gd name="T38" fmla="*/ 1697186618 w 52"/>
                    <a:gd name="T39" fmla="*/ 45646552 h 76"/>
                    <a:gd name="T40" fmla="*/ 1697186618 w 52"/>
                    <a:gd name="T41" fmla="*/ 45646552 h 76"/>
                    <a:gd name="T42" fmla="*/ 1697186618 w 52"/>
                    <a:gd name="T43" fmla="*/ 45646552 h 76"/>
                    <a:gd name="T44" fmla="*/ 1697186618 w 52"/>
                    <a:gd name="T45" fmla="*/ 45646552 h 76"/>
                    <a:gd name="T46" fmla="*/ 1697186618 w 52"/>
                    <a:gd name="T47" fmla="*/ 45646552 h 76"/>
                    <a:gd name="T48" fmla="*/ 1697186618 w 52"/>
                    <a:gd name="T49" fmla="*/ 45646552 h 76"/>
                    <a:gd name="T50" fmla="*/ 1697186618 w 52"/>
                    <a:gd name="T51" fmla="*/ 45646552 h 76"/>
                    <a:gd name="T52" fmla="*/ 1697186618 w 52"/>
                    <a:gd name="T53" fmla="*/ 45646552 h 76"/>
                    <a:gd name="T54" fmla="*/ 1697186618 w 52"/>
                    <a:gd name="T55" fmla="*/ 45646552 h 76"/>
                    <a:gd name="T56" fmla="*/ 1697186618 w 52"/>
                    <a:gd name="T57" fmla="*/ 45646552 h 76"/>
                    <a:gd name="T58" fmla="*/ 1697186618 w 52"/>
                    <a:gd name="T59" fmla="*/ 45646552 h 76"/>
                    <a:gd name="T60" fmla="*/ 1697186618 w 52"/>
                    <a:gd name="T61" fmla="*/ 45646552 h 76"/>
                    <a:gd name="T62" fmla="*/ 1697186618 w 52"/>
                    <a:gd name="T63" fmla="*/ 45646552 h 76"/>
                    <a:gd name="T64" fmla="*/ 0 w 52"/>
                    <a:gd name="T65" fmla="*/ 45646552 h 76"/>
                    <a:gd name="T66" fmla="*/ 0 w 52"/>
                    <a:gd name="T67" fmla="*/ 45646552 h 76"/>
                    <a:gd name="T68" fmla="*/ 1697186618 w 52"/>
                    <a:gd name="T69" fmla="*/ 45646552 h 76"/>
                    <a:gd name="T70" fmla="*/ 1697186618 w 52"/>
                    <a:gd name="T71" fmla="*/ 45646552 h 76"/>
                    <a:gd name="T72" fmla="*/ 1697186618 w 52"/>
                    <a:gd name="T73" fmla="*/ 45646552 h 76"/>
                    <a:gd name="T74" fmla="*/ 1697186618 w 52"/>
                    <a:gd name="T75" fmla="*/ 45646552 h 76"/>
                    <a:gd name="T76" fmla="*/ 1697186618 w 52"/>
                    <a:gd name="T77" fmla="*/ 45646552 h 76"/>
                    <a:gd name="T78" fmla="*/ 1697186618 w 52"/>
                    <a:gd name="T79" fmla="*/ 45646552 h 76"/>
                    <a:gd name="T80" fmla="*/ 1697186618 w 52"/>
                    <a:gd name="T81" fmla="*/ 45646552 h 76"/>
                    <a:gd name="T82" fmla="*/ 1697186618 w 52"/>
                    <a:gd name="T83" fmla="*/ 45646552 h 76"/>
                    <a:gd name="T84" fmla="*/ 1697186618 w 52"/>
                    <a:gd name="T85" fmla="*/ 45646552 h 76"/>
                    <a:gd name="T86" fmla="*/ 1697186618 w 52"/>
                    <a:gd name="T87" fmla="*/ 45646552 h 76"/>
                    <a:gd name="T88" fmla="*/ 1697186618 w 52"/>
                    <a:gd name="T89" fmla="*/ 45646552 h 76"/>
                    <a:gd name="T90" fmla="*/ 1697186618 w 52"/>
                    <a:gd name="T91" fmla="*/ 45646552 h 76"/>
                    <a:gd name="T92" fmla="*/ 1697186618 w 52"/>
                    <a:gd name="T93" fmla="*/ 45646552 h 76"/>
                    <a:gd name="T94" fmla="*/ 1697186618 w 52"/>
                    <a:gd name="T95" fmla="*/ 45646552 h 76"/>
                    <a:gd name="T96" fmla="*/ 1697186618 w 52"/>
                    <a:gd name="T97" fmla="*/ 45646552 h 76"/>
                    <a:gd name="T98" fmla="*/ 1697186618 w 52"/>
                    <a:gd name="T99" fmla="*/ 45646552 h 76"/>
                    <a:gd name="T100" fmla="*/ 1697186618 w 52"/>
                    <a:gd name="T101" fmla="*/ 45646552 h 76"/>
                    <a:gd name="T102" fmla="*/ 1697186618 w 52"/>
                    <a:gd name="T103" fmla="*/ 45646552 h 76"/>
                    <a:gd name="T104" fmla="*/ 1697186618 w 52"/>
                    <a:gd name="T105" fmla="*/ 45646552 h 76"/>
                    <a:gd name="T106" fmla="*/ 1697186618 w 52"/>
                    <a:gd name="T107" fmla="*/ 45646552 h 76"/>
                    <a:gd name="T108" fmla="*/ 1697186618 w 52"/>
                    <a:gd name="T109" fmla="*/ 45646552 h 76"/>
                    <a:gd name="T110" fmla="*/ 1697186618 w 52"/>
                    <a:gd name="T111" fmla="*/ 45646552 h 76"/>
                    <a:gd name="T112" fmla="*/ 1697186618 w 52"/>
                    <a:gd name="T113" fmla="*/ 45646552 h 76"/>
                    <a:gd name="T114" fmla="*/ 1697186618 w 52"/>
                    <a:gd name="T115" fmla="*/ 45646552 h 7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52"/>
                    <a:gd name="T175" fmla="*/ 0 h 76"/>
                    <a:gd name="T176" fmla="*/ 52 w 52"/>
                    <a:gd name="T177" fmla="*/ 76 h 7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52" h="76">
                      <a:moveTo>
                        <a:pt x="52" y="32"/>
                      </a:moveTo>
                      <a:lnTo>
                        <a:pt x="50" y="26"/>
                      </a:lnTo>
                      <a:lnTo>
                        <a:pt x="48" y="24"/>
                      </a:lnTo>
                      <a:lnTo>
                        <a:pt x="46" y="22"/>
                      </a:lnTo>
                      <a:lnTo>
                        <a:pt x="46" y="20"/>
                      </a:lnTo>
                      <a:lnTo>
                        <a:pt x="40" y="20"/>
                      </a:lnTo>
                      <a:lnTo>
                        <a:pt x="32" y="6"/>
                      </a:lnTo>
                      <a:lnTo>
                        <a:pt x="24" y="6"/>
                      </a:lnTo>
                      <a:lnTo>
                        <a:pt x="22" y="4"/>
                      </a:lnTo>
                      <a:lnTo>
                        <a:pt x="20" y="4"/>
                      </a:lnTo>
                      <a:lnTo>
                        <a:pt x="16" y="2"/>
                      </a:lnTo>
                      <a:lnTo>
                        <a:pt x="14" y="0"/>
                      </a:lnTo>
                      <a:lnTo>
                        <a:pt x="12" y="4"/>
                      </a:lnTo>
                      <a:lnTo>
                        <a:pt x="12" y="10"/>
                      </a:ln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4" y="16"/>
                      </a:lnTo>
                      <a:lnTo>
                        <a:pt x="2" y="20"/>
                      </a:lnTo>
                      <a:lnTo>
                        <a:pt x="2" y="28"/>
                      </a:lnTo>
                      <a:lnTo>
                        <a:pt x="4" y="32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10" y="44"/>
                      </a:lnTo>
                      <a:lnTo>
                        <a:pt x="12" y="46"/>
                      </a:lnTo>
                      <a:lnTo>
                        <a:pt x="12" y="48"/>
                      </a:lnTo>
                      <a:lnTo>
                        <a:pt x="6" y="54"/>
                      </a:lnTo>
                      <a:lnTo>
                        <a:pt x="8" y="62"/>
                      </a:lnTo>
                      <a:lnTo>
                        <a:pt x="6" y="64"/>
                      </a:lnTo>
                      <a:lnTo>
                        <a:pt x="4" y="64"/>
                      </a:lnTo>
                      <a:lnTo>
                        <a:pt x="4" y="66"/>
                      </a:lnTo>
                      <a:lnTo>
                        <a:pt x="2" y="68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76"/>
                      </a:lnTo>
                      <a:lnTo>
                        <a:pt x="12" y="74"/>
                      </a:lnTo>
                      <a:lnTo>
                        <a:pt x="12" y="72"/>
                      </a:lnTo>
                      <a:lnTo>
                        <a:pt x="14" y="72"/>
                      </a:lnTo>
                      <a:lnTo>
                        <a:pt x="16" y="72"/>
                      </a:lnTo>
                      <a:lnTo>
                        <a:pt x="18" y="72"/>
                      </a:lnTo>
                      <a:lnTo>
                        <a:pt x="20" y="72"/>
                      </a:lnTo>
                      <a:lnTo>
                        <a:pt x="22" y="72"/>
                      </a:lnTo>
                      <a:lnTo>
                        <a:pt x="26" y="74"/>
                      </a:lnTo>
                      <a:lnTo>
                        <a:pt x="30" y="74"/>
                      </a:lnTo>
                      <a:lnTo>
                        <a:pt x="32" y="72"/>
                      </a:lnTo>
                      <a:lnTo>
                        <a:pt x="40" y="64"/>
                      </a:lnTo>
                      <a:lnTo>
                        <a:pt x="40" y="60"/>
                      </a:lnTo>
                      <a:lnTo>
                        <a:pt x="44" y="50"/>
                      </a:lnTo>
                      <a:lnTo>
                        <a:pt x="46" y="46"/>
                      </a:lnTo>
                      <a:lnTo>
                        <a:pt x="48" y="44"/>
                      </a:lnTo>
                      <a:lnTo>
                        <a:pt x="50" y="42"/>
                      </a:lnTo>
                      <a:lnTo>
                        <a:pt x="50" y="40"/>
                      </a:lnTo>
                      <a:lnTo>
                        <a:pt x="52" y="38"/>
                      </a:lnTo>
                      <a:lnTo>
                        <a:pt x="52" y="36"/>
                      </a:lnTo>
                      <a:lnTo>
                        <a:pt x="52" y="34"/>
                      </a:lnTo>
                      <a:lnTo>
                        <a:pt x="52" y="3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7" name="Guyana"/>
                <p:cNvSpPr>
                  <a:spLocks/>
                </p:cNvSpPr>
                <p:nvPr/>
              </p:nvSpPr>
              <p:spPr bwMode="gray">
                <a:xfrm>
                  <a:off x="1548" y="2984"/>
                  <a:ext cx="80" cy="80"/>
                </a:xfrm>
                <a:custGeom>
                  <a:avLst/>
                  <a:gdLst>
                    <a:gd name="T0" fmla="*/ 124661 w 324"/>
                    <a:gd name="T1" fmla="*/ 3708 h 582"/>
                    <a:gd name="T2" fmla="*/ 124661 w 324"/>
                    <a:gd name="T3" fmla="*/ 3708 h 582"/>
                    <a:gd name="T4" fmla="*/ 124661 w 324"/>
                    <a:gd name="T5" fmla="*/ 3708 h 582"/>
                    <a:gd name="T6" fmla="*/ 124661 w 324"/>
                    <a:gd name="T7" fmla="*/ 3708 h 582"/>
                    <a:gd name="T8" fmla="*/ 124661 w 324"/>
                    <a:gd name="T9" fmla="*/ 3708 h 582"/>
                    <a:gd name="T10" fmla="*/ 124661 w 324"/>
                    <a:gd name="T11" fmla="*/ 3708 h 582"/>
                    <a:gd name="T12" fmla="*/ 124661 w 324"/>
                    <a:gd name="T13" fmla="*/ 3708 h 582"/>
                    <a:gd name="T14" fmla="*/ 124661 w 324"/>
                    <a:gd name="T15" fmla="*/ 3708 h 582"/>
                    <a:gd name="T16" fmla="*/ 0 w 324"/>
                    <a:gd name="T17" fmla="*/ 3708 h 582"/>
                    <a:gd name="T18" fmla="*/ 124661 w 324"/>
                    <a:gd name="T19" fmla="*/ 3708 h 582"/>
                    <a:gd name="T20" fmla="*/ 124661 w 324"/>
                    <a:gd name="T21" fmla="*/ 3708 h 582"/>
                    <a:gd name="T22" fmla="*/ 124661 w 324"/>
                    <a:gd name="T23" fmla="*/ 3708 h 582"/>
                    <a:gd name="T24" fmla="*/ 124661 w 324"/>
                    <a:gd name="T25" fmla="*/ 3708 h 582"/>
                    <a:gd name="T26" fmla="*/ 124661 w 324"/>
                    <a:gd name="T27" fmla="*/ 3708 h 582"/>
                    <a:gd name="T28" fmla="*/ 124661 w 324"/>
                    <a:gd name="T29" fmla="*/ 3708 h 582"/>
                    <a:gd name="T30" fmla="*/ 124661 w 324"/>
                    <a:gd name="T31" fmla="*/ 3708 h 582"/>
                    <a:gd name="T32" fmla="*/ 124661 w 324"/>
                    <a:gd name="T33" fmla="*/ 3708 h 582"/>
                    <a:gd name="T34" fmla="*/ 124661 w 324"/>
                    <a:gd name="T35" fmla="*/ 3708 h 582"/>
                    <a:gd name="T36" fmla="*/ 124661 w 324"/>
                    <a:gd name="T37" fmla="*/ 3708 h 582"/>
                    <a:gd name="T38" fmla="*/ 124661 w 324"/>
                    <a:gd name="T39" fmla="*/ 3708 h 582"/>
                    <a:gd name="T40" fmla="*/ 124661 w 324"/>
                    <a:gd name="T41" fmla="*/ 3708 h 582"/>
                    <a:gd name="T42" fmla="*/ 124661 w 324"/>
                    <a:gd name="T43" fmla="*/ 3708 h 582"/>
                    <a:gd name="T44" fmla="*/ 124661 w 324"/>
                    <a:gd name="T45" fmla="*/ 3708 h 582"/>
                    <a:gd name="T46" fmla="*/ 124661 w 324"/>
                    <a:gd name="T47" fmla="*/ 3708 h 582"/>
                    <a:gd name="T48" fmla="*/ 124661 w 324"/>
                    <a:gd name="T49" fmla="*/ 3708 h 582"/>
                    <a:gd name="T50" fmla="*/ 124661 w 324"/>
                    <a:gd name="T51" fmla="*/ 3708 h 582"/>
                    <a:gd name="T52" fmla="*/ 124661 w 324"/>
                    <a:gd name="T53" fmla="*/ 3708 h 582"/>
                    <a:gd name="T54" fmla="*/ 124661 w 324"/>
                    <a:gd name="T55" fmla="*/ 3708 h 582"/>
                    <a:gd name="T56" fmla="*/ 124661 w 324"/>
                    <a:gd name="T57" fmla="*/ 3708 h 582"/>
                    <a:gd name="T58" fmla="*/ 124661 w 324"/>
                    <a:gd name="T59" fmla="*/ 3708 h 582"/>
                    <a:gd name="T60" fmla="*/ 124661 w 324"/>
                    <a:gd name="T61" fmla="*/ 3708 h 582"/>
                    <a:gd name="T62" fmla="*/ 124661 w 324"/>
                    <a:gd name="T63" fmla="*/ 3708 h 582"/>
                    <a:gd name="T64" fmla="*/ 124661 w 324"/>
                    <a:gd name="T65" fmla="*/ 3708 h 582"/>
                    <a:gd name="T66" fmla="*/ 124661 w 324"/>
                    <a:gd name="T67" fmla="*/ 3708 h 582"/>
                    <a:gd name="T68" fmla="*/ 124661 w 324"/>
                    <a:gd name="T69" fmla="*/ 3708 h 582"/>
                    <a:gd name="T70" fmla="*/ 124661 w 324"/>
                    <a:gd name="T71" fmla="*/ 3708 h 582"/>
                    <a:gd name="T72" fmla="*/ 124661 w 324"/>
                    <a:gd name="T73" fmla="*/ 3708 h 582"/>
                    <a:gd name="T74" fmla="*/ 124661 w 324"/>
                    <a:gd name="T75" fmla="*/ 3708 h 582"/>
                    <a:gd name="T76" fmla="*/ 124661 w 324"/>
                    <a:gd name="T77" fmla="*/ 3708 h 582"/>
                    <a:gd name="T78" fmla="*/ 124661 w 324"/>
                    <a:gd name="T79" fmla="*/ 3708 h 582"/>
                    <a:gd name="T80" fmla="*/ 124661 w 324"/>
                    <a:gd name="T81" fmla="*/ 3708 h 582"/>
                    <a:gd name="T82" fmla="*/ 124661 w 324"/>
                    <a:gd name="T83" fmla="*/ 3708 h 582"/>
                    <a:gd name="T84" fmla="*/ 124661 w 324"/>
                    <a:gd name="T85" fmla="*/ 3708 h 582"/>
                    <a:gd name="T86" fmla="*/ 124661 w 324"/>
                    <a:gd name="T87" fmla="*/ 3708 h 582"/>
                    <a:gd name="T88" fmla="*/ 124661 w 324"/>
                    <a:gd name="T89" fmla="*/ 3708 h 582"/>
                    <a:gd name="T90" fmla="*/ 124661 w 324"/>
                    <a:gd name="T91" fmla="*/ 3708 h 582"/>
                    <a:gd name="T92" fmla="*/ 124661 w 324"/>
                    <a:gd name="T93" fmla="*/ 3708 h 582"/>
                    <a:gd name="T94" fmla="*/ 124661 w 324"/>
                    <a:gd name="T95" fmla="*/ 3708 h 582"/>
                    <a:gd name="T96" fmla="*/ 124661 w 324"/>
                    <a:gd name="T97" fmla="*/ 3708 h 582"/>
                    <a:gd name="T98" fmla="*/ 124661 w 324"/>
                    <a:gd name="T99" fmla="*/ 3708 h 582"/>
                    <a:gd name="T100" fmla="*/ 124661 w 324"/>
                    <a:gd name="T101" fmla="*/ 3708 h 582"/>
                    <a:gd name="T102" fmla="*/ 124661 w 324"/>
                    <a:gd name="T103" fmla="*/ 3708 h 582"/>
                    <a:gd name="T104" fmla="*/ 124661 w 324"/>
                    <a:gd name="T105" fmla="*/ 3708 h 582"/>
                    <a:gd name="T106" fmla="*/ 124661 w 324"/>
                    <a:gd name="T107" fmla="*/ 3708 h 582"/>
                    <a:gd name="T108" fmla="*/ 124661 w 324"/>
                    <a:gd name="T109" fmla="*/ 3708 h 582"/>
                    <a:gd name="T110" fmla="*/ 124661 w 324"/>
                    <a:gd name="T111" fmla="*/ 3708 h 582"/>
                    <a:gd name="T112" fmla="*/ 124661 w 324"/>
                    <a:gd name="T113" fmla="*/ 3708 h 582"/>
                    <a:gd name="T114" fmla="*/ 124661 w 324"/>
                    <a:gd name="T115" fmla="*/ 3708 h 582"/>
                    <a:gd name="T116" fmla="*/ 124661 w 324"/>
                    <a:gd name="T117" fmla="*/ 3708 h 582"/>
                    <a:gd name="T118" fmla="*/ 124661 w 324"/>
                    <a:gd name="T119" fmla="*/ 3708 h 582"/>
                    <a:gd name="T120" fmla="*/ 124661 w 324"/>
                    <a:gd name="T121" fmla="*/ 3708 h 582"/>
                    <a:gd name="T122" fmla="*/ 124661 w 324"/>
                    <a:gd name="T123" fmla="*/ 0 h 582"/>
                    <a:gd name="T124" fmla="*/ 124661 w 324"/>
                    <a:gd name="T125" fmla="*/ 3708 h 58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24"/>
                    <a:gd name="T190" fmla="*/ 0 h 582"/>
                    <a:gd name="T191" fmla="*/ 324 w 324"/>
                    <a:gd name="T192" fmla="*/ 582 h 58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24" h="582">
                      <a:moveTo>
                        <a:pt x="90" y="42"/>
                      </a:moveTo>
                      <a:lnTo>
                        <a:pt x="84" y="48"/>
                      </a:lnTo>
                      <a:lnTo>
                        <a:pt x="72" y="48"/>
                      </a:lnTo>
                      <a:lnTo>
                        <a:pt x="60" y="60"/>
                      </a:lnTo>
                      <a:lnTo>
                        <a:pt x="60" y="102"/>
                      </a:lnTo>
                      <a:lnTo>
                        <a:pt x="84" y="102"/>
                      </a:lnTo>
                      <a:lnTo>
                        <a:pt x="84" y="120"/>
                      </a:lnTo>
                      <a:lnTo>
                        <a:pt x="78" y="126"/>
                      </a:lnTo>
                      <a:lnTo>
                        <a:pt x="66" y="132"/>
                      </a:lnTo>
                      <a:lnTo>
                        <a:pt x="54" y="132"/>
                      </a:lnTo>
                      <a:lnTo>
                        <a:pt x="42" y="138"/>
                      </a:lnTo>
                      <a:lnTo>
                        <a:pt x="12" y="138"/>
                      </a:lnTo>
                      <a:lnTo>
                        <a:pt x="12" y="144"/>
                      </a:lnTo>
                      <a:lnTo>
                        <a:pt x="30" y="162"/>
                      </a:lnTo>
                      <a:lnTo>
                        <a:pt x="30" y="180"/>
                      </a:lnTo>
                      <a:lnTo>
                        <a:pt x="18" y="186"/>
                      </a:lnTo>
                      <a:lnTo>
                        <a:pt x="12" y="186"/>
                      </a:lnTo>
                      <a:lnTo>
                        <a:pt x="0" y="192"/>
                      </a:lnTo>
                      <a:lnTo>
                        <a:pt x="0" y="204"/>
                      </a:lnTo>
                      <a:lnTo>
                        <a:pt x="6" y="210"/>
                      </a:lnTo>
                      <a:lnTo>
                        <a:pt x="12" y="222"/>
                      </a:lnTo>
                      <a:lnTo>
                        <a:pt x="48" y="258"/>
                      </a:lnTo>
                      <a:lnTo>
                        <a:pt x="72" y="264"/>
                      </a:lnTo>
                      <a:lnTo>
                        <a:pt x="78" y="252"/>
                      </a:lnTo>
                      <a:lnTo>
                        <a:pt x="90" y="264"/>
                      </a:lnTo>
                      <a:lnTo>
                        <a:pt x="96" y="276"/>
                      </a:lnTo>
                      <a:lnTo>
                        <a:pt x="96" y="294"/>
                      </a:lnTo>
                      <a:lnTo>
                        <a:pt x="90" y="306"/>
                      </a:lnTo>
                      <a:lnTo>
                        <a:pt x="84" y="312"/>
                      </a:lnTo>
                      <a:lnTo>
                        <a:pt x="84" y="318"/>
                      </a:lnTo>
                      <a:lnTo>
                        <a:pt x="90" y="324"/>
                      </a:lnTo>
                      <a:lnTo>
                        <a:pt x="96" y="324"/>
                      </a:lnTo>
                      <a:lnTo>
                        <a:pt x="108" y="318"/>
                      </a:lnTo>
                      <a:lnTo>
                        <a:pt x="114" y="318"/>
                      </a:lnTo>
                      <a:lnTo>
                        <a:pt x="114" y="348"/>
                      </a:lnTo>
                      <a:lnTo>
                        <a:pt x="120" y="354"/>
                      </a:lnTo>
                      <a:lnTo>
                        <a:pt x="126" y="354"/>
                      </a:lnTo>
                      <a:lnTo>
                        <a:pt x="126" y="366"/>
                      </a:lnTo>
                      <a:lnTo>
                        <a:pt x="120" y="378"/>
                      </a:lnTo>
                      <a:lnTo>
                        <a:pt x="108" y="390"/>
                      </a:lnTo>
                      <a:lnTo>
                        <a:pt x="96" y="432"/>
                      </a:lnTo>
                      <a:lnTo>
                        <a:pt x="90" y="444"/>
                      </a:lnTo>
                      <a:lnTo>
                        <a:pt x="90" y="450"/>
                      </a:lnTo>
                      <a:lnTo>
                        <a:pt x="84" y="462"/>
                      </a:lnTo>
                      <a:lnTo>
                        <a:pt x="84" y="468"/>
                      </a:lnTo>
                      <a:lnTo>
                        <a:pt x="90" y="480"/>
                      </a:lnTo>
                      <a:lnTo>
                        <a:pt x="114" y="504"/>
                      </a:lnTo>
                      <a:lnTo>
                        <a:pt x="114" y="534"/>
                      </a:lnTo>
                      <a:lnTo>
                        <a:pt x="144" y="570"/>
                      </a:lnTo>
                      <a:lnTo>
                        <a:pt x="156" y="570"/>
                      </a:lnTo>
                      <a:lnTo>
                        <a:pt x="162" y="582"/>
                      </a:lnTo>
                      <a:lnTo>
                        <a:pt x="198" y="582"/>
                      </a:lnTo>
                      <a:lnTo>
                        <a:pt x="204" y="576"/>
                      </a:lnTo>
                      <a:lnTo>
                        <a:pt x="204" y="564"/>
                      </a:lnTo>
                      <a:lnTo>
                        <a:pt x="216" y="552"/>
                      </a:lnTo>
                      <a:lnTo>
                        <a:pt x="234" y="552"/>
                      </a:lnTo>
                      <a:lnTo>
                        <a:pt x="240" y="540"/>
                      </a:lnTo>
                      <a:lnTo>
                        <a:pt x="270" y="540"/>
                      </a:lnTo>
                      <a:lnTo>
                        <a:pt x="270" y="534"/>
                      </a:lnTo>
                      <a:lnTo>
                        <a:pt x="288" y="516"/>
                      </a:lnTo>
                      <a:lnTo>
                        <a:pt x="300" y="516"/>
                      </a:lnTo>
                      <a:lnTo>
                        <a:pt x="312" y="528"/>
                      </a:lnTo>
                      <a:lnTo>
                        <a:pt x="318" y="528"/>
                      </a:lnTo>
                      <a:lnTo>
                        <a:pt x="324" y="522"/>
                      </a:lnTo>
                      <a:lnTo>
                        <a:pt x="324" y="510"/>
                      </a:lnTo>
                      <a:lnTo>
                        <a:pt x="318" y="504"/>
                      </a:lnTo>
                      <a:lnTo>
                        <a:pt x="312" y="492"/>
                      </a:lnTo>
                      <a:lnTo>
                        <a:pt x="306" y="474"/>
                      </a:lnTo>
                      <a:lnTo>
                        <a:pt x="288" y="456"/>
                      </a:lnTo>
                      <a:lnTo>
                        <a:pt x="282" y="444"/>
                      </a:lnTo>
                      <a:lnTo>
                        <a:pt x="282" y="420"/>
                      </a:lnTo>
                      <a:lnTo>
                        <a:pt x="288" y="414"/>
                      </a:lnTo>
                      <a:lnTo>
                        <a:pt x="288" y="396"/>
                      </a:lnTo>
                      <a:lnTo>
                        <a:pt x="276" y="408"/>
                      </a:lnTo>
                      <a:lnTo>
                        <a:pt x="276" y="414"/>
                      </a:lnTo>
                      <a:lnTo>
                        <a:pt x="264" y="414"/>
                      </a:lnTo>
                      <a:lnTo>
                        <a:pt x="258" y="402"/>
                      </a:lnTo>
                      <a:lnTo>
                        <a:pt x="252" y="396"/>
                      </a:lnTo>
                      <a:lnTo>
                        <a:pt x="246" y="384"/>
                      </a:lnTo>
                      <a:lnTo>
                        <a:pt x="246" y="372"/>
                      </a:lnTo>
                      <a:lnTo>
                        <a:pt x="240" y="372"/>
                      </a:lnTo>
                      <a:lnTo>
                        <a:pt x="240" y="366"/>
                      </a:lnTo>
                      <a:lnTo>
                        <a:pt x="234" y="360"/>
                      </a:lnTo>
                      <a:lnTo>
                        <a:pt x="234" y="348"/>
                      </a:lnTo>
                      <a:lnTo>
                        <a:pt x="240" y="336"/>
                      </a:lnTo>
                      <a:lnTo>
                        <a:pt x="246" y="330"/>
                      </a:lnTo>
                      <a:lnTo>
                        <a:pt x="246" y="288"/>
                      </a:lnTo>
                      <a:lnTo>
                        <a:pt x="252" y="282"/>
                      </a:lnTo>
                      <a:lnTo>
                        <a:pt x="264" y="276"/>
                      </a:lnTo>
                      <a:lnTo>
                        <a:pt x="294" y="276"/>
                      </a:lnTo>
                      <a:lnTo>
                        <a:pt x="300" y="270"/>
                      </a:lnTo>
                      <a:lnTo>
                        <a:pt x="300" y="258"/>
                      </a:lnTo>
                      <a:lnTo>
                        <a:pt x="288" y="246"/>
                      </a:lnTo>
                      <a:lnTo>
                        <a:pt x="288" y="234"/>
                      </a:lnTo>
                      <a:lnTo>
                        <a:pt x="294" y="222"/>
                      </a:lnTo>
                      <a:lnTo>
                        <a:pt x="300" y="216"/>
                      </a:lnTo>
                      <a:lnTo>
                        <a:pt x="306" y="204"/>
                      </a:lnTo>
                      <a:lnTo>
                        <a:pt x="306" y="192"/>
                      </a:lnTo>
                      <a:lnTo>
                        <a:pt x="300" y="180"/>
                      </a:lnTo>
                      <a:lnTo>
                        <a:pt x="294" y="174"/>
                      </a:lnTo>
                      <a:lnTo>
                        <a:pt x="276" y="174"/>
                      </a:lnTo>
                      <a:lnTo>
                        <a:pt x="270" y="180"/>
                      </a:lnTo>
                      <a:lnTo>
                        <a:pt x="270" y="156"/>
                      </a:lnTo>
                      <a:lnTo>
                        <a:pt x="258" y="150"/>
                      </a:lnTo>
                      <a:lnTo>
                        <a:pt x="252" y="138"/>
                      </a:lnTo>
                      <a:lnTo>
                        <a:pt x="234" y="132"/>
                      </a:lnTo>
                      <a:lnTo>
                        <a:pt x="216" y="132"/>
                      </a:lnTo>
                      <a:lnTo>
                        <a:pt x="204" y="138"/>
                      </a:lnTo>
                      <a:lnTo>
                        <a:pt x="198" y="150"/>
                      </a:lnTo>
                      <a:lnTo>
                        <a:pt x="198" y="156"/>
                      </a:lnTo>
                      <a:lnTo>
                        <a:pt x="192" y="162"/>
                      </a:lnTo>
                      <a:lnTo>
                        <a:pt x="192" y="168"/>
                      </a:lnTo>
                      <a:lnTo>
                        <a:pt x="192" y="162"/>
                      </a:lnTo>
                      <a:lnTo>
                        <a:pt x="198" y="156"/>
                      </a:lnTo>
                      <a:lnTo>
                        <a:pt x="198" y="144"/>
                      </a:lnTo>
                      <a:lnTo>
                        <a:pt x="204" y="132"/>
                      </a:lnTo>
                      <a:lnTo>
                        <a:pt x="204" y="114"/>
                      </a:lnTo>
                      <a:lnTo>
                        <a:pt x="210" y="102"/>
                      </a:lnTo>
                      <a:lnTo>
                        <a:pt x="210" y="78"/>
                      </a:lnTo>
                      <a:lnTo>
                        <a:pt x="192" y="42"/>
                      </a:lnTo>
                      <a:lnTo>
                        <a:pt x="180" y="30"/>
                      </a:lnTo>
                      <a:lnTo>
                        <a:pt x="132" y="6"/>
                      </a:lnTo>
                      <a:lnTo>
                        <a:pt x="126" y="0"/>
                      </a:lnTo>
                      <a:lnTo>
                        <a:pt x="120" y="0"/>
                      </a:lnTo>
                      <a:lnTo>
                        <a:pt x="102" y="36"/>
                      </a:lnTo>
                      <a:lnTo>
                        <a:pt x="96" y="42"/>
                      </a:lnTo>
                      <a:lnTo>
                        <a:pt x="90" y="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8" name="Guinea-Bissau"/>
                <p:cNvSpPr>
                  <a:spLocks/>
                </p:cNvSpPr>
                <p:nvPr/>
              </p:nvSpPr>
              <p:spPr bwMode="gray">
                <a:xfrm>
                  <a:off x="2339" y="2937"/>
                  <a:ext cx="45" cy="21"/>
                </a:xfrm>
                <a:custGeom>
                  <a:avLst/>
                  <a:gdLst>
                    <a:gd name="T0" fmla="*/ 108821 w 186"/>
                    <a:gd name="T1" fmla="*/ 3277 h 156"/>
                    <a:gd name="T2" fmla="*/ 108821 w 186"/>
                    <a:gd name="T3" fmla="*/ 3277 h 156"/>
                    <a:gd name="T4" fmla="*/ 108821 w 186"/>
                    <a:gd name="T5" fmla="*/ 3277 h 156"/>
                    <a:gd name="T6" fmla="*/ 108821 w 186"/>
                    <a:gd name="T7" fmla="*/ 3277 h 156"/>
                    <a:gd name="T8" fmla="*/ 108821 w 186"/>
                    <a:gd name="T9" fmla="*/ 3277 h 156"/>
                    <a:gd name="T10" fmla="*/ 108821 w 186"/>
                    <a:gd name="T11" fmla="*/ 3277 h 156"/>
                    <a:gd name="T12" fmla="*/ 108821 w 186"/>
                    <a:gd name="T13" fmla="*/ 3277 h 156"/>
                    <a:gd name="T14" fmla="*/ 108821 w 186"/>
                    <a:gd name="T15" fmla="*/ 3277 h 156"/>
                    <a:gd name="T16" fmla="*/ 108821 w 186"/>
                    <a:gd name="T17" fmla="*/ 3277 h 156"/>
                    <a:gd name="T18" fmla="*/ 108821 w 186"/>
                    <a:gd name="T19" fmla="*/ 3277 h 156"/>
                    <a:gd name="T20" fmla="*/ 108821 w 186"/>
                    <a:gd name="T21" fmla="*/ 3277 h 156"/>
                    <a:gd name="T22" fmla="*/ 108821 w 186"/>
                    <a:gd name="T23" fmla="*/ 3277 h 156"/>
                    <a:gd name="T24" fmla="*/ 108821 w 186"/>
                    <a:gd name="T25" fmla="*/ 3277 h 156"/>
                    <a:gd name="T26" fmla="*/ 108821 w 186"/>
                    <a:gd name="T27" fmla="*/ 3277 h 156"/>
                    <a:gd name="T28" fmla="*/ 108821 w 186"/>
                    <a:gd name="T29" fmla="*/ 0 h 156"/>
                    <a:gd name="T30" fmla="*/ 108821 w 186"/>
                    <a:gd name="T31" fmla="*/ 3277 h 156"/>
                    <a:gd name="T32" fmla="*/ 108821 w 186"/>
                    <a:gd name="T33" fmla="*/ 3277 h 156"/>
                    <a:gd name="T34" fmla="*/ 108821 w 186"/>
                    <a:gd name="T35" fmla="*/ 3277 h 156"/>
                    <a:gd name="T36" fmla="*/ 0 w 186"/>
                    <a:gd name="T37" fmla="*/ 3277 h 156"/>
                    <a:gd name="T38" fmla="*/ 108821 w 186"/>
                    <a:gd name="T39" fmla="*/ 3277 h 156"/>
                    <a:gd name="T40" fmla="*/ 108821 w 186"/>
                    <a:gd name="T41" fmla="*/ 3277 h 156"/>
                    <a:gd name="T42" fmla="*/ 108821 w 186"/>
                    <a:gd name="T43" fmla="*/ 3277 h 156"/>
                    <a:gd name="T44" fmla="*/ 108821 w 186"/>
                    <a:gd name="T45" fmla="*/ 3277 h 156"/>
                    <a:gd name="T46" fmla="*/ 108821 w 186"/>
                    <a:gd name="T47" fmla="*/ 3277 h 156"/>
                    <a:gd name="T48" fmla="*/ 108821 w 186"/>
                    <a:gd name="T49" fmla="*/ 3277 h 156"/>
                    <a:gd name="T50" fmla="*/ 108821 w 186"/>
                    <a:gd name="T51" fmla="*/ 3277 h 156"/>
                    <a:gd name="T52" fmla="*/ 108821 w 186"/>
                    <a:gd name="T53" fmla="*/ 3277 h 156"/>
                    <a:gd name="T54" fmla="*/ 108821 w 186"/>
                    <a:gd name="T55" fmla="*/ 3277 h 156"/>
                    <a:gd name="T56" fmla="*/ 108821 w 186"/>
                    <a:gd name="T57" fmla="*/ 3277 h 156"/>
                    <a:gd name="T58" fmla="*/ 108821 w 186"/>
                    <a:gd name="T59" fmla="*/ 3277 h 156"/>
                    <a:gd name="T60" fmla="*/ 108821 w 186"/>
                    <a:gd name="T61" fmla="*/ 3277 h 156"/>
                    <a:gd name="T62" fmla="*/ 108821 w 186"/>
                    <a:gd name="T63" fmla="*/ 3277 h 156"/>
                    <a:gd name="T64" fmla="*/ 108821 w 186"/>
                    <a:gd name="T65" fmla="*/ 3277 h 156"/>
                    <a:gd name="T66" fmla="*/ 108821 w 186"/>
                    <a:gd name="T67" fmla="*/ 3277 h 156"/>
                    <a:gd name="T68" fmla="*/ 108821 w 186"/>
                    <a:gd name="T69" fmla="*/ 3277 h 156"/>
                    <a:gd name="T70" fmla="*/ 108821 w 186"/>
                    <a:gd name="T71" fmla="*/ 3277 h 156"/>
                    <a:gd name="T72" fmla="*/ 108821 w 186"/>
                    <a:gd name="T73" fmla="*/ 3277 h 15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86"/>
                    <a:gd name="T112" fmla="*/ 0 h 156"/>
                    <a:gd name="T113" fmla="*/ 186 w 186"/>
                    <a:gd name="T114" fmla="*/ 156 h 15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86" h="156">
                      <a:moveTo>
                        <a:pt x="126" y="102"/>
                      </a:moveTo>
                      <a:lnTo>
                        <a:pt x="132" y="96"/>
                      </a:lnTo>
                      <a:lnTo>
                        <a:pt x="144" y="90"/>
                      </a:lnTo>
                      <a:lnTo>
                        <a:pt x="174" y="90"/>
                      </a:lnTo>
                      <a:lnTo>
                        <a:pt x="180" y="84"/>
                      </a:lnTo>
                      <a:lnTo>
                        <a:pt x="186" y="72"/>
                      </a:lnTo>
                      <a:lnTo>
                        <a:pt x="186" y="66"/>
                      </a:lnTo>
                      <a:lnTo>
                        <a:pt x="180" y="60"/>
                      </a:lnTo>
                      <a:lnTo>
                        <a:pt x="168" y="54"/>
                      </a:lnTo>
                      <a:lnTo>
                        <a:pt x="162" y="48"/>
                      </a:lnTo>
                      <a:lnTo>
                        <a:pt x="162" y="36"/>
                      </a:lnTo>
                      <a:lnTo>
                        <a:pt x="168" y="30"/>
                      </a:lnTo>
                      <a:lnTo>
                        <a:pt x="186" y="30"/>
                      </a:lnTo>
                      <a:lnTo>
                        <a:pt x="186" y="6"/>
                      </a:lnTo>
                      <a:lnTo>
                        <a:pt x="84" y="0"/>
                      </a:lnTo>
                      <a:lnTo>
                        <a:pt x="54" y="24"/>
                      </a:lnTo>
                      <a:lnTo>
                        <a:pt x="18" y="24"/>
                      </a:lnTo>
                      <a:lnTo>
                        <a:pt x="6" y="36"/>
                      </a:lnTo>
                      <a:lnTo>
                        <a:pt x="0" y="72"/>
                      </a:lnTo>
                      <a:lnTo>
                        <a:pt x="6" y="78"/>
                      </a:lnTo>
                      <a:lnTo>
                        <a:pt x="18" y="78"/>
                      </a:lnTo>
                      <a:lnTo>
                        <a:pt x="42" y="66"/>
                      </a:lnTo>
                      <a:lnTo>
                        <a:pt x="66" y="66"/>
                      </a:lnTo>
                      <a:lnTo>
                        <a:pt x="90" y="60"/>
                      </a:lnTo>
                      <a:lnTo>
                        <a:pt x="90" y="84"/>
                      </a:lnTo>
                      <a:lnTo>
                        <a:pt x="78" y="78"/>
                      </a:lnTo>
                      <a:lnTo>
                        <a:pt x="72" y="78"/>
                      </a:lnTo>
                      <a:lnTo>
                        <a:pt x="66" y="72"/>
                      </a:lnTo>
                      <a:lnTo>
                        <a:pt x="54" y="72"/>
                      </a:lnTo>
                      <a:lnTo>
                        <a:pt x="54" y="96"/>
                      </a:lnTo>
                      <a:lnTo>
                        <a:pt x="60" y="102"/>
                      </a:lnTo>
                      <a:lnTo>
                        <a:pt x="90" y="96"/>
                      </a:lnTo>
                      <a:lnTo>
                        <a:pt x="54" y="114"/>
                      </a:lnTo>
                      <a:lnTo>
                        <a:pt x="84" y="156"/>
                      </a:lnTo>
                      <a:lnTo>
                        <a:pt x="90" y="132"/>
                      </a:lnTo>
                      <a:lnTo>
                        <a:pt x="108" y="102"/>
                      </a:lnTo>
                      <a:lnTo>
                        <a:pt x="126" y="10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69" name="Guinea"/>
                <p:cNvSpPr>
                  <a:spLocks/>
                </p:cNvSpPr>
                <p:nvPr/>
              </p:nvSpPr>
              <p:spPr bwMode="gray">
                <a:xfrm>
                  <a:off x="2361" y="2938"/>
                  <a:ext cx="128" cy="60"/>
                </a:xfrm>
                <a:custGeom>
                  <a:avLst/>
                  <a:gdLst>
                    <a:gd name="T0" fmla="*/ 118945 w 522"/>
                    <a:gd name="T1" fmla="*/ 3328 h 444"/>
                    <a:gd name="T2" fmla="*/ 118945 w 522"/>
                    <a:gd name="T3" fmla="*/ 3328 h 444"/>
                    <a:gd name="T4" fmla="*/ 118945 w 522"/>
                    <a:gd name="T5" fmla="*/ 3328 h 444"/>
                    <a:gd name="T6" fmla="*/ 118945 w 522"/>
                    <a:gd name="T7" fmla="*/ 3328 h 444"/>
                    <a:gd name="T8" fmla="*/ 118945 w 522"/>
                    <a:gd name="T9" fmla="*/ 3328 h 444"/>
                    <a:gd name="T10" fmla="*/ 118945 w 522"/>
                    <a:gd name="T11" fmla="*/ 3328 h 444"/>
                    <a:gd name="T12" fmla="*/ 118945 w 522"/>
                    <a:gd name="T13" fmla="*/ 3328 h 444"/>
                    <a:gd name="T14" fmla="*/ 118945 w 522"/>
                    <a:gd name="T15" fmla="*/ 3328 h 444"/>
                    <a:gd name="T16" fmla="*/ 118945 w 522"/>
                    <a:gd name="T17" fmla="*/ 3328 h 444"/>
                    <a:gd name="T18" fmla="*/ 118945 w 522"/>
                    <a:gd name="T19" fmla="*/ 3328 h 444"/>
                    <a:gd name="T20" fmla="*/ 118945 w 522"/>
                    <a:gd name="T21" fmla="*/ 3328 h 444"/>
                    <a:gd name="T22" fmla="*/ 118945 w 522"/>
                    <a:gd name="T23" fmla="*/ 3328 h 444"/>
                    <a:gd name="T24" fmla="*/ 118945 w 522"/>
                    <a:gd name="T25" fmla="*/ 3328 h 444"/>
                    <a:gd name="T26" fmla="*/ 118945 w 522"/>
                    <a:gd name="T27" fmla="*/ 3328 h 444"/>
                    <a:gd name="T28" fmla="*/ 118945 w 522"/>
                    <a:gd name="T29" fmla="*/ 3328 h 444"/>
                    <a:gd name="T30" fmla="*/ 118945 w 522"/>
                    <a:gd name="T31" fmla="*/ 3328 h 444"/>
                    <a:gd name="T32" fmla="*/ 118945 w 522"/>
                    <a:gd name="T33" fmla="*/ 3328 h 444"/>
                    <a:gd name="T34" fmla="*/ 118945 w 522"/>
                    <a:gd name="T35" fmla="*/ 3328 h 444"/>
                    <a:gd name="T36" fmla="*/ 118945 w 522"/>
                    <a:gd name="T37" fmla="*/ 3328 h 444"/>
                    <a:gd name="T38" fmla="*/ 118945 w 522"/>
                    <a:gd name="T39" fmla="*/ 3328 h 444"/>
                    <a:gd name="T40" fmla="*/ 118945 w 522"/>
                    <a:gd name="T41" fmla="*/ 3328 h 444"/>
                    <a:gd name="T42" fmla="*/ 118945 w 522"/>
                    <a:gd name="T43" fmla="*/ 3328 h 444"/>
                    <a:gd name="T44" fmla="*/ 118945 w 522"/>
                    <a:gd name="T45" fmla="*/ 3328 h 444"/>
                    <a:gd name="T46" fmla="*/ 118945 w 522"/>
                    <a:gd name="T47" fmla="*/ 3328 h 444"/>
                    <a:gd name="T48" fmla="*/ 118945 w 522"/>
                    <a:gd name="T49" fmla="*/ 3328 h 444"/>
                    <a:gd name="T50" fmla="*/ 118945 w 522"/>
                    <a:gd name="T51" fmla="*/ 3328 h 444"/>
                    <a:gd name="T52" fmla="*/ 118945 w 522"/>
                    <a:gd name="T53" fmla="*/ 3328 h 444"/>
                    <a:gd name="T54" fmla="*/ 118945 w 522"/>
                    <a:gd name="T55" fmla="*/ 3328 h 444"/>
                    <a:gd name="T56" fmla="*/ 118945 w 522"/>
                    <a:gd name="T57" fmla="*/ 3328 h 444"/>
                    <a:gd name="T58" fmla="*/ 118945 w 522"/>
                    <a:gd name="T59" fmla="*/ 3328 h 444"/>
                    <a:gd name="T60" fmla="*/ 118945 w 522"/>
                    <a:gd name="T61" fmla="*/ 3328 h 444"/>
                    <a:gd name="T62" fmla="*/ 118945 w 522"/>
                    <a:gd name="T63" fmla="*/ 3328 h 444"/>
                    <a:gd name="T64" fmla="*/ 118945 w 522"/>
                    <a:gd name="T65" fmla="*/ 3328 h 444"/>
                    <a:gd name="T66" fmla="*/ 118945 w 522"/>
                    <a:gd name="T67" fmla="*/ 3328 h 444"/>
                    <a:gd name="T68" fmla="*/ 118945 w 522"/>
                    <a:gd name="T69" fmla="*/ 3328 h 444"/>
                    <a:gd name="T70" fmla="*/ 118945 w 522"/>
                    <a:gd name="T71" fmla="*/ 3328 h 444"/>
                    <a:gd name="T72" fmla="*/ 118945 w 522"/>
                    <a:gd name="T73" fmla="*/ 3328 h 444"/>
                    <a:gd name="T74" fmla="*/ 118945 w 522"/>
                    <a:gd name="T75" fmla="*/ 3328 h 444"/>
                    <a:gd name="T76" fmla="*/ 118945 w 522"/>
                    <a:gd name="T77" fmla="*/ 3328 h 444"/>
                    <a:gd name="T78" fmla="*/ 118945 w 522"/>
                    <a:gd name="T79" fmla="*/ 3328 h 444"/>
                    <a:gd name="T80" fmla="*/ 118945 w 522"/>
                    <a:gd name="T81" fmla="*/ 3328 h 444"/>
                    <a:gd name="T82" fmla="*/ 118945 w 522"/>
                    <a:gd name="T83" fmla="*/ 3328 h 444"/>
                    <a:gd name="T84" fmla="*/ 118945 w 522"/>
                    <a:gd name="T85" fmla="*/ 3328 h 444"/>
                    <a:gd name="T86" fmla="*/ 118945 w 522"/>
                    <a:gd name="T87" fmla="*/ 3328 h 444"/>
                    <a:gd name="T88" fmla="*/ 118945 w 522"/>
                    <a:gd name="T89" fmla="*/ 3328 h 444"/>
                    <a:gd name="T90" fmla="*/ 118945 w 522"/>
                    <a:gd name="T91" fmla="*/ 3328 h 444"/>
                    <a:gd name="T92" fmla="*/ 118945 w 522"/>
                    <a:gd name="T93" fmla="*/ 3328 h 44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22"/>
                    <a:gd name="T142" fmla="*/ 0 h 444"/>
                    <a:gd name="T143" fmla="*/ 522 w 522"/>
                    <a:gd name="T144" fmla="*/ 444 h 44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22" h="444">
                      <a:moveTo>
                        <a:pt x="96" y="0"/>
                      </a:moveTo>
                      <a:lnTo>
                        <a:pt x="96" y="24"/>
                      </a:lnTo>
                      <a:lnTo>
                        <a:pt x="78" y="24"/>
                      </a:lnTo>
                      <a:lnTo>
                        <a:pt x="72" y="30"/>
                      </a:lnTo>
                      <a:lnTo>
                        <a:pt x="72" y="42"/>
                      </a:lnTo>
                      <a:lnTo>
                        <a:pt x="78" y="48"/>
                      </a:lnTo>
                      <a:lnTo>
                        <a:pt x="90" y="54"/>
                      </a:lnTo>
                      <a:lnTo>
                        <a:pt x="96" y="60"/>
                      </a:lnTo>
                      <a:lnTo>
                        <a:pt x="96" y="66"/>
                      </a:lnTo>
                      <a:lnTo>
                        <a:pt x="90" y="78"/>
                      </a:lnTo>
                      <a:lnTo>
                        <a:pt x="84" y="84"/>
                      </a:lnTo>
                      <a:lnTo>
                        <a:pt x="54" y="84"/>
                      </a:lnTo>
                      <a:lnTo>
                        <a:pt x="42" y="90"/>
                      </a:lnTo>
                      <a:lnTo>
                        <a:pt x="36" y="96"/>
                      </a:lnTo>
                      <a:lnTo>
                        <a:pt x="18" y="96"/>
                      </a:lnTo>
                      <a:lnTo>
                        <a:pt x="0" y="126"/>
                      </a:lnTo>
                      <a:lnTo>
                        <a:pt x="0" y="132"/>
                      </a:lnTo>
                      <a:lnTo>
                        <a:pt x="18" y="150"/>
                      </a:lnTo>
                      <a:lnTo>
                        <a:pt x="30" y="150"/>
                      </a:lnTo>
                      <a:lnTo>
                        <a:pt x="30" y="162"/>
                      </a:lnTo>
                      <a:lnTo>
                        <a:pt x="24" y="168"/>
                      </a:lnTo>
                      <a:lnTo>
                        <a:pt x="30" y="180"/>
                      </a:lnTo>
                      <a:lnTo>
                        <a:pt x="30" y="192"/>
                      </a:lnTo>
                      <a:lnTo>
                        <a:pt x="54" y="204"/>
                      </a:lnTo>
                      <a:lnTo>
                        <a:pt x="72" y="204"/>
                      </a:lnTo>
                      <a:lnTo>
                        <a:pt x="72" y="228"/>
                      </a:lnTo>
                      <a:lnTo>
                        <a:pt x="84" y="228"/>
                      </a:lnTo>
                      <a:lnTo>
                        <a:pt x="90" y="222"/>
                      </a:lnTo>
                      <a:lnTo>
                        <a:pt x="90" y="234"/>
                      </a:lnTo>
                      <a:lnTo>
                        <a:pt x="96" y="246"/>
                      </a:lnTo>
                      <a:lnTo>
                        <a:pt x="96" y="258"/>
                      </a:lnTo>
                      <a:lnTo>
                        <a:pt x="114" y="276"/>
                      </a:lnTo>
                      <a:lnTo>
                        <a:pt x="126" y="282"/>
                      </a:lnTo>
                      <a:lnTo>
                        <a:pt x="132" y="288"/>
                      </a:lnTo>
                      <a:lnTo>
                        <a:pt x="138" y="282"/>
                      </a:lnTo>
                      <a:lnTo>
                        <a:pt x="150" y="276"/>
                      </a:lnTo>
                      <a:lnTo>
                        <a:pt x="156" y="264"/>
                      </a:lnTo>
                      <a:lnTo>
                        <a:pt x="168" y="252"/>
                      </a:lnTo>
                      <a:lnTo>
                        <a:pt x="174" y="240"/>
                      </a:lnTo>
                      <a:lnTo>
                        <a:pt x="180" y="234"/>
                      </a:lnTo>
                      <a:lnTo>
                        <a:pt x="180" y="228"/>
                      </a:lnTo>
                      <a:lnTo>
                        <a:pt x="216" y="228"/>
                      </a:lnTo>
                      <a:lnTo>
                        <a:pt x="222" y="210"/>
                      </a:lnTo>
                      <a:lnTo>
                        <a:pt x="258" y="210"/>
                      </a:lnTo>
                      <a:lnTo>
                        <a:pt x="300" y="270"/>
                      </a:lnTo>
                      <a:lnTo>
                        <a:pt x="300" y="288"/>
                      </a:lnTo>
                      <a:lnTo>
                        <a:pt x="312" y="300"/>
                      </a:lnTo>
                      <a:lnTo>
                        <a:pt x="312" y="318"/>
                      </a:lnTo>
                      <a:lnTo>
                        <a:pt x="306" y="330"/>
                      </a:lnTo>
                      <a:lnTo>
                        <a:pt x="300" y="336"/>
                      </a:lnTo>
                      <a:lnTo>
                        <a:pt x="294" y="354"/>
                      </a:lnTo>
                      <a:lnTo>
                        <a:pt x="324" y="342"/>
                      </a:lnTo>
                      <a:lnTo>
                        <a:pt x="348" y="348"/>
                      </a:lnTo>
                      <a:lnTo>
                        <a:pt x="348" y="336"/>
                      </a:lnTo>
                      <a:lnTo>
                        <a:pt x="354" y="330"/>
                      </a:lnTo>
                      <a:lnTo>
                        <a:pt x="360" y="330"/>
                      </a:lnTo>
                      <a:lnTo>
                        <a:pt x="372" y="336"/>
                      </a:lnTo>
                      <a:lnTo>
                        <a:pt x="384" y="348"/>
                      </a:lnTo>
                      <a:lnTo>
                        <a:pt x="390" y="366"/>
                      </a:lnTo>
                      <a:lnTo>
                        <a:pt x="390" y="426"/>
                      </a:lnTo>
                      <a:lnTo>
                        <a:pt x="402" y="426"/>
                      </a:lnTo>
                      <a:lnTo>
                        <a:pt x="402" y="432"/>
                      </a:lnTo>
                      <a:lnTo>
                        <a:pt x="414" y="444"/>
                      </a:lnTo>
                      <a:lnTo>
                        <a:pt x="420" y="444"/>
                      </a:lnTo>
                      <a:lnTo>
                        <a:pt x="432" y="432"/>
                      </a:lnTo>
                      <a:lnTo>
                        <a:pt x="432" y="420"/>
                      </a:lnTo>
                      <a:lnTo>
                        <a:pt x="438" y="408"/>
                      </a:lnTo>
                      <a:lnTo>
                        <a:pt x="444" y="402"/>
                      </a:lnTo>
                      <a:lnTo>
                        <a:pt x="456" y="402"/>
                      </a:lnTo>
                      <a:lnTo>
                        <a:pt x="468" y="408"/>
                      </a:lnTo>
                      <a:lnTo>
                        <a:pt x="474" y="414"/>
                      </a:lnTo>
                      <a:lnTo>
                        <a:pt x="480" y="414"/>
                      </a:lnTo>
                      <a:lnTo>
                        <a:pt x="486" y="408"/>
                      </a:lnTo>
                      <a:lnTo>
                        <a:pt x="486" y="390"/>
                      </a:lnTo>
                      <a:lnTo>
                        <a:pt x="480" y="384"/>
                      </a:lnTo>
                      <a:lnTo>
                        <a:pt x="480" y="378"/>
                      </a:lnTo>
                      <a:lnTo>
                        <a:pt x="498" y="378"/>
                      </a:lnTo>
                      <a:lnTo>
                        <a:pt x="492" y="366"/>
                      </a:lnTo>
                      <a:lnTo>
                        <a:pt x="480" y="360"/>
                      </a:lnTo>
                      <a:lnTo>
                        <a:pt x="474" y="348"/>
                      </a:lnTo>
                      <a:lnTo>
                        <a:pt x="474" y="336"/>
                      </a:lnTo>
                      <a:lnTo>
                        <a:pt x="492" y="336"/>
                      </a:lnTo>
                      <a:lnTo>
                        <a:pt x="498" y="342"/>
                      </a:lnTo>
                      <a:lnTo>
                        <a:pt x="510" y="342"/>
                      </a:lnTo>
                      <a:lnTo>
                        <a:pt x="516" y="348"/>
                      </a:lnTo>
                      <a:lnTo>
                        <a:pt x="516" y="342"/>
                      </a:lnTo>
                      <a:lnTo>
                        <a:pt x="522" y="336"/>
                      </a:lnTo>
                      <a:lnTo>
                        <a:pt x="522" y="324"/>
                      </a:lnTo>
                      <a:lnTo>
                        <a:pt x="516" y="324"/>
                      </a:lnTo>
                      <a:lnTo>
                        <a:pt x="504" y="318"/>
                      </a:lnTo>
                      <a:lnTo>
                        <a:pt x="498" y="318"/>
                      </a:lnTo>
                      <a:lnTo>
                        <a:pt x="498" y="306"/>
                      </a:lnTo>
                      <a:lnTo>
                        <a:pt x="504" y="294"/>
                      </a:lnTo>
                      <a:lnTo>
                        <a:pt x="510" y="288"/>
                      </a:lnTo>
                      <a:lnTo>
                        <a:pt x="492" y="282"/>
                      </a:lnTo>
                      <a:lnTo>
                        <a:pt x="504" y="264"/>
                      </a:lnTo>
                      <a:lnTo>
                        <a:pt x="486" y="258"/>
                      </a:lnTo>
                      <a:lnTo>
                        <a:pt x="480" y="222"/>
                      </a:lnTo>
                      <a:lnTo>
                        <a:pt x="498" y="198"/>
                      </a:lnTo>
                      <a:lnTo>
                        <a:pt x="468" y="168"/>
                      </a:lnTo>
                      <a:lnTo>
                        <a:pt x="468" y="132"/>
                      </a:lnTo>
                      <a:lnTo>
                        <a:pt x="444" y="132"/>
                      </a:lnTo>
                      <a:lnTo>
                        <a:pt x="468" y="96"/>
                      </a:lnTo>
                      <a:lnTo>
                        <a:pt x="432" y="78"/>
                      </a:lnTo>
                      <a:lnTo>
                        <a:pt x="444" y="48"/>
                      </a:lnTo>
                      <a:lnTo>
                        <a:pt x="426" y="36"/>
                      </a:lnTo>
                      <a:lnTo>
                        <a:pt x="426" y="18"/>
                      </a:lnTo>
                      <a:lnTo>
                        <a:pt x="414" y="12"/>
                      </a:lnTo>
                      <a:lnTo>
                        <a:pt x="402" y="12"/>
                      </a:lnTo>
                      <a:lnTo>
                        <a:pt x="396" y="18"/>
                      </a:lnTo>
                      <a:lnTo>
                        <a:pt x="396" y="36"/>
                      </a:lnTo>
                      <a:lnTo>
                        <a:pt x="378" y="54"/>
                      </a:lnTo>
                      <a:lnTo>
                        <a:pt x="366" y="48"/>
                      </a:lnTo>
                      <a:lnTo>
                        <a:pt x="360" y="42"/>
                      </a:lnTo>
                      <a:lnTo>
                        <a:pt x="348" y="36"/>
                      </a:lnTo>
                      <a:lnTo>
                        <a:pt x="342" y="36"/>
                      </a:lnTo>
                      <a:lnTo>
                        <a:pt x="336" y="30"/>
                      </a:lnTo>
                      <a:lnTo>
                        <a:pt x="330" y="30"/>
                      </a:lnTo>
                      <a:lnTo>
                        <a:pt x="324" y="42"/>
                      </a:lnTo>
                      <a:lnTo>
                        <a:pt x="312" y="54"/>
                      </a:lnTo>
                      <a:lnTo>
                        <a:pt x="306" y="66"/>
                      </a:lnTo>
                      <a:lnTo>
                        <a:pt x="306" y="54"/>
                      </a:lnTo>
                      <a:lnTo>
                        <a:pt x="300" y="42"/>
                      </a:lnTo>
                      <a:lnTo>
                        <a:pt x="288" y="30"/>
                      </a:lnTo>
                      <a:lnTo>
                        <a:pt x="276" y="42"/>
                      </a:lnTo>
                      <a:lnTo>
                        <a:pt x="270" y="54"/>
                      </a:lnTo>
                      <a:lnTo>
                        <a:pt x="264" y="60"/>
                      </a:lnTo>
                      <a:lnTo>
                        <a:pt x="258" y="54"/>
                      </a:lnTo>
                      <a:lnTo>
                        <a:pt x="258" y="48"/>
                      </a:lnTo>
                      <a:lnTo>
                        <a:pt x="252" y="36"/>
                      </a:lnTo>
                      <a:lnTo>
                        <a:pt x="252" y="24"/>
                      </a:lnTo>
                      <a:lnTo>
                        <a:pt x="210" y="24"/>
                      </a:lnTo>
                      <a:lnTo>
                        <a:pt x="204" y="30"/>
                      </a:lnTo>
                      <a:lnTo>
                        <a:pt x="192" y="36"/>
                      </a:lnTo>
                      <a:lnTo>
                        <a:pt x="180" y="36"/>
                      </a:lnTo>
                      <a:lnTo>
                        <a:pt x="174" y="30"/>
                      </a:lnTo>
                      <a:lnTo>
                        <a:pt x="168" y="18"/>
                      </a:lnTo>
                      <a:lnTo>
                        <a:pt x="162" y="12"/>
                      </a:lnTo>
                      <a:lnTo>
                        <a:pt x="156" y="18"/>
                      </a:lnTo>
                      <a:lnTo>
                        <a:pt x="138" y="18"/>
                      </a:lnTo>
                      <a:lnTo>
                        <a:pt x="132" y="6"/>
                      </a:lnTo>
                      <a:lnTo>
                        <a:pt x="132" y="0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0" name="Guatemala"/>
                <p:cNvSpPr>
                  <a:spLocks/>
                </p:cNvSpPr>
                <p:nvPr/>
              </p:nvSpPr>
              <p:spPr bwMode="gray">
                <a:xfrm>
                  <a:off x="1023" y="2880"/>
                  <a:ext cx="73" cy="46"/>
                </a:xfrm>
                <a:custGeom>
                  <a:avLst/>
                  <a:gdLst>
                    <a:gd name="T0" fmla="*/ 112936 w 300"/>
                    <a:gd name="T1" fmla="*/ 3619 h 336"/>
                    <a:gd name="T2" fmla="*/ 112936 w 300"/>
                    <a:gd name="T3" fmla="*/ 3619 h 336"/>
                    <a:gd name="T4" fmla="*/ 112936 w 300"/>
                    <a:gd name="T5" fmla="*/ 3619 h 336"/>
                    <a:gd name="T6" fmla="*/ 112936 w 300"/>
                    <a:gd name="T7" fmla="*/ 3619 h 336"/>
                    <a:gd name="T8" fmla="*/ 112936 w 300"/>
                    <a:gd name="T9" fmla="*/ 3619 h 336"/>
                    <a:gd name="T10" fmla="*/ 112936 w 300"/>
                    <a:gd name="T11" fmla="*/ 0 h 336"/>
                    <a:gd name="T12" fmla="*/ 112936 w 300"/>
                    <a:gd name="T13" fmla="*/ 3619 h 336"/>
                    <a:gd name="T14" fmla="*/ 112936 w 300"/>
                    <a:gd name="T15" fmla="*/ 3619 h 336"/>
                    <a:gd name="T16" fmla="*/ 112936 w 300"/>
                    <a:gd name="T17" fmla="*/ 3619 h 336"/>
                    <a:gd name="T18" fmla="*/ 112936 w 300"/>
                    <a:gd name="T19" fmla="*/ 3619 h 336"/>
                    <a:gd name="T20" fmla="*/ 112936 w 300"/>
                    <a:gd name="T21" fmla="*/ 3619 h 336"/>
                    <a:gd name="T22" fmla="*/ 112936 w 300"/>
                    <a:gd name="T23" fmla="*/ 3619 h 336"/>
                    <a:gd name="T24" fmla="*/ 112936 w 300"/>
                    <a:gd name="T25" fmla="*/ 3619 h 336"/>
                    <a:gd name="T26" fmla="*/ 112936 w 300"/>
                    <a:gd name="T27" fmla="*/ 3619 h 336"/>
                    <a:gd name="T28" fmla="*/ 112936 w 300"/>
                    <a:gd name="T29" fmla="*/ 3619 h 336"/>
                    <a:gd name="T30" fmla="*/ 112936 w 300"/>
                    <a:gd name="T31" fmla="*/ 3619 h 336"/>
                    <a:gd name="T32" fmla="*/ 112936 w 300"/>
                    <a:gd name="T33" fmla="*/ 3619 h 336"/>
                    <a:gd name="T34" fmla="*/ 112936 w 300"/>
                    <a:gd name="T35" fmla="*/ 3619 h 336"/>
                    <a:gd name="T36" fmla="*/ 112936 w 300"/>
                    <a:gd name="T37" fmla="*/ 3619 h 336"/>
                    <a:gd name="T38" fmla="*/ 112936 w 300"/>
                    <a:gd name="T39" fmla="*/ 3619 h 336"/>
                    <a:gd name="T40" fmla="*/ 112936 w 300"/>
                    <a:gd name="T41" fmla="*/ 3619 h 336"/>
                    <a:gd name="T42" fmla="*/ 112936 w 300"/>
                    <a:gd name="T43" fmla="*/ 3619 h 336"/>
                    <a:gd name="T44" fmla="*/ 112936 w 300"/>
                    <a:gd name="T45" fmla="*/ 3619 h 336"/>
                    <a:gd name="T46" fmla="*/ 112936 w 300"/>
                    <a:gd name="T47" fmla="*/ 3619 h 336"/>
                    <a:gd name="T48" fmla="*/ 112936 w 300"/>
                    <a:gd name="T49" fmla="*/ 3619 h 336"/>
                    <a:gd name="T50" fmla="*/ 112936 w 300"/>
                    <a:gd name="T51" fmla="*/ 3619 h 336"/>
                    <a:gd name="T52" fmla="*/ 112936 w 300"/>
                    <a:gd name="T53" fmla="*/ 3619 h 336"/>
                    <a:gd name="T54" fmla="*/ 112936 w 300"/>
                    <a:gd name="T55" fmla="*/ 3619 h 336"/>
                    <a:gd name="T56" fmla="*/ 112936 w 300"/>
                    <a:gd name="T57" fmla="*/ 3619 h 336"/>
                    <a:gd name="T58" fmla="*/ 0 w 300"/>
                    <a:gd name="T59" fmla="*/ 3619 h 336"/>
                    <a:gd name="T60" fmla="*/ 112936 w 300"/>
                    <a:gd name="T61" fmla="*/ 3619 h 336"/>
                    <a:gd name="T62" fmla="*/ 112936 w 300"/>
                    <a:gd name="T63" fmla="*/ 3619 h 336"/>
                    <a:gd name="T64" fmla="*/ 112936 w 300"/>
                    <a:gd name="T65" fmla="*/ 3619 h 336"/>
                    <a:gd name="T66" fmla="*/ 112936 w 300"/>
                    <a:gd name="T67" fmla="*/ 3619 h 336"/>
                    <a:gd name="T68" fmla="*/ 112936 w 300"/>
                    <a:gd name="T69" fmla="*/ 3619 h 336"/>
                    <a:gd name="T70" fmla="*/ 112936 w 300"/>
                    <a:gd name="T71" fmla="*/ 3619 h 336"/>
                    <a:gd name="T72" fmla="*/ 112936 w 300"/>
                    <a:gd name="T73" fmla="*/ 3619 h 336"/>
                    <a:gd name="T74" fmla="*/ 112936 w 300"/>
                    <a:gd name="T75" fmla="*/ 3619 h 336"/>
                    <a:gd name="T76" fmla="*/ 112936 w 300"/>
                    <a:gd name="T77" fmla="*/ 3619 h 336"/>
                    <a:gd name="T78" fmla="*/ 112936 w 300"/>
                    <a:gd name="T79" fmla="*/ 3619 h 336"/>
                    <a:gd name="T80" fmla="*/ 112936 w 300"/>
                    <a:gd name="T81" fmla="*/ 3619 h 336"/>
                    <a:gd name="T82" fmla="*/ 112936 w 300"/>
                    <a:gd name="T83" fmla="*/ 3619 h 336"/>
                    <a:gd name="T84" fmla="*/ 112936 w 300"/>
                    <a:gd name="T85" fmla="*/ 3619 h 336"/>
                    <a:gd name="T86" fmla="*/ 112936 w 300"/>
                    <a:gd name="T87" fmla="*/ 3619 h 336"/>
                    <a:gd name="T88" fmla="*/ 112936 w 300"/>
                    <a:gd name="T89" fmla="*/ 3619 h 336"/>
                    <a:gd name="T90" fmla="*/ 112936 w 300"/>
                    <a:gd name="T91" fmla="*/ 3619 h 336"/>
                    <a:gd name="T92" fmla="*/ 112936 w 300"/>
                    <a:gd name="T93" fmla="*/ 3619 h 336"/>
                    <a:gd name="T94" fmla="*/ 112936 w 300"/>
                    <a:gd name="T95" fmla="*/ 3619 h 336"/>
                    <a:gd name="T96" fmla="*/ 112936 w 300"/>
                    <a:gd name="T97" fmla="*/ 3619 h 336"/>
                    <a:gd name="T98" fmla="*/ 112936 w 300"/>
                    <a:gd name="T99" fmla="*/ 3619 h 336"/>
                    <a:gd name="T100" fmla="*/ 112936 w 300"/>
                    <a:gd name="T101" fmla="*/ 3619 h 336"/>
                    <a:gd name="T102" fmla="*/ 112936 w 300"/>
                    <a:gd name="T103" fmla="*/ 3619 h 336"/>
                    <a:gd name="T104" fmla="*/ 112936 w 300"/>
                    <a:gd name="T105" fmla="*/ 3619 h 336"/>
                    <a:gd name="T106" fmla="*/ 112936 w 300"/>
                    <a:gd name="T107" fmla="*/ 3619 h 336"/>
                    <a:gd name="T108" fmla="*/ 112936 w 300"/>
                    <a:gd name="T109" fmla="*/ 3619 h 336"/>
                    <a:gd name="T110" fmla="*/ 112936 w 300"/>
                    <a:gd name="T111" fmla="*/ 3619 h 336"/>
                    <a:gd name="T112" fmla="*/ 112936 w 300"/>
                    <a:gd name="T113" fmla="*/ 3619 h 336"/>
                    <a:gd name="T114" fmla="*/ 112936 w 300"/>
                    <a:gd name="T115" fmla="*/ 3619 h 336"/>
                    <a:gd name="T116" fmla="*/ 112936 w 300"/>
                    <a:gd name="T117" fmla="*/ 3619 h 336"/>
                    <a:gd name="T118" fmla="*/ 112936 w 300"/>
                    <a:gd name="T119" fmla="*/ 3619 h 336"/>
                    <a:gd name="T120" fmla="*/ 112936 w 300"/>
                    <a:gd name="T121" fmla="*/ 3619 h 3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00"/>
                    <a:gd name="T184" fmla="*/ 0 h 336"/>
                    <a:gd name="T185" fmla="*/ 300 w 300"/>
                    <a:gd name="T186" fmla="*/ 336 h 33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00" h="336">
                      <a:moveTo>
                        <a:pt x="288" y="156"/>
                      </a:moveTo>
                      <a:lnTo>
                        <a:pt x="270" y="168"/>
                      </a:lnTo>
                      <a:lnTo>
                        <a:pt x="258" y="162"/>
                      </a:lnTo>
                      <a:lnTo>
                        <a:pt x="228" y="162"/>
                      </a:lnTo>
                      <a:lnTo>
                        <a:pt x="252" y="6"/>
                      </a:lnTo>
                      <a:lnTo>
                        <a:pt x="120" y="0"/>
                      </a:lnTo>
                      <a:lnTo>
                        <a:pt x="120" y="12"/>
                      </a:lnTo>
                      <a:lnTo>
                        <a:pt x="126" y="24"/>
                      </a:lnTo>
                      <a:lnTo>
                        <a:pt x="126" y="48"/>
                      </a:lnTo>
                      <a:lnTo>
                        <a:pt x="120" y="48"/>
                      </a:lnTo>
                      <a:lnTo>
                        <a:pt x="108" y="54"/>
                      </a:lnTo>
                      <a:lnTo>
                        <a:pt x="84" y="54"/>
                      </a:lnTo>
                      <a:lnTo>
                        <a:pt x="96" y="60"/>
                      </a:lnTo>
                      <a:lnTo>
                        <a:pt x="96" y="66"/>
                      </a:lnTo>
                      <a:lnTo>
                        <a:pt x="102" y="78"/>
                      </a:lnTo>
                      <a:lnTo>
                        <a:pt x="108" y="84"/>
                      </a:lnTo>
                      <a:lnTo>
                        <a:pt x="114" y="84"/>
                      </a:lnTo>
                      <a:lnTo>
                        <a:pt x="126" y="90"/>
                      </a:lnTo>
                      <a:lnTo>
                        <a:pt x="132" y="90"/>
                      </a:lnTo>
                      <a:lnTo>
                        <a:pt x="138" y="114"/>
                      </a:lnTo>
                      <a:lnTo>
                        <a:pt x="156" y="114"/>
                      </a:lnTo>
                      <a:lnTo>
                        <a:pt x="156" y="126"/>
                      </a:lnTo>
                      <a:lnTo>
                        <a:pt x="150" y="132"/>
                      </a:lnTo>
                      <a:lnTo>
                        <a:pt x="144" y="132"/>
                      </a:lnTo>
                      <a:lnTo>
                        <a:pt x="144" y="150"/>
                      </a:lnTo>
                      <a:lnTo>
                        <a:pt x="54" y="144"/>
                      </a:lnTo>
                      <a:lnTo>
                        <a:pt x="24" y="192"/>
                      </a:lnTo>
                      <a:lnTo>
                        <a:pt x="24" y="264"/>
                      </a:lnTo>
                      <a:lnTo>
                        <a:pt x="18" y="270"/>
                      </a:lnTo>
                      <a:lnTo>
                        <a:pt x="0" y="270"/>
                      </a:lnTo>
                      <a:lnTo>
                        <a:pt x="6" y="282"/>
                      </a:lnTo>
                      <a:lnTo>
                        <a:pt x="12" y="288"/>
                      </a:lnTo>
                      <a:lnTo>
                        <a:pt x="24" y="288"/>
                      </a:lnTo>
                      <a:lnTo>
                        <a:pt x="42" y="300"/>
                      </a:lnTo>
                      <a:lnTo>
                        <a:pt x="60" y="318"/>
                      </a:lnTo>
                      <a:lnTo>
                        <a:pt x="72" y="324"/>
                      </a:lnTo>
                      <a:lnTo>
                        <a:pt x="120" y="324"/>
                      </a:lnTo>
                      <a:lnTo>
                        <a:pt x="126" y="330"/>
                      </a:lnTo>
                      <a:lnTo>
                        <a:pt x="132" y="330"/>
                      </a:lnTo>
                      <a:lnTo>
                        <a:pt x="138" y="336"/>
                      </a:lnTo>
                      <a:lnTo>
                        <a:pt x="150" y="324"/>
                      </a:lnTo>
                      <a:lnTo>
                        <a:pt x="162" y="318"/>
                      </a:lnTo>
                      <a:lnTo>
                        <a:pt x="168" y="312"/>
                      </a:lnTo>
                      <a:lnTo>
                        <a:pt x="174" y="312"/>
                      </a:lnTo>
                      <a:lnTo>
                        <a:pt x="180" y="300"/>
                      </a:lnTo>
                      <a:lnTo>
                        <a:pt x="186" y="294"/>
                      </a:lnTo>
                      <a:lnTo>
                        <a:pt x="186" y="282"/>
                      </a:lnTo>
                      <a:lnTo>
                        <a:pt x="204" y="282"/>
                      </a:lnTo>
                      <a:lnTo>
                        <a:pt x="210" y="276"/>
                      </a:lnTo>
                      <a:lnTo>
                        <a:pt x="222" y="270"/>
                      </a:lnTo>
                      <a:lnTo>
                        <a:pt x="222" y="264"/>
                      </a:lnTo>
                      <a:lnTo>
                        <a:pt x="228" y="252"/>
                      </a:lnTo>
                      <a:lnTo>
                        <a:pt x="228" y="234"/>
                      </a:lnTo>
                      <a:lnTo>
                        <a:pt x="234" y="222"/>
                      </a:lnTo>
                      <a:lnTo>
                        <a:pt x="246" y="216"/>
                      </a:lnTo>
                      <a:lnTo>
                        <a:pt x="258" y="204"/>
                      </a:lnTo>
                      <a:lnTo>
                        <a:pt x="270" y="198"/>
                      </a:lnTo>
                      <a:lnTo>
                        <a:pt x="282" y="186"/>
                      </a:lnTo>
                      <a:lnTo>
                        <a:pt x="294" y="180"/>
                      </a:lnTo>
                      <a:lnTo>
                        <a:pt x="300" y="168"/>
                      </a:lnTo>
                      <a:lnTo>
                        <a:pt x="288" y="15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1" name="Greenland"/>
                <p:cNvSpPr>
                  <a:spLocks noEditPoints="1"/>
                </p:cNvSpPr>
                <p:nvPr/>
              </p:nvSpPr>
              <p:spPr bwMode="gray">
                <a:xfrm>
                  <a:off x="1870" y="2216"/>
                  <a:ext cx="689" cy="209"/>
                </a:xfrm>
                <a:custGeom>
                  <a:avLst/>
                  <a:gdLst>
                    <a:gd name="T0" fmla="*/ 1462805339 w 732"/>
                    <a:gd name="T1" fmla="*/ 44125582 h 398"/>
                    <a:gd name="T2" fmla="*/ 1462805339 w 732"/>
                    <a:gd name="T3" fmla="*/ 44125582 h 398"/>
                    <a:gd name="T4" fmla="*/ 1462805339 w 732"/>
                    <a:gd name="T5" fmla="*/ 44125582 h 398"/>
                    <a:gd name="T6" fmla="*/ 1462805339 w 732"/>
                    <a:gd name="T7" fmla="*/ 44125582 h 398"/>
                    <a:gd name="T8" fmla="*/ 1462805339 w 732"/>
                    <a:gd name="T9" fmla="*/ 44125582 h 398"/>
                    <a:gd name="T10" fmla="*/ 1462805339 w 732"/>
                    <a:gd name="T11" fmla="*/ 44125582 h 398"/>
                    <a:gd name="T12" fmla="*/ 1462805339 w 732"/>
                    <a:gd name="T13" fmla="*/ 44125582 h 398"/>
                    <a:gd name="T14" fmla="*/ 1462805339 w 732"/>
                    <a:gd name="T15" fmla="*/ 44125582 h 398"/>
                    <a:gd name="T16" fmla="*/ 1462805339 w 732"/>
                    <a:gd name="T17" fmla="*/ 44125582 h 398"/>
                    <a:gd name="T18" fmla="*/ 1462805339 w 732"/>
                    <a:gd name="T19" fmla="*/ 44125582 h 398"/>
                    <a:gd name="T20" fmla="*/ 1462805339 w 732"/>
                    <a:gd name="T21" fmla="*/ 44125582 h 398"/>
                    <a:gd name="T22" fmla="*/ 1462805339 w 732"/>
                    <a:gd name="T23" fmla="*/ 44125582 h 398"/>
                    <a:gd name="T24" fmla="*/ 1462805339 w 732"/>
                    <a:gd name="T25" fmla="*/ 44125582 h 398"/>
                    <a:gd name="T26" fmla="*/ 1462805339 w 732"/>
                    <a:gd name="T27" fmla="*/ 44125582 h 398"/>
                    <a:gd name="T28" fmla="*/ 1462805339 w 732"/>
                    <a:gd name="T29" fmla="*/ 44125582 h 398"/>
                    <a:gd name="T30" fmla="*/ 1462805339 w 732"/>
                    <a:gd name="T31" fmla="*/ 44125582 h 398"/>
                    <a:gd name="T32" fmla="*/ 1462805339 w 732"/>
                    <a:gd name="T33" fmla="*/ 44125582 h 398"/>
                    <a:gd name="T34" fmla="*/ 1462805339 w 732"/>
                    <a:gd name="T35" fmla="*/ 44125582 h 398"/>
                    <a:gd name="T36" fmla="*/ 1462805339 w 732"/>
                    <a:gd name="T37" fmla="*/ 44125582 h 398"/>
                    <a:gd name="T38" fmla="*/ 1462805339 w 732"/>
                    <a:gd name="T39" fmla="*/ 44125582 h 398"/>
                    <a:gd name="T40" fmla="*/ 1462805339 w 732"/>
                    <a:gd name="T41" fmla="*/ 44125582 h 398"/>
                    <a:gd name="T42" fmla="*/ 1462805339 w 732"/>
                    <a:gd name="T43" fmla="*/ 44125582 h 398"/>
                    <a:gd name="T44" fmla="*/ 1462805339 w 732"/>
                    <a:gd name="T45" fmla="*/ 44125582 h 398"/>
                    <a:gd name="T46" fmla="*/ 1462805339 w 732"/>
                    <a:gd name="T47" fmla="*/ 44125582 h 398"/>
                    <a:gd name="T48" fmla="*/ 1462805339 w 732"/>
                    <a:gd name="T49" fmla="*/ 44125582 h 398"/>
                    <a:gd name="T50" fmla="*/ 1462805339 w 732"/>
                    <a:gd name="T51" fmla="*/ 44125582 h 398"/>
                    <a:gd name="T52" fmla="*/ 1462805339 w 732"/>
                    <a:gd name="T53" fmla="*/ 44125582 h 398"/>
                    <a:gd name="T54" fmla="*/ 1462805339 w 732"/>
                    <a:gd name="T55" fmla="*/ 44125582 h 398"/>
                    <a:gd name="T56" fmla="*/ 1462805339 w 732"/>
                    <a:gd name="T57" fmla="*/ 44125582 h 398"/>
                    <a:gd name="T58" fmla="*/ 1462805339 w 732"/>
                    <a:gd name="T59" fmla="*/ 44125582 h 398"/>
                    <a:gd name="T60" fmla="*/ 1462805339 w 732"/>
                    <a:gd name="T61" fmla="*/ 44125582 h 398"/>
                    <a:gd name="T62" fmla="*/ 1462805339 w 732"/>
                    <a:gd name="T63" fmla="*/ 44125582 h 398"/>
                    <a:gd name="T64" fmla="*/ 1462805339 w 732"/>
                    <a:gd name="T65" fmla="*/ 44125582 h 398"/>
                    <a:gd name="T66" fmla="*/ 1462805339 w 732"/>
                    <a:gd name="T67" fmla="*/ 44125582 h 398"/>
                    <a:gd name="T68" fmla="*/ 1462805339 w 732"/>
                    <a:gd name="T69" fmla="*/ 44125582 h 398"/>
                    <a:gd name="T70" fmla="*/ 1462805339 w 732"/>
                    <a:gd name="T71" fmla="*/ 44125582 h 398"/>
                    <a:gd name="T72" fmla="*/ 1462805339 w 732"/>
                    <a:gd name="T73" fmla="*/ 44125582 h 398"/>
                    <a:gd name="T74" fmla="*/ 1462805339 w 732"/>
                    <a:gd name="T75" fmla="*/ 44125582 h 398"/>
                    <a:gd name="T76" fmla="*/ 1462805339 w 732"/>
                    <a:gd name="T77" fmla="*/ 44125582 h 398"/>
                    <a:gd name="T78" fmla="*/ 1462805339 w 732"/>
                    <a:gd name="T79" fmla="*/ 44125582 h 398"/>
                    <a:gd name="T80" fmla="*/ 1462805339 w 732"/>
                    <a:gd name="T81" fmla="*/ 44125582 h 398"/>
                    <a:gd name="T82" fmla="*/ 1462805339 w 732"/>
                    <a:gd name="T83" fmla="*/ 44125582 h 398"/>
                    <a:gd name="T84" fmla="*/ 1462805339 w 732"/>
                    <a:gd name="T85" fmla="*/ 44125582 h 398"/>
                    <a:gd name="T86" fmla="*/ 1462805339 w 732"/>
                    <a:gd name="T87" fmla="*/ 44125582 h 398"/>
                    <a:gd name="T88" fmla="*/ 1462805339 w 732"/>
                    <a:gd name="T89" fmla="*/ 44125582 h 398"/>
                    <a:gd name="T90" fmla="*/ 1462805339 w 732"/>
                    <a:gd name="T91" fmla="*/ 44125582 h 398"/>
                    <a:gd name="T92" fmla="*/ 1462805339 w 732"/>
                    <a:gd name="T93" fmla="*/ 44125582 h 398"/>
                    <a:gd name="T94" fmla="*/ 1462805339 w 732"/>
                    <a:gd name="T95" fmla="*/ 44125582 h 398"/>
                    <a:gd name="T96" fmla="*/ 1462805339 w 732"/>
                    <a:gd name="T97" fmla="*/ 44125582 h 398"/>
                    <a:gd name="T98" fmla="*/ 1462805339 w 732"/>
                    <a:gd name="T99" fmla="*/ 44125582 h 398"/>
                    <a:gd name="T100" fmla="*/ 1462805339 w 732"/>
                    <a:gd name="T101" fmla="*/ 44125582 h 398"/>
                    <a:gd name="T102" fmla="*/ 1462805339 w 732"/>
                    <a:gd name="T103" fmla="*/ 44125582 h 398"/>
                    <a:gd name="T104" fmla="*/ 1462805339 w 732"/>
                    <a:gd name="T105" fmla="*/ 44125582 h 398"/>
                    <a:gd name="T106" fmla="*/ 1462805339 w 732"/>
                    <a:gd name="T107" fmla="*/ 44125582 h 398"/>
                    <a:gd name="T108" fmla="*/ 1462805339 w 732"/>
                    <a:gd name="T109" fmla="*/ 44125582 h 398"/>
                    <a:gd name="T110" fmla="*/ 1462805339 w 732"/>
                    <a:gd name="T111" fmla="*/ 44125582 h 398"/>
                    <a:gd name="T112" fmla="*/ 1462805339 w 732"/>
                    <a:gd name="T113" fmla="*/ 44125582 h 398"/>
                    <a:gd name="T114" fmla="*/ 1462805339 w 732"/>
                    <a:gd name="T115" fmla="*/ 44125582 h 398"/>
                    <a:gd name="T116" fmla="*/ 1462805339 w 732"/>
                    <a:gd name="T117" fmla="*/ 44125582 h 398"/>
                    <a:gd name="T118" fmla="*/ 1462805339 w 732"/>
                    <a:gd name="T119" fmla="*/ 44125582 h 398"/>
                    <a:gd name="T120" fmla="*/ 1462805339 w 732"/>
                    <a:gd name="T121" fmla="*/ 44125582 h 398"/>
                    <a:gd name="T122" fmla="*/ 1462805339 w 732"/>
                    <a:gd name="T123" fmla="*/ 44125582 h 39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732"/>
                    <a:gd name="T187" fmla="*/ 0 h 398"/>
                    <a:gd name="T188" fmla="*/ 732 w 732"/>
                    <a:gd name="T189" fmla="*/ 398 h 39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732" h="398">
                      <a:moveTo>
                        <a:pt x="730" y="24"/>
                      </a:moveTo>
                      <a:lnTo>
                        <a:pt x="728" y="24"/>
                      </a:lnTo>
                      <a:lnTo>
                        <a:pt x="723" y="24"/>
                      </a:lnTo>
                      <a:lnTo>
                        <a:pt x="718" y="22"/>
                      </a:lnTo>
                      <a:lnTo>
                        <a:pt x="678" y="22"/>
                      </a:lnTo>
                      <a:lnTo>
                        <a:pt x="678" y="24"/>
                      </a:lnTo>
                      <a:lnTo>
                        <a:pt x="670" y="26"/>
                      </a:lnTo>
                      <a:lnTo>
                        <a:pt x="659" y="26"/>
                      </a:lnTo>
                      <a:lnTo>
                        <a:pt x="651" y="24"/>
                      </a:lnTo>
                      <a:lnTo>
                        <a:pt x="637" y="24"/>
                      </a:lnTo>
                      <a:lnTo>
                        <a:pt x="623" y="29"/>
                      </a:lnTo>
                      <a:lnTo>
                        <a:pt x="616" y="34"/>
                      </a:lnTo>
                      <a:lnTo>
                        <a:pt x="611" y="34"/>
                      </a:lnTo>
                      <a:lnTo>
                        <a:pt x="606" y="34"/>
                      </a:lnTo>
                      <a:lnTo>
                        <a:pt x="604" y="36"/>
                      </a:lnTo>
                      <a:lnTo>
                        <a:pt x="602" y="36"/>
                      </a:lnTo>
                      <a:lnTo>
                        <a:pt x="597" y="38"/>
                      </a:lnTo>
                      <a:lnTo>
                        <a:pt x="592" y="38"/>
                      </a:lnTo>
                      <a:lnTo>
                        <a:pt x="599" y="34"/>
                      </a:lnTo>
                      <a:lnTo>
                        <a:pt x="609" y="31"/>
                      </a:lnTo>
                      <a:lnTo>
                        <a:pt x="621" y="26"/>
                      </a:lnTo>
                      <a:lnTo>
                        <a:pt x="623" y="24"/>
                      </a:lnTo>
                      <a:lnTo>
                        <a:pt x="618" y="19"/>
                      </a:lnTo>
                      <a:lnTo>
                        <a:pt x="606" y="19"/>
                      </a:lnTo>
                      <a:lnTo>
                        <a:pt x="604" y="22"/>
                      </a:lnTo>
                      <a:lnTo>
                        <a:pt x="602" y="22"/>
                      </a:lnTo>
                      <a:lnTo>
                        <a:pt x="597" y="24"/>
                      </a:lnTo>
                      <a:lnTo>
                        <a:pt x="594" y="24"/>
                      </a:lnTo>
                      <a:lnTo>
                        <a:pt x="566" y="26"/>
                      </a:lnTo>
                      <a:lnTo>
                        <a:pt x="566" y="29"/>
                      </a:lnTo>
                      <a:lnTo>
                        <a:pt x="563" y="29"/>
                      </a:lnTo>
                      <a:lnTo>
                        <a:pt x="566" y="26"/>
                      </a:lnTo>
                      <a:lnTo>
                        <a:pt x="568" y="26"/>
                      </a:lnTo>
                      <a:lnTo>
                        <a:pt x="573" y="26"/>
                      </a:lnTo>
                      <a:lnTo>
                        <a:pt x="578" y="24"/>
                      </a:lnTo>
                      <a:lnTo>
                        <a:pt x="580" y="24"/>
                      </a:lnTo>
                      <a:lnTo>
                        <a:pt x="582" y="24"/>
                      </a:lnTo>
                      <a:lnTo>
                        <a:pt x="585" y="22"/>
                      </a:lnTo>
                      <a:lnTo>
                        <a:pt x="578" y="19"/>
                      </a:lnTo>
                      <a:lnTo>
                        <a:pt x="552" y="19"/>
                      </a:lnTo>
                      <a:lnTo>
                        <a:pt x="542" y="22"/>
                      </a:lnTo>
                      <a:lnTo>
                        <a:pt x="525" y="19"/>
                      </a:lnTo>
                      <a:lnTo>
                        <a:pt x="523" y="19"/>
                      </a:lnTo>
                      <a:lnTo>
                        <a:pt x="523" y="22"/>
                      </a:lnTo>
                      <a:lnTo>
                        <a:pt x="518" y="22"/>
                      </a:lnTo>
                      <a:lnTo>
                        <a:pt x="514" y="24"/>
                      </a:lnTo>
                      <a:lnTo>
                        <a:pt x="511" y="24"/>
                      </a:lnTo>
                      <a:lnTo>
                        <a:pt x="509" y="24"/>
                      </a:lnTo>
                      <a:lnTo>
                        <a:pt x="506" y="24"/>
                      </a:lnTo>
                      <a:lnTo>
                        <a:pt x="509" y="22"/>
                      </a:lnTo>
                      <a:lnTo>
                        <a:pt x="518" y="19"/>
                      </a:lnTo>
                      <a:lnTo>
                        <a:pt x="530" y="19"/>
                      </a:lnTo>
                      <a:lnTo>
                        <a:pt x="563" y="19"/>
                      </a:lnTo>
                      <a:lnTo>
                        <a:pt x="580" y="17"/>
                      </a:lnTo>
                      <a:lnTo>
                        <a:pt x="625" y="17"/>
                      </a:lnTo>
                      <a:lnTo>
                        <a:pt x="632" y="14"/>
                      </a:lnTo>
                      <a:lnTo>
                        <a:pt x="628" y="12"/>
                      </a:lnTo>
                      <a:lnTo>
                        <a:pt x="618" y="10"/>
                      </a:lnTo>
                      <a:lnTo>
                        <a:pt x="592" y="10"/>
                      </a:lnTo>
                      <a:lnTo>
                        <a:pt x="594" y="10"/>
                      </a:lnTo>
                      <a:lnTo>
                        <a:pt x="597" y="7"/>
                      </a:lnTo>
                      <a:lnTo>
                        <a:pt x="594" y="5"/>
                      </a:lnTo>
                      <a:lnTo>
                        <a:pt x="585" y="5"/>
                      </a:lnTo>
                      <a:lnTo>
                        <a:pt x="582" y="7"/>
                      </a:lnTo>
                      <a:lnTo>
                        <a:pt x="568" y="7"/>
                      </a:lnTo>
                      <a:lnTo>
                        <a:pt x="566" y="5"/>
                      </a:lnTo>
                      <a:lnTo>
                        <a:pt x="571" y="5"/>
                      </a:lnTo>
                      <a:lnTo>
                        <a:pt x="573" y="5"/>
                      </a:lnTo>
                      <a:lnTo>
                        <a:pt x="578" y="5"/>
                      </a:lnTo>
                      <a:lnTo>
                        <a:pt x="578" y="2"/>
                      </a:lnTo>
                      <a:lnTo>
                        <a:pt x="575" y="2"/>
                      </a:lnTo>
                      <a:lnTo>
                        <a:pt x="571" y="0"/>
                      </a:lnTo>
                      <a:lnTo>
                        <a:pt x="537" y="0"/>
                      </a:lnTo>
                      <a:lnTo>
                        <a:pt x="528" y="2"/>
                      </a:lnTo>
                      <a:lnTo>
                        <a:pt x="518" y="2"/>
                      </a:lnTo>
                      <a:lnTo>
                        <a:pt x="509" y="0"/>
                      </a:lnTo>
                      <a:lnTo>
                        <a:pt x="483" y="0"/>
                      </a:lnTo>
                      <a:lnTo>
                        <a:pt x="478" y="2"/>
                      </a:lnTo>
                      <a:lnTo>
                        <a:pt x="454" y="2"/>
                      </a:lnTo>
                      <a:lnTo>
                        <a:pt x="452" y="0"/>
                      </a:lnTo>
                      <a:lnTo>
                        <a:pt x="447" y="0"/>
                      </a:lnTo>
                      <a:lnTo>
                        <a:pt x="445" y="2"/>
                      </a:lnTo>
                      <a:lnTo>
                        <a:pt x="442" y="2"/>
                      </a:lnTo>
                      <a:lnTo>
                        <a:pt x="442" y="5"/>
                      </a:lnTo>
                      <a:lnTo>
                        <a:pt x="445" y="5"/>
                      </a:lnTo>
                      <a:lnTo>
                        <a:pt x="447" y="5"/>
                      </a:lnTo>
                      <a:lnTo>
                        <a:pt x="442" y="7"/>
                      </a:lnTo>
                      <a:lnTo>
                        <a:pt x="428" y="7"/>
                      </a:lnTo>
                      <a:lnTo>
                        <a:pt x="409" y="5"/>
                      </a:lnTo>
                      <a:lnTo>
                        <a:pt x="378" y="5"/>
                      </a:lnTo>
                      <a:lnTo>
                        <a:pt x="373" y="5"/>
                      </a:lnTo>
                      <a:lnTo>
                        <a:pt x="371" y="5"/>
                      </a:lnTo>
                      <a:lnTo>
                        <a:pt x="368" y="7"/>
                      </a:lnTo>
                      <a:lnTo>
                        <a:pt x="366" y="7"/>
                      </a:lnTo>
                      <a:lnTo>
                        <a:pt x="366" y="10"/>
                      </a:lnTo>
                      <a:lnTo>
                        <a:pt x="368" y="10"/>
                      </a:lnTo>
                      <a:lnTo>
                        <a:pt x="378" y="10"/>
                      </a:lnTo>
                      <a:lnTo>
                        <a:pt x="387" y="10"/>
                      </a:lnTo>
                      <a:lnTo>
                        <a:pt x="399" y="12"/>
                      </a:lnTo>
                      <a:lnTo>
                        <a:pt x="404" y="12"/>
                      </a:lnTo>
                      <a:lnTo>
                        <a:pt x="426" y="14"/>
                      </a:lnTo>
                      <a:lnTo>
                        <a:pt x="399" y="14"/>
                      </a:lnTo>
                      <a:lnTo>
                        <a:pt x="395" y="14"/>
                      </a:lnTo>
                      <a:lnTo>
                        <a:pt x="392" y="14"/>
                      </a:lnTo>
                      <a:lnTo>
                        <a:pt x="387" y="12"/>
                      </a:lnTo>
                      <a:lnTo>
                        <a:pt x="378" y="12"/>
                      </a:lnTo>
                      <a:lnTo>
                        <a:pt x="380" y="14"/>
                      </a:lnTo>
                      <a:lnTo>
                        <a:pt x="383" y="14"/>
                      </a:lnTo>
                      <a:lnTo>
                        <a:pt x="385" y="14"/>
                      </a:lnTo>
                      <a:lnTo>
                        <a:pt x="376" y="14"/>
                      </a:lnTo>
                      <a:lnTo>
                        <a:pt x="373" y="17"/>
                      </a:lnTo>
                      <a:lnTo>
                        <a:pt x="373" y="19"/>
                      </a:lnTo>
                      <a:lnTo>
                        <a:pt x="371" y="22"/>
                      </a:lnTo>
                      <a:lnTo>
                        <a:pt x="371" y="24"/>
                      </a:lnTo>
                      <a:lnTo>
                        <a:pt x="368" y="24"/>
                      </a:lnTo>
                      <a:lnTo>
                        <a:pt x="366" y="24"/>
                      </a:lnTo>
                      <a:lnTo>
                        <a:pt x="364" y="24"/>
                      </a:lnTo>
                      <a:lnTo>
                        <a:pt x="359" y="24"/>
                      </a:lnTo>
                      <a:lnTo>
                        <a:pt x="357" y="22"/>
                      </a:lnTo>
                      <a:lnTo>
                        <a:pt x="345" y="19"/>
                      </a:lnTo>
                      <a:lnTo>
                        <a:pt x="330" y="14"/>
                      </a:lnTo>
                      <a:lnTo>
                        <a:pt x="309" y="14"/>
                      </a:lnTo>
                      <a:lnTo>
                        <a:pt x="309" y="24"/>
                      </a:lnTo>
                      <a:lnTo>
                        <a:pt x="297" y="24"/>
                      </a:lnTo>
                      <a:lnTo>
                        <a:pt x="292" y="22"/>
                      </a:lnTo>
                      <a:lnTo>
                        <a:pt x="288" y="22"/>
                      </a:lnTo>
                      <a:lnTo>
                        <a:pt x="285" y="19"/>
                      </a:lnTo>
                      <a:lnTo>
                        <a:pt x="278" y="19"/>
                      </a:lnTo>
                      <a:lnTo>
                        <a:pt x="273" y="22"/>
                      </a:lnTo>
                      <a:lnTo>
                        <a:pt x="273" y="24"/>
                      </a:lnTo>
                      <a:lnTo>
                        <a:pt x="269" y="24"/>
                      </a:lnTo>
                      <a:lnTo>
                        <a:pt x="271" y="19"/>
                      </a:lnTo>
                      <a:lnTo>
                        <a:pt x="269" y="17"/>
                      </a:lnTo>
                      <a:lnTo>
                        <a:pt x="238" y="17"/>
                      </a:lnTo>
                      <a:lnTo>
                        <a:pt x="228" y="19"/>
                      </a:lnTo>
                      <a:lnTo>
                        <a:pt x="209" y="19"/>
                      </a:lnTo>
                      <a:lnTo>
                        <a:pt x="214" y="22"/>
                      </a:lnTo>
                      <a:lnTo>
                        <a:pt x="223" y="26"/>
                      </a:lnTo>
                      <a:lnTo>
                        <a:pt x="226" y="29"/>
                      </a:lnTo>
                      <a:lnTo>
                        <a:pt x="223" y="29"/>
                      </a:lnTo>
                      <a:lnTo>
                        <a:pt x="223" y="26"/>
                      </a:lnTo>
                      <a:lnTo>
                        <a:pt x="214" y="24"/>
                      </a:lnTo>
                      <a:lnTo>
                        <a:pt x="207" y="24"/>
                      </a:lnTo>
                      <a:lnTo>
                        <a:pt x="202" y="22"/>
                      </a:lnTo>
                      <a:lnTo>
                        <a:pt x="197" y="22"/>
                      </a:lnTo>
                      <a:lnTo>
                        <a:pt x="192" y="19"/>
                      </a:lnTo>
                      <a:lnTo>
                        <a:pt x="190" y="19"/>
                      </a:lnTo>
                      <a:lnTo>
                        <a:pt x="188" y="22"/>
                      </a:lnTo>
                      <a:lnTo>
                        <a:pt x="185" y="24"/>
                      </a:lnTo>
                      <a:lnTo>
                        <a:pt x="183" y="26"/>
                      </a:lnTo>
                      <a:lnTo>
                        <a:pt x="178" y="29"/>
                      </a:lnTo>
                      <a:lnTo>
                        <a:pt x="176" y="29"/>
                      </a:lnTo>
                      <a:lnTo>
                        <a:pt x="171" y="31"/>
                      </a:lnTo>
                      <a:lnTo>
                        <a:pt x="150" y="31"/>
                      </a:lnTo>
                      <a:lnTo>
                        <a:pt x="143" y="34"/>
                      </a:lnTo>
                      <a:lnTo>
                        <a:pt x="133" y="36"/>
                      </a:lnTo>
                      <a:lnTo>
                        <a:pt x="124" y="38"/>
                      </a:lnTo>
                      <a:lnTo>
                        <a:pt x="119" y="38"/>
                      </a:lnTo>
                      <a:lnTo>
                        <a:pt x="102" y="41"/>
                      </a:lnTo>
                      <a:lnTo>
                        <a:pt x="97" y="43"/>
                      </a:lnTo>
                      <a:lnTo>
                        <a:pt x="100" y="46"/>
                      </a:lnTo>
                      <a:lnTo>
                        <a:pt x="105" y="48"/>
                      </a:lnTo>
                      <a:lnTo>
                        <a:pt x="126" y="48"/>
                      </a:lnTo>
                      <a:lnTo>
                        <a:pt x="116" y="50"/>
                      </a:lnTo>
                      <a:lnTo>
                        <a:pt x="112" y="55"/>
                      </a:lnTo>
                      <a:lnTo>
                        <a:pt x="109" y="55"/>
                      </a:lnTo>
                      <a:lnTo>
                        <a:pt x="93" y="60"/>
                      </a:lnTo>
                      <a:lnTo>
                        <a:pt x="88" y="60"/>
                      </a:lnTo>
                      <a:lnTo>
                        <a:pt x="66" y="60"/>
                      </a:lnTo>
                      <a:lnTo>
                        <a:pt x="57" y="62"/>
                      </a:lnTo>
                      <a:lnTo>
                        <a:pt x="47" y="65"/>
                      </a:lnTo>
                      <a:lnTo>
                        <a:pt x="45" y="67"/>
                      </a:lnTo>
                      <a:lnTo>
                        <a:pt x="40" y="67"/>
                      </a:lnTo>
                      <a:lnTo>
                        <a:pt x="38" y="65"/>
                      </a:lnTo>
                      <a:lnTo>
                        <a:pt x="31" y="70"/>
                      </a:lnTo>
                      <a:lnTo>
                        <a:pt x="9" y="70"/>
                      </a:lnTo>
                      <a:lnTo>
                        <a:pt x="7" y="70"/>
                      </a:lnTo>
                      <a:lnTo>
                        <a:pt x="2" y="70"/>
                      </a:lnTo>
                      <a:lnTo>
                        <a:pt x="0" y="74"/>
                      </a:lnTo>
                      <a:lnTo>
                        <a:pt x="2" y="74"/>
                      </a:lnTo>
                      <a:lnTo>
                        <a:pt x="9" y="79"/>
                      </a:lnTo>
                      <a:lnTo>
                        <a:pt x="12" y="82"/>
                      </a:lnTo>
                      <a:lnTo>
                        <a:pt x="14" y="84"/>
                      </a:lnTo>
                      <a:lnTo>
                        <a:pt x="24" y="79"/>
                      </a:lnTo>
                      <a:lnTo>
                        <a:pt x="24" y="84"/>
                      </a:lnTo>
                      <a:lnTo>
                        <a:pt x="28" y="86"/>
                      </a:lnTo>
                      <a:lnTo>
                        <a:pt x="33" y="86"/>
                      </a:lnTo>
                      <a:lnTo>
                        <a:pt x="36" y="84"/>
                      </a:lnTo>
                      <a:lnTo>
                        <a:pt x="38" y="84"/>
                      </a:lnTo>
                      <a:lnTo>
                        <a:pt x="40" y="82"/>
                      </a:lnTo>
                      <a:lnTo>
                        <a:pt x="40" y="84"/>
                      </a:lnTo>
                      <a:lnTo>
                        <a:pt x="43" y="86"/>
                      </a:lnTo>
                      <a:lnTo>
                        <a:pt x="45" y="86"/>
                      </a:lnTo>
                      <a:lnTo>
                        <a:pt x="47" y="84"/>
                      </a:lnTo>
                      <a:lnTo>
                        <a:pt x="52" y="84"/>
                      </a:lnTo>
                      <a:lnTo>
                        <a:pt x="57" y="84"/>
                      </a:lnTo>
                      <a:lnTo>
                        <a:pt x="59" y="82"/>
                      </a:lnTo>
                      <a:lnTo>
                        <a:pt x="64" y="82"/>
                      </a:lnTo>
                      <a:lnTo>
                        <a:pt x="64" y="84"/>
                      </a:lnTo>
                      <a:lnTo>
                        <a:pt x="64" y="86"/>
                      </a:lnTo>
                      <a:lnTo>
                        <a:pt x="62" y="86"/>
                      </a:lnTo>
                      <a:lnTo>
                        <a:pt x="57" y="91"/>
                      </a:lnTo>
                      <a:lnTo>
                        <a:pt x="55" y="91"/>
                      </a:lnTo>
                      <a:lnTo>
                        <a:pt x="52" y="89"/>
                      </a:lnTo>
                      <a:lnTo>
                        <a:pt x="40" y="89"/>
                      </a:lnTo>
                      <a:lnTo>
                        <a:pt x="36" y="91"/>
                      </a:lnTo>
                      <a:lnTo>
                        <a:pt x="33" y="91"/>
                      </a:lnTo>
                      <a:lnTo>
                        <a:pt x="21" y="89"/>
                      </a:lnTo>
                      <a:lnTo>
                        <a:pt x="19" y="89"/>
                      </a:lnTo>
                      <a:lnTo>
                        <a:pt x="14" y="86"/>
                      </a:lnTo>
                      <a:lnTo>
                        <a:pt x="7" y="86"/>
                      </a:lnTo>
                      <a:lnTo>
                        <a:pt x="2" y="89"/>
                      </a:lnTo>
                      <a:lnTo>
                        <a:pt x="2" y="93"/>
                      </a:lnTo>
                      <a:lnTo>
                        <a:pt x="2" y="96"/>
                      </a:lnTo>
                      <a:lnTo>
                        <a:pt x="7" y="98"/>
                      </a:lnTo>
                      <a:lnTo>
                        <a:pt x="19" y="98"/>
                      </a:lnTo>
                      <a:lnTo>
                        <a:pt x="17" y="101"/>
                      </a:lnTo>
                      <a:lnTo>
                        <a:pt x="14" y="101"/>
                      </a:lnTo>
                      <a:lnTo>
                        <a:pt x="9" y="101"/>
                      </a:lnTo>
                      <a:lnTo>
                        <a:pt x="12" y="103"/>
                      </a:lnTo>
                      <a:lnTo>
                        <a:pt x="19" y="105"/>
                      </a:lnTo>
                      <a:lnTo>
                        <a:pt x="21" y="105"/>
                      </a:lnTo>
                      <a:lnTo>
                        <a:pt x="24" y="108"/>
                      </a:lnTo>
                      <a:lnTo>
                        <a:pt x="33" y="108"/>
                      </a:lnTo>
                      <a:lnTo>
                        <a:pt x="33" y="105"/>
                      </a:lnTo>
                      <a:lnTo>
                        <a:pt x="36" y="105"/>
                      </a:lnTo>
                      <a:lnTo>
                        <a:pt x="38" y="105"/>
                      </a:lnTo>
                      <a:lnTo>
                        <a:pt x="43" y="108"/>
                      </a:lnTo>
                      <a:lnTo>
                        <a:pt x="52" y="105"/>
                      </a:lnTo>
                      <a:lnTo>
                        <a:pt x="52" y="108"/>
                      </a:lnTo>
                      <a:lnTo>
                        <a:pt x="57" y="108"/>
                      </a:lnTo>
                      <a:lnTo>
                        <a:pt x="62" y="105"/>
                      </a:lnTo>
                      <a:lnTo>
                        <a:pt x="64" y="105"/>
                      </a:lnTo>
                      <a:lnTo>
                        <a:pt x="69" y="103"/>
                      </a:lnTo>
                      <a:lnTo>
                        <a:pt x="76" y="105"/>
                      </a:lnTo>
                      <a:lnTo>
                        <a:pt x="81" y="105"/>
                      </a:lnTo>
                      <a:lnTo>
                        <a:pt x="83" y="105"/>
                      </a:lnTo>
                      <a:lnTo>
                        <a:pt x="85" y="103"/>
                      </a:lnTo>
                      <a:lnTo>
                        <a:pt x="88" y="103"/>
                      </a:lnTo>
                      <a:lnTo>
                        <a:pt x="93" y="105"/>
                      </a:lnTo>
                      <a:lnTo>
                        <a:pt x="97" y="105"/>
                      </a:lnTo>
                      <a:lnTo>
                        <a:pt x="112" y="105"/>
                      </a:lnTo>
                      <a:lnTo>
                        <a:pt x="121" y="110"/>
                      </a:lnTo>
                      <a:lnTo>
                        <a:pt x="124" y="110"/>
                      </a:lnTo>
                      <a:lnTo>
                        <a:pt x="128" y="115"/>
                      </a:lnTo>
                      <a:lnTo>
                        <a:pt x="135" y="115"/>
                      </a:lnTo>
                      <a:lnTo>
                        <a:pt x="133" y="117"/>
                      </a:lnTo>
                      <a:lnTo>
                        <a:pt x="133" y="120"/>
                      </a:lnTo>
                      <a:lnTo>
                        <a:pt x="133" y="125"/>
                      </a:lnTo>
                      <a:lnTo>
                        <a:pt x="138" y="125"/>
                      </a:lnTo>
                      <a:lnTo>
                        <a:pt x="140" y="125"/>
                      </a:lnTo>
                      <a:lnTo>
                        <a:pt x="145" y="127"/>
                      </a:lnTo>
                      <a:lnTo>
                        <a:pt x="147" y="129"/>
                      </a:lnTo>
                      <a:lnTo>
                        <a:pt x="143" y="134"/>
                      </a:lnTo>
                      <a:lnTo>
                        <a:pt x="145" y="141"/>
                      </a:lnTo>
                      <a:lnTo>
                        <a:pt x="152" y="144"/>
                      </a:lnTo>
                      <a:lnTo>
                        <a:pt x="145" y="149"/>
                      </a:lnTo>
                      <a:lnTo>
                        <a:pt x="150" y="151"/>
                      </a:lnTo>
                      <a:lnTo>
                        <a:pt x="147" y="151"/>
                      </a:lnTo>
                      <a:lnTo>
                        <a:pt x="145" y="153"/>
                      </a:lnTo>
                      <a:lnTo>
                        <a:pt x="145" y="156"/>
                      </a:lnTo>
                      <a:lnTo>
                        <a:pt x="150" y="161"/>
                      </a:lnTo>
                      <a:lnTo>
                        <a:pt x="152" y="161"/>
                      </a:lnTo>
                      <a:lnTo>
                        <a:pt x="152" y="163"/>
                      </a:lnTo>
                      <a:lnTo>
                        <a:pt x="147" y="165"/>
                      </a:lnTo>
                      <a:lnTo>
                        <a:pt x="145" y="168"/>
                      </a:lnTo>
                      <a:lnTo>
                        <a:pt x="143" y="168"/>
                      </a:lnTo>
                      <a:lnTo>
                        <a:pt x="147" y="170"/>
                      </a:lnTo>
                      <a:lnTo>
                        <a:pt x="143" y="170"/>
                      </a:lnTo>
                      <a:lnTo>
                        <a:pt x="140" y="170"/>
                      </a:lnTo>
                      <a:lnTo>
                        <a:pt x="138" y="170"/>
                      </a:lnTo>
                      <a:lnTo>
                        <a:pt x="133" y="173"/>
                      </a:lnTo>
                      <a:lnTo>
                        <a:pt x="131" y="173"/>
                      </a:lnTo>
                      <a:lnTo>
                        <a:pt x="131" y="175"/>
                      </a:lnTo>
                      <a:lnTo>
                        <a:pt x="143" y="175"/>
                      </a:lnTo>
                      <a:lnTo>
                        <a:pt x="138" y="180"/>
                      </a:lnTo>
                      <a:lnTo>
                        <a:pt x="126" y="180"/>
                      </a:lnTo>
                      <a:lnTo>
                        <a:pt x="124" y="180"/>
                      </a:lnTo>
                      <a:lnTo>
                        <a:pt x="124" y="182"/>
                      </a:lnTo>
                      <a:lnTo>
                        <a:pt x="133" y="189"/>
                      </a:lnTo>
                      <a:lnTo>
                        <a:pt x="138" y="189"/>
                      </a:lnTo>
                      <a:lnTo>
                        <a:pt x="145" y="184"/>
                      </a:lnTo>
                      <a:lnTo>
                        <a:pt x="147" y="184"/>
                      </a:lnTo>
                      <a:lnTo>
                        <a:pt x="152" y="184"/>
                      </a:lnTo>
                      <a:lnTo>
                        <a:pt x="154" y="182"/>
                      </a:lnTo>
                      <a:lnTo>
                        <a:pt x="157" y="182"/>
                      </a:lnTo>
                      <a:lnTo>
                        <a:pt x="157" y="180"/>
                      </a:lnTo>
                      <a:lnTo>
                        <a:pt x="157" y="175"/>
                      </a:lnTo>
                      <a:lnTo>
                        <a:pt x="159" y="173"/>
                      </a:lnTo>
                      <a:lnTo>
                        <a:pt x="159" y="180"/>
                      </a:lnTo>
                      <a:lnTo>
                        <a:pt x="166" y="175"/>
                      </a:lnTo>
                      <a:lnTo>
                        <a:pt x="164" y="177"/>
                      </a:lnTo>
                      <a:lnTo>
                        <a:pt x="164" y="180"/>
                      </a:lnTo>
                      <a:lnTo>
                        <a:pt x="166" y="180"/>
                      </a:lnTo>
                      <a:lnTo>
                        <a:pt x="169" y="182"/>
                      </a:lnTo>
                      <a:lnTo>
                        <a:pt x="176" y="182"/>
                      </a:lnTo>
                      <a:lnTo>
                        <a:pt x="171" y="187"/>
                      </a:lnTo>
                      <a:lnTo>
                        <a:pt x="171" y="189"/>
                      </a:lnTo>
                      <a:lnTo>
                        <a:pt x="173" y="192"/>
                      </a:lnTo>
                      <a:lnTo>
                        <a:pt x="176" y="194"/>
                      </a:lnTo>
                      <a:lnTo>
                        <a:pt x="178" y="196"/>
                      </a:lnTo>
                      <a:lnTo>
                        <a:pt x="181" y="199"/>
                      </a:lnTo>
                      <a:lnTo>
                        <a:pt x="178" y="201"/>
                      </a:lnTo>
                      <a:lnTo>
                        <a:pt x="173" y="201"/>
                      </a:lnTo>
                      <a:lnTo>
                        <a:pt x="173" y="204"/>
                      </a:lnTo>
                      <a:lnTo>
                        <a:pt x="166" y="204"/>
                      </a:lnTo>
                      <a:lnTo>
                        <a:pt x="164" y="201"/>
                      </a:lnTo>
                      <a:lnTo>
                        <a:pt x="162" y="201"/>
                      </a:lnTo>
                      <a:lnTo>
                        <a:pt x="159" y="201"/>
                      </a:lnTo>
                      <a:lnTo>
                        <a:pt x="157" y="199"/>
                      </a:lnTo>
                      <a:lnTo>
                        <a:pt x="143" y="199"/>
                      </a:lnTo>
                      <a:lnTo>
                        <a:pt x="140" y="196"/>
                      </a:lnTo>
                      <a:lnTo>
                        <a:pt x="138" y="194"/>
                      </a:lnTo>
                      <a:lnTo>
                        <a:pt x="131" y="194"/>
                      </a:lnTo>
                      <a:lnTo>
                        <a:pt x="128" y="199"/>
                      </a:lnTo>
                      <a:lnTo>
                        <a:pt x="128" y="201"/>
                      </a:lnTo>
                      <a:lnTo>
                        <a:pt x="133" y="201"/>
                      </a:lnTo>
                      <a:lnTo>
                        <a:pt x="133" y="204"/>
                      </a:lnTo>
                      <a:lnTo>
                        <a:pt x="140" y="204"/>
                      </a:lnTo>
                      <a:lnTo>
                        <a:pt x="143" y="206"/>
                      </a:lnTo>
                      <a:lnTo>
                        <a:pt x="145" y="206"/>
                      </a:lnTo>
                      <a:lnTo>
                        <a:pt x="147" y="206"/>
                      </a:lnTo>
                      <a:lnTo>
                        <a:pt x="152" y="211"/>
                      </a:lnTo>
                      <a:lnTo>
                        <a:pt x="162" y="211"/>
                      </a:lnTo>
                      <a:lnTo>
                        <a:pt x="164" y="211"/>
                      </a:lnTo>
                      <a:lnTo>
                        <a:pt x="166" y="211"/>
                      </a:lnTo>
                      <a:lnTo>
                        <a:pt x="173" y="213"/>
                      </a:lnTo>
                      <a:lnTo>
                        <a:pt x="178" y="208"/>
                      </a:lnTo>
                      <a:lnTo>
                        <a:pt x="178" y="216"/>
                      </a:lnTo>
                      <a:lnTo>
                        <a:pt x="176" y="213"/>
                      </a:lnTo>
                      <a:lnTo>
                        <a:pt x="173" y="213"/>
                      </a:lnTo>
                      <a:lnTo>
                        <a:pt x="171" y="213"/>
                      </a:lnTo>
                      <a:lnTo>
                        <a:pt x="171" y="216"/>
                      </a:lnTo>
                      <a:lnTo>
                        <a:pt x="173" y="220"/>
                      </a:lnTo>
                      <a:lnTo>
                        <a:pt x="169" y="220"/>
                      </a:lnTo>
                      <a:lnTo>
                        <a:pt x="166" y="220"/>
                      </a:lnTo>
                      <a:lnTo>
                        <a:pt x="164" y="220"/>
                      </a:lnTo>
                      <a:lnTo>
                        <a:pt x="164" y="223"/>
                      </a:lnTo>
                      <a:lnTo>
                        <a:pt x="164" y="225"/>
                      </a:lnTo>
                      <a:lnTo>
                        <a:pt x="173" y="225"/>
                      </a:lnTo>
                      <a:lnTo>
                        <a:pt x="171" y="225"/>
                      </a:lnTo>
                      <a:lnTo>
                        <a:pt x="171" y="228"/>
                      </a:lnTo>
                      <a:lnTo>
                        <a:pt x="169" y="230"/>
                      </a:lnTo>
                      <a:lnTo>
                        <a:pt x="162" y="225"/>
                      </a:lnTo>
                      <a:lnTo>
                        <a:pt x="159" y="225"/>
                      </a:lnTo>
                      <a:lnTo>
                        <a:pt x="159" y="228"/>
                      </a:lnTo>
                      <a:lnTo>
                        <a:pt x="159" y="230"/>
                      </a:lnTo>
                      <a:lnTo>
                        <a:pt x="162" y="232"/>
                      </a:lnTo>
                      <a:lnTo>
                        <a:pt x="157" y="232"/>
                      </a:lnTo>
                      <a:lnTo>
                        <a:pt x="157" y="237"/>
                      </a:lnTo>
                      <a:lnTo>
                        <a:pt x="154" y="237"/>
                      </a:lnTo>
                      <a:lnTo>
                        <a:pt x="152" y="240"/>
                      </a:lnTo>
                      <a:lnTo>
                        <a:pt x="152" y="242"/>
                      </a:lnTo>
                      <a:lnTo>
                        <a:pt x="157" y="247"/>
                      </a:lnTo>
                      <a:lnTo>
                        <a:pt x="159" y="247"/>
                      </a:lnTo>
                      <a:lnTo>
                        <a:pt x="159" y="252"/>
                      </a:lnTo>
                      <a:lnTo>
                        <a:pt x="157" y="252"/>
                      </a:lnTo>
                      <a:lnTo>
                        <a:pt x="154" y="252"/>
                      </a:lnTo>
                      <a:lnTo>
                        <a:pt x="152" y="249"/>
                      </a:lnTo>
                      <a:lnTo>
                        <a:pt x="150" y="244"/>
                      </a:lnTo>
                      <a:lnTo>
                        <a:pt x="147" y="242"/>
                      </a:lnTo>
                      <a:lnTo>
                        <a:pt x="147" y="240"/>
                      </a:lnTo>
                      <a:lnTo>
                        <a:pt x="145" y="237"/>
                      </a:lnTo>
                      <a:lnTo>
                        <a:pt x="143" y="235"/>
                      </a:lnTo>
                      <a:lnTo>
                        <a:pt x="140" y="235"/>
                      </a:lnTo>
                      <a:lnTo>
                        <a:pt x="135" y="235"/>
                      </a:lnTo>
                      <a:lnTo>
                        <a:pt x="133" y="235"/>
                      </a:lnTo>
                      <a:lnTo>
                        <a:pt x="128" y="240"/>
                      </a:lnTo>
                      <a:lnTo>
                        <a:pt x="128" y="242"/>
                      </a:lnTo>
                      <a:lnTo>
                        <a:pt x="133" y="244"/>
                      </a:lnTo>
                      <a:lnTo>
                        <a:pt x="138" y="244"/>
                      </a:lnTo>
                      <a:lnTo>
                        <a:pt x="140" y="247"/>
                      </a:lnTo>
                      <a:lnTo>
                        <a:pt x="135" y="249"/>
                      </a:lnTo>
                      <a:lnTo>
                        <a:pt x="131" y="249"/>
                      </a:lnTo>
                      <a:lnTo>
                        <a:pt x="128" y="247"/>
                      </a:lnTo>
                      <a:lnTo>
                        <a:pt x="121" y="247"/>
                      </a:lnTo>
                      <a:lnTo>
                        <a:pt x="119" y="249"/>
                      </a:lnTo>
                      <a:lnTo>
                        <a:pt x="116" y="249"/>
                      </a:lnTo>
                      <a:lnTo>
                        <a:pt x="114" y="249"/>
                      </a:lnTo>
                      <a:lnTo>
                        <a:pt x="112" y="252"/>
                      </a:lnTo>
                      <a:lnTo>
                        <a:pt x="109" y="252"/>
                      </a:lnTo>
                      <a:lnTo>
                        <a:pt x="121" y="252"/>
                      </a:lnTo>
                      <a:lnTo>
                        <a:pt x="126" y="252"/>
                      </a:lnTo>
                      <a:lnTo>
                        <a:pt x="140" y="252"/>
                      </a:lnTo>
                      <a:lnTo>
                        <a:pt x="143" y="252"/>
                      </a:lnTo>
                      <a:lnTo>
                        <a:pt x="131" y="252"/>
                      </a:lnTo>
                      <a:lnTo>
                        <a:pt x="112" y="256"/>
                      </a:lnTo>
                      <a:lnTo>
                        <a:pt x="107" y="256"/>
                      </a:lnTo>
                      <a:lnTo>
                        <a:pt x="105" y="259"/>
                      </a:lnTo>
                      <a:lnTo>
                        <a:pt x="107" y="259"/>
                      </a:lnTo>
                      <a:lnTo>
                        <a:pt x="107" y="261"/>
                      </a:lnTo>
                      <a:lnTo>
                        <a:pt x="114" y="261"/>
                      </a:lnTo>
                      <a:lnTo>
                        <a:pt x="119" y="259"/>
                      </a:lnTo>
                      <a:lnTo>
                        <a:pt x="124" y="259"/>
                      </a:lnTo>
                      <a:lnTo>
                        <a:pt x="128" y="256"/>
                      </a:lnTo>
                      <a:lnTo>
                        <a:pt x="138" y="256"/>
                      </a:lnTo>
                      <a:lnTo>
                        <a:pt x="140" y="259"/>
                      </a:lnTo>
                      <a:lnTo>
                        <a:pt x="138" y="261"/>
                      </a:lnTo>
                      <a:lnTo>
                        <a:pt x="114" y="261"/>
                      </a:lnTo>
                      <a:lnTo>
                        <a:pt x="112" y="261"/>
                      </a:lnTo>
                      <a:lnTo>
                        <a:pt x="102" y="261"/>
                      </a:lnTo>
                      <a:lnTo>
                        <a:pt x="102" y="264"/>
                      </a:lnTo>
                      <a:lnTo>
                        <a:pt x="107" y="264"/>
                      </a:lnTo>
                      <a:lnTo>
                        <a:pt x="107" y="266"/>
                      </a:lnTo>
                      <a:lnTo>
                        <a:pt x="112" y="266"/>
                      </a:lnTo>
                      <a:lnTo>
                        <a:pt x="114" y="266"/>
                      </a:lnTo>
                      <a:lnTo>
                        <a:pt x="109" y="266"/>
                      </a:lnTo>
                      <a:lnTo>
                        <a:pt x="107" y="268"/>
                      </a:lnTo>
                      <a:lnTo>
                        <a:pt x="107" y="271"/>
                      </a:lnTo>
                      <a:lnTo>
                        <a:pt x="105" y="273"/>
                      </a:lnTo>
                      <a:lnTo>
                        <a:pt x="102" y="273"/>
                      </a:lnTo>
                      <a:lnTo>
                        <a:pt x="100" y="275"/>
                      </a:lnTo>
                      <a:lnTo>
                        <a:pt x="97" y="275"/>
                      </a:lnTo>
                      <a:lnTo>
                        <a:pt x="107" y="278"/>
                      </a:lnTo>
                      <a:lnTo>
                        <a:pt x="97" y="280"/>
                      </a:lnTo>
                      <a:lnTo>
                        <a:pt x="97" y="283"/>
                      </a:lnTo>
                      <a:lnTo>
                        <a:pt x="100" y="285"/>
                      </a:lnTo>
                      <a:lnTo>
                        <a:pt x="105" y="285"/>
                      </a:lnTo>
                      <a:lnTo>
                        <a:pt x="107" y="285"/>
                      </a:lnTo>
                      <a:lnTo>
                        <a:pt x="114" y="285"/>
                      </a:lnTo>
                      <a:lnTo>
                        <a:pt x="112" y="285"/>
                      </a:lnTo>
                      <a:lnTo>
                        <a:pt x="109" y="285"/>
                      </a:lnTo>
                      <a:lnTo>
                        <a:pt x="107" y="287"/>
                      </a:lnTo>
                      <a:lnTo>
                        <a:pt x="102" y="290"/>
                      </a:lnTo>
                      <a:lnTo>
                        <a:pt x="102" y="292"/>
                      </a:lnTo>
                      <a:lnTo>
                        <a:pt x="105" y="295"/>
                      </a:lnTo>
                      <a:lnTo>
                        <a:pt x="107" y="295"/>
                      </a:lnTo>
                      <a:lnTo>
                        <a:pt x="109" y="292"/>
                      </a:lnTo>
                      <a:lnTo>
                        <a:pt x="114" y="290"/>
                      </a:lnTo>
                      <a:lnTo>
                        <a:pt x="112" y="295"/>
                      </a:lnTo>
                      <a:lnTo>
                        <a:pt x="109" y="295"/>
                      </a:lnTo>
                      <a:lnTo>
                        <a:pt x="107" y="299"/>
                      </a:lnTo>
                      <a:lnTo>
                        <a:pt x="107" y="304"/>
                      </a:lnTo>
                      <a:lnTo>
                        <a:pt x="109" y="304"/>
                      </a:lnTo>
                      <a:lnTo>
                        <a:pt x="109" y="302"/>
                      </a:lnTo>
                      <a:lnTo>
                        <a:pt x="114" y="302"/>
                      </a:lnTo>
                      <a:lnTo>
                        <a:pt x="109" y="307"/>
                      </a:lnTo>
                      <a:lnTo>
                        <a:pt x="107" y="307"/>
                      </a:lnTo>
                      <a:lnTo>
                        <a:pt x="105" y="309"/>
                      </a:lnTo>
                      <a:lnTo>
                        <a:pt x="102" y="311"/>
                      </a:lnTo>
                      <a:lnTo>
                        <a:pt x="102" y="316"/>
                      </a:lnTo>
                      <a:lnTo>
                        <a:pt x="105" y="316"/>
                      </a:lnTo>
                      <a:lnTo>
                        <a:pt x="107" y="314"/>
                      </a:lnTo>
                      <a:lnTo>
                        <a:pt x="114" y="307"/>
                      </a:lnTo>
                      <a:lnTo>
                        <a:pt x="124" y="307"/>
                      </a:lnTo>
                      <a:lnTo>
                        <a:pt x="126" y="304"/>
                      </a:lnTo>
                      <a:lnTo>
                        <a:pt x="128" y="304"/>
                      </a:lnTo>
                      <a:lnTo>
                        <a:pt x="128" y="307"/>
                      </a:lnTo>
                      <a:lnTo>
                        <a:pt x="133" y="304"/>
                      </a:lnTo>
                      <a:lnTo>
                        <a:pt x="128" y="311"/>
                      </a:lnTo>
                      <a:lnTo>
                        <a:pt x="135" y="311"/>
                      </a:lnTo>
                      <a:lnTo>
                        <a:pt x="128" y="311"/>
                      </a:lnTo>
                      <a:lnTo>
                        <a:pt x="124" y="314"/>
                      </a:lnTo>
                      <a:lnTo>
                        <a:pt x="124" y="316"/>
                      </a:lnTo>
                      <a:lnTo>
                        <a:pt x="119" y="316"/>
                      </a:lnTo>
                      <a:lnTo>
                        <a:pt x="116" y="316"/>
                      </a:lnTo>
                      <a:lnTo>
                        <a:pt x="114" y="319"/>
                      </a:lnTo>
                      <a:lnTo>
                        <a:pt x="114" y="321"/>
                      </a:lnTo>
                      <a:lnTo>
                        <a:pt x="112" y="321"/>
                      </a:lnTo>
                      <a:lnTo>
                        <a:pt x="107" y="323"/>
                      </a:lnTo>
                      <a:lnTo>
                        <a:pt x="105" y="326"/>
                      </a:lnTo>
                      <a:lnTo>
                        <a:pt x="109" y="326"/>
                      </a:lnTo>
                      <a:lnTo>
                        <a:pt x="107" y="326"/>
                      </a:lnTo>
                      <a:lnTo>
                        <a:pt x="107" y="328"/>
                      </a:lnTo>
                      <a:lnTo>
                        <a:pt x="107" y="331"/>
                      </a:lnTo>
                      <a:lnTo>
                        <a:pt x="109" y="331"/>
                      </a:lnTo>
                      <a:lnTo>
                        <a:pt x="107" y="333"/>
                      </a:lnTo>
                      <a:lnTo>
                        <a:pt x="107" y="335"/>
                      </a:lnTo>
                      <a:lnTo>
                        <a:pt x="116" y="335"/>
                      </a:lnTo>
                      <a:lnTo>
                        <a:pt x="112" y="343"/>
                      </a:lnTo>
                      <a:lnTo>
                        <a:pt x="116" y="340"/>
                      </a:lnTo>
                      <a:lnTo>
                        <a:pt x="119" y="340"/>
                      </a:lnTo>
                      <a:lnTo>
                        <a:pt x="116" y="340"/>
                      </a:lnTo>
                      <a:lnTo>
                        <a:pt x="114" y="343"/>
                      </a:lnTo>
                      <a:lnTo>
                        <a:pt x="114" y="345"/>
                      </a:lnTo>
                      <a:lnTo>
                        <a:pt x="112" y="347"/>
                      </a:lnTo>
                      <a:lnTo>
                        <a:pt x="112" y="352"/>
                      </a:lnTo>
                      <a:lnTo>
                        <a:pt x="114" y="352"/>
                      </a:lnTo>
                      <a:lnTo>
                        <a:pt x="121" y="352"/>
                      </a:lnTo>
                      <a:lnTo>
                        <a:pt x="116" y="359"/>
                      </a:lnTo>
                      <a:lnTo>
                        <a:pt x="126" y="357"/>
                      </a:lnTo>
                      <a:lnTo>
                        <a:pt x="121" y="362"/>
                      </a:lnTo>
                      <a:lnTo>
                        <a:pt x="124" y="366"/>
                      </a:lnTo>
                      <a:lnTo>
                        <a:pt x="128" y="366"/>
                      </a:lnTo>
                      <a:lnTo>
                        <a:pt x="126" y="366"/>
                      </a:lnTo>
                      <a:lnTo>
                        <a:pt x="126" y="369"/>
                      </a:lnTo>
                      <a:lnTo>
                        <a:pt x="128" y="371"/>
                      </a:lnTo>
                      <a:lnTo>
                        <a:pt x="133" y="371"/>
                      </a:lnTo>
                      <a:lnTo>
                        <a:pt x="128" y="376"/>
                      </a:lnTo>
                      <a:lnTo>
                        <a:pt x="135" y="376"/>
                      </a:lnTo>
                      <a:lnTo>
                        <a:pt x="133" y="381"/>
                      </a:lnTo>
                      <a:lnTo>
                        <a:pt x="145" y="378"/>
                      </a:lnTo>
                      <a:lnTo>
                        <a:pt x="147" y="381"/>
                      </a:lnTo>
                      <a:lnTo>
                        <a:pt x="150" y="381"/>
                      </a:lnTo>
                      <a:lnTo>
                        <a:pt x="152" y="378"/>
                      </a:lnTo>
                      <a:lnTo>
                        <a:pt x="162" y="374"/>
                      </a:lnTo>
                      <a:lnTo>
                        <a:pt x="164" y="371"/>
                      </a:lnTo>
                      <a:lnTo>
                        <a:pt x="164" y="374"/>
                      </a:lnTo>
                      <a:lnTo>
                        <a:pt x="162" y="376"/>
                      </a:lnTo>
                      <a:lnTo>
                        <a:pt x="169" y="378"/>
                      </a:lnTo>
                      <a:lnTo>
                        <a:pt x="171" y="376"/>
                      </a:lnTo>
                      <a:lnTo>
                        <a:pt x="173" y="376"/>
                      </a:lnTo>
                      <a:lnTo>
                        <a:pt x="169" y="378"/>
                      </a:lnTo>
                      <a:lnTo>
                        <a:pt x="164" y="381"/>
                      </a:lnTo>
                      <a:lnTo>
                        <a:pt x="162" y="383"/>
                      </a:lnTo>
                      <a:lnTo>
                        <a:pt x="162" y="386"/>
                      </a:lnTo>
                      <a:lnTo>
                        <a:pt x="169" y="386"/>
                      </a:lnTo>
                      <a:lnTo>
                        <a:pt x="173" y="386"/>
                      </a:lnTo>
                      <a:lnTo>
                        <a:pt x="176" y="386"/>
                      </a:lnTo>
                      <a:lnTo>
                        <a:pt x="173" y="386"/>
                      </a:lnTo>
                      <a:lnTo>
                        <a:pt x="171" y="388"/>
                      </a:lnTo>
                      <a:lnTo>
                        <a:pt x="169" y="390"/>
                      </a:lnTo>
                      <a:lnTo>
                        <a:pt x="169" y="393"/>
                      </a:lnTo>
                      <a:lnTo>
                        <a:pt x="169" y="395"/>
                      </a:lnTo>
                      <a:lnTo>
                        <a:pt x="176" y="395"/>
                      </a:lnTo>
                      <a:lnTo>
                        <a:pt x="178" y="393"/>
                      </a:lnTo>
                      <a:lnTo>
                        <a:pt x="178" y="395"/>
                      </a:lnTo>
                      <a:lnTo>
                        <a:pt x="183" y="398"/>
                      </a:lnTo>
                      <a:lnTo>
                        <a:pt x="188" y="398"/>
                      </a:lnTo>
                      <a:lnTo>
                        <a:pt x="192" y="395"/>
                      </a:lnTo>
                      <a:lnTo>
                        <a:pt x="195" y="393"/>
                      </a:lnTo>
                      <a:lnTo>
                        <a:pt x="192" y="390"/>
                      </a:lnTo>
                      <a:lnTo>
                        <a:pt x="192" y="388"/>
                      </a:lnTo>
                      <a:lnTo>
                        <a:pt x="197" y="388"/>
                      </a:lnTo>
                      <a:lnTo>
                        <a:pt x="200" y="386"/>
                      </a:lnTo>
                      <a:lnTo>
                        <a:pt x="200" y="378"/>
                      </a:lnTo>
                      <a:lnTo>
                        <a:pt x="202" y="381"/>
                      </a:lnTo>
                      <a:lnTo>
                        <a:pt x="207" y="381"/>
                      </a:lnTo>
                      <a:lnTo>
                        <a:pt x="207" y="376"/>
                      </a:lnTo>
                      <a:lnTo>
                        <a:pt x="207" y="374"/>
                      </a:lnTo>
                      <a:lnTo>
                        <a:pt x="207" y="371"/>
                      </a:lnTo>
                      <a:lnTo>
                        <a:pt x="207" y="374"/>
                      </a:lnTo>
                      <a:lnTo>
                        <a:pt x="209" y="376"/>
                      </a:lnTo>
                      <a:lnTo>
                        <a:pt x="212" y="376"/>
                      </a:lnTo>
                      <a:lnTo>
                        <a:pt x="214" y="374"/>
                      </a:lnTo>
                      <a:lnTo>
                        <a:pt x="214" y="371"/>
                      </a:lnTo>
                      <a:lnTo>
                        <a:pt x="209" y="366"/>
                      </a:lnTo>
                      <a:lnTo>
                        <a:pt x="216" y="366"/>
                      </a:lnTo>
                      <a:lnTo>
                        <a:pt x="216" y="364"/>
                      </a:lnTo>
                      <a:lnTo>
                        <a:pt x="214" y="362"/>
                      </a:lnTo>
                      <a:lnTo>
                        <a:pt x="223" y="362"/>
                      </a:lnTo>
                      <a:lnTo>
                        <a:pt x="219" y="357"/>
                      </a:lnTo>
                      <a:lnTo>
                        <a:pt x="223" y="355"/>
                      </a:lnTo>
                      <a:lnTo>
                        <a:pt x="219" y="352"/>
                      </a:lnTo>
                      <a:lnTo>
                        <a:pt x="216" y="350"/>
                      </a:lnTo>
                      <a:lnTo>
                        <a:pt x="219" y="350"/>
                      </a:lnTo>
                      <a:lnTo>
                        <a:pt x="221" y="350"/>
                      </a:lnTo>
                      <a:lnTo>
                        <a:pt x="216" y="343"/>
                      </a:lnTo>
                      <a:lnTo>
                        <a:pt x="221" y="347"/>
                      </a:lnTo>
                      <a:lnTo>
                        <a:pt x="223" y="347"/>
                      </a:lnTo>
                      <a:lnTo>
                        <a:pt x="228" y="343"/>
                      </a:lnTo>
                      <a:lnTo>
                        <a:pt x="235" y="343"/>
                      </a:lnTo>
                      <a:lnTo>
                        <a:pt x="235" y="340"/>
                      </a:lnTo>
                      <a:lnTo>
                        <a:pt x="233" y="338"/>
                      </a:lnTo>
                      <a:lnTo>
                        <a:pt x="238" y="338"/>
                      </a:lnTo>
                      <a:lnTo>
                        <a:pt x="242" y="331"/>
                      </a:lnTo>
                      <a:lnTo>
                        <a:pt x="245" y="331"/>
                      </a:lnTo>
                      <a:lnTo>
                        <a:pt x="252" y="331"/>
                      </a:lnTo>
                      <a:lnTo>
                        <a:pt x="252" y="326"/>
                      </a:lnTo>
                      <a:lnTo>
                        <a:pt x="257" y="331"/>
                      </a:lnTo>
                      <a:lnTo>
                        <a:pt x="259" y="326"/>
                      </a:lnTo>
                      <a:lnTo>
                        <a:pt x="259" y="319"/>
                      </a:lnTo>
                      <a:lnTo>
                        <a:pt x="252" y="316"/>
                      </a:lnTo>
                      <a:lnTo>
                        <a:pt x="257" y="316"/>
                      </a:lnTo>
                      <a:lnTo>
                        <a:pt x="264" y="311"/>
                      </a:lnTo>
                      <a:lnTo>
                        <a:pt x="266" y="307"/>
                      </a:lnTo>
                      <a:lnTo>
                        <a:pt x="259" y="304"/>
                      </a:lnTo>
                      <a:lnTo>
                        <a:pt x="264" y="299"/>
                      </a:lnTo>
                      <a:lnTo>
                        <a:pt x="278" y="299"/>
                      </a:lnTo>
                      <a:lnTo>
                        <a:pt x="280" y="297"/>
                      </a:lnTo>
                      <a:lnTo>
                        <a:pt x="280" y="292"/>
                      </a:lnTo>
                      <a:lnTo>
                        <a:pt x="288" y="290"/>
                      </a:lnTo>
                      <a:lnTo>
                        <a:pt x="292" y="290"/>
                      </a:lnTo>
                      <a:lnTo>
                        <a:pt x="295" y="292"/>
                      </a:lnTo>
                      <a:lnTo>
                        <a:pt x="302" y="292"/>
                      </a:lnTo>
                      <a:lnTo>
                        <a:pt x="311" y="283"/>
                      </a:lnTo>
                      <a:lnTo>
                        <a:pt x="311" y="280"/>
                      </a:lnTo>
                      <a:lnTo>
                        <a:pt x="314" y="280"/>
                      </a:lnTo>
                      <a:lnTo>
                        <a:pt x="316" y="278"/>
                      </a:lnTo>
                      <a:lnTo>
                        <a:pt x="319" y="278"/>
                      </a:lnTo>
                      <a:lnTo>
                        <a:pt x="319" y="280"/>
                      </a:lnTo>
                      <a:lnTo>
                        <a:pt x="316" y="283"/>
                      </a:lnTo>
                      <a:lnTo>
                        <a:pt x="314" y="285"/>
                      </a:lnTo>
                      <a:lnTo>
                        <a:pt x="311" y="290"/>
                      </a:lnTo>
                      <a:lnTo>
                        <a:pt x="319" y="290"/>
                      </a:lnTo>
                      <a:lnTo>
                        <a:pt x="319" y="285"/>
                      </a:lnTo>
                      <a:lnTo>
                        <a:pt x="323" y="285"/>
                      </a:lnTo>
                      <a:lnTo>
                        <a:pt x="326" y="283"/>
                      </a:lnTo>
                      <a:lnTo>
                        <a:pt x="328" y="283"/>
                      </a:lnTo>
                      <a:lnTo>
                        <a:pt x="328" y="285"/>
                      </a:lnTo>
                      <a:lnTo>
                        <a:pt x="333" y="285"/>
                      </a:lnTo>
                      <a:lnTo>
                        <a:pt x="335" y="285"/>
                      </a:lnTo>
                      <a:lnTo>
                        <a:pt x="342" y="283"/>
                      </a:lnTo>
                      <a:lnTo>
                        <a:pt x="347" y="278"/>
                      </a:lnTo>
                      <a:lnTo>
                        <a:pt x="349" y="275"/>
                      </a:lnTo>
                      <a:lnTo>
                        <a:pt x="359" y="275"/>
                      </a:lnTo>
                      <a:lnTo>
                        <a:pt x="366" y="275"/>
                      </a:lnTo>
                      <a:lnTo>
                        <a:pt x="371" y="271"/>
                      </a:lnTo>
                      <a:lnTo>
                        <a:pt x="373" y="268"/>
                      </a:lnTo>
                      <a:lnTo>
                        <a:pt x="376" y="266"/>
                      </a:lnTo>
                      <a:lnTo>
                        <a:pt x="383" y="259"/>
                      </a:lnTo>
                      <a:lnTo>
                        <a:pt x="385" y="256"/>
                      </a:lnTo>
                      <a:lnTo>
                        <a:pt x="390" y="254"/>
                      </a:lnTo>
                      <a:lnTo>
                        <a:pt x="399" y="252"/>
                      </a:lnTo>
                      <a:lnTo>
                        <a:pt x="402" y="252"/>
                      </a:lnTo>
                      <a:lnTo>
                        <a:pt x="404" y="249"/>
                      </a:lnTo>
                      <a:lnTo>
                        <a:pt x="407" y="249"/>
                      </a:lnTo>
                      <a:lnTo>
                        <a:pt x="407" y="247"/>
                      </a:lnTo>
                      <a:lnTo>
                        <a:pt x="407" y="244"/>
                      </a:lnTo>
                      <a:lnTo>
                        <a:pt x="407" y="240"/>
                      </a:lnTo>
                      <a:lnTo>
                        <a:pt x="407" y="235"/>
                      </a:lnTo>
                      <a:lnTo>
                        <a:pt x="414" y="242"/>
                      </a:lnTo>
                      <a:lnTo>
                        <a:pt x="416" y="244"/>
                      </a:lnTo>
                      <a:lnTo>
                        <a:pt x="418" y="244"/>
                      </a:lnTo>
                      <a:lnTo>
                        <a:pt x="437" y="244"/>
                      </a:lnTo>
                      <a:lnTo>
                        <a:pt x="447" y="242"/>
                      </a:lnTo>
                      <a:lnTo>
                        <a:pt x="454" y="240"/>
                      </a:lnTo>
                      <a:lnTo>
                        <a:pt x="459" y="240"/>
                      </a:lnTo>
                      <a:lnTo>
                        <a:pt x="468" y="237"/>
                      </a:lnTo>
                      <a:lnTo>
                        <a:pt x="480" y="235"/>
                      </a:lnTo>
                      <a:lnTo>
                        <a:pt x="487" y="235"/>
                      </a:lnTo>
                      <a:lnTo>
                        <a:pt x="492" y="230"/>
                      </a:lnTo>
                      <a:lnTo>
                        <a:pt x="499" y="230"/>
                      </a:lnTo>
                      <a:lnTo>
                        <a:pt x="502" y="228"/>
                      </a:lnTo>
                      <a:lnTo>
                        <a:pt x="509" y="228"/>
                      </a:lnTo>
                      <a:lnTo>
                        <a:pt x="516" y="220"/>
                      </a:lnTo>
                      <a:lnTo>
                        <a:pt x="518" y="220"/>
                      </a:lnTo>
                      <a:lnTo>
                        <a:pt x="518" y="218"/>
                      </a:lnTo>
                      <a:lnTo>
                        <a:pt x="523" y="218"/>
                      </a:lnTo>
                      <a:lnTo>
                        <a:pt x="525" y="216"/>
                      </a:lnTo>
                      <a:lnTo>
                        <a:pt x="528" y="216"/>
                      </a:lnTo>
                      <a:lnTo>
                        <a:pt x="542" y="213"/>
                      </a:lnTo>
                      <a:lnTo>
                        <a:pt x="552" y="211"/>
                      </a:lnTo>
                      <a:lnTo>
                        <a:pt x="552" y="206"/>
                      </a:lnTo>
                      <a:lnTo>
                        <a:pt x="549" y="206"/>
                      </a:lnTo>
                      <a:lnTo>
                        <a:pt x="547" y="208"/>
                      </a:lnTo>
                      <a:lnTo>
                        <a:pt x="537" y="208"/>
                      </a:lnTo>
                      <a:lnTo>
                        <a:pt x="530" y="206"/>
                      </a:lnTo>
                      <a:lnTo>
                        <a:pt x="525" y="206"/>
                      </a:lnTo>
                      <a:lnTo>
                        <a:pt x="521" y="204"/>
                      </a:lnTo>
                      <a:lnTo>
                        <a:pt x="509" y="204"/>
                      </a:lnTo>
                      <a:lnTo>
                        <a:pt x="499" y="206"/>
                      </a:lnTo>
                      <a:lnTo>
                        <a:pt x="490" y="206"/>
                      </a:lnTo>
                      <a:lnTo>
                        <a:pt x="487" y="211"/>
                      </a:lnTo>
                      <a:lnTo>
                        <a:pt x="471" y="211"/>
                      </a:lnTo>
                      <a:lnTo>
                        <a:pt x="485" y="206"/>
                      </a:lnTo>
                      <a:lnTo>
                        <a:pt x="494" y="204"/>
                      </a:lnTo>
                      <a:lnTo>
                        <a:pt x="499" y="204"/>
                      </a:lnTo>
                      <a:lnTo>
                        <a:pt x="502" y="201"/>
                      </a:lnTo>
                      <a:lnTo>
                        <a:pt x="506" y="201"/>
                      </a:lnTo>
                      <a:lnTo>
                        <a:pt x="511" y="199"/>
                      </a:lnTo>
                      <a:lnTo>
                        <a:pt x="514" y="199"/>
                      </a:lnTo>
                      <a:lnTo>
                        <a:pt x="516" y="199"/>
                      </a:lnTo>
                      <a:lnTo>
                        <a:pt x="514" y="196"/>
                      </a:lnTo>
                      <a:lnTo>
                        <a:pt x="509" y="194"/>
                      </a:lnTo>
                      <a:lnTo>
                        <a:pt x="506" y="194"/>
                      </a:lnTo>
                      <a:lnTo>
                        <a:pt x="504" y="194"/>
                      </a:lnTo>
                      <a:lnTo>
                        <a:pt x="497" y="196"/>
                      </a:lnTo>
                      <a:lnTo>
                        <a:pt x="483" y="201"/>
                      </a:lnTo>
                      <a:lnTo>
                        <a:pt x="468" y="201"/>
                      </a:lnTo>
                      <a:lnTo>
                        <a:pt x="478" y="196"/>
                      </a:lnTo>
                      <a:lnTo>
                        <a:pt x="485" y="192"/>
                      </a:lnTo>
                      <a:lnTo>
                        <a:pt x="487" y="192"/>
                      </a:lnTo>
                      <a:lnTo>
                        <a:pt x="492" y="194"/>
                      </a:lnTo>
                      <a:lnTo>
                        <a:pt x="497" y="194"/>
                      </a:lnTo>
                      <a:lnTo>
                        <a:pt x="499" y="192"/>
                      </a:lnTo>
                      <a:lnTo>
                        <a:pt x="504" y="192"/>
                      </a:lnTo>
                      <a:lnTo>
                        <a:pt x="506" y="189"/>
                      </a:lnTo>
                      <a:lnTo>
                        <a:pt x="516" y="189"/>
                      </a:lnTo>
                      <a:lnTo>
                        <a:pt x="518" y="189"/>
                      </a:lnTo>
                      <a:lnTo>
                        <a:pt x="516" y="187"/>
                      </a:lnTo>
                      <a:lnTo>
                        <a:pt x="514" y="187"/>
                      </a:lnTo>
                      <a:lnTo>
                        <a:pt x="509" y="184"/>
                      </a:lnTo>
                      <a:lnTo>
                        <a:pt x="485" y="184"/>
                      </a:lnTo>
                      <a:lnTo>
                        <a:pt x="492" y="182"/>
                      </a:lnTo>
                      <a:lnTo>
                        <a:pt x="485" y="180"/>
                      </a:lnTo>
                      <a:lnTo>
                        <a:pt x="485" y="175"/>
                      </a:lnTo>
                      <a:lnTo>
                        <a:pt x="487" y="175"/>
                      </a:lnTo>
                      <a:lnTo>
                        <a:pt x="490" y="177"/>
                      </a:lnTo>
                      <a:lnTo>
                        <a:pt x="492" y="180"/>
                      </a:lnTo>
                      <a:lnTo>
                        <a:pt x="497" y="182"/>
                      </a:lnTo>
                      <a:lnTo>
                        <a:pt x="504" y="182"/>
                      </a:lnTo>
                      <a:lnTo>
                        <a:pt x="506" y="184"/>
                      </a:lnTo>
                      <a:lnTo>
                        <a:pt x="509" y="184"/>
                      </a:lnTo>
                      <a:lnTo>
                        <a:pt x="514" y="184"/>
                      </a:lnTo>
                      <a:lnTo>
                        <a:pt x="518" y="184"/>
                      </a:lnTo>
                      <a:lnTo>
                        <a:pt x="518" y="187"/>
                      </a:lnTo>
                      <a:lnTo>
                        <a:pt x="523" y="187"/>
                      </a:lnTo>
                      <a:lnTo>
                        <a:pt x="523" y="184"/>
                      </a:lnTo>
                      <a:lnTo>
                        <a:pt x="528" y="184"/>
                      </a:lnTo>
                      <a:lnTo>
                        <a:pt x="528" y="187"/>
                      </a:lnTo>
                      <a:lnTo>
                        <a:pt x="528" y="189"/>
                      </a:lnTo>
                      <a:lnTo>
                        <a:pt x="528" y="192"/>
                      </a:lnTo>
                      <a:lnTo>
                        <a:pt x="528" y="196"/>
                      </a:lnTo>
                      <a:lnTo>
                        <a:pt x="528" y="199"/>
                      </a:lnTo>
                      <a:lnTo>
                        <a:pt x="533" y="199"/>
                      </a:lnTo>
                      <a:lnTo>
                        <a:pt x="537" y="201"/>
                      </a:lnTo>
                      <a:lnTo>
                        <a:pt x="542" y="201"/>
                      </a:lnTo>
                      <a:lnTo>
                        <a:pt x="547" y="201"/>
                      </a:lnTo>
                      <a:lnTo>
                        <a:pt x="549" y="201"/>
                      </a:lnTo>
                      <a:lnTo>
                        <a:pt x="552" y="199"/>
                      </a:lnTo>
                      <a:lnTo>
                        <a:pt x="554" y="199"/>
                      </a:lnTo>
                      <a:lnTo>
                        <a:pt x="554" y="204"/>
                      </a:lnTo>
                      <a:lnTo>
                        <a:pt x="559" y="204"/>
                      </a:lnTo>
                      <a:lnTo>
                        <a:pt x="561" y="201"/>
                      </a:lnTo>
                      <a:lnTo>
                        <a:pt x="563" y="201"/>
                      </a:lnTo>
                      <a:lnTo>
                        <a:pt x="563" y="194"/>
                      </a:lnTo>
                      <a:lnTo>
                        <a:pt x="561" y="194"/>
                      </a:lnTo>
                      <a:lnTo>
                        <a:pt x="563" y="189"/>
                      </a:lnTo>
                      <a:lnTo>
                        <a:pt x="563" y="187"/>
                      </a:lnTo>
                      <a:lnTo>
                        <a:pt x="559" y="187"/>
                      </a:lnTo>
                      <a:lnTo>
                        <a:pt x="556" y="182"/>
                      </a:lnTo>
                      <a:lnTo>
                        <a:pt x="552" y="180"/>
                      </a:lnTo>
                      <a:lnTo>
                        <a:pt x="552" y="175"/>
                      </a:lnTo>
                      <a:lnTo>
                        <a:pt x="533" y="170"/>
                      </a:lnTo>
                      <a:lnTo>
                        <a:pt x="523" y="170"/>
                      </a:lnTo>
                      <a:lnTo>
                        <a:pt x="521" y="170"/>
                      </a:lnTo>
                      <a:lnTo>
                        <a:pt x="528" y="168"/>
                      </a:lnTo>
                      <a:lnTo>
                        <a:pt x="530" y="165"/>
                      </a:lnTo>
                      <a:lnTo>
                        <a:pt x="528" y="165"/>
                      </a:lnTo>
                      <a:lnTo>
                        <a:pt x="525" y="163"/>
                      </a:lnTo>
                      <a:lnTo>
                        <a:pt x="514" y="163"/>
                      </a:lnTo>
                      <a:lnTo>
                        <a:pt x="509" y="161"/>
                      </a:lnTo>
                      <a:lnTo>
                        <a:pt x="504" y="161"/>
                      </a:lnTo>
                      <a:lnTo>
                        <a:pt x="509" y="156"/>
                      </a:lnTo>
                      <a:lnTo>
                        <a:pt x="523" y="156"/>
                      </a:lnTo>
                      <a:lnTo>
                        <a:pt x="528" y="153"/>
                      </a:lnTo>
                      <a:lnTo>
                        <a:pt x="533" y="153"/>
                      </a:lnTo>
                      <a:lnTo>
                        <a:pt x="547" y="156"/>
                      </a:lnTo>
                      <a:lnTo>
                        <a:pt x="552" y="156"/>
                      </a:lnTo>
                      <a:lnTo>
                        <a:pt x="554" y="156"/>
                      </a:lnTo>
                      <a:lnTo>
                        <a:pt x="556" y="158"/>
                      </a:lnTo>
                      <a:lnTo>
                        <a:pt x="559" y="161"/>
                      </a:lnTo>
                      <a:lnTo>
                        <a:pt x="563" y="165"/>
                      </a:lnTo>
                      <a:lnTo>
                        <a:pt x="568" y="165"/>
                      </a:lnTo>
                      <a:lnTo>
                        <a:pt x="568" y="163"/>
                      </a:lnTo>
                      <a:lnTo>
                        <a:pt x="568" y="158"/>
                      </a:lnTo>
                      <a:lnTo>
                        <a:pt x="559" y="156"/>
                      </a:lnTo>
                      <a:lnTo>
                        <a:pt x="552" y="153"/>
                      </a:lnTo>
                      <a:lnTo>
                        <a:pt x="540" y="151"/>
                      </a:lnTo>
                      <a:lnTo>
                        <a:pt x="544" y="149"/>
                      </a:lnTo>
                      <a:lnTo>
                        <a:pt x="547" y="149"/>
                      </a:lnTo>
                      <a:lnTo>
                        <a:pt x="552" y="151"/>
                      </a:lnTo>
                      <a:lnTo>
                        <a:pt x="556" y="151"/>
                      </a:lnTo>
                      <a:lnTo>
                        <a:pt x="559" y="153"/>
                      </a:lnTo>
                      <a:lnTo>
                        <a:pt x="578" y="153"/>
                      </a:lnTo>
                      <a:lnTo>
                        <a:pt x="594" y="151"/>
                      </a:lnTo>
                      <a:lnTo>
                        <a:pt x="594" y="144"/>
                      </a:lnTo>
                      <a:lnTo>
                        <a:pt x="582" y="141"/>
                      </a:lnTo>
                      <a:lnTo>
                        <a:pt x="578" y="146"/>
                      </a:lnTo>
                      <a:lnTo>
                        <a:pt x="573" y="141"/>
                      </a:lnTo>
                      <a:lnTo>
                        <a:pt x="573" y="139"/>
                      </a:lnTo>
                      <a:lnTo>
                        <a:pt x="587" y="139"/>
                      </a:lnTo>
                      <a:lnTo>
                        <a:pt x="599" y="137"/>
                      </a:lnTo>
                      <a:lnTo>
                        <a:pt x="602" y="139"/>
                      </a:lnTo>
                      <a:lnTo>
                        <a:pt x="609" y="139"/>
                      </a:lnTo>
                      <a:lnTo>
                        <a:pt x="616" y="134"/>
                      </a:lnTo>
                      <a:lnTo>
                        <a:pt x="618" y="134"/>
                      </a:lnTo>
                      <a:lnTo>
                        <a:pt x="618" y="132"/>
                      </a:lnTo>
                      <a:lnTo>
                        <a:pt x="599" y="132"/>
                      </a:lnTo>
                      <a:lnTo>
                        <a:pt x="599" y="129"/>
                      </a:lnTo>
                      <a:lnTo>
                        <a:pt x="597" y="129"/>
                      </a:lnTo>
                      <a:lnTo>
                        <a:pt x="597" y="127"/>
                      </a:lnTo>
                      <a:lnTo>
                        <a:pt x="592" y="127"/>
                      </a:lnTo>
                      <a:lnTo>
                        <a:pt x="587" y="125"/>
                      </a:lnTo>
                      <a:lnTo>
                        <a:pt x="592" y="125"/>
                      </a:lnTo>
                      <a:lnTo>
                        <a:pt x="594" y="125"/>
                      </a:lnTo>
                      <a:lnTo>
                        <a:pt x="594" y="122"/>
                      </a:lnTo>
                      <a:lnTo>
                        <a:pt x="592" y="120"/>
                      </a:lnTo>
                      <a:lnTo>
                        <a:pt x="590" y="120"/>
                      </a:lnTo>
                      <a:lnTo>
                        <a:pt x="582" y="117"/>
                      </a:lnTo>
                      <a:lnTo>
                        <a:pt x="592" y="117"/>
                      </a:lnTo>
                      <a:lnTo>
                        <a:pt x="594" y="120"/>
                      </a:lnTo>
                      <a:lnTo>
                        <a:pt x="597" y="120"/>
                      </a:lnTo>
                      <a:lnTo>
                        <a:pt x="602" y="120"/>
                      </a:lnTo>
                      <a:lnTo>
                        <a:pt x="606" y="120"/>
                      </a:lnTo>
                      <a:lnTo>
                        <a:pt x="609" y="125"/>
                      </a:lnTo>
                      <a:lnTo>
                        <a:pt x="613" y="125"/>
                      </a:lnTo>
                      <a:lnTo>
                        <a:pt x="618" y="120"/>
                      </a:lnTo>
                      <a:lnTo>
                        <a:pt x="618" y="113"/>
                      </a:lnTo>
                      <a:lnTo>
                        <a:pt x="616" y="110"/>
                      </a:lnTo>
                      <a:lnTo>
                        <a:pt x="613" y="110"/>
                      </a:lnTo>
                      <a:lnTo>
                        <a:pt x="611" y="108"/>
                      </a:lnTo>
                      <a:lnTo>
                        <a:pt x="609" y="105"/>
                      </a:lnTo>
                      <a:lnTo>
                        <a:pt x="592" y="103"/>
                      </a:lnTo>
                      <a:lnTo>
                        <a:pt x="587" y="101"/>
                      </a:lnTo>
                      <a:lnTo>
                        <a:pt x="587" y="98"/>
                      </a:lnTo>
                      <a:lnTo>
                        <a:pt x="590" y="98"/>
                      </a:lnTo>
                      <a:lnTo>
                        <a:pt x="599" y="98"/>
                      </a:lnTo>
                      <a:lnTo>
                        <a:pt x="611" y="96"/>
                      </a:lnTo>
                      <a:lnTo>
                        <a:pt x="618" y="96"/>
                      </a:lnTo>
                      <a:lnTo>
                        <a:pt x="623" y="98"/>
                      </a:lnTo>
                      <a:lnTo>
                        <a:pt x="632" y="98"/>
                      </a:lnTo>
                      <a:lnTo>
                        <a:pt x="637" y="96"/>
                      </a:lnTo>
                      <a:lnTo>
                        <a:pt x="642" y="93"/>
                      </a:lnTo>
                      <a:lnTo>
                        <a:pt x="642" y="91"/>
                      </a:lnTo>
                      <a:lnTo>
                        <a:pt x="642" y="89"/>
                      </a:lnTo>
                      <a:lnTo>
                        <a:pt x="632" y="89"/>
                      </a:lnTo>
                      <a:lnTo>
                        <a:pt x="625" y="86"/>
                      </a:lnTo>
                      <a:lnTo>
                        <a:pt x="616" y="86"/>
                      </a:lnTo>
                      <a:lnTo>
                        <a:pt x="613" y="84"/>
                      </a:lnTo>
                      <a:lnTo>
                        <a:pt x="623" y="84"/>
                      </a:lnTo>
                      <a:lnTo>
                        <a:pt x="621" y="82"/>
                      </a:lnTo>
                      <a:lnTo>
                        <a:pt x="618" y="79"/>
                      </a:lnTo>
                      <a:lnTo>
                        <a:pt x="618" y="77"/>
                      </a:lnTo>
                      <a:lnTo>
                        <a:pt x="613" y="77"/>
                      </a:lnTo>
                      <a:lnTo>
                        <a:pt x="611" y="79"/>
                      </a:lnTo>
                      <a:lnTo>
                        <a:pt x="611" y="84"/>
                      </a:lnTo>
                      <a:lnTo>
                        <a:pt x="606" y="84"/>
                      </a:lnTo>
                      <a:lnTo>
                        <a:pt x="604" y="84"/>
                      </a:lnTo>
                      <a:lnTo>
                        <a:pt x="602" y="82"/>
                      </a:lnTo>
                      <a:lnTo>
                        <a:pt x="599" y="79"/>
                      </a:lnTo>
                      <a:lnTo>
                        <a:pt x="602" y="79"/>
                      </a:lnTo>
                      <a:lnTo>
                        <a:pt x="606" y="77"/>
                      </a:lnTo>
                      <a:lnTo>
                        <a:pt x="609" y="74"/>
                      </a:lnTo>
                      <a:lnTo>
                        <a:pt x="613" y="70"/>
                      </a:lnTo>
                      <a:lnTo>
                        <a:pt x="616" y="67"/>
                      </a:lnTo>
                      <a:lnTo>
                        <a:pt x="618" y="65"/>
                      </a:lnTo>
                      <a:lnTo>
                        <a:pt x="621" y="65"/>
                      </a:lnTo>
                      <a:lnTo>
                        <a:pt x="623" y="65"/>
                      </a:lnTo>
                      <a:lnTo>
                        <a:pt x="628" y="65"/>
                      </a:lnTo>
                      <a:lnTo>
                        <a:pt x="630" y="65"/>
                      </a:lnTo>
                      <a:lnTo>
                        <a:pt x="632" y="62"/>
                      </a:lnTo>
                      <a:lnTo>
                        <a:pt x="637" y="60"/>
                      </a:lnTo>
                      <a:lnTo>
                        <a:pt x="635" y="55"/>
                      </a:lnTo>
                      <a:lnTo>
                        <a:pt x="637" y="53"/>
                      </a:lnTo>
                      <a:lnTo>
                        <a:pt x="640" y="50"/>
                      </a:lnTo>
                      <a:lnTo>
                        <a:pt x="642" y="50"/>
                      </a:lnTo>
                      <a:lnTo>
                        <a:pt x="647" y="50"/>
                      </a:lnTo>
                      <a:lnTo>
                        <a:pt x="649" y="50"/>
                      </a:lnTo>
                      <a:lnTo>
                        <a:pt x="651" y="53"/>
                      </a:lnTo>
                      <a:lnTo>
                        <a:pt x="656" y="53"/>
                      </a:lnTo>
                      <a:lnTo>
                        <a:pt x="659" y="50"/>
                      </a:lnTo>
                      <a:lnTo>
                        <a:pt x="661" y="50"/>
                      </a:lnTo>
                      <a:lnTo>
                        <a:pt x="663" y="48"/>
                      </a:lnTo>
                      <a:lnTo>
                        <a:pt x="644" y="48"/>
                      </a:lnTo>
                      <a:lnTo>
                        <a:pt x="642" y="48"/>
                      </a:lnTo>
                      <a:lnTo>
                        <a:pt x="637" y="48"/>
                      </a:lnTo>
                      <a:lnTo>
                        <a:pt x="635" y="50"/>
                      </a:lnTo>
                      <a:lnTo>
                        <a:pt x="630" y="50"/>
                      </a:lnTo>
                      <a:lnTo>
                        <a:pt x="630" y="48"/>
                      </a:lnTo>
                      <a:lnTo>
                        <a:pt x="640" y="43"/>
                      </a:lnTo>
                      <a:lnTo>
                        <a:pt x="670" y="43"/>
                      </a:lnTo>
                      <a:lnTo>
                        <a:pt x="675" y="43"/>
                      </a:lnTo>
                      <a:lnTo>
                        <a:pt x="678" y="43"/>
                      </a:lnTo>
                      <a:lnTo>
                        <a:pt x="682" y="41"/>
                      </a:lnTo>
                      <a:lnTo>
                        <a:pt x="678" y="41"/>
                      </a:lnTo>
                      <a:lnTo>
                        <a:pt x="673" y="38"/>
                      </a:lnTo>
                      <a:lnTo>
                        <a:pt x="656" y="38"/>
                      </a:lnTo>
                      <a:lnTo>
                        <a:pt x="651" y="41"/>
                      </a:lnTo>
                      <a:lnTo>
                        <a:pt x="635" y="41"/>
                      </a:lnTo>
                      <a:lnTo>
                        <a:pt x="635" y="38"/>
                      </a:lnTo>
                      <a:lnTo>
                        <a:pt x="637" y="38"/>
                      </a:lnTo>
                      <a:lnTo>
                        <a:pt x="642" y="38"/>
                      </a:lnTo>
                      <a:lnTo>
                        <a:pt x="687" y="38"/>
                      </a:lnTo>
                      <a:lnTo>
                        <a:pt x="692" y="36"/>
                      </a:lnTo>
                      <a:lnTo>
                        <a:pt x="699" y="34"/>
                      </a:lnTo>
                      <a:lnTo>
                        <a:pt x="701" y="31"/>
                      </a:lnTo>
                      <a:lnTo>
                        <a:pt x="718" y="31"/>
                      </a:lnTo>
                      <a:lnTo>
                        <a:pt x="723" y="29"/>
                      </a:lnTo>
                      <a:lnTo>
                        <a:pt x="725" y="29"/>
                      </a:lnTo>
                      <a:lnTo>
                        <a:pt x="730" y="29"/>
                      </a:lnTo>
                      <a:lnTo>
                        <a:pt x="732" y="26"/>
                      </a:lnTo>
                      <a:lnTo>
                        <a:pt x="730" y="24"/>
                      </a:lnTo>
                      <a:close/>
                      <a:moveTo>
                        <a:pt x="119" y="268"/>
                      </a:moveTo>
                      <a:lnTo>
                        <a:pt x="116" y="266"/>
                      </a:lnTo>
                      <a:lnTo>
                        <a:pt x="119" y="268"/>
                      </a:lnTo>
                      <a:close/>
                      <a:moveTo>
                        <a:pt x="128" y="223"/>
                      </a:moveTo>
                      <a:lnTo>
                        <a:pt x="135" y="223"/>
                      </a:lnTo>
                      <a:lnTo>
                        <a:pt x="138" y="220"/>
                      </a:lnTo>
                      <a:lnTo>
                        <a:pt x="145" y="220"/>
                      </a:lnTo>
                      <a:lnTo>
                        <a:pt x="147" y="220"/>
                      </a:lnTo>
                      <a:lnTo>
                        <a:pt x="147" y="216"/>
                      </a:lnTo>
                      <a:lnTo>
                        <a:pt x="150" y="216"/>
                      </a:lnTo>
                      <a:lnTo>
                        <a:pt x="147" y="213"/>
                      </a:lnTo>
                      <a:lnTo>
                        <a:pt x="145" y="211"/>
                      </a:lnTo>
                      <a:lnTo>
                        <a:pt x="143" y="211"/>
                      </a:lnTo>
                      <a:lnTo>
                        <a:pt x="138" y="211"/>
                      </a:lnTo>
                      <a:lnTo>
                        <a:pt x="135" y="206"/>
                      </a:lnTo>
                      <a:lnTo>
                        <a:pt x="119" y="206"/>
                      </a:lnTo>
                      <a:lnTo>
                        <a:pt x="119" y="213"/>
                      </a:lnTo>
                      <a:lnTo>
                        <a:pt x="116" y="216"/>
                      </a:lnTo>
                      <a:lnTo>
                        <a:pt x="114" y="216"/>
                      </a:lnTo>
                      <a:lnTo>
                        <a:pt x="114" y="218"/>
                      </a:lnTo>
                      <a:lnTo>
                        <a:pt x="116" y="220"/>
                      </a:lnTo>
                      <a:lnTo>
                        <a:pt x="119" y="220"/>
                      </a:lnTo>
                      <a:lnTo>
                        <a:pt x="119" y="225"/>
                      </a:lnTo>
                      <a:lnTo>
                        <a:pt x="128" y="22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2" name="Greece"/>
                <p:cNvSpPr>
                  <a:spLocks noEditPoints="1"/>
                </p:cNvSpPr>
                <p:nvPr/>
              </p:nvSpPr>
              <p:spPr bwMode="gray">
                <a:xfrm>
                  <a:off x="2962" y="2617"/>
                  <a:ext cx="131" cy="75"/>
                </a:xfrm>
                <a:custGeom>
                  <a:avLst/>
                  <a:gdLst>
                    <a:gd name="T0" fmla="*/ 0 w 534"/>
                    <a:gd name="T1" fmla="*/ 3451 h 552"/>
                    <a:gd name="T2" fmla="*/ 119209 w 534"/>
                    <a:gd name="T3" fmla="*/ 3451 h 552"/>
                    <a:gd name="T4" fmla="*/ 119209 w 534"/>
                    <a:gd name="T5" fmla="*/ 3451 h 552"/>
                    <a:gd name="T6" fmla="*/ 119209 w 534"/>
                    <a:gd name="T7" fmla="*/ 3451 h 552"/>
                    <a:gd name="T8" fmla="*/ 119209 w 534"/>
                    <a:gd name="T9" fmla="*/ 3451 h 552"/>
                    <a:gd name="T10" fmla="*/ 119209 w 534"/>
                    <a:gd name="T11" fmla="*/ 3451 h 552"/>
                    <a:gd name="T12" fmla="*/ 119209 w 534"/>
                    <a:gd name="T13" fmla="*/ 3451 h 552"/>
                    <a:gd name="T14" fmla="*/ 119209 w 534"/>
                    <a:gd name="T15" fmla="*/ 3451 h 552"/>
                    <a:gd name="T16" fmla="*/ 119209 w 534"/>
                    <a:gd name="T17" fmla="*/ 3451 h 552"/>
                    <a:gd name="T18" fmla="*/ 119209 w 534"/>
                    <a:gd name="T19" fmla="*/ 3451 h 552"/>
                    <a:gd name="T20" fmla="*/ 119209 w 534"/>
                    <a:gd name="T21" fmla="*/ 3451 h 552"/>
                    <a:gd name="T22" fmla="*/ 119209 w 534"/>
                    <a:gd name="T23" fmla="*/ 3451 h 552"/>
                    <a:gd name="T24" fmla="*/ 119209 w 534"/>
                    <a:gd name="T25" fmla="*/ 3451 h 552"/>
                    <a:gd name="T26" fmla="*/ 119209 w 534"/>
                    <a:gd name="T27" fmla="*/ 3451 h 552"/>
                    <a:gd name="T28" fmla="*/ 119209 w 534"/>
                    <a:gd name="T29" fmla="*/ 3451 h 552"/>
                    <a:gd name="T30" fmla="*/ 119209 w 534"/>
                    <a:gd name="T31" fmla="*/ 3451 h 552"/>
                    <a:gd name="T32" fmla="*/ 119209 w 534"/>
                    <a:gd name="T33" fmla="*/ 3451 h 552"/>
                    <a:gd name="T34" fmla="*/ 119209 w 534"/>
                    <a:gd name="T35" fmla="*/ 3451 h 552"/>
                    <a:gd name="T36" fmla="*/ 119209 w 534"/>
                    <a:gd name="T37" fmla="*/ 3451 h 552"/>
                    <a:gd name="T38" fmla="*/ 119209 w 534"/>
                    <a:gd name="T39" fmla="*/ 3451 h 552"/>
                    <a:gd name="T40" fmla="*/ 119209 w 534"/>
                    <a:gd name="T41" fmla="*/ 3451 h 552"/>
                    <a:gd name="T42" fmla="*/ 119209 w 534"/>
                    <a:gd name="T43" fmla="*/ 3451 h 552"/>
                    <a:gd name="T44" fmla="*/ 119209 w 534"/>
                    <a:gd name="T45" fmla="*/ 3451 h 552"/>
                    <a:gd name="T46" fmla="*/ 119209 w 534"/>
                    <a:gd name="T47" fmla="*/ 3451 h 552"/>
                    <a:gd name="T48" fmla="*/ 119209 w 534"/>
                    <a:gd name="T49" fmla="*/ 3451 h 552"/>
                    <a:gd name="T50" fmla="*/ 119209 w 534"/>
                    <a:gd name="T51" fmla="*/ 3451 h 552"/>
                    <a:gd name="T52" fmla="*/ 119209 w 534"/>
                    <a:gd name="T53" fmla="*/ 3451 h 552"/>
                    <a:gd name="T54" fmla="*/ 119209 w 534"/>
                    <a:gd name="T55" fmla="*/ 3451 h 552"/>
                    <a:gd name="T56" fmla="*/ 119209 w 534"/>
                    <a:gd name="T57" fmla="*/ 3451 h 552"/>
                    <a:gd name="T58" fmla="*/ 119209 w 534"/>
                    <a:gd name="T59" fmla="*/ 3451 h 552"/>
                    <a:gd name="T60" fmla="*/ 119209 w 534"/>
                    <a:gd name="T61" fmla="*/ 3451 h 552"/>
                    <a:gd name="T62" fmla="*/ 119209 w 534"/>
                    <a:gd name="T63" fmla="*/ 3451 h 552"/>
                    <a:gd name="T64" fmla="*/ 119209 w 534"/>
                    <a:gd name="T65" fmla="*/ 3451 h 552"/>
                    <a:gd name="T66" fmla="*/ 119209 w 534"/>
                    <a:gd name="T67" fmla="*/ 3451 h 552"/>
                    <a:gd name="T68" fmla="*/ 119209 w 534"/>
                    <a:gd name="T69" fmla="*/ 3451 h 552"/>
                    <a:gd name="T70" fmla="*/ 119209 w 534"/>
                    <a:gd name="T71" fmla="*/ 3451 h 552"/>
                    <a:gd name="T72" fmla="*/ 119209 w 534"/>
                    <a:gd name="T73" fmla="*/ 3451 h 552"/>
                    <a:gd name="T74" fmla="*/ 119209 w 534"/>
                    <a:gd name="T75" fmla="*/ 3451 h 552"/>
                    <a:gd name="T76" fmla="*/ 119209 w 534"/>
                    <a:gd name="T77" fmla="*/ 3451 h 552"/>
                    <a:gd name="T78" fmla="*/ 119209 w 534"/>
                    <a:gd name="T79" fmla="*/ 3451 h 552"/>
                    <a:gd name="T80" fmla="*/ 119209 w 534"/>
                    <a:gd name="T81" fmla="*/ 3451 h 552"/>
                    <a:gd name="T82" fmla="*/ 119209 w 534"/>
                    <a:gd name="T83" fmla="*/ 3451 h 552"/>
                    <a:gd name="T84" fmla="*/ 119209 w 534"/>
                    <a:gd name="T85" fmla="*/ 3451 h 552"/>
                    <a:gd name="T86" fmla="*/ 119209 w 534"/>
                    <a:gd name="T87" fmla="*/ 3451 h 552"/>
                    <a:gd name="T88" fmla="*/ 119209 w 534"/>
                    <a:gd name="T89" fmla="*/ 3451 h 552"/>
                    <a:gd name="T90" fmla="*/ 119209 w 534"/>
                    <a:gd name="T91" fmla="*/ 3451 h 552"/>
                    <a:gd name="T92" fmla="*/ 119209 w 534"/>
                    <a:gd name="T93" fmla="*/ 3451 h 552"/>
                    <a:gd name="T94" fmla="*/ 119209 w 534"/>
                    <a:gd name="T95" fmla="*/ 3451 h 552"/>
                    <a:gd name="T96" fmla="*/ 119209 w 534"/>
                    <a:gd name="T97" fmla="*/ 3451 h 552"/>
                    <a:gd name="T98" fmla="*/ 119209 w 534"/>
                    <a:gd name="T99" fmla="*/ 3451 h 552"/>
                    <a:gd name="T100" fmla="*/ 119209 w 534"/>
                    <a:gd name="T101" fmla="*/ 3451 h 552"/>
                    <a:gd name="T102" fmla="*/ 119209 w 534"/>
                    <a:gd name="T103" fmla="*/ 3451 h 552"/>
                    <a:gd name="T104" fmla="*/ 119209 w 534"/>
                    <a:gd name="T105" fmla="*/ 3451 h 552"/>
                    <a:gd name="T106" fmla="*/ 119209 w 534"/>
                    <a:gd name="T107" fmla="*/ 3451 h 55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534"/>
                    <a:gd name="T163" fmla="*/ 0 h 552"/>
                    <a:gd name="T164" fmla="*/ 534 w 534"/>
                    <a:gd name="T165" fmla="*/ 552 h 552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534" h="552">
                      <a:moveTo>
                        <a:pt x="240" y="108"/>
                      </a:moveTo>
                      <a:lnTo>
                        <a:pt x="270" y="126"/>
                      </a:lnTo>
                      <a:lnTo>
                        <a:pt x="282" y="120"/>
                      </a:lnTo>
                      <a:lnTo>
                        <a:pt x="240" y="108"/>
                      </a:lnTo>
                      <a:close/>
                      <a:moveTo>
                        <a:pt x="24" y="258"/>
                      </a:moveTo>
                      <a:lnTo>
                        <a:pt x="0" y="282"/>
                      </a:lnTo>
                      <a:lnTo>
                        <a:pt x="42" y="294"/>
                      </a:lnTo>
                      <a:lnTo>
                        <a:pt x="24" y="258"/>
                      </a:lnTo>
                      <a:close/>
                      <a:moveTo>
                        <a:pt x="312" y="414"/>
                      </a:moveTo>
                      <a:lnTo>
                        <a:pt x="312" y="420"/>
                      </a:lnTo>
                      <a:lnTo>
                        <a:pt x="324" y="420"/>
                      </a:lnTo>
                      <a:lnTo>
                        <a:pt x="324" y="414"/>
                      </a:lnTo>
                      <a:lnTo>
                        <a:pt x="318" y="408"/>
                      </a:lnTo>
                      <a:lnTo>
                        <a:pt x="312" y="408"/>
                      </a:lnTo>
                      <a:lnTo>
                        <a:pt x="312" y="414"/>
                      </a:lnTo>
                      <a:close/>
                      <a:moveTo>
                        <a:pt x="306" y="390"/>
                      </a:moveTo>
                      <a:lnTo>
                        <a:pt x="300" y="378"/>
                      </a:lnTo>
                      <a:lnTo>
                        <a:pt x="294" y="390"/>
                      </a:lnTo>
                      <a:lnTo>
                        <a:pt x="306" y="390"/>
                      </a:lnTo>
                      <a:close/>
                      <a:moveTo>
                        <a:pt x="294" y="294"/>
                      </a:moveTo>
                      <a:lnTo>
                        <a:pt x="318" y="336"/>
                      </a:lnTo>
                      <a:lnTo>
                        <a:pt x="330" y="318"/>
                      </a:lnTo>
                      <a:lnTo>
                        <a:pt x="294" y="294"/>
                      </a:lnTo>
                      <a:close/>
                      <a:moveTo>
                        <a:pt x="108" y="264"/>
                      </a:moveTo>
                      <a:lnTo>
                        <a:pt x="138" y="264"/>
                      </a:lnTo>
                      <a:lnTo>
                        <a:pt x="144" y="270"/>
                      </a:lnTo>
                      <a:lnTo>
                        <a:pt x="156" y="270"/>
                      </a:lnTo>
                      <a:lnTo>
                        <a:pt x="180" y="282"/>
                      </a:lnTo>
                      <a:lnTo>
                        <a:pt x="192" y="282"/>
                      </a:lnTo>
                      <a:lnTo>
                        <a:pt x="198" y="288"/>
                      </a:lnTo>
                      <a:lnTo>
                        <a:pt x="204" y="288"/>
                      </a:lnTo>
                      <a:lnTo>
                        <a:pt x="216" y="300"/>
                      </a:lnTo>
                      <a:lnTo>
                        <a:pt x="228" y="306"/>
                      </a:lnTo>
                      <a:lnTo>
                        <a:pt x="234" y="312"/>
                      </a:lnTo>
                      <a:lnTo>
                        <a:pt x="246" y="312"/>
                      </a:lnTo>
                      <a:lnTo>
                        <a:pt x="252" y="306"/>
                      </a:lnTo>
                      <a:lnTo>
                        <a:pt x="252" y="288"/>
                      </a:lnTo>
                      <a:lnTo>
                        <a:pt x="228" y="264"/>
                      </a:lnTo>
                      <a:lnTo>
                        <a:pt x="216" y="258"/>
                      </a:lnTo>
                      <a:lnTo>
                        <a:pt x="210" y="252"/>
                      </a:lnTo>
                      <a:lnTo>
                        <a:pt x="204" y="252"/>
                      </a:lnTo>
                      <a:lnTo>
                        <a:pt x="198" y="246"/>
                      </a:lnTo>
                      <a:lnTo>
                        <a:pt x="186" y="246"/>
                      </a:lnTo>
                      <a:lnTo>
                        <a:pt x="174" y="234"/>
                      </a:lnTo>
                      <a:lnTo>
                        <a:pt x="168" y="234"/>
                      </a:lnTo>
                      <a:lnTo>
                        <a:pt x="174" y="228"/>
                      </a:lnTo>
                      <a:lnTo>
                        <a:pt x="192" y="228"/>
                      </a:lnTo>
                      <a:lnTo>
                        <a:pt x="198" y="240"/>
                      </a:lnTo>
                      <a:lnTo>
                        <a:pt x="222" y="252"/>
                      </a:lnTo>
                      <a:lnTo>
                        <a:pt x="234" y="264"/>
                      </a:lnTo>
                      <a:lnTo>
                        <a:pt x="258" y="264"/>
                      </a:lnTo>
                      <a:lnTo>
                        <a:pt x="270" y="252"/>
                      </a:lnTo>
                      <a:lnTo>
                        <a:pt x="258" y="240"/>
                      </a:lnTo>
                      <a:lnTo>
                        <a:pt x="246" y="240"/>
                      </a:lnTo>
                      <a:lnTo>
                        <a:pt x="234" y="234"/>
                      </a:lnTo>
                      <a:lnTo>
                        <a:pt x="222" y="234"/>
                      </a:lnTo>
                      <a:lnTo>
                        <a:pt x="210" y="228"/>
                      </a:lnTo>
                      <a:lnTo>
                        <a:pt x="204" y="216"/>
                      </a:lnTo>
                      <a:lnTo>
                        <a:pt x="198" y="210"/>
                      </a:lnTo>
                      <a:lnTo>
                        <a:pt x="198" y="204"/>
                      </a:lnTo>
                      <a:lnTo>
                        <a:pt x="192" y="192"/>
                      </a:lnTo>
                      <a:lnTo>
                        <a:pt x="186" y="186"/>
                      </a:lnTo>
                      <a:lnTo>
                        <a:pt x="174" y="162"/>
                      </a:lnTo>
                      <a:lnTo>
                        <a:pt x="168" y="156"/>
                      </a:lnTo>
                      <a:lnTo>
                        <a:pt x="162" y="144"/>
                      </a:lnTo>
                      <a:lnTo>
                        <a:pt x="150" y="132"/>
                      </a:lnTo>
                      <a:lnTo>
                        <a:pt x="150" y="120"/>
                      </a:lnTo>
                      <a:lnTo>
                        <a:pt x="144" y="114"/>
                      </a:lnTo>
                      <a:lnTo>
                        <a:pt x="144" y="102"/>
                      </a:lnTo>
                      <a:lnTo>
                        <a:pt x="150" y="96"/>
                      </a:lnTo>
                      <a:lnTo>
                        <a:pt x="156" y="96"/>
                      </a:lnTo>
                      <a:lnTo>
                        <a:pt x="162" y="102"/>
                      </a:lnTo>
                      <a:lnTo>
                        <a:pt x="162" y="108"/>
                      </a:lnTo>
                      <a:lnTo>
                        <a:pt x="168" y="114"/>
                      </a:lnTo>
                      <a:lnTo>
                        <a:pt x="180" y="114"/>
                      </a:lnTo>
                      <a:lnTo>
                        <a:pt x="180" y="120"/>
                      </a:lnTo>
                      <a:lnTo>
                        <a:pt x="186" y="120"/>
                      </a:lnTo>
                      <a:lnTo>
                        <a:pt x="198" y="132"/>
                      </a:lnTo>
                      <a:lnTo>
                        <a:pt x="198" y="144"/>
                      </a:lnTo>
                      <a:lnTo>
                        <a:pt x="204" y="144"/>
                      </a:lnTo>
                      <a:lnTo>
                        <a:pt x="210" y="138"/>
                      </a:lnTo>
                      <a:lnTo>
                        <a:pt x="216" y="138"/>
                      </a:lnTo>
                      <a:lnTo>
                        <a:pt x="204" y="120"/>
                      </a:lnTo>
                      <a:lnTo>
                        <a:pt x="210" y="120"/>
                      </a:lnTo>
                      <a:lnTo>
                        <a:pt x="234" y="132"/>
                      </a:lnTo>
                      <a:lnTo>
                        <a:pt x="222" y="114"/>
                      </a:lnTo>
                      <a:lnTo>
                        <a:pt x="228" y="108"/>
                      </a:lnTo>
                      <a:lnTo>
                        <a:pt x="228" y="84"/>
                      </a:lnTo>
                      <a:lnTo>
                        <a:pt x="240" y="72"/>
                      </a:lnTo>
                      <a:lnTo>
                        <a:pt x="270" y="72"/>
                      </a:lnTo>
                      <a:lnTo>
                        <a:pt x="276" y="78"/>
                      </a:lnTo>
                      <a:lnTo>
                        <a:pt x="276" y="90"/>
                      </a:lnTo>
                      <a:lnTo>
                        <a:pt x="288" y="90"/>
                      </a:lnTo>
                      <a:lnTo>
                        <a:pt x="294" y="84"/>
                      </a:lnTo>
                      <a:lnTo>
                        <a:pt x="300" y="72"/>
                      </a:lnTo>
                      <a:lnTo>
                        <a:pt x="306" y="66"/>
                      </a:lnTo>
                      <a:lnTo>
                        <a:pt x="342" y="66"/>
                      </a:lnTo>
                      <a:lnTo>
                        <a:pt x="360" y="72"/>
                      </a:lnTo>
                      <a:lnTo>
                        <a:pt x="372" y="72"/>
                      </a:lnTo>
                      <a:lnTo>
                        <a:pt x="378" y="78"/>
                      </a:lnTo>
                      <a:lnTo>
                        <a:pt x="384" y="78"/>
                      </a:lnTo>
                      <a:lnTo>
                        <a:pt x="384" y="72"/>
                      </a:lnTo>
                      <a:lnTo>
                        <a:pt x="390" y="60"/>
                      </a:lnTo>
                      <a:lnTo>
                        <a:pt x="390" y="48"/>
                      </a:lnTo>
                      <a:lnTo>
                        <a:pt x="384" y="42"/>
                      </a:lnTo>
                      <a:lnTo>
                        <a:pt x="384" y="36"/>
                      </a:lnTo>
                      <a:lnTo>
                        <a:pt x="390" y="30"/>
                      </a:lnTo>
                      <a:lnTo>
                        <a:pt x="408" y="30"/>
                      </a:lnTo>
                      <a:lnTo>
                        <a:pt x="408" y="18"/>
                      </a:lnTo>
                      <a:lnTo>
                        <a:pt x="402" y="12"/>
                      </a:lnTo>
                      <a:lnTo>
                        <a:pt x="402" y="6"/>
                      </a:lnTo>
                      <a:lnTo>
                        <a:pt x="390" y="6"/>
                      </a:lnTo>
                      <a:lnTo>
                        <a:pt x="384" y="0"/>
                      </a:lnTo>
                      <a:lnTo>
                        <a:pt x="366" y="6"/>
                      </a:lnTo>
                      <a:lnTo>
                        <a:pt x="372" y="12"/>
                      </a:lnTo>
                      <a:lnTo>
                        <a:pt x="372" y="30"/>
                      </a:lnTo>
                      <a:lnTo>
                        <a:pt x="366" y="36"/>
                      </a:lnTo>
                      <a:lnTo>
                        <a:pt x="348" y="36"/>
                      </a:lnTo>
                      <a:lnTo>
                        <a:pt x="336" y="24"/>
                      </a:lnTo>
                      <a:lnTo>
                        <a:pt x="324" y="36"/>
                      </a:lnTo>
                      <a:lnTo>
                        <a:pt x="312" y="36"/>
                      </a:lnTo>
                      <a:lnTo>
                        <a:pt x="300" y="24"/>
                      </a:lnTo>
                      <a:lnTo>
                        <a:pt x="294" y="30"/>
                      </a:lnTo>
                      <a:lnTo>
                        <a:pt x="282" y="30"/>
                      </a:lnTo>
                      <a:lnTo>
                        <a:pt x="264" y="12"/>
                      </a:lnTo>
                      <a:lnTo>
                        <a:pt x="264" y="6"/>
                      </a:lnTo>
                      <a:lnTo>
                        <a:pt x="234" y="12"/>
                      </a:lnTo>
                      <a:lnTo>
                        <a:pt x="228" y="30"/>
                      </a:lnTo>
                      <a:lnTo>
                        <a:pt x="204" y="24"/>
                      </a:lnTo>
                      <a:lnTo>
                        <a:pt x="198" y="30"/>
                      </a:lnTo>
                      <a:lnTo>
                        <a:pt x="186" y="36"/>
                      </a:lnTo>
                      <a:lnTo>
                        <a:pt x="174" y="36"/>
                      </a:lnTo>
                      <a:lnTo>
                        <a:pt x="168" y="30"/>
                      </a:lnTo>
                      <a:lnTo>
                        <a:pt x="162" y="30"/>
                      </a:lnTo>
                      <a:lnTo>
                        <a:pt x="150" y="36"/>
                      </a:lnTo>
                      <a:lnTo>
                        <a:pt x="138" y="48"/>
                      </a:lnTo>
                      <a:lnTo>
                        <a:pt x="126" y="54"/>
                      </a:lnTo>
                      <a:lnTo>
                        <a:pt x="102" y="54"/>
                      </a:lnTo>
                      <a:lnTo>
                        <a:pt x="102" y="60"/>
                      </a:lnTo>
                      <a:lnTo>
                        <a:pt x="96" y="72"/>
                      </a:lnTo>
                      <a:lnTo>
                        <a:pt x="72" y="72"/>
                      </a:lnTo>
                      <a:lnTo>
                        <a:pt x="66" y="66"/>
                      </a:lnTo>
                      <a:lnTo>
                        <a:pt x="60" y="66"/>
                      </a:lnTo>
                      <a:lnTo>
                        <a:pt x="48" y="72"/>
                      </a:lnTo>
                      <a:lnTo>
                        <a:pt x="54" y="84"/>
                      </a:lnTo>
                      <a:lnTo>
                        <a:pt x="54" y="90"/>
                      </a:lnTo>
                      <a:lnTo>
                        <a:pt x="42" y="102"/>
                      </a:lnTo>
                      <a:lnTo>
                        <a:pt x="24" y="102"/>
                      </a:lnTo>
                      <a:lnTo>
                        <a:pt x="24" y="126"/>
                      </a:lnTo>
                      <a:lnTo>
                        <a:pt x="12" y="132"/>
                      </a:lnTo>
                      <a:lnTo>
                        <a:pt x="0" y="132"/>
                      </a:lnTo>
                      <a:lnTo>
                        <a:pt x="0" y="198"/>
                      </a:lnTo>
                      <a:lnTo>
                        <a:pt x="6" y="204"/>
                      </a:lnTo>
                      <a:lnTo>
                        <a:pt x="18" y="210"/>
                      </a:lnTo>
                      <a:lnTo>
                        <a:pt x="24" y="216"/>
                      </a:lnTo>
                      <a:lnTo>
                        <a:pt x="30" y="228"/>
                      </a:lnTo>
                      <a:lnTo>
                        <a:pt x="36" y="234"/>
                      </a:lnTo>
                      <a:lnTo>
                        <a:pt x="42" y="246"/>
                      </a:lnTo>
                      <a:lnTo>
                        <a:pt x="54" y="258"/>
                      </a:lnTo>
                      <a:lnTo>
                        <a:pt x="60" y="270"/>
                      </a:lnTo>
                      <a:lnTo>
                        <a:pt x="84" y="270"/>
                      </a:lnTo>
                      <a:lnTo>
                        <a:pt x="96" y="264"/>
                      </a:lnTo>
                      <a:lnTo>
                        <a:pt x="108" y="264"/>
                      </a:lnTo>
                      <a:close/>
                      <a:moveTo>
                        <a:pt x="396" y="252"/>
                      </a:moveTo>
                      <a:lnTo>
                        <a:pt x="372" y="252"/>
                      </a:lnTo>
                      <a:lnTo>
                        <a:pt x="372" y="270"/>
                      </a:lnTo>
                      <a:lnTo>
                        <a:pt x="384" y="294"/>
                      </a:lnTo>
                      <a:lnTo>
                        <a:pt x="396" y="252"/>
                      </a:lnTo>
                      <a:close/>
                      <a:moveTo>
                        <a:pt x="24" y="312"/>
                      </a:moveTo>
                      <a:lnTo>
                        <a:pt x="18" y="318"/>
                      </a:lnTo>
                      <a:lnTo>
                        <a:pt x="24" y="324"/>
                      </a:lnTo>
                      <a:lnTo>
                        <a:pt x="30" y="324"/>
                      </a:lnTo>
                      <a:lnTo>
                        <a:pt x="36" y="330"/>
                      </a:lnTo>
                      <a:lnTo>
                        <a:pt x="42" y="324"/>
                      </a:lnTo>
                      <a:lnTo>
                        <a:pt x="42" y="318"/>
                      </a:lnTo>
                      <a:lnTo>
                        <a:pt x="30" y="306"/>
                      </a:lnTo>
                      <a:lnTo>
                        <a:pt x="24" y="312"/>
                      </a:lnTo>
                      <a:close/>
                      <a:moveTo>
                        <a:pt x="378" y="390"/>
                      </a:moveTo>
                      <a:lnTo>
                        <a:pt x="378" y="408"/>
                      </a:lnTo>
                      <a:lnTo>
                        <a:pt x="390" y="390"/>
                      </a:lnTo>
                      <a:lnTo>
                        <a:pt x="378" y="390"/>
                      </a:lnTo>
                      <a:close/>
                      <a:moveTo>
                        <a:pt x="408" y="330"/>
                      </a:moveTo>
                      <a:lnTo>
                        <a:pt x="396" y="330"/>
                      </a:lnTo>
                      <a:lnTo>
                        <a:pt x="384" y="336"/>
                      </a:lnTo>
                      <a:lnTo>
                        <a:pt x="384" y="342"/>
                      </a:lnTo>
                      <a:lnTo>
                        <a:pt x="396" y="342"/>
                      </a:lnTo>
                      <a:lnTo>
                        <a:pt x="402" y="336"/>
                      </a:lnTo>
                      <a:lnTo>
                        <a:pt x="408" y="336"/>
                      </a:lnTo>
                      <a:lnTo>
                        <a:pt x="408" y="330"/>
                      </a:lnTo>
                      <a:close/>
                      <a:moveTo>
                        <a:pt x="396" y="192"/>
                      </a:moveTo>
                      <a:lnTo>
                        <a:pt x="372" y="198"/>
                      </a:lnTo>
                      <a:lnTo>
                        <a:pt x="372" y="210"/>
                      </a:lnTo>
                      <a:lnTo>
                        <a:pt x="390" y="210"/>
                      </a:lnTo>
                      <a:lnTo>
                        <a:pt x="396" y="216"/>
                      </a:lnTo>
                      <a:lnTo>
                        <a:pt x="396" y="222"/>
                      </a:lnTo>
                      <a:lnTo>
                        <a:pt x="414" y="222"/>
                      </a:lnTo>
                      <a:lnTo>
                        <a:pt x="414" y="210"/>
                      </a:lnTo>
                      <a:lnTo>
                        <a:pt x="396" y="192"/>
                      </a:lnTo>
                      <a:close/>
                      <a:moveTo>
                        <a:pt x="342" y="372"/>
                      </a:moveTo>
                      <a:lnTo>
                        <a:pt x="342" y="378"/>
                      </a:lnTo>
                      <a:lnTo>
                        <a:pt x="348" y="384"/>
                      </a:lnTo>
                      <a:lnTo>
                        <a:pt x="360" y="384"/>
                      </a:lnTo>
                      <a:lnTo>
                        <a:pt x="366" y="378"/>
                      </a:lnTo>
                      <a:lnTo>
                        <a:pt x="366" y="372"/>
                      </a:lnTo>
                      <a:lnTo>
                        <a:pt x="360" y="366"/>
                      </a:lnTo>
                      <a:lnTo>
                        <a:pt x="342" y="366"/>
                      </a:lnTo>
                      <a:lnTo>
                        <a:pt x="342" y="372"/>
                      </a:lnTo>
                      <a:close/>
                      <a:moveTo>
                        <a:pt x="444" y="312"/>
                      </a:moveTo>
                      <a:lnTo>
                        <a:pt x="432" y="312"/>
                      </a:lnTo>
                      <a:lnTo>
                        <a:pt x="432" y="330"/>
                      </a:lnTo>
                      <a:lnTo>
                        <a:pt x="444" y="336"/>
                      </a:lnTo>
                      <a:lnTo>
                        <a:pt x="450" y="330"/>
                      </a:lnTo>
                      <a:lnTo>
                        <a:pt x="450" y="318"/>
                      </a:lnTo>
                      <a:lnTo>
                        <a:pt x="444" y="312"/>
                      </a:lnTo>
                      <a:close/>
                      <a:moveTo>
                        <a:pt x="444" y="372"/>
                      </a:moveTo>
                      <a:lnTo>
                        <a:pt x="456" y="354"/>
                      </a:lnTo>
                      <a:lnTo>
                        <a:pt x="438" y="354"/>
                      </a:lnTo>
                      <a:lnTo>
                        <a:pt x="444" y="372"/>
                      </a:lnTo>
                      <a:close/>
                      <a:moveTo>
                        <a:pt x="276" y="222"/>
                      </a:moveTo>
                      <a:lnTo>
                        <a:pt x="276" y="240"/>
                      </a:lnTo>
                      <a:lnTo>
                        <a:pt x="288" y="240"/>
                      </a:lnTo>
                      <a:lnTo>
                        <a:pt x="276" y="222"/>
                      </a:lnTo>
                      <a:close/>
                      <a:moveTo>
                        <a:pt x="534" y="420"/>
                      </a:moveTo>
                      <a:lnTo>
                        <a:pt x="522" y="420"/>
                      </a:lnTo>
                      <a:lnTo>
                        <a:pt x="516" y="426"/>
                      </a:lnTo>
                      <a:lnTo>
                        <a:pt x="510" y="438"/>
                      </a:lnTo>
                      <a:lnTo>
                        <a:pt x="510" y="468"/>
                      </a:lnTo>
                      <a:lnTo>
                        <a:pt x="516" y="468"/>
                      </a:lnTo>
                      <a:lnTo>
                        <a:pt x="522" y="456"/>
                      </a:lnTo>
                      <a:lnTo>
                        <a:pt x="528" y="450"/>
                      </a:lnTo>
                      <a:lnTo>
                        <a:pt x="534" y="438"/>
                      </a:lnTo>
                      <a:lnTo>
                        <a:pt x="534" y="420"/>
                      </a:lnTo>
                      <a:close/>
                      <a:moveTo>
                        <a:pt x="462" y="384"/>
                      </a:moveTo>
                      <a:lnTo>
                        <a:pt x="456" y="408"/>
                      </a:lnTo>
                      <a:lnTo>
                        <a:pt x="498" y="378"/>
                      </a:lnTo>
                      <a:lnTo>
                        <a:pt x="486" y="372"/>
                      </a:lnTo>
                      <a:lnTo>
                        <a:pt x="462" y="384"/>
                      </a:lnTo>
                      <a:close/>
                      <a:moveTo>
                        <a:pt x="462" y="510"/>
                      </a:moveTo>
                      <a:lnTo>
                        <a:pt x="480" y="510"/>
                      </a:lnTo>
                      <a:lnTo>
                        <a:pt x="468" y="468"/>
                      </a:lnTo>
                      <a:lnTo>
                        <a:pt x="462" y="510"/>
                      </a:lnTo>
                      <a:close/>
                      <a:moveTo>
                        <a:pt x="276" y="330"/>
                      </a:moveTo>
                      <a:lnTo>
                        <a:pt x="270" y="336"/>
                      </a:lnTo>
                      <a:lnTo>
                        <a:pt x="270" y="348"/>
                      </a:lnTo>
                      <a:lnTo>
                        <a:pt x="276" y="348"/>
                      </a:lnTo>
                      <a:lnTo>
                        <a:pt x="288" y="336"/>
                      </a:lnTo>
                      <a:lnTo>
                        <a:pt x="282" y="330"/>
                      </a:lnTo>
                      <a:lnTo>
                        <a:pt x="276" y="330"/>
                      </a:lnTo>
                      <a:close/>
                      <a:moveTo>
                        <a:pt x="186" y="432"/>
                      </a:moveTo>
                      <a:lnTo>
                        <a:pt x="180" y="438"/>
                      </a:lnTo>
                      <a:lnTo>
                        <a:pt x="180" y="450"/>
                      </a:lnTo>
                      <a:lnTo>
                        <a:pt x="186" y="456"/>
                      </a:lnTo>
                      <a:lnTo>
                        <a:pt x="198" y="444"/>
                      </a:lnTo>
                      <a:lnTo>
                        <a:pt x="198" y="438"/>
                      </a:lnTo>
                      <a:lnTo>
                        <a:pt x="192" y="432"/>
                      </a:lnTo>
                      <a:lnTo>
                        <a:pt x="186" y="432"/>
                      </a:lnTo>
                      <a:close/>
                      <a:moveTo>
                        <a:pt x="384" y="528"/>
                      </a:moveTo>
                      <a:lnTo>
                        <a:pt x="378" y="528"/>
                      </a:lnTo>
                      <a:lnTo>
                        <a:pt x="378" y="516"/>
                      </a:lnTo>
                      <a:lnTo>
                        <a:pt x="372" y="510"/>
                      </a:lnTo>
                      <a:lnTo>
                        <a:pt x="342" y="510"/>
                      </a:lnTo>
                      <a:lnTo>
                        <a:pt x="306" y="504"/>
                      </a:lnTo>
                      <a:lnTo>
                        <a:pt x="276" y="504"/>
                      </a:lnTo>
                      <a:lnTo>
                        <a:pt x="246" y="486"/>
                      </a:lnTo>
                      <a:lnTo>
                        <a:pt x="228" y="504"/>
                      </a:lnTo>
                      <a:lnTo>
                        <a:pt x="234" y="510"/>
                      </a:lnTo>
                      <a:lnTo>
                        <a:pt x="246" y="516"/>
                      </a:lnTo>
                      <a:lnTo>
                        <a:pt x="252" y="522"/>
                      </a:lnTo>
                      <a:lnTo>
                        <a:pt x="258" y="516"/>
                      </a:lnTo>
                      <a:lnTo>
                        <a:pt x="264" y="528"/>
                      </a:lnTo>
                      <a:lnTo>
                        <a:pt x="300" y="528"/>
                      </a:lnTo>
                      <a:lnTo>
                        <a:pt x="312" y="552"/>
                      </a:lnTo>
                      <a:lnTo>
                        <a:pt x="354" y="546"/>
                      </a:lnTo>
                      <a:lnTo>
                        <a:pt x="354" y="540"/>
                      </a:lnTo>
                      <a:lnTo>
                        <a:pt x="402" y="540"/>
                      </a:lnTo>
                      <a:lnTo>
                        <a:pt x="414" y="528"/>
                      </a:lnTo>
                      <a:lnTo>
                        <a:pt x="414" y="522"/>
                      </a:lnTo>
                      <a:lnTo>
                        <a:pt x="408" y="516"/>
                      </a:lnTo>
                      <a:lnTo>
                        <a:pt x="402" y="516"/>
                      </a:lnTo>
                      <a:lnTo>
                        <a:pt x="396" y="522"/>
                      </a:lnTo>
                      <a:lnTo>
                        <a:pt x="390" y="522"/>
                      </a:lnTo>
                      <a:lnTo>
                        <a:pt x="384" y="528"/>
                      </a:lnTo>
                      <a:close/>
                      <a:moveTo>
                        <a:pt x="420" y="408"/>
                      </a:moveTo>
                      <a:lnTo>
                        <a:pt x="408" y="408"/>
                      </a:lnTo>
                      <a:lnTo>
                        <a:pt x="408" y="420"/>
                      </a:lnTo>
                      <a:lnTo>
                        <a:pt x="420" y="420"/>
                      </a:lnTo>
                      <a:lnTo>
                        <a:pt x="426" y="414"/>
                      </a:lnTo>
                      <a:lnTo>
                        <a:pt x="420" y="408"/>
                      </a:lnTo>
                      <a:close/>
                      <a:moveTo>
                        <a:pt x="114" y="276"/>
                      </a:moveTo>
                      <a:lnTo>
                        <a:pt x="90" y="288"/>
                      </a:lnTo>
                      <a:lnTo>
                        <a:pt x="84" y="288"/>
                      </a:lnTo>
                      <a:lnTo>
                        <a:pt x="66" y="312"/>
                      </a:lnTo>
                      <a:lnTo>
                        <a:pt x="96" y="336"/>
                      </a:lnTo>
                      <a:lnTo>
                        <a:pt x="96" y="348"/>
                      </a:lnTo>
                      <a:lnTo>
                        <a:pt x="90" y="366"/>
                      </a:lnTo>
                      <a:lnTo>
                        <a:pt x="90" y="384"/>
                      </a:lnTo>
                      <a:lnTo>
                        <a:pt x="96" y="390"/>
                      </a:lnTo>
                      <a:lnTo>
                        <a:pt x="108" y="396"/>
                      </a:lnTo>
                      <a:lnTo>
                        <a:pt x="114" y="396"/>
                      </a:lnTo>
                      <a:lnTo>
                        <a:pt x="114" y="390"/>
                      </a:lnTo>
                      <a:lnTo>
                        <a:pt x="126" y="378"/>
                      </a:lnTo>
                      <a:lnTo>
                        <a:pt x="132" y="378"/>
                      </a:lnTo>
                      <a:lnTo>
                        <a:pt x="156" y="420"/>
                      </a:lnTo>
                      <a:lnTo>
                        <a:pt x="162" y="390"/>
                      </a:lnTo>
                      <a:lnTo>
                        <a:pt x="180" y="414"/>
                      </a:lnTo>
                      <a:lnTo>
                        <a:pt x="204" y="420"/>
                      </a:lnTo>
                      <a:lnTo>
                        <a:pt x="186" y="402"/>
                      </a:lnTo>
                      <a:lnTo>
                        <a:pt x="192" y="396"/>
                      </a:lnTo>
                      <a:lnTo>
                        <a:pt x="192" y="372"/>
                      </a:lnTo>
                      <a:lnTo>
                        <a:pt x="186" y="366"/>
                      </a:lnTo>
                      <a:lnTo>
                        <a:pt x="180" y="354"/>
                      </a:lnTo>
                      <a:lnTo>
                        <a:pt x="174" y="348"/>
                      </a:lnTo>
                      <a:lnTo>
                        <a:pt x="168" y="336"/>
                      </a:lnTo>
                      <a:lnTo>
                        <a:pt x="168" y="330"/>
                      </a:lnTo>
                      <a:lnTo>
                        <a:pt x="186" y="330"/>
                      </a:lnTo>
                      <a:lnTo>
                        <a:pt x="198" y="336"/>
                      </a:lnTo>
                      <a:lnTo>
                        <a:pt x="210" y="348"/>
                      </a:lnTo>
                      <a:lnTo>
                        <a:pt x="222" y="342"/>
                      </a:lnTo>
                      <a:lnTo>
                        <a:pt x="210" y="336"/>
                      </a:lnTo>
                      <a:lnTo>
                        <a:pt x="204" y="324"/>
                      </a:lnTo>
                      <a:lnTo>
                        <a:pt x="192" y="318"/>
                      </a:lnTo>
                      <a:lnTo>
                        <a:pt x="186" y="312"/>
                      </a:lnTo>
                      <a:lnTo>
                        <a:pt x="174" y="306"/>
                      </a:lnTo>
                      <a:lnTo>
                        <a:pt x="156" y="294"/>
                      </a:lnTo>
                      <a:lnTo>
                        <a:pt x="138" y="288"/>
                      </a:lnTo>
                      <a:lnTo>
                        <a:pt x="126" y="282"/>
                      </a:lnTo>
                      <a:lnTo>
                        <a:pt x="120" y="276"/>
                      </a:lnTo>
                      <a:lnTo>
                        <a:pt x="114" y="27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3" name="Ghana"/>
                <p:cNvSpPr>
                  <a:spLocks/>
                </p:cNvSpPr>
                <p:nvPr/>
              </p:nvSpPr>
              <p:spPr bwMode="gray">
                <a:xfrm>
                  <a:off x="2563" y="2955"/>
                  <a:ext cx="80" cy="70"/>
                </a:xfrm>
                <a:custGeom>
                  <a:avLst/>
                  <a:gdLst>
                    <a:gd name="T0" fmla="*/ 124661 w 324"/>
                    <a:gd name="T1" fmla="*/ 3424 h 516"/>
                    <a:gd name="T2" fmla="*/ 124661 w 324"/>
                    <a:gd name="T3" fmla="*/ 3424 h 516"/>
                    <a:gd name="T4" fmla="*/ 124661 w 324"/>
                    <a:gd name="T5" fmla="*/ 3424 h 516"/>
                    <a:gd name="T6" fmla="*/ 124661 w 324"/>
                    <a:gd name="T7" fmla="*/ 3424 h 516"/>
                    <a:gd name="T8" fmla="*/ 124661 w 324"/>
                    <a:gd name="T9" fmla="*/ 3424 h 516"/>
                    <a:gd name="T10" fmla="*/ 124661 w 324"/>
                    <a:gd name="T11" fmla="*/ 3424 h 516"/>
                    <a:gd name="T12" fmla="*/ 124661 w 324"/>
                    <a:gd name="T13" fmla="*/ 3424 h 516"/>
                    <a:gd name="T14" fmla="*/ 124661 w 324"/>
                    <a:gd name="T15" fmla="*/ 3424 h 516"/>
                    <a:gd name="T16" fmla="*/ 124661 w 324"/>
                    <a:gd name="T17" fmla="*/ 3424 h 516"/>
                    <a:gd name="T18" fmla="*/ 124661 w 324"/>
                    <a:gd name="T19" fmla="*/ 3424 h 516"/>
                    <a:gd name="T20" fmla="*/ 124661 w 324"/>
                    <a:gd name="T21" fmla="*/ 3424 h 516"/>
                    <a:gd name="T22" fmla="*/ 124661 w 324"/>
                    <a:gd name="T23" fmla="*/ 3424 h 516"/>
                    <a:gd name="T24" fmla="*/ 124661 w 324"/>
                    <a:gd name="T25" fmla="*/ 3424 h 516"/>
                    <a:gd name="T26" fmla="*/ 124661 w 324"/>
                    <a:gd name="T27" fmla="*/ 0 h 516"/>
                    <a:gd name="T28" fmla="*/ 124661 w 324"/>
                    <a:gd name="T29" fmla="*/ 3424 h 516"/>
                    <a:gd name="T30" fmla="*/ 124661 w 324"/>
                    <a:gd name="T31" fmla="*/ 3424 h 516"/>
                    <a:gd name="T32" fmla="*/ 124661 w 324"/>
                    <a:gd name="T33" fmla="*/ 3424 h 516"/>
                    <a:gd name="T34" fmla="*/ 124661 w 324"/>
                    <a:gd name="T35" fmla="*/ 3424 h 516"/>
                    <a:gd name="T36" fmla="*/ 124661 w 324"/>
                    <a:gd name="T37" fmla="*/ 3424 h 516"/>
                    <a:gd name="T38" fmla="*/ 124661 w 324"/>
                    <a:gd name="T39" fmla="*/ 3424 h 516"/>
                    <a:gd name="T40" fmla="*/ 124661 w 324"/>
                    <a:gd name="T41" fmla="*/ 3424 h 516"/>
                    <a:gd name="T42" fmla="*/ 124661 w 324"/>
                    <a:gd name="T43" fmla="*/ 3424 h 516"/>
                    <a:gd name="T44" fmla="*/ 124661 w 324"/>
                    <a:gd name="T45" fmla="*/ 3424 h 516"/>
                    <a:gd name="T46" fmla="*/ 124661 w 324"/>
                    <a:gd name="T47" fmla="*/ 3424 h 516"/>
                    <a:gd name="T48" fmla="*/ 124661 w 324"/>
                    <a:gd name="T49" fmla="*/ 3424 h 516"/>
                    <a:gd name="T50" fmla="*/ 124661 w 324"/>
                    <a:gd name="T51" fmla="*/ 3424 h 516"/>
                    <a:gd name="T52" fmla="*/ 124661 w 324"/>
                    <a:gd name="T53" fmla="*/ 3424 h 516"/>
                    <a:gd name="T54" fmla="*/ 0 w 324"/>
                    <a:gd name="T55" fmla="*/ 3424 h 516"/>
                    <a:gd name="T56" fmla="*/ 124661 w 324"/>
                    <a:gd name="T57" fmla="*/ 3424 h 516"/>
                    <a:gd name="T58" fmla="*/ 124661 w 324"/>
                    <a:gd name="T59" fmla="*/ 3424 h 516"/>
                    <a:gd name="T60" fmla="*/ 124661 w 324"/>
                    <a:gd name="T61" fmla="*/ 3424 h 516"/>
                    <a:gd name="T62" fmla="*/ 124661 w 324"/>
                    <a:gd name="T63" fmla="*/ 3424 h 516"/>
                    <a:gd name="T64" fmla="*/ 124661 w 324"/>
                    <a:gd name="T65" fmla="*/ 3424 h 516"/>
                    <a:gd name="T66" fmla="*/ 124661 w 324"/>
                    <a:gd name="T67" fmla="*/ 3424 h 516"/>
                    <a:gd name="T68" fmla="*/ 124661 w 324"/>
                    <a:gd name="T69" fmla="*/ 3424 h 516"/>
                    <a:gd name="T70" fmla="*/ 124661 w 324"/>
                    <a:gd name="T71" fmla="*/ 3424 h 516"/>
                    <a:gd name="T72" fmla="*/ 124661 w 324"/>
                    <a:gd name="T73" fmla="*/ 3424 h 516"/>
                    <a:gd name="T74" fmla="*/ 124661 w 324"/>
                    <a:gd name="T75" fmla="*/ 3424 h 516"/>
                    <a:gd name="T76" fmla="*/ 124661 w 324"/>
                    <a:gd name="T77" fmla="*/ 3424 h 516"/>
                    <a:gd name="T78" fmla="*/ 124661 w 324"/>
                    <a:gd name="T79" fmla="*/ 3424 h 516"/>
                    <a:gd name="T80" fmla="*/ 124661 w 324"/>
                    <a:gd name="T81" fmla="*/ 3424 h 516"/>
                    <a:gd name="T82" fmla="*/ 124661 w 324"/>
                    <a:gd name="T83" fmla="*/ 3424 h 516"/>
                    <a:gd name="T84" fmla="*/ 124661 w 324"/>
                    <a:gd name="T85" fmla="*/ 3424 h 516"/>
                    <a:gd name="T86" fmla="*/ 124661 w 324"/>
                    <a:gd name="T87" fmla="*/ 3424 h 51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24"/>
                    <a:gd name="T133" fmla="*/ 0 h 516"/>
                    <a:gd name="T134" fmla="*/ 324 w 324"/>
                    <a:gd name="T135" fmla="*/ 516 h 51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24" h="516">
                      <a:moveTo>
                        <a:pt x="282" y="342"/>
                      </a:moveTo>
                      <a:lnTo>
                        <a:pt x="282" y="330"/>
                      </a:lnTo>
                      <a:lnTo>
                        <a:pt x="288" y="318"/>
                      </a:lnTo>
                      <a:lnTo>
                        <a:pt x="288" y="306"/>
                      </a:lnTo>
                      <a:lnTo>
                        <a:pt x="282" y="300"/>
                      </a:lnTo>
                      <a:lnTo>
                        <a:pt x="276" y="300"/>
                      </a:lnTo>
                      <a:lnTo>
                        <a:pt x="276" y="282"/>
                      </a:lnTo>
                      <a:lnTo>
                        <a:pt x="282" y="276"/>
                      </a:lnTo>
                      <a:lnTo>
                        <a:pt x="282" y="234"/>
                      </a:lnTo>
                      <a:lnTo>
                        <a:pt x="288" y="228"/>
                      </a:lnTo>
                      <a:lnTo>
                        <a:pt x="288" y="216"/>
                      </a:lnTo>
                      <a:lnTo>
                        <a:pt x="282" y="210"/>
                      </a:lnTo>
                      <a:lnTo>
                        <a:pt x="270" y="204"/>
                      </a:lnTo>
                      <a:lnTo>
                        <a:pt x="264" y="198"/>
                      </a:lnTo>
                      <a:lnTo>
                        <a:pt x="276" y="186"/>
                      </a:lnTo>
                      <a:lnTo>
                        <a:pt x="282" y="186"/>
                      </a:lnTo>
                      <a:lnTo>
                        <a:pt x="282" y="180"/>
                      </a:lnTo>
                      <a:lnTo>
                        <a:pt x="270" y="168"/>
                      </a:lnTo>
                      <a:lnTo>
                        <a:pt x="276" y="156"/>
                      </a:lnTo>
                      <a:lnTo>
                        <a:pt x="276" y="132"/>
                      </a:lnTo>
                      <a:lnTo>
                        <a:pt x="270" y="126"/>
                      </a:lnTo>
                      <a:lnTo>
                        <a:pt x="264" y="126"/>
                      </a:lnTo>
                      <a:lnTo>
                        <a:pt x="252" y="138"/>
                      </a:lnTo>
                      <a:lnTo>
                        <a:pt x="264" y="60"/>
                      </a:lnTo>
                      <a:lnTo>
                        <a:pt x="228" y="36"/>
                      </a:lnTo>
                      <a:lnTo>
                        <a:pt x="240" y="24"/>
                      </a:lnTo>
                      <a:lnTo>
                        <a:pt x="240" y="6"/>
                      </a:lnTo>
                      <a:lnTo>
                        <a:pt x="222" y="0"/>
                      </a:lnTo>
                      <a:lnTo>
                        <a:pt x="198" y="12"/>
                      </a:lnTo>
                      <a:lnTo>
                        <a:pt x="42" y="12"/>
                      </a:lnTo>
                      <a:lnTo>
                        <a:pt x="36" y="18"/>
                      </a:lnTo>
                      <a:lnTo>
                        <a:pt x="30" y="30"/>
                      </a:lnTo>
                      <a:lnTo>
                        <a:pt x="30" y="48"/>
                      </a:lnTo>
                      <a:lnTo>
                        <a:pt x="36" y="48"/>
                      </a:lnTo>
                      <a:lnTo>
                        <a:pt x="42" y="78"/>
                      </a:lnTo>
                      <a:lnTo>
                        <a:pt x="42" y="132"/>
                      </a:lnTo>
                      <a:lnTo>
                        <a:pt x="48" y="126"/>
                      </a:lnTo>
                      <a:lnTo>
                        <a:pt x="54" y="156"/>
                      </a:lnTo>
                      <a:lnTo>
                        <a:pt x="42" y="156"/>
                      </a:lnTo>
                      <a:lnTo>
                        <a:pt x="42" y="162"/>
                      </a:lnTo>
                      <a:lnTo>
                        <a:pt x="48" y="168"/>
                      </a:lnTo>
                      <a:lnTo>
                        <a:pt x="48" y="180"/>
                      </a:lnTo>
                      <a:lnTo>
                        <a:pt x="54" y="192"/>
                      </a:lnTo>
                      <a:lnTo>
                        <a:pt x="54" y="204"/>
                      </a:lnTo>
                      <a:lnTo>
                        <a:pt x="60" y="216"/>
                      </a:lnTo>
                      <a:lnTo>
                        <a:pt x="60" y="228"/>
                      </a:lnTo>
                      <a:lnTo>
                        <a:pt x="48" y="252"/>
                      </a:lnTo>
                      <a:lnTo>
                        <a:pt x="42" y="258"/>
                      </a:lnTo>
                      <a:lnTo>
                        <a:pt x="36" y="270"/>
                      </a:lnTo>
                      <a:lnTo>
                        <a:pt x="36" y="288"/>
                      </a:lnTo>
                      <a:lnTo>
                        <a:pt x="30" y="300"/>
                      </a:lnTo>
                      <a:lnTo>
                        <a:pt x="30" y="312"/>
                      </a:lnTo>
                      <a:lnTo>
                        <a:pt x="12" y="330"/>
                      </a:lnTo>
                      <a:lnTo>
                        <a:pt x="6" y="342"/>
                      </a:lnTo>
                      <a:lnTo>
                        <a:pt x="0" y="348"/>
                      </a:lnTo>
                      <a:lnTo>
                        <a:pt x="0" y="372"/>
                      </a:lnTo>
                      <a:lnTo>
                        <a:pt x="6" y="384"/>
                      </a:lnTo>
                      <a:lnTo>
                        <a:pt x="12" y="402"/>
                      </a:lnTo>
                      <a:lnTo>
                        <a:pt x="12" y="414"/>
                      </a:lnTo>
                      <a:lnTo>
                        <a:pt x="18" y="426"/>
                      </a:lnTo>
                      <a:lnTo>
                        <a:pt x="24" y="432"/>
                      </a:lnTo>
                      <a:lnTo>
                        <a:pt x="24" y="438"/>
                      </a:lnTo>
                      <a:lnTo>
                        <a:pt x="48" y="444"/>
                      </a:lnTo>
                      <a:lnTo>
                        <a:pt x="48" y="498"/>
                      </a:lnTo>
                      <a:lnTo>
                        <a:pt x="72" y="498"/>
                      </a:lnTo>
                      <a:lnTo>
                        <a:pt x="78" y="504"/>
                      </a:lnTo>
                      <a:lnTo>
                        <a:pt x="78" y="510"/>
                      </a:lnTo>
                      <a:lnTo>
                        <a:pt x="84" y="516"/>
                      </a:lnTo>
                      <a:lnTo>
                        <a:pt x="96" y="516"/>
                      </a:lnTo>
                      <a:lnTo>
                        <a:pt x="108" y="510"/>
                      </a:lnTo>
                      <a:lnTo>
                        <a:pt x="114" y="504"/>
                      </a:lnTo>
                      <a:lnTo>
                        <a:pt x="132" y="492"/>
                      </a:lnTo>
                      <a:lnTo>
                        <a:pt x="138" y="486"/>
                      </a:lnTo>
                      <a:lnTo>
                        <a:pt x="150" y="480"/>
                      </a:lnTo>
                      <a:lnTo>
                        <a:pt x="180" y="480"/>
                      </a:lnTo>
                      <a:lnTo>
                        <a:pt x="186" y="474"/>
                      </a:lnTo>
                      <a:lnTo>
                        <a:pt x="198" y="468"/>
                      </a:lnTo>
                      <a:lnTo>
                        <a:pt x="216" y="450"/>
                      </a:lnTo>
                      <a:lnTo>
                        <a:pt x="228" y="450"/>
                      </a:lnTo>
                      <a:lnTo>
                        <a:pt x="234" y="444"/>
                      </a:lnTo>
                      <a:lnTo>
                        <a:pt x="240" y="444"/>
                      </a:lnTo>
                      <a:lnTo>
                        <a:pt x="258" y="426"/>
                      </a:lnTo>
                      <a:lnTo>
                        <a:pt x="270" y="426"/>
                      </a:lnTo>
                      <a:lnTo>
                        <a:pt x="276" y="432"/>
                      </a:lnTo>
                      <a:lnTo>
                        <a:pt x="294" y="432"/>
                      </a:lnTo>
                      <a:lnTo>
                        <a:pt x="306" y="426"/>
                      </a:lnTo>
                      <a:lnTo>
                        <a:pt x="324" y="408"/>
                      </a:lnTo>
                      <a:lnTo>
                        <a:pt x="294" y="384"/>
                      </a:lnTo>
                      <a:lnTo>
                        <a:pt x="282" y="3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4" name="Germany"/>
                <p:cNvSpPr>
                  <a:spLocks/>
                </p:cNvSpPr>
                <p:nvPr/>
              </p:nvSpPr>
              <p:spPr bwMode="gray">
                <a:xfrm>
                  <a:off x="2734" y="2475"/>
                  <a:ext cx="138" cy="81"/>
                </a:xfrm>
                <a:custGeom>
                  <a:avLst/>
                  <a:gdLst>
                    <a:gd name="T0" fmla="*/ 117656 w 564"/>
                    <a:gd name="T1" fmla="*/ 3769 h 588"/>
                    <a:gd name="T2" fmla="*/ 117656 w 564"/>
                    <a:gd name="T3" fmla="*/ 3769 h 588"/>
                    <a:gd name="T4" fmla="*/ 117656 w 564"/>
                    <a:gd name="T5" fmla="*/ 3769 h 588"/>
                    <a:gd name="T6" fmla="*/ 117656 w 564"/>
                    <a:gd name="T7" fmla="*/ 3769 h 588"/>
                    <a:gd name="T8" fmla="*/ 117656 w 564"/>
                    <a:gd name="T9" fmla="*/ 3769 h 588"/>
                    <a:gd name="T10" fmla="*/ 117656 w 564"/>
                    <a:gd name="T11" fmla="*/ 3769 h 588"/>
                    <a:gd name="T12" fmla="*/ 117656 w 564"/>
                    <a:gd name="T13" fmla="*/ 3769 h 588"/>
                    <a:gd name="T14" fmla="*/ 117656 w 564"/>
                    <a:gd name="T15" fmla="*/ 3769 h 588"/>
                    <a:gd name="T16" fmla="*/ 117656 w 564"/>
                    <a:gd name="T17" fmla="*/ 3769 h 588"/>
                    <a:gd name="T18" fmla="*/ 117656 w 564"/>
                    <a:gd name="T19" fmla="*/ 3769 h 588"/>
                    <a:gd name="T20" fmla="*/ 117656 w 564"/>
                    <a:gd name="T21" fmla="*/ 3769 h 588"/>
                    <a:gd name="T22" fmla="*/ 117656 w 564"/>
                    <a:gd name="T23" fmla="*/ 3769 h 588"/>
                    <a:gd name="T24" fmla="*/ 117656 w 564"/>
                    <a:gd name="T25" fmla="*/ 3769 h 588"/>
                    <a:gd name="T26" fmla="*/ 117656 w 564"/>
                    <a:gd name="T27" fmla="*/ 3769 h 588"/>
                    <a:gd name="T28" fmla="*/ 117656 w 564"/>
                    <a:gd name="T29" fmla="*/ 3769 h 588"/>
                    <a:gd name="T30" fmla="*/ 117656 w 564"/>
                    <a:gd name="T31" fmla="*/ 3769 h 588"/>
                    <a:gd name="T32" fmla="*/ 117656 w 564"/>
                    <a:gd name="T33" fmla="*/ 3769 h 588"/>
                    <a:gd name="T34" fmla="*/ 117656 w 564"/>
                    <a:gd name="T35" fmla="*/ 3769 h 588"/>
                    <a:gd name="T36" fmla="*/ 117656 w 564"/>
                    <a:gd name="T37" fmla="*/ 3769 h 588"/>
                    <a:gd name="T38" fmla="*/ 117656 w 564"/>
                    <a:gd name="T39" fmla="*/ 3769 h 588"/>
                    <a:gd name="T40" fmla="*/ 117656 w 564"/>
                    <a:gd name="T41" fmla="*/ 3769 h 588"/>
                    <a:gd name="T42" fmla="*/ 117656 w 564"/>
                    <a:gd name="T43" fmla="*/ 3769 h 588"/>
                    <a:gd name="T44" fmla="*/ 117656 w 564"/>
                    <a:gd name="T45" fmla="*/ 3769 h 588"/>
                    <a:gd name="T46" fmla="*/ 117656 w 564"/>
                    <a:gd name="T47" fmla="*/ 3769 h 588"/>
                    <a:gd name="T48" fmla="*/ 117656 w 564"/>
                    <a:gd name="T49" fmla="*/ 3769 h 588"/>
                    <a:gd name="T50" fmla="*/ 117656 w 564"/>
                    <a:gd name="T51" fmla="*/ 3769 h 588"/>
                    <a:gd name="T52" fmla="*/ 117656 w 564"/>
                    <a:gd name="T53" fmla="*/ 3769 h 588"/>
                    <a:gd name="T54" fmla="*/ 117656 w 564"/>
                    <a:gd name="T55" fmla="*/ 3769 h 588"/>
                    <a:gd name="T56" fmla="*/ 117656 w 564"/>
                    <a:gd name="T57" fmla="*/ 3769 h 588"/>
                    <a:gd name="T58" fmla="*/ 117656 w 564"/>
                    <a:gd name="T59" fmla="*/ 3769 h 588"/>
                    <a:gd name="T60" fmla="*/ 117656 w 564"/>
                    <a:gd name="T61" fmla="*/ 3769 h 588"/>
                    <a:gd name="T62" fmla="*/ 117656 w 564"/>
                    <a:gd name="T63" fmla="*/ 3769 h 588"/>
                    <a:gd name="T64" fmla="*/ 117656 w 564"/>
                    <a:gd name="T65" fmla="*/ 3769 h 588"/>
                    <a:gd name="T66" fmla="*/ 117656 w 564"/>
                    <a:gd name="T67" fmla="*/ 3769 h 588"/>
                    <a:gd name="T68" fmla="*/ 117656 w 564"/>
                    <a:gd name="T69" fmla="*/ 3769 h 588"/>
                    <a:gd name="T70" fmla="*/ 117656 w 564"/>
                    <a:gd name="T71" fmla="*/ 3769 h 588"/>
                    <a:gd name="T72" fmla="*/ 117656 w 564"/>
                    <a:gd name="T73" fmla="*/ 3769 h 588"/>
                    <a:gd name="T74" fmla="*/ 117656 w 564"/>
                    <a:gd name="T75" fmla="*/ 3769 h 588"/>
                    <a:gd name="T76" fmla="*/ 117656 w 564"/>
                    <a:gd name="T77" fmla="*/ 3769 h 588"/>
                    <a:gd name="T78" fmla="*/ 117656 w 564"/>
                    <a:gd name="T79" fmla="*/ 3769 h 588"/>
                    <a:gd name="T80" fmla="*/ 117656 w 564"/>
                    <a:gd name="T81" fmla="*/ 3769 h 588"/>
                    <a:gd name="T82" fmla="*/ 117656 w 564"/>
                    <a:gd name="T83" fmla="*/ 0 h 588"/>
                    <a:gd name="T84" fmla="*/ 117656 w 564"/>
                    <a:gd name="T85" fmla="*/ 3769 h 588"/>
                    <a:gd name="T86" fmla="*/ 117656 w 564"/>
                    <a:gd name="T87" fmla="*/ 3769 h 588"/>
                    <a:gd name="T88" fmla="*/ 117656 w 564"/>
                    <a:gd name="T89" fmla="*/ 3769 h 588"/>
                    <a:gd name="T90" fmla="*/ 117656 w 564"/>
                    <a:gd name="T91" fmla="*/ 3769 h 588"/>
                    <a:gd name="T92" fmla="*/ 117656 w 564"/>
                    <a:gd name="T93" fmla="*/ 3769 h 588"/>
                    <a:gd name="T94" fmla="*/ 117656 w 564"/>
                    <a:gd name="T95" fmla="*/ 3769 h 588"/>
                    <a:gd name="T96" fmla="*/ 117656 w 564"/>
                    <a:gd name="T97" fmla="*/ 3769 h 588"/>
                    <a:gd name="T98" fmla="*/ 117656 w 564"/>
                    <a:gd name="T99" fmla="*/ 3769 h 588"/>
                    <a:gd name="T100" fmla="*/ 117656 w 564"/>
                    <a:gd name="T101" fmla="*/ 3769 h 588"/>
                    <a:gd name="T102" fmla="*/ 117656 w 564"/>
                    <a:gd name="T103" fmla="*/ 3769 h 588"/>
                    <a:gd name="T104" fmla="*/ 0 w 564"/>
                    <a:gd name="T105" fmla="*/ 3769 h 588"/>
                    <a:gd name="T106" fmla="*/ 117656 w 564"/>
                    <a:gd name="T107" fmla="*/ 3769 h 588"/>
                    <a:gd name="T108" fmla="*/ 117656 w 564"/>
                    <a:gd name="T109" fmla="*/ 3769 h 588"/>
                    <a:gd name="T110" fmla="*/ 117656 w 564"/>
                    <a:gd name="T111" fmla="*/ 3769 h 58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564"/>
                    <a:gd name="T169" fmla="*/ 0 h 588"/>
                    <a:gd name="T170" fmla="*/ 564 w 564"/>
                    <a:gd name="T171" fmla="*/ 588 h 58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564" h="588">
                      <a:moveTo>
                        <a:pt x="30" y="414"/>
                      </a:moveTo>
                      <a:lnTo>
                        <a:pt x="30" y="420"/>
                      </a:lnTo>
                      <a:lnTo>
                        <a:pt x="36" y="420"/>
                      </a:lnTo>
                      <a:lnTo>
                        <a:pt x="36" y="444"/>
                      </a:lnTo>
                      <a:lnTo>
                        <a:pt x="60" y="444"/>
                      </a:lnTo>
                      <a:lnTo>
                        <a:pt x="60" y="450"/>
                      </a:lnTo>
                      <a:lnTo>
                        <a:pt x="72" y="450"/>
                      </a:lnTo>
                      <a:lnTo>
                        <a:pt x="84" y="444"/>
                      </a:lnTo>
                      <a:lnTo>
                        <a:pt x="96" y="444"/>
                      </a:lnTo>
                      <a:lnTo>
                        <a:pt x="96" y="450"/>
                      </a:lnTo>
                      <a:lnTo>
                        <a:pt x="120" y="450"/>
                      </a:lnTo>
                      <a:lnTo>
                        <a:pt x="138" y="456"/>
                      </a:lnTo>
                      <a:lnTo>
                        <a:pt x="132" y="468"/>
                      </a:lnTo>
                      <a:lnTo>
                        <a:pt x="114" y="486"/>
                      </a:lnTo>
                      <a:lnTo>
                        <a:pt x="114" y="498"/>
                      </a:lnTo>
                      <a:lnTo>
                        <a:pt x="108" y="510"/>
                      </a:lnTo>
                      <a:lnTo>
                        <a:pt x="102" y="516"/>
                      </a:lnTo>
                      <a:lnTo>
                        <a:pt x="96" y="528"/>
                      </a:lnTo>
                      <a:lnTo>
                        <a:pt x="96" y="570"/>
                      </a:lnTo>
                      <a:lnTo>
                        <a:pt x="132" y="570"/>
                      </a:lnTo>
                      <a:lnTo>
                        <a:pt x="150" y="564"/>
                      </a:lnTo>
                      <a:lnTo>
                        <a:pt x="156" y="570"/>
                      </a:lnTo>
                      <a:lnTo>
                        <a:pt x="150" y="564"/>
                      </a:lnTo>
                      <a:lnTo>
                        <a:pt x="150" y="552"/>
                      </a:lnTo>
                      <a:lnTo>
                        <a:pt x="156" y="546"/>
                      </a:lnTo>
                      <a:lnTo>
                        <a:pt x="162" y="546"/>
                      </a:lnTo>
                      <a:lnTo>
                        <a:pt x="174" y="552"/>
                      </a:lnTo>
                      <a:lnTo>
                        <a:pt x="180" y="558"/>
                      </a:lnTo>
                      <a:lnTo>
                        <a:pt x="192" y="558"/>
                      </a:lnTo>
                      <a:lnTo>
                        <a:pt x="210" y="564"/>
                      </a:lnTo>
                      <a:lnTo>
                        <a:pt x="216" y="576"/>
                      </a:lnTo>
                      <a:lnTo>
                        <a:pt x="252" y="576"/>
                      </a:lnTo>
                      <a:lnTo>
                        <a:pt x="258" y="582"/>
                      </a:lnTo>
                      <a:lnTo>
                        <a:pt x="258" y="588"/>
                      </a:lnTo>
                      <a:lnTo>
                        <a:pt x="270" y="588"/>
                      </a:lnTo>
                      <a:lnTo>
                        <a:pt x="276" y="582"/>
                      </a:lnTo>
                      <a:lnTo>
                        <a:pt x="276" y="570"/>
                      </a:lnTo>
                      <a:lnTo>
                        <a:pt x="294" y="570"/>
                      </a:lnTo>
                      <a:lnTo>
                        <a:pt x="312" y="588"/>
                      </a:lnTo>
                      <a:lnTo>
                        <a:pt x="330" y="588"/>
                      </a:lnTo>
                      <a:lnTo>
                        <a:pt x="336" y="582"/>
                      </a:lnTo>
                      <a:lnTo>
                        <a:pt x="354" y="570"/>
                      </a:lnTo>
                      <a:lnTo>
                        <a:pt x="372" y="570"/>
                      </a:lnTo>
                      <a:lnTo>
                        <a:pt x="390" y="558"/>
                      </a:lnTo>
                      <a:lnTo>
                        <a:pt x="402" y="564"/>
                      </a:lnTo>
                      <a:lnTo>
                        <a:pt x="420" y="570"/>
                      </a:lnTo>
                      <a:lnTo>
                        <a:pt x="432" y="582"/>
                      </a:lnTo>
                      <a:lnTo>
                        <a:pt x="438" y="582"/>
                      </a:lnTo>
                      <a:lnTo>
                        <a:pt x="438" y="540"/>
                      </a:lnTo>
                      <a:lnTo>
                        <a:pt x="426" y="540"/>
                      </a:lnTo>
                      <a:lnTo>
                        <a:pt x="426" y="534"/>
                      </a:lnTo>
                      <a:lnTo>
                        <a:pt x="432" y="528"/>
                      </a:lnTo>
                      <a:lnTo>
                        <a:pt x="432" y="522"/>
                      </a:lnTo>
                      <a:lnTo>
                        <a:pt x="438" y="516"/>
                      </a:lnTo>
                      <a:lnTo>
                        <a:pt x="456" y="516"/>
                      </a:lnTo>
                      <a:lnTo>
                        <a:pt x="462" y="522"/>
                      </a:lnTo>
                      <a:lnTo>
                        <a:pt x="468" y="522"/>
                      </a:lnTo>
                      <a:lnTo>
                        <a:pt x="468" y="504"/>
                      </a:lnTo>
                      <a:lnTo>
                        <a:pt x="462" y="492"/>
                      </a:lnTo>
                      <a:lnTo>
                        <a:pt x="480" y="492"/>
                      </a:lnTo>
                      <a:lnTo>
                        <a:pt x="486" y="474"/>
                      </a:lnTo>
                      <a:lnTo>
                        <a:pt x="486" y="462"/>
                      </a:lnTo>
                      <a:lnTo>
                        <a:pt x="480" y="462"/>
                      </a:lnTo>
                      <a:lnTo>
                        <a:pt x="474" y="456"/>
                      </a:lnTo>
                      <a:lnTo>
                        <a:pt x="462" y="456"/>
                      </a:lnTo>
                      <a:lnTo>
                        <a:pt x="456" y="444"/>
                      </a:lnTo>
                      <a:lnTo>
                        <a:pt x="450" y="444"/>
                      </a:lnTo>
                      <a:lnTo>
                        <a:pt x="444" y="432"/>
                      </a:lnTo>
                      <a:lnTo>
                        <a:pt x="432" y="432"/>
                      </a:lnTo>
                      <a:lnTo>
                        <a:pt x="420" y="426"/>
                      </a:lnTo>
                      <a:lnTo>
                        <a:pt x="420" y="420"/>
                      </a:lnTo>
                      <a:lnTo>
                        <a:pt x="414" y="420"/>
                      </a:lnTo>
                      <a:lnTo>
                        <a:pt x="408" y="408"/>
                      </a:lnTo>
                      <a:lnTo>
                        <a:pt x="396" y="396"/>
                      </a:lnTo>
                      <a:lnTo>
                        <a:pt x="396" y="390"/>
                      </a:lnTo>
                      <a:lnTo>
                        <a:pt x="402" y="390"/>
                      </a:lnTo>
                      <a:lnTo>
                        <a:pt x="408" y="384"/>
                      </a:lnTo>
                      <a:lnTo>
                        <a:pt x="396" y="372"/>
                      </a:lnTo>
                      <a:lnTo>
                        <a:pt x="390" y="372"/>
                      </a:lnTo>
                      <a:lnTo>
                        <a:pt x="384" y="366"/>
                      </a:lnTo>
                      <a:lnTo>
                        <a:pt x="384" y="354"/>
                      </a:lnTo>
                      <a:lnTo>
                        <a:pt x="390" y="354"/>
                      </a:lnTo>
                      <a:lnTo>
                        <a:pt x="390" y="360"/>
                      </a:lnTo>
                      <a:lnTo>
                        <a:pt x="402" y="360"/>
                      </a:lnTo>
                      <a:lnTo>
                        <a:pt x="402" y="354"/>
                      </a:lnTo>
                      <a:lnTo>
                        <a:pt x="414" y="354"/>
                      </a:lnTo>
                      <a:lnTo>
                        <a:pt x="414" y="348"/>
                      </a:lnTo>
                      <a:lnTo>
                        <a:pt x="420" y="342"/>
                      </a:lnTo>
                      <a:lnTo>
                        <a:pt x="426" y="342"/>
                      </a:lnTo>
                      <a:lnTo>
                        <a:pt x="438" y="348"/>
                      </a:lnTo>
                      <a:lnTo>
                        <a:pt x="450" y="336"/>
                      </a:lnTo>
                      <a:lnTo>
                        <a:pt x="468" y="330"/>
                      </a:lnTo>
                      <a:lnTo>
                        <a:pt x="468" y="324"/>
                      </a:lnTo>
                      <a:lnTo>
                        <a:pt x="492" y="324"/>
                      </a:lnTo>
                      <a:lnTo>
                        <a:pt x="492" y="318"/>
                      </a:lnTo>
                      <a:lnTo>
                        <a:pt x="510" y="318"/>
                      </a:lnTo>
                      <a:lnTo>
                        <a:pt x="510" y="312"/>
                      </a:lnTo>
                      <a:lnTo>
                        <a:pt x="516" y="306"/>
                      </a:lnTo>
                      <a:lnTo>
                        <a:pt x="522" y="306"/>
                      </a:lnTo>
                      <a:lnTo>
                        <a:pt x="528" y="300"/>
                      </a:lnTo>
                      <a:lnTo>
                        <a:pt x="540" y="312"/>
                      </a:lnTo>
                      <a:lnTo>
                        <a:pt x="552" y="312"/>
                      </a:lnTo>
                      <a:lnTo>
                        <a:pt x="558" y="300"/>
                      </a:lnTo>
                      <a:lnTo>
                        <a:pt x="558" y="294"/>
                      </a:lnTo>
                      <a:lnTo>
                        <a:pt x="564" y="288"/>
                      </a:lnTo>
                      <a:lnTo>
                        <a:pt x="564" y="282"/>
                      </a:lnTo>
                      <a:lnTo>
                        <a:pt x="552" y="282"/>
                      </a:lnTo>
                      <a:lnTo>
                        <a:pt x="558" y="276"/>
                      </a:lnTo>
                      <a:lnTo>
                        <a:pt x="558" y="264"/>
                      </a:lnTo>
                      <a:lnTo>
                        <a:pt x="552" y="264"/>
                      </a:lnTo>
                      <a:lnTo>
                        <a:pt x="546" y="270"/>
                      </a:lnTo>
                      <a:lnTo>
                        <a:pt x="546" y="252"/>
                      </a:lnTo>
                      <a:lnTo>
                        <a:pt x="540" y="246"/>
                      </a:lnTo>
                      <a:lnTo>
                        <a:pt x="534" y="246"/>
                      </a:lnTo>
                      <a:lnTo>
                        <a:pt x="528" y="240"/>
                      </a:lnTo>
                      <a:lnTo>
                        <a:pt x="528" y="234"/>
                      </a:lnTo>
                      <a:lnTo>
                        <a:pt x="540" y="228"/>
                      </a:lnTo>
                      <a:lnTo>
                        <a:pt x="546" y="222"/>
                      </a:lnTo>
                      <a:lnTo>
                        <a:pt x="540" y="216"/>
                      </a:lnTo>
                      <a:lnTo>
                        <a:pt x="534" y="216"/>
                      </a:lnTo>
                      <a:lnTo>
                        <a:pt x="540" y="210"/>
                      </a:lnTo>
                      <a:lnTo>
                        <a:pt x="540" y="204"/>
                      </a:lnTo>
                      <a:lnTo>
                        <a:pt x="528" y="204"/>
                      </a:lnTo>
                      <a:lnTo>
                        <a:pt x="528" y="192"/>
                      </a:lnTo>
                      <a:lnTo>
                        <a:pt x="534" y="192"/>
                      </a:lnTo>
                      <a:lnTo>
                        <a:pt x="534" y="174"/>
                      </a:lnTo>
                      <a:lnTo>
                        <a:pt x="522" y="174"/>
                      </a:lnTo>
                      <a:lnTo>
                        <a:pt x="516" y="168"/>
                      </a:lnTo>
                      <a:lnTo>
                        <a:pt x="510" y="168"/>
                      </a:lnTo>
                      <a:lnTo>
                        <a:pt x="504" y="162"/>
                      </a:lnTo>
                      <a:lnTo>
                        <a:pt x="504" y="150"/>
                      </a:lnTo>
                      <a:lnTo>
                        <a:pt x="510" y="150"/>
                      </a:lnTo>
                      <a:lnTo>
                        <a:pt x="522" y="138"/>
                      </a:lnTo>
                      <a:lnTo>
                        <a:pt x="522" y="120"/>
                      </a:lnTo>
                      <a:lnTo>
                        <a:pt x="516" y="114"/>
                      </a:lnTo>
                      <a:lnTo>
                        <a:pt x="510" y="114"/>
                      </a:lnTo>
                      <a:lnTo>
                        <a:pt x="510" y="96"/>
                      </a:lnTo>
                      <a:lnTo>
                        <a:pt x="504" y="90"/>
                      </a:lnTo>
                      <a:lnTo>
                        <a:pt x="486" y="84"/>
                      </a:lnTo>
                      <a:lnTo>
                        <a:pt x="486" y="78"/>
                      </a:lnTo>
                      <a:lnTo>
                        <a:pt x="480" y="66"/>
                      </a:lnTo>
                      <a:lnTo>
                        <a:pt x="474" y="60"/>
                      </a:lnTo>
                      <a:lnTo>
                        <a:pt x="456" y="60"/>
                      </a:lnTo>
                      <a:lnTo>
                        <a:pt x="450" y="54"/>
                      </a:lnTo>
                      <a:lnTo>
                        <a:pt x="444" y="54"/>
                      </a:lnTo>
                      <a:lnTo>
                        <a:pt x="438" y="48"/>
                      </a:lnTo>
                      <a:lnTo>
                        <a:pt x="426" y="48"/>
                      </a:lnTo>
                      <a:lnTo>
                        <a:pt x="420" y="42"/>
                      </a:lnTo>
                      <a:lnTo>
                        <a:pt x="396" y="42"/>
                      </a:lnTo>
                      <a:lnTo>
                        <a:pt x="384" y="54"/>
                      </a:lnTo>
                      <a:lnTo>
                        <a:pt x="342" y="54"/>
                      </a:lnTo>
                      <a:lnTo>
                        <a:pt x="342" y="72"/>
                      </a:lnTo>
                      <a:lnTo>
                        <a:pt x="300" y="72"/>
                      </a:lnTo>
                      <a:lnTo>
                        <a:pt x="300" y="60"/>
                      </a:lnTo>
                      <a:lnTo>
                        <a:pt x="312" y="48"/>
                      </a:lnTo>
                      <a:lnTo>
                        <a:pt x="312" y="42"/>
                      </a:lnTo>
                      <a:lnTo>
                        <a:pt x="318" y="30"/>
                      </a:lnTo>
                      <a:lnTo>
                        <a:pt x="294" y="42"/>
                      </a:lnTo>
                      <a:lnTo>
                        <a:pt x="252" y="36"/>
                      </a:lnTo>
                      <a:lnTo>
                        <a:pt x="246" y="30"/>
                      </a:lnTo>
                      <a:lnTo>
                        <a:pt x="246" y="18"/>
                      </a:lnTo>
                      <a:lnTo>
                        <a:pt x="240" y="6"/>
                      </a:lnTo>
                      <a:lnTo>
                        <a:pt x="234" y="6"/>
                      </a:lnTo>
                      <a:lnTo>
                        <a:pt x="234" y="12"/>
                      </a:lnTo>
                      <a:lnTo>
                        <a:pt x="228" y="6"/>
                      </a:lnTo>
                      <a:lnTo>
                        <a:pt x="204" y="6"/>
                      </a:lnTo>
                      <a:lnTo>
                        <a:pt x="198" y="0"/>
                      </a:lnTo>
                      <a:lnTo>
                        <a:pt x="168" y="0"/>
                      </a:lnTo>
                      <a:lnTo>
                        <a:pt x="192" y="36"/>
                      </a:lnTo>
                      <a:lnTo>
                        <a:pt x="180" y="48"/>
                      </a:lnTo>
                      <a:lnTo>
                        <a:pt x="198" y="72"/>
                      </a:lnTo>
                      <a:lnTo>
                        <a:pt x="216" y="90"/>
                      </a:lnTo>
                      <a:lnTo>
                        <a:pt x="186" y="78"/>
                      </a:lnTo>
                      <a:lnTo>
                        <a:pt x="162" y="84"/>
                      </a:lnTo>
                      <a:lnTo>
                        <a:pt x="162" y="108"/>
                      </a:lnTo>
                      <a:lnTo>
                        <a:pt x="132" y="108"/>
                      </a:lnTo>
                      <a:lnTo>
                        <a:pt x="126" y="96"/>
                      </a:lnTo>
                      <a:lnTo>
                        <a:pt x="84" y="96"/>
                      </a:lnTo>
                      <a:lnTo>
                        <a:pt x="84" y="126"/>
                      </a:lnTo>
                      <a:lnTo>
                        <a:pt x="90" y="126"/>
                      </a:lnTo>
                      <a:lnTo>
                        <a:pt x="84" y="132"/>
                      </a:lnTo>
                      <a:lnTo>
                        <a:pt x="90" y="144"/>
                      </a:lnTo>
                      <a:lnTo>
                        <a:pt x="78" y="150"/>
                      </a:lnTo>
                      <a:lnTo>
                        <a:pt x="72" y="150"/>
                      </a:lnTo>
                      <a:lnTo>
                        <a:pt x="72" y="168"/>
                      </a:lnTo>
                      <a:lnTo>
                        <a:pt x="78" y="174"/>
                      </a:lnTo>
                      <a:lnTo>
                        <a:pt x="66" y="174"/>
                      </a:lnTo>
                      <a:lnTo>
                        <a:pt x="54" y="180"/>
                      </a:lnTo>
                      <a:lnTo>
                        <a:pt x="48" y="180"/>
                      </a:lnTo>
                      <a:lnTo>
                        <a:pt x="48" y="186"/>
                      </a:lnTo>
                      <a:lnTo>
                        <a:pt x="54" y="192"/>
                      </a:lnTo>
                      <a:lnTo>
                        <a:pt x="60" y="192"/>
                      </a:lnTo>
                      <a:lnTo>
                        <a:pt x="72" y="204"/>
                      </a:lnTo>
                      <a:lnTo>
                        <a:pt x="72" y="210"/>
                      </a:lnTo>
                      <a:lnTo>
                        <a:pt x="66" y="210"/>
                      </a:lnTo>
                      <a:lnTo>
                        <a:pt x="60" y="216"/>
                      </a:lnTo>
                      <a:lnTo>
                        <a:pt x="54" y="228"/>
                      </a:lnTo>
                      <a:lnTo>
                        <a:pt x="48" y="228"/>
                      </a:lnTo>
                      <a:lnTo>
                        <a:pt x="42" y="234"/>
                      </a:lnTo>
                      <a:lnTo>
                        <a:pt x="42" y="240"/>
                      </a:lnTo>
                      <a:lnTo>
                        <a:pt x="18" y="240"/>
                      </a:lnTo>
                      <a:lnTo>
                        <a:pt x="12" y="234"/>
                      </a:lnTo>
                      <a:lnTo>
                        <a:pt x="6" y="234"/>
                      </a:lnTo>
                      <a:lnTo>
                        <a:pt x="12" y="258"/>
                      </a:lnTo>
                      <a:lnTo>
                        <a:pt x="12" y="264"/>
                      </a:lnTo>
                      <a:lnTo>
                        <a:pt x="18" y="270"/>
                      </a:lnTo>
                      <a:lnTo>
                        <a:pt x="18" y="276"/>
                      </a:lnTo>
                      <a:lnTo>
                        <a:pt x="6" y="282"/>
                      </a:lnTo>
                      <a:lnTo>
                        <a:pt x="0" y="288"/>
                      </a:lnTo>
                      <a:lnTo>
                        <a:pt x="6" y="294"/>
                      </a:lnTo>
                      <a:lnTo>
                        <a:pt x="6" y="306"/>
                      </a:lnTo>
                      <a:lnTo>
                        <a:pt x="0" y="312"/>
                      </a:lnTo>
                      <a:lnTo>
                        <a:pt x="0" y="324"/>
                      </a:lnTo>
                      <a:lnTo>
                        <a:pt x="12" y="324"/>
                      </a:lnTo>
                      <a:lnTo>
                        <a:pt x="24" y="336"/>
                      </a:lnTo>
                      <a:lnTo>
                        <a:pt x="24" y="354"/>
                      </a:lnTo>
                      <a:lnTo>
                        <a:pt x="30" y="360"/>
                      </a:lnTo>
                      <a:lnTo>
                        <a:pt x="18" y="360"/>
                      </a:lnTo>
                      <a:lnTo>
                        <a:pt x="12" y="366"/>
                      </a:lnTo>
                      <a:lnTo>
                        <a:pt x="12" y="384"/>
                      </a:lnTo>
                      <a:lnTo>
                        <a:pt x="18" y="390"/>
                      </a:lnTo>
                      <a:lnTo>
                        <a:pt x="24" y="390"/>
                      </a:lnTo>
                      <a:lnTo>
                        <a:pt x="36" y="396"/>
                      </a:lnTo>
                      <a:lnTo>
                        <a:pt x="36" y="408"/>
                      </a:lnTo>
                      <a:lnTo>
                        <a:pt x="30" y="414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5" name="Georgia"/>
                <p:cNvSpPr>
                  <a:spLocks/>
                </p:cNvSpPr>
                <p:nvPr/>
              </p:nvSpPr>
              <p:spPr bwMode="gray">
                <a:xfrm>
                  <a:off x="3271" y="2596"/>
                  <a:ext cx="113" cy="29"/>
                </a:xfrm>
                <a:custGeom>
                  <a:avLst/>
                  <a:gdLst>
                    <a:gd name="T0" fmla="*/ 117433 w 462"/>
                    <a:gd name="T1" fmla="*/ 3830 h 210"/>
                    <a:gd name="T2" fmla="*/ 117433 w 462"/>
                    <a:gd name="T3" fmla="*/ 3830 h 210"/>
                    <a:gd name="T4" fmla="*/ 117433 w 462"/>
                    <a:gd name="T5" fmla="*/ 3830 h 210"/>
                    <a:gd name="T6" fmla="*/ 117433 w 462"/>
                    <a:gd name="T7" fmla="*/ 3830 h 210"/>
                    <a:gd name="T8" fmla="*/ 117433 w 462"/>
                    <a:gd name="T9" fmla="*/ 3830 h 210"/>
                    <a:gd name="T10" fmla="*/ 117433 w 462"/>
                    <a:gd name="T11" fmla="*/ 3830 h 210"/>
                    <a:gd name="T12" fmla="*/ 117433 w 462"/>
                    <a:gd name="T13" fmla="*/ 3830 h 210"/>
                    <a:gd name="T14" fmla="*/ 117433 w 462"/>
                    <a:gd name="T15" fmla="*/ 3830 h 210"/>
                    <a:gd name="T16" fmla="*/ 117433 w 462"/>
                    <a:gd name="T17" fmla="*/ 3830 h 210"/>
                    <a:gd name="T18" fmla="*/ 117433 w 462"/>
                    <a:gd name="T19" fmla="*/ 3830 h 210"/>
                    <a:gd name="T20" fmla="*/ 117433 w 462"/>
                    <a:gd name="T21" fmla="*/ 3830 h 210"/>
                    <a:gd name="T22" fmla="*/ 117433 w 462"/>
                    <a:gd name="T23" fmla="*/ 3830 h 210"/>
                    <a:gd name="T24" fmla="*/ 117433 w 462"/>
                    <a:gd name="T25" fmla="*/ 3830 h 210"/>
                    <a:gd name="T26" fmla="*/ 117433 w 462"/>
                    <a:gd name="T27" fmla="*/ 3830 h 210"/>
                    <a:gd name="T28" fmla="*/ 117433 w 462"/>
                    <a:gd name="T29" fmla="*/ 3830 h 210"/>
                    <a:gd name="T30" fmla="*/ 117433 w 462"/>
                    <a:gd name="T31" fmla="*/ 3830 h 210"/>
                    <a:gd name="T32" fmla="*/ 117433 w 462"/>
                    <a:gd name="T33" fmla="*/ 3830 h 210"/>
                    <a:gd name="T34" fmla="*/ 117433 w 462"/>
                    <a:gd name="T35" fmla="*/ 3830 h 210"/>
                    <a:gd name="T36" fmla="*/ 117433 w 462"/>
                    <a:gd name="T37" fmla="*/ 3830 h 210"/>
                    <a:gd name="T38" fmla="*/ 117433 w 462"/>
                    <a:gd name="T39" fmla="*/ 3830 h 210"/>
                    <a:gd name="T40" fmla="*/ 117433 w 462"/>
                    <a:gd name="T41" fmla="*/ 3830 h 210"/>
                    <a:gd name="T42" fmla="*/ 117433 w 462"/>
                    <a:gd name="T43" fmla="*/ 3830 h 210"/>
                    <a:gd name="T44" fmla="*/ 117433 w 462"/>
                    <a:gd name="T45" fmla="*/ 3830 h 210"/>
                    <a:gd name="T46" fmla="*/ 117433 w 462"/>
                    <a:gd name="T47" fmla="*/ 3830 h 210"/>
                    <a:gd name="T48" fmla="*/ 117433 w 462"/>
                    <a:gd name="T49" fmla="*/ 3830 h 210"/>
                    <a:gd name="T50" fmla="*/ 117433 w 462"/>
                    <a:gd name="T51" fmla="*/ 3830 h 210"/>
                    <a:gd name="T52" fmla="*/ 117433 w 462"/>
                    <a:gd name="T53" fmla="*/ 3830 h 210"/>
                    <a:gd name="T54" fmla="*/ 117433 w 462"/>
                    <a:gd name="T55" fmla="*/ 3830 h 210"/>
                    <a:gd name="T56" fmla="*/ 117433 w 462"/>
                    <a:gd name="T57" fmla="*/ 3830 h 210"/>
                    <a:gd name="T58" fmla="*/ 117433 w 462"/>
                    <a:gd name="T59" fmla="*/ 3830 h 210"/>
                    <a:gd name="T60" fmla="*/ 117433 w 462"/>
                    <a:gd name="T61" fmla="*/ 3830 h 210"/>
                    <a:gd name="T62" fmla="*/ 117433 w 462"/>
                    <a:gd name="T63" fmla="*/ 3830 h 210"/>
                    <a:gd name="T64" fmla="*/ 117433 w 462"/>
                    <a:gd name="T65" fmla="*/ 3830 h 210"/>
                    <a:gd name="T66" fmla="*/ 117433 w 462"/>
                    <a:gd name="T67" fmla="*/ 3830 h 210"/>
                    <a:gd name="T68" fmla="*/ 117433 w 462"/>
                    <a:gd name="T69" fmla="*/ 3830 h 210"/>
                    <a:gd name="T70" fmla="*/ 117433 w 462"/>
                    <a:gd name="T71" fmla="*/ 3830 h 210"/>
                    <a:gd name="T72" fmla="*/ 117433 w 462"/>
                    <a:gd name="T73" fmla="*/ 3830 h 210"/>
                    <a:gd name="T74" fmla="*/ 117433 w 462"/>
                    <a:gd name="T75" fmla="*/ 3830 h 210"/>
                    <a:gd name="T76" fmla="*/ 117433 w 462"/>
                    <a:gd name="T77" fmla="*/ 3830 h 210"/>
                    <a:gd name="T78" fmla="*/ 117433 w 462"/>
                    <a:gd name="T79" fmla="*/ 3830 h 210"/>
                    <a:gd name="T80" fmla="*/ 117433 w 462"/>
                    <a:gd name="T81" fmla="*/ 0 h 210"/>
                    <a:gd name="T82" fmla="*/ 0 w 462"/>
                    <a:gd name="T83" fmla="*/ 3830 h 21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62"/>
                    <a:gd name="T127" fmla="*/ 0 h 210"/>
                    <a:gd name="T128" fmla="*/ 462 w 462"/>
                    <a:gd name="T129" fmla="*/ 210 h 21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62" h="210">
                      <a:moveTo>
                        <a:pt x="6" y="18"/>
                      </a:moveTo>
                      <a:lnTo>
                        <a:pt x="12" y="18"/>
                      </a:lnTo>
                      <a:lnTo>
                        <a:pt x="18" y="24"/>
                      </a:lnTo>
                      <a:lnTo>
                        <a:pt x="30" y="30"/>
                      </a:lnTo>
                      <a:lnTo>
                        <a:pt x="42" y="42"/>
                      </a:lnTo>
                      <a:lnTo>
                        <a:pt x="60" y="48"/>
                      </a:lnTo>
                      <a:lnTo>
                        <a:pt x="72" y="54"/>
                      </a:lnTo>
                      <a:lnTo>
                        <a:pt x="78" y="54"/>
                      </a:lnTo>
                      <a:lnTo>
                        <a:pt x="84" y="60"/>
                      </a:lnTo>
                      <a:lnTo>
                        <a:pt x="96" y="66"/>
                      </a:lnTo>
                      <a:lnTo>
                        <a:pt x="102" y="78"/>
                      </a:lnTo>
                      <a:lnTo>
                        <a:pt x="114" y="84"/>
                      </a:lnTo>
                      <a:lnTo>
                        <a:pt x="114" y="96"/>
                      </a:lnTo>
                      <a:lnTo>
                        <a:pt x="120" y="114"/>
                      </a:lnTo>
                      <a:lnTo>
                        <a:pt x="120" y="132"/>
                      </a:lnTo>
                      <a:lnTo>
                        <a:pt x="126" y="138"/>
                      </a:lnTo>
                      <a:lnTo>
                        <a:pt x="132" y="150"/>
                      </a:lnTo>
                      <a:lnTo>
                        <a:pt x="138" y="156"/>
                      </a:lnTo>
                      <a:lnTo>
                        <a:pt x="138" y="162"/>
                      </a:lnTo>
                      <a:lnTo>
                        <a:pt x="132" y="168"/>
                      </a:lnTo>
                      <a:lnTo>
                        <a:pt x="168" y="174"/>
                      </a:lnTo>
                      <a:lnTo>
                        <a:pt x="174" y="168"/>
                      </a:lnTo>
                      <a:lnTo>
                        <a:pt x="186" y="162"/>
                      </a:lnTo>
                      <a:lnTo>
                        <a:pt x="198" y="162"/>
                      </a:lnTo>
                      <a:lnTo>
                        <a:pt x="210" y="168"/>
                      </a:lnTo>
                      <a:lnTo>
                        <a:pt x="216" y="174"/>
                      </a:lnTo>
                      <a:lnTo>
                        <a:pt x="222" y="186"/>
                      </a:lnTo>
                      <a:lnTo>
                        <a:pt x="222" y="192"/>
                      </a:lnTo>
                      <a:lnTo>
                        <a:pt x="246" y="192"/>
                      </a:lnTo>
                      <a:lnTo>
                        <a:pt x="246" y="198"/>
                      </a:lnTo>
                      <a:lnTo>
                        <a:pt x="252" y="204"/>
                      </a:lnTo>
                      <a:lnTo>
                        <a:pt x="276" y="198"/>
                      </a:lnTo>
                      <a:lnTo>
                        <a:pt x="282" y="192"/>
                      </a:lnTo>
                      <a:lnTo>
                        <a:pt x="336" y="198"/>
                      </a:lnTo>
                      <a:lnTo>
                        <a:pt x="336" y="180"/>
                      </a:lnTo>
                      <a:lnTo>
                        <a:pt x="342" y="180"/>
                      </a:lnTo>
                      <a:lnTo>
                        <a:pt x="348" y="186"/>
                      </a:lnTo>
                      <a:lnTo>
                        <a:pt x="354" y="186"/>
                      </a:lnTo>
                      <a:lnTo>
                        <a:pt x="354" y="180"/>
                      </a:lnTo>
                      <a:lnTo>
                        <a:pt x="366" y="168"/>
                      </a:lnTo>
                      <a:lnTo>
                        <a:pt x="390" y="168"/>
                      </a:lnTo>
                      <a:lnTo>
                        <a:pt x="396" y="174"/>
                      </a:lnTo>
                      <a:lnTo>
                        <a:pt x="396" y="180"/>
                      </a:lnTo>
                      <a:lnTo>
                        <a:pt x="414" y="198"/>
                      </a:lnTo>
                      <a:lnTo>
                        <a:pt x="426" y="192"/>
                      </a:lnTo>
                      <a:lnTo>
                        <a:pt x="438" y="192"/>
                      </a:lnTo>
                      <a:lnTo>
                        <a:pt x="456" y="210"/>
                      </a:lnTo>
                      <a:lnTo>
                        <a:pt x="462" y="204"/>
                      </a:lnTo>
                      <a:lnTo>
                        <a:pt x="456" y="192"/>
                      </a:lnTo>
                      <a:lnTo>
                        <a:pt x="450" y="186"/>
                      </a:lnTo>
                      <a:lnTo>
                        <a:pt x="444" y="174"/>
                      </a:lnTo>
                      <a:lnTo>
                        <a:pt x="438" y="168"/>
                      </a:lnTo>
                      <a:lnTo>
                        <a:pt x="432" y="168"/>
                      </a:lnTo>
                      <a:lnTo>
                        <a:pt x="414" y="150"/>
                      </a:lnTo>
                      <a:lnTo>
                        <a:pt x="420" y="144"/>
                      </a:lnTo>
                      <a:lnTo>
                        <a:pt x="432" y="144"/>
                      </a:lnTo>
                      <a:lnTo>
                        <a:pt x="420" y="132"/>
                      </a:lnTo>
                      <a:lnTo>
                        <a:pt x="408" y="126"/>
                      </a:lnTo>
                      <a:lnTo>
                        <a:pt x="396" y="114"/>
                      </a:lnTo>
                      <a:lnTo>
                        <a:pt x="378" y="114"/>
                      </a:lnTo>
                      <a:lnTo>
                        <a:pt x="378" y="108"/>
                      </a:lnTo>
                      <a:lnTo>
                        <a:pt x="384" y="102"/>
                      </a:lnTo>
                      <a:lnTo>
                        <a:pt x="384" y="90"/>
                      </a:lnTo>
                      <a:lnTo>
                        <a:pt x="354" y="84"/>
                      </a:lnTo>
                      <a:lnTo>
                        <a:pt x="342" y="72"/>
                      </a:lnTo>
                      <a:lnTo>
                        <a:pt x="330" y="66"/>
                      </a:lnTo>
                      <a:lnTo>
                        <a:pt x="300" y="66"/>
                      </a:lnTo>
                      <a:lnTo>
                        <a:pt x="300" y="72"/>
                      </a:lnTo>
                      <a:lnTo>
                        <a:pt x="288" y="72"/>
                      </a:lnTo>
                      <a:lnTo>
                        <a:pt x="282" y="78"/>
                      </a:lnTo>
                      <a:lnTo>
                        <a:pt x="258" y="78"/>
                      </a:lnTo>
                      <a:lnTo>
                        <a:pt x="246" y="72"/>
                      </a:lnTo>
                      <a:lnTo>
                        <a:pt x="240" y="72"/>
                      </a:lnTo>
                      <a:lnTo>
                        <a:pt x="240" y="66"/>
                      </a:lnTo>
                      <a:lnTo>
                        <a:pt x="192" y="36"/>
                      </a:lnTo>
                      <a:lnTo>
                        <a:pt x="186" y="36"/>
                      </a:lnTo>
                      <a:lnTo>
                        <a:pt x="180" y="30"/>
                      </a:lnTo>
                      <a:lnTo>
                        <a:pt x="144" y="30"/>
                      </a:lnTo>
                      <a:lnTo>
                        <a:pt x="84" y="18"/>
                      </a:lnTo>
                      <a:lnTo>
                        <a:pt x="66" y="12"/>
                      </a:lnTo>
                      <a:lnTo>
                        <a:pt x="54" y="6"/>
                      </a:lnTo>
                      <a:lnTo>
                        <a:pt x="36" y="0"/>
                      </a:lnTo>
                      <a:lnTo>
                        <a:pt x="24" y="0"/>
                      </a:lnTo>
                      <a:lnTo>
                        <a:pt x="0" y="18"/>
                      </a:lnTo>
                      <a:lnTo>
                        <a:pt x="6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6" name="The Gambia"/>
                <p:cNvSpPr>
                  <a:spLocks/>
                </p:cNvSpPr>
                <p:nvPr/>
              </p:nvSpPr>
              <p:spPr bwMode="gray">
                <a:xfrm>
                  <a:off x="2330" y="2925"/>
                  <a:ext cx="53" cy="7"/>
                </a:xfrm>
                <a:custGeom>
                  <a:avLst/>
                  <a:gdLst>
                    <a:gd name="T0" fmla="*/ 119336 w 216"/>
                    <a:gd name="T1" fmla="*/ 2453 h 54"/>
                    <a:gd name="T2" fmla="*/ 119336 w 216"/>
                    <a:gd name="T3" fmla="*/ 2453 h 54"/>
                    <a:gd name="T4" fmla="*/ 119336 w 216"/>
                    <a:gd name="T5" fmla="*/ 2453 h 54"/>
                    <a:gd name="T6" fmla="*/ 119336 w 216"/>
                    <a:gd name="T7" fmla="*/ 2453 h 54"/>
                    <a:gd name="T8" fmla="*/ 0 w 216"/>
                    <a:gd name="T9" fmla="*/ 2453 h 54"/>
                    <a:gd name="T10" fmla="*/ 0 w 216"/>
                    <a:gd name="T11" fmla="*/ 2453 h 54"/>
                    <a:gd name="T12" fmla="*/ 119336 w 216"/>
                    <a:gd name="T13" fmla="*/ 2453 h 54"/>
                    <a:gd name="T14" fmla="*/ 119336 w 216"/>
                    <a:gd name="T15" fmla="*/ 2453 h 54"/>
                    <a:gd name="T16" fmla="*/ 119336 w 216"/>
                    <a:gd name="T17" fmla="*/ 2453 h 54"/>
                    <a:gd name="T18" fmla="*/ 119336 w 216"/>
                    <a:gd name="T19" fmla="*/ 2453 h 54"/>
                    <a:gd name="T20" fmla="*/ 119336 w 216"/>
                    <a:gd name="T21" fmla="*/ 2453 h 54"/>
                    <a:gd name="T22" fmla="*/ 119336 w 216"/>
                    <a:gd name="T23" fmla="*/ 2453 h 54"/>
                    <a:gd name="T24" fmla="*/ 119336 w 216"/>
                    <a:gd name="T25" fmla="*/ 2453 h 54"/>
                    <a:gd name="T26" fmla="*/ 119336 w 216"/>
                    <a:gd name="T27" fmla="*/ 2453 h 54"/>
                    <a:gd name="T28" fmla="*/ 119336 w 216"/>
                    <a:gd name="T29" fmla="*/ 2453 h 54"/>
                    <a:gd name="T30" fmla="*/ 119336 w 216"/>
                    <a:gd name="T31" fmla="*/ 2453 h 54"/>
                    <a:gd name="T32" fmla="*/ 119336 w 216"/>
                    <a:gd name="T33" fmla="*/ 2453 h 54"/>
                    <a:gd name="T34" fmla="*/ 119336 w 216"/>
                    <a:gd name="T35" fmla="*/ 2453 h 54"/>
                    <a:gd name="T36" fmla="*/ 119336 w 216"/>
                    <a:gd name="T37" fmla="*/ 2453 h 54"/>
                    <a:gd name="T38" fmla="*/ 119336 w 216"/>
                    <a:gd name="T39" fmla="*/ 2453 h 54"/>
                    <a:gd name="T40" fmla="*/ 119336 w 216"/>
                    <a:gd name="T41" fmla="*/ 2453 h 54"/>
                    <a:gd name="T42" fmla="*/ 119336 w 216"/>
                    <a:gd name="T43" fmla="*/ 2453 h 54"/>
                    <a:gd name="T44" fmla="*/ 119336 w 216"/>
                    <a:gd name="T45" fmla="*/ 2453 h 54"/>
                    <a:gd name="T46" fmla="*/ 119336 w 216"/>
                    <a:gd name="T47" fmla="*/ 2453 h 54"/>
                    <a:gd name="T48" fmla="*/ 119336 w 216"/>
                    <a:gd name="T49" fmla="*/ 2453 h 54"/>
                    <a:gd name="T50" fmla="*/ 119336 w 216"/>
                    <a:gd name="T51" fmla="*/ 2453 h 54"/>
                    <a:gd name="T52" fmla="*/ 119336 w 216"/>
                    <a:gd name="T53" fmla="*/ 2453 h 54"/>
                    <a:gd name="T54" fmla="*/ 119336 w 216"/>
                    <a:gd name="T55" fmla="*/ 2453 h 54"/>
                    <a:gd name="T56" fmla="*/ 119336 w 216"/>
                    <a:gd name="T57" fmla="*/ 2453 h 54"/>
                    <a:gd name="T58" fmla="*/ 119336 w 216"/>
                    <a:gd name="T59" fmla="*/ 0 h 54"/>
                    <a:gd name="T60" fmla="*/ 119336 w 216"/>
                    <a:gd name="T61" fmla="*/ 0 h 54"/>
                    <a:gd name="T62" fmla="*/ 119336 w 216"/>
                    <a:gd name="T63" fmla="*/ 2453 h 54"/>
                    <a:gd name="T64" fmla="*/ 119336 w 216"/>
                    <a:gd name="T65" fmla="*/ 2453 h 54"/>
                    <a:gd name="T66" fmla="*/ 119336 w 216"/>
                    <a:gd name="T67" fmla="*/ 2453 h 5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6"/>
                    <a:gd name="T103" fmla="*/ 0 h 54"/>
                    <a:gd name="T104" fmla="*/ 216 w 216"/>
                    <a:gd name="T105" fmla="*/ 54 h 5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6" h="54">
                      <a:moveTo>
                        <a:pt x="18" y="18"/>
                      </a:moveTo>
                      <a:lnTo>
                        <a:pt x="12" y="24"/>
                      </a:lnTo>
                      <a:lnTo>
                        <a:pt x="6" y="36"/>
                      </a:lnTo>
                      <a:lnTo>
                        <a:pt x="6" y="42"/>
                      </a:lnTo>
                      <a:lnTo>
                        <a:pt x="0" y="48"/>
                      </a:lnTo>
                      <a:lnTo>
                        <a:pt x="0" y="54"/>
                      </a:lnTo>
                      <a:lnTo>
                        <a:pt x="72" y="54"/>
                      </a:lnTo>
                      <a:lnTo>
                        <a:pt x="72" y="42"/>
                      </a:lnTo>
                      <a:lnTo>
                        <a:pt x="84" y="42"/>
                      </a:lnTo>
                      <a:lnTo>
                        <a:pt x="90" y="36"/>
                      </a:lnTo>
                      <a:lnTo>
                        <a:pt x="114" y="36"/>
                      </a:lnTo>
                      <a:lnTo>
                        <a:pt x="120" y="24"/>
                      </a:lnTo>
                      <a:lnTo>
                        <a:pt x="126" y="18"/>
                      </a:lnTo>
                      <a:lnTo>
                        <a:pt x="132" y="24"/>
                      </a:lnTo>
                      <a:lnTo>
                        <a:pt x="144" y="30"/>
                      </a:lnTo>
                      <a:lnTo>
                        <a:pt x="150" y="42"/>
                      </a:lnTo>
                      <a:lnTo>
                        <a:pt x="168" y="48"/>
                      </a:lnTo>
                      <a:lnTo>
                        <a:pt x="192" y="48"/>
                      </a:lnTo>
                      <a:lnTo>
                        <a:pt x="198" y="42"/>
                      </a:lnTo>
                      <a:lnTo>
                        <a:pt x="210" y="36"/>
                      </a:lnTo>
                      <a:lnTo>
                        <a:pt x="216" y="30"/>
                      </a:lnTo>
                      <a:lnTo>
                        <a:pt x="216" y="24"/>
                      </a:lnTo>
                      <a:lnTo>
                        <a:pt x="210" y="18"/>
                      </a:lnTo>
                      <a:lnTo>
                        <a:pt x="186" y="18"/>
                      </a:lnTo>
                      <a:lnTo>
                        <a:pt x="180" y="24"/>
                      </a:lnTo>
                      <a:lnTo>
                        <a:pt x="168" y="24"/>
                      </a:lnTo>
                      <a:lnTo>
                        <a:pt x="162" y="12"/>
                      </a:lnTo>
                      <a:lnTo>
                        <a:pt x="156" y="6"/>
                      </a:lnTo>
                      <a:lnTo>
                        <a:pt x="144" y="12"/>
                      </a:lnTo>
                      <a:lnTo>
                        <a:pt x="144" y="0"/>
                      </a:lnTo>
                      <a:lnTo>
                        <a:pt x="90" y="0"/>
                      </a:lnTo>
                      <a:lnTo>
                        <a:pt x="90" y="12"/>
                      </a:lnTo>
                      <a:lnTo>
                        <a:pt x="18" y="12"/>
                      </a:lnTo>
                      <a:lnTo>
                        <a:pt x="18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7" name="Gabon"/>
                <p:cNvSpPr>
                  <a:spLocks/>
                </p:cNvSpPr>
                <p:nvPr/>
              </p:nvSpPr>
              <p:spPr bwMode="gray">
                <a:xfrm>
                  <a:off x="2772" y="3051"/>
                  <a:ext cx="103" cy="70"/>
                </a:xfrm>
                <a:custGeom>
                  <a:avLst/>
                  <a:gdLst>
                    <a:gd name="T0" fmla="*/ 119012 w 420"/>
                    <a:gd name="T1" fmla="*/ 3688 h 510"/>
                    <a:gd name="T2" fmla="*/ 119012 w 420"/>
                    <a:gd name="T3" fmla="*/ 3688 h 510"/>
                    <a:gd name="T4" fmla="*/ 119012 w 420"/>
                    <a:gd name="T5" fmla="*/ 3688 h 510"/>
                    <a:gd name="T6" fmla="*/ 119012 w 420"/>
                    <a:gd name="T7" fmla="*/ 3688 h 510"/>
                    <a:gd name="T8" fmla="*/ 119012 w 420"/>
                    <a:gd name="T9" fmla="*/ 3688 h 510"/>
                    <a:gd name="T10" fmla="*/ 119012 w 420"/>
                    <a:gd name="T11" fmla="*/ 3688 h 510"/>
                    <a:gd name="T12" fmla="*/ 119012 w 420"/>
                    <a:gd name="T13" fmla="*/ 3688 h 510"/>
                    <a:gd name="T14" fmla="*/ 119012 w 420"/>
                    <a:gd name="T15" fmla="*/ 3688 h 510"/>
                    <a:gd name="T16" fmla="*/ 119012 w 420"/>
                    <a:gd name="T17" fmla="*/ 3688 h 510"/>
                    <a:gd name="T18" fmla="*/ 119012 w 420"/>
                    <a:gd name="T19" fmla="*/ 3688 h 510"/>
                    <a:gd name="T20" fmla="*/ 119012 w 420"/>
                    <a:gd name="T21" fmla="*/ 3688 h 510"/>
                    <a:gd name="T22" fmla="*/ 119012 w 420"/>
                    <a:gd name="T23" fmla="*/ 3688 h 510"/>
                    <a:gd name="T24" fmla="*/ 119012 w 420"/>
                    <a:gd name="T25" fmla="*/ 3688 h 510"/>
                    <a:gd name="T26" fmla="*/ 119012 w 420"/>
                    <a:gd name="T27" fmla="*/ 3688 h 510"/>
                    <a:gd name="T28" fmla="*/ 119012 w 420"/>
                    <a:gd name="T29" fmla="*/ 3688 h 510"/>
                    <a:gd name="T30" fmla="*/ 119012 w 420"/>
                    <a:gd name="T31" fmla="*/ 3688 h 510"/>
                    <a:gd name="T32" fmla="*/ 119012 w 420"/>
                    <a:gd name="T33" fmla="*/ 3688 h 510"/>
                    <a:gd name="T34" fmla="*/ 119012 w 420"/>
                    <a:gd name="T35" fmla="*/ 3688 h 510"/>
                    <a:gd name="T36" fmla="*/ 119012 w 420"/>
                    <a:gd name="T37" fmla="*/ 3688 h 510"/>
                    <a:gd name="T38" fmla="*/ 119012 w 420"/>
                    <a:gd name="T39" fmla="*/ 3688 h 510"/>
                    <a:gd name="T40" fmla="*/ 119012 w 420"/>
                    <a:gd name="T41" fmla="*/ 3688 h 510"/>
                    <a:gd name="T42" fmla="*/ 119012 w 420"/>
                    <a:gd name="T43" fmla="*/ 3688 h 510"/>
                    <a:gd name="T44" fmla="*/ 119012 w 420"/>
                    <a:gd name="T45" fmla="*/ 3688 h 510"/>
                    <a:gd name="T46" fmla="*/ 119012 w 420"/>
                    <a:gd name="T47" fmla="*/ 3688 h 510"/>
                    <a:gd name="T48" fmla="*/ 119012 w 420"/>
                    <a:gd name="T49" fmla="*/ 3688 h 510"/>
                    <a:gd name="T50" fmla="*/ 119012 w 420"/>
                    <a:gd name="T51" fmla="*/ 3688 h 510"/>
                    <a:gd name="T52" fmla="*/ 119012 w 420"/>
                    <a:gd name="T53" fmla="*/ 3688 h 510"/>
                    <a:gd name="T54" fmla="*/ 119012 w 420"/>
                    <a:gd name="T55" fmla="*/ 3688 h 510"/>
                    <a:gd name="T56" fmla="*/ 119012 w 420"/>
                    <a:gd name="T57" fmla="*/ 3688 h 510"/>
                    <a:gd name="T58" fmla="*/ 119012 w 420"/>
                    <a:gd name="T59" fmla="*/ 3688 h 510"/>
                    <a:gd name="T60" fmla="*/ 119012 w 420"/>
                    <a:gd name="T61" fmla="*/ 3688 h 510"/>
                    <a:gd name="T62" fmla="*/ 119012 w 420"/>
                    <a:gd name="T63" fmla="*/ 3688 h 510"/>
                    <a:gd name="T64" fmla="*/ 119012 w 420"/>
                    <a:gd name="T65" fmla="*/ 3688 h 510"/>
                    <a:gd name="T66" fmla="*/ 119012 w 420"/>
                    <a:gd name="T67" fmla="*/ 3688 h 510"/>
                    <a:gd name="T68" fmla="*/ 119012 w 420"/>
                    <a:gd name="T69" fmla="*/ 3688 h 510"/>
                    <a:gd name="T70" fmla="*/ 119012 w 420"/>
                    <a:gd name="T71" fmla="*/ 3688 h 510"/>
                    <a:gd name="T72" fmla="*/ 119012 w 420"/>
                    <a:gd name="T73" fmla="*/ 3688 h 510"/>
                    <a:gd name="T74" fmla="*/ 119012 w 420"/>
                    <a:gd name="T75" fmla="*/ 3688 h 510"/>
                    <a:gd name="T76" fmla="*/ 119012 w 420"/>
                    <a:gd name="T77" fmla="*/ 3688 h 510"/>
                    <a:gd name="T78" fmla="*/ 119012 w 420"/>
                    <a:gd name="T79" fmla="*/ 3688 h 510"/>
                    <a:gd name="T80" fmla="*/ 119012 w 420"/>
                    <a:gd name="T81" fmla="*/ 3688 h 510"/>
                    <a:gd name="T82" fmla="*/ 119012 w 420"/>
                    <a:gd name="T83" fmla="*/ 3688 h 510"/>
                    <a:gd name="T84" fmla="*/ 119012 w 420"/>
                    <a:gd name="T85" fmla="*/ 3688 h 510"/>
                    <a:gd name="T86" fmla="*/ 119012 w 420"/>
                    <a:gd name="T87" fmla="*/ 3688 h 510"/>
                    <a:gd name="T88" fmla="*/ 119012 w 420"/>
                    <a:gd name="T89" fmla="*/ 3688 h 510"/>
                    <a:gd name="T90" fmla="*/ 119012 w 420"/>
                    <a:gd name="T91" fmla="*/ 3688 h 510"/>
                    <a:gd name="T92" fmla="*/ 119012 w 420"/>
                    <a:gd name="T93" fmla="*/ 3688 h 510"/>
                    <a:gd name="T94" fmla="*/ 119012 w 420"/>
                    <a:gd name="T95" fmla="*/ 3688 h 510"/>
                    <a:gd name="T96" fmla="*/ 119012 w 420"/>
                    <a:gd name="T97" fmla="*/ 3688 h 510"/>
                    <a:gd name="T98" fmla="*/ 119012 w 420"/>
                    <a:gd name="T99" fmla="*/ 3688 h 510"/>
                    <a:gd name="T100" fmla="*/ 119012 w 420"/>
                    <a:gd name="T101" fmla="*/ 3688 h 510"/>
                    <a:gd name="T102" fmla="*/ 119012 w 420"/>
                    <a:gd name="T103" fmla="*/ 3688 h 510"/>
                    <a:gd name="T104" fmla="*/ 119012 w 420"/>
                    <a:gd name="T105" fmla="*/ 3688 h 510"/>
                    <a:gd name="T106" fmla="*/ 119012 w 420"/>
                    <a:gd name="T107" fmla="*/ 3688 h 510"/>
                    <a:gd name="T108" fmla="*/ 119012 w 420"/>
                    <a:gd name="T109" fmla="*/ 3688 h 510"/>
                    <a:gd name="T110" fmla="*/ 119012 w 420"/>
                    <a:gd name="T111" fmla="*/ 3688 h 51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20"/>
                    <a:gd name="T169" fmla="*/ 0 h 510"/>
                    <a:gd name="T170" fmla="*/ 420 w 420"/>
                    <a:gd name="T171" fmla="*/ 510 h 51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20" h="510">
                      <a:moveTo>
                        <a:pt x="420" y="240"/>
                      </a:moveTo>
                      <a:lnTo>
                        <a:pt x="414" y="234"/>
                      </a:lnTo>
                      <a:lnTo>
                        <a:pt x="396" y="234"/>
                      </a:lnTo>
                      <a:lnTo>
                        <a:pt x="390" y="216"/>
                      </a:lnTo>
                      <a:lnTo>
                        <a:pt x="372" y="210"/>
                      </a:lnTo>
                      <a:lnTo>
                        <a:pt x="372" y="174"/>
                      </a:lnTo>
                      <a:lnTo>
                        <a:pt x="384" y="150"/>
                      </a:lnTo>
                      <a:lnTo>
                        <a:pt x="396" y="150"/>
                      </a:lnTo>
                      <a:lnTo>
                        <a:pt x="402" y="144"/>
                      </a:lnTo>
                      <a:lnTo>
                        <a:pt x="408" y="132"/>
                      </a:lnTo>
                      <a:lnTo>
                        <a:pt x="414" y="126"/>
                      </a:lnTo>
                      <a:lnTo>
                        <a:pt x="414" y="114"/>
                      </a:lnTo>
                      <a:lnTo>
                        <a:pt x="402" y="108"/>
                      </a:lnTo>
                      <a:lnTo>
                        <a:pt x="402" y="90"/>
                      </a:lnTo>
                      <a:lnTo>
                        <a:pt x="396" y="84"/>
                      </a:lnTo>
                      <a:lnTo>
                        <a:pt x="396" y="78"/>
                      </a:lnTo>
                      <a:lnTo>
                        <a:pt x="384" y="78"/>
                      </a:lnTo>
                      <a:lnTo>
                        <a:pt x="378" y="72"/>
                      </a:lnTo>
                      <a:lnTo>
                        <a:pt x="360" y="72"/>
                      </a:lnTo>
                      <a:lnTo>
                        <a:pt x="360" y="90"/>
                      </a:lnTo>
                      <a:lnTo>
                        <a:pt x="354" y="96"/>
                      </a:lnTo>
                      <a:lnTo>
                        <a:pt x="330" y="96"/>
                      </a:lnTo>
                      <a:lnTo>
                        <a:pt x="324" y="90"/>
                      </a:lnTo>
                      <a:lnTo>
                        <a:pt x="318" y="54"/>
                      </a:lnTo>
                      <a:lnTo>
                        <a:pt x="336" y="24"/>
                      </a:lnTo>
                      <a:lnTo>
                        <a:pt x="336" y="6"/>
                      </a:lnTo>
                      <a:lnTo>
                        <a:pt x="288" y="12"/>
                      </a:lnTo>
                      <a:lnTo>
                        <a:pt x="282" y="12"/>
                      </a:lnTo>
                      <a:lnTo>
                        <a:pt x="270" y="6"/>
                      </a:lnTo>
                      <a:lnTo>
                        <a:pt x="264" y="6"/>
                      </a:lnTo>
                      <a:lnTo>
                        <a:pt x="252" y="18"/>
                      </a:lnTo>
                      <a:lnTo>
                        <a:pt x="222" y="18"/>
                      </a:lnTo>
                      <a:lnTo>
                        <a:pt x="210" y="0"/>
                      </a:lnTo>
                      <a:lnTo>
                        <a:pt x="192" y="18"/>
                      </a:lnTo>
                      <a:lnTo>
                        <a:pt x="186" y="54"/>
                      </a:lnTo>
                      <a:lnTo>
                        <a:pt x="192" y="60"/>
                      </a:lnTo>
                      <a:lnTo>
                        <a:pt x="192" y="90"/>
                      </a:lnTo>
                      <a:lnTo>
                        <a:pt x="186" y="108"/>
                      </a:lnTo>
                      <a:lnTo>
                        <a:pt x="186" y="114"/>
                      </a:lnTo>
                      <a:lnTo>
                        <a:pt x="84" y="114"/>
                      </a:lnTo>
                      <a:lnTo>
                        <a:pt x="84" y="108"/>
                      </a:lnTo>
                      <a:lnTo>
                        <a:pt x="72" y="108"/>
                      </a:lnTo>
                      <a:lnTo>
                        <a:pt x="60" y="120"/>
                      </a:lnTo>
                      <a:lnTo>
                        <a:pt x="60" y="126"/>
                      </a:lnTo>
                      <a:lnTo>
                        <a:pt x="66" y="132"/>
                      </a:lnTo>
                      <a:lnTo>
                        <a:pt x="66" y="144"/>
                      </a:lnTo>
                      <a:lnTo>
                        <a:pt x="72" y="150"/>
                      </a:lnTo>
                      <a:lnTo>
                        <a:pt x="72" y="162"/>
                      </a:lnTo>
                      <a:lnTo>
                        <a:pt x="48" y="162"/>
                      </a:lnTo>
                      <a:lnTo>
                        <a:pt x="48" y="210"/>
                      </a:lnTo>
                      <a:lnTo>
                        <a:pt x="42" y="228"/>
                      </a:lnTo>
                      <a:lnTo>
                        <a:pt x="36" y="240"/>
                      </a:lnTo>
                      <a:lnTo>
                        <a:pt x="30" y="246"/>
                      </a:lnTo>
                      <a:lnTo>
                        <a:pt x="18" y="252"/>
                      </a:lnTo>
                      <a:lnTo>
                        <a:pt x="0" y="252"/>
                      </a:lnTo>
                      <a:lnTo>
                        <a:pt x="30" y="306"/>
                      </a:lnTo>
                      <a:lnTo>
                        <a:pt x="42" y="294"/>
                      </a:lnTo>
                      <a:lnTo>
                        <a:pt x="54" y="312"/>
                      </a:lnTo>
                      <a:lnTo>
                        <a:pt x="48" y="318"/>
                      </a:lnTo>
                      <a:lnTo>
                        <a:pt x="48" y="330"/>
                      </a:lnTo>
                      <a:lnTo>
                        <a:pt x="42" y="336"/>
                      </a:lnTo>
                      <a:lnTo>
                        <a:pt x="42" y="342"/>
                      </a:lnTo>
                      <a:lnTo>
                        <a:pt x="48" y="348"/>
                      </a:lnTo>
                      <a:lnTo>
                        <a:pt x="66" y="348"/>
                      </a:lnTo>
                      <a:lnTo>
                        <a:pt x="72" y="390"/>
                      </a:lnTo>
                      <a:lnTo>
                        <a:pt x="102" y="396"/>
                      </a:lnTo>
                      <a:lnTo>
                        <a:pt x="96" y="408"/>
                      </a:lnTo>
                      <a:lnTo>
                        <a:pt x="144" y="462"/>
                      </a:lnTo>
                      <a:lnTo>
                        <a:pt x="138" y="468"/>
                      </a:lnTo>
                      <a:lnTo>
                        <a:pt x="174" y="510"/>
                      </a:lnTo>
                      <a:lnTo>
                        <a:pt x="180" y="492"/>
                      </a:lnTo>
                      <a:lnTo>
                        <a:pt x="204" y="480"/>
                      </a:lnTo>
                      <a:lnTo>
                        <a:pt x="222" y="498"/>
                      </a:lnTo>
                      <a:lnTo>
                        <a:pt x="228" y="492"/>
                      </a:lnTo>
                      <a:lnTo>
                        <a:pt x="228" y="456"/>
                      </a:lnTo>
                      <a:lnTo>
                        <a:pt x="210" y="444"/>
                      </a:lnTo>
                      <a:lnTo>
                        <a:pt x="228" y="432"/>
                      </a:lnTo>
                      <a:lnTo>
                        <a:pt x="198" y="414"/>
                      </a:lnTo>
                      <a:lnTo>
                        <a:pt x="210" y="414"/>
                      </a:lnTo>
                      <a:lnTo>
                        <a:pt x="210" y="402"/>
                      </a:lnTo>
                      <a:lnTo>
                        <a:pt x="204" y="396"/>
                      </a:lnTo>
                      <a:lnTo>
                        <a:pt x="204" y="378"/>
                      </a:lnTo>
                      <a:lnTo>
                        <a:pt x="210" y="378"/>
                      </a:lnTo>
                      <a:lnTo>
                        <a:pt x="216" y="384"/>
                      </a:lnTo>
                      <a:lnTo>
                        <a:pt x="228" y="384"/>
                      </a:lnTo>
                      <a:lnTo>
                        <a:pt x="240" y="390"/>
                      </a:lnTo>
                      <a:lnTo>
                        <a:pt x="258" y="390"/>
                      </a:lnTo>
                      <a:lnTo>
                        <a:pt x="264" y="384"/>
                      </a:lnTo>
                      <a:lnTo>
                        <a:pt x="270" y="372"/>
                      </a:lnTo>
                      <a:lnTo>
                        <a:pt x="282" y="366"/>
                      </a:lnTo>
                      <a:lnTo>
                        <a:pt x="264" y="348"/>
                      </a:lnTo>
                      <a:lnTo>
                        <a:pt x="264" y="342"/>
                      </a:lnTo>
                      <a:lnTo>
                        <a:pt x="294" y="342"/>
                      </a:lnTo>
                      <a:lnTo>
                        <a:pt x="312" y="384"/>
                      </a:lnTo>
                      <a:lnTo>
                        <a:pt x="342" y="384"/>
                      </a:lnTo>
                      <a:lnTo>
                        <a:pt x="348" y="378"/>
                      </a:lnTo>
                      <a:lnTo>
                        <a:pt x="354" y="366"/>
                      </a:lnTo>
                      <a:lnTo>
                        <a:pt x="360" y="360"/>
                      </a:lnTo>
                      <a:lnTo>
                        <a:pt x="366" y="360"/>
                      </a:lnTo>
                      <a:lnTo>
                        <a:pt x="366" y="390"/>
                      </a:lnTo>
                      <a:lnTo>
                        <a:pt x="372" y="396"/>
                      </a:lnTo>
                      <a:lnTo>
                        <a:pt x="384" y="396"/>
                      </a:lnTo>
                      <a:lnTo>
                        <a:pt x="390" y="390"/>
                      </a:lnTo>
                      <a:lnTo>
                        <a:pt x="396" y="378"/>
                      </a:lnTo>
                      <a:lnTo>
                        <a:pt x="396" y="354"/>
                      </a:lnTo>
                      <a:lnTo>
                        <a:pt x="408" y="348"/>
                      </a:lnTo>
                      <a:lnTo>
                        <a:pt x="414" y="342"/>
                      </a:lnTo>
                      <a:lnTo>
                        <a:pt x="408" y="318"/>
                      </a:lnTo>
                      <a:lnTo>
                        <a:pt x="414" y="306"/>
                      </a:lnTo>
                      <a:lnTo>
                        <a:pt x="414" y="258"/>
                      </a:lnTo>
                      <a:lnTo>
                        <a:pt x="420" y="252"/>
                      </a:lnTo>
                      <a:lnTo>
                        <a:pt x="420" y="2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78" name="France"/>
                <p:cNvSpPr>
                  <a:spLocks noEditPoints="1"/>
                </p:cNvSpPr>
                <p:nvPr/>
              </p:nvSpPr>
              <p:spPr bwMode="gray">
                <a:xfrm>
                  <a:off x="2566" y="2514"/>
                  <a:ext cx="224" cy="108"/>
                </a:xfrm>
                <a:custGeom>
                  <a:avLst/>
                  <a:gdLst>
                    <a:gd name="T0" fmla="*/ 2036902447 w 230"/>
                    <a:gd name="T1" fmla="*/ 638920755 h 198"/>
                    <a:gd name="T2" fmla="*/ 2036902447 w 230"/>
                    <a:gd name="T3" fmla="*/ 638920755 h 198"/>
                    <a:gd name="T4" fmla="*/ 2036902447 w 230"/>
                    <a:gd name="T5" fmla="*/ 638920755 h 198"/>
                    <a:gd name="T6" fmla="*/ 2036902447 w 230"/>
                    <a:gd name="T7" fmla="*/ 638920755 h 198"/>
                    <a:gd name="T8" fmla="*/ 2036902447 w 230"/>
                    <a:gd name="T9" fmla="*/ 638920755 h 198"/>
                    <a:gd name="T10" fmla="*/ 2036902447 w 230"/>
                    <a:gd name="T11" fmla="*/ 638920755 h 198"/>
                    <a:gd name="T12" fmla="*/ 2036902447 w 230"/>
                    <a:gd name="T13" fmla="*/ 638920755 h 198"/>
                    <a:gd name="T14" fmla="*/ 2036902447 w 230"/>
                    <a:gd name="T15" fmla="*/ 638920755 h 198"/>
                    <a:gd name="T16" fmla="*/ 2036902447 w 230"/>
                    <a:gd name="T17" fmla="*/ 638920755 h 198"/>
                    <a:gd name="T18" fmla="*/ 2036902447 w 230"/>
                    <a:gd name="T19" fmla="*/ 638920755 h 198"/>
                    <a:gd name="T20" fmla="*/ 2036902447 w 230"/>
                    <a:gd name="T21" fmla="*/ 638920755 h 198"/>
                    <a:gd name="T22" fmla="*/ 2036902447 w 230"/>
                    <a:gd name="T23" fmla="*/ 638920755 h 198"/>
                    <a:gd name="T24" fmla="*/ 2036902447 w 230"/>
                    <a:gd name="T25" fmla="*/ 638920755 h 198"/>
                    <a:gd name="T26" fmla="*/ 2036902447 w 230"/>
                    <a:gd name="T27" fmla="*/ 638920755 h 198"/>
                    <a:gd name="T28" fmla="*/ 2036902447 w 230"/>
                    <a:gd name="T29" fmla="*/ 638920755 h 198"/>
                    <a:gd name="T30" fmla="*/ 2036902447 w 230"/>
                    <a:gd name="T31" fmla="*/ 638920755 h 198"/>
                    <a:gd name="T32" fmla="*/ 2036902447 w 230"/>
                    <a:gd name="T33" fmla="*/ 638920755 h 198"/>
                    <a:gd name="T34" fmla="*/ 2036902447 w 230"/>
                    <a:gd name="T35" fmla="*/ 638920755 h 198"/>
                    <a:gd name="T36" fmla="*/ 2036902447 w 230"/>
                    <a:gd name="T37" fmla="*/ 638920755 h 198"/>
                    <a:gd name="T38" fmla="*/ 2036902447 w 230"/>
                    <a:gd name="T39" fmla="*/ 638920755 h 198"/>
                    <a:gd name="T40" fmla="*/ 2036902447 w 230"/>
                    <a:gd name="T41" fmla="*/ 638920755 h 198"/>
                    <a:gd name="T42" fmla="*/ 2036902447 w 230"/>
                    <a:gd name="T43" fmla="*/ 638920755 h 198"/>
                    <a:gd name="T44" fmla="*/ 2036902447 w 230"/>
                    <a:gd name="T45" fmla="*/ 638920755 h 198"/>
                    <a:gd name="T46" fmla="*/ 2036902447 w 230"/>
                    <a:gd name="T47" fmla="*/ 638920755 h 198"/>
                    <a:gd name="T48" fmla="*/ 2036902447 w 230"/>
                    <a:gd name="T49" fmla="*/ 638920755 h 198"/>
                    <a:gd name="T50" fmla="*/ 2036902447 w 230"/>
                    <a:gd name="T51" fmla="*/ 638920755 h 198"/>
                    <a:gd name="T52" fmla="*/ 2036902447 w 230"/>
                    <a:gd name="T53" fmla="*/ 638920755 h 198"/>
                    <a:gd name="T54" fmla="*/ 2036902447 w 230"/>
                    <a:gd name="T55" fmla="*/ 638920755 h 198"/>
                    <a:gd name="T56" fmla="*/ 2036902447 w 230"/>
                    <a:gd name="T57" fmla="*/ 638920755 h 198"/>
                    <a:gd name="T58" fmla="*/ 2036902447 w 230"/>
                    <a:gd name="T59" fmla="*/ 638920755 h 198"/>
                    <a:gd name="T60" fmla="*/ 2036902447 w 230"/>
                    <a:gd name="T61" fmla="*/ 638920755 h 198"/>
                    <a:gd name="T62" fmla="*/ 2036902447 w 230"/>
                    <a:gd name="T63" fmla="*/ 638920755 h 198"/>
                    <a:gd name="T64" fmla="*/ 2036902447 w 230"/>
                    <a:gd name="T65" fmla="*/ 638920755 h 198"/>
                    <a:gd name="T66" fmla="*/ 2036902447 w 230"/>
                    <a:gd name="T67" fmla="*/ 638920755 h 198"/>
                    <a:gd name="T68" fmla="*/ 2036902447 w 230"/>
                    <a:gd name="T69" fmla="*/ 638920755 h 198"/>
                    <a:gd name="T70" fmla="*/ 2036902447 w 230"/>
                    <a:gd name="T71" fmla="*/ 638920755 h 198"/>
                    <a:gd name="T72" fmla="*/ 2036902447 w 230"/>
                    <a:gd name="T73" fmla="*/ 638920755 h 198"/>
                    <a:gd name="T74" fmla="*/ 2036902447 w 230"/>
                    <a:gd name="T75" fmla="*/ 638920755 h 198"/>
                    <a:gd name="T76" fmla="*/ 2036902447 w 230"/>
                    <a:gd name="T77" fmla="*/ 638920755 h 198"/>
                    <a:gd name="T78" fmla="*/ 2036902447 w 230"/>
                    <a:gd name="T79" fmla="*/ 638920755 h 198"/>
                    <a:gd name="T80" fmla="*/ 2036902447 w 230"/>
                    <a:gd name="T81" fmla="*/ 638920755 h 198"/>
                    <a:gd name="T82" fmla="*/ 2036902447 w 230"/>
                    <a:gd name="T83" fmla="*/ 638920755 h 198"/>
                    <a:gd name="T84" fmla="*/ 2036902447 w 230"/>
                    <a:gd name="T85" fmla="*/ 638920755 h 198"/>
                    <a:gd name="T86" fmla="*/ 2036902447 w 230"/>
                    <a:gd name="T87" fmla="*/ 638920755 h 198"/>
                    <a:gd name="T88" fmla="*/ 2036902447 w 230"/>
                    <a:gd name="T89" fmla="*/ 638920755 h 198"/>
                    <a:gd name="T90" fmla="*/ 2036902447 w 230"/>
                    <a:gd name="T91" fmla="*/ 638920755 h 198"/>
                    <a:gd name="T92" fmla="*/ 2036902447 w 230"/>
                    <a:gd name="T93" fmla="*/ 638920755 h 198"/>
                    <a:gd name="T94" fmla="*/ 2036902447 w 230"/>
                    <a:gd name="T95" fmla="*/ 638920755 h 198"/>
                    <a:gd name="T96" fmla="*/ 2036902447 w 230"/>
                    <a:gd name="T97" fmla="*/ 638920755 h 198"/>
                    <a:gd name="T98" fmla="*/ 2036902447 w 230"/>
                    <a:gd name="T99" fmla="*/ 638920755 h 198"/>
                    <a:gd name="T100" fmla="*/ 2036902447 w 230"/>
                    <a:gd name="T101" fmla="*/ 638920755 h 198"/>
                    <a:gd name="T102" fmla="*/ 2036902447 w 230"/>
                    <a:gd name="T103" fmla="*/ 638920755 h 198"/>
                    <a:gd name="T104" fmla="*/ 2036902447 w 230"/>
                    <a:gd name="T105" fmla="*/ 638920755 h 198"/>
                    <a:gd name="T106" fmla="*/ 2036902447 w 230"/>
                    <a:gd name="T107" fmla="*/ 638920755 h 198"/>
                    <a:gd name="T108" fmla="*/ 2036902447 w 230"/>
                    <a:gd name="T109" fmla="*/ 638920755 h 198"/>
                    <a:gd name="T110" fmla="*/ 2036902447 w 230"/>
                    <a:gd name="T111" fmla="*/ 638920755 h 198"/>
                    <a:gd name="T112" fmla="*/ 2036902447 w 230"/>
                    <a:gd name="T113" fmla="*/ 638920755 h 198"/>
                    <a:gd name="T114" fmla="*/ 2036902447 w 230"/>
                    <a:gd name="T115" fmla="*/ 638920755 h 198"/>
                    <a:gd name="T116" fmla="*/ 2036902447 w 230"/>
                    <a:gd name="T117" fmla="*/ 638920755 h 198"/>
                    <a:gd name="T118" fmla="*/ 2036902447 w 230"/>
                    <a:gd name="T119" fmla="*/ 638920755 h 198"/>
                    <a:gd name="T120" fmla="*/ 2036902447 w 230"/>
                    <a:gd name="T121" fmla="*/ 638920755 h 19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30"/>
                    <a:gd name="T184" fmla="*/ 0 h 198"/>
                    <a:gd name="T185" fmla="*/ 230 w 230"/>
                    <a:gd name="T186" fmla="*/ 198 h 19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30" h="198">
                      <a:moveTo>
                        <a:pt x="230" y="172"/>
                      </a:moveTo>
                      <a:lnTo>
                        <a:pt x="230" y="172"/>
                      </a:lnTo>
                      <a:lnTo>
                        <a:pt x="230" y="166"/>
                      </a:lnTo>
                      <a:lnTo>
                        <a:pt x="228" y="166"/>
                      </a:lnTo>
                      <a:lnTo>
                        <a:pt x="224" y="168"/>
                      </a:lnTo>
                      <a:lnTo>
                        <a:pt x="224" y="170"/>
                      </a:lnTo>
                      <a:lnTo>
                        <a:pt x="220" y="172"/>
                      </a:lnTo>
                      <a:lnTo>
                        <a:pt x="218" y="174"/>
                      </a:lnTo>
                      <a:lnTo>
                        <a:pt x="216" y="178"/>
                      </a:lnTo>
                      <a:lnTo>
                        <a:pt x="216" y="182"/>
                      </a:lnTo>
                      <a:lnTo>
                        <a:pt x="218" y="186"/>
                      </a:lnTo>
                      <a:lnTo>
                        <a:pt x="218" y="190"/>
                      </a:lnTo>
                      <a:lnTo>
                        <a:pt x="218" y="192"/>
                      </a:lnTo>
                      <a:lnTo>
                        <a:pt x="218" y="194"/>
                      </a:lnTo>
                      <a:lnTo>
                        <a:pt x="222" y="196"/>
                      </a:lnTo>
                      <a:lnTo>
                        <a:pt x="224" y="198"/>
                      </a:lnTo>
                      <a:lnTo>
                        <a:pt x="230" y="192"/>
                      </a:lnTo>
                      <a:lnTo>
                        <a:pt x="230" y="186"/>
                      </a:lnTo>
                      <a:lnTo>
                        <a:pt x="228" y="186"/>
                      </a:lnTo>
                      <a:lnTo>
                        <a:pt x="230" y="184"/>
                      </a:lnTo>
                      <a:lnTo>
                        <a:pt x="230" y="172"/>
                      </a:lnTo>
                      <a:close/>
                      <a:moveTo>
                        <a:pt x="198" y="40"/>
                      </a:moveTo>
                      <a:lnTo>
                        <a:pt x="198" y="40"/>
                      </a:lnTo>
                      <a:lnTo>
                        <a:pt x="196" y="40"/>
                      </a:lnTo>
                      <a:lnTo>
                        <a:pt x="192" y="40"/>
                      </a:lnTo>
                      <a:lnTo>
                        <a:pt x="190" y="40"/>
                      </a:lnTo>
                      <a:lnTo>
                        <a:pt x="184" y="40"/>
                      </a:lnTo>
                      <a:lnTo>
                        <a:pt x="184" y="34"/>
                      </a:lnTo>
                      <a:lnTo>
                        <a:pt x="182" y="34"/>
                      </a:lnTo>
                      <a:lnTo>
                        <a:pt x="182" y="32"/>
                      </a:lnTo>
                      <a:lnTo>
                        <a:pt x="178" y="30"/>
                      </a:lnTo>
                      <a:lnTo>
                        <a:pt x="174" y="34"/>
                      </a:lnTo>
                      <a:lnTo>
                        <a:pt x="172" y="32"/>
                      </a:lnTo>
                      <a:lnTo>
                        <a:pt x="166" y="32"/>
                      </a:lnTo>
                      <a:lnTo>
                        <a:pt x="164" y="28"/>
                      </a:lnTo>
                      <a:lnTo>
                        <a:pt x="162" y="28"/>
                      </a:lnTo>
                      <a:lnTo>
                        <a:pt x="158" y="28"/>
                      </a:lnTo>
                      <a:lnTo>
                        <a:pt x="156" y="28"/>
                      </a:lnTo>
                      <a:lnTo>
                        <a:pt x="156" y="22"/>
                      </a:lnTo>
                      <a:lnTo>
                        <a:pt x="152" y="24"/>
                      </a:lnTo>
                      <a:lnTo>
                        <a:pt x="146" y="24"/>
                      </a:lnTo>
                      <a:lnTo>
                        <a:pt x="146" y="18"/>
                      </a:lnTo>
                      <a:lnTo>
                        <a:pt x="144" y="16"/>
                      </a:lnTo>
                      <a:lnTo>
                        <a:pt x="142" y="14"/>
                      </a:lnTo>
                      <a:lnTo>
                        <a:pt x="136" y="14"/>
                      </a:lnTo>
                      <a:lnTo>
                        <a:pt x="132" y="12"/>
                      </a:lnTo>
                      <a:lnTo>
                        <a:pt x="126" y="10"/>
                      </a:lnTo>
                      <a:lnTo>
                        <a:pt x="126" y="6"/>
                      </a:lnTo>
                      <a:lnTo>
                        <a:pt x="126" y="0"/>
                      </a:lnTo>
                      <a:lnTo>
                        <a:pt x="118" y="0"/>
                      </a:lnTo>
                      <a:lnTo>
                        <a:pt x="114" y="2"/>
                      </a:lnTo>
                      <a:lnTo>
                        <a:pt x="112" y="2"/>
                      </a:lnTo>
                      <a:lnTo>
                        <a:pt x="110" y="4"/>
                      </a:lnTo>
                      <a:lnTo>
                        <a:pt x="104" y="4"/>
                      </a:lnTo>
                      <a:lnTo>
                        <a:pt x="104" y="6"/>
                      </a:lnTo>
                      <a:lnTo>
                        <a:pt x="104" y="8"/>
                      </a:lnTo>
                      <a:lnTo>
                        <a:pt x="104" y="12"/>
                      </a:lnTo>
                      <a:lnTo>
                        <a:pt x="106" y="14"/>
                      </a:lnTo>
                      <a:lnTo>
                        <a:pt x="106" y="20"/>
                      </a:lnTo>
                      <a:lnTo>
                        <a:pt x="104" y="22"/>
                      </a:lnTo>
                      <a:lnTo>
                        <a:pt x="98" y="24"/>
                      </a:lnTo>
                      <a:lnTo>
                        <a:pt x="92" y="24"/>
                      </a:lnTo>
                      <a:lnTo>
                        <a:pt x="82" y="32"/>
                      </a:lnTo>
                      <a:lnTo>
                        <a:pt x="86" y="34"/>
                      </a:lnTo>
                      <a:lnTo>
                        <a:pt x="84" y="34"/>
                      </a:lnTo>
                      <a:lnTo>
                        <a:pt x="82" y="34"/>
                      </a:lnTo>
                      <a:lnTo>
                        <a:pt x="76" y="38"/>
                      </a:lnTo>
                      <a:lnTo>
                        <a:pt x="68" y="38"/>
                      </a:lnTo>
                      <a:lnTo>
                        <a:pt x="66" y="36"/>
                      </a:lnTo>
                      <a:lnTo>
                        <a:pt x="60" y="30"/>
                      </a:lnTo>
                      <a:lnTo>
                        <a:pt x="58" y="30"/>
                      </a:lnTo>
                      <a:lnTo>
                        <a:pt x="56" y="28"/>
                      </a:lnTo>
                      <a:lnTo>
                        <a:pt x="52" y="28"/>
                      </a:lnTo>
                      <a:lnTo>
                        <a:pt x="52" y="30"/>
                      </a:lnTo>
                      <a:lnTo>
                        <a:pt x="52" y="34"/>
                      </a:lnTo>
                      <a:lnTo>
                        <a:pt x="54" y="34"/>
                      </a:lnTo>
                      <a:lnTo>
                        <a:pt x="56" y="38"/>
                      </a:lnTo>
                      <a:lnTo>
                        <a:pt x="58" y="40"/>
                      </a:lnTo>
                      <a:lnTo>
                        <a:pt x="58" y="46"/>
                      </a:lnTo>
                      <a:lnTo>
                        <a:pt x="56" y="48"/>
                      </a:lnTo>
                      <a:lnTo>
                        <a:pt x="54" y="48"/>
                      </a:lnTo>
                      <a:lnTo>
                        <a:pt x="48" y="48"/>
                      </a:lnTo>
                      <a:lnTo>
                        <a:pt x="38" y="48"/>
                      </a:lnTo>
                      <a:lnTo>
                        <a:pt x="38" y="54"/>
                      </a:lnTo>
                      <a:lnTo>
                        <a:pt x="36" y="52"/>
                      </a:lnTo>
                      <a:lnTo>
                        <a:pt x="34" y="48"/>
                      </a:lnTo>
                      <a:lnTo>
                        <a:pt x="32" y="48"/>
                      </a:lnTo>
                      <a:lnTo>
                        <a:pt x="30" y="46"/>
                      </a:lnTo>
                      <a:lnTo>
                        <a:pt x="26" y="46"/>
                      </a:lnTo>
                      <a:lnTo>
                        <a:pt x="24" y="48"/>
                      </a:lnTo>
                      <a:lnTo>
                        <a:pt x="22" y="48"/>
                      </a:lnTo>
                      <a:lnTo>
                        <a:pt x="20" y="48"/>
                      </a:lnTo>
                      <a:lnTo>
                        <a:pt x="16" y="48"/>
                      </a:lnTo>
                      <a:lnTo>
                        <a:pt x="12" y="50"/>
                      </a:lnTo>
                      <a:lnTo>
                        <a:pt x="8" y="50"/>
                      </a:lnTo>
                      <a:lnTo>
                        <a:pt x="6" y="52"/>
                      </a:lnTo>
                      <a:lnTo>
                        <a:pt x="4" y="54"/>
                      </a:lnTo>
                      <a:lnTo>
                        <a:pt x="6" y="56"/>
                      </a:lnTo>
                      <a:lnTo>
                        <a:pt x="8" y="56"/>
                      </a:lnTo>
                      <a:lnTo>
                        <a:pt x="10" y="58"/>
                      </a:lnTo>
                      <a:lnTo>
                        <a:pt x="10" y="60"/>
                      </a:lnTo>
                      <a:lnTo>
                        <a:pt x="6" y="60"/>
                      </a:lnTo>
                      <a:lnTo>
                        <a:pt x="2" y="60"/>
                      </a:lnTo>
                      <a:lnTo>
                        <a:pt x="0" y="60"/>
                      </a:lnTo>
                      <a:lnTo>
                        <a:pt x="0" y="62"/>
                      </a:lnTo>
                      <a:lnTo>
                        <a:pt x="6" y="66"/>
                      </a:lnTo>
                      <a:lnTo>
                        <a:pt x="12" y="66"/>
                      </a:lnTo>
                      <a:lnTo>
                        <a:pt x="12" y="64"/>
                      </a:lnTo>
                      <a:lnTo>
                        <a:pt x="26" y="72"/>
                      </a:lnTo>
                      <a:lnTo>
                        <a:pt x="32" y="72"/>
                      </a:lnTo>
                      <a:lnTo>
                        <a:pt x="38" y="76"/>
                      </a:lnTo>
                      <a:lnTo>
                        <a:pt x="48" y="76"/>
                      </a:lnTo>
                      <a:lnTo>
                        <a:pt x="40" y="80"/>
                      </a:lnTo>
                      <a:lnTo>
                        <a:pt x="42" y="84"/>
                      </a:lnTo>
                      <a:lnTo>
                        <a:pt x="44" y="86"/>
                      </a:lnTo>
                      <a:lnTo>
                        <a:pt x="46" y="92"/>
                      </a:lnTo>
                      <a:lnTo>
                        <a:pt x="52" y="96"/>
                      </a:lnTo>
                      <a:lnTo>
                        <a:pt x="58" y="96"/>
                      </a:lnTo>
                      <a:lnTo>
                        <a:pt x="58" y="106"/>
                      </a:lnTo>
                      <a:lnTo>
                        <a:pt x="62" y="114"/>
                      </a:lnTo>
                      <a:lnTo>
                        <a:pt x="66" y="124"/>
                      </a:lnTo>
                      <a:lnTo>
                        <a:pt x="58" y="114"/>
                      </a:lnTo>
                      <a:lnTo>
                        <a:pt x="58" y="118"/>
                      </a:lnTo>
                      <a:lnTo>
                        <a:pt x="56" y="120"/>
                      </a:lnTo>
                      <a:lnTo>
                        <a:pt x="56" y="132"/>
                      </a:lnTo>
                      <a:lnTo>
                        <a:pt x="54" y="134"/>
                      </a:lnTo>
                      <a:lnTo>
                        <a:pt x="52" y="144"/>
                      </a:lnTo>
                      <a:lnTo>
                        <a:pt x="52" y="146"/>
                      </a:lnTo>
                      <a:lnTo>
                        <a:pt x="50" y="150"/>
                      </a:lnTo>
                      <a:lnTo>
                        <a:pt x="50" y="152"/>
                      </a:lnTo>
                      <a:lnTo>
                        <a:pt x="48" y="152"/>
                      </a:lnTo>
                      <a:lnTo>
                        <a:pt x="48" y="154"/>
                      </a:lnTo>
                      <a:lnTo>
                        <a:pt x="46" y="156"/>
                      </a:lnTo>
                      <a:lnTo>
                        <a:pt x="44" y="158"/>
                      </a:lnTo>
                      <a:lnTo>
                        <a:pt x="46" y="160"/>
                      </a:lnTo>
                      <a:lnTo>
                        <a:pt x="46" y="158"/>
                      </a:lnTo>
                      <a:lnTo>
                        <a:pt x="48" y="158"/>
                      </a:lnTo>
                      <a:lnTo>
                        <a:pt x="52" y="160"/>
                      </a:lnTo>
                      <a:lnTo>
                        <a:pt x="52" y="162"/>
                      </a:lnTo>
                      <a:lnTo>
                        <a:pt x="50" y="164"/>
                      </a:lnTo>
                      <a:lnTo>
                        <a:pt x="60" y="164"/>
                      </a:lnTo>
                      <a:lnTo>
                        <a:pt x="64" y="168"/>
                      </a:lnTo>
                      <a:lnTo>
                        <a:pt x="66" y="166"/>
                      </a:lnTo>
                      <a:lnTo>
                        <a:pt x="68" y="166"/>
                      </a:lnTo>
                      <a:lnTo>
                        <a:pt x="72" y="170"/>
                      </a:lnTo>
                      <a:lnTo>
                        <a:pt x="78" y="170"/>
                      </a:lnTo>
                      <a:lnTo>
                        <a:pt x="78" y="172"/>
                      </a:lnTo>
                      <a:lnTo>
                        <a:pt x="84" y="172"/>
                      </a:lnTo>
                      <a:lnTo>
                        <a:pt x="84" y="168"/>
                      </a:lnTo>
                      <a:lnTo>
                        <a:pt x="86" y="166"/>
                      </a:lnTo>
                      <a:lnTo>
                        <a:pt x="90" y="166"/>
                      </a:lnTo>
                      <a:lnTo>
                        <a:pt x="92" y="168"/>
                      </a:lnTo>
                      <a:lnTo>
                        <a:pt x="92" y="170"/>
                      </a:lnTo>
                      <a:lnTo>
                        <a:pt x="96" y="170"/>
                      </a:lnTo>
                      <a:lnTo>
                        <a:pt x="96" y="172"/>
                      </a:lnTo>
                      <a:lnTo>
                        <a:pt x="104" y="172"/>
                      </a:lnTo>
                      <a:lnTo>
                        <a:pt x="104" y="174"/>
                      </a:lnTo>
                      <a:lnTo>
                        <a:pt x="104" y="176"/>
                      </a:lnTo>
                      <a:lnTo>
                        <a:pt x="112" y="176"/>
                      </a:lnTo>
                      <a:lnTo>
                        <a:pt x="112" y="178"/>
                      </a:lnTo>
                      <a:lnTo>
                        <a:pt x="118" y="178"/>
                      </a:lnTo>
                      <a:lnTo>
                        <a:pt x="118" y="176"/>
                      </a:lnTo>
                      <a:lnTo>
                        <a:pt x="118" y="174"/>
                      </a:lnTo>
                      <a:lnTo>
                        <a:pt x="122" y="174"/>
                      </a:lnTo>
                      <a:lnTo>
                        <a:pt x="122" y="170"/>
                      </a:lnTo>
                      <a:lnTo>
                        <a:pt x="126" y="164"/>
                      </a:lnTo>
                      <a:lnTo>
                        <a:pt x="130" y="160"/>
                      </a:lnTo>
                      <a:lnTo>
                        <a:pt x="132" y="158"/>
                      </a:lnTo>
                      <a:lnTo>
                        <a:pt x="134" y="156"/>
                      </a:lnTo>
                      <a:lnTo>
                        <a:pt x="138" y="154"/>
                      </a:lnTo>
                      <a:lnTo>
                        <a:pt x="140" y="152"/>
                      </a:lnTo>
                      <a:lnTo>
                        <a:pt x="144" y="152"/>
                      </a:lnTo>
                      <a:lnTo>
                        <a:pt x="146" y="154"/>
                      </a:lnTo>
                      <a:lnTo>
                        <a:pt x="150" y="154"/>
                      </a:lnTo>
                      <a:lnTo>
                        <a:pt x="152" y="156"/>
                      </a:lnTo>
                      <a:lnTo>
                        <a:pt x="162" y="156"/>
                      </a:lnTo>
                      <a:lnTo>
                        <a:pt x="166" y="160"/>
                      </a:lnTo>
                      <a:lnTo>
                        <a:pt x="166" y="162"/>
                      </a:lnTo>
                      <a:lnTo>
                        <a:pt x="170" y="162"/>
                      </a:lnTo>
                      <a:lnTo>
                        <a:pt x="172" y="164"/>
                      </a:lnTo>
                      <a:lnTo>
                        <a:pt x="178" y="164"/>
                      </a:lnTo>
                      <a:lnTo>
                        <a:pt x="182" y="162"/>
                      </a:lnTo>
                      <a:lnTo>
                        <a:pt x="184" y="160"/>
                      </a:lnTo>
                      <a:lnTo>
                        <a:pt x="186" y="154"/>
                      </a:lnTo>
                      <a:lnTo>
                        <a:pt x="192" y="150"/>
                      </a:lnTo>
                      <a:lnTo>
                        <a:pt x="196" y="150"/>
                      </a:lnTo>
                      <a:lnTo>
                        <a:pt x="196" y="148"/>
                      </a:lnTo>
                      <a:lnTo>
                        <a:pt x="200" y="144"/>
                      </a:lnTo>
                      <a:lnTo>
                        <a:pt x="200" y="142"/>
                      </a:lnTo>
                      <a:lnTo>
                        <a:pt x="198" y="140"/>
                      </a:lnTo>
                      <a:lnTo>
                        <a:pt x="192" y="140"/>
                      </a:lnTo>
                      <a:lnTo>
                        <a:pt x="188" y="138"/>
                      </a:lnTo>
                      <a:lnTo>
                        <a:pt x="186" y="136"/>
                      </a:lnTo>
                      <a:lnTo>
                        <a:pt x="186" y="134"/>
                      </a:lnTo>
                      <a:lnTo>
                        <a:pt x="188" y="132"/>
                      </a:lnTo>
                      <a:lnTo>
                        <a:pt x="190" y="130"/>
                      </a:lnTo>
                      <a:lnTo>
                        <a:pt x="190" y="126"/>
                      </a:lnTo>
                      <a:lnTo>
                        <a:pt x="188" y="126"/>
                      </a:lnTo>
                      <a:lnTo>
                        <a:pt x="184" y="126"/>
                      </a:lnTo>
                      <a:lnTo>
                        <a:pt x="182" y="120"/>
                      </a:lnTo>
                      <a:lnTo>
                        <a:pt x="188" y="120"/>
                      </a:lnTo>
                      <a:lnTo>
                        <a:pt x="192" y="116"/>
                      </a:lnTo>
                      <a:lnTo>
                        <a:pt x="192" y="114"/>
                      </a:lnTo>
                      <a:lnTo>
                        <a:pt x="186" y="108"/>
                      </a:lnTo>
                      <a:lnTo>
                        <a:pt x="188" y="106"/>
                      </a:lnTo>
                      <a:lnTo>
                        <a:pt x="190" y="106"/>
                      </a:lnTo>
                      <a:lnTo>
                        <a:pt x="190" y="104"/>
                      </a:lnTo>
                      <a:lnTo>
                        <a:pt x="186" y="100"/>
                      </a:lnTo>
                      <a:lnTo>
                        <a:pt x="188" y="94"/>
                      </a:lnTo>
                      <a:lnTo>
                        <a:pt x="186" y="94"/>
                      </a:lnTo>
                      <a:lnTo>
                        <a:pt x="182" y="94"/>
                      </a:lnTo>
                      <a:lnTo>
                        <a:pt x="176" y="100"/>
                      </a:lnTo>
                      <a:lnTo>
                        <a:pt x="174" y="100"/>
                      </a:lnTo>
                      <a:lnTo>
                        <a:pt x="174" y="98"/>
                      </a:lnTo>
                      <a:lnTo>
                        <a:pt x="176" y="96"/>
                      </a:lnTo>
                      <a:lnTo>
                        <a:pt x="174" y="94"/>
                      </a:lnTo>
                      <a:lnTo>
                        <a:pt x="178" y="92"/>
                      </a:lnTo>
                      <a:lnTo>
                        <a:pt x="178" y="88"/>
                      </a:lnTo>
                      <a:lnTo>
                        <a:pt x="182" y="86"/>
                      </a:lnTo>
                      <a:lnTo>
                        <a:pt x="182" y="82"/>
                      </a:lnTo>
                      <a:lnTo>
                        <a:pt x="186" y="82"/>
                      </a:lnTo>
                      <a:lnTo>
                        <a:pt x="188" y="80"/>
                      </a:lnTo>
                      <a:lnTo>
                        <a:pt x="190" y="78"/>
                      </a:lnTo>
                      <a:lnTo>
                        <a:pt x="192" y="76"/>
                      </a:lnTo>
                      <a:lnTo>
                        <a:pt x="192" y="74"/>
                      </a:lnTo>
                      <a:lnTo>
                        <a:pt x="198" y="76"/>
                      </a:lnTo>
                      <a:lnTo>
                        <a:pt x="198" y="72"/>
                      </a:lnTo>
                      <a:lnTo>
                        <a:pt x="198" y="60"/>
                      </a:lnTo>
                      <a:lnTo>
                        <a:pt x="200" y="58"/>
                      </a:lnTo>
                      <a:lnTo>
                        <a:pt x="202" y="56"/>
                      </a:lnTo>
                      <a:lnTo>
                        <a:pt x="204" y="54"/>
                      </a:lnTo>
                      <a:lnTo>
                        <a:pt x="204" y="50"/>
                      </a:lnTo>
                      <a:lnTo>
                        <a:pt x="208" y="46"/>
                      </a:lnTo>
                      <a:lnTo>
                        <a:pt x="210" y="42"/>
                      </a:lnTo>
                      <a:lnTo>
                        <a:pt x="204" y="40"/>
                      </a:lnTo>
                      <a:lnTo>
                        <a:pt x="198" y="40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179" name="Finland"/>
                <p:cNvSpPr>
                  <a:spLocks/>
                </p:cNvSpPr>
                <p:nvPr/>
              </p:nvSpPr>
              <p:spPr bwMode="gray">
                <a:xfrm>
                  <a:off x="2933" y="2326"/>
                  <a:ext cx="154" cy="98"/>
                </a:xfrm>
                <a:custGeom>
                  <a:avLst/>
                  <a:gdLst>
                    <a:gd name="T0" fmla="*/ 32792556 w 630"/>
                    <a:gd name="T1" fmla="*/ 10369032 h 714"/>
                    <a:gd name="T2" fmla="*/ 32792556 w 630"/>
                    <a:gd name="T3" fmla="*/ 10369032 h 714"/>
                    <a:gd name="T4" fmla="*/ 32792556 w 630"/>
                    <a:gd name="T5" fmla="*/ 10369032 h 714"/>
                    <a:gd name="T6" fmla="*/ 32792556 w 630"/>
                    <a:gd name="T7" fmla="*/ 10369032 h 714"/>
                    <a:gd name="T8" fmla="*/ 32792556 w 630"/>
                    <a:gd name="T9" fmla="*/ 10369032 h 714"/>
                    <a:gd name="T10" fmla="*/ 32792556 w 630"/>
                    <a:gd name="T11" fmla="*/ 10369032 h 714"/>
                    <a:gd name="T12" fmla="*/ 32792556 w 630"/>
                    <a:gd name="T13" fmla="*/ 10369032 h 714"/>
                    <a:gd name="T14" fmla="*/ 32792556 w 630"/>
                    <a:gd name="T15" fmla="*/ 10369032 h 714"/>
                    <a:gd name="T16" fmla="*/ 32792556 w 630"/>
                    <a:gd name="T17" fmla="*/ 10369032 h 714"/>
                    <a:gd name="T18" fmla="*/ 32792556 w 630"/>
                    <a:gd name="T19" fmla="*/ 10369032 h 714"/>
                    <a:gd name="T20" fmla="*/ 32792556 w 630"/>
                    <a:gd name="T21" fmla="*/ 10369032 h 714"/>
                    <a:gd name="T22" fmla="*/ 32792556 w 630"/>
                    <a:gd name="T23" fmla="*/ 10369032 h 714"/>
                    <a:gd name="T24" fmla="*/ 32792556 w 630"/>
                    <a:gd name="T25" fmla="*/ 10369032 h 714"/>
                    <a:gd name="T26" fmla="*/ 32792556 w 630"/>
                    <a:gd name="T27" fmla="*/ 10369032 h 714"/>
                    <a:gd name="T28" fmla="*/ 32792556 w 630"/>
                    <a:gd name="T29" fmla="*/ 10369032 h 714"/>
                    <a:gd name="T30" fmla="*/ 32792556 w 630"/>
                    <a:gd name="T31" fmla="*/ 10369032 h 714"/>
                    <a:gd name="T32" fmla="*/ 32792556 w 630"/>
                    <a:gd name="T33" fmla="*/ 10369032 h 714"/>
                    <a:gd name="T34" fmla="*/ 32792556 w 630"/>
                    <a:gd name="T35" fmla="*/ 10369032 h 714"/>
                    <a:gd name="T36" fmla="*/ 32792556 w 630"/>
                    <a:gd name="T37" fmla="*/ 10369032 h 714"/>
                    <a:gd name="T38" fmla="*/ 32792556 w 630"/>
                    <a:gd name="T39" fmla="*/ 10369032 h 714"/>
                    <a:gd name="T40" fmla="*/ 32792556 w 630"/>
                    <a:gd name="T41" fmla="*/ 10369032 h 714"/>
                    <a:gd name="T42" fmla="*/ 32792556 w 630"/>
                    <a:gd name="T43" fmla="*/ 10369032 h 714"/>
                    <a:gd name="T44" fmla="*/ 32792556 w 630"/>
                    <a:gd name="T45" fmla="*/ 10369032 h 714"/>
                    <a:gd name="T46" fmla="*/ 32792556 w 630"/>
                    <a:gd name="T47" fmla="*/ 10369032 h 714"/>
                    <a:gd name="T48" fmla="*/ 32792556 w 630"/>
                    <a:gd name="T49" fmla="*/ 10369032 h 714"/>
                    <a:gd name="T50" fmla="*/ 32792556 w 630"/>
                    <a:gd name="T51" fmla="*/ 10369032 h 714"/>
                    <a:gd name="T52" fmla="*/ 32792556 w 630"/>
                    <a:gd name="T53" fmla="*/ 10369032 h 714"/>
                    <a:gd name="T54" fmla="*/ 32792556 w 630"/>
                    <a:gd name="T55" fmla="*/ 10369032 h 714"/>
                    <a:gd name="T56" fmla="*/ 32792556 w 630"/>
                    <a:gd name="T57" fmla="*/ 10369032 h 714"/>
                    <a:gd name="T58" fmla="*/ 32792556 w 630"/>
                    <a:gd name="T59" fmla="*/ 10369032 h 714"/>
                    <a:gd name="T60" fmla="*/ 32792556 w 630"/>
                    <a:gd name="T61" fmla="*/ 10369032 h 714"/>
                    <a:gd name="T62" fmla="*/ 32792556 w 630"/>
                    <a:gd name="T63" fmla="*/ 10369032 h 714"/>
                    <a:gd name="T64" fmla="*/ 32792556 w 630"/>
                    <a:gd name="T65" fmla="*/ 10369032 h 714"/>
                    <a:gd name="T66" fmla="*/ 32792556 w 630"/>
                    <a:gd name="T67" fmla="*/ 10369032 h 714"/>
                    <a:gd name="T68" fmla="*/ 32792556 w 630"/>
                    <a:gd name="T69" fmla="*/ 10369032 h 714"/>
                    <a:gd name="T70" fmla="*/ 32792556 w 630"/>
                    <a:gd name="T71" fmla="*/ 10369032 h 714"/>
                    <a:gd name="T72" fmla="*/ 32792556 w 630"/>
                    <a:gd name="T73" fmla="*/ 10369032 h 714"/>
                    <a:gd name="T74" fmla="*/ 32792556 w 630"/>
                    <a:gd name="T75" fmla="*/ 10369032 h 714"/>
                    <a:gd name="T76" fmla="*/ 32792556 w 630"/>
                    <a:gd name="T77" fmla="*/ 10369032 h 714"/>
                    <a:gd name="T78" fmla="*/ 32792556 w 630"/>
                    <a:gd name="T79" fmla="*/ 10369032 h 714"/>
                    <a:gd name="T80" fmla="*/ 32792556 w 630"/>
                    <a:gd name="T81" fmla="*/ 10369032 h 714"/>
                    <a:gd name="T82" fmla="*/ 32792556 w 630"/>
                    <a:gd name="T83" fmla="*/ 10369032 h 714"/>
                    <a:gd name="T84" fmla="*/ 32792556 w 630"/>
                    <a:gd name="T85" fmla="*/ 10369032 h 714"/>
                    <a:gd name="T86" fmla="*/ 32792556 w 630"/>
                    <a:gd name="T87" fmla="*/ 10369032 h 714"/>
                    <a:gd name="T88" fmla="*/ 32792556 w 630"/>
                    <a:gd name="T89" fmla="*/ 10369032 h 714"/>
                    <a:gd name="T90" fmla="*/ 32792556 w 630"/>
                    <a:gd name="T91" fmla="*/ 10369032 h 714"/>
                    <a:gd name="T92" fmla="*/ 32792556 w 630"/>
                    <a:gd name="T93" fmla="*/ 10369032 h 714"/>
                    <a:gd name="T94" fmla="*/ 32792556 w 630"/>
                    <a:gd name="T95" fmla="*/ 10369032 h 714"/>
                    <a:gd name="T96" fmla="*/ 32792556 w 630"/>
                    <a:gd name="T97" fmla="*/ 10369032 h 714"/>
                    <a:gd name="T98" fmla="*/ 32792556 w 630"/>
                    <a:gd name="T99" fmla="*/ 10369032 h 714"/>
                    <a:gd name="T100" fmla="*/ 32792556 w 630"/>
                    <a:gd name="T101" fmla="*/ 10369032 h 714"/>
                    <a:gd name="T102" fmla="*/ 32792556 w 630"/>
                    <a:gd name="T103" fmla="*/ 10369032 h 714"/>
                    <a:gd name="T104" fmla="*/ 32792556 w 630"/>
                    <a:gd name="T105" fmla="*/ 10369032 h 714"/>
                    <a:gd name="T106" fmla="*/ 32792556 w 630"/>
                    <a:gd name="T107" fmla="*/ 0 h 714"/>
                    <a:gd name="T108" fmla="*/ 32792556 w 630"/>
                    <a:gd name="T109" fmla="*/ 10369032 h 714"/>
                    <a:gd name="T110" fmla="*/ 32792556 w 630"/>
                    <a:gd name="T111" fmla="*/ 10369032 h 714"/>
                    <a:gd name="T112" fmla="*/ 32792556 w 630"/>
                    <a:gd name="T113" fmla="*/ 10369032 h 714"/>
                    <a:gd name="T114" fmla="*/ 32792556 w 630"/>
                    <a:gd name="T115" fmla="*/ 10369032 h 714"/>
                    <a:gd name="T116" fmla="*/ 32792556 w 630"/>
                    <a:gd name="T117" fmla="*/ 10369032 h 71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30"/>
                    <a:gd name="T178" fmla="*/ 0 h 714"/>
                    <a:gd name="T179" fmla="*/ 630 w 630"/>
                    <a:gd name="T180" fmla="*/ 714 h 71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30" h="714">
                      <a:moveTo>
                        <a:pt x="162" y="84"/>
                      </a:moveTo>
                      <a:lnTo>
                        <a:pt x="156" y="90"/>
                      </a:lnTo>
                      <a:lnTo>
                        <a:pt x="144" y="96"/>
                      </a:lnTo>
                      <a:lnTo>
                        <a:pt x="132" y="96"/>
                      </a:lnTo>
                      <a:lnTo>
                        <a:pt x="126" y="90"/>
                      </a:lnTo>
                      <a:lnTo>
                        <a:pt x="108" y="90"/>
                      </a:lnTo>
                      <a:lnTo>
                        <a:pt x="96" y="84"/>
                      </a:lnTo>
                      <a:lnTo>
                        <a:pt x="84" y="84"/>
                      </a:lnTo>
                      <a:lnTo>
                        <a:pt x="72" y="72"/>
                      </a:lnTo>
                      <a:lnTo>
                        <a:pt x="60" y="66"/>
                      </a:lnTo>
                      <a:lnTo>
                        <a:pt x="54" y="54"/>
                      </a:lnTo>
                      <a:lnTo>
                        <a:pt x="48" y="48"/>
                      </a:lnTo>
                      <a:lnTo>
                        <a:pt x="30" y="48"/>
                      </a:lnTo>
                      <a:lnTo>
                        <a:pt x="24" y="54"/>
                      </a:lnTo>
                      <a:lnTo>
                        <a:pt x="24" y="66"/>
                      </a:lnTo>
                      <a:lnTo>
                        <a:pt x="6" y="60"/>
                      </a:lnTo>
                      <a:lnTo>
                        <a:pt x="0" y="66"/>
                      </a:lnTo>
                      <a:lnTo>
                        <a:pt x="6" y="72"/>
                      </a:lnTo>
                      <a:lnTo>
                        <a:pt x="18" y="78"/>
                      </a:lnTo>
                      <a:lnTo>
                        <a:pt x="24" y="84"/>
                      </a:lnTo>
                      <a:lnTo>
                        <a:pt x="36" y="90"/>
                      </a:lnTo>
                      <a:lnTo>
                        <a:pt x="48" y="90"/>
                      </a:lnTo>
                      <a:lnTo>
                        <a:pt x="54" y="96"/>
                      </a:lnTo>
                      <a:lnTo>
                        <a:pt x="60" y="96"/>
                      </a:lnTo>
                      <a:lnTo>
                        <a:pt x="72" y="108"/>
                      </a:lnTo>
                      <a:lnTo>
                        <a:pt x="108" y="108"/>
                      </a:lnTo>
                      <a:lnTo>
                        <a:pt x="138" y="126"/>
                      </a:lnTo>
                      <a:lnTo>
                        <a:pt x="150" y="126"/>
                      </a:lnTo>
                      <a:lnTo>
                        <a:pt x="156" y="132"/>
                      </a:lnTo>
                      <a:lnTo>
                        <a:pt x="162" y="132"/>
                      </a:lnTo>
                      <a:lnTo>
                        <a:pt x="162" y="156"/>
                      </a:lnTo>
                      <a:lnTo>
                        <a:pt x="156" y="162"/>
                      </a:lnTo>
                      <a:lnTo>
                        <a:pt x="156" y="168"/>
                      </a:lnTo>
                      <a:lnTo>
                        <a:pt x="168" y="174"/>
                      </a:lnTo>
                      <a:lnTo>
                        <a:pt x="162" y="198"/>
                      </a:lnTo>
                      <a:lnTo>
                        <a:pt x="186" y="210"/>
                      </a:lnTo>
                      <a:lnTo>
                        <a:pt x="180" y="222"/>
                      </a:lnTo>
                      <a:lnTo>
                        <a:pt x="174" y="228"/>
                      </a:lnTo>
                      <a:lnTo>
                        <a:pt x="168" y="240"/>
                      </a:lnTo>
                      <a:lnTo>
                        <a:pt x="168" y="246"/>
                      </a:lnTo>
                      <a:lnTo>
                        <a:pt x="180" y="258"/>
                      </a:lnTo>
                      <a:lnTo>
                        <a:pt x="192" y="264"/>
                      </a:lnTo>
                      <a:lnTo>
                        <a:pt x="198" y="270"/>
                      </a:lnTo>
                      <a:lnTo>
                        <a:pt x="210" y="306"/>
                      </a:lnTo>
                      <a:lnTo>
                        <a:pt x="222" y="294"/>
                      </a:lnTo>
                      <a:lnTo>
                        <a:pt x="228" y="294"/>
                      </a:lnTo>
                      <a:lnTo>
                        <a:pt x="234" y="300"/>
                      </a:lnTo>
                      <a:lnTo>
                        <a:pt x="246" y="300"/>
                      </a:lnTo>
                      <a:lnTo>
                        <a:pt x="270" y="324"/>
                      </a:lnTo>
                      <a:lnTo>
                        <a:pt x="270" y="336"/>
                      </a:lnTo>
                      <a:lnTo>
                        <a:pt x="276" y="348"/>
                      </a:lnTo>
                      <a:lnTo>
                        <a:pt x="276" y="354"/>
                      </a:lnTo>
                      <a:lnTo>
                        <a:pt x="264" y="348"/>
                      </a:lnTo>
                      <a:lnTo>
                        <a:pt x="246" y="348"/>
                      </a:lnTo>
                      <a:lnTo>
                        <a:pt x="240" y="354"/>
                      </a:lnTo>
                      <a:lnTo>
                        <a:pt x="234" y="366"/>
                      </a:lnTo>
                      <a:lnTo>
                        <a:pt x="228" y="372"/>
                      </a:lnTo>
                      <a:lnTo>
                        <a:pt x="222" y="384"/>
                      </a:lnTo>
                      <a:lnTo>
                        <a:pt x="216" y="390"/>
                      </a:lnTo>
                      <a:lnTo>
                        <a:pt x="180" y="420"/>
                      </a:lnTo>
                      <a:lnTo>
                        <a:pt x="144" y="432"/>
                      </a:lnTo>
                      <a:lnTo>
                        <a:pt x="138" y="438"/>
                      </a:lnTo>
                      <a:lnTo>
                        <a:pt x="126" y="444"/>
                      </a:lnTo>
                      <a:lnTo>
                        <a:pt x="120" y="456"/>
                      </a:lnTo>
                      <a:lnTo>
                        <a:pt x="120" y="462"/>
                      </a:lnTo>
                      <a:lnTo>
                        <a:pt x="108" y="474"/>
                      </a:lnTo>
                      <a:lnTo>
                        <a:pt x="90" y="474"/>
                      </a:lnTo>
                      <a:lnTo>
                        <a:pt x="66" y="504"/>
                      </a:lnTo>
                      <a:lnTo>
                        <a:pt x="66" y="534"/>
                      </a:lnTo>
                      <a:lnTo>
                        <a:pt x="72" y="540"/>
                      </a:lnTo>
                      <a:lnTo>
                        <a:pt x="72" y="570"/>
                      </a:lnTo>
                      <a:lnTo>
                        <a:pt x="96" y="588"/>
                      </a:lnTo>
                      <a:lnTo>
                        <a:pt x="96" y="594"/>
                      </a:lnTo>
                      <a:lnTo>
                        <a:pt x="90" y="600"/>
                      </a:lnTo>
                      <a:lnTo>
                        <a:pt x="90" y="612"/>
                      </a:lnTo>
                      <a:lnTo>
                        <a:pt x="84" y="630"/>
                      </a:lnTo>
                      <a:lnTo>
                        <a:pt x="84" y="648"/>
                      </a:lnTo>
                      <a:lnTo>
                        <a:pt x="90" y="654"/>
                      </a:lnTo>
                      <a:lnTo>
                        <a:pt x="96" y="666"/>
                      </a:lnTo>
                      <a:lnTo>
                        <a:pt x="108" y="678"/>
                      </a:lnTo>
                      <a:lnTo>
                        <a:pt x="132" y="690"/>
                      </a:lnTo>
                      <a:lnTo>
                        <a:pt x="174" y="690"/>
                      </a:lnTo>
                      <a:lnTo>
                        <a:pt x="174" y="696"/>
                      </a:lnTo>
                      <a:lnTo>
                        <a:pt x="168" y="702"/>
                      </a:lnTo>
                      <a:lnTo>
                        <a:pt x="168" y="708"/>
                      </a:lnTo>
                      <a:lnTo>
                        <a:pt x="174" y="714"/>
                      </a:lnTo>
                      <a:lnTo>
                        <a:pt x="240" y="714"/>
                      </a:lnTo>
                      <a:lnTo>
                        <a:pt x="252" y="708"/>
                      </a:lnTo>
                      <a:lnTo>
                        <a:pt x="270" y="708"/>
                      </a:lnTo>
                      <a:lnTo>
                        <a:pt x="300" y="696"/>
                      </a:lnTo>
                      <a:lnTo>
                        <a:pt x="336" y="696"/>
                      </a:lnTo>
                      <a:lnTo>
                        <a:pt x="384" y="672"/>
                      </a:lnTo>
                      <a:lnTo>
                        <a:pt x="462" y="672"/>
                      </a:lnTo>
                      <a:lnTo>
                        <a:pt x="456" y="660"/>
                      </a:lnTo>
                      <a:lnTo>
                        <a:pt x="516" y="630"/>
                      </a:lnTo>
                      <a:lnTo>
                        <a:pt x="576" y="570"/>
                      </a:lnTo>
                      <a:lnTo>
                        <a:pt x="582" y="570"/>
                      </a:lnTo>
                      <a:lnTo>
                        <a:pt x="618" y="534"/>
                      </a:lnTo>
                      <a:lnTo>
                        <a:pt x="624" y="522"/>
                      </a:lnTo>
                      <a:lnTo>
                        <a:pt x="630" y="516"/>
                      </a:lnTo>
                      <a:lnTo>
                        <a:pt x="630" y="504"/>
                      </a:lnTo>
                      <a:lnTo>
                        <a:pt x="624" y="492"/>
                      </a:lnTo>
                      <a:lnTo>
                        <a:pt x="618" y="486"/>
                      </a:lnTo>
                      <a:lnTo>
                        <a:pt x="612" y="474"/>
                      </a:lnTo>
                      <a:lnTo>
                        <a:pt x="540" y="438"/>
                      </a:lnTo>
                      <a:lnTo>
                        <a:pt x="546" y="438"/>
                      </a:lnTo>
                      <a:lnTo>
                        <a:pt x="570" y="414"/>
                      </a:lnTo>
                      <a:lnTo>
                        <a:pt x="570" y="408"/>
                      </a:lnTo>
                      <a:lnTo>
                        <a:pt x="564" y="402"/>
                      </a:lnTo>
                      <a:lnTo>
                        <a:pt x="552" y="396"/>
                      </a:lnTo>
                      <a:lnTo>
                        <a:pt x="528" y="390"/>
                      </a:lnTo>
                      <a:lnTo>
                        <a:pt x="534" y="378"/>
                      </a:lnTo>
                      <a:lnTo>
                        <a:pt x="540" y="372"/>
                      </a:lnTo>
                      <a:lnTo>
                        <a:pt x="540" y="366"/>
                      </a:lnTo>
                      <a:lnTo>
                        <a:pt x="534" y="360"/>
                      </a:lnTo>
                      <a:lnTo>
                        <a:pt x="528" y="360"/>
                      </a:lnTo>
                      <a:lnTo>
                        <a:pt x="522" y="354"/>
                      </a:lnTo>
                      <a:lnTo>
                        <a:pt x="510" y="354"/>
                      </a:lnTo>
                      <a:lnTo>
                        <a:pt x="510" y="342"/>
                      </a:lnTo>
                      <a:lnTo>
                        <a:pt x="498" y="330"/>
                      </a:lnTo>
                      <a:lnTo>
                        <a:pt x="504" y="300"/>
                      </a:lnTo>
                      <a:lnTo>
                        <a:pt x="510" y="300"/>
                      </a:lnTo>
                      <a:lnTo>
                        <a:pt x="522" y="306"/>
                      </a:lnTo>
                      <a:lnTo>
                        <a:pt x="534" y="306"/>
                      </a:lnTo>
                      <a:lnTo>
                        <a:pt x="540" y="300"/>
                      </a:lnTo>
                      <a:lnTo>
                        <a:pt x="540" y="294"/>
                      </a:lnTo>
                      <a:lnTo>
                        <a:pt x="534" y="288"/>
                      </a:lnTo>
                      <a:lnTo>
                        <a:pt x="522" y="282"/>
                      </a:lnTo>
                      <a:lnTo>
                        <a:pt x="498" y="258"/>
                      </a:lnTo>
                      <a:lnTo>
                        <a:pt x="486" y="252"/>
                      </a:lnTo>
                      <a:lnTo>
                        <a:pt x="480" y="240"/>
                      </a:lnTo>
                      <a:lnTo>
                        <a:pt x="468" y="234"/>
                      </a:lnTo>
                      <a:lnTo>
                        <a:pt x="450" y="216"/>
                      </a:lnTo>
                      <a:lnTo>
                        <a:pt x="456" y="210"/>
                      </a:lnTo>
                      <a:lnTo>
                        <a:pt x="468" y="204"/>
                      </a:lnTo>
                      <a:lnTo>
                        <a:pt x="474" y="204"/>
                      </a:lnTo>
                      <a:lnTo>
                        <a:pt x="474" y="192"/>
                      </a:lnTo>
                      <a:lnTo>
                        <a:pt x="480" y="192"/>
                      </a:lnTo>
                      <a:lnTo>
                        <a:pt x="492" y="186"/>
                      </a:lnTo>
                      <a:lnTo>
                        <a:pt x="498" y="186"/>
                      </a:lnTo>
                      <a:lnTo>
                        <a:pt x="498" y="174"/>
                      </a:lnTo>
                      <a:lnTo>
                        <a:pt x="450" y="126"/>
                      </a:lnTo>
                      <a:lnTo>
                        <a:pt x="432" y="126"/>
                      </a:lnTo>
                      <a:lnTo>
                        <a:pt x="426" y="132"/>
                      </a:lnTo>
                      <a:lnTo>
                        <a:pt x="420" y="132"/>
                      </a:lnTo>
                      <a:lnTo>
                        <a:pt x="414" y="126"/>
                      </a:lnTo>
                      <a:lnTo>
                        <a:pt x="414" y="120"/>
                      </a:lnTo>
                      <a:lnTo>
                        <a:pt x="408" y="108"/>
                      </a:lnTo>
                      <a:lnTo>
                        <a:pt x="408" y="96"/>
                      </a:lnTo>
                      <a:lnTo>
                        <a:pt x="426" y="96"/>
                      </a:lnTo>
                      <a:lnTo>
                        <a:pt x="426" y="90"/>
                      </a:lnTo>
                      <a:lnTo>
                        <a:pt x="414" y="78"/>
                      </a:lnTo>
                      <a:lnTo>
                        <a:pt x="420" y="54"/>
                      </a:lnTo>
                      <a:lnTo>
                        <a:pt x="426" y="54"/>
                      </a:lnTo>
                      <a:lnTo>
                        <a:pt x="426" y="60"/>
                      </a:lnTo>
                      <a:lnTo>
                        <a:pt x="432" y="60"/>
                      </a:lnTo>
                      <a:lnTo>
                        <a:pt x="432" y="42"/>
                      </a:lnTo>
                      <a:lnTo>
                        <a:pt x="426" y="30"/>
                      </a:lnTo>
                      <a:lnTo>
                        <a:pt x="414" y="18"/>
                      </a:lnTo>
                      <a:lnTo>
                        <a:pt x="408" y="18"/>
                      </a:lnTo>
                      <a:lnTo>
                        <a:pt x="372" y="12"/>
                      </a:lnTo>
                      <a:lnTo>
                        <a:pt x="372" y="0"/>
                      </a:lnTo>
                      <a:lnTo>
                        <a:pt x="336" y="0"/>
                      </a:lnTo>
                      <a:lnTo>
                        <a:pt x="324" y="6"/>
                      </a:lnTo>
                      <a:lnTo>
                        <a:pt x="294" y="6"/>
                      </a:lnTo>
                      <a:lnTo>
                        <a:pt x="282" y="12"/>
                      </a:lnTo>
                      <a:lnTo>
                        <a:pt x="276" y="12"/>
                      </a:lnTo>
                      <a:lnTo>
                        <a:pt x="264" y="18"/>
                      </a:lnTo>
                      <a:lnTo>
                        <a:pt x="264" y="30"/>
                      </a:lnTo>
                      <a:lnTo>
                        <a:pt x="258" y="36"/>
                      </a:lnTo>
                      <a:lnTo>
                        <a:pt x="258" y="72"/>
                      </a:lnTo>
                      <a:lnTo>
                        <a:pt x="234" y="72"/>
                      </a:lnTo>
                      <a:lnTo>
                        <a:pt x="234" y="78"/>
                      </a:lnTo>
                      <a:lnTo>
                        <a:pt x="228" y="84"/>
                      </a:lnTo>
                      <a:lnTo>
                        <a:pt x="228" y="96"/>
                      </a:lnTo>
                      <a:lnTo>
                        <a:pt x="210" y="96"/>
                      </a:lnTo>
                      <a:lnTo>
                        <a:pt x="204" y="90"/>
                      </a:lnTo>
                      <a:lnTo>
                        <a:pt x="192" y="84"/>
                      </a:lnTo>
                      <a:lnTo>
                        <a:pt x="162" y="84"/>
                      </a:lnTo>
                      <a:close/>
                    </a:path>
                  </a:pathLst>
                </a:custGeom>
                <a:solidFill>
                  <a:srgbClr val="000090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8100" dir="2700000" rotWithShape="0">
                    <a:srgbClr val="808080">
                      <a:alpha val="42999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de-DE" sz="1800">
                    <a:solidFill>
                      <a:schemeClr val="tx1"/>
                    </a:solidFill>
                    <a:latin typeface="Calibri" charset="0"/>
                    <a:cs typeface="ＭＳ Ｐゴシック" charset="-128"/>
                  </a:endParaRPr>
                </a:p>
              </p:txBody>
            </p:sp>
            <p:sp>
              <p:nvSpPr>
                <p:cNvPr id="180" name="Ethiopia"/>
                <p:cNvSpPr>
                  <a:spLocks/>
                </p:cNvSpPr>
                <p:nvPr/>
              </p:nvSpPr>
              <p:spPr bwMode="gray">
                <a:xfrm>
                  <a:off x="3198" y="2913"/>
                  <a:ext cx="259" cy="126"/>
                </a:xfrm>
                <a:custGeom>
                  <a:avLst/>
                  <a:gdLst>
                    <a:gd name="T0" fmla="*/ 119521 w 1056"/>
                    <a:gd name="T1" fmla="*/ 3527 h 924"/>
                    <a:gd name="T2" fmla="*/ 119521 w 1056"/>
                    <a:gd name="T3" fmla="*/ 3527 h 924"/>
                    <a:gd name="T4" fmla="*/ 119521 w 1056"/>
                    <a:gd name="T5" fmla="*/ 3527 h 924"/>
                    <a:gd name="T6" fmla="*/ 119521 w 1056"/>
                    <a:gd name="T7" fmla="*/ 3527 h 924"/>
                    <a:gd name="T8" fmla="*/ 119521 w 1056"/>
                    <a:gd name="T9" fmla="*/ 3527 h 924"/>
                    <a:gd name="T10" fmla="*/ 119521 w 1056"/>
                    <a:gd name="T11" fmla="*/ 3527 h 924"/>
                    <a:gd name="T12" fmla="*/ 119521 w 1056"/>
                    <a:gd name="T13" fmla="*/ 3527 h 924"/>
                    <a:gd name="T14" fmla="*/ 119521 w 1056"/>
                    <a:gd name="T15" fmla="*/ 3527 h 924"/>
                    <a:gd name="T16" fmla="*/ 119521 w 1056"/>
                    <a:gd name="T17" fmla="*/ 3527 h 924"/>
                    <a:gd name="T18" fmla="*/ 119521 w 1056"/>
                    <a:gd name="T19" fmla="*/ 3527 h 924"/>
                    <a:gd name="T20" fmla="*/ 119521 w 1056"/>
                    <a:gd name="T21" fmla="*/ 3527 h 924"/>
                    <a:gd name="T22" fmla="*/ 119521 w 1056"/>
                    <a:gd name="T23" fmla="*/ 3527 h 924"/>
                    <a:gd name="T24" fmla="*/ 119521 w 1056"/>
                    <a:gd name="T25" fmla="*/ 3527 h 924"/>
                    <a:gd name="T26" fmla="*/ 119521 w 1056"/>
                    <a:gd name="T27" fmla="*/ 3527 h 924"/>
                    <a:gd name="T28" fmla="*/ 119521 w 1056"/>
                    <a:gd name="T29" fmla="*/ 3527 h 924"/>
                    <a:gd name="T30" fmla="*/ 119521 w 1056"/>
                    <a:gd name="T31" fmla="*/ 3527 h 924"/>
                    <a:gd name="T32" fmla="*/ 119521 w 1056"/>
                    <a:gd name="T33" fmla="*/ 3527 h 924"/>
                    <a:gd name="T34" fmla="*/ 119521 w 1056"/>
                    <a:gd name="T35" fmla="*/ 3527 h 924"/>
                    <a:gd name="T36" fmla="*/ 119521 w 1056"/>
                    <a:gd name="T37" fmla="*/ 3527 h 924"/>
                    <a:gd name="T38" fmla="*/ 119521 w 1056"/>
                    <a:gd name="T39" fmla="*/ 3527 h 924"/>
                    <a:gd name="T40" fmla="*/ 119521 w 1056"/>
                    <a:gd name="T41" fmla="*/ 3527 h 924"/>
                    <a:gd name="T42" fmla="*/ 119521 w 1056"/>
                    <a:gd name="T43" fmla="*/ 3527 h 924"/>
                    <a:gd name="T44" fmla="*/ 119521 w 1056"/>
                    <a:gd name="T45" fmla="*/ 3527 h 924"/>
                    <a:gd name="T46" fmla="*/ 119521 w 1056"/>
                    <a:gd name="T47" fmla="*/ 3527 h 924"/>
                    <a:gd name="T48" fmla="*/ 119521 w 1056"/>
                    <a:gd name="T49" fmla="*/ 3527 h 924"/>
                    <a:gd name="T50" fmla="*/ 119521 w 1056"/>
                    <a:gd name="T51" fmla="*/ 3527 h 924"/>
                    <a:gd name="T52" fmla="*/ 119521 w 1056"/>
                    <a:gd name="T53" fmla="*/ 3527 h 924"/>
                    <a:gd name="T54" fmla="*/ 119521 w 1056"/>
                    <a:gd name="T55" fmla="*/ 3527 h 924"/>
                    <a:gd name="T56" fmla="*/ 119521 w 1056"/>
                    <a:gd name="T57" fmla="*/ 3527 h 924"/>
                    <a:gd name="T58" fmla="*/ 119521 w 1056"/>
                    <a:gd name="T59" fmla="*/ 3527 h 924"/>
                    <a:gd name="T60" fmla="*/ 119521 w 1056"/>
                    <a:gd name="T61" fmla="*/ 3527 h 924"/>
                    <a:gd name="T62" fmla="*/ 119521 w 1056"/>
                    <a:gd name="T63" fmla="*/ 3527 h 924"/>
                    <a:gd name="T64" fmla="*/ 119521 w 1056"/>
                    <a:gd name="T65" fmla="*/ 3527 h 924"/>
                    <a:gd name="T66" fmla="*/ 119521 w 1056"/>
                    <a:gd name="T67" fmla="*/ 3527 h 924"/>
                    <a:gd name="T68" fmla="*/ 119521 w 1056"/>
                    <a:gd name="T69" fmla="*/ 3527 h 924"/>
                    <a:gd name="T70" fmla="*/ 119521 w 1056"/>
                    <a:gd name="T71" fmla="*/ 3527 h 924"/>
                    <a:gd name="T72" fmla="*/ 119521 w 1056"/>
                    <a:gd name="T73" fmla="*/ 0 h 924"/>
                    <a:gd name="T74" fmla="*/ 119521 w 1056"/>
                    <a:gd name="T75" fmla="*/ 3527 h 924"/>
                    <a:gd name="T76" fmla="*/ 119521 w 1056"/>
                    <a:gd name="T77" fmla="*/ 3527 h 924"/>
                    <a:gd name="T78" fmla="*/ 119521 w 1056"/>
                    <a:gd name="T79" fmla="*/ 3527 h 924"/>
                    <a:gd name="T80" fmla="*/ 119521 w 1056"/>
                    <a:gd name="T81" fmla="*/ 3527 h 924"/>
                    <a:gd name="T82" fmla="*/ 119521 w 1056"/>
                    <a:gd name="T83" fmla="*/ 3527 h 924"/>
                    <a:gd name="T84" fmla="*/ 119521 w 1056"/>
                    <a:gd name="T85" fmla="*/ 3527 h 924"/>
                    <a:gd name="T86" fmla="*/ 119521 w 1056"/>
                    <a:gd name="T87" fmla="*/ 3527 h 924"/>
                    <a:gd name="T88" fmla="*/ 119521 w 1056"/>
                    <a:gd name="T89" fmla="*/ 3527 h 924"/>
                    <a:gd name="T90" fmla="*/ 119521 w 1056"/>
                    <a:gd name="T91" fmla="*/ 3527 h 924"/>
                    <a:gd name="T92" fmla="*/ 119521 w 1056"/>
                    <a:gd name="T93" fmla="*/ 3527 h 924"/>
                    <a:gd name="T94" fmla="*/ 119521 w 1056"/>
                    <a:gd name="T95" fmla="*/ 3527 h 924"/>
                    <a:gd name="T96" fmla="*/ 119521 w 1056"/>
                    <a:gd name="T97" fmla="*/ 3527 h 924"/>
                    <a:gd name="T98" fmla="*/ 119521 w 1056"/>
                    <a:gd name="T99" fmla="*/ 3527 h 924"/>
                    <a:gd name="T100" fmla="*/ 119521 w 1056"/>
                    <a:gd name="T101" fmla="*/ 3527 h 924"/>
                    <a:gd name="T102" fmla="*/ 119521 w 1056"/>
                    <a:gd name="T103" fmla="*/ 3527 h 924"/>
                    <a:gd name="T104" fmla="*/ 119521 w 1056"/>
                    <a:gd name="T105" fmla="*/ 3527 h 924"/>
                    <a:gd name="T106" fmla="*/ 119521 w 1056"/>
                    <a:gd name="T107" fmla="*/ 3527 h 924"/>
                    <a:gd name="T108" fmla="*/ 119521 w 1056"/>
                    <a:gd name="T109" fmla="*/ 3527 h 924"/>
                    <a:gd name="T110" fmla="*/ 119521 w 1056"/>
                    <a:gd name="T111" fmla="*/ 3527 h 924"/>
                    <a:gd name="T112" fmla="*/ 119521 w 1056"/>
                    <a:gd name="T113" fmla="*/ 3527 h 924"/>
                    <a:gd name="T114" fmla="*/ 119521 w 1056"/>
                    <a:gd name="T115" fmla="*/ 3527 h 924"/>
                    <a:gd name="T116" fmla="*/ 119521 w 1056"/>
                    <a:gd name="T117" fmla="*/ 3527 h 92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56"/>
                    <a:gd name="T178" fmla="*/ 0 h 924"/>
                    <a:gd name="T179" fmla="*/ 1056 w 1056"/>
                    <a:gd name="T180" fmla="*/ 924 h 92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56" h="924">
                      <a:moveTo>
                        <a:pt x="84" y="642"/>
                      </a:moveTo>
                      <a:lnTo>
                        <a:pt x="108" y="642"/>
                      </a:lnTo>
                      <a:lnTo>
                        <a:pt x="114" y="666"/>
                      </a:lnTo>
                      <a:lnTo>
                        <a:pt x="126" y="666"/>
                      </a:lnTo>
                      <a:lnTo>
                        <a:pt x="126" y="702"/>
                      </a:lnTo>
                      <a:lnTo>
                        <a:pt x="138" y="708"/>
                      </a:lnTo>
                      <a:lnTo>
                        <a:pt x="138" y="726"/>
                      </a:lnTo>
                      <a:lnTo>
                        <a:pt x="156" y="762"/>
                      </a:lnTo>
                      <a:lnTo>
                        <a:pt x="168" y="768"/>
                      </a:lnTo>
                      <a:lnTo>
                        <a:pt x="186" y="768"/>
                      </a:lnTo>
                      <a:lnTo>
                        <a:pt x="192" y="774"/>
                      </a:lnTo>
                      <a:lnTo>
                        <a:pt x="198" y="786"/>
                      </a:lnTo>
                      <a:lnTo>
                        <a:pt x="198" y="804"/>
                      </a:lnTo>
                      <a:lnTo>
                        <a:pt x="210" y="840"/>
                      </a:lnTo>
                      <a:lnTo>
                        <a:pt x="282" y="846"/>
                      </a:lnTo>
                      <a:lnTo>
                        <a:pt x="360" y="906"/>
                      </a:lnTo>
                      <a:lnTo>
                        <a:pt x="390" y="906"/>
                      </a:lnTo>
                      <a:lnTo>
                        <a:pt x="402" y="912"/>
                      </a:lnTo>
                      <a:lnTo>
                        <a:pt x="432" y="912"/>
                      </a:lnTo>
                      <a:lnTo>
                        <a:pt x="444" y="918"/>
                      </a:lnTo>
                      <a:lnTo>
                        <a:pt x="450" y="918"/>
                      </a:lnTo>
                      <a:lnTo>
                        <a:pt x="462" y="924"/>
                      </a:lnTo>
                      <a:lnTo>
                        <a:pt x="486" y="906"/>
                      </a:lnTo>
                      <a:lnTo>
                        <a:pt x="486" y="894"/>
                      </a:lnTo>
                      <a:lnTo>
                        <a:pt x="498" y="882"/>
                      </a:lnTo>
                      <a:lnTo>
                        <a:pt x="510" y="882"/>
                      </a:lnTo>
                      <a:lnTo>
                        <a:pt x="522" y="876"/>
                      </a:lnTo>
                      <a:lnTo>
                        <a:pt x="528" y="870"/>
                      </a:lnTo>
                      <a:lnTo>
                        <a:pt x="534" y="870"/>
                      </a:lnTo>
                      <a:lnTo>
                        <a:pt x="552" y="852"/>
                      </a:lnTo>
                      <a:lnTo>
                        <a:pt x="576" y="882"/>
                      </a:lnTo>
                      <a:lnTo>
                        <a:pt x="606" y="882"/>
                      </a:lnTo>
                      <a:lnTo>
                        <a:pt x="612" y="876"/>
                      </a:lnTo>
                      <a:lnTo>
                        <a:pt x="636" y="882"/>
                      </a:lnTo>
                      <a:lnTo>
                        <a:pt x="636" y="876"/>
                      </a:lnTo>
                      <a:lnTo>
                        <a:pt x="648" y="864"/>
                      </a:lnTo>
                      <a:lnTo>
                        <a:pt x="660" y="864"/>
                      </a:lnTo>
                      <a:lnTo>
                        <a:pt x="672" y="858"/>
                      </a:lnTo>
                      <a:lnTo>
                        <a:pt x="696" y="858"/>
                      </a:lnTo>
                      <a:lnTo>
                        <a:pt x="714" y="840"/>
                      </a:lnTo>
                      <a:lnTo>
                        <a:pt x="714" y="828"/>
                      </a:lnTo>
                      <a:lnTo>
                        <a:pt x="726" y="822"/>
                      </a:lnTo>
                      <a:lnTo>
                        <a:pt x="732" y="816"/>
                      </a:lnTo>
                      <a:lnTo>
                        <a:pt x="744" y="810"/>
                      </a:lnTo>
                      <a:lnTo>
                        <a:pt x="756" y="810"/>
                      </a:lnTo>
                      <a:lnTo>
                        <a:pt x="762" y="804"/>
                      </a:lnTo>
                      <a:lnTo>
                        <a:pt x="846" y="804"/>
                      </a:lnTo>
                      <a:lnTo>
                        <a:pt x="1056" y="558"/>
                      </a:lnTo>
                      <a:lnTo>
                        <a:pt x="984" y="564"/>
                      </a:lnTo>
                      <a:lnTo>
                        <a:pt x="948" y="546"/>
                      </a:lnTo>
                      <a:lnTo>
                        <a:pt x="936" y="534"/>
                      </a:lnTo>
                      <a:lnTo>
                        <a:pt x="918" y="528"/>
                      </a:lnTo>
                      <a:lnTo>
                        <a:pt x="906" y="522"/>
                      </a:lnTo>
                      <a:lnTo>
                        <a:pt x="882" y="516"/>
                      </a:lnTo>
                      <a:lnTo>
                        <a:pt x="810" y="492"/>
                      </a:lnTo>
                      <a:lnTo>
                        <a:pt x="774" y="474"/>
                      </a:lnTo>
                      <a:lnTo>
                        <a:pt x="768" y="462"/>
                      </a:lnTo>
                      <a:lnTo>
                        <a:pt x="762" y="456"/>
                      </a:lnTo>
                      <a:lnTo>
                        <a:pt x="756" y="444"/>
                      </a:lnTo>
                      <a:lnTo>
                        <a:pt x="732" y="444"/>
                      </a:lnTo>
                      <a:lnTo>
                        <a:pt x="732" y="438"/>
                      </a:lnTo>
                      <a:lnTo>
                        <a:pt x="726" y="432"/>
                      </a:lnTo>
                      <a:lnTo>
                        <a:pt x="714" y="408"/>
                      </a:lnTo>
                      <a:lnTo>
                        <a:pt x="708" y="402"/>
                      </a:lnTo>
                      <a:lnTo>
                        <a:pt x="702" y="390"/>
                      </a:lnTo>
                      <a:lnTo>
                        <a:pt x="696" y="384"/>
                      </a:lnTo>
                      <a:lnTo>
                        <a:pt x="690" y="372"/>
                      </a:lnTo>
                      <a:lnTo>
                        <a:pt x="690" y="360"/>
                      </a:lnTo>
                      <a:lnTo>
                        <a:pt x="678" y="348"/>
                      </a:lnTo>
                      <a:lnTo>
                        <a:pt x="696" y="318"/>
                      </a:lnTo>
                      <a:lnTo>
                        <a:pt x="690" y="312"/>
                      </a:lnTo>
                      <a:lnTo>
                        <a:pt x="678" y="306"/>
                      </a:lnTo>
                      <a:lnTo>
                        <a:pt x="666" y="306"/>
                      </a:lnTo>
                      <a:lnTo>
                        <a:pt x="660" y="312"/>
                      </a:lnTo>
                      <a:lnTo>
                        <a:pt x="654" y="312"/>
                      </a:lnTo>
                      <a:lnTo>
                        <a:pt x="648" y="318"/>
                      </a:lnTo>
                      <a:lnTo>
                        <a:pt x="624" y="318"/>
                      </a:lnTo>
                      <a:lnTo>
                        <a:pt x="612" y="306"/>
                      </a:lnTo>
                      <a:lnTo>
                        <a:pt x="612" y="294"/>
                      </a:lnTo>
                      <a:lnTo>
                        <a:pt x="606" y="276"/>
                      </a:lnTo>
                      <a:lnTo>
                        <a:pt x="606" y="264"/>
                      </a:lnTo>
                      <a:lnTo>
                        <a:pt x="624" y="246"/>
                      </a:lnTo>
                      <a:lnTo>
                        <a:pt x="654" y="192"/>
                      </a:lnTo>
                      <a:lnTo>
                        <a:pt x="642" y="174"/>
                      </a:lnTo>
                      <a:lnTo>
                        <a:pt x="630" y="174"/>
                      </a:lnTo>
                      <a:lnTo>
                        <a:pt x="618" y="168"/>
                      </a:lnTo>
                      <a:lnTo>
                        <a:pt x="612" y="162"/>
                      </a:lnTo>
                      <a:lnTo>
                        <a:pt x="612" y="138"/>
                      </a:lnTo>
                      <a:lnTo>
                        <a:pt x="600" y="126"/>
                      </a:lnTo>
                      <a:lnTo>
                        <a:pt x="576" y="114"/>
                      </a:lnTo>
                      <a:lnTo>
                        <a:pt x="570" y="108"/>
                      </a:lnTo>
                      <a:lnTo>
                        <a:pt x="546" y="72"/>
                      </a:lnTo>
                      <a:lnTo>
                        <a:pt x="534" y="66"/>
                      </a:lnTo>
                      <a:lnTo>
                        <a:pt x="528" y="60"/>
                      </a:lnTo>
                      <a:lnTo>
                        <a:pt x="516" y="60"/>
                      </a:lnTo>
                      <a:lnTo>
                        <a:pt x="498" y="36"/>
                      </a:lnTo>
                      <a:lnTo>
                        <a:pt x="468" y="36"/>
                      </a:lnTo>
                      <a:lnTo>
                        <a:pt x="462" y="30"/>
                      </a:lnTo>
                      <a:lnTo>
                        <a:pt x="444" y="30"/>
                      </a:lnTo>
                      <a:lnTo>
                        <a:pt x="432" y="36"/>
                      </a:lnTo>
                      <a:lnTo>
                        <a:pt x="420" y="36"/>
                      </a:lnTo>
                      <a:lnTo>
                        <a:pt x="420" y="24"/>
                      </a:lnTo>
                      <a:lnTo>
                        <a:pt x="414" y="18"/>
                      </a:lnTo>
                      <a:lnTo>
                        <a:pt x="408" y="24"/>
                      </a:lnTo>
                      <a:lnTo>
                        <a:pt x="402" y="36"/>
                      </a:lnTo>
                      <a:lnTo>
                        <a:pt x="372" y="36"/>
                      </a:lnTo>
                      <a:lnTo>
                        <a:pt x="366" y="24"/>
                      </a:lnTo>
                      <a:lnTo>
                        <a:pt x="360" y="18"/>
                      </a:lnTo>
                      <a:lnTo>
                        <a:pt x="354" y="18"/>
                      </a:lnTo>
                      <a:lnTo>
                        <a:pt x="342" y="6"/>
                      </a:lnTo>
                      <a:lnTo>
                        <a:pt x="330" y="0"/>
                      </a:lnTo>
                      <a:lnTo>
                        <a:pt x="330" y="12"/>
                      </a:lnTo>
                      <a:lnTo>
                        <a:pt x="324" y="24"/>
                      </a:lnTo>
                      <a:lnTo>
                        <a:pt x="318" y="42"/>
                      </a:lnTo>
                      <a:lnTo>
                        <a:pt x="318" y="54"/>
                      </a:lnTo>
                      <a:lnTo>
                        <a:pt x="306" y="66"/>
                      </a:lnTo>
                      <a:lnTo>
                        <a:pt x="288" y="48"/>
                      </a:lnTo>
                      <a:lnTo>
                        <a:pt x="288" y="42"/>
                      </a:lnTo>
                      <a:lnTo>
                        <a:pt x="282" y="36"/>
                      </a:lnTo>
                      <a:lnTo>
                        <a:pt x="276" y="36"/>
                      </a:lnTo>
                      <a:lnTo>
                        <a:pt x="276" y="42"/>
                      </a:lnTo>
                      <a:lnTo>
                        <a:pt x="270" y="48"/>
                      </a:lnTo>
                      <a:lnTo>
                        <a:pt x="234" y="48"/>
                      </a:lnTo>
                      <a:lnTo>
                        <a:pt x="234" y="90"/>
                      </a:lnTo>
                      <a:lnTo>
                        <a:pt x="228" y="96"/>
                      </a:lnTo>
                      <a:lnTo>
                        <a:pt x="222" y="108"/>
                      </a:lnTo>
                      <a:lnTo>
                        <a:pt x="216" y="114"/>
                      </a:lnTo>
                      <a:lnTo>
                        <a:pt x="210" y="126"/>
                      </a:lnTo>
                      <a:lnTo>
                        <a:pt x="210" y="174"/>
                      </a:lnTo>
                      <a:lnTo>
                        <a:pt x="180" y="174"/>
                      </a:lnTo>
                      <a:lnTo>
                        <a:pt x="174" y="180"/>
                      </a:lnTo>
                      <a:lnTo>
                        <a:pt x="168" y="192"/>
                      </a:lnTo>
                      <a:lnTo>
                        <a:pt x="162" y="198"/>
                      </a:lnTo>
                      <a:lnTo>
                        <a:pt x="162" y="234"/>
                      </a:lnTo>
                      <a:lnTo>
                        <a:pt x="156" y="240"/>
                      </a:lnTo>
                      <a:lnTo>
                        <a:pt x="144" y="240"/>
                      </a:lnTo>
                      <a:lnTo>
                        <a:pt x="138" y="246"/>
                      </a:lnTo>
                      <a:lnTo>
                        <a:pt x="138" y="270"/>
                      </a:lnTo>
                      <a:lnTo>
                        <a:pt x="126" y="288"/>
                      </a:lnTo>
                      <a:lnTo>
                        <a:pt x="126" y="294"/>
                      </a:lnTo>
                      <a:lnTo>
                        <a:pt x="132" y="300"/>
                      </a:lnTo>
                      <a:lnTo>
                        <a:pt x="132" y="336"/>
                      </a:lnTo>
                      <a:lnTo>
                        <a:pt x="126" y="342"/>
                      </a:lnTo>
                      <a:lnTo>
                        <a:pt x="114" y="342"/>
                      </a:lnTo>
                      <a:lnTo>
                        <a:pt x="108" y="336"/>
                      </a:lnTo>
                      <a:lnTo>
                        <a:pt x="108" y="324"/>
                      </a:lnTo>
                      <a:lnTo>
                        <a:pt x="102" y="324"/>
                      </a:lnTo>
                      <a:lnTo>
                        <a:pt x="84" y="342"/>
                      </a:lnTo>
                      <a:lnTo>
                        <a:pt x="84" y="360"/>
                      </a:lnTo>
                      <a:lnTo>
                        <a:pt x="90" y="372"/>
                      </a:lnTo>
                      <a:lnTo>
                        <a:pt x="90" y="390"/>
                      </a:lnTo>
                      <a:lnTo>
                        <a:pt x="84" y="396"/>
                      </a:lnTo>
                      <a:lnTo>
                        <a:pt x="72" y="402"/>
                      </a:lnTo>
                      <a:lnTo>
                        <a:pt x="66" y="414"/>
                      </a:lnTo>
                      <a:lnTo>
                        <a:pt x="66" y="426"/>
                      </a:lnTo>
                      <a:lnTo>
                        <a:pt x="72" y="438"/>
                      </a:lnTo>
                      <a:lnTo>
                        <a:pt x="72" y="450"/>
                      </a:lnTo>
                      <a:lnTo>
                        <a:pt x="78" y="456"/>
                      </a:lnTo>
                      <a:lnTo>
                        <a:pt x="78" y="492"/>
                      </a:lnTo>
                      <a:lnTo>
                        <a:pt x="72" y="504"/>
                      </a:lnTo>
                      <a:lnTo>
                        <a:pt x="72" y="516"/>
                      </a:lnTo>
                      <a:lnTo>
                        <a:pt x="66" y="522"/>
                      </a:lnTo>
                      <a:lnTo>
                        <a:pt x="54" y="522"/>
                      </a:lnTo>
                      <a:lnTo>
                        <a:pt x="48" y="528"/>
                      </a:lnTo>
                      <a:lnTo>
                        <a:pt x="42" y="522"/>
                      </a:lnTo>
                      <a:lnTo>
                        <a:pt x="6" y="522"/>
                      </a:lnTo>
                      <a:lnTo>
                        <a:pt x="12" y="546"/>
                      </a:lnTo>
                      <a:lnTo>
                        <a:pt x="6" y="552"/>
                      </a:lnTo>
                      <a:lnTo>
                        <a:pt x="0" y="564"/>
                      </a:lnTo>
                      <a:lnTo>
                        <a:pt x="0" y="576"/>
                      </a:lnTo>
                      <a:lnTo>
                        <a:pt x="6" y="576"/>
                      </a:lnTo>
                      <a:lnTo>
                        <a:pt x="18" y="582"/>
                      </a:lnTo>
                      <a:lnTo>
                        <a:pt x="42" y="582"/>
                      </a:lnTo>
                      <a:lnTo>
                        <a:pt x="48" y="588"/>
                      </a:lnTo>
                      <a:lnTo>
                        <a:pt x="60" y="594"/>
                      </a:lnTo>
                      <a:lnTo>
                        <a:pt x="66" y="606"/>
                      </a:lnTo>
                      <a:lnTo>
                        <a:pt x="78" y="612"/>
                      </a:lnTo>
                      <a:lnTo>
                        <a:pt x="78" y="630"/>
                      </a:lnTo>
                      <a:lnTo>
                        <a:pt x="84" y="6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1" name="Estonia"/>
                <p:cNvSpPr>
                  <a:spLocks noEditPoints="1"/>
                </p:cNvSpPr>
                <p:nvPr/>
              </p:nvSpPr>
              <p:spPr bwMode="gray">
                <a:xfrm>
                  <a:off x="2963" y="2427"/>
                  <a:ext cx="86" cy="21"/>
                </a:xfrm>
                <a:custGeom>
                  <a:avLst/>
                  <a:gdLst>
                    <a:gd name="T0" fmla="*/ 125100 w 348"/>
                    <a:gd name="T1" fmla="*/ 3277 h 156"/>
                    <a:gd name="T2" fmla="*/ 125100 w 348"/>
                    <a:gd name="T3" fmla="*/ 3277 h 156"/>
                    <a:gd name="T4" fmla="*/ 125100 w 348"/>
                    <a:gd name="T5" fmla="*/ 3277 h 156"/>
                    <a:gd name="T6" fmla="*/ 125100 w 348"/>
                    <a:gd name="T7" fmla="*/ 3277 h 156"/>
                    <a:gd name="T8" fmla="*/ 125100 w 348"/>
                    <a:gd name="T9" fmla="*/ 3277 h 156"/>
                    <a:gd name="T10" fmla="*/ 125100 w 348"/>
                    <a:gd name="T11" fmla="*/ 3277 h 156"/>
                    <a:gd name="T12" fmla="*/ 125100 w 348"/>
                    <a:gd name="T13" fmla="*/ 3277 h 156"/>
                    <a:gd name="T14" fmla="*/ 125100 w 348"/>
                    <a:gd name="T15" fmla="*/ 0 h 156"/>
                    <a:gd name="T16" fmla="*/ 125100 w 348"/>
                    <a:gd name="T17" fmla="*/ 3277 h 156"/>
                    <a:gd name="T18" fmla="*/ 125100 w 348"/>
                    <a:gd name="T19" fmla="*/ 3277 h 156"/>
                    <a:gd name="T20" fmla="*/ 125100 w 348"/>
                    <a:gd name="T21" fmla="*/ 3277 h 156"/>
                    <a:gd name="T22" fmla="*/ 125100 w 348"/>
                    <a:gd name="T23" fmla="*/ 3277 h 156"/>
                    <a:gd name="T24" fmla="*/ 125100 w 348"/>
                    <a:gd name="T25" fmla="*/ 3277 h 156"/>
                    <a:gd name="T26" fmla="*/ 125100 w 348"/>
                    <a:gd name="T27" fmla="*/ 3277 h 156"/>
                    <a:gd name="T28" fmla="*/ 125100 w 348"/>
                    <a:gd name="T29" fmla="*/ 3277 h 156"/>
                    <a:gd name="T30" fmla="*/ 125100 w 348"/>
                    <a:gd name="T31" fmla="*/ 3277 h 156"/>
                    <a:gd name="T32" fmla="*/ 125100 w 348"/>
                    <a:gd name="T33" fmla="*/ 3277 h 156"/>
                    <a:gd name="T34" fmla="*/ 125100 w 348"/>
                    <a:gd name="T35" fmla="*/ 3277 h 156"/>
                    <a:gd name="T36" fmla="*/ 125100 w 348"/>
                    <a:gd name="T37" fmla="*/ 3277 h 156"/>
                    <a:gd name="T38" fmla="*/ 125100 w 348"/>
                    <a:gd name="T39" fmla="*/ 3277 h 156"/>
                    <a:gd name="T40" fmla="*/ 125100 w 348"/>
                    <a:gd name="T41" fmla="*/ 3277 h 156"/>
                    <a:gd name="T42" fmla="*/ 125100 w 348"/>
                    <a:gd name="T43" fmla="*/ 3277 h 156"/>
                    <a:gd name="T44" fmla="*/ 125100 w 348"/>
                    <a:gd name="T45" fmla="*/ 3277 h 156"/>
                    <a:gd name="T46" fmla="*/ 125100 w 348"/>
                    <a:gd name="T47" fmla="*/ 3277 h 156"/>
                    <a:gd name="T48" fmla="*/ 0 w 348"/>
                    <a:gd name="T49" fmla="*/ 3277 h 156"/>
                    <a:gd name="T50" fmla="*/ 125100 w 348"/>
                    <a:gd name="T51" fmla="*/ 3277 h 156"/>
                    <a:gd name="T52" fmla="*/ 125100 w 348"/>
                    <a:gd name="T53" fmla="*/ 3277 h 156"/>
                    <a:gd name="T54" fmla="*/ 125100 w 348"/>
                    <a:gd name="T55" fmla="*/ 3277 h 156"/>
                    <a:gd name="T56" fmla="*/ 125100 w 348"/>
                    <a:gd name="T57" fmla="*/ 3277 h 156"/>
                    <a:gd name="T58" fmla="*/ 125100 w 348"/>
                    <a:gd name="T59" fmla="*/ 3277 h 156"/>
                    <a:gd name="T60" fmla="*/ 125100 w 348"/>
                    <a:gd name="T61" fmla="*/ 3277 h 156"/>
                    <a:gd name="T62" fmla="*/ 125100 w 348"/>
                    <a:gd name="T63" fmla="*/ 3277 h 156"/>
                    <a:gd name="T64" fmla="*/ 125100 w 348"/>
                    <a:gd name="T65" fmla="*/ 3277 h 156"/>
                    <a:gd name="T66" fmla="*/ 125100 w 348"/>
                    <a:gd name="T67" fmla="*/ 3277 h 156"/>
                    <a:gd name="T68" fmla="*/ 125100 w 348"/>
                    <a:gd name="T69" fmla="*/ 3277 h 156"/>
                    <a:gd name="T70" fmla="*/ 125100 w 348"/>
                    <a:gd name="T71" fmla="*/ 3277 h 1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48"/>
                    <a:gd name="T109" fmla="*/ 0 h 156"/>
                    <a:gd name="T110" fmla="*/ 348 w 348"/>
                    <a:gd name="T111" fmla="*/ 156 h 1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48" h="156">
                      <a:moveTo>
                        <a:pt x="336" y="114"/>
                      </a:moveTo>
                      <a:lnTo>
                        <a:pt x="324" y="108"/>
                      </a:lnTo>
                      <a:lnTo>
                        <a:pt x="336" y="84"/>
                      </a:lnTo>
                      <a:lnTo>
                        <a:pt x="318" y="78"/>
                      </a:lnTo>
                      <a:lnTo>
                        <a:pt x="318" y="60"/>
                      </a:lnTo>
                      <a:lnTo>
                        <a:pt x="330" y="48"/>
                      </a:lnTo>
                      <a:lnTo>
                        <a:pt x="336" y="48"/>
                      </a:lnTo>
                      <a:lnTo>
                        <a:pt x="342" y="42"/>
                      </a:lnTo>
                      <a:lnTo>
                        <a:pt x="336" y="30"/>
                      </a:lnTo>
                      <a:lnTo>
                        <a:pt x="342" y="18"/>
                      </a:lnTo>
                      <a:lnTo>
                        <a:pt x="330" y="12"/>
                      </a:lnTo>
                      <a:lnTo>
                        <a:pt x="312" y="12"/>
                      </a:lnTo>
                      <a:lnTo>
                        <a:pt x="294" y="6"/>
                      </a:lnTo>
                      <a:lnTo>
                        <a:pt x="276" y="6"/>
                      </a:lnTo>
                      <a:lnTo>
                        <a:pt x="264" y="0"/>
                      </a:lnTo>
                      <a:lnTo>
                        <a:pt x="204" y="0"/>
                      </a:lnTo>
                      <a:lnTo>
                        <a:pt x="192" y="6"/>
                      </a:lnTo>
                      <a:lnTo>
                        <a:pt x="156" y="6"/>
                      </a:lnTo>
                      <a:lnTo>
                        <a:pt x="150" y="12"/>
                      </a:lnTo>
                      <a:lnTo>
                        <a:pt x="126" y="24"/>
                      </a:lnTo>
                      <a:lnTo>
                        <a:pt x="108" y="30"/>
                      </a:lnTo>
                      <a:lnTo>
                        <a:pt x="96" y="36"/>
                      </a:lnTo>
                      <a:lnTo>
                        <a:pt x="90" y="36"/>
                      </a:lnTo>
                      <a:lnTo>
                        <a:pt x="84" y="42"/>
                      </a:lnTo>
                      <a:lnTo>
                        <a:pt x="84" y="48"/>
                      </a:lnTo>
                      <a:lnTo>
                        <a:pt x="90" y="60"/>
                      </a:lnTo>
                      <a:lnTo>
                        <a:pt x="90" y="72"/>
                      </a:lnTo>
                      <a:lnTo>
                        <a:pt x="96" y="78"/>
                      </a:lnTo>
                      <a:lnTo>
                        <a:pt x="96" y="84"/>
                      </a:lnTo>
                      <a:lnTo>
                        <a:pt x="150" y="90"/>
                      </a:lnTo>
                      <a:lnTo>
                        <a:pt x="138" y="126"/>
                      </a:lnTo>
                      <a:lnTo>
                        <a:pt x="150" y="126"/>
                      </a:lnTo>
                      <a:lnTo>
                        <a:pt x="180" y="114"/>
                      </a:lnTo>
                      <a:lnTo>
                        <a:pt x="210" y="114"/>
                      </a:lnTo>
                      <a:lnTo>
                        <a:pt x="234" y="126"/>
                      </a:lnTo>
                      <a:lnTo>
                        <a:pt x="240" y="132"/>
                      </a:lnTo>
                      <a:lnTo>
                        <a:pt x="252" y="138"/>
                      </a:lnTo>
                      <a:lnTo>
                        <a:pt x="270" y="156"/>
                      </a:lnTo>
                      <a:lnTo>
                        <a:pt x="288" y="156"/>
                      </a:lnTo>
                      <a:lnTo>
                        <a:pt x="294" y="150"/>
                      </a:lnTo>
                      <a:lnTo>
                        <a:pt x="312" y="150"/>
                      </a:lnTo>
                      <a:lnTo>
                        <a:pt x="318" y="156"/>
                      </a:lnTo>
                      <a:lnTo>
                        <a:pt x="330" y="156"/>
                      </a:lnTo>
                      <a:lnTo>
                        <a:pt x="330" y="144"/>
                      </a:lnTo>
                      <a:lnTo>
                        <a:pt x="348" y="132"/>
                      </a:lnTo>
                      <a:lnTo>
                        <a:pt x="336" y="114"/>
                      </a:lnTo>
                      <a:close/>
                      <a:moveTo>
                        <a:pt x="36" y="78"/>
                      </a:moveTo>
                      <a:lnTo>
                        <a:pt x="6" y="78"/>
                      </a:lnTo>
                      <a:lnTo>
                        <a:pt x="0" y="84"/>
                      </a:lnTo>
                      <a:lnTo>
                        <a:pt x="0" y="102"/>
                      </a:lnTo>
                      <a:lnTo>
                        <a:pt x="6" y="108"/>
                      </a:lnTo>
                      <a:lnTo>
                        <a:pt x="18" y="132"/>
                      </a:lnTo>
                      <a:lnTo>
                        <a:pt x="24" y="126"/>
                      </a:lnTo>
                      <a:lnTo>
                        <a:pt x="30" y="114"/>
                      </a:lnTo>
                      <a:lnTo>
                        <a:pt x="42" y="108"/>
                      </a:lnTo>
                      <a:lnTo>
                        <a:pt x="54" y="108"/>
                      </a:lnTo>
                      <a:lnTo>
                        <a:pt x="60" y="102"/>
                      </a:lnTo>
                      <a:lnTo>
                        <a:pt x="72" y="96"/>
                      </a:lnTo>
                      <a:lnTo>
                        <a:pt x="78" y="90"/>
                      </a:lnTo>
                      <a:lnTo>
                        <a:pt x="72" y="72"/>
                      </a:lnTo>
                      <a:lnTo>
                        <a:pt x="36" y="78"/>
                      </a:lnTo>
                      <a:close/>
                      <a:moveTo>
                        <a:pt x="36" y="66"/>
                      </a:moveTo>
                      <a:lnTo>
                        <a:pt x="48" y="66"/>
                      </a:lnTo>
                      <a:lnTo>
                        <a:pt x="54" y="54"/>
                      </a:lnTo>
                      <a:lnTo>
                        <a:pt x="60" y="48"/>
                      </a:lnTo>
                      <a:lnTo>
                        <a:pt x="60" y="42"/>
                      </a:lnTo>
                      <a:lnTo>
                        <a:pt x="54" y="36"/>
                      </a:lnTo>
                      <a:lnTo>
                        <a:pt x="48" y="36"/>
                      </a:lnTo>
                      <a:lnTo>
                        <a:pt x="36" y="42"/>
                      </a:lnTo>
                      <a:lnTo>
                        <a:pt x="30" y="48"/>
                      </a:lnTo>
                      <a:lnTo>
                        <a:pt x="24" y="60"/>
                      </a:lnTo>
                      <a:lnTo>
                        <a:pt x="30" y="66"/>
                      </a:lnTo>
                      <a:lnTo>
                        <a:pt x="36" y="6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2" name="Eritrea"/>
                <p:cNvSpPr>
                  <a:spLocks/>
                </p:cNvSpPr>
                <p:nvPr/>
              </p:nvSpPr>
              <p:spPr bwMode="gray">
                <a:xfrm>
                  <a:off x="3253" y="2878"/>
                  <a:ext cx="118" cy="63"/>
                </a:xfrm>
                <a:custGeom>
                  <a:avLst/>
                  <a:gdLst>
                    <a:gd name="T0" fmla="*/ 121461 w 480"/>
                    <a:gd name="T1" fmla="*/ 3832 h 456"/>
                    <a:gd name="T2" fmla="*/ 121461 w 480"/>
                    <a:gd name="T3" fmla="*/ 3832 h 456"/>
                    <a:gd name="T4" fmla="*/ 121461 w 480"/>
                    <a:gd name="T5" fmla="*/ 3832 h 456"/>
                    <a:gd name="T6" fmla="*/ 121461 w 480"/>
                    <a:gd name="T7" fmla="*/ 3832 h 456"/>
                    <a:gd name="T8" fmla="*/ 121461 w 480"/>
                    <a:gd name="T9" fmla="*/ 3832 h 456"/>
                    <a:gd name="T10" fmla="*/ 121461 w 480"/>
                    <a:gd name="T11" fmla="*/ 3832 h 456"/>
                    <a:gd name="T12" fmla="*/ 121461 w 480"/>
                    <a:gd name="T13" fmla="*/ 3832 h 456"/>
                    <a:gd name="T14" fmla="*/ 121461 w 480"/>
                    <a:gd name="T15" fmla="*/ 3832 h 456"/>
                    <a:gd name="T16" fmla="*/ 0 w 480"/>
                    <a:gd name="T17" fmla="*/ 3832 h 456"/>
                    <a:gd name="T18" fmla="*/ 121461 w 480"/>
                    <a:gd name="T19" fmla="*/ 3832 h 456"/>
                    <a:gd name="T20" fmla="*/ 121461 w 480"/>
                    <a:gd name="T21" fmla="*/ 3832 h 456"/>
                    <a:gd name="T22" fmla="*/ 121461 w 480"/>
                    <a:gd name="T23" fmla="*/ 3832 h 456"/>
                    <a:gd name="T24" fmla="*/ 121461 w 480"/>
                    <a:gd name="T25" fmla="*/ 3832 h 456"/>
                    <a:gd name="T26" fmla="*/ 121461 w 480"/>
                    <a:gd name="T27" fmla="*/ 3832 h 456"/>
                    <a:gd name="T28" fmla="*/ 121461 w 480"/>
                    <a:gd name="T29" fmla="*/ 3832 h 456"/>
                    <a:gd name="T30" fmla="*/ 121461 w 480"/>
                    <a:gd name="T31" fmla="*/ 3832 h 456"/>
                    <a:gd name="T32" fmla="*/ 121461 w 480"/>
                    <a:gd name="T33" fmla="*/ 3832 h 456"/>
                    <a:gd name="T34" fmla="*/ 121461 w 480"/>
                    <a:gd name="T35" fmla="*/ 3832 h 456"/>
                    <a:gd name="T36" fmla="*/ 121461 w 480"/>
                    <a:gd name="T37" fmla="*/ 3832 h 456"/>
                    <a:gd name="T38" fmla="*/ 121461 w 480"/>
                    <a:gd name="T39" fmla="*/ 3832 h 456"/>
                    <a:gd name="T40" fmla="*/ 121461 w 480"/>
                    <a:gd name="T41" fmla="*/ 3832 h 456"/>
                    <a:gd name="T42" fmla="*/ 121461 w 480"/>
                    <a:gd name="T43" fmla="*/ 3832 h 456"/>
                    <a:gd name="T44" fmla="*/ 121461 w 480"/>
                    <a:gd name="T45" fmla="*/ 3832 h 456"/>
                    <a:gd name="T46" fmla="*/ 121461 w 480"/>
                    <a:gd name="T47" fmla="*/ 3832 h 456"/>
                    <a:gd name="T48" fmla="*/ 121461 w 480"/>
                    <a:gd name="T49" fmla="*/ 3832 h 456"/>
                    <a:gd name="T50" fmla="*/ 121461 w 480"/>
                    <a:gd name="T51" fmla="*/ 3832 h 456"/>
                    <a:gd name="T52" fmla="*/ 121461 w 480"/>
                    <a:gd name="T53" fmla="*/ 3832 h 456"/>
                    <a:gd name="T54" fmla="*/ 121461 w 480"/>
                    <a:gd name="T55" fmla="*/ 3832 h 456"/>
                    <a:gd name="T56" fmla="*/ 121461 w 480"/>
                    <a:gd name="T57" fmla="*/ 3832 h 456"/>
                    <a:gd name="T58" fmla="*/ 121461 w 480"/>
                    <a:gd name="T59" fmla="*/ 3832 h 456"/>
                    <a:gd name="T60" fmla="*/ 121461 w 480"/>
                    <a:gd name="T61" fmla="*/ 3832 h 456"/>
                    <a:gd name="T62" fmla="*/ 121461 w 480"/>
                    <a:gd name="T63" fmla="*/ 3832 h 456"/>
                    <a:gd name="T64" fmla="*/ 121461 w 480"/>
                    <a:gd name="T65" fmla="*/ 3832 h 456"/>
                    <a:gd name="T66" fmla="*/ 121461 w 480"/>
                    <a:gd name="T67" fmla="*/ 3832 h 456"/>
                    <a:gd name="T68" fmla="*/ 121461 w 480"/>
                    <a:gd name="T69" fmla="*/ 3832 h 456"/>
                    <a:gd name="T70" fmla="*/ 121461 w 480"/>
                    <a:gd name="T71" fmla="*/ 3832 h 456"/>
                    <a:gd name="T72" fmla="*/ 121461 w 480"/>
                    <a:gd name="T73" fmla="*/ 3832 h 456"/>
                    <a:gd name="T74" fmla="*/ 121461 w 480"/>
                    <a:gd name="T75" fmla="*/ 3832 h 456"/>
                    <a:gd name="T76" fmla="*/ 121461 w 480"/>
                    <a:gd name="T77" fmla="*/ 3832 h 456"/>
                    <a:gd name="T78" fmla="*/ 121461 w 480"/>
                    <a:gd name="T79" fmla="*/ 3832 h 456"/>
                    <a:gd name="T80" fmla="*/ 121461 w 480"/>
                    <a:gd name="T81" fmla="*/ 3832 h 456"/>
                    <a:gd name="T82" fmla="*/ 121461 w 480"/>
                    <a:gd name="T83" fmla="*/ 3832 h 456"/>
                    <a:gd name="T84" fmla="*/ 121461 w 480"/>
                    <a:gd name="T85" fmla="*/ 3832 h 456"/>
                    <a:gd name="T86" fmla="*/ 121461 w 480"/>
                    <a:gd name="T87" fmla="*/ 3832 h 456"/>
                    <a:gd name="T88" fmla="*/ 121461 w 480"/>
                    <a:gd name="T89" fmla="*/ 3832 h 456"/>
                    <a:gd name="T90" fmla="*/ 121461 w 480"/>
                    <a:gd name="T91" fmla="*/ 3832 h 456"/>
                    <a:gd name="T92" fmla="*/ 121461 w 480"/>
                    <a:gd name="T93" fmla="*/ 3832 h 456"/>
                    <a:gd name="T94" fmla="*/ 121461 w 480"/>
                    <a:gd name="T95" fmla="*/ 3832 h 456"/>
                    <a:gd name="T96" fmla="*/ 121461 w 480"/>
                    <a:gd name="T97" fmla="*/ 0 h 456"/>
                    <a:gd name="T98" fmla="*/ 121461 w 480"/>
                    <a:gd name="T99" fmla="*/ 3832 h 456"/>
                    <a:gd name="T100" fmla="*/ 121461 w 480"/>
                    <a:gd name="T101" fmla="*/ 3832 h 456"/>
                    <a:gd name="T102" fmla="*/ 121461 w 480"/>
                    <a:gd name="T103" fmla="*/ 3832 h 45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80"/>
                    <a:gd name="T157" fmla="*/ 0 h 456"/>
                    <a:gd name="T158" fmla="*/ 480 w 480"/>
                    <a:gd name="T159" fmla="*/ 456 h 45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80" h="456">
                      <a:moveTo>
                        <a:pt x="78" y="54"/>
                      </a:moveTo>
                      <a:lnTo>
                        <a:pt x="78" y="66"/>
                      </a:lnTo>
                      <a:lnTo>
                        <a:pt x="72" y="72"/>
                      </a:lnTo>
                      <a:lnTo>
                        <a:pt x="72" y="78"/>
                      </a:lnTo>
                      <a:lnTo>
                        <a:pt x="66" y="84"/>
                      </a:lnTo>
                      <a:lnTo>
                        <a:pt x="48" y="84"/>
                      </a:lnTo>
                      <a:lnTo>
                        <a:pt x="48" y="102"/>
                      </a:lnTo>
                      <a:lnTo>
                        <a:pt x="42" y="108"/>
                      </a:lnTo>
                      <a:lnTo>
                        <a:pt x="30" y="108"/>
                      </a:lnTo>
                      <a:lnTo>
                        <a:pt x="30" y="120"/>
                      </a:lnTo>
                      <a:lnTo>
                        <a:pt x="36" y="126"/>
                      </a:lnTo>
                      <a:lnTo>
                        <a:pt x="36" y="168"/>
                      </a:lnTo>
                      <a:lnTo>
                        <a:pt x="30" y="180"/>
                      </a:lnTo>
                      <a:lnTo>
                        <a:pt x="24" y="186"/>
                      </a:lnTo>
                      <a:lnTo>
                        <a:pt x="18" y="186"/>
                      </a:lnTo>
                      <a:lnTo>
                        <a:pt x="18" y="222"/>
                      </a:lnTo>
                      <a:lnTo>
                        <a:pt x="12" y="222"/>
                      </a:lnTo>
                      <a:lnTo>
                        <a:pt x="0" y="228"/>
                      </a:lnTo>
                      <a:lnTo>
                        <a:pt x="0" y="246"/>
                      </a:lnTo>
                      <a:lnTo>
                        <a:pt x="6" y="252"/>
                      </a:lnTo>
                      <a:lnTo>
                        <a:pt x="12" y="300"/>
                      </a:lnTo>
                      <a:lnTo>
                        <a:pt x="48" y="300"/>
                      </a:lnTo>
                      <a:lnTo>
                        <a:pt x="54" y="294"/>
                      </a:lnTo>
                      <a:lnTo>
                        <a:pt x="54" y="288"/>
                      </a:lnTo>
                      <a:lnTo>
                        <a:pt x="60" y="288"/>
                      </a:lnTo>
                      <a:lnTo>
                        <a:pt x="66" y="294"/>
                      </a:lnTo>
                      <a:lnTo>
                        <a:pt x="66" y="300"/>
                      </a:lnTo>
                      <a:lnTo>
                        <a:pt x="84" y="318"/>
                      </a:lnTo>
                      <a:lnTo>
                        <a:pt x="96" y="306"/>
                      </a:lnTo>
                      <a:lnTo>
                        <a:pt x="96" y="294"/>
                      </a:lnTo>
                      <a:lnTo>
                        <a:pt x="102" y="276"/>
                      </a:lnTo>
                      <a:lnTo>
                        <a:pt x="108" y="264"/>
                      </a:lnTo>
                      <a:lnTo>
                        <a:pt x="108" y="252"/>
                      </a:lnTo>
                      <a:lnTo>
                        <a:pt x="120" y="258"/>
                      </a:lnTo>
                      <a:lnTo>
                        <a:pt x="132" y="270"/>
                      </a:lnTo>
                      <a:lnTo>
                        <a:pt x="138" y="270"/>
                      </a:lnTo>
                      <a:lnTo>
                        <a:pt x="144" y="276"/>
                      </a:lnTo>
                      <a:lnTo>
                        <a:pt x="150" y="288"/>
                      </a:lnTo>
                      <a:lnTo>
                        <a:pt x="180" y="288"/>
                      </a:lnTo>
                      <a:lnTo>
                        <a:pt x="186" y="276"/>
                      </a:lnTo>
                      <a:lnTo>
                        <a:pt x="192" y="270"/>
                      </a:lnTo>
                      <a:lnTo>
                        <a:pt x="198" y="276"/>
                      </a:lnTo>
                      <a:lnTo>
                        <a:pt x="198" y="288"/>
                      </a:lnTo>
                      <a:lnTo>
                        <a:pt x="210" y="288"/>
                      </a:lnTo>
                      <a:lnTo>
                        <a:pt x="222" y="282"/>
                      </a:lnTo>
                      <a:lnTo>
                        <a:pt x="240" y="282"/>
                      </a:lnTo>
                      <a:lnTo>
                        <a:pt x="246" y="288"/>
                      </a:lnTo>
                      <a:lnTo>
                        <a:pt x="276" y="288"/>
                      </a:lnTo>
                      <a:lnTo>
                        <a:pt x="294" y="312"/>
                      </a:lnTo>
                      <a:lnTo>
                        <a:pt x="306" y="312"/>
                      </a:lnTo>
                      <a:lnTo>
                        <a:pt x="312" y="318"/>
                      </a:lnTo>
                      <a:lnTo>
                        <a:pt x="324" y="324"/>
                      </a:lnTo>
                      <a:lnTo>
                        <a:pt x="348" y="360"/>
                      </a:lnTo>
                      <a:lnTo>
                        <a:pt x="354" y="366"/>
                      </a:lnTo>
                      <a:lnTo>
                        <a:pt x="378" y="378"/>
                      </a:lnTo>
                      <a:lnTo>
                        <a:pt x="390" y="390"/>
                      </a:lnTo>
                      <a:lnTo>
                        <a:pt x="390" y="414"/>
                      </a:lnTo>
                      <a:lnTo>
                        <a:pt x="396" y="420"/>
                      </a:lnTo>
                      <a:lnTo>
                        <a:pt x="408" y="426"/>
                      </a:lnTo>
                      <a:lnTo>
                        <a:pt x="420" y="426"/>
                      </a:lnTo>
                      <a:lnTo>
                        <a:pt x="432" y="444"/>
                      </a:lnTo>
                      <a:lnTo>
                        <a:pt x="456" y="456"/>
                      </a:lnTo>
                      <a:lnTo>
                        <a:pt x="468" y="438"/>
                      </a:lnTo>
                      <a:lnTo>
                        <a:pt x="480" y="432"/>
                      </a:lnTo>
                      <a:lnTo>
                        <a:pt x="474" y="420"/>
                      </a:lnTo>
                      <a:lnTo>
                        <a:pt x="456" y="402"/>
                      </a:lnTo>
                      <a:lnTo>
                        <a:pt x="432" y="402"/>
                      </a:lnTo>
                      <a:lnTo>
                        <a:pt x="426" y="396"/>
                      </a:lnTo>
                      <a:lnTo>
                        <a:pt x="426" y="360"/>
                      </a:lnTo>
                      <a:lnTo>
                        <a:pt x="420" y="360"/>
                      </a:lnTo>
                      <a:lnTo>
                        <a:pt x="414" y="354"/>
                      </a:lnTo>
                      <a:lnTo>
                        <a:pt x="366" y="330"/>
                      </a:lnTo>
                      <a:lnTo>
                        <a:pt x="360" y="324"/>
                      </a:lnTo>
                      <a:lnTo>
                        <a:pt x="360" y="312"/>
                      </a:lnTo>
                      <a:lnTo>
                        <a:pt x="354" y="300"/>
                      </a:lnTo>
                      <a:lnTo>
                        <a:pt x="354" y="288"/>
                      </a:lnTo>
                      <a:lnTo>
                        <a:pt x="348" y="276"/>
                      </a:lnTo>
                      <a:lnTo>
                        <a:pt x="348" y="270"/>
                      </a:lnTo>
                      <a:lnTo>
                        <a:pt x="336" y="270"/>
                      </a:lnTo>
                      <a:lnTo>
                        <a:pt x="324" y="264"/>
                      </a:lnTo>
                      <a:lnTo>
                        <a:pt x="306" y="264"/>
                      </a:lnTo>
                      <a:lnTo>
                        <a:pt x="282" y="240"/>
                      </a:lnTo>
                      <a:lnTo>
                        <a:pt x="264" y="246"/>
                      </a:lnTo>
                      <a:lnTo>
                        <a:pt x="252" y="228"/>
                      </a:lnTo>
                      <a:lnTo>
                        <a:pt x="234" y="222"/>
                      </a:lnTo>
                      <a:lnTo>
                        <a:pt x="216" y="204"/>
                      </a:lnTo>
                      <a:lnTo>
                        <a:pt x="210" y="192"/>
                      </a:lnTo>
                      <a:lnTo>
                        <a:pt x="204" y="186"/>
                      </a:lnTo>
                      <a:lnTo>
                        <a:pt x="198" y="174"/>
                      </a:lnTo>
                      <a:lnTo>
                        <a:pt x="198" y="114"/>
                      </a:lnTo>
                      <a:lnTo>
                        <a:pt x="192" y="90"/>
                      </a:lnTo>
                      <a:lnTo>
                        <a:pt x="186" y="78"/>
                      </a:lnTo>
                      <a:lnTo>
                        <a:pt x="180" y="60"/>
                      </a:lnTo>
                      <a:lnTo>
                        <a:pt x="168" y="42"/>
                      </a:lnTo>
                      <a:lnTo>
                        <a:pt x="162" y="24"/>
                      </a:lnTo>
                      <a:lnTo>
                        <a:pt x="156" y="12"/>
                      </a:lnTo>
                      <a:lnTo>
                        <a:pt x="150" y="6"/>
                      </a:lnTo>
                      <a:lnTo>
                        <a:pt x="150" y="0"/>
                      </a:lnTo>
                      <a:lnTo>
                        <a:pt x="144" y="0"/>
                      </a:lnTo>
                      <a:lnTo>
                        <a:pt x="144" y="12"/>
                      </a:lnTo>
                      <a:lnTo>
                        <a:pt x="132" y="36"/>
                      </a:lnTo>
                      <a:lnTo>
                        <a:pt x="108" y="48"/>
                      </a:lnTo>
                      <a:lnTo>
                        <a:pt x="90" y="54"/>
                      </a:lnTo>
                      <a:lnTo>
                        <a:pt x="78" y="5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3" name="Equatorial Guinea"/>
                <p:cNvSpPr>
                  <a:spLocks/>
                </p:cNvSpPr>
                <p:nvPr/>
              </p:nvSpPr>
              <p:spPr bwMode="gray">
                <a:xfrm>
                  <a:off x="2784" y="3052"/>
                  <a:ext cx="35" cy="15"/>
                </a:xfrm>
                <a:custGeom>
                  <a:avLst/>
                  <a:gdLst>
                    <a:gd name="T0" fmla="*/ 113763 w 144"/>
                    <a:gd name="T1" fmla="*/ 3996 h 108"/>
                    <a:gd name="T2" fmla="*/ 113763 w 144"/>
                    <a:gd name="T3" fmla="*/ 3996 h 108"/>
                    <a:gd name="T4" fmla="*/ 113763 w 144"/>
                    <a:gd name="T5" fmla="*/ 3996 h 108"/>
                    <a:gd name="T6" fmla="*/ 113763 w 144"/>
                    <a:gd name="T7" fmla="*/ 0 h 108"/>
                    <a:gd name="T8" fmla="*/ 113763 w 144"/>
                    <a:gd name="T9" fmla="*/ 3996 h 108"/>
                    <a:gd name="T10" fmla="*/ 113763 w 144"/>
                    <a:gd name="T11" fmla="*/ 3996 h 108"/>
                    <a:gd name="T12" fmla="*/ 113763 w 144"/>
                    <a:gd name="T13" fmla="*/ 3996 h 108"/>
                    <a:gd name="T14" fmla="*/ 113763 w 144"/>
                    <a:gd name="T15" fmla="*/ 3996 h 108"/>
                    <a:gd name="T16" fmla="*/ 113763 w 144"/>
                    <a:gd name="T17" fmla="*/ 3996 h 108"/>
                    <a:gd name="T18" fmla="*/ 0 w 144"/>
                    <a:gd name="T19" fmla="*/ 3996 h 108"/>
                    <a:gd name="T20" fmla="*/ 0 w 144"/>
                    <a:gd name="T21" fmla="*/ 3996 h 108"/>
                    <a:gd name="T22" fmla="*/ 113763 w 144"/>
                    <a:gd name="T23" fmla="*/ 3996 h 108"/>
                    <a:gd name="T24" fmla="*/ 113763 w 144"/>
                    <a:gd name="T25" fmla="*/ 3996 h 108"/>
                    <a:gd name="T26" fmla="*/ 113763 w 144"/>
                    <a:gd name="T27" fmla="*/ 3996 h 108"/>
                    <a:gd name="T28" fmla="*/ 113763 w 144"/>
                    <a:gd name="T29" fmla="*/ 3996 h 108"/>
                    <a:gd name="T30" fmla="*/ 113763 w 144"/>
                    <a:gd name="T31" fmla="*/ 3996 h 108"/>
                    <a:gd name="T32" fmla="*/ 113763 w 144"/>
                    <a:gd name="T33" fmla="*/ 3996 h 108"/>
                    <a:gd name="T34" fmla="*/ 113763 w 144"/>
                    <a:gd name="T35" fmla="*/ 3996 h 108"/>
                    <a:gd name="T36" fmla="*/ 113763 w 144"/>
                    <a:gd name="T37" fmla="*/ 3996 h 108"/>
                    <a:gd name="T38" fmla="*/ 113763 w 144"/>
                    <a:gd name="T39" fmla="*/ 3996 h 10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44"/>
                    <a:gd name="T61" fmla="*/ 0 h 108"/>
                    <a:gd name="T62" fmla="*/ 144 w 144"/>
                    <a:gd name="T63" fmla="*/ 108 h 10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44" h="108">
                      <a:moveTo>
                        <a:pt x="138" y="48"/>
                      </a:moveTo>
                      <a:lnTo>
                        <a:pt x="144" y="12"/>
                      </a:lnTo>
                      <a:lnTo>
                        <a:pt x="48" y="12"/>
                      </a:lnTo>
                      <a:lnTo>
                        <a:pt x="36" y="0"/>
                      </a:lnTo>
                      <a:lnTo>
                        <a:pt x="30" y="6"/>
                      </a:lnTo>
                      <a:lnTo>
                        <a:pt x="30" y="42"/>
                      </a:lnTo>
                      <a:lnTo>
                        <a:pt x="18" y="54"/>
                      </a:lnTo>
                      <a:lnTo>
                        <a:pt x="12" y="66"/>
                      </a:lnTo>
                      <a:lnTo>
                        <a:pt x="6" y="72"/>
                      </a:lnTo>
                      <a:lnTo>
                        <a:pt x="0" y="84"/>
                      </a:lnTo>
                      <a:lnTo>
                        <a:pt x="0" y="90"/>
                      </a:lnTo>
                      <a:lnTo>
                        <a:pt x="6" y="96"/>
                      </a:lnTo>
                      <a:lnTo>
                        <a:pt x="18" y="102"/>
                      </a:lnTo>
                      <a:lnTo>
                        <a:pt x="36" y="102"/>
                      </a:lnTo>
                      <a:lnTo>
                        <a:pt x="36" y="108"/>
                      </a:lnTo>
                      <a:lnTo>
                        <a:pt x="138" y="108"/>
                      </a:lnTo>
                      <a:lnTo>
                        <a:pt x="138" y="102"/>
                      </a:lnTo>
                      <a:lnTo>
                        <a:pt x="144" y="84"/>
                      </a:lnTo>
                      <a:lnTo>
                        <a:pt x="144" y="54"/>
                      </a:lnTo>
                      <a:lnTo>
                        <a:pt x="138" y="4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4" name="El Salvador"/>
                <p:cNvSpPr>
                  <a:spLocks/>
                </p:cNvSpPr>
                <p:nvPr/>
              </p:nvSpPr>
              <p:spPr bwMode="gray">
                <a:xfrm>
                  <a:off x="1056" y="2918"/>
                  <a:ext cx="43" cy="15"/>
                </a:xfrm>
                <a:custGeom>
                  <a:avLst/>
                  <a:gdLst>
                    <a:gd name="T0" fmla="*/ 123694 w 174"/>
                    <a:gd name="T1" fmla="*/ 2835 h 114"/>
                    <a:gd name="T2" fmla="*/ 123694 w 174"/>
                    <a:gd name="T3" fmla="*/ 2835 h 114"/>
                    <a:gd name="T4" fmla="*/ 123694 w 174"/>
                    <a:gd name="T5" fmla="*/ 2835 h 114"/>
                    <a:gd name="T6" fmla="*/ 123694 w 174"/>
                    <a:gd name="T7" fmla="*/ 2835 h 114"/>
                    <a:gd name="T8" fmla="*/ 123694 w 174"/>
                    <a:gd name="T9" fmla="*/ 2835 h 114"/>
                    <a:gd name="T10" fmla="*/ 123694 w 174"/>
                    <a:gd name="T11" fmla="*/ 2835 h 114"/>
                    <a:gd name="T12" fmla="*/ 123694 w 174"/>
                    <a:gd name="T13" fmla="*/ 2835 h 114"/>
                    <a:gd name="T14" fmla="*/ 123694 w 174"/>
                    <a:gd name="T15" fmla="*/ 2835 h 114"/>
                    <a:gd name="T16" fmla="*/ 123694 w 174"/>
                    <a:gd name="T17" fmla="*/ 2835 h 114"/>
                    <a:gd name="T18" fmla="*/ 123694 w 174"/>
                    <a:gd name="T19" fmla="*/ 0 h 114"/>
                    <a:gd name="T20" fmla="*/ 123694 w 174"/>
                    <a:gd name="T21" fmla="*/ 2835 h 114"/>
                    <a:gd name="T22" fmla="*/ 123694 w 174"/>
                    <a:gd name="T23" fmla="*/ 2835 h 114"/>
                    <a:gd name="T24" fmla="*/ 123694 w 174"/>
                    <a:gd name="T25" fmla="*/ 2835 h 114"/>
                    <a:gd name="T26" fmla="*/ 123694 w 174"/>
                    <a:gd name="T27" fmla="*/ 2835 h 114"/>
                    <a:gd name="T28" fmla="*/ 123694 w 174"/>
                    <a:gd name="T29" fmla="*/ 2835 h 114"/>
                    <a:gd name="T30" fmla="*/ 123694 w 174"/>
                    <a:gd name="T31" fmla="*/ 2835 h 114"/>
                    <a:gd name="T32" fmla="*/ 123694 w 174"/>
                    <a:gd name="T33" fmla="*/ 2835 h 114"/>
                    <a:gd name="T34" fmla="*/ 123694 w 174"/>
                    <a:gd name="T35" fmla="*/ 2835 h 114"/>
                    <a:gd name="T36" fmla="*/ 0 w 174"/>
                    <a:gd name="T37" fmla="*/ 2835 h 114"/>
                    <a:gd name="T38" fmla="*/ 123694 w 174"/>
                    <a:gd name="T39" fmla="*/ 2835 h 114"/>
                    <a:gd name="T40" fmla="*/ 123694 w 174"/>
                    <a:gd name="T41" fmla="*/ 2835 h 114"/>
                    <a:gd name="T42" fmla="*/ 123694 w 174"/>
                    <a:gd name="T43" fmla="*/ 2835 h 114"/>
                    <a:gd name="T44" fmla="*/ 123694 w 174"/>
                    <a:gd name="T45" fmla="*/ 2835 h 114"/>
                    <a:gd name="T46" fmla="*/ 123694 w 174"/>
                    <a:gd name="T47" fmla="*/ 2835 h 114"/>
                    <a:gd name="T48" fmla="*/ 123694 w 174"/>
                    <a:gd name="T49" fmla="*/ 2835 h 114"/>
                    <a:gd name="T50" fmla="*/ 123694 w 174"/>
                    <a:gd name="T51" fmla="*/ 2835 h 114"/>
                    <a:gd name="T52" fmla="*/ 123694 w 174"/>
                    <a:gd name="T53" fmla="*/ 2835 h 114"/>
                    <a:gd name="T54" fmla="*/ 123694 w 174"/>
                    <a:gd name="T55" fmla="*/ 2835 h 114"/>
                    <a:gd name="T56" fmla="*/ 123694 w 174"/>
                    <a:gd name="T57" fmla="*/ 2835 h 11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74"/>
                    <a:gd name="T88" fmla="*/ 0 h 114"/>
                    <a:gd name="T89" fmla="*/ 174 w 174"/>
                    <a:gd name="T90" fmla="*/ 114 h 11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74" h="114">
                      <a:moveTo>
                        <a:pt x="174" y="84"/>
                      </a:moveTo>
                      <a:lnTo>
                        <a:pt x="174" y="42"/>
                      </a:lnTo>
                      <a:lnTo>
                        <a:pt x="138" y="42"/>
                      </a:lnTo>
                      <a:lnTo>
                        <a:pt x="132" y="48"/>
                      </a:lnTo>
                      <a:lnTo>
                        <a:pt x="120" y="48"/>
                      </a:lnTo>
                      <a:lnTo>
                        <a:pt x="114" y="42"/>
                      </a:lnTo>
                      <a:lnTo>
                        <a:pt x="114" y="24"/>
                      </a:lnTo>
                      <a:lnTo>
                        <a:pt x="90" y="24"/>
                      </a:lnTo>
                      <a:lnTo>
                        <a:pt x="78" y="12"/>
                      </a:lnTo>
                      <a:lnTo>
                        <a:pt x="72" y="0"/>
                      </a:lnTo>
                      <a:lnTo>
                        <a:pt x="60" y="6"/>
                      </a:lnTo>
                      <a:lnTo>
                        <a:pt x="48" y="6"/>
                      </a:lnTo>
                      <a:lnTo>
                        <a:pt x="48" y="18"/>
                      </a:lnTo>
                      <a:lnTo>
                        <a:pt x="42" y="24"/>
                      </a:lnTo>
                      <a:lnTo>
                        <a:pt x="36" y="36"/>
                      </a:lnTo>
                      <a:lnTo>
                        <a:pt x="30" y="36"/>
                      </a:lnTo>
                      <a:lnTo>
                        <a:pt x="24" y="42"/>
                      </a:lnTo>
                      <a:lnTo>
                        <a:pt x="12" y="48"/>
                      </a:lnTo>
                      <a:lnTo>
                        <a:pt x="0" y="60"/>
                      </a:lnTo>
                      <a:lnTo>
                        <a:pt x="6" y="66"/>
                      </a:lnTo>
                      <a:lnTo>
                        <a:pt x="18" y="72"/>
                      </a:lnTo>
                      <a:lnTo>
                        <a:pt x="24" y="78"/>
                      </a:lnTo>
                      <a:lnTo>
                        <a:pt x="72" y="78"/>
                      </a:lnTo>
                      <a:lnTo>
                        <a:pt x="96" y="102"/>
                      </a:lnTo>
                      <a:lnTo>
                        <a:pt x="132" y="96"/>
                      </a:lnTo>
                      <a:lnTo>
                        <a:pt x="150" y="114"/>
                      </a:lnTo>
                      <a:lnTo>
                        <a:pt x="168" y="84"/>
                      </a:lnTo>
                      <a:lnTo>
                        <a:pt x="174" y="90"/>
                      </a:lnTo>
                      <a:lnTo>
                        <a:pt x="174" y="8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5" name="Egypt"/>
                <p:cNvSpPr>
                  <a:spLocks/>
                </p:cNvSpPr>
                <p:nvPr/>
              </p:nvSpPr>
              <p:spPr bwMode="gray">
                <a:xfrm>
                  <a:off x="3042" y="2728"/>
                  <a:ext cx="194" cy="110"/>
                </a:xfrm>
                <a:custGeom>
                  <a:avLst/>
                  <a:gdLst>
                    <a:gd name="T0" fmla="*/ 118308 w 792"/>
                    <a:gd name="T1" fmla="*/ 3609 h 804"/>
                    <a:gd name="T2" fmla="*/ 118308 w 792"/>
                    <a:gd name="T3" fmla="*/ 3609 h 804"/>
                    <a:gd name="T4" fmla="*/ 118308 w 792"/>
                    <a:gd name="T5" fmla="*/ 3609 h 804"/>
                    <a:gd name="T6" fmla="*/ 118308 w 792"/>
                    <a:gd name="T7" fmla="*/ 3609 h 804"/>
                    <a:gd name="T8" fmla="*/ 118308 w 792"/>
                    <a:gd name="T9" fmla="*/ 3609 h 804"/>
                    <a:gd name="T10" fmla="*/ 118308 w 792"/>
                    <a:gd name="T11" fmla="*/ 3609 h 804"/>
                    <a:gd name="T12" fmla="*/ 118308 w 792"/>
                    <a:gd name="T13" fmla="*/ 3609 h 804"/>
                    <a:gd name="T14" fmla="*/ 118308 w 792"/>
                    <a:gd name="T15" fmla="*/ 3609 h 804"/>
                    <a:gd name="T16" fmla="*/ 118308 w 792"/>
                    <a:gd name="T17" fmla="*/ 3609 h 804"/>
                    <a:gd name="T18" fmla="*/ 118308 w 792"/>
                    <a:gd name="T19" fmla="*/ 3609 h 804"/>
                    <a:gd name="T20" fmla="*/ 118308 w 792"/>
                    <a:gd name="T21" fmla="*/ 3609 h 804"/>
                    <a:gd name="T22" fmla="*/ 118308 w 792"/>
                    <a:gd name="T23" fmla="*/ 3609 h 804"/>
                    <a:gd name="T24" fmla="*/ 118308 w 792"/>
                    <a:gd name="T25" fmla="*/ 3609 h 804"/>
                    <a:gd name="T26" fmla="*/ 118308 w 792"/>
                    <a:gd name="T27" fmla="*/ 3609 h 804"/>
                    <a:gd name="T28" fmla="*/ 118308 w 792"/>
                    <a:gd name="T29" fmla="*/ 3609 h 804"/>
                    <a:gd name="T30" fmla="*/ 118308 w 792"/>
                    <a:gd name="T31" fmla="*/ 3609 h 804"/>
                    <a:gd name="T32" fmla="*/ 118308 w 792"/>
                    <a:gd name="T33" fmla="*/ 3609 h 804"/>
                    <a:gd name="T34" fmla="*/ 118308 w 792"/>
                    <a:gd name="T35" fmla="*/ 3609 h 804"/>
                    <a:gd name="T36" fmla="*/ 118308 w 792"/>
                    <a:gd name="T37" fmla="*/ 3609 h 804"/>
                    <a:gd name="T38" fmla="*/ 118308 w 792"/>
                    <a:gd name="T39" fmla="*/ 3609 h 804"/>
                    <a:gd name="T40" fmla="*/ 118308 w 792"/>
                    <a:gd name="T41" fmla="*/ 3609 h 804"/>
                    <a:gd name="T42" fmla="*/ 118308 w 792"/>
                    <a:gd name="T43" fmla="*/ 3609 h 804"/>
                    <a:gd name="T44" fmla="*/ 118308 w 792"/>
                    <a:gd name="T45" fmla="*/ 3609 h 804"/>
                    <a:gd name="T46" fmla="*/ 118308 w 792"/>
                    <a:gd name="T47" fmla="*/ 3609 h 804"/>
                    <a:gd name="T48" fmla="*/ 118308 w 792"/>
                    <a:gd name="T49" fmla="*/ 3609 h 804"/>
                    <a:gd name="T50" fmla="*/ 118308 w 792"/>
                    <a:gd name="T51" fmla="*/ 3609 h 804"/>
                    <a:gd name="T52" fmla="*/ 118308 w 792"/>
                    <a:gd name="T53" fmla="*/ 3609 h 804"/>
                    <a:gd name="T54" fmla="*/ 118308 w 792"/>
                    <a:gd name="T55" fmla="*/ 3609 h 804"/>
                    <a:gd name="T56" fmla="*/ 118308 w 792"/>
                    <a:gd name="T57" fmla="*/ 3609 h 804"/>
                    <a:gd name="T58" fmla="*/ 118308 w 792"/>
                    <a:gd name="T59" fmla="*/ 3609 h 804"/>
                    <a:gd name="T60" fmla="*/ 118308 w 792"/>
                    <a:gd name="T61" fmla="*/ 3609 h 804"/>
                    <a:gd name="T62" fmla="*/ 118308 w 792"/>
                    <a:gd name="T63" fmla="*/ 3609 h 804"/>
                    <a:gd name="T64" fmla="*/ 118308 w 792"/>
                    <a:gd name="T65" fmla="*/ 3609 h 804"/>
                    <a:gd name="T66" fmla="*/ 118308 w 792"/>
                    <a:gd name="T67" fmla="*/ 3609 h 804"/>
                    <a:gd name="T68" fmla="*/ 118308 w 792"/>
                    <a:gd name="T69" fmla="*/ 3609 h 804"/>
                    <a:gd name="T70" fmla="*/ 118308 w 792"/>
                    <a:gd name="T71" fmla="*/ 3609 h 804"/>
                    <a:gd name="T72" fmla="*/ 118308 w 792"/>
                    <a:gd name="T73" fmla="*/ 3609 h 804"/>
                    <a:gd name="T74" fmla="*/ 118308 w 792"/>
                    <a:gd name="T75" fmla="*/ 3609 h 804"/>
                    <a:gd name="T76" fmla="*/ 118308 w 792"/>
                    <a:gd name="T77" fmla="*/ 3609 h 804"/>
                    <a:gd name="T78" fmla="*/ 118308 w 792"/>
                    <a:gd name="T79" fmla="*/ 3609 h 804"/>
                    <a:gd name="T80" fmla="*/ 118308 w 792"/>
                    <a:gd name="T81" fmla="*/ 3609 h 804"/>
                    <a:gd name="T82" fmla="*/ 118308 w 792"/>
                    <a:gd name="T83" fmla="*/ 3609 h 804"/>
                    <a:gd name="T84" fmla="*/ 118308 w 792"/>
                    <a:gd name="T85" fmla="*/ 3609 h 804"/>
                    <a:gd name="T86" fmla="*/ 118308 w 792"/>
                    <a:gd name="T87" fmla="*/ 3609 h 804"/>
                    <a:gd name="T88" fmla="*/ 118308 w 792"/>
                    <a:gd name="T89" fmla="*/ 3609 h 804"/>
                    <a:gd name="T90" fmla="*/ 118308 w 792"/>
                    <a:gd name="T91" fmla="*/ 0 h 804"/>
                    <a:gd name="T92" fmla="*/ 118308 w 792"/>
                    <a:gd name="T93" fmla="*/ 3609 h 804"/>
                    <a:gd name="T94" fmla="*/ 118308 w 792"/>
                    <a:gd name="T95" fmla="*/ 0 h 80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792"/>
                    <a:gd name="T145" fmla="*/ 0 h 804"/>
                    <a:gd name="T146" fmla="*/ 792 w 792"/>
                    <a:gd name="T147" fmla="*/ 804 h 80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792" h="804">
                      <a:moveTo>
                        <a:pt x="12" y="18"/>
                      </a:moveTo>
                      <a:lnTo>
                        <a:pt x="6" y="24"/>
                      </a:lnTo>
                      <a:lnTo>
                        <a:pt x="6" y="54"/>
                      </a:lnTo>
                      <a:lnTo>
                        <a:pt x="18" y="60"/>
                      </a:lnTo>
                      <a:lnTo>
                        <a:pt x="24" y="72"/>
                      </a:lnTo>
                      <a:lnTo>
                        <a:pt x="24" y="78"/>
                      </a:lnTo>
                      <a:lnTo>
                        <a:pt x="18" y="84"/>
                      </a:lnTo>
                      <a:lnTo>
                        <a:pt x="12" y="96"/>
                      </a:lnTo>
                      <a:lnTo>
                        <a:pt x="6" y="102"/>
                      </a:lnTo>
                      <a:lnTo>
                        <a:pt x="0" y="114"/>
                      </a:lnTo>
                      <a:lnTo>
                        <a:pt x="0" y="120"/>
                      </a:lnTo>
                      <a:lnTo>
                        <a:pt x="6" y="132"/>
                      </a:lnTo>
                      <a:lnTo>
                        <a:pt x="18" y="144"/>
                      </a:lnTo>
                      <a:lnTo>
                        <a:pt x="30" y="180"/>
                      </a:lnTo>
                      <a:lnTo>
                        <a:pt x="30" y="264"/>
                      </a:lnTo>
                      <a:lnTo>
                        <a:pt x="36" y="342"/>
                      </a:lnTo>
                      <a:lnTo>
                        <a:pt x="36" y="438"/>
                      </a:lnTo>
                      <a:lnTo>
                        <a:pt x="42" y="534"/>
                      </a:lnTo>
                      <a:lnTo>
                        <a:pt x="42" y="624"/>
                      </a:lnTo>
                      <a:lnTo>
                        <a:pt x="48" y="702"/>
                      </a:lnTo>
                      <a:lnTo>
                        <a:pt x="48" y="774"/>
                      </a:lnTo>
                      <a:lnTo>
                        <a:pt x="474" y="780"/>
                      </a:lnTo>
                      <a:lnTo>
                        <a:pt x="492" y="762"/>
                      </a:lnTo>
                      <a:lnTo>
                        <a:pt x="498" y="762"/>
                      </a:lnTo>
                      <a:lnTo>
                        <a:pt x="498" y="774"/>
                      </a:lnTo>
                      <a:lnTo>
                        <a:pt x="618" y="780"/>
                      </a:lnTo>
                      <a:lnTo>
                        <a:pt x="624" y="786"/>
                      </a:lnTo>
                      <a:lnTo>
                        <a:pt x="630" y="798"/>
                      </a:lnTo>
                      <a:lnTo>
                        <a:pt x="636" y="804"/>
                      </a:lnTo>
                      <a:lnTo>
                        <a:pt x="654" y="804"/>
                      </a:lnTo>
                      <a:lnTo>
                        <a:pt x="660" y="798"/>
                      </a:lnTo>
                      <a:lnTo>
                        <a:pt x="672" y="774"/>
                      </a:lnTo>
                      <a:lnTo>
                        <a:pt x="684" y="762"/>
                      </a:lnTo>
                      <a:lnTo>
                        <a:pt x="696" y="762"/>
                      </a:lnTo>
                      <a:lnTo>
                        <a:pt x="702" y="756"/>
                      </a:lnTo>
                      <a:lnTo>
                        <a:pt x="720" y="756"/>
                      </a:lnTo>
                      <a:lnTo>
                        <a:pt x="726" y="750"/>
                      </a:lnTo>
                      <a:lnTo>
                        <a:pt x="732" y="738"/>
                      </a:lnTo>
                      <a:lnTo>
                        <a:pt x="732" y="714"/>
                      </a:lnTo>
                      <a:lnTo>
                        <a:pt x="762" y="714"/>
                      </a:lnTo>
                      <a:lnTo>
                        <a:pt x="786" y="690"/>
                      </a:lnTo>
                      <a:lnTo>
                        <a:pt x="780" y="684"/>
                      </a:lnTo>
                      <a:lnTo>
                        <a:pt x="774" y="672"/>
                      </a:lnTo>
                      <a:lnTo>
                        <a:pt x="774" y="624"/>
                      </a:lnTo>
                      <a:lnTo>
                        <a:pt x="792" y="618"/>
                      </a:lnTo>
                      <a:lnTo>
                        <a:pt x="786" y="618"/>
                      </a:lnTo>
                      <a:lnTo>
                        <a:pt x="756" y="588"/>
                      </a:lnTo>
                      <a:lnTo>
                        <a:pt x="732" y="552"/>
                      </a:lnTo>
                      <a:lnTo>
                        <a:pt x="726" y="528"/>
                      </a:lnTo>
                      <a:lnTo>
                        <a:pt x="714" y="492"/>
                      </a:lnTo>
                      <a:lnTo>
                        <a:pt x="702" y="468"/>
                      </a:lnTo>
                      <a:lnTo>
                        <a:pt x="690" y="462"/>
                      </a:lnTo>
                      <a:lnTo>
                        <a:pt x="684" y="450"/>
                      </a:lnTo>
                      <a:lnTo>
                        <a:pt x="672" y="444"/>
                      </a:lnTo>
                      <a:lnTo>
                        <a:pt x="666" y="432"/>
                      </a:lnTo>
                      <a:lnTo>
                        <a:pt x="654" y="396"/>
                      </a:lnTo>
                      <a:lnTo>
                        <a:pt x="654" y="378"/>
                      </a:lnTo>
                      <a:lnTo>
                        <a:pt x="618" y="336"/>
                      </a:lnTo>
                      <a:lnTo>
                        <a:pt x="618" y="318"/>
                      </a:lnTo>
                      <a:lnTo>
                        <a:pt x="606" y="294"/>
                      </a:lnTo>
                      <a:lnTo>
                        <a:pt x="594" y="282"/>
                      </a:lnTo>
                      <a:lnTo>
                        <a:pt x="588" y="270"/>
                      </a:lnTo>
                      <a:lnTo>
                        <a:pt x="576" y="258"/>
                      </a:lnTo>
                      <a:lnTo>
                        <a:pt x="570" y="246"/>
                      </a:lnTo>
                      <a:lnTo>
                        <a:pt x="558" y="234"/>
                      </a:lnTo>
                      <a:lnTo>
                        <a:pt x="552" y="222"/>
                      </a:lnTo>
                      <a:lnTo>
                        <a:pt x="546" y="216"/>
                      </a:lnTo>
                      <a:lnTo>
                        <a:pt x="552" y="210"/>
                      </a:lnTo>
                      <a:lnTo>
                        <a:pt x="552" y="198"/>
                      </a:lnTo>
                      <a:lnTo>
                        <a:pt x="540" y="174"/>
                      </a:lnTo>
                      <a:lnTo>
                        <a:pt x="528" y="168"/>
                      </a:lnTo>
                      <a:lnTo>
                        <a:pt x="522" y="168"/>
                      </a:lnTo>
                      <a:lnTo>
                        <a:pt x="540" y="144"/>
                      </a:lnTo>
                      <a:lnTo>
                        <a:pt x="558" y="156"/>
                      </a:lnTo>
                      <a:lnTo>
                        <a:pt x="558" y="174"/>
                      </a:lnTo>
                      <a:lnTo>
                        <a:pt x="564" y="186"/>
                      </a:lnTo>
                      <a:lnTo>
                        <a:pt x="576" y="198"/>
                      </a:lnTo>
                      <a:lnTo>
                        <a:pt x="582" y="210"/>
                      </a:lnTo>
                      <a:lnTo>
                        <a:pt x="588" y="216"/>
                      </a:lnTo>
                      <a:lnTo>
                        <a:pt x="588" y="246"/>
                      </a:lnTo>
                      <a:lnTo>
                        <a:pt x="606" y="264"/>
                      </a:lnTo>
                      <a:lnTo>
                        <a:pt x="612" y="276"/>
                      </a:lnTo>
                      <a:lnTo>
                        <a:pt x="636" y="300"/>
                      </a:lnTo>
                      <a:lnTo>
                        <a:pt x="648" y="306"/>
                      </a:lnTo>
                      <a:lnTo>
                        <a:pt x="654" y="306"/>
                      </a:lnTo>
                      <a:lnTo>
                        <a:pt x="666" y="300"/>
                      </a:lnTo>
                      <a:lnTo>
                        <a:pt x="678" y="288"/>
                      </a:lnTo>
                      <a:lnTo>
                        <a:pt x="672" y="270"/>
                      </a:lnTo>
                      <a:lnTo>
                        <a:pt x="684" y="246"/>
                      </a:lnTo>
                      <a:lnTo>
                        <a:pt x="684" y="234"/>
                      </a:lnTo>
                      <a:lnTo>
                        <a:pt x="690" y="222"/>
                      </a:lnTo>
                      <a:lnTo>
                        <a:pt x="690" y="198"/>
                      </a:lnTo>
                      <a:lnTo>
                        <a:pt x="696" y="186"/>
                      </a:lnTo>
                      <a:lnTo>
                        <a:pt x="696" y="180"/>
                      </a:lnTo>
                      <a:lnTo>
                        <a:pt x="702" y="168"/>
                      </a:lnTo>
                      <a:lnTo>
                        <a:pt x="648" y="24"/>
                      </a:lnTo>
                      <a:lnTo>
                        <a:pt x="642" y="24"/>
                      </a:lnTo>
                      <a:lnTo>
                        <a:pt x="636" y="30"/>
                      </a:lnTo>
                      <a:lnTo>
                        <a:pt x="624" y="30"/>
                      </a:lnTo>
                      <a:lnTo>
                        <a:pt x="600" y="42"/>
                      </a:lnTo>
                      <a:lnTo>
                        <a:pt x="576" y="42"/>
                      </a:lnTo>
                      <a:lnTo>
                        <a:pt x="564" y="36"/>
                      </a:lnTo>
                      <a:lnTo>
                        <a:pt x="558" y="30"/>
                      </a:lnTo>
                      <a:lnTo>
                        <a:pt x="552" y="36"/>
                      </a:lnTo>
                      <a:lnTo>
                        <a:pt x="540" y="42"/>
                      </a:lnTo>
                      <a:lnTo>
                        <a:pt x="534" y="42"/>
                      </a:lnTo>
                      <a:lnTo>
                        <a:pt x="510" y="30"/>
                      </a:lnTo>
                      <a:lnTo>
                        <a:pt x="504" y="24"/>
                      </a:lnTo>
                      <a:lnTo>
                        <a:pt x="504" y="18"/>
                      </a:lnTo>
                      <a:lnTo>
                        <a:pt x="498" y="12"/>
                      </a:lnTo>
                      <a:lnTo>
                        <a:pt x="486" y="6"/>
                      </a:lnTo>
                      <a:lnTo>
                        <a:pt x="468" y="6"/>
                      </a:lnTo>
                      <a:lnTo>
                        <a:pt x="456" y="12"/>
                      </a:lnTo>
                      <a:lnTo>
                        <a:pt x="438" y="12"/>
                      </a:lnTo>
                      <a:lnTo>
                        <a:pt x="432" y="18"/>
                      </a:lnTo>
                      <a:lnTo>
                        <a:pt x="420" y="18"/>
                      </a:lnTo>
                      <a:lnTo>
                        <a:pt x="414" y="12"/>
                      </a:lnTo>
                      <a:lnTo>
                        <a:pt x="390" y="12"/>
                      </a:lnTo>
                      <a:lnTo>
                        <a:pt x="378" y="18"/>
                      </a:lnTo>
                      <a:lnTo>
                        <a:pt x="372" y="24"/>
                      </a:lnTo>
                      <a:lnTo>
                        <a:pt x="366" y="36"/>
                      </a:lnTo>
                      <a:lnTo>
                        <a:pt x="360" y="42"/>
                      </a:lnTo>
                      <a:lnTo>
                        <a:pt x="336" y="42"/>
                      </a:lnTo>
                      <a:lnTo>
                        <a:pt x="324" y="54"/>
                      </a:lnTo>
                      <a:lnTo>
                        <a:pt x="312" y="60"/>
                      </a:lnTo>
                      <a:lnTo>
                        <a:pt x="306" y="60"/>
                      </a:lnTo>
                      <a:lnTo>
                        <a:pt x="300" y="54"/>
                      </a:lnTo>
                      <a:lnTo>
                        <a:pt x="288" y="54"/>
                      </a:lnTo>
                      <a:lnTo>
                        <a:pt x="276" y="48"/>
                      </a:lnTo>
                      <a:lnTo>
                        <a:pt x="264" y="48"/>
                      </a:lnTo>
                      <a:lnTo>
                        <a:pt x="258" y="42"/>
                      </a:lnTo>
                      <a:lnTo>
                        <a:pt x="204" y="42"/>
                      </a:lnTo>
                      <a:lnTo>
                        <a:pt x="198" y="36"/>
                      </a:lnTo>
                      <a:lnTo>
                        <a:pt x="186" y="30"/>
                      </a:lnTo>
                      <a:lnTo>
                        <a:pt x="174" y="18"/>
                      </a:lnTo>
                      <a:lnTo>
                        <a:pt x="126" y="18"/>
                      </a:lnTo>
                      <a:lnTo>
                        <a:pt x="120" y="12"/>
                      </a:lnTo>
                      <a:lnTo>
                        <a:pt x="96" y="0"/>
                      </a:lnTo>
                      <a:lnTo>
                        <a:pt x="78" y="0"/>
                      </a:lnTo>
                      <a:lnTo>
                        <a:pt x="66" y="12"/>
                      </a:lnTo>
                      <a:lnTo>
                        <a:pt x="54" y="12"/>
                      </a:lnTo>
                      <a:lnTo>
                        <a:pt x="42" y="6"/>
                      </a:lnTo>
                      <a:lnTo>
                        <a:pt x="36" y="6"/>
                      </a:lnTo>
                      <a:lnTo>
                        <a:pt x="36" y="0"/>
                      </a:lnTo>
                      <a:lnTo>
                        <a:pt x="30" y="0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6" name="Ecuador"/>
                <p:cNvSpPr>
                  <a:spLocks noEditPoints="1"/>
                </p:cNvSpPr>
                <p:nvPr/>
              </p:nvSpPr>
              <p:spPr bwMode="gray">
                <a:xfrm>
                  <a:off x="1202" y="3060"/>
                  <a:ext cx="102" cy="72"/>
                </a:xfrm>
                <a:custGeom>
                  <a:avLst/>
                  <a:gdLst>
                    <a:gd name="T0" fmla="*/ 122980 w 414"/>
                    <a:gd name="T1" fmla="*/ 3530 h 528"/>
                    <a:gd name="T2" fmla="*/ 122980 w 414"/>
                    <a:gd name="T3" fmla="*/ 3530 h 528"/>
                    <a:gd name="T4" fmla="*/ 122980 w 414"/>
                    <a:gd name="T5" fmla="*/ 3530 h 528"/>
                    <a:gd name="T6" fmla="*/ 122980 w 414"/>
                    <a:gd name="T7" fmla="*/ 3530 h 528"/>
                    <a:gd name="T8" fmla="*/ 122980 w 414"/>
                    <a:gd name="T9" fmla="*/ 3530 h 528"/>
                    <a:gd name="T10" fmla="*/ 122980 w 414"/>
                    <a:gd name="T11" fmla="*/ 3530 h 528"/>
                    <a:gd name="T12" fmla="*/ 122980 w 414"/>
                    <a:gd name="T13" fmla="*/ 3530 h 528"/>
                    <a:gd name="T14" fmla="*/ 122980 w 414"/>
                    <a:gd name="T15" fmla="*/ 3530 h 528"/>
                    <a:gd name="T16" fmla="*/ 122980 w 414"/>
                    <a:gd name="T17" fmla="*/ 3530 h 528"/>
                    <a:gd name="T18" fmla="*/ 122980 w 414"/>
                    <a:gd name="T19" fmla="*/ 3530 h 528"/>
                    <a:gd name="T20" fmla="*/ 122980 w 414"/>
                    <a:gd name="T21" fmla="*/ 3530 h 528"/>
                    <a:gd name="T22" fmla="*/ 122980 w 414"/>
                    <a:gd name="T23" fmla="*/ 3530 h 528"/>
                    <a:gd name="T24" fmla="*/ 122980 w 414"/>
                    <a:gd name="T25" fmla="*/ 3530 h 528"/>
                    <a:gd name="T26" fmla="*/ 122980 w 414"/>
                    <a:gd name="T27" fmla="*/ 3530 h 528"/>
                    <a:gd name="T28" fmla="*/ 122980 w 414"/>
                    <a:gd name="T29" fmla="*/ 3530 h 528"/>
                    <a:gd name="T30" fmla="*/ 122980 w 414"/>
                    <a:gd name="T31" fmla="*/ 3530 h 528"/>
                    <a:gd name="T32" fmla="*/ 122980 w 414"/>
                    <a:gd name="T33" fmla="*/ 3530 h 528"/>
                    <a:gd name="T34" fmla="*/ 122980 w 414"/>
                    <a:gd name="T35" fmla="*/ 3530 h 528"/>
                    <a:gd name="T36" fmla="*/ 122980 w 414"/>
                    <a:gd name="T37" fmla="*/ 3530 h 528"/>
                    <a:gd name="T38" fmla="*/ 122980 w 414"/>
                    <a:gd name="T39" fmla="*/ 3530 h 528"/>
                    <a:gd name="T40" fmla="*/ 122980 w 414"/>
                    <a:gd name="T41" fmla="*/ 3530 h 528"/>
                    <a:gd name="T42" fmla="*/ 122980 w 414"/>
                    <a:gd name="T43" fmla="*/ 3530 h 528"/>
                    <a:gd name="T44" fmla="*/ 122980 w 414"/>
                    <a:gd name="T45" fmla="*/ 3530 h 528"/>
                    <a:gd name="T46" fmla="*/ 122980 w 414"/>
                    <a:gd name="T47" fmla="*/ 3530 h 528"/>
                    <a:gd name="T48" fmla="*/ 122980 w 414"/>
                    <a:gd name="T49" fmla="*/ 3530 h 528"/>
                    <a:gd name="T50" fmla="*/ 122980 w 414"/>
                    <a:gd name="T51" fmla="*/ 3530 h 528"/>
                    <a:gd name="T52" fmla="*/ 122980 w 414"/>
                    <a:gd name="T53" fmla="*/ 3530 h 528"/>
                    <a:gd name="T54" fmla="*/ 122980 w 414"/>
                    <a:gd name="T55" fmla="*/ 3530 h 528"/>
                    <a:gd name="T56" fmla="*/ 122980 w 414"/>
                    <a:gd name="T57" fmla="*/ 3530 h 528"/>
                    <a:gd name="T58" fmla="*/ 122980 w 414"/>
                    <a:gd name="T59" fmla="*/ 3530 h 528"/>
                    <a:gd name="T60" fmla="*/ 122980 w 414"/>
                    <a:gd name="T61" fmla="*/ 3530 h 528"/>
                    <a:gd name="T62" fmla="*/ 122980 w 414"/>
                    <a:gd name="T63" fmla="*/ 3530 h 528"/>
                    <a:gd name="T64" fmla="*/ 122980 w 414"/>
                    <a:gd name="T65" fmla="*/ 3530 h 528"/>
                    <a:gd name="T66" fmla="*/ 122980 w 414"/>
                    <a:gd name="T67" fmla="*/ 3530 h 528"/>
                    <a:gd name="T68" fmla="*/ 122980 w 414"/>
                    <a:gd name="T69" fmla="*/ 3530 h 528"/>
                    <a:gd name="T70" fmla="*/ 122980 w 414"/>
                    <a:gd name="T71" fmla="*/ 3530 h 528"/>
                    <a:gd name="T72" fmla="*/ 122980 w 414"/>
                    <a:gd name="T73" fmla="*/ 3530 h 528"/>
                    <a:gd name="T74" fmla="*/ 122980 w 414"/>
                    <a:gd name="T75" fmla="*/ 3530 h 528"/>
                    <a:gd name="T76" fmla="*/ 122980 w 414"/>
                    <a:gd name="T77" fmla="*/ 3530 h 528"/>
                    <a:gd name="T78" fmla="*/ 122980 w 414"/>
                    <a:gd name="T79" fmla="*/ 3530 h 528"/>
                    <a:gd name="T80" fmla="*/ 122980 w 414"/>
                    <a:gd name="T81" fmla="*/ 3530 h 528"/>
                    <a:gd name="T82" fmla="*/ 122980 w 414"/>
                    <a:gd name="T83" fmla="*/ 3530 h 528"/>
                    <a:gd name="T84" fmla="*/ 122980 w 414"/>
                    <a:gd name="T85" fmla="*/ 3530 h 528"/>
                    <a:gd name="T86" fmla="*/ 122980 w 414"/>
                    <a:gd name="T87" fmla="*/ 3530 h 528"/>
                    <a:gd name="T88" fmla="*/ 122980 w 414"/>
                    <a:gd name="T89" fmla="*/ 3530 h 52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14"/>
                    <a:gd name="T136" fmla="*/ 0 h 528"/>
                    <a:gd name="T137" fmla="*/ 414 w 414"/>
                    <a:gd name="T138" fmla="*/ 528 h 52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14" h="528">
                      <a:moveTo>
                        <a:pt x="60" y="372"/>
                      </a:moveTo>
                      <a:lnTo>
                        <a:pt x="72" y="366"/>
                      </a:lnTo>
                      <a:lnTo>
                        <a:pt x="78" y="360"/>
                      </a:lnTo>
                      <a:lnTo>
                        <a:pt x="78" y="342"/>
                      </a:lnTo>
                      <a:lnTo>
                        <a:pt x="72" y="342"/>
                      </a:lnTo>
                      <a:lnTo>
                        <a:pt x="54" y="360"/>
                      </a:lnTo>
                      <a:lnTo>
                        <a:pt x="54" y="372"/>
                      </a:lnTo>
                      <a:lnTo>
                        <a:pt x="60" y="372"/>
                      </a:lnTo>
                      <a:close/>
                      <a:moveTo>
                        <a:pt x="414" y="174"/>
                      </a:moveTo>
                      <a:lnTo>
                        <a:pt x="390" y="156"/>
                      </a:lnTo>
                      <a:lnTo>
                        <a:pt x="396" y="156"/>
                      </a:lnTo>
                      <a:lnTo>
                        <a:pt x="396" y="150"/>
                      </a:lnTo>
                      <a:lnTo>
                        <a:pt x="402" y="150"/>
                      </a:lnTo>
                      <a:lnTo>
                        <a:pt x="402" y="126"/>
                      </a:lnTo>
                      <a:lnTo>
                        <a:pt x="372" y="126"/>
                      </a:lnTo>
                      <a:lnTo>
                        <a:pt x="360" y="114"/>
                      </a:lnTo>
                      <a:lnTo>
                        <a:pt x="360" y="108"/>
                      </a:lnTo>
                      <a:lnTo>
                        <a:pt x="354" y="102"/>
                      </a:lnTo>
                      <a:lnTo>
                        <a:pt x="354" y="96"/>
                      </a:lnTo>
                      <a:lnTo>
                        <a:pt x="342" y="90"/>
                      </a:lnTo>
                      <a:lnTo>
                        <a:pt x="336" y="90"/>
                      </a:lnTo>
                      <a:lnTo>
                        <a:pt x="330" y="96"/>
                      </a:lnTo>
                      <a:lnTo>
                        <a:pt x="330" y="108"/>
                      </a:lnTo>
                      <a:lnTo>
                        <a:pt x="306" y="108"/>
                      </a:lnTo>
                      <a:lnTo>
                        <a:pt x="300" y="102"/>
                      </a:lnTo>
                      <a:lnTo>
                        <a:pt x="288" y="96"/>
                      </a:lnTo>
                      <a:lnTo>
                        <a:pt x="282" y="102"/>
                      </a:lnTo>
                      <a:lnTo>
                        <a:pt x="270" y="102"/>
                      </a:lnTo>
                      <a:lnTo>
                        <a:pt x="258" y="96"/>
                      </a:lnTo>
                      <a:lnTo>
                        <a:pt x="252" y="90"/>
                      </a:lnTo>
                      <a:lnTo>
                        <a:pt x="252" y="84"/>
                      </a:lnTo>
                      <a:lnTo>
                        <a:pt x="246" y="72"/>
                      </a:lnTo>
                      <a:lnTo>
                        <a:pt x="240" y="66"/>
                      </a:lnTo>
                      <a:lnTo>
                        <a:pt x="228" y="60"/>
                      </a:lnTo>
                      <a:lnTo>
                        <a:pt x="210" y="60"/>
                      </a:lnTo>
                      <a:lnTo>
                        <a:pt x="204" y="48"/>
                      </a:lnTo>
                      <a:lnTo>
                        <a:pt x="168" y="30"/>
                      </a:lnTo>
                      <a:lnTo>
                        <a:pt x="162" y="18"/>
                      </a:lnTo>
                      <a:lnTo>
                        <a:pt x="150" y="12"/>
                      </a:lnTo>
                      <a:lnTo>
                        <a:pt x="144" y="0"/>
                      </a:lnTo>
                      <a:lnTo>
                        <a:pt x="144" y="12"/>
                      </a:lnTo>
                      <a:lnTo>
                        <a:pt x="150" y="18"/>
                      </a:lnTo>
                      <a:lnTo>
                        <a:pt x="150" y="36"/>
                      </a:lnTo>
                      <a:lnTo>
                        <a:pt x="144" y="42"/>
                      </a:lnTo>
                      <a:lnTo>
                        <a:pt x="120" y="54"/>
                      </a:lnTo>
                      <a:lnTo>
                        <a:pt x="102" y="54"/>
                      </a:lnTo>
                      <a:lnTo>
                        <a:pt x="96" y="42"/>
                      </a:lnTo>
                      <a:lnTo>
                        <a:pt x="90" y="42"/>
                      </a:lnTo>
                      <a:lnTo>
                        <a:pt x="78" y="54"/>
                      </a:lnTo>
                      <a:lnTo>
                        <a:pt x="66" y="60"/>
                      </a:lnTo>
                      <a:lnTo>
                        <a:pt x="60" y="72"/>
                      </a:lnTo>
                      <a:lnTo>
                        <a:pt x="60" y="84"/>
                      </a:lnTo>
                      <a:lnTo>
                        <a:pt x="66" y="90"/>
                      </a:lnTo>
                      <a:lnTo>
                        <a:pt x="72" y="102"/>
                      </a:lnTo>
                      <a:lnTo>
                        <a:pt x="72" y="120"/>
                      </a:lnTo>
                      <a:lnTo>
                        <a:pt x="66" y="126"/>
                      </a:lnTo>
                      <a:lnTo>
                        <a:pt x="54" y="132"/>
                      </a:lnTo>
                      <a:lnTo>
                        <a:pt x="42" y="144"/>
                      </a:lnTo>
                      <a:lnTo>
                        <a:pt x="42" y="162"/>
                      </a:lnTo>
                      <a:lnTo>
                        <a:pt x="48" y="168"/>
                      </a:lnTo>
                      <a:lnTo>
                        <a:pt x="54" y="180"/>
                      </a:lnTo>
                      <a:lnTo>
                        <a:pt x="36" y="180"/>
                      </a:lnTo>
                      <a:lnTo>
                        <a:pt x="36" y="198"/>
                      </a:lnTo>
                      <a:lnTo>
                        <a:pt x="0" y="216"/>
                      </a:lnTo>
                      <a:lnTo>
                        <a:pt x="24" y="228"/>
                      </a:lnTo>
                      <a:lnTo>
                        <a:pt x="12" y="258"/>
                      </a:lnTo>
                      <a:lnTo>
                        <a:pt x="24" y="270"/>
                      </a:lnTo>
                      <a:lnTo>
                        <a:pt x="24" y="282"/>
                      </a:lnTo>
                      <a:lnTo>
                        <a:pt x="6" y="300"/>
                      </a:lnTo>
                      <a:lnTo>
                        <a:pt x="0" y="300"/>
                      </a:lnTo>
                      <a:lnTo>
                        <a:pt x="12" y="312"/>
                      </a:lnTo>
                      <a:lnTo>
                        <a:pt x="6" y="318"/>
                      </a:lnTo>
                      <a:lnTo>
                        <a:pt x="6" y="324"/>
                      </a:lnTo>
                      <a:lnTo>
                        <a:pt x="18" y="336"/>
                      </a:lnTo>
                      <a:lnTo>
                        <a:pt x="30" y="342"/>
                      </a:lnTo>
                      <a:lnTo>
                        <a:pt x="60" y="342"/>
                      </a:lnTo>
                      <a:lnTo>
                        <a:pt x="72" y="330"/>
                      </a:lnTo>
                      <a:lnTo>
                        <a:pt x="72" y="324"/>
                      </a:lnTo>
                      <a:lnTo>
                        <a:pt x="96" y="330"/>
                      </a:lnTo>
                      <a:lnTo>
                        <a:pt x="102" y="342"/>
                      </a:lnTo>
                      <a:lnTo>
                        <a:pt x="102" y="348"/>
                      </a:lnTo>
                      <a:lnTo>
                        <a:pt x="96" y="366"/>
                      </a:lnTo>
                      <a:lnTo>
                        <a:pt x="90" y="372"/>
                      </a:lnTo>
                      <a:lnTo>
                        <a:pt x="90" y="384"/>
                      </a:lnTo>
                      <a:lnTo>
                        <a:pt x="84" y="396"/>
                      </a:lnTo>
                      <a:lnTo>
                        <a:pt x="72" y="402"/>
                      </a:lnTo>
                      <a:lnTo>
                        <a:pt x="66" y="402"/>
                      </a:lnTo>
                      <a:lnTo>
                        <a:pt x="60" y="408"/>
                      </a:lnTo>
                      <a:lnTo>
                        <a:pt x="54" y="408"/>
                      </a:lnTo>
                      <a:lnTo>
                        <a:pt x="60" y="408"/>
                      </a:lnTo>
                      <a:lnTo>
                        <a:pt x="72" y="414"/>
                      </a:lnTo>
                      <a:lnTo>
                        <a:pt x="78" y="414"/>
                      </a:lnTo>
                      <a:lnTo>
                        <a:pt x="78" y="420"/>
                      </a:lnTo>
                      <a:lnTo>
                        <a:pt x="72" y="426"/>
                      </a:lnTo>
                      <a:lnTo>
                        <a:pt x="66" y="438"/>
                      </a:lnTo>
                      <a:lnTo>
                        <a:pt x="54" y="444"/>
                      </a:lnTo>
                      <a:lnTo>
                        <a:pt x="48" y="456"/>
                      </a:lnTo>
                      <a:lnTo>
                        <a:pt x="42" y="462"/>
                      </a:lnTo>
                      <a:lnTo>
                        <a:pt x="54" y="474"/>
                      </a:lnTo>
                      <a:lnTo>
                        <a:pt x="42" y="486"/>
                      </a:lnTo>
                      <a:lnTo>
                        <a:pt x="48" y="492"/>
                      </a:lnTo>
                      <a:lnTo>
                        <a:pt x="54" y="492"/>
                      </a:lnTo>
                      <a:lnTo>
                        <a:pt x="66" y="486"/>
                      </a:lnTo>
                      <a:lnTo>
                        <a:pt x="78" y="474"/>
                      </a:lnTo>
                      <a:lnTo>
                        <a:pt x="90" y="486"/>
                      </a:lnTo>
                      <a:lnTo>
                        <a:pt x="120" y="486"/>
                      </a:lnTo>
                      <a:lnTo>
                        <a:pt x="120" y="492"/>
                      </a:lnTo>
                      <a:lnTo>
                        <a:pt x="126" y="498"/>
                      </a:lnTo>
                      <a:lnTo>
                        <a:pt x="126" y="516"/>
                      </a:lnTo>
                      <a:lnTo>
                        <a:pt x="132" y="528"/>
                      </a:lnTo>
                      <a:lnTo>
                        <a:pt x="150" y="528"/>
                      </a:lnTo>
                      <a:lnTo>
                        <a:pt x="150" y="522"/>
                      </a:lnTo>
                      <a:lnTo>
                        <a:pt x="156" y="516"/>
                      </a:lnTo>
                      <a:lnTo>
                        <a:pt x="156" y="510"/>
                      </a:lnTo>
                      <a:lnTo>
                        <a:pt x="162" y="504"/>
                      </a:lnTo>
                      <a:lnTo>
                        <a:pt x="180" y="504"/>
                      </a:lnTo>
                      <a:lnTo>
                        <a:pt x="180" y="474"/>
                      </a:lnTo>
                      <a:lnTo>
                        <a:pt x="186" y="462"/>
                      </a:lnTo>
                      <a:lnTo>
                        <a:pt x="186" y="438"/>
                      </a:lnTo>
                      <a:lnTo>
                        <a:pt x="198" y="426"/>
                      </a:lnTo>
                      <a:lnTo>
                        <a:pt x="198" y="408"/>
                      </a:lnTo>
                      <a:lnTo>
                        <a:pt x="210" y="402"/>
                      </a:lnTo>
                      <a:lnTo>
                        <a:pt x="210" y="396"/>
                      </a:lnTo>
                      <a:lnTo>
                        <a:pt x="228" y="378"/>
                      </a:lnTo>
                      <a:lnTo>
                        <a:pt x="246" y="366"/>
                      </a:lnTo>
                      <a:lnTo>
                        <a:pt x="264" y="360"/>
                      </a:lnTo>
                      <a:lnTo>
                        <a:pt x="324" y="330"/>
                      </a:lnTo>
                      <a:lnTo>
                        <a:pt x="342" y="318"/>
                      </a:lnTo>
                      <a:lnTo>
                        <a:pt x="354" y="300"/>
                      </a:lnTo>
                      <a:lnTo>
                        <a:pt x="366" y="288"/>
                      </a:lnTo>
                      <a:lnTo>
                        <a:pt x="372" y="276"/>
                      </a:lnTo>
                      <a:lnTo>
                        <a:pt x="384" y="264"/>
                      </a:lnTo>
                      <a:lnTo>
                        <a:pt x="390" y="252"/>
                      </a:lnTo>
                      <a:lnTo>
                        <a:pt x="402" y="210"/>
                      </a:lnTo>
                      <a:lnTo>
                        <a:pt x="414" y="204"/>
                      </a:lnTo>
                      <a:lnTo>
                        <a:pt x="414" y="17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7" name="East Timor"/>
                <p:cNvSpPr>
                  <a:spLocks noEditPoints="1"/>
                </p:cNvSpPr>
                <p:nvPr/>
              </p:nvSpPr>
              <p:spPr bwMode="gray">
                <a:xfrm>
                  <a:off x="4783" y="3168"/>
                  <a:ext cx="62" cy="17"/>
                </a:xfrm>
                <a:custGeom>
                  <a:avLst/>
                  <a:gdLst>
                    <a:gd name="T0" fmla="*/ 120964 w 252"/>
                    <a:gd name="T1" fmla="*/ 0 h 120"/>
                    <a:gd name="T2" fmla="*/ 120964 w 252"/>
                    <a:gd name="T3" fmla="*/ 4340 h 120"/>
                    <a:gd name="T4" fmla="*/ 120964 w 252"/>
                    <a:gd name="T5" fmla="*/ 4340 h 120"/>
                    <a:gd name="T6" fmla="*/ 120964 w 252"/>
                    <a:gd name="T7" fmla="*/ 4340 h 120"/>
                    <a:gd name="T8" fmla="*/ 120964 w 252"/>
                    <a:gd name="T9" fmla="*/ 4340 h 120"/>
                    <a:gd name="T10" fmla="*/ 120964 w 252"/>
                    <a:gd name="T11" fmla="*/ 4340 h 120"/>
                    <a:gd name="T12" fmla="*/ 120964 w 252"/>
                    <a:gd name="T13" fmla="*/ 4340 h 120"/>
                    <a:gd name="T14" fmla="*/ 120964 w 252"/>
                    <a:gd name="T15" fmla="*/ 4340 h 120"/>
                    <a:gd name="T16" fmla="*/ 120964 w 252"/>
                    <a:gd name="T17" fmla="*/ 4340 h 120"/>
                    <a:gd name="T18" fmla="*/ 120964 w 252"/>
                    <a:gd name="T19" fmla="*/ 4340 h 120"/>
                    <a:gd name="T20" fmla="*/ 120964 w 252"/>
                    <a:gd name="T21" fmla="*/ 4340 h 120"/>
                    <a:gd name="T22" fmla="*/ 120964 w 252"/>
                    <a:gd name="T23" fmla="*/ 4340 h 120"/>
                    <a:gd name="T24" fmla="*/ 120964 w 252"/>
                    <a:gd name="T25" fmla="*/ 4340 h 120"/>
                    <a:gd name="T26" fmla="*/ 120964 w 252"/>
                    <a:gd name="T27" fmla="*/ 4340 h 120"/>
                    <a:gd name="T28" fmla="*/ 120964 w 252"/>
                    <a:gd name="T29" fmla="*/ 4340 h 120"/>
                    <a:gd name="T30" fmla="*/ 120964 w 252"/>
                    <a:gd name="T31" fmla="*/ 4340 h 120"/>
                    <a:gd name="T32" fmla="*/ 120964 w 252"/>
                    <a:gd name="T33" fmla="*/ 4340 h 120"/>
                    <a:gd name="T34" fmla="*/ 120964 w 252"/>
                    <a:gd name="T35" fmla="*/ 4340 h 120"/>
                    <a:gd name="T36" fmla="*/ 120964 w 252"/>
                    <a:gd name="T37" fmla="*/ 4340 h 120"/>
                    <a:gd name="T38" fmla="*/ 120964 w 252"/>
                    <a:gd name="T39" fmla="*/ 4340 h 120"/>
                    <a:gd name="T40" fmla="*/ 120964 w 252"/>
                    <a:gd name="T41" fmla="*/ 4340 h 120"/>
                    <a:gd name="T42" fmla="*/ 120964 w 252"/>
                    <a:gd name="T43" fmla="*/ 4340 h 120"/>
                    <a:gd name="T44" fmla="*/ 120964 w 252"/>
                    <a:gd name="T45" fmla="*/ 4340 h 120"/>
                    <a:gd name="T46" fmla="*/ 120964 w 252"/>
                    <a:gd name="T47" fmla="*/ 0 h 120"/>
                    <a:gd name="T48" fmla="*/ 0 w 252"/>
                    <a:gd name="T49" fmla="*/ 4340 h 120"/>
                    <a:gd name="T50" fmla="*/ 120964 w 252"/>
                    <a:gd name="T51" fmla="*/ 4340 h 120"/>
                    <a:gd name="T52" fmla="*/ 120964 w 252"/>
                    <a:gd name="T53" fmla="*/ 4340 h 120"/>
                    <a:gd name="T54" fmla="*/ 120964 w 252"/>
                    <a:gd name="T55" fmla="*/ 4340 h 120"/>
                    <a:gd name="T56" fmla="*/ 120964 w 252"/>
                    <a:gd name="T57" fmla="*/ 4340 h 120"/>
                    <a:gd name="T58" fmla="*/ 120964 w 252"/>
                    <a:gd name="T59" fmla="*/ 4340 h 120"/>
                    <a:gd name="T60" fmla="*/ 120964 w 252"/>
                    <a:gd name="T61" fmla="*/ 4340 h 120"/>
                    <a:gd name="T62" fmla="*/ 120964 w 252"/>
                    <a:gd name="T63" fmla="*/ 4340 h 120"/>
                    <a:gd name="T64" fmla="*/ 0 w 252"/>
                    <a:gd name="T65" fmla="*/ 4340 h 12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252"/>
                    <a:gd name="T100" fmla="*/ 0 h 120"/>
                    <a:gd name="T101" fmla="*/ 252 w 252"/>
                    <a:gd name="T102" fmla="*/ 120 h 120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252" h="120">
                      <a:moveTo>
                        <a:pt x="228" y="0"/>
                      </a:moveTo>
                      <a:lnTo>
                        <a:pt x="204" y="24"/>
                      </a:lnTo>
                      <a:lnTo>
                        <a:pt x="114" y="24"/>
                      </a:lnTo>
                      <a:lnTo>
                        <a:pt x="108" y="30"/>
                      </a:lnTo>
                      <a:lnTo>
                        <a:pt x="102" y="42"/>
                      </a:lnTo>
                      <a:lnTo>
                        <a:pt x="96" y="48"/>
                      </a:lnTo>
                      <a:lnTo>
                        <a:pt x="90" y="48"/>
                      </a:lnTo>
                      <a:lnTo>
                        <a:pt x="78" y="54"/>
                      </a:lnTo>
                      <a:lnTo>
                        <a:pt x="90" y="72"/>
                      </a:lnTo>
                      <a:lnTo>
                        <a:pt x="84" y="78"/>
                      </a:lnTo>
                      <a:lnTo>
                        <a:pt x="72" y="102"/>
                      </a:lnTo>
                      <a:lnTo>
                        <a:pt x="72" y="114"/>
                      </a:lnTo>
                      <a:lnTo>
                        <a:pt x="78" y="120"/>
                      </a:lnTo>
                      <a:lnTo>
                        <a:pt x="78" y="114"/>
                      </a:lnTo>
                      <a:lnTo>
                        <a:pt x="84" y="108"/>
                      </a:lnTo>
                      <a:lnTo>
                        <a:pt x="96" y="108"/>
                      </a:lnTo>
                      <a:lnTo>
                        <a:pt x="132" y="84"/>
                      </a:lnTo>
                      <a:lnTo>
                        <a:pt x="138" y="90"/>
                      </a:lnTo>
                      <a:lnTo>
                        <a:pt x="162" y="90"/>
                      </a:lnTo>
                      <a:lnTo>
                        <a:pt x="186" y="78"/>
                      </a:lnTo>
                      <a:lnTo>
                        <a:pt x="198" y="66"/>
                      </a:lnTo>
                      <a:lnTo>
                        <a:pt x="210" y="60"/>
                      </a:lnTo>
                      <a:lnTo>
                        <a:pt x="252" y="18"/>
                      </a:lnTo>
                      <a:lnTo>
                        <a:pt x="228" y="0"/>
                      </a:lnTo>
                      <a:close/>
                      <a:moveTo>
                        <a:pt x="0" y="90"/>
                      </a:moveTo>
                      <a:lnTo>
                        <a:pt x="6" y="102"/>
                      </a:lnTo>
                      <a:lnTo>
                        <a:pt x="18" y="96"/>
                      </a:lnTo>
                      <a:lnTo>
                        <a:pt x="24" y="90"/>
                      </a:lnTo>
                      <a:lnTo>
                        <a:pt x="36" y="90"/>
                      </a:lnTo>
                      <a:lnTo>
                        <a:pt x="36" y="84"/>
                      </a:lnTo>
                      <a:lnTo>
                        <a:pt x="42" y="72"/>
                      </a:lnTo>
                      <a:lnTo>
                        <a:pt x="18" y="72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8" name="Dominican Republic"/>
                <p:cNvSpPr>
                  <a:spLocks/>
                </p:cNvSpPr>
                <p:nvPr/>
              </p:nvSpPr>
              <p:spPr bwMode="gray">
                <a:xfrm>
                  <a:off x="1384" y="2858"/>
                  <a:ext cx="61" cy="23"/>
                </a:xfrm>
                <a:custGeom>
                  <a:avLst/>
                  <a:gdLst>
                    <a:gd name="T0" fmla="*/ 109720 w 252"/>
                    <a:gd name="T1" fmla="*/ 3619 h 168"/>
                    <a:gd name="T2" fmla="*/ 109720 w 252"/>
                    <a:gd name="T3" fmla="*/ 3619 h 168"/>
                    <a:gd name="T4" fmla="*/ 109720 w 252"/>
                    <a:gd name="T5" fmla="*/ 3619 h 168"/>
                    <a:gd name="T6" fmla="*/ 109720 w 252"/>
                    <a:gd name="T7" fmla="*/ 3619 h 168"/>
                    <a:gd name="T8" fmla="*/ 109720 w 252"/>
                    <a:gd name="T9" fmla="*/ 3619 h 168"/>
                    <a:gd name="T10" fmla="*/ 109720 w 252"/>
                    <a:gd name="T11" fmla="*/ 3619 h 168"/>
                    <a:gd name="T12" fmla="*/ 109720 w 252"/>
                    <a:gd name="T13" fmla="*/ 3619 h 168"/>
                    <a:gd name="T14" fmla="*/ 109720 w 252"/>
                    <a:gd name="T15" fmla="*/ 3619 h 168"/>
                    <a:gd name="T16" fmla="*/ 109720 w 252"/>
                    <a:gd name="T17" fmla="*/ 3619 h 168"/>
                    <a:gd name="T18" fmla="*/ 109720 w 252"/>
                    <a:gd name="T19" fmla="*/ 3619 h 168"/>
                    <a:gd name="T20" fmla="*/ 109720 w 252"/>
                    <a:gd name="T21" fmla="*/ 0 h 168"/>
                    <a:gd name="T22" fmla="*/ 109720 w 252"/>
                    <a:gd name="T23" fmla="*/ 0 h 168"/>
                    <a:gd name="T24" fmla="*/ 109720 w 252"/>
                    <a:gd name="T25" fmla="*/ 3619 h 168"/>
                    <a:gd name="T26" fmla="*/ 109720 w 252"/>
                    <a:gd name="T27" fmla="*/ 3619 h 168"/>
                    <a:gd name="T28" fmla="*/ 109720 w 252"/>
                    <a:gd name="T29" fmla="*/ 3619 h 168"/>
                    <a:gd name="T30" fmla="*/ 109720 w 252"/>
                    <a:gd name="T31" fmla="*/ 3619 h 168"/>
                    <a:gd name="T32" fmla="*/ 109720 w 252"/>
                    <a:gd name="T33" fmla="*/ 3619 h 168"/>
                    <a:gd name="T34" fmla="*/ 109720 w 252"/>
                    <a:gd name="T35" fmla="*/ 3619 h 168"/>
                    <a:gd name="T36" fmla="*/ 109720 w 252"/>
                    <a:gd name="T37" fmla="*/ 3619 h 168"/>
                    <a:gd name="T38" fmla="*/ 109720 w 252"/>
                    <a:gd name="T39" fmla="*/ 3619 h 168"/>
                    <a:gd name="T40" fmla="*/ 109720 w 252"/>
                    <a:gd name="T41" fmla="*/ 3619 h 168"/>
                    <a:gd name="T42" fmla="*/ 0 w 252"/>
                    <a:gd name="T43" fmla="*/ 3619 h 168"/>
                    <a:gd name="T44" fmla="*/ 0 w 252"/>
                    <a:gd name="T45" fmla="*/ 3619 h 168"/>
                    <a:gd name="T46" fmla="*/ 109720 w 252"/>
                    <a:gd name="T47" fmla="*/ 3619 h 168"/>
                    <a:gd name="T48" fmla="*/ 0 w 252"/>
                    <a:gd name="T49" fmla="*/ 3619 h 168"/>
                    <a:gd name="T50" fmla="*/ 109720 w 252"/>
                    <a:gd name="T51" fmla="*/ 3619 h 168"/>
                    <a:gd name="T52" fmla="*/ 109720 w 252"/>
                    <a:gd name="T53" fmla="*/ 3619 h 168"/>
                    <a:gd name="T54" fmla="*/ 109720 w 252"/>
                    <a:gd name="T55" fmla="*/ 3619 h 168"/>
                    <a:gd name="T56" fmla="*/ 109720 w 252"/>
                    <a:gd name="T57" fmla="*/ 3619 h 168"/>
                    <a:gd name="T58" fmla="*/ 109720 w 252"/>
                    <a:gd name="T59" fmla="*/ 3619 h 168"/>
                    <a:gd name="T60" fmla="*/ 109720 w 252"/>
                    <a:gd name="T61" fmla="*/ 3619 h 168"/>
                    <a:gd name="T62" fmla="*/ 109720 w 252"/>
                    <a:gd name="T63" fmla="*/ 3619 h 168"/>
                    <a:gd name="T64" fmla="*/ 109720 w 252"/>
                    <a:gd name="T65" fmla="*/ 3619 h 168"/>
                    <a:gd name="T66" fmla="*/ 109720 w 252"/>
                    <a:gd name="T67" fmla="*/ 3619 h 16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52"/>
                    <a:gd name="T103" fmla="*/ 0 h 168"/>
                    <a:gd name="T104" fmla="*/ 252 w 252"/>
                    <a:gd name="T105" fmla="*/ 168 h 16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52" h="168">
                      <a:moveTo>
                        <a:pt x="246" y="102"/>
                      </a:moveTo>
                      <a:lnTo>
                        <a:pt x="234" y="96"/>
                      </a:lnTo>
                      <a:lnTo>
                        <a:pt x="216" y="78"/>
                      </a:lnTo>
                      <a:lnTo>
                        <a:pt x="192" y="66"/>
                      </a:lnTo>
                      <a:lnTo>
                        <a:pt x="156" y="54"/>
                      </a:lnTo>
                      <a:lnTo>
                        <a:pt x="132" y="42"/>
                      </a:lnTo>
                      <a:lnTo>
                        <a:pt x="126" y="30"/>
                      </a:lnTo>
                      <a:lnTo>
                        <a:pt x="108" y="12"/>
                      </a:lnTo>
                      <a:lnTo>
                        <a:pt x="96" y="6"/>
                      </a:lnTo>
                      <a:lnTo>
                        <a:pt x="84" y="6"/>
                      </a:lnTo>
                      <a:lnTo>
                        <a:pt x="60" y="0"/>
                      </a:lnTo>
                      <a:lnTo>
                        <a:pt x="30" y="0"/>
                      </a:lnTo>
                      <a:lnTo>
                        <a:pt x="24" y="6"/>
                      </a:lnTo>
                      <a:lnTo>
                        <a:pt x="18" y="6"/>
                      </a:lnTo>
                      <a:lnTo>
                        <a:pt x="30" y="42"/>
                      </a:lnTo>
                      <a:lnTo>
                        <a:pt x="30" y="54"/>
                      </a:lnTo>
                      <a:lnTo>
                        <a:pt x="24" y="60"/>
                      </a:lnTo>
                      <a:lnTo>
                        <a:pt x="18" y="72"/>
                      </a:lnTo>
                      <a:lnTo>
                        <a:pt x="12" y="78"/>
                      </a:lnTo>
                      <a:lnTo>
                        <a:pt x="12" y="90"/>
                      </a:lnTo>
                      <a:lnTo>
                        <a:pt x="6" y="102"/>
                      </a:lnTo>
                      <a:lnTo>
                        <a:pt x="0" y="108"/>
                      </a:lnTo>
                      <a:lnTo>
                        <a:pt x="0" y="114"/>
                      </a:lnTo>
                      <a:lnTo>
                        <a:pt x="12" y="144"/>
                      </a:lnTo>
                      <a:lnTo>
                        <a:pt x="0" y="126"/>
                      </a:lnTo>
                      <a:lnTo>
                        <a:pt x="30" y="168"/>
                      </a:lnTo>
                      <a:lnTo>
                        <a:pt x="78" y="132"/>
                      </a:lnTo>
                      <a:lnTo>
                        <a:pt x="174" y="132"/>
                      </a:lnTo>
                      <a:lnTo>
                        <a:pt x="186" y="138"/>
                      </a:lnTo>
                      <a:lnTo>
                        <a:pt x="240" y="138"/>
                      </a:lnTo>
                      <a:lnTo>
                        <a:pt x="246" y="132"/>
                      </a:lnTo>
                      <a:lnTo>
                        <a:pt x="252" y="120"/>
                      </a:lnTo>
                      <a:lnTo>
                        <a:pt x="252" y="114"/>
                      </a:lnTo>
                      <a:lnTo>
                        <a:pt x="246" y="10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89" name="Djibouti"/>
                <p:cNvSpPr>
                  <a:spLocks/>
                </p:cNvSpPr>
                <p:nvPr/>
              </p:nvSpPr>
              <p:spPr bwMode="gray">
                <a:xfrm>
                  <a:off x="3347" y="2938"/>
                  <a:ext cx="29" cy="18"/>
                </a:xfrm>
                <a:custGeom>
                  <a:avLst/>
                  <a:gdLst>
                    <a:gd name="T0" fmla="*/ 153146 w 114"/>
                    <a:gd name="T1" fmla="*/ 2682 h 138"/>
                    <a:gd name="T2" fmla="*/ 153146 w 114"/>
                    <a:gd name="T3" fmla="*/ 2682 h 138"/>
                    <a:gd name="T4" fmla="*/ 153146 w 114"/>
                    <a:gd name="T5" fmla="*/ 2682 h 138"/>
                    <a:gd name="T6" fmla="*/ 0 w 114"/>
                    <a:gd name="T7" fmla="*/ 2682 h 138"/>
                    <a:gd name="T8" fmla="*/ 0 w 114"/>
                    <a:gd name="T9" fmla="*/ 2682 h 138"/>
                    <a:gd name="T10" fmla="*/ 153146 w 114"/>
                    <a:gd name="T11" fmla="*/ 2682 h 138"/>
                    <a:gd name="T12" fmla="*/ 153146 w 114"/>
                    <a:gd name="T13" fmla="*/ 2682 h 138"/>
                    <a:gd name="T14" fmla="*/ 153146 w 114"/>
                    <a:gd name="T15" fmla="*/ 2682 h 138"/>
                    <a:gd name="T16" fmla="*/ 153146 w 114"/>
                    <a:gd name="T17" fmla="*/ 2682 h 138"/>
                    <a:gd name="T18" fmla="*/ 153146 w 114"/>
                    <a:gd name="T19" fmla="*/ 2682 h 138"/>
                    <a:gd name="T20" fmla="*/ 153146 w 114"/>
                    <a:gd name="T21" fmla="*/ 2682 h 138"/>
                    <a:gd name="T22" fmla="*/ 153146 w 114"/>
                    <a:gd name="T23" fmla="*/ 2682 h 138"/>
                    <a:gd name="T24" fmla="*/ 153146 w 114"/>
                    <a:gd name="T25" fmla="*/ 2682 h 138"/>
                    <a:gd name="T26" fmla="*/ 153146 w 114"/>
                    <a:gd name="T27" fmla="*/ 2682 h 138"/>
                    <a:gd name="T28" fmla="*/ 153146 w 114"/>
                    <a:gd name="T29" fmla="*/ 2682 h 138"/>
                    <a:gd name="T30" fmla="*/ 153146 w 114"/>
                    <a:gd name="T31" fmla="*/ 2682 h 138"/>
                    <a:gd name="T32" fmla="*/ 153146 w 114"/>
                    <a:gd name="T33" fmla="*/ 2682 h 138"/>
                    <a:gd name="T34" fmla="*/ 153146 w 114"/>
                    <a:gd name="T35" fmla="*/ 2682 h 138"/>
                    <a:gd name="T36" fmla="*/ 153146 w 114"/>
                    <a:gd name="T37" fmla="*/ 2682 h 138"/>
                    <a:gd name="T38" fmla="*/ 153146 w 114"/>
                    <a:gd name="T39" fmla="*/ 2682 h 138"/>
                    <a:gd name="T40" fmla="*/ 153146 w 114"/>
                    <a:gd name="T41" fmla="*/ 2682 h 138"/>
                    <a:gd name="T42" fmla="*/ 153146 w 114"/>
                    <a:gd name="T43" fmla="*/ 2682 h 138"/>
                    <a:gd name="T44" fmla="*/ 153146 w 114"/>
                    <a:gd name="T45" fmla="*/ 2682 h 138"/>
                    <a:gd name="T46" fmla="*/ 153146 w 114"/>
                    <a:gd name="T47" fmla="*/ 2682 h 138"/>
                    <a:gd name="T48" fmla="*/ 153146 w 114"/>
                    <a:gd name="T49" fmla="*/ 2682 h 138"/>
                    <a:gd name="T50" fmla="*/ 153146 w 114"/>
                    <a:gd name="T51" fmla="*/ 2682 h 138"/>
                    <a:gd name="T52" fmla="*/ 153146 w 114"/>
                    <a:gd name="T53" fmla="*/ 2682 h 138"/>
                    <a:gd name="T54" fmla="*/ 153146 w 114"/>
                    <a:gd name="T55" fmla="*/ 0 h 138"/>
                    <a:gd name="T56" fmla="*/ 153146 w 114"/>
                    <a:gd name="T57" fmla="*/ 2682 h 138"/>
                    <a:gd name="T58" fmla="*/ 153146 w 114"/>
                    <a:gd name="T59" fmla="*/ 2682 h 13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14"/>
                    <a:gd name="T91" fmla="*/ 0 h 138"/>
                    <a:gd name="T92" fmla="*/ 114 w 114"/>
                    <a:gd name="T93" fmla="*/ 138 h 13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14" h="138">
                      <a:moveTo>
                        <a:pt x="72" y="24"/>
                      </a:moveTo>
                      <a:lnTo>
                        <a:pt x="48" y="12"/>
                      </a:lnTo>
                      <a:lnTo>
                        <a:pt x="18" y="66"/>
                      </a:lnTo>
                      <a:lnTo>
                        <a:pt x="0" y="84"/>
                      </a:lnTo>
                      <a:lnTo>
                        <a:pt x="0" y="96"/>
                      </a:lnTo>
                      <a:lnTo>
                        <a:pt x="6" y="114"/>
                      </a:lnTo>
                      <a:lnTo>
                        <a:pt x="6" y="126"/>
                      </a:lnTo>
                      <a:lnTo>
                        <a:pt x="18" y="138"/>
                      </a:lnTo>
                      <a:lnTo>
                        <a:pt x="42" y="138"/>
                      </a:lnTo>
                      <a:lnTo>
                        <a:pt x="48" y="132"/>
                      </a:lnTo>
                      <a:lnTo>
                        <a:pt x="54" y="132"/>
                      </a:lnTo>
                      <a:lnTo>
                        <a:pt x="60" y="126"/>
                      </a:lnTo>
                      <a:lnTo>
                        <a:pt x="72" y="126"/>
                      </a:lnTo>
                      <a:lnTo>
                        <a:pt x="84" y="132"/>
                      </a:lnTo>
                      <a:lnTo>
                        <a:pt x="90" y="138"/>
                      </a:lnTo>
                      <a:lnTo>
                        <a:pt x="90" y="132"/>
                      </a:lnTo>
                      <a:lnTo>
                        <a:pt x="114" y="108"/>
                      </a:lnTo>
                      <a:lnTo>
                        <a:pt x="114" y="102"/>
                      </a:lnTo>
                      <a:lnTo>
                        <a:pt x="102" y="90"/>
                      </a:lnTo>
                      <a:lnTo>
                        <a:pt x="66" y="90"/>
                      </a:lnTo>
                      <a:lnTo>
                        <a:pt x="78" y="84"/>
                      </a:lnTo>
                      <a:lnTo>
                        <a:pt x="84" y="72"/>
                      </a:lnTo>
                      <a:lnTo>
                        <a:pt x="96" y="66"/>
                      </a:lnTo>
                      <a:lnTo>
                        <a:pt x="102" y="54"/>
                      </a:lnTo>
                      <a:lnTo>
                        <a:pt x="114" y="42"/>
                      </a:lnTo>
                      <a:lnTo>
                        <a:pt x="114" y="24"/>
                      </a:lnTo>
                      <a:lnTo>
                        <a:pt x="108" y="12"/>
                      </a:lnTo>
                      <a:lnTo>
                        <a:pt x="96" y="0"/>
                      </a:lnTo>
                      <a:lnTo>
                        <a:pt x="84" y="6"/>
                      </a:lnTo>
                      <a:lnTo>
                        <a:pt x="72" y="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0" name="Denmark"/>
                <p:cNvSpPr>
                  <a:spLocks noEditPoints="1"/>
                </p:cNvSpPr>
                <p:nvPr/>
              </p:nvSpPr>
              <p:spPr bwMode="gray">
                <a:xfrm>
                  <a:off x="2767" y="2447"/>
                  <a:ext cx="69" cy="33"/>
                </a:xfrm>
                <a:custGeom>
                  <a:avLst/>
                  <a:gdLst>
                    <a:gd name="T0" fmla="*/ 1809147713 w 71"/>
                    <a:gd name="T1" fmla="*/ 59443694 h 60"/>
                    <a:gd name="T2" fmla="*/ 1809147713 w 71"/>
                    <a:gd name="T3" fmla="*/ 59443694 h 60"/>
                    <a:gd name="T4" fmla="*/ 1809147713 w 71"/>
                    <a:gd name="T5" fmla="*/ 59443694 h 60"/>
                    <a:gd name="T6" fmla="*/ 1809147713 w 71"/>
                    <a:gd name="T7" fmla="*/ 59443694 h 60"/>
                    <a:gd name="T8" fmla="*/ 1809147713 w 71"/>
                    <a:gd name="T9" fmla="*/ 59443694 h 60"/>
                    <a:gd name="T10" fmla="*/ 1809147713 w 71"/>
                    <a:gd name="T11" fmla="*/ 59443694 h 60"/>
                    <a:gd name="T12" fmla="*/ 1809147713 w 71"/>
                    <a:gd name="T13" fmla="*/ 59443694 h 60"/>
                    <a:gd name="T14" fmla="*/ 1809147713 w 71"/>
                    <a:gd name="T15" fmla="*/ 59443694 h 60"/>
                    <a:gd name="T16" fmla="*/ 1809147713 w 71"/>
                    <a:gd name="T17" fmla="*/ 59443694 h 60"/>
                    <a:gd name="T18" fmla="*/ 1809147713 w 71"/>
                    <a:gd name="T19" fmla="*/ 59443694 h 60"/>
                    <a:gd name="T20" fmla="*/ 1809147713 w 71"/>
                    <a:gd name="T21" fmla="*/ 59443694 h 60"/>
                    <a:gd name="T22" fmla="*/ 1809147713 w 71"/>
                    <a:gd name="T23" fmla="*/ 59443694 h 60"/>
                    <a:gd name="T24" fmla="*/ 1809147713 w 71"/>
                    <a:gd name="T25" fmla="*/ 59443694 h 60"/>
                    <a:gd name="T26" fmla="*/ 1809147713 w 71"/>
                    <a:gd name="T27" fmla="*/ 59443694 h 60"/>
                    <a:gd name="T28" fmla="*/ 1809147713 w 71"/>
                    <a:gd name="T29" fmla="*/ 59443694 h 60"/>
                    <a:gd name="T30" fmla="*/ 1809147713 w 71"/>
                    <a:gd name="T31" fmla="*/ 59443694 h 60"/>
                    <a:gd name="T32" fmla="*/ 1809147713 w 71"/>
                    <a:gd name="T33" fmla="*/ 59443694 h 60"/>
                    <a:gd name="T34" fmla="*/ 1809147713 w 71"/>
                    <a:gd name="T35" fmla="*/ 59443694 h 60"/>
                    <a:gd name="T36" fmla="*/ 1809147713 w 71"/>
                    <a:gd name="T37" fmla="*/ 59443694 h 60"/>
                    <a:gd name="T38" fmla="*/ 1809147713 w 71"/>
                    <a:gd name="T39" fmla="*/ 59443694 h 60"/>
                    <a:gd name="T40" fmla="*/ 1809147713 w 71"/>
                    <a:gd name="T41" fmla="*/ 59443694 h 60"/>
                    <a:gd name="T42" fmla="*/ 1809147713 w 71"/>
                    <a:gd name="T43" fmla="*/ 59443694 h 60"/>
                    <a:gd name="T44" fmla="*/ 1809147713 w 71"/>
                    <a:gd name="T45" fmla="*/ 59443694 h 60"/>
                    <a:gd name="T46" fmla="*/ 1809147713 w 71"/>
                    <a:gd name="T47" fmla="*/ 59443694 h 60"/>
                    <a:gd name="T48" fmla="*/ 1809147713 w 71"/>
                    <a:gd name="T49" fmla="*/ 59443694 h 60"/>
                    <a:gd name="T50" fmla="*/ 1809147713 w 71"/>
                    <a:gd name="T51" fmla="*/ 59443694 h 60"/>
                    <a:gd name="T52" fmla="*/ 1809147713 w 71"/>
                    <a:gd name="T53" fmla="*/ 59443694 h 60"/>
                    <a:gd name="T54" fmla="*/ 1809147713 w 71"/>
                    <a:gd name="T55" fmla="*/ 59443694 h 60"/>
                    <a:gd name="T56" fmla="*/ 1809147713 w 71"/>
                    <a:gd name="T57" fmla="*/ 59443694 h 60"/>
                    <a:gd name="T58" fmla="*/ 1809147713 w 71"/>
                    <a:gd name="T59" fmla="*/ 59443694 h 60"/>
                    <a:gd name="T60" fmla="*/ 1809147713 w 71"/>
                    <a:gd name="T61" fmla="*/ 59443694 h 60"/>
                    <a:gd name="T62" fmla="*/ 1809147713 w 71"/>
                    <a:gd name="T63" fmla="*/ 0 h 60"/>
                    <a:gd name="T64" fmla="*/ 1809147713 w 71"/>
                    <a:gd name="T65" fmla="*/ 59443694 h 60"/>
                    <a:gd name="T66" fmla="*/ 1809147713 w 71"/>
                    <a:gd name="T67" fmla="*/ 59443694 h 60"/>
                    <a:gd name="T68" fmla="*/ 1809147713 w 71"/>
                    <a:gd name="T69" fmla="*/ 59443694 h 60"/>
                    <a:gd name="T70" fmla="*/ 1809147713 w 71"/>
                    <a:gd name="T71" fmla="*/ 59443694 h 60"/>
                    <a:gd name="T72" fmla="*/ 1809147713 w 71"/>
                    <a:gd name="T73" fmla="*/ 59443694 h 60"/>
                    <a:gd name="T74" fmla="*/ 1809147713 w 71"/>
                    <a:gd name="T75" fmla="*/ 59443694 h 60"/>
                    <a:gd name="T76" fmla="*/ 1809147713 w 71"/>
                    <a:gd name="T77" fmla="*/ 59443694 h 60"/>
                    <a:gd name="T78" fmla="*/ 1809147713 w 71"/>
                    <a:gd name="T79" fmla="*/ 59443694 h 60"/>
                    <a:gd name="T80" fmla="*/ 1809147713 w 71"/>
                    <a:gd name="T81" fmla="*/ 59443694 h 60"/>
                    <a:gd name="T82" fmla="*/ 0 w 71"/>
                    <a:gd name="T83" fmla="*/ 59443694 h 60"/>
                    <a:gd name="T84" fmla="*/ 0 w 71"/>
                    <a:gd name="T85" fmla="*/ 59443694 h 60"/>
                    <a:gd name="T86" fmla="*/ 1809147713 w 71"/>
                    <a:gd name="T87" fmla="*/ 59443694 h 60"/>
                    <a:gd name="T88" fmla="*/ 1809147713 w 71"/>
                    <a:gd name="T89" fmla="*/ 59443694 h 60"/>
                    <a:gd name="T90" fmla="*/ 1809147713 w 71"/>
                    <a:gd name="T91" fmla="*/ 59443694 h 60"/>
                    <a:gd name="T92" fmla="*/ 1809147713 w 71"/>
                    <a:gd name="T93" fmla="*/ 59443694 h 60"/>
                    <a:gd name="T94" fmla="*/ 1809147713 w 71"/>
                    <a:gd name="T95" fmla="*/ 59443694 h 60"/>
                    <a:gd name="T96" fmla="*/ 1809147713 w 71"/>
                    <a:gd name="T97" fmla="*/ 59443694 h 60"/>
                    <a:gd name="T98" fmla="*/ 1809147713 w 71"/>
                    <a:gd name="T99" fmla="*/ 59443694 h 60"/>
                    <a:gd name="T100" fmla="*/ 1809147713 w 71"/>
                    <a:gd name="T101" fmla="*/ 59443694 h 60"/>
                    <a:gd name="T102" fmla="*/ 1809147713 w 71"/>
                    <a:gd name="T103" fmla="*/ 59443694 h 60"/>
                    <a:gd name="T104" fmla="*/ 1809147713 w 71"/>
                    <a:gd name="T105" fmla="*/ 59443694 h 60"/>
                    <a:gd name="T106" fmla="*/ 1809147713 w 71"/>
                    <a:gd name="T107" fmla="*/ 59443694 h 60"/>
                    <a:gd name="T108" fmla="*/ 1809147713 w 71"/>
                    <a:gd name="T109" fmla="*/ 59443694 h 60"/>
                    <a:gd name="T110" fmla="*/ 1809147713 w 71"/>
                    <a:gd name="T111" fmla="*/ 59443694 h 60"/>
                    <a:gd name="T112" fmla="*/ 1809147713 w 71"/>
                    <a:gd name="T113" fmla="*/ 59443694 h 60"/>
                    <a:gd name="T114" fmla="*/ 1809147713 w 71"/>
                    <a:gd name="T115" fmla="*/ 59443694 h 60"/>
                    <a:gd name="T116" fmla="*/ 1809147713 w 71"/>
                    <a:gd name="T117" fmla="*/ 59443694 h 60"/>
                    <a:gd name="T118" fmla="*/ 1809147713 w 71"/>
                    <a:gd name="T119" fmla="*/ 59443694 h 60"/>
                    <a:gd name="T120" fmla="*/ 1809147713 w 71"/>
                    <a:gd name="T121" fmla="*/ 59443694 h 60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71"/>
                    <a:gd name="T184" fmla="*/ 0 h 60"/>
                    <a:gd name="T185" fmla="*/ 71 w 71"/>
                    <a:gd name="T186" fmla="*/ 60 h 60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71" h="60">
                      <a:moveTo>
                        <a:pt x="62" y="48"/>
                      </a:moveTo>
                      <a:lnTo>
                        <a:pt x="67" y="46"/>
                      </a:lnTo>
                      <a:lnTo>
                        <a:pt x="69" y="46"/>
                      </a:lnTo>
                      <a:lnTo>
                        <a:pt x="69" y="43"/>
                      </a:lnTo>
                      <a:lnTo>
                        <a:pt x="67" y="43"/>
                      </a:lnTo>
                      <a:lnTo>
                        <a:pt x="62" y="41"/>
                      </a:lnTo>
                      <a:lnTo>
                        <a:pt x="62" y="38"/>
                      </a:lnTo>
                      <a:lnTo>
                        <a:pt x="64" y="38"/>
                      </a:lnTo>
                      <a:lnTo>
                        <a:pt x="64" y="36"/>
                      </a:lnTo>
                      <a:lnTo>
                        <a:pt x="67" y="34"/>
                      </a:lnTo>
                      <a:lnTo>
                        <a:pt x="67" y="29"/>
                      </a:lnTo>
                      <a:lnTo>
                        <a:pt x="64" y="29"/>
                      </a:lnTo>
                      <a:lnTo>
                        <a:pt x="62" y="29"/>
                      </a:lnTo>
                      <a:lnTo>
                        <a:pt x="60" y="31"/>
                      </a:lnTo>
                      <a:lnTo>
                        <a:pt x="60" y="34"/>
                      </a:lnTo>
                      <a:lnTo>
                        <a:pt x="57" y="36"/>
                      </a:lnTo>
                      <a:lnTo>
                        <a:pt x="57" y="34"/>
                      </a:lnTo>
                      <a:lnTo>
                        <a:pt x="55" y="31"/>
                      </a:lnTo>
                      <a:lnTo>
                        <a:pt x="52" y="34"/>
                      </a:lnTo>
                      <a:lnTo>
                        <a:pt x="45" y="38"/>
                      </a:lnTo>
                      <a:lnTo>
                        <a:pt x="48" y="38"/>
                      </a:lnTo>
                      <a:lnTo>
                        <a:pt x="50" y="41"/>
                      </a:lnTo>
                      <a:lnTo>
                        <a:pt x="50" y="43"/>
                      </a:lnTo>
                      <a:lnTo>
                        <a:pt x="50" y="46"/>
                      </a:lnTo>
                      <a:lnTo>
                        <a:pt x="50" y="48"/>
                      </a:lnTo>
                      <a:lnTo>
                        <a:pt x="48" y="48"/>
                      </a:lnTo>
                      <a:lnTo>
                        <a:pt x="50" y="48"/>
                      </a:lnTo>
                      <a:lnTo>
                        <a:pt x="50" y="50"/>
                      </a:lnTo>
                      <a:lnTo>
                        <a:pt x="55" y="50"/>
                      </a:lnTo>
                      <a:lnTo>
                        <a:pt x="55" y="48"/>
                      </a:lnTo>
                      <a:lnTo>
                        <a:pt x="57" y="48"/>
                      </a:lnTo>
                      <a:lnTo>
                        <a:pt x="57" y="50"/>
                      </a:lnTo>
                      <a:lnTo>
                        <a:pt x="60" y="53"/>
                      </a:lnTo>
                      <a:lnTo>
                        <a:pt x="60" y="55"/>
                      </a:lnTo>
                      <a:lnTo>
                        <a:pt x="62" y="55"/>
                      </a:lnTo>
                      <a:lnTo>
                        <a:pt x="62" y="53"/>
                      </a:lnTo>
                      <a:lnTo>
                        <a:pt x="62" y="48"/>
                      </a:lnTo>
                      <a:close/>
                      <a:moveTo>
                        <a:pt x="71" y="53"/>
                      </a:moveTo>
                      <a:lnTo>
                        <a:pt x="62" y="55"/>
                      </a:lnTo>
                      <a:lnTo>
                        <a:pt x="60" y="58"/>
                      </a:lnTo>
                      <a:lnTo>
                        <a:pt x="57" y="58"/>
                      </a:lnTo>
                      <a:lnTo>
                        <a:pt x="57" y="55"/>
                      </a:lnTo>
                      <a:lnTo>
                        <a:pt x="55" y="55"/>
                      </a:lnTo>
                      <a:lnTo>
                        <a:pt x="50" y="53"/>
                      </a:lnTo>
                      <a:lnTo>
                        <a:pt x="45" y="53"/>
                      </a:lnTo>
                      <a:lnTo>
                        <a:pt x="45" y="58"/>
                      </a:lnTo>
                      <a:lnTo>
                        <a:pt x="50" y="58"/>
                      </a:lnTo>
                      <a:lnTo>
                        <a:pt x="52" y="58"/>
                      </a:lnTo>
                      <a:lnTo>
                        <a:pt x="55" y="60"/>
                      </a:lnTo>
                      <a:lnTo>
                        <a:pt x="57" y="60"/>
                      </a:lnTo>
                      <a:lnTo>
                        <a:pt x="60" y="60"/>
                      </a:lnTo>
                      <a:lnTo>
                        <a:pt x="62" y="60"/>
                      </a:lnTo>
                      <a:lnTo>
                        <a:pt x="69" y="58"/>
                      </a:lnTo>
                      <a:lnTo>
                        <a:pt x="71" y="58"/>
                      </a:lnTo>
                      <a:lnTo>
                        <a:pt x="71" y="53"/>
                      </a:lnTo>
                      <a:close/>
                      <a:moveTo>
                        <a:pt x="31" y="12"/>
                      </a:moveTo>
                      <a:lnTo>
                        <a:pt x="36" y="7"/>
                      </a:lnTo>
                      <a:lnTo>
                        <a:pt x="36" y="3"/>
                      </a:lnTo>
                      <a:lnTo>
                        <a:pt x="36" y="0"/>
                      </a:lnTo>
                      <a:lnTo>
                        <a:pt x="26" y="0"/>
                      </a:lnTo>
                      <a:lnTo>
                        <a:pt x="26" y="3"/>
                      </a:lnTo>
                      <a:lnTo>
                        <a:pt x="21" y="7"/>
                      </a:lnTo>
                      <a:lnTo>
                        <a:pt x="21" y="10"/>
                      </a:lnTo>
                      <a:lnTo>
                        <a:pt x="19" y="10"/>
                      </a:lnTo>
                      <a:lnTo>
                        <a:pt x="19" y="19"/>
                      </a:lnTo>
                      <a:lnTo>
                        <a:pt x="14" y="14"/>
                      </a:lnTo>
                      <a:lnTo>
                        <a:pt x="12" y="7"/>
                      </a:lnTo>
                      <a:lnTo>
                        <a:pt x="7" y="10"/>
                      </a:lnTo>
                      <a:lnTo>
                        <a:pt x="5" y="10"/>
                      </a:lnTo>
                      <a:lnTo>
                        <a:pt x="5" y="12"/>
                      </a:lnTo>
                      <a:lnTo>
                        <a:pt x="5" y="14"/>
                      </a:lnTo>
                      <a:lnTo>
                        <a:pt x="7" y="14"/>
                      </a:lnTo>
                      <a:lnTo>
                        <a:pt x="12" y="19"/>
                      </a:lnTo>
                      <a:lnTo>
                        <a:pt x="12" y="22"/>
                      </a:lnTo>
                      <a:lnTo>
                        <a:pt x="5" y="19"/>
                      </a:lnTo>
                      <a:lnTo>
                        <a:pt x="2" y="24"/>
                      </a:lnTo>
                      <a:lnTo>
                        <a:pt x="0" y="24"/>
                      </a:lnTo>
                      <a:lnTo>
                        <a:pt x="0" y="29"/>
                      </a:lnTo>
                      <a:lnTo>
                        <a:pt x="0" y="31"/>
                      </a:lnTo>
                      <a:lnTo>
                        <a:pt x="5" y="34"/>
                      </a:lnTo>
                      <a:lnTo>
                        <a:pt x="7" y="34"/>
                      </a:lnTo>
                      <a:lnTo>
                        <a:pt x="2" y="38"/>
                      </a:lnTo>
                      <a:lnTo>
                        <a:pt x="2" y="41"/>
                      </a:lnTo>
                      <a:lnTo>
                        <a:pt x="5" y="43"/>
                      </a:lnTo>
                      <a:lnTo>
                        <a:pt x="7" y="43"/>
                      </a:lnTo>
                      <a:lnTo>
                        <a:pt x="7" y="48"/>
                      </a:lnTo>
                      <a:lnTo>
                        <a:pt x="5" y="53"/>
                      </a:lnTo>
                      <a:lnTo>
                        <a:pt x="7" y="53"/>
                      </a:lnTo>
                      <a:lnTo>
                        <a:pt x="17" y="53"/>
                      </a:lnTo>
                      <a:lnTo>
                        <a:pt x="17" y="55"/>
                      </a:lnTo>
                      <a:lnTo>
                        <a:pt x="24" y="55"/>
                      </a:lnTo>
                      <a:lnTo>
                        <a:pt x="26" y="58"/>
                      </a:lnTo>
                      <a:lnTo>
                        <a:pt x="26" y="55"/>
                      </a:lnTo>
                      <a:lnTo>
                        <a:pt x="24" y="53"/>
                      </a:lnTo>
                      <a:lnTo>
                        <a:pt x="24" y="48"/>
                      </a:lnTo>
                      <a:lnTo>
                        <a:pt x="26" y="43"/>
                      </a:lnTo>
                      <a:lnTo>
                        <a:pt x="24" y="41"/>
                      </a:lnTo>
                      <a:lnTo>
                        <a:pt x="24" y="38"/>
                      </a:lnTo>
                      <a:lnTo>
                        <a:pt x="21" y="38"/>
                      </a:lnTo>
                      <a:lnTo>
                        <a:pt x="24" y="38"/>
                      </a:lnTo>
                      <a:lnTo>
                        <a:pt x="31" y="34"/>
                      </a:lnTo>
                      <a:lnTo>
                        <a:pt x="33" y="26"/>
                      </a:lnTo>
                      <a:lnTo>
                        <a:pt x="38" y="26"/>
                      </a:lnTo>
                      <a:lnTo>
                        <a:pt x="41" y="19"/>
                      </a:lnTo>
                      <a:lnTo>
                        <a:pt x="31" y="19"/>
                      </a:lnTo>
                      <a:lnTo>
                        <a:pt x="31" y="12"/>
                      </a:lnTo>
                      <a:close/>
                      <a:moveTo>
                        <a:pt x="29" y="38"/>
                      </a:moveTo>
                      <a:lnTo>
                        <a:pt x="31" y="48"/>
                      </a:lnTo>
                      <a:lnTo>
                        <a:pt x="36" y="53"/>
                      </a:lnTo>
                      <a:lnTo>
                        <a:pt x="38" y="46"/>
                      </a:lnTo>
                      <a:lnTo>
                        <a:pt x="33" y="41"/>
                      </a:lnTo>
                      <a:lnTo>
                        <a:pt x="29" y="3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1" name="Czech Republic"/>
                <p:cNvSpPr>
                  <a:spLocks/>
                </p:cNvSpPr>
                <p:nvPr/>
              </p:nvSpPr>
              <p:spPr bwMode="gray">
                <a:xfrm>
                  <a:off x="2828" y="2517"/>
                  <a:ext cx="104" cy="26"/>
                </a:xfrm>
                <a:custGeom>
                  <a:avLst/>
                  <a:gdLst>
                    <a:gd name="T0" fmla="*/ 127294 w 420"/>
                    <a:gd name="T1" fmla="*/ 3380 h 192"/>
                    <a:gd name="T2" fmla="*/ 127294 w 420"/>
                    <a:gd name="T3" fmla="*/ 3380 h 192"/>
                    <a:gd name="T4" fmla="*/ 127294 w 420"/>
                    <a:gd name="T5" fmla="*/ 3380 h 192"/>
                    <a:gd name="T6" fmla="*/ 127294 w 420"/>
                    <a:gd name="T7" fmla="*/ 3380 h 192"/>
                    <a:gd name="T8" fmla="*/ 127294 w 420"/>
                    <a:gd name="T9" fmla="*/ 3380 h 192"/>
                    <a:gd name="T10" fmla="*/ 127294 w 420"/>
                    <a:gd name="T11" fmla="*/ 3380 h 192"/>
                    <a:gd name="T12" fmla="*/ 127294 w 420"/>
                    <a:gd name="T13" fmla="*/ 3380 h 192"/>
                    <a:gd name="T14" fmla="*/ 127294 w 420"/>
                    <a:gd name="T15" fmla="*/ 3380 h 192"/>
                    <a:gd name="T16" fmla="*/ 127294 w 420"/>
                    <a:gd name="T17" fmla="*/ 3380 h 192"/>
                    <a:gd name="T18" fmla="*/ 127294 w 420"/>
                    <a:gd name="T19" fmla="*/ 3380 h 192"/>
                    <a:gd name="T20" fmla="*/ 127294 w 420"/>
                    <a:gd name="T21" fmla="*/ 3380 h 192"/>
                    <a:gd name="T22" fmla="*/ 127294 w 420"/>
                    <a:gd name="T23" fmla="*/ 3380 h 192"/>
                    <a:gd name="T24" fmla="*/ 127294 w 420"/>
                    <a:gd name="T25" fmla="*/ 3380 h 192"/>
                    <a:gd name="T26" fmla="*/ 127294 w 420"/>
                    <a:gd name="T27" fmla="*/ 3380 h 192"/>
                    <a:gd name="T28" fmla="*/ 127294 w 420"/>
                    <a:gd name="T29" fmla="*/ 0 h 192"/>
                    <a:gd name="T30" fmla="*/ 127294 w 420"/>
                    <a:gd name="T31" fmla="*/ 3380 h 192"/>
                    <a:gd name="T32" fmla="*/ 127294 w 420"/>
                    <a:gd name="T33" fmla="*/ 0 h 192"/>
                    <a:gd name="T34" fmla="*/ 127294 w 420"/>
                    <a:gd name="T35" fmla="*/ 3380 h 192"/>
                    <a:gd name="T36" fmla="*/ 127294 w 420"/>
                    <a:gd name="T37" fmla="*/ 3380 h 192"/>
                    <a:gd name="T38" fmla="*/ 127294 w 420"/>
                    <a:gd name="T39" fmla="*/ 3380 h 192"/>
                    <a:gd name="T40" fmla="*/ 127294 w 420"/>
                    <a:gd name="T41" fmla="*/ 3380 h 192"/>
                    <a:gd name="T42" fmla="*/ 127294 w 420"/>
                    <a:gd name="T43" fmla="*/ 3380 h 192"/>
                    <a:gd name="T44" fmla="*/ 127294 w 420"/>
                    <a:gd name="T45" fmla="*/ 3380 h 192"/>
                    <a:gd name="T46" fmla="*/ 127294 w 420"/>
                    <a:gd name="T47" fmla="*/ 3380 h 192"/>
                    <a:gd name="T48" fmla="*/ 127294 w 420"/>
                    <a:gd name="T49" fmla="*/ 3380 h 192"/>
                    <a:gd name="T50" fmla="*/ 127294 w 420"/>
                    <a:gd name="T51" fmla="*/ 3380 h 192"/>
                    <a:gd name="T52" fmla="*/ 0 w 420"/>
                    <a:gd name="T53" fmla="*/ 3380 h 192"/>
                    <a:gd name="T54" fmla="*/ 127294 w 420"/>
                    <a:gd name="T55" fmla="*/ 3380 h 192"/>
                    <a:gd name="T56" fmla="*/ 127294 w 420"/>
                    <a:gd name="T57" fmla="*/ 3380 h 192"/>
                    <a:gd name="T58" fmla="*/ 127294 w 420"/>
                    <a:gd name="T59" fmla="*/ 3380 h 192"/>
                    <a:gd name="T60" fmla="*/ 127294 w 420"/>
                    <a:gd name="T61" fmla="*/ 3380 h 192"/>
                    <a:gd name="T62" fmla="*/ 127294 w 420"/>
                    <a:gd name="T63" fmla="*/ 3380 h 192"/>
                    <a:gd name="T64" fmla="*/ 127294 w 420"/>
                    <a:gd name="T65" fmla="*/ 3380 h 192"/>
                    <a:gd name="T66" fmla="*/ 127294 w 420"/>
                    <a:gd name="T67" fmla="*/ 3380 h 192"/>
                    <a:gd name="T68" fmla="*/ 127294 w 420"/>
                    <a:gd name="T69" fmla="*/ 3380 h 192"/>
                    <a:gd name="T70" fmla="*/ 127294 w 420"/>
                    <a:gd name="T71" fmla="*/ 3380 h 192"/>
                    <a:gd name="T72" fmla="*/ 127294 w 420"/>
                    <a:gd name="T73" fmla="*/ 3380 h 192"/>
                    <a:gd name="T74" fmla="*/ 127294 w 420"/>
                    <a:gd name="T75" fmla="*/ 3380 h 192"/>
                    <a:gd name="T76" fmla="*/ 127294 w 420"/>
                    <a:gd name="T77" fmla="*/ 3380 h 192"/>
                    <a:gd name="T78" fmla="*/ 127294 w 420"/>
                    <a:gd name="T79" fmla="*/ 3380 h 192"/>
                    <a:gd name="T80" fmla="*/ 127294 w 420"/>
                    <a:gd name="T81" fmla="*/ 3380 h 192"/>
                    <a:gd name="T82" fmla="*/ 127294 w 420"/>
                    <a:gd name="T83" fmla="*/ 3380 h 192"/>
                    <a:gd name="T84" fmla="*/ 127294 w 420"/>
                    <a:gd name="T85" fmla="*/ 3380 h 192"/>
                    <a:gd name="T86" fmla="*/ 127294 w 420"/>
                    <a:gd name="T87" fmla="*/ 3380 h 192"/>
                    <a:gd name="T88" fmla="*/ 127294 w 420"/>
                    <a:gd name="T89" fmla="*/ 3380 h 192"/>
                    <a:gd name="T90" fmla="*/ 127294 w 420"/>
                    <a:gd name="T91" fmla="*/ 3380 h 192"/>
                    <a:gd name="T92" fmla="*/ 127294 w 420"/>
                    <a:gd name="T93" fmla="*/ 3380 h 192"/>
                    <a:gd name="T94" fmla="*/ 127294 w 420"/>
                    <a:gd name="T95" fmla="*/ 3380 h 192"/>
                    <a:gd name="T96" fmla="*/ 127294 w 420"/>
                    <a:gd name="T97" fmla="*/ 3380 h 192"/>
                    <a:gd name="T98" fmla="*/ 127294 w 420"/>
                    <a:gd name="T99" fmla="*/ 3380 h 192"/>
                    <a:gd name="T100" fmla="*/ 127294 w 420"/>
                    <a:gd name="T101" fmla="*/ 3380 h 192"/>
                    <a:gd name="T102" fmla="*/ 127294 w 420"/>
                    <a:gd name="T103" fmla="*/ 3380 h 192"/>
                    <a:gd name="T104" fmla="*/ 127294 w 420"/>
                    <a:gd name="T105" fmla="*/ 3380 h 19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20"/>
                    <a:gd name="T160" fmla="*/ 0 h 192"/>
                    <a:gd name="T161" fmla="*/ 420 w 420"/>
                    <a:gd name="T162" fmla="*/ 192 h 19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20" h="192">
                      <a:moveTo>
                        <a:pt x="408" y="108"/>
                      </a:moveTo>
                      <a:lnTo>
                        <a:pt x="402" y="96"/>
                      </a:lnTo>
                      <a:lnTo>
                        <a:pt x="402" y="90"/>
                      </a:lnTo>
                      <a:lnTo>
                        <a:pt x="390" y="84"/>
                      </a:lnTo>
                      <a:lnTo>
                        <a:pt x="372" y="84"/>
                      </a:lnTo>
                      <a:lnTo>
                        <a:pt x="372" y="78"/>
                      </a:lnTo>
                      <a:lnTo>
                        <a:pt x="366" y="72"/>
                      </a:lnTo>
                      <a:lnTo>
                        <a:pt x="360" y="84"/>
                      </a:lnTo>
                      <a:lnTo>
                        <a:pt x="354" y="78"/>
                      </a:lnTo>
                      <a:lnTo>
                        <a:pt x="348" y="66"/>
                      </a:lnTo>
                      <a:lnTo>
                        <a:pt x="342" y="60"/>
                      </a:lnTo>
                      <a:lnTo>
                        <a:pt x="324" y="60"/>
                      </a:lnTo>
                      <a:lnTo>
                        <a:pt x="330" y="54"/>
                      </a:lnTo>
                      <a:lnTo>
                        <a:pt x="312" y="54"/>
                      </a:lnTo>
                      <a:lnTo>
                        <a:pt x="300" y="60"/>
                      </a:lnTo>
                      <a:lnTo>
                        <a:pt x="294" y="60"/>
                      </a:lnTo>
                      <a:lnTo>
                        <a:pt x="294" y="66"/>
                      </a:lnTo>
                      <a:lnTo>
                        <a:pt x="276" y="66"/>
                      </a:lnTo>
                      <a:lnTo>
                        <a:pt x="270" y="60"/>
                      </a:lnTo>
                      <a:lnTo>
                        <a:pt x="264" y="60"/>
                      </a:lnTo>
                      <a:lnTo>
                        <a:pt x="264" y="48"/>
                      </a:lnTo>
                      <a:lnTo>
                        <a:pt x="252" y="42"/>
                      </a:lnTo>
                      <a:lnTo>
                        <a:pt x="264" y="36"/>
                      </a:lnTo>
                      <a:lnTo>
                        <a:pt x="258" y="30"/>
                      </a:lnTo>
                      <a:lnTo>
                        <a:pt x="234" y="30"/>
                      </a:lnTo>
                      <a:lnTo>
                        <a:pt x="234" y="24"/>
                      </a:lnTo>
                      <a:lnTo>
                        <a:pt x="228" y="24"/>
                      </a:lnTo>
                      <a:lnTo>
                        <a:pt x="216" y="18"/>
                      </a:lnTo>
                      <a:lnTo>
                        <a:pt x="198" y="18"/>
                      </a:lnTo>
                      <a:lnTo>
                        <a:pt x="192" y="0"/>
                      </a:lnTo>
                      <a:lnTo>
                        <a:pt x="174" y="0"/>
                      </a:lnTo>
                      <a:lnTo>
                        <a:pt x="162" y="12"/>
                      </a:lnTo>
                      <a:lnTo>
                        <a:pt x="156" y="12"/>
                      </a:lnTo>
                      <a:lnTo>
                        <a:pt x="144" y="0"/>
                      </a:lnTo>
                      <a:lnTo>
                        <a:pt x="138" y="6"/>
                      </a:lnTo>
                      <a:lnTo>
                        <a:pt x="132" y="6"/>
                      </a:lnTo>
                      <a:lnTo>
                        <a:pt x="126" y="12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24"/>
                      </a:lnTo>
                      <a:lnTo>
                        <a:pt x="84" y="24"/>
                      </a:lnTo>
                      <a:lnTo>
                        <a:pt x="84" y="30"/>
                      </a:lnTo>
                      <a:lnTo>
                        <a:pt x="66" y="36"/>
                      </a:lnTo>
                      <a:lnTo>
                        <a:pt x="54" y="48"/>
                      </a:lnTo>
                      <a:lnTo>
                        <a:pt x="42" y="42"/>
                      </a:lnTo>
                      <a:lnTo>
                        <a:pt x="36" y="42"/>
                      </a:lnTo>
                      <a:lnTo>
                        <a:pt x="30" y="48"/>
                      </a:lnTo>
                      <a:lnTo>
                        <a:pt x="30" y="54"/>
                      </a:lnTo>
                      <a:lnTo>
                        <a:pt x="18" y="54"/>
                      </a:lnTo>
                      <a:lnTo>
                        <a:pt x="18" y="60"/>
                      </a:lnTo>
                      <a:lnTo>
                        <a:pt x="6" y="60"/>
                      </a:lnTo>
                      <a:lnTo>
                        <a:pt x="6" y="54"/>
                      </a:lnTo>
                      <a:lnTo>
                        <a:pt x="0" y="54"/>
                      </a:lnTo>
                      <a:lnTo>
                        <a:pt x="0" y="66"/>
                      </a:lnTo>
                      <a:lnTo>
                        <a:pt x="6" y="72"/>
                      </a:lnTo>
                      <a:lnTo>
                        <a:pt x="12" y="72"/>
                      </a:lnTo>
                      <a:lnTo>
                        <a:pt x="24" y="84"/>
                      </a:lnTo>
                      <a:lnTo>
                        <a:pt x="18" y="90"/>
                      </a:lnTo>
                      <a:lnTo>
                        <a:pt x="12" y="90"/>
                      </a:lnTo>
                      <a:lnTo>
                        <a:pt x="12" y="96"/>
                      </a:lnTo>
                      <a:lnTo>
                        <a:pt x="24" y="108"/>
                      </a:lnTo>
                      <a:lnTo>
                        <a:pt x="30" y="120"/>
                      </a:lnTo>
                      <a:lnTo>
                        <a:pt x="36" y="120"/>
                      </a:lnTo>
                      <a:lnTo>
                        <a:pt x="36" y="126"/>
                      </a:lnTo>
                      <a:lnTo>
                        <a:pt x="48" y="132"/>
                      </a:lnTo>
                      <a:lnTo>
                        <a:pt x="60" y="132"/>
                      </a:lnTo>
                      <a:lnTo>
                        <a:pt x="66" y="144"/>
                      </a:lnTo>
                      <a:lnTo>
                        <a:pt x="72" y="144"/>
                      </a:lnTo>
                      <a:lnTo>
                        <a:pt x="78" y="156"/>
                      </a:lnTo>
                      <a:lnTo>
                        <a:pt x="90" y="156"/>
                      </a:lnTo>
                      <a:lnTo>
                        <a:pt x="96" y="162"/>
                      </a:lnTo>
                      <a:lnTo>
                        <a:pt x="102" y="162"/>
                      </a:lnTo>
                      <a:lnTo>
                        <a:pt x="102" y="174"/>
                      </a:lnTo>
                      <a:lnTo>
                        <a:pt x="120" y="192"/>
                      </a:lnTo>
                      <a:lnTo>
                        <a:pt x="132" y="192"/>
                      </a:lnTo>
                      <a:lnTo>
                        <a:pt x="144" y="186"/>
                      </a:lnTo>
                      <a:lnTo>
                        <a:pt x="150" y="186"/>
                      </a:lnTo>
                      <a:lnTo>
                        <a:pt x="162" y="192"/>
                      </a:lnTo>
                      <a:lnTo>
                        <a:pt x="162" y="174"/>
                      </a:lnTo>
                      <a:lnTo>
                        <a:pt x="168" y="174"/>
                      </a:lnTo>
                      <a:lnTo>
                        <a:pt x="174" y="162"/>
                      </a:lnTo>
                      <a:lnTo>
                        <a:pt x="180" y="156"/>
                      </a:lnTo>
                      <a:lnTo>
                        <a:pt x="198" y="156"/>
                      </a:lnTo>
                      <a:lnTo>
                        <a:pt x="210" y="162"/>
                      </a:lnTo>
                      <a:lnTo>
                        <a:pt x="222" y="174"/>
                      </a:lnTo>
                      <a:lnTo>
                        <a:pt x="234" y="168"/>
                      </a:lnTo>
                      <a:lnTo>
                        <a:pt x="246" y="180"/>
                      </a:lnTo>
                      <a:lnTo>
                        <a:pt x="258" y="174"/>
                      </a:lnTo>
                      <a:lnTo>
                        <a:pt x="264" y="168"/>
                      </a:lnTo>
                      <a:lnTo>
                        <a:pt x="276" y="168"/>
                      </a:lnTo>
                      <a:lnTo>
                        <a:pt x="282" y="174"/>
                      </a:lnTo>
                      <a:lnTo>
                        <a:pt x="288" y="174"/>
                      </a:lnTo>
                      <a:lnTo>
                        <a:pt x="300" y="180"/>
                      </a:lnTo>
                      <a:lnTo>
                        <a:pt x="306" y="174"/>
                      </a:lnTo>
                      <a:lnTo>
                        <a:pt x="324" y="174"/>
                      </a:lnTo>
                      <a:lnTo>
                        <a:pt x="330" y="168"/>
                      </a:lnTo>
                      <a:lnTo>
                        <a:pt x="330" y="174"/>
                      </a:lnTo>
                      <a:lnTo>
                        <a:pt x="348" y="174"/>
                      </a:lnTo>
                      <a:lnTo>
                        <a:pt x="360" y="168"/>
                      </a:lnTo>
                      <a:lnTo>
                        <a:pt x="366" y="162"/>
                      </a:lnTo>
                      <a:lnTo>
                        <a:pt x="378" y="156"/>
                      </a:lnTo>
                      <a:lnTo>
                        <a:pt x="378" y="132"/>
                      </a:lnTo>
                      <a:lnTo>
                        <a:pt x="402" y="126"/>
                      </a:lnTo>
                      <a:lnTo>
                        <a:pt x="420" y="114"/>
                      </a:lnTo>
                      <a:lnTo>
                        <a:pt x="414" y="108"/>
                      </a:lnTo>
                      <a:lnTo>
                        <a:pt x="408" y="10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2" name="Cyprus"/>
                <p:cNvSpPr>
                  <a:spLocks/>
                </p:cNvSpPr>
                <p:nvPr/>
              </p:nvSpPr>
              <p:spPr bwMode="gray">
                <a:xfrm>
                  <a:off x="3161" y="2684"/>
                  <a:ext cx="37" cy="12"/>
                </a:xfrm>
                <a:custGeom>
                  <a:avLst/>
                  <a:gdLst>
                    <a:gd name="T0" fmla="*/ 0 w 150"/>
                    <a:gd name="T1" fmla="*/ 4781 h 84"/>
                    <a:gd name="T2" fmla="*/ 122542 w 150"/>
                    <a:gd name="T3" fmla="*/ 4781 h 84"/>
                    <a:gd name="T4" fmla="*/ 122542 w 150"/>
                    <a:gd name="T5" fmla="*/ 4781 h 84"/>
                    <a:gd name="T6" fmla="*/ 122542 w 150"/>
                    <a:gd name="T7" fmla="*/ 4781 h 84"/>
                    <a:gd name="T8" fmla="*/ 122542 w 150"/>
                    <a:gd name="T9" fmla="*/ 4781 h 84"/>
                    <a:gd name="T10" fmla="*/ 122542 w 150"/>
                    <a:gd name="T11" fmla="*/ 4781 h 84"/>
                    <a:gd name="T12" fmla="*/ 122542 w 150"/>
                    <a:gd name="T13" fmla="*/ 4781 h 84"/>
                    <a:gd name="T14" fmla="*/ 122542 w 150"/>
                    <a:gd name="T15" fmla="*/ 4781 h 84"/>
                    <a:gd name="T16" fmla="*/ 122542 w 150"/>
                    <a:gd name="T17" fmla="*/ 4781 h 84"/>
                    <a:gd name="T18" fmla="*/ 122542 w 150"/>
                    <a:gd name="T19" fmla="*/ 4781 h 84"/>
                    <a:gd name="T20" fmla="*/ 122542 w 150"/>
                    <a:gd name="T21" fmla="*/ 4781 h 84"/>
                    <a:gd name="T22" fmla="*/ 122542 w 150"/>
                    <a:gd name="T23" fmla="*/ 4781 h 84"/>
                    <a:gd name="T24" fmla="*/ 122542 w 150"/>
                    <a:gd name="T25" fmla="*/ 4781 h 84"/>
                    <a:gd name="T26" fmla="*/ 122542 w 150"/>
                    <a:gd name="T27" fmla="*/ 0 h 84"/>
                    <a:gd name="T28" fmla="*/ 122542 w 150"/>
                    <a:gd name="T29" fmla="*/ 4781 h 84"/>
                    <a:gd name="T30" fmla="*/ 122542 w 150"/>
                    <a:gd name="T31" fmla="*/ 4781 h 84"/>
                    <a:gd name="T32" fmla="*/ 122542 w 150"/>
                    <a:gd name="T33" fmla="*/ 4781 h 84"/>
                    <a:gd name="T34" fmla="*/ 122542 w 150"/>
                    <a:gd name="T35" fmla="*/ 4781 h 84"/>
                    <a:gd name="T36" fmla="*/ 122542 w 150"/>
                    <a:gd name="T37" fmla="*/ 4781 h 84"/>
                    <a:gd name="T38" fmla="*/ 0 w 150"/>
                    <a:gd name="T39" fmla="*/ 4781 h 84"/>
                    <a:gd name="T40" fmla="*/ 0 w 150"/>
                    <a:gd name="T41" fmla="*/ 4781 h 8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50"/>
                    <a:gd name="T64" fmla="*/ 0 h 84"/>
                    <a:gd name="T65" fmla="*/ 150 w 150"/>
                    <a:gd name="T66" fmla="*/ 84 h 8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50" h="84">
                      <a:moveTo>
                        <a:pt x="0" y="48"/>
                      </a:moveTo>
                      <a:lnTo>
                        <a:pt x="6" y="60"/>
                      </a:lnTo>
                      <a:lnTo>
                        <a:pt x="30" y="72"/>
                      </a:lnTo>
                      <a:lnTo>
                        <a:pt x="36" y="84"/>
                      </a:lnTo>
                      <a:lnTo>
                        <a:pt x="54" y="84"/>
                      </a:lnTo>
                      <a:lnTo>
                        <a:pt x="60" y="78"/>
                      </a:lnTo>
                      <a:lnTo>
                        <a:pt x="72" y="72"/>
                      </a:lnTo>
                      <a:lnTo>
                        <a:pt x="78" y="66"/>
                      </a:lnTo>
                      <a:lnTo>
                        <a:pt x="90" y="60"/>
                      </a:lnTo>
                      <a:lnTo>
                        <a:pt x="96" y="54"/>
                      </a:lnTo>
                      <a:lnTo>
                        <a:pt x="102" y="60"/>
                      </a:lnTo>
                      <a:lnTo>
                        <a:pt x="120" y="60"/>
                      </a:lnTo>
                      <a:lnTo>
                        <a:pt x="120" y="36"/>
                      </a:lnTo>
                      <a:lnTo>
                        <a:pt x="150" y="0"/>
                      </a:lnTo>
                      <a:lnTo>
                        <a:pt x="108" y="24"/>
                      </a:lnTo>
                      <a:lnTo>
                        <a:pt x="54" y="24"/>
                      </a:lnTo>
                      <a:lnTo>
                        <a:pt x="48" y="30"/>
                      </a:lnTo>
                      <a:lnTo>
                        <a:pt x="48" y="36"/>
                      </a:lnTo>
                      <a:lnTo>
                        <a:pt x="12" y="36"/>
                      </a:lnTo>
                      <a:lnTo>
                        <a:pt x="0" y="42"/>
                      </a:lnTo>
                      <a:lnTo>
                        <a:pt x="0" y="4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3" name="Cuba"/>
                <p:cNvSpPr>
                  <a:spLocks noEditPoints="1"/>
                </p:cNvSpPr>
                <p:nvPr/>
              </p:nvSpPr>
              <p:spPr bwMode="gray">
                <a:xfrm>
                  <a:off x="1170" y="2821"/>
                  <a:ext cx="181" cy="37"/>
                </a:xfrm>
                <a:custGeom>
                  <a:avLst/>
                  <a:gdLst>
                    <a:gd name="T0" fmla="*/ 119693 w 738"/>
                    <a:gd name="T1" fmla="*/ 3634 h 270"/>
                    <a:gd name="T2" fmla="*/ 119693 w 738"/>
                    <a:gd name="T3" fmla="*/ 3634 h 270"/>
                    <a:gd name="T4" fmla="*/ 119693 w 738"/>
                    <a:gd name="T5" fmla="*/ 3634 h 270"/>
                    <a:gd name="T6" fmla="*/ 119693 w 738"/>
                    <a:gd name="T7" fmla="*/ 3634 h 270"/>
                    <a:gd name="T8" fmla="*/ 119693 w 738"/>
                    <a:gd name="T9" fmla="*/ 3634 h 270"/>
                    <a:gd name="T10" fmla="*/ 119693 w 738"/>
                    <a:gd name="T11" fmla="*/ 3634 h 270"/>
                    <a:gd name="T12" fmla="*/ 119693 w 738"/>
                    <a:gd name="T13" fmla="*/ 3634 h 270"/>
                    <a:gd name="T14" fmla="*/ 119693 w 738"/>
                    <a:gd name="T15" fmla="*/ 3634 h 270"/>
                    <a:gd name="T16" fmla="*/ 119693 w 738"/>
                    <a:gd name="T17" fmla="*/ 3634 h 270"/>
                    <a:gd name="T18" fmla="*/ 119693 w 738"/>
                    <a:gd name="T19" fmla="*/ 3634 h 270"/>
                    <a:gd name="T20" fmla="*/ 119693 w 738"/>
                    <a:gd name="T21" fmla="*/ 3634 h 270"/>
                    <a:gd name="T22" fmla="*/ 119693 w 738"/>
                    <a:gd name="T23" fmla="*/ 3634 h 270"/>
                    <a:gd name="T24" fmla="*/ 119693 w 738"/>
                    <a:gd name="T25" fmla="*/ 3634 h 270"/>
                    <a:gd name="T26" fmla="*/ 119693 w 738"/>
                    <a:gd name="T27" fmla="*/ 3634 h 270"/>
                    <a:gd name="T28" fmla="*/ 119693 w 738"/>
                    <a:gd name="T29" fmla="*/ 3634 h 270"/>
                    <a:gd name="T30" fmla="*/ 119693 w 738"/>
                    <a:gd name="T31" fmla="*/ 3634 h 270"/>
                    <a:gd name="T32" fmla="*/ 119693 w 738"/>
                    <a:gd name="T33" fmla="*/ 3634 h 270"/>
                    <a:gd name="T34" fmla="*/ 119693 w 738"/>
                    <a:gd name="T35" fmla="*/ 3634 h 270"/>
                    <a:gd name="T36" fmla="*/ 119693 w 738"/>
                    <a:gd name="T37" fmla="*/ 0 h 270"/>
                    <a:gd name="T38" fmla="*/ 119693 w 738"/>
                    <a:gd name="T39" fmla="*/ 3634 h 270"/>
                    <a:gd name="T40" fmla="*/ 119693 w 738"/>
                    <a:gd name="T41" fmla="*/ 3634 h 270"/>
                    <a:gd name="T42" fmla="*/ 119693 w 738"/>
                    <a:gd name="T43" fmla="*/ 3634 h 270"/>
                    <a:gd name="T44" fmla="*/ 119693 w 738"/>
                    <a:gd name="T45" fmla="*/ 3634 h 270"/>
                    <a:gd name="T46" fmla="*/ 119693 w 738"/>
                    <a:gd name="T47" fmla="*/ 3634 h 270"/>
                    <a:gd name="T48" fmla="*/ 119693 w 738"/>
                    <a:gd name="T49" fmla="*/ 3634 h 270"/>
                    <a:gd name="T50" fmla="*/ 119693 w 738"/>
                    <a:gd name="T51" fmla="*/ 3634 h 270"/>
                    <a:gd name="T52" fmla="*/ 119693 w 738"/>
                    <a:gd name="T53" fmla="*/ 3634 h 270"/>
                    <a:gd name="T54" fmla="*/ 119693 w 738"/>
                    <a:gd name="T55" fmla="*/ 3634 h 270"/>
                    <a:gd name="T56" fmla="*/ 119693 w 738"/>
                    <a:gd name="T57" fmla="*/ 3634 h 270"/>
                    <a:gd name="T58" fmla="*/ 119693 w 738"/>
                    <a:gd name="T59" fmla="*/ 3634 h 270"/>
                    <a:gd name="T60" fmla="*/ 119693 w 738"/>
                    <a:gd name="T61" fmla="*/ 3634 h 270"/>
                    <a:gd name="T62" fmla="*/ 119693 w 738"/>
                    <a:gd name="T63" fmla="*/ 3634 h 270"/>
                    <a:gd name="T64" fmla="*/ 119693 w 738"/>
                    <a:gd name="T65" fmla="*/ 3634 h 270"/>
                    <a:gd name="T66" fmla="*/ 119693 w 738"/>
                    <a:gd name="T67" fmla="*/ 3634 h 270"/>
                    <a:gd name="T68" fmla="*/ 119693 w 738"/>
                    <a:gd name="T69" fmla="*/ 3634 h 270"/>
                    <a:gd name="T70" fmla="*/ 119693 w 738"/>
                    <a:gd name="T71" fmla="*/ 3634 h 270"/>
                    <a:gd name="T72" fmla="*/ 119693 w 738"/>
                    <a:gd name="T73" fmla="*/ 3634 h 270"/>
                    <a:gd name="T74" fmla="*/ 119693 w 738"/>
                    <a:gd name="T75" fmla="*/ 3634 h 270"/>
                    <a:gd name="T76" fmla="*/ 119693 w 738"/>
                    <a:gd name="T77" fmla="*/ 3634 h 270"/>
                    <a:gd name="T78" fmla="*/ 119693 w 738"/>
                    <a:gd name="T79" fmla="*/ 3634 h 270"/>
                    <a:gd name="T80" fmla="*/ 119693 w 738"/>
                    <a:gd name="T81" fmla="*/ 3634 h 270"/>
                    <a:gd name="T82" fmla="*/ 119693 w 738"/>
                    <a:gd name="T83" fmla="*/ 3634 h 270"/>
                    <a:gd name="T84" fmla="*/ 119693 w 738"/>
                    <a:gd name="T85" fmla="*/ 3634 h 270"/>
                    <a:gd name="T86" fmla="*/ 119693 w 738"/>
                    <a:gd name="T87" fmla="*/ 3634 h 270"/>
                    <a:gd name="T88" fmla="*/ 119693 w 738"/>
                    <a:gd name="T89" fmla="*/ 3634 h 270"/>
                    <a:gd name="T90" fmla="*/ 119693 w 738"/>
                    <a:gd name="T91" fmla="*/ 3634 h 270"/>
                    <a:gd name="T92" fmla="*/ 119693 w 738"/>
                    <a:gd name="T93" fmla="*/ 3634 h 270"/>
                    <a:gd name="T94" fmla="*/ 119693 w 738"/>
                    <a:gd name="T95" fmla="*/ 3634 h 270"/>
                    <a:gd name="T96" fmla="*/ 119693 w 738"/>
                    <a:gd name="T97" fmla="*/ 3634 h 270"/>
                    <a:gd name="T98" fmla="*/ 119693 w 738"/>
                    <a:gd name="T99" fmla="*/ 3634 h 270"/>
                    <a:gd name="T100" fmla="*/ 119693 w 738"/>
                    <a:gd name="T101" fmla="*/ 3634 h 270"/>
                    <a:gd name="T102" fmla="*/ 119693 w 738"/>
                    <a:gd name="T103" fmla="*/ 3634 h 270"/>
                    <a:gd name="T104" fmla="*/ 119693 w 738"/>
                    <a:gd name="T105" fmla="*/ 3634 h 270"/>
                    <a:gd name="T106" fmla="*/ 119693 w 738"/>
                    <a:gd name="T107" fmla="*/ 3634 h 270"/>
                    <a:gd name="T108" fmla="*/ 119693 w 738"/>
                    <a:gd name="T109" fmla="*/ 3634 h 270"/>
                    <a:gd name="T110" fmla="*/ 119693 w 738"/>
                    <a:gd name="T111" fmla="*/ 3634 h 270"/>
                    <a:gd name="T112" fmla="*/ 119693 w 738"/>
                    <a:gd name="T113" fmla="*/ 3634 h 270"/>
                    <a:gd name="T114" fmla="*/ 119693 w 738"/>
                    <a:gd name="T115" fmla="*/ 3634 h 27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38"/>
                    <a:gd name="T175" fmla="*/ 0 h 270"/>
                    <a:gd name="T176" fmla="*/ 738 w 738"/>
                    <a:gd name="T177" fmla="*/ 270 h 27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38" h="270">
                      <a:moveTo>
                        <a:pt x="708" y="228"/>
                      </a:moveTo>
                      <a:lnTo>
                        <a:pt x="690" y="222"/>
                      </a:lnTo>
                      <a:lnTo>
                        <a:pt x="666" y="222"/>
                      </a:lnTo>
                      <a:lnTo>
                        <a:pt x="666" y="204"/>
                      </a:lnTo>
                      <a:lnTo>
                        <a:pt x="660" y="198"/>
                      </a:lnTo>
                      <a:lnTo>
                        <a:pt x="648" y="192"/>
                      </a:lnTo>
                      <a:lnTo>
                        <a:pt x="600" y="192"/>
                      </a:lnTo>
                      <a:lnTo>
                        <a:pt x="624" y="168"/>
                      </a:lnTo>
                      <a:lnTo>
                        <a:pt x="612" y="168"/>
                      </a:lnTo>
                      <a:lnTo>
                        <a:pt x="600" y="162"/>
                      </a:lnTo>
                      <a:lnTo>
                        <a:pt x="558" y="162"/>
                      </a:lnTo>
                      <a:lnTo>
                        <a:pt x="534" y="150"/>
                      </a:lnTo>
                      <a:lnTo>
                        <a:pt x="528" y="144"/>
                      </a:lnTo>
                      <a:lnTo>
                        <a:pt x="522" y="144"/>
                      </a:lnTo>
                      <a:lnTo>
                        <a:pt x="528" y="138"/>
                      </a:lnTo>
                      <a:lnTo>
                        <a:pt x="528" y="132"/>
                      </a:lnTo>
                      <a:lnTo>
                        <a:pt x="534" y="126"/>
                      </a:lnTo>
                      <a:lnTo>
                        <a:pt x="534" y="120"/>
                      </a:lnTo>
                      <a:lnTo>
                        <a:pt x="522" y="120"/>
                      </a:lnTo>
                      <a:lnTo>
                        <a:pt x="510" y="114"/>
                      </a:lnTo>
                      <a:lnTo>
                        <a:pt x="504" y="114"/>
                      </a:lnTo>
                      <a:lnTo>
                        <a:pt x="474" y="84"/>
                      </a:lnTo>
                      <a:lnTo>
                        <a:pt x="462" y="78"/>
                      </a:lnTo>
                      <a:lnTo>
                        <a:pt x="450" y="66"/>
                      </a:lnTo>
                      <a:lnTo>
                        <a:pt x="432" y="66"/>
                      </a:lnTo>
                      <a:lnTo>
                        <a:pt x="432" y="84"/>
                      </a:lnTo>
                      <a:lnTo>
                        <a:pt x="444" y="96"/>
                      </a:lnTo>
                      <a:lnTo>
                        <a:pt x="450" y="96"/>
                      </a:lnTo>
                      <a:lnTo>
                        <a:pt x="378" y="60"/>
                      </a:lnTo>
                      <a:lnTo>
                        <a:pt x="372" y="54"/>
                      </a:lnTo>
                      <a:lnTo>
                        <a:pt x="360" y="48"/>
                      </a:lnTo>
                      <a:lnTo>
                        <a:pt x="354" y="36"/>
                      </a:lnTo>
                      <a:lnTo>
                        <a:pt x="342" y="30"/>
                      </a:lnTo>
                      <a:lnTo>
                        <a:pt x="330" y="18"/>
                      </a:lnTo>
                      <a:lnTo>
                        <a:pt x="270" y="18"/>
                      </a:lnTo>
                      <a:lnTo>
                        <a:pt x="258" y="12"/>
                      </a:lnTo>
                      <a:lnTo>
                        <a:pt x="228" y="6"/>
                      </a:lnTo>
                      <a:lnTo>
                        <a:pt x="174" y="0"/>
                      </a:lnTo>
                      <a:lnTo>
                        <a:pt x="126" y="6"/>
                      </a:lnTo>
                      <a:lnTo>
                        <a:pt x="96" y="18"/>
                      </a:lnTo>
                      <a:lnTo>
                        <a:pt x="72" y="42"/>
                      </a:lnTo>
                      <a:lnTo>
                        <a:pt x="60" y="48"/>
                      </a:lnTo>
                      <a:lnTo>
                        <a:pt x="42" y="60"/>
                      </a:lnTo>
                      <a:lnTo>
                        <a:pt x="24" y="66"/>
                      </a:lnTo>
                      <a:lnTo>
                        <a:pt x="12" y="72"/>
                      </a:lnTo>
                      <a:lnTo>
                        <a:pt x="6" y="78"/>
                      </a:lnTo>
                      <a:lnTo>
                        <a:pt x="0" y="78"/>
                      </a:lnTo>
                      <a:lnTo>
                        <a:pt x="72" y="72"/>
                      </a:lnTo>
                      <a:lnTo>
                        <a:pt x="72" y="60"/>
                      </a:lnTo>
                      <a:lnTo>
                        <a:pt x="150" y="54"/>
                      </a:lnTo>
                      <a:lnTo>
                        <a:pt x="174" y="42"/>
                      </a:lnTo>
                      <a:lnTo>
                        <a:pt x="198" y="42"/>
                      </a:lnTo>
                      <a:lnTo>
                        <a:pt x="222" y="54"/>
                      </a:lnTo>
                      <a:lnTo>
                        <a:pt x="222" y="60"/>
                      </a:lnTo>
                      <a:lnTo>
                        <a:pt x="216" y="60"/>
                      </a:lnTo>
                      <a:lnTo>
                        <a:pt x="210" y="66"/>
                      </a:lnTo>
                      <a:lnTo>
                        <a:pt x="198" y="66"/>
                      </a:lnTo>
                      <a:lnTo>
                        <a:pt x="192" y="72"/>
                      </a:lnTo>
                      <a:lnTo>
                        <a:pt x="186" y="72"/>
                      </a:lnTo>
                      <a:lnTo>
                        <a:pt x="204" y="78"/>
                      </a:lnTo>
                      <a:lnTo>
                        <a:pt x="210" y="78"/>
                      </a:lnTo>
                      <a:lnTo>
                        <a:pt x="216" y="84"/>
                      </a:lnTo>
                      <a:lnTo>
                        <a:pt x="228" y="90"/>
                      </a:lnTo>
                      <a:lnTo>
                        <a:pt x="246" y="96"/>
                      </a:lnTo>
                      <a:lnTo>
                        <a:pt x="258" y="102"/>
                      </a:lnTo>
                      <a:lnTo>
                        <a:pt x="276" y="102"/>
                      </a:lnTo>
                      <a:lnTo>
                        <a:pt x="282" y="96"/>
                      </a:lnTo>
                      <a:lnTo>
                        <a:pt x="282" y="90"/>
                      </a:lnTo>
                      <a:lnTo>
                        <a:pt x="294" y="96"/>
                      </a:lnTo>
                      <a:lnTo>
                        <a:pt x="300" y="102"/>
                      </a:lnTo>
                      <a:lnTo>
                        <a:pt x="318" y="114"/>
                      </a:lnTo>
                      <a:lnTo>
                        <a:pt x="342" y="126"/>
                      </a:lnTo>
                      <a:lnTo>
                        <a:pt x="372" y="126"/>
                      </a:lnTo>
                      <a:lnTo>
                        <a:pt x="390" y="120"/>
                      </a:lnTo>
                      <a:lnTo>
                        <a:pt x="402" y="120"/>
                      </a:lnTo>
                      <a:lnTo>
                        <a:pt x="390" y="144"/>
                      </a:lnTo>
                      <a:lnTo>
                        <a:pt x="450" y="168"/>
                      </a:lnTo>
                      <a:lnTo>
                        <a:pt x="474" y="204"/>
                      </a:lnTo>
                      <a:lnTo>
                        <a:pt x="480" y="210"/>
                      </a:lnTo>
                      <a:lnTo>
                        <a:pt x="492" y="216"/>
                      </a:lnTo>
                      <a:lnTo>
                        <a:pt x="498" y="222"/>
                      </a:lnTo>
                      <a:lnTo>
                        <a:pt x="498" y="228"/>
                      </a:lnTo>
                      <a:lnTo>
                        <a:pt x="474" y="252"/>
                      </a:lnTo>
                      <a:lnTo>
                        <a:pt x="474" y="258"/>
                      </a:lnTo>
                      <a:lnTo>
                        <a:pt x="480" y="264"/>
                      </a:lnTo>
                      <a:lnTo>
                        <a:pt x="492" y="258"/>
                      </a:lnTo>
                      <a:lnTo>
                        <a:pt x="504" y="258"/>
                      </a:lnTo>
                      <a:lnTo>
                        <a:pt x="528" y="246"/>
                      </a:lnTo>
                      <a:lnTo>
                        <a:pt x="558" y="246"/>
                      </a:lnTo>
                      <a:lnTo>
                        <a:pt x="558" y="252"/>
                      </a:lnTo>
                      <a:lnTo>
                        <a:pt x="552" y="252"/>
                      </a:lnTo>
                      <a:lnTo>
                        <a:pt x="546" y="258"/>
                      </a:lnTo>
                      <a:lnTo>
                        <a:pt x="546" y="264"/>
                      </a:lnTo>
                      <a:lnTo>
                        <a:pt x="558" y="264"/>
                      </a:lnTo>
                      <a:lnTo>
                        <a:pt x="564" y="270"/>
                      </a:lnTo>
                      <a:lnTo>
                        <a:pt x="612" y="270"/>
                      </a:lnTo>
                      <a:lnTo>
                        <a:pt x="636" y="264"/>
                      </a:lnTo>
                      <a:lnTo>
                        <a:pt x="684" y="258"/>
                      </a:lnTo>
                      <a:lnTo>
                        <a:pt x="720" y="252"/>
                      </a:lnTo>
                      <a:lnTo>
                        <a:pt x="738" y="246"/>
                      </a:lnTo>
                      <a:lnTo>
                        <a:pt x="738" y="240"/>
                      </a:lnTo>
                      <a:lnTo>
                        <a:pt x="732" y="234"/>
                      </a:lnTo>
                      <a:lnTo>
                        <a:pt x="720" y="228"/>
                      </a:lnTo>
                      <a:lnTo>
                        <a:pt x="708" y="228"/>
                      </a:lnTo>
                      <a:close/>
                      <a:moveTo>
                        <a:pt x="114" y="126"/>
                      </a:moveTo>
                      <a:lnTo>
                        <a:pt x="114" y="132"/>
                      </a:lnTo>
                      <a:lnTo>
                        <a:pt x="120" y="138"/>
                      </a:lnTo>
                      <a:lnTo>
                        <a:pt x="132" y="144"/>
                      </a:lnTo>
                      <a:lnTo>
                        <a:pt x="144" y="138"/>
                      </a:lnTo>
                      <a:lnTo>
                        <a:pt x="150" y="138"/>
                      </a:lnTo>
                      <a:lnTo>
                        <a:pt x="156" y="126"/>
                      </a:lnTo>
                      <a:lnTo>
                        <a:pt x="156" y="120"/>
                      </a:lnTo>
                      <a:lnTo>
                        <a:pt x="150" y="114"/>
                      </a:lnTo>
                      <a:lnTo>
                        <a:pt x="138" y="114"/>
                      </a:lnTo>
                      <a:lnTo>
                        <a:pt x="126" y="120"/>
                      </a:lnTo>
                      <a:lnTo>
                        <a:pt x="120" y="120"/>
                      </a:lnTo>
                      <a:lnTo>
                        <a:pt x="114" y="12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4" name="Croatia"/>
                <p:cNvSpPr>
                  <a:spLocks/>
                </p:cNvSpPr>
                <p:nvPr/>
              </p:nvSpPr>
              <p:spPr bwMode="gray">
                <a:xfrm>
                  <a:off x="2853" y="2565"/>
                  <a:ext cx="90" cy="38"/>
                </a:xfrm>
                <a:custGeom>
                  <a:avLst/>
                  <a:gdLst>
                    <a:gd name="T0" fmla="*/ 121940 w 366"/>
                    <a:gd name="T1" fmla="*/ 3710 h 276"/>
                    <a:gd name="T2" fmla="*/ 121940 w 366"/>
                    <a:gd name="T3" fmla="*/ 3710 h 276"/>
                    <a:gd name="T4" fmla="*/ 121940 w 366"/>
                    <a:gd name="T5" fmla="*/ 3710 h 276"/>
                    <a:gd name="T6" fmla="*/ 121940 w 366"/>
                    <a:gd name="T7" fmla="*/ 3710 h 276"/>
                    <a:gd name="T8" fmla="*/ 121940 w 366"/>
                    <a:gd name="T9" fmla="*/ 3710 h 276"/>
                    <a:gd name="T10" fmla="*/ 121940 w 366"/>
                    <a:gd name="T11" fmla="*/ 3710 h 276"/>
                    <a:gd name="T12" fmla="*/ 121940 w 366"/>
                    <a:gd name="T13" fmla="*/ 3710 h 276"/>
                    <a:gd name="T14" fmla="*/ 121940 w 366"/>
                    <a:gd name="T15" fmla="*/ 3710 h 276"/>
                    <a:gd name="T16" fmla="*/ 121940 w 366"/>
                    <a:gd name="T17" fmla="*/ 3710 h 276"/>
                    <a:gd name="T18" fmla="*/ 121940 w 366"/>
                    <a:gd name="T19" fmla="*/ 3710 h 276"/>
                    <a:gd name="T20" fmla="*/ 121940 w 366"/>
                    <a:gd name="T21" fmla="*/ 3710 h 276"/>
                    <a:gd name="T22" fmla="*/ 121940 w 366"/>
                    <a:gd name="T23" fmla="*/ 0 h 276"/>
                    <a:gd name="T24" fmla="*/ 121940 w 366"/>
                    <a:gd name="T25" fmla="*/ 3710 h 276"/>
                    <a:gd name="T26" fmla="*/ 121940 w 366"/>
                    <a:gd name="T27" fmla="*/ 3710 h 276"/>
                    <a:gd name="T28" fmla="*/ 121940 w 366"/>
                    <a:gd name="T29" fmla="*/ 3710 h 276"/>
                    <a:gd name="T30" fmla="*/ 121940 w 366"/>
                    <a:gd name="T31" fmla="*/ 3710 h 276"/>
                    <a:gd name="T32" fmla="*/ 121940 w 366"/>
                    <a:gd name="T33" fmla="*/ 3710 h 276"/>
                    <a:gd name="T34" fmla="*/ 121940 w 366"/>
                    <a:gd name="T35" fmla="*/ 3710 h 276"/>
                    <a:gd name="T36" fmla="*/ 121940 w 366"/>
                    <a:gd name="T37" fmla="*/ 3710 h 276"/>
                    <a:gd name="T38" fmla="*/ 121940 w 366"/>
                    <a:gd name="T39" fmla="*/ 3710 h 276"/>
                    <a:gd name="T40" fmla="*/ 0 w 366"/>
                    <a:gd name="T41" fmla="*/ 3710 h 276"/>
                    <a:gd name="T42" fmla="*/ 121940 w 366"/>
                    <a:gd name="T43" fmla="*/ 3710 h 276"/>
                    <a:gd name="T44" fmla="*/ 121940 w 366"/>
                    <a:gd name="T45" fmla="*/ 3710 h 276"/>
                    <a:gd name="T46" fmla="*/ 121940 w 366"/>
                    <a:gd name="T47" fmla="*/ 3710 h 276"/>
                    <a:gd name="T48" fmla="*/ 121940 w 366"/>
                    <a:gd name="T49" fmla="*/ 3710 h 276"/>
                    <a:gd name="T50" fmla="*/ 121940 w 366"/>
                    <a:gd name="T51" fmla="*/ 3710 h 276"/>
                    <a:gd name="T52" fmla="*/ 121940 w 366"/>
                    <a:gd name="T53" fmla="*/ 3710 h 276"/>
                    <a:gd name="T54" fmla="*/ 121940 w 366"/>
                    <a:gd name="T55" fmla="*/ 3710 h 276"/>
                    <a:gd name="T56" fmla="*/ 121940 w 366"/>
                    <a:gd name="T57" fmla="*/ 3710 h 276"/>
                    <a:gd name="T58" fmla="*/ 121940 w 366"/>
                    <a:gd name="T59" fmla="*/ 3710 h 276"/>
                    <a:gd name="T60" fmla="*/ 121940 w 366"/>
                    <a:gd name="T61" fmla="*/ 3710 h 276"/>
                    <a:gd name="T62" fmla="*/ 121940 w 366"/>
                    <a:gd name="T63" fmla="*/ 3710 h 276"/>
                    <a:gd name="T64" fmla="*/ 121940 w 366"/>
                    <a:gd name="T65" fmla="*/ 3710 h 276"/>
                    <a:gd name="T66" fmla="*/ 121940 w 366"/>
                    <a:gd name="T67" fmla="*/ 3710 h 276"/>
                    <a:gd name="T68" fmla="*/ 121940 w 366"/>
                    <a:gd name="T69" fmla="*/ 3710 h 276"/>
                    <a:gd name="T70" fmla="*/ 121940 w 366"/>
                    <a:gd name="T71" fmla="*/ 3710 h 276"/>
                    <a:gd name="T72" fmla="*/ 121940 w 366"/>
                    <a:gd name="T73" fmla="*/ 3710 h 276"/>
                    <a:gd name="T74" fmla="*/ 121940 w 366"/>
                    <a:gd name="T75" fmla="*/ 3710 h 276"/>
                    <a:gd name="T76" fmla="*/ 121940 w 366"/>
                    <a:gd name="T77" fmla="*/ 3710 h 276"/>
                    <a:gd name="T78" fmla="*/ 121940 w 366"/>
                    <a:gd name="T79" fmla="*/ 3710 h 276"/>
                    <a:gd name="T80" fmla="*/ 121940 w 366"/>
                    <a:gd name="T81" fmla="*/ 3710 h 276"/>
                    <a:gd name="T82" fmla="*/ 121940 w 366"/>
                    <a:gd name="T83" fmla="*/ 3710 h 276"/>
                    <a:gd name="T84" fmla="*/ 121940 w 366"/>
                    <a:gd name="T85" fmla="*/ 3710 h 276"/>
                    <a:gd name="T86" fmla="*/ 121940 w 366"/>
                    <a:gd name="T87" fmla="*/ 3710 h 276"/>
                    <a:gd name="T88" fmla="*/ 121940 w 366"/>
                    <a:gd name="T89" fmla="*/ 3710 h 276"/>
                    <a:gd name="T90" fmla="*/ 121940 w 366"/>
                    <a:gd name="T91" fmla="*/ 3710 h 27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66"/>
                    <a:gd name="T139" fmla="*/ 0 h 276"/>
                    <a:gd name="T140" fmla="*/ 366 w 366"/>
                    <a:gd name="T141" fmla="*/ 276 h 27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66" h="276">
                      <a:moveTo>
                        <a:pt x="342" y="126"/>
                      </a:moveTo>
                      <a:lnTo>
                        <a:pt x="342" y="114"/>
                      </a:lnTo>
                      <a:lnTo>
                        <a:pt x="348" y="114"/>
                      </a:lnTo>
                      <a:lnTo>
                        <a:pt x="354" y="108"/>
                      </a:lnTo>
                      <a:lnTo>
                        <a:pt x="360" y="108"/>
                      </a:lnTo>
                      <a:lnTo>
                        <a:pt x="366" y="102"/>
                      </a:lnTo>
                      <a:lnTo>
                        <a:pt x="360" y="102"/>
                      </a:lnTo>
                      <a:lnTo>
                        <a:pt x="348" y="96"/>
                      </a:lnTo>
                      <a:lnTo>
                        <a:pt x="336" y="96"/>
                      </a:lnTo>
                      <a:lnTo>
                        <a:pt x="342" y="78"/>
                      </a:lnTo>
                      <a:lnTo>
                        <a:pt x="336" y="78"/>
                      </a:lnTo>
                      <a:lnTo>
                        <a:pt x="330" y="48"/>
                      </a:lnTo>
                      <a:lnTo>
                        <a:pt x="324" y="48"/>
                      </a:lnTo>
                      <a:lnTo>
                        <a:pt x="312" y="54"/>
                      </a:lnTo>
                      <a:lnTo>
                        <a:pt x="270" y="60"/>
                      </a:lnTo>
                      <a:lnTo>
                        <a:pt x="264" y="48"/>
                      </a:lnTo>
                      <a:lnTo>
                        <a:pt x="246" y="48"/>
                      </a:lnTo>
                      <a:lnTo>
                        <a:pt x="234" y="42"/>
                      </a:lnTo>
                      <a:lnTo>
                        <a:pt x="228" y="36"/>
                      </a:lnTo>
                      <a:lnTo>
                        <a:pt x="216" y="30"/>
                      </a:lnTo>
                      <a:lnTo>
                        <a:pt x="204" y="18"/>
                      </a:lnTo>
                      <a:lnTo>
                        <a:pt x="204" y="12"/>
                      </a:lnTo>
                      <a:lnTo>
                        <a:pt x="198" y="6"/>
                      </a:lnTo>
                      <a:lnTo>
                        <a:pt x="186" y="0"/>
                      </a:lnTo>
                      <a:lnTo>
                        <a:pt x="162" y="0"/>
                      </a:lnTo>
                      <a:lnTo>
                        <a:pt x="162" y="12"/>
                      </a:lnTo>
                      <a:lnTo>
                        <a:pt x="150" y="18"/>
                      </a:lnTo>
                      <a:lnTo>
                        <a:pt x="120" y="18"/>
                      </a:lnTo>
                      <a:lnTo>
                        <a:pt x="120" y="30"/>
                      </a:lnTo>
                      <a:lnTo>
                        <a:pt x="126" y="36"/>
                      </a:lnTo>
                      <a:lnTo>
                        <a:pt x="126" y="42"/>
                      </a:lnTo>
                      <a:lnTo>
                        <a:pt x="114" y="54"/>
                      </a:lnTo>
                      <a:lnTo>
                        <a:pt x="102" y="60"/>
                      </a:lnTo>
                      <a:lnTo>
                        <a:pt x="102" y="78"/>
                      </a:lnTo>
                      <a:lnTo>
                        <a:pt x="60" y="78"/>
                      </a:lnTo>
                      <a:lnTo>
                        <a:pt x="54" y="72"/>
                      </a:lnTo>
                      <a:lnTo>
                        <a:pt x="54" y="66"/>
                      </a:lnTo>
                      <a:lnTo>
                        <a:pt x="48" y="78"/>
                      </a:lnTo>
                      <a:lnTo>
                        <a:pt x="30" y="78"/>
                      </a:lnTo>
                      <a:lnTo>
                        <a:pt x="18" y="72"/>
                      </a:lnTo>
                      <a:lnTo>
                        <a:pt x="18" y="84"/>
                      </a:lnTo>
                      <a:lnTo>
                        <a:pt x="0" y="84"/>
                      </a:lnTo>
                      <a:lnTo>
                        <a:pt x="0" y="132"/>
                      </a:lnTo>
                      <a:lnTo>
                        <a:pt x="6" y="132"/>
                      </a:lnTo>
                      <a:lnTo>
                        <a:pt x="12" y="120"/>
                      </a:lnTo>
                      <a:lnTo>
                        <a:pt x="24" y="114"/>
                      </a:lnTo>
                      <a:lnTo>
                        <a:pt x="30" y="102"/>
                      </a:lnTo>
                      <a:lnTo>
                        <a:pt x="42" y="102"/>
                      </a:lnTo>
                      <a:lnTo>
                        <a:pt x="48" y="114"/>
                      </a:lnTo>
                      <a:lnTo>
                        <a:pt x="48" y="132"/>
                      </a:lnTo>
                      <a:lnTo>
                        <a:pt x="78" y="126"/>
                      </a:lnTo>
                      <a:lnTo>
                        <a:pt x="78" y="132"/>
                      </a:lnTo>
                      <a:lnTo>
                        <a:pt x="72" y="144"/>
                      </a:lnTo>
                      <a:lnTo>
                        <a:pt x="72" y="150"/>
                      </a:lnTo>
                      <a:lnTo>
                        <a:pt x="84" y="162"/>
                      </a:lnTo>
                      <a:lnTo>
                        <a:pt x="96" y="168"/>
                      </a:lnTo>
                      <a:lnTo>
                        <a:pt x="96" y="180"/>
                      </a:lnTo>
                      <a:lnTo>
                        <a:pt x="144" y="216"/>
                      </a:lnTo>
                      <a:lnTo>
                        <a:pt x="144" y="240"/>
                      </a:lnTo>
                      <a:lnTo>
                        <a:pt x="198" y="240"/>
                      </a:lnTo>
                      <a:lnTo>
                        <a:pt x="210" y="246"/>
                      </a:lnTo>
                      <a:lnTo>
                        <a:pt x="216" y="252"/>
                      </a:lnTo>
                      <a:lnTo>
                        <a:pt x="216" y="276"/>
                      </a:lnTo>
                      <a:lnTo>
                        <a:pt x="246" y="276"/>
                      </a:lnTo>
                      <a:lnTo>
                        <a:pt x="252" y="270"/>
                      </a:lnTo>
                      <a:lnTo>
                        <a:pt x="252" y="264"/>
                      </a:lnTo>
                      <a:lnTo>
                        <a:pt x="246" y="252"/>
                      </a:lnTo>
                      <a:lnTo>
                        <a:pt x="234" y="246"/>
                      </a:lnTo>
                      <a:lnTo>
                        <a:pt x="216" y="234"/>
                      </a:lnTo>
                      <a:lnTo>
                        <a:pt x="204" y="228"/>
                      </a:lnTo>
                      <a:lnTo>
                        <a:pt x="192" y="216"/>
                      </a:lnTo>
                      <a:lnTo>
                        <a:pt x="180" y="186"/>
                      </a:lnTo>
                      <a:lnTo>
                        <a:pt x="162" y="180"/>
                      </a:lnTo>
                      <a:lnTo>
                        <a:pt x="162" y="162"/>
                      </a:lnTo>
                      <a:lnTo>
                        <a:pt x="156" y="156"/>
                      </a:lnTo>
                      <a:lnTo>
                        <a:pt x="150" y="156"/>
                      </a:lnTo>
                      <a:lnTo>
                        <a:pt x="150" y="144"/>
                      </a:lnTo>
                      <a:lnTo>
                        <a:pt x="132" y="138"/>
                      </a:lnTo>
                      <a:lnTo>
                        <a:pt x="120" y="126"/>
                      </a:lnTo>
                      <a:lnTo>
                        <a:pt x="138" y="120"/>
                      </a:lnTo>
                      <a:lnTo>
                        <a:pt x="138" y="96"/>
                      </a:lnTo>
                      <a:lnTo>
                        <a:pt x="144" y="96"/>
                      </a:lnTo>
                      <a:lnTo>
                        <a:pt x="150" y="102"/>
                      </a:lnTo>
                      <a:lnTo>
                        <a:pt x="162" y="108"/>
                      </a:lnTo>
                      <a:lnTo>
                        <a:pt x="186" y="102"/>
                      </a:lnTo>
                      <a:lnTo>
                        <a:pt x="210" y="102"/>
                      </a:lnTo>
                      <a:lnTo>
                        <a:pt x="228" y="108"/>
                      </a:lnTo>
                      <a:lnTo>
                        <a:pt x="240" y="102"/>
                      </a:lnTo>
                      <a:lnTo>
                        <a:pt x="252" y="102"/>
                      </a:lnTo>
                      <a:lnTo>
                        <a:pt x="258" y="108"/>
                      </a:lnTo>
                      <a:lnTo>
                        <a:pt x="312" y="108"/>
                      </a:lnTo>
                      <a:lnTo>
                        <a:pt x="324" y="126"/>
                      </a:lnTo>
                      <a:lnTo>
                        <a:pt x="342" y="12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5" name="Côte d'Ivoire"/>
                <p:cNvSpPr>
                  <a:spLocks/>
                </p:cNvSpPr>
                <p:nvPr/>
              </p:nvSpPr>
              <p:spPr bwMode="gray">
                <a:xfrm>
                  <a:off x="2470" y="2959"/>
                  <a:ext cx="107" cy="71"/>
                </a:xfrm>
                <a:custGeom>
                  <a:avLst/>
                  <a:gdLst>
                    <a:gd name="T0" fmla="*/ 116716 w 438"/>
                    <a:gd name="T1" fmla="*/ 3728 h 516"/>
                    <a:gd name="T2" fmla="*/ 116716 w 438"/>
                    <a:gd name="T3" fmla="*/ 3728 h 516"/>
                    <a:gd name="T4" fmla="*/ 116716 w 438"/>
                    <a:gd name="T5" fmla="*/ 3728 h 516"/>
                    <a:gd name="T6" fmla="*/ 116716 w 438"/>
                    <a:gd name="T7" fmla="*/ 3728 h 516"/>
                    <a:gd name="T8" fmla="*/ 116716 w 438"/>
                    <a:gd name="T9" fmla="*/ 3728 h 516"/>
                    <a:gd name="T10" fmla="*/ 116716 w 438"/>
                    <a:gd name="T11" fmla="*/ 3728 h 516"/>
                    <a:gd name="T12" fmla="*/ 116716 w 438"/>
                    <a:gd name="T13" fmla="*/ 3728 h 516"/>
                    <a:gd name="T14" fmla="*/ 116716 w 438"/>
                    <a:gd name="T15" fmla="*/ 3728 h 516"/>
                    <a:gd name="T16" fmla="*/ 116716 w 438"/>
                    <a:gd name="T17" fmla="*/ 3728 h 516"/>
                    <a:gd name="T18" fmla="*/ 116716 w 438"/>
                    <a:gd name="T19" fmla="*/ 3728 h 516"/>
                    <a:gd name="T20" fmla="*/ 116716 w 438"/>
                    <a:gd name="T21" fmla="*/ 3728 h 516"/>
                    <a:gd name="T22" fmla="*/ 116716 w 438"/>
                    <a:gd name="T23" fmla="*/ 3728 h 516"/>
                    <a:gd name="T24" fmla="*/ 116716 w 438"/>
                    <a:gd name="T25" fmla="*/ 3728 h 516"/>
                    <a:gd name="T26" fmla="*/ 116716 w 438"/>
                    <a:gd name="T27" fmla="*/ 3728 h 516"/>
                    <a:gd name="T28" fmla="*/ 116716 w 438"/>
                    <a:gd name="T29" fmla="*/ 3728 h 516"/>
                    <a:gd name="T30" fmla="*/ 116716 w 438"/>
                    <a:gd name="T31" fmla="*/ 3728 h 516"/>
                    <a:gd name="T32" fmla="*/ 116716 w 438"/>
                    <a:gd name="T33" fmla="*/ 0 h 516"/>
                    <a:gd name="T34" fmla="*/ 116716 w 438"/>
                    <a:gd name="T35" fmla="*/ 3728 h 516"/>
                    <a:gd name="T36" fmla="*/ 116716 w 438"/>
                    <a:gd name="T37" fmla="*/ 3728 h 516"/>
                    <a:gd name="T38" fmla="*/ 116716 w 438"/>
                    <a:gd name="T39" fmla="*/ 3728 h 516"/>
                    <a:gd name="T40" fmla="*/ 116716 w 438"/>
                    <a:gd name="T41" fmla="*/ 3728 h 516"/>
                    <a:gd name="T42" fmla="*/ 116716 w 438"/>
                    <a:gd name="T43" fmla="*/ 3728 h 516"/>
                    <a:gd name="T44" fmla="*/ 116716 w 438"/>
                    <a:gd name="T45" fmla="*/ 3728 h 516"/>
                    <a:gd name="T46" fmla="*/ 116716 w 438"/>
                    <a:gd name="T47" fmla="*/ 3728 h 516"/>
                    <a:gd name="T48" fmla="*/ 116716 w 438"/>
                    <a:gd name="T49" fmla="*/ 3728 h 516"/>
                    <a:gd name="T50" fmla="*/ 116716 w 438"/>
                    <a:gd name="T51" fmla="*/ 3728 h 516"/>
                    <a:gd name="T52" fmla="*/ 116716 w 438"/>
                    <a:gd name="T53" fmla="*/ 3728 h 516"/>
                    <a:gd name="T54" fmla="*/ 116716 w 438"/>
                    <a:gd name="T55" fmla="*/ 3728 h 516"/>
                    <a:gd name="T56" fmla="*/ 116716 w 438"/>
                    <a:gd name="T57" fmla="*/ 3728 h 516"/>
                    <a:gd name="T58" fmla="*/ 116716 w 438"/>
                    <a:gd name="T59" fmla="*/ 3728 h 516"/>
                    <a:gd name="T60" fmla="*/ 116716 w 438"/>
                    <a:gd name="T61" fmla="*/ 3728 h 516"/>
                    <a:gd name="T62" fmla="*/ 116716 w 438"/>
                    <a:gd name="T63" fmla="*/ 3728 h 516"/>
                    <a:gd name="T64" fmla="*/ 116716 w 438"/>
                    <a:gd name="T65" fmla="*/ 3728 h 516"/>
                    <a:gd name="T66" fmla="*/ 116716 w 438"/>
                    <a:gd name="T67" fmla="*/ 3728 h 516"/>
                    <a:gd name="T68" fmla="*/ 116716 w 438"/>
                    <a:gd name="T69" fmla="*/ 3728 h 516"/>
                    <a:gd name="T70" fmla="*/ 116716 w 438"/>
                    <a:gd name="T71" fmla="*/ 3728 h 516"/>
                    <a:gd name="T72" fmla="*/ 116716 w 438"/>
                    <a:gd name="T73" fmla="*/ 3728 h 516"/>
                    <a:gd name="T74" fmla="*/ 116716 w 438"/>
                    <a:gd name="T75" fmla="*/ 3728 h 516"/>
                    <a:gd name="T76" fmla="*/ 116716 w 438"/>
                    <a:gd name="T77" fmla="*/ 3728 h 516"/>
                    <a:gd name="T78" fmla="*/ 116716 w 438"/>
                    <a:gd name="T79" fmla="*/ 3728 h 516"/>
                    <a:gd name="T80" fmla="*/ 116716 w 438"/>
                    <a:gd name="T81" fmla="*/ 3728 h 516"/>
                    <a:gd name="T82" fmla="*/ 116716 w 438"/>
                    <a:gd name="T83" fmla="*/ 3728 h 516"/>
                    <a:gd name="T84" fmla="*/ 116716 w 438"/>
                    <a:gd name="T85" fmla="*/ 3728 h 516"/>
                    <a:gd name="T86" fmla="*/ 116716 w 438"/>
                    <a:gd name="T87" fmla="*/ 3728 h 516"/>
                    <a:gd name="T88" fmla="*/ 116716 w 438"/>
                    <a:gd name="T89" fmla="*/ 3728 h 51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38"/>
                    <a:gd name="T136" fmla="*/ 0 h 516"/>
                    <a:gd name="T137" fmla="*/ 438 w 438"/>
                    <a:gd name="T138" fmla="*/ 516 h 51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38" h="516">
                      <a:moveTo>
                        <a:pt x="402" y="408"/>
                      </a:moveTo>
                      <a:lnTo>
                        <a:pt x="402" y="402"/>
                      </a:lnTo>
                      <a:lnTo>
                        <a:pt x="396" y="396"/>
                      </a:lnTo>
                      <a:lnTo>
                        <a:pt x="390" y="384"/>
                      </a:lnTo>
                      <a:lnTo>
                        <a:pt x="390" y="372"/>
                      </a:lnTo>
                      <a:lnTo>
                        <a:pt x="384" y="354"/>
                      </a:lnTo>
                      <a:lnTo>
                        <a:pt x="378" y="342"/>
                      </a:lnTo>
                      <a:lnTo>
                        <a:pt x="378" y="318"/>
                      </a:lnTo>
                      <a:lnTo>
                        <a:pt x="384" y="312"/>
                      </a:lnTo>
                      <a:lnTo>
                        <a:pt x="390" y="300"/>
                      </a:lnTo>
                      <a:lnTo>
                        <a:pt x="408" y="282"/>
                      </a:lnTo>
                      <a:lnTo>
                        <a:pt x="408" y="270"/>
                      </a:lnTo>
                      <a:lnTo>
                        <a:pt x="414" y="258"/>
                      </a:lnTo>
                      <a:lnTo>
                        <a:pt x="414" y="240"/>
                      </a:lnTo>
                      <a:lnTo>
                        <a:pt x="420" y="228"/>
                      </a:lnTo>
                      <a:lnTo>
                        <a:pt x="426" y="222"/>
                      </a:lnTo>
                      <a:lnTo>
                        <a:pt x="438" y="198"/>
                      </a:lnTo>
                      <a:lnTo>
                        <a:pt x="438" y="186"/>
                      </a:lnTo>
                      <a:lnTo>
                        <a:pt x="432" y="174"/>
                      </a:lnTo>
                      <a:lnTo>
                        <a:pt x="432" y="162"/>
                      </a:lnTo>
                      <a:lnTo>
                        <a:pt x="426" y="150"/>
                      </a:lnTo>
                      <a:lnTo>
                        <a:pt x="426" y="138"/>
                      </a:lnTo>
                      <a:lnTo>
                        <a:pt x="420" y="132"/>
                      </a:lnTo>
                      <a:lnTo>
                        <a:pt x="420" y="126"/>
                      </a:lnTo>
                      <a:lnTo>
                        <a:pt x="432" y="126"/>
                      </a:lnTo>
                      <a:lnTo>
                        <a:pt x="426" y="96"/>
                      </a:lnTo>
                      <a:lnTo>
                        <a:pt x="408" y="102"/>
                      </a:lnTo>
                      <a:lnTo>
                        <a:pt x="408" y="90"/>
                      </a:lnTo>
                      <a:lnTo>
                        <a:pt x="390" y="72"/>
                      </a:lnTo>
                      <a:lnTo>
                        <a:pt x="372" y="66"/>
                      </a:lnTo>
                      <a:lnTo>
                        <a:pt x="342" y="66"/>
                      </a:lnTo>
                      <a:lnTo>
                        <a:pt x="318" y="78"/>
                      </a:lnTo>
                      <a:lnTo>
                        <a:pt x="318" y="84"/>
                      </a:lnTo>
                      <a:lnTo>
                        <a:pt x="312" y="90"/>
                      </a:lnTo>
                      <a:lnTo>
                        <a:pt x="300" y="90"/>
                      </a:lnTo>
                      <a:lnTo>
                        <a:pt x="294" y="84"/>
                      </a:lnTo>
                      <a:lnTo>
                        <a:pt x="282" y="84"/>
                      </a:lnTo>
                      <a:lnTo>
                        <a:pt x="276" y="78"/>
                      </a:lnTo>
                      <a:lnTo>
                        <a:pt x="264" y="72"/>
                      </a:lnTo>
                      <a:lnTo>
                        <a:pt x="258" y="60"/>
                      </a:lnTo>
                      <a:lnTo>
                        <a:pt x="258" y="48"/>
                      </a:lnTo>
                      <a:lnTo>
                        <a:pt x="252" y="42"/>
                      </a:lnTo>
                      <a:lnTo>
                        <a:pt x="252" y="36"/>
                      </a:lnTo>
                      <a:lnTo>
                        <a:pt x="228" y="42"/>
                      </a:lnTo>
                      <a:lnTo>
                        <a:pt x="228" y="18"/>
                      </a:lnTo>
                      <a:lnTo>
                        <a:pt x="216" y="18"/>
                      </a:lnTo>
                      <a:lnTo>
                        <a:pt x="210" y="24"/>
                      </a:lnTo>
                      <a:lnTo>
                        <a:pt x="204" y="36"/>
                      </a:lnTo>
                      <a:lnTo>
                        <a:pt x="198" y="42"/>
                      </a:lnTo>
                      <a:lnTo>
                        <a:pt x="174" y="36"/>
                      </a:lnTo>
                      <a:lnTo>
                        <a:pt x="174" y="0"/>
                      </a:lnTo>
                      <a:lnTo>
                        <a:pt x="162" y="24"/>
                      </a:lnTo>
                      <a:lnTo>
                        <a:pt x="150" y="6"/>
                      </a:lnTo>
                      <a:lnTo>
                        <a:pt x="144" y="30"/>
                      </a:lnTo>
                      <a:lnTo>
                        <a:pt x="126" y="30"/>
                      </a:lnTo>
                      <a:lnTo>
                        <a:pt x="120" y="48"/>
                      </a:lnTo>
                      <a:lnTo>
                        <a:pt x="102" y="30"/>
                      </a:lnTo>
                      <a:lnTo>
                        <a:pt x="84" y="24"/>
                      </a:lnTo>
                      <a:lnTo>
                        <a:pt x="72" y="24"/>
                      </a:lnTo>
                      <a:lnTo>
                        <a:pt x="66" y="30"/>
                      </a:lnTo>
                      <a:lnTo>
                        <a:pt x="66" y="48"/>
                      </a:lnTo>
                      <a:lnTo>
                        <a:pt x="54" y="42"/>
                      </a:lnTo>
                      <a:lnTo>
                        <a:pt x="36" y="66"/>
                      </a:lnTo>
                      <a:lnTo>
                        <a:pt x="42" y="102"/>
                      </a:lnTo>
                      <a:lnTo>
                        <a:pt x="60" y="108"/>
                      </a:lnTo>
                      <a:lnTo>
                        <a:pt x="48" y="126"/>
                      </a:lnTo>
                      <a:lnTo>
                        <a:pt x="66" y="132"/>
                      </a:lnTo>
                      <a:lnTo>
                        <a:pt x="60" y="138"/>
                      </a:lnTo>
                      <a:lnTo>
                        <a:pt x="54" y="150"/>
                      </a:lnTo>
                      <a:lnTo>
                        <a:pt x="54" y="162"/>
                      </a:lnTo>
                      <a:lnTo>
                        <a:pt x="60" y="162"/>
                      </a:lnTo>
                      <a:lnTo>
                        <a:pt x="72" y="168"/>
                      </a:lnTo>
                      <a:lnTo>
                        <a:pt x="78" y="168"/>
                      </a:lnTo>
                      <a:lnTo>
                        <a:pt x="78" y="180"/>
                      </a:lnTo>
                      <a:lnTo>
                        <a:pt x="72" y="186"/>
                      </a:lnTo>
                      <a:lnTo>
                        <a:pt x="72" y="192"/>
                      </a:lnTo>
                      <a:lnTo>
                        <a:pt x="66" y="186"/>
                      </a:lnTo>
                      <a:lnTo>
                        <a:pt x="54" y="186"/>
                      </a:lnTo>
                      <a:lnTo>
                        <a:pt x="48" y="180"/>
                      </a:lnTo>
                      <a:lnTo>
                        <a:pt x="30" y="180"/>
                      </a:lnTo>
                      <a:lnTo>
                        <a:pt x="30" y="192"/>
                      </a:lnTo>
                      <a:lnTo>
                        <a:pt x="36" y="204"/>
                      </a:lnTo>
                      <a:lnTo>
                        <a:pt x="48" y="210"/>
                      </a:lnTo>
                      <a:lnTo>
                        <a:pt x="54" y="222"/>
                      </a:lnTo>
                      <a:lnTo>
                        <a:pt x="36" y="222"/>
                      </a:lnTo>
                      <a:lnTo>
                        <a:pt x="36" y="228"/>
                      </a:lnTo>
                      <a:lnTo>
                        <a:pt x="42" y="234"/>
                      </a:lnTo>
                      <a:lnTo>
                        <a:pt x="42" y="252"/>
                      </a:lnTo>
                      <a:lnTo>
                        <a:pt x="36" y="258"/>
                      </a:lnTo>
                      <a:lnTo>
                        <a:pt x="30" y="258"/>
                      </a:lnTo>
                      <a:lnTo>
                        <a:pt x="18" y="252"/>
                      </a:lnTo>
                      <a:lnTo>
                        <a:pt x="12" y="246"/>
                      </a:lnTo>
                      <a:lnTo>
                        <a:pt x="6" y="246"/>
                      </a:lnTo>
                      <a:lnTo>
                        <a:pt x="24" y="282"/>
                      </a:lnTo>
                      <a:lnTo>
                        <a:pt x="24" y="306"/>
                      </a:lnTo>
                      <a:lnTo>
                        <a:pt x="18" y="324"/>
                      </a:lnTo>
                      <a:lnTo>
                        <a:pt x="6" y="330"/>
                      </a:lnTo>
                      <a:lnTo>
                        <a:pt x="0" y="342"/>
                      </a:lnTo>
                      <a:lnTo>
                        <a:pt x="6" y="348"/>
                      </a:lnTo>
                      <a:lnTo>
                        <a:pt x="24" y="348"/>
                      </a:lnTo>
                      <a:lnTo>
                        <a:pt x="24" y="360"/>
                      </a:lnTo>
                      <a:lnTo>
                        <a:pt x="60" y="354"/>
                      </a:lnTo>
                      <a:lnTo>
                        <a:pt x="60" y="384"/>
                      </a:lnTo>
                      <a:lnTo>
                        <a:pt x="90" y="414"/>
                      </a:lnTo>
                      <a:lnTo>
                        <a:pt x="90" y="438"/>
                      </a:lnTo>
                      <a:lnTo>
                        <a:pt x="84" y="450"/>
                      </a:lnTo>
                      <a:lnTo>
                        <a:pt x="84" y="462"/>
                      </a:lnTo>
                      <a:lnTo>
                        <a:pt x="78" y="468"/>
                      </a:lnTo>
                      <a:lnTo>
                        <a:pt x="78" y="516"/>
                      </a:lnTo>
                      <a:lnTo>
                        <a:pt x="90" y="516"/>
                      </a:lnTo>
                      <a:lnTo>
                        <a:pt x="96" y="510"/>
                      </a:lnTo>
                      <a:lnTo>
                        <a:pt x="102" y="498"/>
                      </a:lnTo>
                      <a:lnTo>
                        <a:pt x="114" y="498"/>
                      </a:lnTo>
                      <a:lnTo>
                        <a:pt x="126" y="486"/>
                      </a:lnTo>
                      <a:lnTo>
                        <a:pt x="138" y="480"/>
                      </a:lnTo>
                      <a:lnTo>
                        <a:pt x="198" y="456"/>
                      </a:lnTo>
                      <a:lnTo>
                        <a:pt x="228" y="450"/>
                      </a:lnTo>
                      <a:lnTo>
                        <a:pt x="264" y="450"/>
                      </a:lnTo>
                      <a:lnTo>
                        <a:pt x="270" y="444"/>
                      </a:lnTo>
                      <a:lnTo>
                        <a:pt x="282" y="444"/>
                      </a:lnTo>
                      <a:lnTo>
                        <a:pt x="294" y="438"/>
                      </a:lnTo>
                      <a:lnTo>
                        <a:pt x="330" y="438"/>
                      </a:lnTo>
                      <a:lnTo>
                        <a:pt x="336" y="444"/>
                      </a:lnTo>
                      <a:lnTo>
                        <a:pt x="342" y="444"/>
                      </a:lnTo>
                      <a:lnTo>
                        <a:pt x="348" y="450"/>
                      </a:lnTo>
                      <a:lnTo>
                        <a:pt x="366" y="450"/>
                      </a:lnTo>
                      <a:lnTo>
                        <a:pt x="378" y="438"/>
                      </a:lnTo>
                      <a:lnTo>
                        <a:pt x="384" y="438"/>
                      </a:lnTo>
                      <a:lnTo>
                        <a:pt x="384" y="444"/>
                      </a:lnTo>
                      <a:lnTo>
                        <a:pt x="396" y="456"/>
                      </a:lnTo>
                      <a:lnTo>
                        <a:pt x="408" y="462"/>
                      </a:lnTo>
                      <a:lnTo>
                        <a:pt x="420" y="462"/>
                      </a:lnTo>
                      <a:lnTo>
                        <a:pt x="426" y="468"/>
                      </a:lnTo>
                      <a:lnTo>
                        <a:pt x="426" y="414"/>
                      </a:lnTo>
                      <a:lnTo>
                        <a:pt x="402" y="40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6" name="Costa Rica"/>
                <p:cNvSpPr>
                  <a:spLocks/>
                </p:cNvSpPr>
                <p:nvPr/>
              </p:nvSpPr>
              <p:spPr bwMode="gray">
                <a:xfrm>
                  <a:off x="1125" y="2954"/>
                  <a:ext cx="58" cy="31"/>
                </a:xfrm>
                <a:custGeom>
                  <a:avLst/>
                  <a:gdLst>
                    <a:gd name="T0" fmla="*/ 108730 w 240"/>
                    <a:gd name="T1" fmla="*/ 3511 h 228"/>
                    <a:gd name="T2" fmla="*/ 108730 w 240"/>
                    <a:gd name="T3" fmla="*/ 3511 h 228"/>
                    <a:gd name="T4" fmla="*/ 108730 w 240"/>
                    <a:gd name="T5" fmla="*/ 3511 h 228"/>
                    <a:gd name="T6" fmla="*/ 108730 w 240"/>
                    <a:gd name="T7" fmla="*/ 3511 h 228"/>
                    <a:gd name="T8" fmla="*/ 108730 w 240"/>
                    <a:gd name="T9" fmla="*/ 3511 h 228"/>
                    <a:gd name="T10" fmla="*/ 108730 w 240"/>
                    <a:gd name="T11" fmla="*/ 3511 h 228"/>
                    <a:gd name="T12" fmla="*/ 108730 w 240"/>
                    <a:gd name="T13" fmla="*/ 3511 h 228"/>
                    <a:gd name="T14" fmla="*/ 108730 w 240"/>
                    <a:gd name="T15" fmla="*/ 3511 h 228"/>
                    <a:gd name="T16" fmla="*/ 108730 w 240"/>
                    <a:gd name="T17" fmla="*/ 3511 h 228"/>
                    <a:gd name="T18" fmla="*/ 108730 w 240"/>
                    <a:gd name="T19" fmla="*/ 3511 h 228"/>
                    <a:gd name="T20" fmla="*/ 108730 w 240"/>
                    <a:gd name="T21" fmla="*/ 3511 h 228"/>
                    <a:gd name="T22" fmla="*/ 108730 w 240"/>
                    <a:gd name="T23" fmla="*/ 3511 h 228"/>
                    <a:gd name="T24" fmla="*/ 108730 w 240"/>
                    <a:gd name="T25" fmla="*/ 3511 h 228"/>
                    <a:gd name="T26" fmla="*/ 108730 w 240"/>
                    <a:gd name="T27" fmla="*/ 3511 h 228"/>
                    <a:gd name="T28" fmla="*/ 108730 w 240"/>
                    <a:gd name="T29" fmla="*/ 3511 h 228"/>
                    <a:gd name="T30" fmla="*/ 108730 w 240"/>
                    <a:gd name="T31" fmla="*/ 0 h 228"/>
                    <a:gd name="T32" fmla="*/ 108730 w 240"/>
                    <a:gd name="T33" fmla="*/ 3511 h 228"/>
                    <a:gd name="T34" fmla="*/ 108730 w 240"/>
                    <a:gd name="T35" fmla="*/ 3511 h 228"/>
                    <a:gd name="T36" fmla="*/ 0 w 240"/>
                    <a:gd name="T37" fmla="*/ 3511 h 228"/>
                    <a:gd name="T38" fmla="*/ 108730 w 240"/>
                    <a:gd name="T39" fmla="*/ 3511 h 228"/>
                    <a:gd name="T40" fmla="*/ 108730 w 240"/>
                    <a:gd name="T41" fmla="*/ 3511 h 228"/>
                    <a:gd name="T42" fmla="*/ 108730 w 240"/>
                    <a:gd name="T43" fmla="*/ 3511 h 228"/>
                    <a:gd name="T44" fmla="*/ 108730 w 240"/>
                    <a:gd name="T45" fmla="*/ 3511 h 228"/>
                    <a:gd name="T46" fmla="*/ 108730 w 240"/>
                    <a:gd name="T47" fmla="*/ 3511 h 228"/>
                    <a:gd name="T48" fmla="*/ 108730 w 240"/>
                    <a:gd name="T49" fmla="*/ 3511 h 228"/>
                    <a:gd name="T50" fmla="*/ 108730 w 240"/>
                    <a:gd name="T51" fmla="*/ 3511 h 228"/>
                    <a:gd name="T52" fmla="*/ 108730 w 240"/>
                    <a:gd name="T53" fmla="*/ 3511 h 228"/>
                    <a:gd name="T54" fmla="*/ 108730 w 240"/>
                    <a:gd name="T55" fmla="*/ 3511 h 228"/>
                    <a:gd name="T56" fmla="*/ 108730 w 240"/>
                    <a:gd name="T57" fmla="*/ 3511 h 228"/>
                    <a:gd name="T58" fmla="*/ 108730 w 240"/>
                    <a:gd name="T59" fmla="*/ 3511 h 228"/>
                    <a:gd name="T60" fmla="*/ 108730 w 240"/>
                    <a:gd name="T61" fmla="*/ 3511 h 228"/>
                    <a:gd name="T62" fmla="*/ 108730 w 240"/>
                    <a:gd name="T63" fmla="*/ 3511 h 228"/>
                    <a:gd name="T64" fmla="*/ 108730 w 240"/>
                    <a:gd name="T65" fmla="*/ 3511 h 228"/>
                    <a:gd name="T66" fmla="*/ 108730 w 240"/>
                    <a:gd name="T67" fmla="*/ 3511 h 22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40"/>
                    <a:gd name="T103" fmla="*/ 0 h 228"/>
                    <a:gd name="T104" fmla="*/ 240 w 240"/>
                    <a:gd name="T105" fmla="*/ 228 h 22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40" h="228">
                      <a:moveTo>
                        <a:pt x="210" y="198"/>
                      </a:moveTo>
                      <a:lnTo>
                        <a:pt x="216" y="198"/>
                      </a:lnTo>
                      <a:lnTo>
                        <a:pt x="234" y="180"/>
                      </a:lnTo>
                      <a:lnTo>
                        <a:pt x="228" y="174"/>
                      </a:lnTo>
                      <a:lnTo>
                        <a:pt x="210" y="174"/>
                      </a:lnTo>
                      <a:lnTo>
                        <a:pt x="210" y="168"/>
                      </a:lnTo>
                      <a:lnTo>
                        <a:pt x="204" y="162"/>
                      </a:lnTo>
                      <a:lnTo>
                        <a:pt x="204" y="144"/>
                      </a:lnTo>
                      <a:lnTo>
                        <a:pt x="210" y="138"/>
                      </a:lnTo>
                      <a:lnTo>
                        <a:pt x="222" y="138"/>
                      </a:lnTo>
                      <a:lnTo>
                        <a:pt x="228" y="132"/>
                      </a:lnTo>
                      <a:lnTo>
                        <a:pt x="240" y="132"/>
                      </a:lnTo>
                      <a:lnTo>
                        <a:pt x="228" y="126"/>
                      </a:lnTo>
                      <a:lnTo>
                        <a:pt x="210" y="108"/>
                      </a:lnTo>
                      <a:lnTo>
                        <a:pt x="198" y="84"/>
                      </a:lnTo>
                      <a:lnTo>
                        <a:pt x="192" y="78"/>
                      </a:lnTo>
                      <a:lnTo>
                        <a:pt x="186" y="66"/>
                      </a:lnTo>
                      <a:lnTo>
                        <a:pt x="180" y="60"/>
                      </a:lnTo>
                      <a:lnTo>
                        <a:pt x="174" y="36"/>
                      </a:lnTo>
                      <a:lnTo>
                        <a:pt x="138" y="36"/>
                      </a:lnTo>
                      <a:lnTo>
                        <a:pt x="126" y="24"/>
                      </a:lnTo>
                      <a:lnTo>
                        <a:pt x="126" y="18"/>
                      </a:lnTo>
                      <a:lnTo>
                        <a:pt x="120" y="18"/>
                      </a:lnTo>
                      <a:lnTo>
                        <a:pt x="114" y="12"/>
                      </a:lnTo>
                      <a:lnTo>
                        <a:pt x="84" y="12"/>
                      </a:lnTo>
                      <a:lnTo>
                        <a:pt x="84" y="18"/>
                      </a:lnTo>
                      <a:lnTo>
                        <a:pt x="78" y="18"/>
                      </a:lnTo>
                      <a:lnTo>
                        <a:pt x="72" y="12"/>
                      </a:lnTo>
                      <a:lnTo>
                        <a:pt x="60" y="6"/>
                      </a:lnTo>
                      <a:lnTo>
                        <a:pt x="48" y="6"/>
                      </a:lnTo>
                      <a:lnTo>
                        <a:pt x="42" y="0"/>
                      </a:lnTo>
                      <a:lnTo>
                        <a:pt x="24" y="0"/>
                      </a:lnTo>
                      <a:lnTo>
                        <a:pt x="6" y="30"/>
                      </a:lnTo>
                      <a:lnTo>
                        <a:pt x="18" y="42"/>
                      </a:lnTo>
                      <a:lnTo>
                        <a:pt x="24" y="42"/>
                      </a:lnTo>
                      <a:lnTo>
                        <a:pt x="24" y="48"/>
                      </a:lnTo>
                      <a:lnTo>
                        <a:pt x="6" y="66"/>
                      </a:lnTo>
                      <a:lnTo>
                        <a:pt x="0" y="78"/>
                      </a:lnTo>
                      <a:lnTo>
                        <a:pt x="6" y="90"/>
                      </a:lnTo>
                      <a:lnTo>
                        <a:pt x="18" y="102"/>
                      </a:lnTo>
                      <a:lnTo>
                        <a:pt x="30" y="108"/>
                      </a:lnTo>
                      <a:lnTo>
                        <a:pt x="42" y="108"/>
                      </a:lnTo>
                      <a:lnTo>
                        <a:pt x="60" y="126"/>
                      </a:lnTo>
                      <a:lnTo>
                        <a:pt x="72" y="126"/>
                      </a:lnTo>
                      <a:lnTo>
                        <a:pt x="72" y="102"/>
                      </a:lnTo>
                      <a:lnTo>
                        <a:pt x="66" y="96"/>
                      </a:lnTo>
                      <a:lnTo>
                        <a:pt x="54" y="90"/>
                      </a:lnTo>
                      <a:lnTo>
                        <a:pt x="42" y="78"/>
                      </a:lnTo>
                      <a:lnTo>
                        <a:pt x="42" y="72"/>
                      </a:lnTo>
                      <a:lnTo>
                        <a:pt x="48" y="72"/>
                      </a:lnTo>
                      <a:lnTo>
                        <a:pt x="60" y="78"/>
                      </a:lnTo>
                      <a:lnTo>
                        <a:pt x="66" y="84"/>
                      </a:lnTo>
                      <a:lnTo>
                        <a:pt x="90" y="96"/>
                      </a:lnTo>
                      <a:lnTo>
                        <a:pt x="96" y="102"/>
                      </a:lnTo>
                      <a:lnTo>
                        <a:pt x="96" y="132"/>
                      </a:lnTo>
                      <a:lnTo>
                        <a:pt x="114" y="132"/>
                      </a:lnTo>
                      <a:lnTo>
                        <a:pt x="126" y="138"/>
                      </a:lnTo>
                      <a:lnTo>
                        <a:pt x="138" y="138"/>
                      </a:lnTo>
                      <a:lnTo>
                        <a:pt x="156" y="180"/>
                      </a:lnTo>
                      <a:lnTo>
                        <a:pt x="150" y="186"/>
                      </a:lnTo>
                      <a:lnTo>
                        <a:pt x="150" y="198"/>
                      </a:lnTo>
                      <a:lnTo>
                        <a:pt x="168" y="216"/>
                      </a:lnTo>
                      <a:lnTo>
                        <a:pt x="180" y="222"/>
                      </a:lnTo>
                      <a:lnTo>
                        <a:pt x="192" y="222"/>
                      </a:lnTo>
                      <a:lnTo>
                        <a:pt x="174" y="198"/>
                      </a:lnTo>
                      <a:lnTo>
                        <a:pt x="204" y="228"/>
                      </a:lnTo>
                      <a:lnTo>
                        <a:pt x="210" y="222"/>
                      </a:lnTo>
                      <a:lnTo>
                        <a:pt x="210" y="19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7" name="Congo"/>
                <p:cNvSpPr>
                  <a:spLocks/>
                </p:cNvSpPr>
                <p:nvPr/>
              </p:nvSpPr>
              <p:spPr bwMode="gray">
                <a:xfrm>
                  <a:off x="2836" y="3018"/>
                  <a:ext cx="331" cy="208"/>
                </a:xfrm>
                <a:custGeom>
                  <a:avLst/>
                  <a:gdLst>
                    <a:gd name="T0" fmla="*/ 119229 w 1350"/>
                    <a:gd name="T1" fmla="*/ 3633 h 1518"/>
                    <a:gd name="T2" fmla="*/ 119229 w 1350"/>
                    <a:gd name="T3" fmla="*/ 3633 h 1518"/>
                    <a:gd name="T4" fmla="*/ 119229 w 1350"/>
                    <a:gd name="T5" fmla="*/ 3633 h 1518"/>
                    <a:gd name="T6" fmla="*/ 119229 w 1350"/>
                    <a:gd name="T7" fmla="*/ 3633 h 1518"/>
                    <a:gd name="T8" fmla="*/ 119229 w 1350"/>
                    <a:gd name="T9" fmla="*/ 3633 h 1518"/>
                    <a:gd name="T10" fmla="*/ 119229 w 1350"/>
                    <a:gd name="T11" fmla="*/ 3633 h 1518"/>
                    <a:gd name="T12" fmla="*/ 119229 w 1350"/>
                    <a:gd name="T13" fmla="*/ 3633 h 1518"/>
                    <a:gd name="T14" fmla="*/ 119229 w 1350"/>
                    <a:gd name="T15" fmla="*/ 3633 h 1518"/>
                    <a:gd name="T16" fmla="*/ 119229 w 1350"/>
                    <a:gd name="T17" fmla="*/ 3633 h 1518"/>
                    <a:gd name="T18" fmla="*/ 119229 w 1350"/>
                    <a:gd name="T19" fmla="*/ 3633 h 1518"/>
                    <a:gd name="T20" fmla="*/ 119229 w 1350"/>
                    <a:gd name="T21" fmla="*/ 3633 h 1518"/>
                    <a:gd name="T22" fmla="*/ 119229 w 1350"/>
                    <a:gd name="T23" fmla="*/ 3633 h 1518"/>
                    <a:gd name="T24" fmla="*/ 119229 w 1350"/>
                    <a:gd name="T25" fmla="*/ 3633 h 1518"/>
                    <a:gd name="T26" fmla="*/ 119229 w 1350"/>
                    <a:gd name="T27" fmla="*/ 3633 h 1518"/>
                    <a:gd name="T28" fmla="*/ 119229 w 1350"/>
                    <a:gd name="T29" fmla="*/ 3633 h 1518"/>
                    <a:gd name="T30" fmla="*/ 119229 w 1350"/>
                    <a:gd name="T31" fmla="*/ 3633 h 1518"/>
                    <a:gd name="T32" fmla="*/ 119229 w 1350"/>
                    <a:gd name="T33" fmla="*/ 3633 h 1518"/>
                    <a:gd name="T34" fmla="*/ 119229 w 1350"/>
                    <a:gd name="T35" fmla="*/ 3633 h 1518"/>
                    <a:gd name="T36" fmla="*/ 119229 w 1350"/>
                    <a:gd name="T37" fmla="*/ 3633 h 1518"/>
                    <a:gd name="T38" fmla="*/ 119229 w 1350"/>
                    <a:gd name="T39" fmla="*/ 3633 h 1518"/>
                    <a:gd name="T40" fmla="*/ 119229 w 1350"/>
                    <a:gd name="T41" fmla="*/ 3633 h 1518"/>
                    <a:gd name="T42" fmla="*/ 119229 w 1350"/>
                    <a:gd name="T43" fmla="*/ 3633 h 1518"/>
                    <a:gd name="T44" fmla="*/ 119229 w 1350"/>
                    <a:gd name="T45" fmla="*/ 3633 h 1518"/>
                    <a:gd name="T46" fmla="*/ 119229 w 1350"/>
                    <a:gd name="T47" fmla="*/ 3633 h 1518"/>
                    <a:gd name="T48" fmla="*/ 119229 w 1350"/>
                    <a:gd name="T49" fmla="*/ 3633 h 1518"/>
                    <a:gd name="T50" fmla="*/ 119229 w 1350"/>
                    <a:gd name="T51" fmla="*/ 3633 h 1518"/>
                    <a:gd name="T52" fmla="*/ 119229 w 1350"/>
                    <a:gd name="T53" fmla="*/ 3633 h 1518"/>
                    <a:gd name="T54" fmla="*/ 119229 w 1350"/>
                    <a:gd name="T55" fmla="*/ 3633 h 1518"/>
                    <a:gd name="T56" fmla="*/ 119229 w 1350"/>
                    <a:gd name="T57" fmla="*/ 3633 h 1518"/>
                    <a:gd name="T58" fmla="*/ 119229 w 1350"/>
                    <a:gd name="T59" fmla="*/ 3633 h 1518"/>
                    <a:gd name="T60" fmla="*/ 119229 w 1350"/>
                    <a:gd name="T61" fmla="*/ 3633 h 1518"/>
                    <a:gd name="T62" fmla="*/ 119229 w 1350"/>
                    <a:gd name="T63" fmla="*/ 3633 h 1518"/>
                    <a:gd name="T64" fmla="*/ 119229 w 1350"/>
                    <a:gd name="T65" fmla="*/ 3633 h 1518"/>
                    <a:gd name="T66" fmla="*/ 119229 w 1350"/>
                    <a:gd name="T67" fmla="*/ 3633 h 1518"/>
                    <a:gd name="T68" fmla="*/ 119229 w 1350"/>
                    <a:gd name="T69" fmla="*/ 3633 h 1518"/>
                    <a:gd name="T70" fmla="*/ 119229 w 1350"/>
                    <a:gd name="T71" fmla="*/ 3633 h 1518"/>
                    <a:gd name="T72" fmla="*/ 119229 w 1350"/>
                    <a:gd name="T73" fmla="*/ 3633 h 1518"/>
                    <a:gd name="T74" fmla="*/ 119229 w 1350"/>
                    <a:gd name="T75" fmla="*/ 3633 h 1518"/>
                    <a:gd name="T76" fmla="*/ 119229 w 1350"/>
                    <a:gd name="T77" fmla="*/ 3633 h 1518"/>
                    <a:gd name="T78" fmla="*/ 119229 w 1350"/>
                    <a:gd name="T79" fmla="*/ 3633 h 1518"/>
                    <a:gd name="T80" fmla="*/ 119229 w 1350"/>
                    <a:gd name="T81" fmla="*/ 3633 h 1518"/>
                    <a:gd name="T82" fmla="*/ 119229 w 1350"/>
                    <a:gd name="T83" fmla="*/ 3633 h 1518"/>
                    <a:gd name="T84" fmla="*/ 119229 w 1350"/>
                    <a:gd name="T85" fmla="*/ 3633 h 1518"/>
                    <a:gd name="T86" fmla="*/ 119229 w 1350"/>
                    <a:gd name="T87" fmla="*/ 3633 h 1518"/>
                    <a:gd name="T88" fmla="*/ 119229 w 1350"/>
                    <a:gd name="T89" fmla="*/ 3633 h 1518"/>
                    <a:gd name="T90" fmla="*/ 119229 w 1350"/>
                    <a:gd name="T91" fmla="*/ 3633 h 1518"/>
                    <a:gd name="T92" fmla="*/ 119229 w 1350"/>
                    <a:gd name="T93" fmla="*/ 3633 h 1518"/>
                    <a:gd name="T94" fmla="*/ 119229 w 1350"/>
                    <a:gd name="T95" fmla="*/ 3633 h 1518"/>
                    <a:gd name="T96" fmla="*/ 119229 w 1350"/>
                    <a:gd name="T97" fmla="*/ 3633 h 1518"/>
                    <a:gd name="T98" fmla="*/ 119229 w 1350"/>
                    <a:gd name="T99" fmla="*/ 3633 h 1518"/>
                    <a:gd name="T100" fmla="*/ 119229 w 1350"/>
                    <a:gd name="T101" fmla="*/ 3633 h 1518"/>
                    <a:gd name="T102" fmla="*/ 119229 w 1350"/>
                    <a:gd name="T103" fmla="*/ 3633 h 1518"/>
                    <a:gd name="T104" fmla="*/ 119229 w 1350"/>
                    <a:gd name="T105" fmla="*/ 3633 h 1518"/>
                    <a:gd name="T106" fmla="*/ 119229 w 1350"/>
                    <a:gd name="T107" fmla="*/ 3633 h 1518"/>
                    <a:gd name="T108" fmla="*/ 119229 w 1350"/>
                    <a:gd name="T109" fmla="*/ 3633 h 1518"/>
                    <a:gd name="T110" fmla="*/ 119229 w 1350"/>
                    <a:gd name="T111" fmla="*/ 3633 h 1518"/>
                    <a:gd name="T112" fmla="*/ 119229 w 1350"/>
                    <a:gd name="T113" fmla="*/ 3633 h 1518"/>
                    <a:gd name="T114" fmla="*/ 119229 w 1350"/>
                    <a:gd name="T115" fmla="*/ 3633 h 1518"/>
                    <a:gd name="T116" fmla="*/ 119229 w 1350"/>
                    <a:gd name="T117" fmla="*/ 3633 h 1518"/>
                    <a:gd name="T118" fmla="*/ 119229 w 1350"/>
                    <a:gd name="T119" fmla="*/ 3633 h 1518"/>
                    <a:gd name="T120" fmla="*/ 119229 w 1350"/>
                    <a:gd name="T121" fmla="*/ 3633 h 1518"/>
                    <a:gd name="T122" fmla="*/ 119229 w 1350"/>
                    <a:gd name="T123" fmla="*/ 3633 h 1518"/>
                    <a:gd name="T124" fmla="*/ 119229 w 1350"/>
                    <a:gd name="T125" fmla="*/ 3633 h 1518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50"/>
                    <a:gd name="T190" fmla="*/ 0 h 1518"/>
                    <a:gd name="T191" fmla="*/ 1350 w 1350"/>
                    <a:gd name="T192" fmla="*/ 1518 h 1518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50" h="1518">
                      <a:moveTo>
                        <a:pt x="1242" y="468"/>
                      </a:moveTo>
                      <a:lnTo>
                        <a:pt x="1242" y="438"/>
                      </a:lnTo>
                      <a:lnTo>
                        <a:pt x="1260" y="366"/>
                      </a:lnTo>
                      <a:lnTo>
                        <a:pt x="1278" y="354"/>
                      </a:lnTo>
                      <a:lnTo>
                        <a:pt x="1278" y="342"/>
                      </a:lnTo>
                      <a:lnTo>
                        <a:pt x="1302" y="330"/>
                      </a:lnTo>
                      <a:lnTo>
                        <a:pt x="1308" y="318"/>
                      </a:lnTo>
                      <a:lnTo>
                        <a:pt x="1320" y="312"/>
                      </a:lnTo>
                      <a:lnTo>
                        <a:pt x="1332" y="288"/>
                      </a:lnTo>
                      <a:lnTo>
                        <a:pt x="1344" y="276"/>
                      </a:lnTo>
                      <a:lnTo>
                        <a:pt x="1350" y="264"/>
                      </a:lnTo>
                      <a:lnTo>
                        <a:pt x="1350" y="252"/>
                      </a:lnTo>
                      <a:lnTo>
                        <a:pt x="1344" y="246"/>
                      </a:lnTo>
                      <a:lnTo>
                        <a:pt x="1332" y="240"/>
                      </a:lnTo>
                      <a:lnTo>
                        <a:pt x="1320" y="240"/>
                      </a:lnTo>
                      <a:lnTo>
                        <a:pt x="1314" y="234"/>
                      </a:lnTo>
                      <a:lnTo>
                        <a:pt x="1314" y="222"/>
                      </a:lnTo>
                      <a:lnTo>
                        <a:pt x="1320" y="210"/>
                      </a:lnTo>
                      <a:lnTo>
                        <a:pt x="1326" y="204"/>
                      </a:lnTo>
                      <a:lnTo>
                        <a:pt x="1326" y="198"/>
                      </a:lnTo>
                      <a:lnTo>
                        <a:pt x="1320" y="192"/>
                      </a:lnTo>
                      <a:lnTo>
                        <a:pt x="1308" y="186"/>
                      </a:lnTo>
                      <a:lnTo>
                        <a:pt x="1326" y="168"/>
                      </a:lnTo>
                      <a:lnTo>
                        <a:pt x="1320" y="144"/>
                      </a:lnTo>
                      <a:lnTo>
                        <a:pt x="1302" y="144"/>
                      </a:lnTo>
                      <a:lnTo>
                        <a:pt x="1296" y="120"/>
                      </a:lnTo>
                      <a:lnTo>
                        <a:pt x="1290" y="120"/>
                      </a:lnTo>
                      <a:lnTo>
                        <a:pt x="1284" y="114"/>
                      </a:lnTo>
                      <a:lnTo>
                        <a:pt x="1272" y="108"/>
                      </a:lnTo>
                      <a:lnTo>
                        <a:pt x="1260" y="96"/>
                      </a:lnTo>
                      <a:lnTo>
                        <a:pt x="1254" y="84"/>
                      </a:lnTo>
                      <a:lnTo>
                        <a:pt x="1248" y="66"/>
                      </a:lnTo>
                      <a:lnTo>
                        <a:pt x="1236" y="60"/>
                      </a:lnTo>
                      <a:lnTo>
                        <a:pt x="1230" y="54"/>
                      </a:lnTo>
                      <a:lnTo>
                        <a:pt x="1218" y="66"/>
                      </a:lnTo>
                      <a:lnTo>
                        <a:pt x="1218" y="72"/>
                      </a:lnTo>
                      <a:lnTo>
                        <a:pt x="1206" y="84"/>
                      </a:lnTo>
                      <a:lnTo>
                        <a:pt x="1200" y="84"/>
                      </a:lnTo>
                      <a:lnTo>
                        <a:pt x="1188" y="78"/>
                      </a:lnTo>
                      <a:lnTo>
                        <a:pt x="1188" y="72"/>
                      </a:lnTo>
                      <a:lnTo>
                        <a:pt x="1176" y="66"/>
                      </a:lnTo>
                      <a:lnTo>
                        <a:pt x="1164" y="66"/>
                      </a:lnTo>
                      <a:lnTo>
                        <a:pt x="1158" y="72"/>
                      </a:lnTo>
                      <a:lnTo>
                        <a:pt x="1152" y="84"/>
                      </a:lnTo>
                      <a:lnTo>
                        <a:pt x="1146" y="90"/>
                      </a:lnTo>
                      <a:lnTo>
                        <a:pt x="1098" y="66"/>
                      </a:lnTo>
                      <a:lnTo>
                        <a:pt x="1098" y="42"/>
                      </a:lnTo>
                      <a:lnTo>
                        <a:pt x="1068" y="18"/>
                      </a:lnTo>
                      <a:lnTo>
                        <a:pt x="1062" y="6"/>
                      </a:lnTo>
                      <a:lnTo>
                        <a:pt x="1044" y="24"/>
                      </a:lnTo>
                      <a:lnTo>
                        <a:pt x="1026" y="30"/>
                      </a:lnTo>
                      <a:lnTo>
                        <a:pt x="1002" y="30"/>
                      </a:lnTo>
                      <a:lnTo>
                        <a:pt x="990" y="18"/>
                      </a:lnTo>
                      <a:lnTo>
                        <a:pt x="990" y="12"/>
                      </a:lnTo>
                      <a:lnTo>
                        <a:pt x="954" y="18"/>
                      </a:lnTo>
                      <a:lnTo>
                        <a:pt x="942" y="6"/>
                      </a:lnTo>
                      <a:lnTo>
                        <a:pt x="942" y="0"/>
                      </a:lnTo>
                      <a:lnTo>
                        <a:pt x="936" y="0"/>
                      </a:lnTo>
                      <a:lnTo>
                        <a:pt x="918" y="18"/>
                      </a:lnTo>
                      <a:lnTo>
                        <a:pt x="918" y="30"/>
                      </a:lnTo>
                      <a:lnTo>
                        <a:pt x="906" y="30"/>
                      </a:lnTo>
                      <a:lnTo>
                        <a:pt x="900" y="36"/>
                      </a:lnTo>
                      <a:lnTo>
                        <a:pt x="876" y="36"/>
                      </a:lnTo>
                      <a:lnTo>
                        <a:pt x="864" y="24"/>
                      </a:lnTo>
                      <a:lnTo>
                        <a:pt x="840" y="42"/>
                      </a:lnTo>
                      <a:lnTo>
                        <a:pt x="822" y="42"/>
                      </a:lnTo>
                      <a:lnTo>
                        <a:pt x="810" y="54"/>
                      </a:lnTo>
                      <a:lnTo>
                        <a:pt x="798" y="60"/>
                      </a:lnTo>
                      <a:lnTo>
                        <a:pt x="792" y="66"/>
                      </a:lnTo>
                      <a:lnTo>
                        <a:pt x="786" y="66"/>
                      </a:lnTo>
                      <a:lnTo>
                        <a:pt x="762" y="42"/>
                      </a:lnTo>
                      <a:lnTo>
                        <a:pt x="756" y="54"/>
                      </a:lnTo>
                      <a:lnTo>
                        <a:pt x="738" y="72"/>
                      </a:lnTo>
                      <a:lnTo>
                        <a:pt x="738" y="84"/>
                      </a:lnTo>
                      <a:lnTo>
                        <a:pt x="732" y="90"/>
                      </a:lnTo>
                      <a:lnTo>
                        <a:pt x="726" y="102"/>
                      </a:lnTo>
                      <a:lnTo>
                        <a:pt x="720" y="108"/>
                      </a:lnTo>
                      <a:lnTo>
                        <a:pt x="708" y="102"/>
                      </a:lnTo>
                      <a:lnTo>
                        <a:pt x="702" y="96"/>
                      </a:lnTo>
                      <a:lnTo>
                        <a:pt x="690" y="90"/>
                      </a:lnTo>
                      <a:lnTo>
                        <a:pt x="642" y="90"/>
                      </a:lnTo>
                      <a:lnTo>
                        <a:pt x="630" y="84"/>
                      </a:lnTo>
                      <a:lnTo>
                        <a:pt x="624" y="78"/>
                      </a:lnTo>
                      <a:lnTo>
                        <a:pt x="582" y="78"/>
                      </a:lnTo>
                      <a:lnTo>
                        <a:pt x="582" y="48"/>
                      </a:lnTo>
                      <a:lnTo>
                        <a:pt x="576" y="42"/>
                      </a:lnTo>
                      <a:lnTo>
                        <a:pt x="558" y="42"/>
                      </a:lnTo>
                      <a:lnTo>
                        <a:pt x="558" y="30"/>
                      </a:lnTo>
                      <a:lnTo>
                        <a:pt x="546" y="24"/>
                      </a:lnTo>
                      <a:lnTo>
                        <a:pt x="534" y="24"/>
                      </a:lnTo>
                      <a:lnTo>
                        <a:pt x="516" y="18"/>
                      </a:lnTo>
                      <a:lnTo>
                        <a:pt x="504" y="18"/>
                      </a:lnTo>
                      <a:lnTo>
                        <a:pt x="492" y="24"/>
                      </a:lnTo>
                      <a:lnTo>
                        <a:pt x="486" y="30"/>
                      </a:lnTo>
                      <a:lnTo>
                        <a:pt x="486" y="36"/>
                      </a:lnTo>
                      <a:lnTo>
                        <a:pt x="480" y="48"/>
                      </a:lnTo>
                      <a:lnTo>
                        <a:pt x="480" y="54"/>
                      </a:lnTo>
                      <a:lnTo>
                        <a:pt x="474" y="66"/>
                      </a:lnTo>
                      <a:lnTo>
                        <a:pt x="462" y="78"/>
                      </a:lnTo>
                      <a:lnTo>
                        <a:pt x="456" y="78"/>
                      </a:lnTo>
                      <a:lnTo>
                        <a:pt x="444" y="90"/>
                      </a:lnTo>
                      <a:lnTo>
                        <a:pt x="444" y="102"/>
                      </a:lnTo>
                      <a:lnTo>
                        <a:pt x="450" y="102"/>
                      </a:lnTo>
                      <a:lnTo>
                        <a:pt x="450" y="120"/>
                      </a:lnTo>
                      <a:lnTo>
                        <a:pt x="438" y="138"/>
                      </a:lnTo>
                      <a:lnTo>
                        <a:pt x="450" y="150"/>
                      </a:lnTo>
                      <a:lnTo>
                        <a:pt x="450" y="186"/>
                      </a:lnTo>
                      <a:lnTo>
                        <a:pt x="444" y="198"/>
                      </a:lnTo>
                      <a:lnTo>
                        <a:pt x="438" y="216"/>
                      </a:lnTo>
                      <a:lnTo>
                        <a:pt x="426" y="228"/>
                      </a:lnTo>
                      <a:lnTo>
                        <a:pt x="414" y="252"/>
                      </a:lnTo>
                      <a:lnTo>
                        <a:pt x="408" y="258"/>
                      </a:lnTo>
                      <a:lnTo>
                        <a:pt x="408" y="288"/>
                      </a:lnTo>
                      <a:lnTo>
                        <a:pt x="414" y="300"/>
                      </a:lnTo>
                      <a:lnTo>
                        <a:pt x="414" y="324"/>
                      </a:lnTo>
                      <a:lnTo>
                        <a:pt x="396" y="360"/>
                      </a:lnTo>
                      <a:lnTo>
                        <a:pt x="396" y="372"/>
                      </a:lnTo>
                      <a:lnTo>
                        <a:pt x="402" y="378"/>
                      </a:lnTo>
                      <a:lnTo>
                        <a:pt x="408" y="390"/>
                      </a:lnTo>
                      <a:lnTo>
                        <a:pt x="408" y="414"/>
                      </a:lnTo>
                      <a:lnTo>
                        <a:pt x="402" y="426"/>
                      </a:lnTo>
                      <a:lnTo>
                        <a:pt x="390" y="432"/>
                      </a:lnTo>
                      <a:lnTo>
                        <a:pt x="390" y="486"/>
                      </a:lnTo>
                      <a:lnTo>
                        <a:pt x="384" y="492"/>
                      </a:lnTo>
                      <a:lnTo>
                        <a:pt x="372" y="498"/>
                      </a:lnTo>
                      <a:lnTo>
                        <a:pt x="366" y="510"/>
                      </a:lnTo>
                      <a:lnTo>
                        <a:pt x="318" y="534"/>
                      </a:lnTo>
                      <a:lnTo>
                        <a:pt x="312" y="540"/>
                      </a:lnTo>
                      <a:lnTo>
                        <a:pt x="306" y="552"/>
                      </a:lnTo>
                      <a:lnTo>
                        <a:pt x="306" y="588"/>
                      </a:lnTo>
                      <a:lnTo>
                        <a:pt x="282" y="612"/>
                      </a:lnTo>
                      <a:lnTo>
                        <a:pt x="276" y="612"/>
                      </a:lnTo>
                      <a:lnTo>
                        <a:pt x="282" y="714"/>
                      </a:lnTo>
                      <a:lnTo>
                        <a:pt x="252" y="756"/>
                      </a:lnTo>
                      <a:lnTo>
                        <a:pt x="246" y="762"/>
                      </a:lnTo>
                      <a:lnTo>
                        <a:pt x="228" y="762"/>
                      </a:lnTo>
                      <a:lnTo>
                        <a:pt x="216" y="774"/>
                      </a:lnTo>
                      <a:lnTo>
                        <a:pt x="210" y="786"/>
                      </a:lnTo>
                      <a:lnTo>
                        <a:pt x="192" y="804"/>
                      </a:lnTo>
                      <a:lnTo>
                        <a:pt x="186" y="816"/>
                      </a:lnTo>
                      <a:lnTo>
                        <a:pt x="180" y="822"/>
                      </a:lnTo>
                      <a:lnTo>
                        <a:pt x="168" y="828"/>
                      </a:lnTo>
                      <a:lnTo>
                        <a:pt x="150" y="828"/>
                      </a:lnTo>
                      <a:lnTo>
                        <a:pt x="144" y="822"/>
                      </a:lnTo>
                      <a:lnTo>
                        <a:pt x="150" y="810"/>
                      </a:lnTo>
                      <a:lnTo>
                        <a:pt x="150" y="780"/>
                      </a:lnTo>
                      <a:lnTo>
                        <a:pt x="144" y="780"/>
                      </a:lnTo>
                      <a:lnTo>
                        <a:pt x="126" y="798"/>
                      </a:lnTo>
                      <a:lnTo>
                        <a:pt x="102" y="792"/>
                      </a:lnTo>
                      <a:lnTo>
                        <a:pt x="102" y="810"/>
                      </a:lnTo>
                      <a:lnTo>
                        <a:pt x="96" y="822"/>
                      </a:lnTo>
                      <a:lnTo>
                        <a:pt x="90" y="828"/>
                      </a:lnTo>
                      <a:lnTo>
                        <a:pt x="78" y="828"/>
                      </a:lnTo>
                      <a:lnTo>
                        <a:pt x="72" y="822"/>
                      </a:lnTo>
                      <a:lnTo>
                        <a:pt x="72" y="816"/>
                      </a:lnTo>
                      <a:lnTo>
                        <a:pt x="66" y="810"/>
                      </a:lnTo>
                      <a:lnTo>
                        <a:pt x="66" y="804"/>
                      </a:lnTo>
                      <a:lnTo>
                        <a:pt x="54" y="804"/>
                      </a:lnTo>
                      <a:lnTo>
                        <a:pt x="48" y="816"/>
                      </a:lnTo>
                      <a:lnTo>
                        <a:pt x="12" y="846"/>
                      </a:lnTo>
                      <a:lnTo>
                        <a:pt x="18" y="858"/>
                      </a:lnTo>
                      <a:lnTo>
                        <a:pt x="18" y="864"/>
                      </a:lnTo>
                      <a:lnTo>
                        <a:pt x="24" y="876"/>
                      </a:lnTo>
                      <a:lnTo>
                        <a:pt x="24" y="882"/>
                      </a:lnTo>
                      <a:lnTo>
                        <a:pt x="18" y="888"/>
                      </a:lnTo>
                      <a:lnTo>
                        <a:pt x="6" y="894"/>
                      </a:lnTo>
                      <a:lnTo>
                        <a:pt x="0" y="900"/>
                      </a:lnTo>
                      <a:lnTo>
                        <a:pt x="6" y="906"/>
                      </a:lnTo>
                      <a:lnTo>
                        <a:pt x="6" y="912"/>
                      </a:lnTo>
                      <a:lnTo>
                        <a:pt x="18" y="918"/>
                      </a:lnTo>
                      <a:lnTo>
                        <a:pt x="18" y="924"/>
                      </a:lnTo>
                      <a:lnTo>
                        <a:pt x="54" y="906"/>
                      </a:lnTo>
                      <a:lnTo>
                        <a:pt x="78" y="912"/>
                      </a:lnTo>
                      <a:lnTo>
                        <a:pt x="84" y="906"/>
                      </a:lnTo>
                      <a:lnTo>
                        <a:pt x="96" y="912"/>
                      </a:lnTo>
                      <a:lnTo>
                        <a:pt x="120" y="906"/>
                      </a:lnTo>
                      <a:lnTo>
                        <a:pt x="132" y="912"/>
                      </a:lnTo>
                      <a:lnTo>
                        <a:pt x="162" y="912"/>
                      </a:lnTo>
                      <a:lnTo>
                        <a:pt x="174" y="906"/>
                      </a:lnTo>
                      <a:lnTo>
                        <a:pt x="186" y="906"/>
                      </a:lnTo>
                      <a:lnTo>
                        <a:pt x="198" y="912"/>
                      </a:lnTo>
                      <a:lnTo>
                        <a:pt x="228" y="912"/>
                      </a:lnTo>
                      <a:lnTo>
                        <a:pt x="246" y="906"/>
                      </a:lnTo>
                      <a:lnTo>
                        <a:pt x="270" y="906"/>
                      </a:lnTo>
                      <a:lnTo>
                        <a:pt x="276" y="900"/>
                      </a:lnTo>
                      <a:lnTo>
                        <a:pt x="294" y="900"/>
                      </a:lnTo>
                      <a:lnTo>
                        <a:pt x="300" y="906"/>
                      </a:lnTo>
                      <a:lnTo>
                        <a:pt x="306" y="918"/>
                      </a:lnTo>
                      <a:lnTo>
                        <a:pt x="318" y="930"/>
                      </a:lnTo>
                      <a:lnTo>
                        <a:pt x="318" y="972"/>
                      </a:lnTo>
                      <a:lnTo>
                        <a:pt x="336" y="990"/>
                      </a:lnTo>
                      <a:lnTo>
                        <a:pt x="336" y="1014"/>
                      </a:lnTo>
                      <a:lnTo>
                        <a:pt x="330" y="1020"/>
                      </a:lnTo>
                      <a:lnTo>
                        <a:pt x="330" y="1026"/>
                      </a:lnTo>
                      <a:lnTo>
                        <a:pt x="336" y="1032"/>
                      </a:lnTo>
                      <a:lnTo>
                        <a:pt x="342" y="1032"/>
                      </a:lnTo>
                      <a:lnTo>
                        <a:pt x="354" y="1044"/>
                      </a:lnTo>
                      <a:lnTo>
                        <a:pt x="354" y="1056"/>
                      </a:lnTo>
                      <a:lnTo>
                        <a:pt x="360" y="1062"/>
                      </a:lnTo>
                      <a:lnTo>
                        <a:pt x="372" y="1086"/>
                      </a:lnTo>
                      <a:lnTo>
                        <a:pt x="402" y="1086"/>
                      </a:lnTo>
                      <a:lnTo>
                        <a:pt x="414" y="1092"/>
                      </a:lnTo>
                      <a:lnTo>
                        <a:pt x="420" y="1080"/>
                      </a:lnTo>
                      <a:lnTo>
                        <a:pt x="444" y="1080"/>
                      </a:lnTo>
                      <a:lnTo>
                        <a:pt x="456" y="1074"/>
                      </a:lnTo>
                      <a:lnTo>
                        <a:pt x="462" y="1080"/>
                      </a:lnTo>
                      <a:lnTo>
                        <a:pt x="504" y="1074"/>
                      </a:lnTo>
                      <a:lnTo>
                        <a:pt x="504" y="1056"/>
                      </a:lnTo>
                      <a:lnTo>
                        <a:pt x="510" y="1050"/>
                      </a:lnTo>
                      <a:lnTo>
                        <a:pt x="510" y="1044"/>
                      </a:lnTo>
                      <a:lnTo>
                        <a:pt x="522" y="1044"/>
                      </a:lnTo>
                      <a:lnTo>
                        <a:pt x="522" y="1032"/>
                      </a:lnTo>
                      <a:lnTo>
                        <a:pt x="516" y="1020"/>
                      </a:lnTo>
                      <a:lnTo>
                        <a:pt x="510" y="1014"/>
                      </a:lnTo>
                      <a:lnTo>
                        <a:pt x="510" y="1008"/>
                      </a:lnTo>
                      <a:lnTo>
                        <a:pt x="516" y="1002"/>
                      </a:lnTo>
                      <a:lnTo>
                        <a:pt x="564" y="1002"/>
                      </a:lnTo>
                      <a:lnTo>
                        <a:pt x="564" y="996"/>
                      </a:lnTo>
                      <a:lnTo>
                        <a:pt x="576" y="996"/>
                      </a:lnTo>
                      <a:lnTo>
                        <a:pt x="588" y="1002"/>
                      </a:lnTo>
                      <a:lnTo>
                        <a:pt x="588" y="1026"/>
                      </a:lnTo>
                      <a:lnTo>
                        <a:pt x="678" y="1026"/>
                      </a:lnTo>
                      <a:lnTo>
                        <a:pt x="678" y="1050"/>
                      </a:lnTo>
                      <a:lnTo>
                        <a:pt x="666" y="1068"/>
                      </a:lnTo>
                      <a:lnTo>
                        <a:pt x="672" y="1086"/>
                      </a:lnTo>
                      <a:lnTo>
                        <a:pt x="684" y="1098"/>
                      </a:lnTo>
                      <a:lnTo>
                        <a:pt x="690" y="1110"/>
                      </a:lnTo>
                      <a:lnTo>
                        <a:pt x="690" y="1122"/>
                      </a:lnTo>
                      <a:lnTo>
                        <a:pt x="684" y="1134"/>
                      </a:lnTo>
                      <a:lnTo>
                        <a:pt x="678" y="1140"/>
                      </a:lnTo>
                      <a:lnTo>
                        <a:pt x="684" y="1164"/>
                      </a:lnTo>
                      <a:lnTo>
                        <a:pt x="684" y="1176"/>
                      </a:lnTo>
                      <a:lnTo>
                        <a:pt x="678" y="1182"/>
                      </a:lnTo>
                      <a:lnTo>
                        <a:pt x="678" y="1194"/>
                      </a:lnTo>
                      <a:lnTo>
                        <a:pt x="684" y="1212"/>
                      </a:lnTo>
                      <a:lnTo>
                        <a:pt x="696" y="1230"/>
                      </a:lnTo>
                      <a:lnTo>
                        <a:pt x="708" y="1254"/>
                      </a:lnTo>
                      <a:lnTo>
                        <a:pt x="714" y="1260"/>
                      </a:lnTo>
                      <a:lnTo>
                        <a:pt x="714" y="1278"/>
                      </a:lnTo>
                      <a:lnTo>
                        <a:pt x="708" y="1290"/>
                      </a:lnTo>
                      <a:lnTo>
                        <a:pt x="708" y="1302"/>
                      </a:lnTo>
                      <a:lnTo>
                        <a:pt x="702" y="1308"/>
                      </a:lnTo>
                      <a:lnTo>
                        <a:pt x="702" y="1332"/>
                      </a:lnTo>
                      <a:lnTo>
                        <a:pt x="708" y="1338"/>
                      </a:lnTo>
                      <a:lnTo>
                        <a:pt x="714" y="1338"/>
                      </a:lnTo>
                      <a:lnTo>
                        <a:pt x="720" y="1344"/>
                      </a:lnTo>
                      <a:lnTo>
                        <a:pt x="726" y="1326"/>
                      </a:lnTo>
                      <a:lnTo>
                        <a:pt x="756" y="1332"/>
                      </a:lnTo>
                      <a:lnTo>
                        <a:pt x="780" y="1326"/>
                      </a:lnTo>
                      <a:lnTo>
                        <a:pt x="780" y="1314"/>
                      </a:lnTo>
                      <a:lnTo>
                        <a:pt x="792" y="1314"/>
                      </a:lnTo>
                      <a:lnTo>
                        <a:pt x="804" y="1326"/>
                      </a:lnTo>
                      <a:lnTo>
                        <a:pt x="828" y="1326"/>
                      </a:lnTo>
                      <a:lnTo>
                        <a:pt x="834" y="1308"/>
                      </a:lnTo>
                      <a:lnTo>
                        <a:pt x="840" y="1320"/>
                      </a:lnTo>
                      <a:lnTo>
                        <a:pt x="858" y="1320"/>
                      </a:lnTo>
                      <a:lnTo>
                        <a:pt x="858" y="1350"/>
                      </a:lnTo>
                      <a:lnTo>
                        <a:pt x="864" y="1356"/>
                      </a:lnTo>
                      <a:lnTo>
                        <a:pt x="882" y="1356"/>
                      </a:lnTo>
                      <a:lnTo>
                        <a:pt x="882" y="1350"/>
                      </a:lnTo>
                      <a:lnTo>
                        <a:pt x="876" y="1344"/>
                      </a:lnTo>
                      <a:lnTo>
                        <a:pt x="918" y="1338"/>
                      </a:lnTo>
                      <a:lnTo>
                        <a:pt x="918" y="1356"/>
                      </a:lnTo>
                      <a:lnTo>
                        <a:pt x="924" y="1368"/>
                      </a:lnTo>
                      <a:lnTo>
                        <a:pt x="930" y="1374"/>
                      </a:lnTo>
                      <a:lnTo>
                        <a:pt x="948" y="1386"/>
                      </a:lnTo>
                      <a:lnTo>
                        <a:pt x="984" y="1392"/>
                      </a:lnTo>
                      <a:lnTo>
                        <a:pt x="1014" y="1398"/>
                      </a:lnTo>
                      <a:lnTo>
                        <a:pt x="1032" y="1398"/>
                      </a:lnTo>
                      <a:lnTo>
                        <a:pt x="1032" y="1392"/>
                      </a:lnTo>
                      <a:lnTo>
                        <a:pt x="1038" y="1386"/>
                      </a:lnTo>
                      <a:lnTo>
                        <a:pt x="1038" y="1368"/>
                      </a:lnTo>
                      <a:lnTo>
                        <a:pt x="1044" y="1362"/>
                      </a:lnTo>
                      <a:lnTo>
                        <a:pt x="1050" y="1362"/>
                      </a:lnTo>
                      <a:lnTo>
                        <a:pt x="1062" y="1374"/>
                      </a:lnTo>
                      <a:lnTo>
                        <a:pt x="1062" y="1386"/>
                      </a:lnTo>
                      <a:lnTo>
                        <a:pt x="1068" y="1392"/>
                      </a:lnTo>
                      <a:lnTo>
                        <a:pt x="1080" y="1392"/>
                      </a:lnTo>
                      <a:lnTo>
                        <a:pt x="1080" y="1404"/>
                      </a:lnTo>
                      <a:lnTo>
                        <a:pt x="1074" y="1404"/>
                      </a:lnTo>
                      <a:lnTo>
                        <a:pt x="1074" y="1416"/>
                      </a:lnTo>
                      <a:lnTo>
                        <a:pt x="1104" y="1416"/>
                      </a:lnTo>
                      <a:lnTo>
                        <a:pt x="1110" y="1422"/>
                      </a:lnTo>
                      <a:lnTo>
                        <a:pt x="1110" y="1434"/>
                      </a:lnTo>
                      <a:lnTo>
                        <a:pt x="1122" y="1434"/>
                      </a:lnTo>
                      <a:lnTo>
                        <a:pt x="1128" y="1428"/>
                      </a:lnTo>
                      <a:lnTo>
                        <a:pt x="1134" y="1428"/>
                      </a:lnTo>
                      <a:lnTo>
                        <a:pt x="1140" y="1434"/>
                      </a:lnTo>
                      <a:lnTo>
                        <a:pt x="1146" y="1446"/>
                      </a:lnTo>
                      <a:lnTo>
                        <a:pt x="1146" y="1452"/>
                      </a:lnTo>
                      <a:lnTo>
                        <a:pt x="1152" y="1464"/>
                      </a:lnTo>
                      <a:lnTo>
                        <a:pt x="1164" y="1464"/>
                      </a:lnTo>
                      <a:lnTo>
                        <a:pt x="1176" y="1476"/>
                      </a:lnTo>
                      <a:lnTo>
                        <a:pt x="1176" y="1488"/>
                      </a:lnTo>
                      <a:lnTo>
                        <a:pt x="1182" y="1500"/>
                      </a:lnTo>
                      <a:lnTo>
                        <a:pt x="1182" y="1512"/>
                      </a:lnTo>
                      <a:lnTo>
                        <a:pt x="1200" y="1512"/>
                      </a:lnTo>
                      <a:lnTo>
                        <a:pt x="1218" y="1500"/>
                      </a:lnTo>
                      <a:lnTo>
                        <a:pt x="1224" y="1512"/>
                      </a:lnTo>
                      <a:lnTo>
                        <a:pt x="1224" y="1518"/>
                      </a:lnTo>
                      <a:lnTo>
                        <a:pt x="1230" y="1518"/>
                      </a:lnTo>
                      <a:lnTo>
                        <a:pt x="1236" y="1500"/>
                      </a:lnTo>
                      <a:lnTo>
                        <a:pt x="1242" y="1464"/>
                      </a:lnTo>
                      <a:lnTo>
                        <a:pt x="1242" y="1416"/>
                      </a:lnTo>
                      <a:lnTo>
                        <a:pt x="1218" y="1416"/>
                      </a:lnTo>
                      <a:lnTo>
                        <a:pt x="1218" y="1434"/>
                      </a:lnTo>
                      <a:lnTo>
                        <a:pt x="1212" y="1440"/>
                      </a:lnTo>
                      <a:lnTo>
                        <a:pt x="1206" y="1440"/>
                      </a:lnTo>
                      <a:lnTo>
                        <a:pt x="1194" y="1434"/>
                      </a:lnTo>
                      <a:lnTo>
                        <a:pt x="1164" y="1404"/>
                      </a:lnTo>
                      <a:lnTo>
                        <a:pt x="1158" y="1404"/>
                      </a:lnTo>
                      <a:lnTo>
                        <a:pt x="1158" y="1398"/>
                      </a:lnTo>
                      <a:lnTo>
                        <a:pt x="1152" y="1398"/>
                      </a:lnTo>
                      <a:lnTo>
                        <a:pt x="1140" y="1386"/>
                      </a:lnTo>
                      <a:lnTo>
                        <a:pt x="1140" y="1362"/>
                      </a:lnTo>
                      <a:lnTo>
                        <a:pt x="1146" y="1350"/>
                      </a:lnTo>
                      <a:lnTo>
                        <a:pt x="1152" y="1332"/>
                      </a:lnTo>
                      <a:lnTo>
                        <a:pt x="1158" y="1320"/>
                      </a:lnTo>
                      <a:lnTo>
                        <a:pt x="1170" y="1308"/>
                      </a:lnTo>
                      <a:lnTo>
                        <a:pt x="1170" y="1254"/>
                      </a:lnTo>
                      <a:lnTo>
                        <a:pt x="1164" y="1236"/>
                      </a:lnTo>
                      <a:lnTo>
                        <a:pt x="1164" y="1212"/>
                      </a:lnTo>
                      <a:lnTo>
                        <a:pt x="1158" y="1206"/>
                      </a:lnTo>
                      <a:lnTo>
                        <a:pt x="1158" y="1200"/>
                      </a:lnTo>
                      <a:lnTo>
                        <a:pt x="1152" y="1194"/>
                      </a:lnTo>
                      <a:lnTo>
                        <a:pt x="1152" y="1188"/>
                      </a:lnTo>
                      <a:lnTo>
                        <a:pt x="1140" y="1176"/>
                      </a:lnTo>
                      <a:lnTo>
                        <a:pt x="1146" y="1176"/>
                      </a:lnTo>
                      <a:lnTo>
                        <a:pt x="1152" y="1170"/>
                      </a:lnTo>
                      <a:lnTo>
                        <a:pt x="1164" y="1164"/>
                      </a:lnTo>
                      <a:lnTo>
                        <a:pt x="1182" y="1146"/>
                      </a:lnTo>
                      <a:lnTo>
                        <a:pt x="1182" y="1116"/>
                      </a:lnTo>
                      <a:lnTo>
                        <a:pt x="1194" y="1116"/>
                      </a:lnTo>
                      <a:lnTo>
                        <a:pt x="1212" y="1110"/>
                      </a:lnTo>
                      <a:lnTo>
                        <a:pt x="1230" y="1110"/>
                      </a:lnTo>
                      <a:lnTo>
                        <a:pt x="1242" y="1104"/>
                      </a:lnTo>
                      <a:lnTo>
                        <a:pt x="1260" y="1104"/>
                      </a:lnTo>
                      <a:lnTo>
                        <a:pt x="1284" y="1092"/>
                      </a:lnTo>
                      <a:lnTo>
                        <a:pt x="1290" y="1092"/>
                      </a:lnTo>
                      <a:lnTo>
                        <a:pt x="1290" y="1086"/>
                      </a:lnTo>
                      <a:lnTo>
                        <a:pt x="1284" y="1074"/>
                      </a:lnTo>
                      <a:lnTo>
                        <a:pt x="1272" y="1062"/>
                      </a:lnTo>
                      <a:lnTo>
                        <a:pt x="1272" y="1014"/>
                      </a:lnTo>
                      <a:lnTo>
                        <a:pt x="1248" y="1014"/>
                      </a:lnTo>
                      <a:lnTo>
                        <a:pt x="1248" y="1008"/>
                      </a:lnTo>
                      <a:lnTo>
                        <a:pt x="1242" y="996"/>
                      </a:lnTo>
                      <a:lnTo>
                        <a:pt x="1242" y="978"/>
                      </a:lnTo>
                      <a:lnTo>
                        <a:pt x="1236" y="972"/>
                      </a:lnTo>
                      <a:lnTo>
                        <a:pt x="1224" y="966"/>
                      </a:lnTo>
                      <a:lnTo>
                        <a:pt x="1218" y="960"/>
                      </a:lnTo>
                      <a:lnTo>
                        <a:pt x="1206" y="936"/>
                      </a:lnTo>
                      <a:lnTo>
                        <a:pt x="1206" y="906"/>
                      </a:lnTo>
                      <a:lnTo>
                        <a:pt x="1212" y="900"/>
                      </a:lnTo>
                      <a:lnTo>
                        <a:pt x="1212" y="876"/>
                      </a:lnTo>
                      <a:lnTo>
                        <a:pt x="1200" y="864"/>
                      </a:lnTo>
                      <a:lnTo>
                        <a:pt x="1194" y="852"/>
                      </a:lnTo>
                      <a:lnTo>
                        <a:pt x="1194" y="804"/>
                      </a:lnTo>
                      <a:lnTo>
                        <a:pt x="1200" y="780"/>
                      </a:lnTo>
                      <a:lnTo>
                        <a:pt x="1200" y="750"/>
                      </a:lnTo>
                      <a:lnTo>
                        <a:pt x="1212" y="738"/>
                      </a:lnTo>
                      <a:lnTo>
                        <a:pt x="1218" y="744"/>
                      </a:lnTo>
                      <a:lnTo>
                        <a:pt x="1218" y="732"/>
                      </a:lnTo>
                      <a:lnTo>
                        <a:pt x="1224" y="726"/>
                      </a:lnTo>
                      <a:lnTo>
                        <a:pt x="1224" y="696"/>
                      </a:lnTo>
                      <a:lnTo>
                        <a:pt x="1218" y="690"/>
                      </a:lnTo>
                      <a:lnTo>
                        <a:pt x="1206" y="684"/>
                      </a:lnTo>
                      <a:lnTo>
                        <a:pt x="1200" y="678"/>
                      </a:lnTo>
                      <a:lnTo>
                        <a:pt x="1188" y="648"/>
                      </a:lnTo>
                      <a:lnTo>
                        <a:pt x="1182" y="642"/>
                      </a:lnTo>
                      <a:lnTo>
                        <a:pt x="1176" y="642"/>
                      </a:lnTo>
                      <a:lnTo>
                        <a:pt x="1176" y="636"/>
                      </a:lnTo>
                      <a:lnTo>
                        <a:pt x="1182" y="624"/>
                      </a:lnTo>
                      <a:lnTo>
                        <a:pt x="1194" y="618"/>
                      </a:lnTo>
                      <a:lnTo>
                        <a:pt x="1206" y="606"/>
                      </a:lnTo>
                      <a:lnTo>
                        <a:pt x="1206" y="594"/>
                      </a:lnTo>
                      <a:lnTo>
                        <a:pt x="1200" y="588"/>
                      </a:lnTo>
                      <a:lnTo>
                        <a:pt x="1194" y="576"/>
                      </a:lnTo>
                      <a:lnTo>
                        <a:pt x="1194" y="570"/>
                      </a:lnTo>
                      <a:lnTo>
                        <a:pt x="1200" y="564"/>
                      </a:lnTo>
                      <a:lnTo>
                        <a:pt x="1224" y="552"/>
                      </a:lnTo>
                      <a:lnTo>
                        <a:pt x="1230" y="546"/>
                      </a:lnTo>
                      <a:lnTo>
                        <a:pt x="1236" y="546"/>
                      </a:lnTo>
                      <a:lnTo>
                        <a:pt x="1242" y="46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8" name="Congo (Brazzaville)"/>
                <p:cNvSpPr>
                  <a:spLocks/>
                </p:cNvSpPr>
                <p:nvPr/>
              </p:nvSpPr>
              <p:spPr bwMode="gray">
                <a:xfrm>
                  <a:off x="2814" y="3036"/>
                  <a:ext cx="132" cy="96"/>
                </a:xfrm>
                <a:custGeom>
                  <a:avLst/>
                  <a:gdLst>
                    <a:gd name="T0" fmla="*/ 125691 w 534"/>
                    <a:gd name="T1" fmla="*/ 3581 h 702"/>
                    <a:gd name="T2" fmla="*/ 125691 w 534"/>
                    <a:gd name="T3" fmla="*/ 3581 h 702"/>
                    <a:gd name="T4" fmla="*/ 125691 w 534"/>
                    <a:gd name="T5" fmla="*/ 3581 h 702"/>
                    <a:gd name="T6" fmla="*/ 125691 w 534"/>
                    <a:gd name="T7" fmla="*/ 3581 h 702"/>
                    <a:gd name="T8" fmla="*/ 125691 w 534"/>
                    <a:gd name="T9" fmla="*/ 3581 h 702"/>
                    <a:gd name="T10" fmla="*/ 125691 w 534"/>
                    <a:gd name="T11" fmla="*/ 3581 h 702"/>
                    <a:gd name="T12" fmla="*/ 125691 w 534"/>
                    <a:gd name="T13" fmla="*/ 3581 h 702"/>
                    <a:gd name="T14" fmla="*/ 125691 w 534"/>
                    <a:gd name="T15" fmla="*/ 3581 h 702"/>
                    <a:gd name="T16" fmla="*/ 125691 w 534"/>
                    <a:gd name="T17" fmla="*/ 3581 h 702"/>
                    <a:gd name="T18" fmla="*/ 125691 w 534"/>
                    <a:gd name="T19" fmla="*/ 3581 h 702"/>
                    <a:gd name="T20" fmla="*/ 125691 w 534"/>
                    <a:gd name="T21" fmla="*/ 3581 h 702"/>
                    <a:gd name="T22" fmla="*/ 125691 w 534"/>
                    <a:gd name="T23" fmla="*/ 3581 h 702"/>
                    <a:gd name="T24" fmla="*/ 125691 w 534"/>
                    <a:gd name="T25" fmla="*/ 3581 h 702"/>
                    <a:gd name="T26" fmla="*/ 125691 w 534"/>
                    <a:gd name="T27" fmla="*/ 3581 h 702"/>
                    <a:gd name="T28" fmla="*/ 125691 w 534"/>
                    <a:gd name="T29" fmla="*/ 3581 h 702"/>
                    <a:gd name="T30" fmla="*/ 125691 w 534"/>
                    <a:gd name="T31" fmla="*/ 3581 h 702"/>
                    <a:gd name="T32" fmla="*/ 125691 w 534"/>
                    <a:gd name="T33" fmla="*/ 3581 h 702"/>
                    <a:gd name="T34" fmla="*/ 125691 w 534"/>
                    <a:gd name="T35" fmla="*/ 3581 h 702"/>
                    <a:gd name="T36" fmla="*/ 125691 w 534"/>
                    <a:gd name="T37" fmla="*/ 3581 h 702"/>
                    <a:gd name="T38" fmla="*/ 125691 w 534"/>
                    <a:gd name="T39" fmla="*/ 3581 h 702"/>
                    <a:gd name="T40" fmla="*/ 125691 w 534"/>
                    <a:gd name="T41" fmla="*/ 3581 h 702"/>
                    <a:gd name="T42" fmla="*/ 125691 w 534"/>
                    <a:gd name="T43" fmla="*/ 3581 h 702"/>
                    <a:gd name="T44" fmla="*/ 125691 w 534"/>
                    <a:gd name="T45" fmla="*/ 3581 h 702"/>
                    <a:gd name="T46" fmla="*/ 125691 w 534"/>
                    <a:gd name="T47" fmla="*/ 3581 h 702"/>
                    <a:gd name="T48" fmla="*/ 125691 w 534"/>
                    <a:gd name="T49" fmla="*/ 3581 h 702"/>
                    <a:gd name="T50" fmla="*/ 0 w 534"/>
                    <a:gd name="T51" fmla="*/ 3581 h 702"/>
                    <a:gd name="T52" fmla="*/ 125691 w 534"/>
                    <a:gd name="T53" fmla="*/ 3581 h 702"/>
                    <a:gd name="T54" fmla="*/ 125691 w 534"/>
                    <a:gd name="T55" fmla="*/ 3581 h 702"/>
                    <a:gd name="T56" fmla="*/ 125691 w 534"/>
                    <a:gd name="T57" fmla="*/ 3581 h 702"/>
                    <a:gd name="T58" fmla="*/ 125691 w 534"/>
                    <a:gd name="T59" fmla="*/ 3581 h 702"/>
                    <a:gd name="T60" fmla="*/ 125691 w 534"/>
                    <a:gd name="T61" fmla="*/ 3581 h 702"/>
                    <a:gd name="T62" fmla="*/ 125691 w 534"/>
                    <a:gd name="T63" fmla="*/ 3581 h 702"/>
                    <a:gd name="T64" fmla="*/ 125691 w 534"/>
                    <a:gd name="T65" fmla="*/ 3581 h 702"/>
                    <a:gd name="T66" fmla="*/ 125691 w 534"/>
                    <a:gd name="T67" fmla="*/ 3581 h 702"/>
                    <a:gd name="T68" fmla="*/ 125691 w 534"/>
                    <a:gd name="T69" fmla="*/ 3581 h 702"/>
                    <a:gd name="T70" fmla="*/ 125691 w 534"/>
                    <a:gd name="T71" fmla="*/ 3581 h 702"/>
                    <a:gd name="T72" fmla="*/ 125691 w 534"/>
                    <a:gd name="T73" fmla="*/ 3581 h 702"/>
                    <a:gd name="T74" fmla="*/ 125691 w 534"/>
                    <a:gd name="T75" fmla="*/ 3581 h 702"/>
                    <a:gd name="T76" fmla="*/ 125691 w 534"/>
                    <a:gd name="T77" fmla="*/ 3581 h 702"/>
                    <a:gd name="T78" fmla="*/ 125691 w 534"/>
                    <a:gd name="T79" fmla="*/ 3581 h 702"/>
                    <a:gd name="T80" fmla="*/ 125691 w 534"/>
                    <a:gd name="T81" fmla="*/ 3581 h 702"/>
                    <a:gd name="T82" fmla="*/ 125691 w 534"/>
                    <a:gd name="T83" fmla="*/ 3581 h 702"/>
                    <a:gd name="T84" fmla="*/ 125691 w 534"/>
                    <a:gd name="T85" fmla="*/ 3581 h 702"/>
                    <a:gd name="T86" fmla="*/ 125691 w 534"/>
                    <a:gd name="T87" fmla="*/ 3581 h 702"/>
                    <a:gd name="T88" fmla="*/ 125691 w 534"/>
                    <a:gd name="T89" fmla="*/ 3581 h 702"/>
                    <a:gd name="T90" fmla="*/ 125691 w 534"/>
                    <a:gd name="T91" fmla="*/ 3581 h 702"/>
                    <a:gd name="T92" fmla="*/ 125691 w 534"/>
                    <a:gd name="T93" fmla="*/ 3581 h 702"/>
                    <a:gd name="T94" fmla="*/ 125691 w 534"/>
                    <a:gd name="T95" fmla="*/ 3581 h 702"/>
                    <a:gd name="T96" fmla="*/ 125691 w 534"/>
                    <a:gd name="T97" fmla="*/ 3581 h 702"/>
                    <a:gd name="T98" fmla="*/ 125691 w 534"/>
                    <a:gd name="T99" fmla="*/ 3581 h 702"/>
                    <a:gd name="T100" fmla="*/ 125691 w 534"/>
                    <a:gd name="T101" fmla="*/ 3581 h 702"/>
                    <a:gd name="T102" fmla="*/ 125691 w 534"/>
                    <a:gd name="T103" fmla="*/ 3581 h 702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34"/>
                    <a:gd name="T157" fmla="*/ 0 h 702"/>
                    <a:gd name="T158" fmla="*/ 534 w 534"/>
                    <a:gd name="T159" fmla="*/ 702 h 702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34" h="702">
                      <a:moveTo>
                        <a:pt x="366" y="120"/>
                      </a:moveTo>
                      <a:lnTo>
                        <a:pt x="360" y="126"/>
                      </a:lnTo>
                      <a:lnTo>
                        <a:pt x="354" y="168"/>
                      </a:lnTo>
                      <a:lnTo>
                        <a:pt x="330" y="144"/>
                      </a:lnTo>
                      <a:lnTo>
                        <a:pt x="294" y="144"/>
                      </a:lnTo>
                      <a:lnTo>
                        <a:pt x="288" y="138"/>
                      </a:lnTo>
                      <a:lnTo>
                        <a:pt x="276" y="138"/>
                      </a:lnTo>
                      <a:lnTo>
                        <a:pt x="270" y="132"/>
                      </a:lnTo>
                      <a:lnTo>
                        <a:pt x="258" y="126"/>
                      </a:lnTo>
                      <a:lnTo>
                        <a:pt x="210" y="126"/>
                      </a:lnTo>
                      <a:lnTo>
                        <a:pt x="192" y="132"/>
                      </a:lnTo>
                      <a:lnTo>
                        <a:pt x="162" y="132"/>
                      </a:lnTo>
                      <a:lnTo>
                        <a:pt x="144" y="162"/>
                      </a:lnTo>
                      <a:lnTo>
                        <a:pt x="150" y="198"/>
                      </a:lnTo>
                      <a:lnTo>
                        <a:pt x="156" y="204"/>
                      </a:lnTo>
                      <a:lnTo>
                        <a:pt x="180" y="204"/>
                      </a:lnTo>
                      <a:lnTo>
                        <a:pt x="186" y="198"/>
                      </a:lnTo>
                      <a:lnTo>
                        <a:pt x="186" y="180"/>
                      </a:lnTo>
                      <a:lnTo>
                        <a:pt x="204" y="180"/>
                      </a:lnTo>
                      <a:lnTo>
                        <a:pt x="210" y="186"/>
                      </a:lnTo>
                      <a:lnTo>
                        <a:pt x="222" y="186"/>
                      </a:lnTo>
                      <a:lnTo>
                        <a:pt x="222" y="192"/>
                      </a:lnTo>
                      <a:lnTo>
                        <a:pt x="228" y="198"/>
                      </a:lnTo>
                      <a:lnTo>
                        <a:pt x="228" y="216"/>
                      </a:lnTo>
                      <a:lnTo>
                        <a:pt x="240" y="222"/>
                      </a:lnTo>
                      <a:lnTo>
                        <a:pt x="240" y="234"/>
                      </a:lnTo>
                      <a:lnTo>
                        <a:pt x="234" y="240"/>
                      </a:lnTo>
                      <a:lnTo>
                        <a:pt x="228" y="252"/>
                      </a:lnTo>
                      <a:lnTo>
                        <a:pt x="222" y="258"/>
                      </a:lnTo>
                      <a:lnTo>
                        <a:pt x="210" y="258"/>
                      </a:lnTo>
                      <a:lnTo>
                        <a:pt x="198" y="282"/>
                      </a:lnTo>
                      <a:lnTo>
                        <a:pt x="198" y="318"/>
                      </a:lnTo>
                      <a:lnTo>
                        <a:pt x="216" y="324"/>
                      </a:lnTo>
                      <a:lnTo>
                        <a:pt x="222" y="342"/>
                      </a:lnTo>
                      <a:lnTo>
                        <a:pt x="240" y="342"/>
                      </a:lnTo>
                      <a:lnTo>
                        <a:pt x="246" y="348"/>
                      </a:lnTo>
                      <a:lnTo>
                        <a:pt x="246" y="360"/>
                      </a:lnTo>
                      <a:lnTo>
                        <a:pt x="240" y="366"/>
                      </a:lnTo>
                      <a:lnTo>
                        <a:pt x="240" y="414"/>
                      </a:lnTo>
                      <a:lnTo>
                        <a:pt x="234" y="426"/>
                      </a:lnTo>
                      <a:lnTo>
                        <a:pt x="240" y="450"/>
                      </a:lnTo>
                      <a:lnTo>
                        <a:pt x="234" y="456"/>
                      </a:lnTo>
                      <a:lnTo>
                        <a:pt x="222" y="462"/>
                      </a:lnTo>
                      <a:lnTo>
                        <a:pt x="222" y="486"/>
                      </a:lnTo>
                      <a:lnTo>
                        <a:pt x="216" y="498"/>
                      </a:lnTo>
                      <a:lnTo>
                        <a:pt x="210" y="504"/>
                      </a:lnTo>
                      <a:lnTo>
                        <a:pt x="198" y="504"/>
                      </a:lnTo>
                      <a:lnTo>
                        <a:pt x="192" y="498"/>
                      </a:lnTo>
                      <a:lnTo>
                        <a:pt x="192" y="468"/>
                      </a:lnTo>
                      <a:lnTo>
                        <a:pt x="186" y="468"/>
                      </a:lnTo>
                      <a:lnTo>
                        <a:pt x="180" y="474"/>
                      </a:lnTo>
                      <a:lnTo>
                        <a:pt x="174" y="486"/>
                      </a:lnTo>
                      <a:lnTo>
                        <a:pt x="168" y="492"/>
                      </a:lnTo>
                      <a:lnTo>
                        <a:pt x="138" y="492"/>
                      </a:lnTo>
                      <a:lnTo>
                        <a:pt x="120" y="450"/>
                      </a:lnTo>
                      <a:lnTo>
                        <a:pt x="90" y="450"/>
                      </a:lnTo>
                      <a:lnTo>
                        <a:pt x="90" y="456"/>
                      </a:lnTo>
                      <a:lnTo>
                        <a:pt x="108" y="474"/>
                      </a:lnTo>
                      <a:lnTo>
                        <a:pt x="96" y="480"/>
                      </a:lnTo>
                      <a:lnTo>
                        <a:pt x="90" y="492"/>
                      </a:lnTo>
                      <a:lnTo>
                        <a:pt x="84" y="498"/>
                      </a:lnTo>
                      <a:lnTo>
                        <a:pt x="66" y="498"/>
                      </a:lnTo>
                      <a:lnTo>
                        <a:pt x="54" y="492"/>
                      </a:lnTo>
                      <a:lnTo>
                        <a:pt x="42" y="492"/>
                      </a:lnTo>
                      <a:lnTo>
                        <a:pt x="36" y="486"/>
                      </a:lnTo>
                      <a:lnTo>
                        <a:pt x="30" y="486"/>
                      </a:lnTo>
                      <a:lnTo>
                        <a:pt x="30" y="504"/>
                      </a:lnTo>
                      <a:lnTo>
                        <a:pt x="36" y="510"/>
                      </a:lnTo>
                      <a:lnTo>
                        <a:pt x="36" y="522"/>
                      </a:lnTo>
                      <a:lnTo>
                        <a:pt x="24" y="522"/>
                      </a:lnTo>
                      <a:lnTo>
                        <a:pt x="54" y="540"/>
                      </a:lnTo>
                      <a:lnTo>
                        <a:pt x="36" y="552"/>
                      </a:lnTo>
                      <a:lnTo>
                        <a:pt x="54" y="564"/>
                      </a:lnTo>
                      <a:lnTo>
                        <a:pt x="54" y="600"/>
                      </a:lnTo>
                      <a:lnTo>
                        <a:pt x="48" y="606"/>
                      </a:lnTo>
                      <a:lnTo>
                        <a:pt x="30" y="588"/>
                      </a:lnTo>
                      <a:lnTo>
                        <a:pt x="6" y="600"/>
                      </a:lnTo>
                      <a:lnTo>
                        <a:pt x="0" y="618"/>
                      </a:lnTo>
                      <a:lnTo>
                        <a:pt x="54" y="666"/>
                      </a:lnTo>
                      <a:lnTo>
                        <a:pt x="54" y="684"/>
                      </a:lnTo>
                      <a:lnTo>
                        <a:pt x="72" y="702"/>
                      </a:lnTo>
                      <a:lnTo>
                        <a:pt x="72" y="690"/>
                      </a:lnTo>
                      <a:lnTo>
                        <a:pt x="90" y="690"/>
                      </a:lnTo>
                      <a:lnTo>
                        <a:pt x="90" y="672"/>
                      </a:lnTo>
                      <a:lnTo>
                        <a:pt x="102" y="666"/>
                      </a:lnTo>
                      <a:lnTo>
                        <a:pt x="108" y="660"/>
                      </a:lnTo>
                      <a:lnTo>
                        <a:pt x="120" y="654"/>
                      </a:lnTo>
                      <a:lnTo>
                        <a:pt x="126" y="648"/>
                      </a:lnTo>
                      <a:lnTo>
                        <a:pt x="132" y="654"/>
                      </a:lnTo>
                      <a:lnTo>
                        <a:pt x="132" y="660"/>
                      </a:lnTo>
                      <a:lnTo>
                        <a:pt x="138" y="666"/>
                      </a:lnTo>
                      <a:lnTo>
                        <a:pt x="138" y="672"/>
                      </a:lnTo>
                      <a:lnTo>
                        <a:pt x="150" y="672"/>
                      </a:lnTo>
                      <a:lnTo>
                        <a:pt x="150" y="678"/>
                      </a:lnTo>
                      <a:lnTo>
                        <a:pt x="156" y="684"/>
                      </a:lnTo>
                      <a:lnTo>
                        <a:pt x="156" y="690"/>
                      </a:lnTo>
                      <a:lnTo>
                        <a:pt x="162" y="696"/>
                      </a:lnTo>
                      <a:lnTo>
                        <a:pt x="174" y="696"/>
                      </a:lnTo>
                      <a:lnTo>
                        <a:pt x="180" y="690"/>
                      </a:lnTo>
                      <a:lnTo>
                        <a:pt x="186" y="678"/>
                      </a:lnTo>
                      <a:lnTo>
                        <a:pt x="186" y="660"/>
                      </a:lnTo>
                      <a:lnTo>
                        <a:pt x="210" y="666"/>
                      </a:lnTo>
                      <a:lnTo>
                        <a:pt x="228" y="648"/>
                      </a:lnTo>
                      <a:lnTo>
                        <a:pt x="234" y="648"/>
                      </a:lnTo>
                      <a:lnTo>
                        <a:pt x="234" y="678"/>
                      </a:lnTo>
                      <a:lnTo>
                        <a:pt x="228" y="690"/>
                      </a:lnTo>
                      <a:lnTo>
                        <a:pt x="234" y="696"/>
                      </a:lnTo>
                      <a:lnTo>
                        <a:pt x="252" y="696"/>
                      </a:lnTo>
                      <a:lnTo>
                        <a:pt x="264" y="690"/>
                      </a:lnTo>
                      <a:lnTo>
                        <a:pt x="270" y="684"/>
                      </a:lnTo>
                      <a:lnTo>
                        <a:pt x="276" y="672"/>
                      </a:lnTo>
                      <a:lnTo>
                        <a:pt x="294" y="654"/>
                      </a:lnTo>
                      <a:lnTo>
                        <a:pt x="300" y="642"/>
                      </a:lnTo>
                      <a:lnTo>
                        <a:pt x="312" y="630"/>
                      </a:lnTo>
                      <a:lnTo>
                        <a:pt x="330" y="630"/>
                      </a:lnTo>
                      <a:lnTo>
                        <a:pt x="336" y="624"/>
                      </a:lnTo>
                      <a:lnTo>
                        <a:pt x="366" y="582"/>
                      </a:lnTo>
                      <a:lnTo>
                        <a:pt x="360" y="480"/>
                      </a:lnTo>
                      <a:lnTo>
                        <a:pt x="366" y="480"/>
                      </a:lnTo>
                      <a:lnTo>
                        <a:pt x="390" y="456"/>
                      </a:lnTo>
                      <a:lnTo>
                        <a:pt x="390" y="420"/>
                      </a:lnTo>
                      <a:lnTo>
                        <a:pt x="396" y="408"/>
                      </a:lnTo>
                      <a:lnTo>
                        <a:pt x="402" y="402"/>
                      </a:lnTo>
                      <a:lnTo>
                        <a:pt x="450" y="378"/>
                      </a:lnTo>
                      <a:lnTo>
                        <a:pt x="456" y="366"/>
                      </a:lnTo>
                      <a:lnTo>
                        <a:pt x="468" y="360"/>
                      </a:lnTo>
                      <a:lnTo>
                        <a:pt x="474" y="354"/>
                      </a:lnTo>
                      <a:lnTo>
                        <a:pt x="474" y="300"/>
                      </a:lnTo>
                      <a:lnTo>
                        <a:pt x="486" y="294"/>
                      </a:lnTo>
                      <a:lnTo>
                        <a:pt x="492" y="282"/>
                      </a:lnTo>
                      <a:lnTo>
                        <a:pt x="492" y="258"/>
                      </a:lnTo>
                      <a:lnTo>
                        <a:pt x="486" y="246"/>
                      </a:lnTo>
                      <a:lnTo>
                        <a:pt x="480" y="240"/>
                      </a:lnTo>
                      <a:lnTo>
                        <a:pt x="480" y="228"/>
                      </a:lnTo>
                      <a:lnTo>
                        <a:pt x="498" y="192"/>
                      </a:lnTo>
                      <a:lnTo>
                        <a:pt x="498" y="168"/>
                      </a:lnTo>
                      <a:lnTo>
                        <a:pt x="492" y="156"/>
                      </a:lnTo>
                      <a:lnTo>
                        <a:pt x="492" y="126"/>
                      </a:lnTo>
                      <a:lnTo>
                        <a:pt x="498" y="120"/>
                      </a:lnTo>
                      <a:lnTo>
                        <a:pt x="510" y="96"/>
                      </a:lnTo>
                      <a:lnTo>
                        <a:pt x="522" y="84"/>
                      </a:lnTo>
                      <a:lnTo>
                        <a:pt x="528" y="66"/>
                      </a:lnTo>
                      <a:lnTo>
                        <a:pt x="534" y="54"/>
                      </a:lnTo>
                      <a:lnTo>
                        <a:pt x="534" y="18"/>
                      </a:lnTo>
                      <a:lnTo>
                        <a:pt x="522" y="6"/>
                      </a:lnTo>
                      <a:lnTo>
                        <a:pt x="510" y="18"/>
                      </a:lnTo>
                      <a:lnTo>
                        <a:pt x="498" y="18"/>
                      </a:lnTo>
                      <a:lnTo>
                        <a:pt x="462" y="0"/>
                      </a:lnTo>
                      <a:lnTo>
                        <a:pt x="444" y="0"/>
                      </a:lnTo>
                      <a:lnTo>
                        <a:pt x="426" y="18"/>
                      </a:lnTo>
                      <a:lnTo>
                        <a:pt x="396" y="18"/>
                      </a:lnTo>
                      <a:lnTo>
                        <a:pt x="378" y="48"/>
                      </a:lnTo>
                      <a:lnTo>
                        <a:pt x="390" y="60"/>
                      </a:lnTo>
                      <a:lnTo>
                        <a:pt x="390" y="84"/>
                      </a:lnTo>
                      <a:lnTo>
                        <a:pt x="384" y="96"/>
                      </a:lnTo>
                      <a:lnTo>
                        <a:pt x="378" y="102"/>
                      </a:lnTo>
                      <a:lnTo>
                        <a:pt x="372" y="114"/>
                      </a:lnTo>
                      <a:lnTo>
                        <a:pt x="366" y="1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199" name="Colombia"/>
                <p:cNvSpPr>
                  <a:spLocks/>
                </p:cNvSpPr>
                <p:nvPr/>
              </p:nvSpPr>
              <p:spPr bwMode="gray">
                <a:xfrm>
                  <a:off x="1238" y="2940"/>
                  <a:ext cx="213" cy="184"/>
                </a:xfrm>
                <a:custGeom>
                  <a:avLst/>
                  <a:gdLst>
                    <a:gd name="T0" fmla="*/ 118012 w 870"/>
                    <a:gd name="T1" fmla="*/ 3619 h 1344"/>
                    <a:gd name="T2" fmla="*/ 118012 w 870"/>
                    <a:gd name="T3" fmla="*/ 3619 h 1344"/>
                    <a:gd name="T4" fmla="*/ 118012 w 870"/>
                    <a:gd name="T5" fmla="*/ 3619 h 1344"/>
                    <a:gd name="T6" fmla="*/ 118012 w 870"/>
                    <a:gd name="T7" fmla="*/ 3619 h 1344"/>
                    <a:gd name="T8" fmla="*/ 118012 w 870"/>
                    <a:gd name="T9" fmla="*/ 3619 h 1344"/>
                    <a:gd name="T10" fmla="*/ 118012 w 870"/>
                    <a:gd name="T11" fmla="*/ 3619 h 1344"/>
                    <a:gd name="T12" fmla="*/ 118012 w 870"/>
                    <a:gd name="T13" fmla="*/ 3619 h 1344"/>
                    <a:gd name="T14" fmla="*/ 118012 w 870"/>
                    <a:gd name="T15" fmla="*/ 3619 h 1344"/>
                    <a:gd name="T16" fmla="*/ 118012 w 870"/>
                    <a:gd name="T17" fmla="*/ 3619 h 1344"/>
                    <a:gd name="T18" fmla="*/ 118012 w 870"/>
                    <a:gd name="T19" fmla="*/ 3619 h 1344"/>
                    <a:gd name="T20" fmla="*/ 118012 w 870"/>
                    <a:gd name="T21" fmla="*/ 3619 h 1344"/>
                    <a:gd name="T22" fmla="*/ 118012 w 870"/>
                    <a:gd name="T23" fmla="*/ 3619 h 1344"/>
                    <a:gd name="T24" fmla="*/ 118012 w 870"/>
                    <a:gd name="T25" fmla="*/ 3619 h 1344"/>
                    <a:gd name="T26" fmla="*/ 118012 w 870"/>
                    <a:gd name="T27" fmla="*/ 3619 h 1344"/>
                    <a:gd name="T28" fmla="*/ 118012 w 870"/>
                    <a:gd name="T29" fmla="*/ 3619 h 1344"/>
                    <a:gd name="T30" fmla="*/ 118012 w 870"/>
                    <a:gd name="T31" fmla="*/ 3619 h 1344"/>
                    <a:gd name="T32" fmla="*/ 118012 w 870"/>
                    <a:gd name="T33" fmla="*/ 3619 h 1344"/>
                    <a:gd name="T34" fmla="*/ 118012 w 870"/>
                    <a:gd name="T35" fmla="*/ 3619 h 1344"/>
                    <a:gd name="T36" fmla="*/ 118012 w 870"/>
                    <a:gd name="T37" fmla="*/ 3619 h 1344"/>
                    <a:gd name="T38" fmla="*/ 118012 w 870"/>
                    <a:gd name="T39" fmla="*/ 3619 h 1344"/>
                    <a:gd name="T40" fmla="*/ 118012 w 870"/>
                    <a:gd name="T41" fmla="*/ 3619 h 1344"/>
                    <a:gd name="T42" fmla="*/ 118012 w 870"/>
                    <a:gd name="T43" fmla="*/ 3619 h 1344"/>
                    <a:gd name="T44" fmla="*/ 118012 w 870"/>
                    <a:gd name="T45" fmla="*/ 3619 h 1344"/>
                    <a:gd name="T46" fmla="*/ 118012 w 870"/>
                    <a:gd name="T47" fmla="*/ 3619 h 1344"/>
                    <a:gd name="T48" fmla="*/ 118012 w 870"/>
                    <a:gd name="T49" fmla="*/ 3619 h 1344"/>
                    <a:gd name="T50" fmla="*/ 118012 w 870"/>
                    <a:gd name="T51" fmla="*/ 3619 h 1344"/>
                    <a:gd name="T52" fmla="*/ 118012 w 870"/>
                    <a:gd name="T53" fmla="*/ 3619 h 1344"/>
                    <a:gd name="T54" fmla="*/ 118012 w 870"/>
                    <a:gd name="T55" fmla="*/ 3619 h 1344"/>
                    <a:gd name="T56" fmla="*/ 118012 w 870"/>
                    <a:gd name="T57" fmla="*/ 3619 h 1344"/>
                    <a:gd name="T58" fmla="*/ 118012 w 870"/>
                    <a:gd name="T59" fmla="*/ 3619 h 1344"/>
                    <a:gd name="T60" fmla="*/ 118012 w 870"/>
                    <a:gd name="T61" fmla="*/ 3619 h 1344"/>
                    <a:gd name="T62" fmla="*/ 118012 w 870"/>
                    <a:gd name="T63" fmla="*/ 3619 h 1344"/>
                    <a:gd name="T64" fmla="*/ 118012 w 870"/>
                    <a:gd name="T65" fmla="*/ 3619 h 1344"/>
                    <a:gd name="T66" fmla="*/ 118012 w 870"/>
                    <a:gd name="T67" fmla="*/ 3619 h 1344"/>
                    <a:gd name="T68" fmla="*/ 118012 w 870"/>
                    <a:gd name="T69" fmla="*/ 3619 h 1344"/>
                    <a:gd name="T70" fmla="*/ 118012 w 870"/>
                    <a:gd name="T71" fmla="*/ 3619 h 1344"/>
                    <a:gd name="T72" fmla="*/ 118012 w 870"/>
                    <a:gd name="T73" fmla="*/ 0 h 1344"/>
                    <a:gd name="T74" fmla="*/ 118012 w 870"/>
                    <a:gd name="T75" fmla="*/ 3619 h 1344"/>
                    <a:gd name="T76" fmla="*/ 118012 w 870"/>
                    <a:gd name="T77" fmla="*/ 3619 h 1344"/>
                    <a:gd name="T78" fmla="*/ 118012 w 870"/>
                    <a:gd name="T79" fmla="*/ 3619 h 1344"/>
                    <a:gd name="T80" fmla="*/ 118012 w 870"/>
                    <a:gd name="T81" fmla="*/ 3619 h 1344"/>
                    <a:gd name="T82" fmla="*/ 118012 w 870"/>
                    <a:gd name="T83" fmla="*/ 3619 h 1344"/>
                    <a:gd name="T84" fmla="*/ 118012 w 870"/>
                    <a:gd name="T85" fmla="*/ 3619 h 1344"/>
                    <a:gd name="T86" fmla="*/ 118012 w 870"/>
                    <a:gd name="T87" fmla="*/ 3619 h 1344"/>
                    <a:gd name="T88" fmla="*/ 118012 w 870"/>
                    <a:gd name="T89" fmla="*/ 3619 h 1344"/>
                    <a:gd name="T90" fmla="*/ 118012 w 870"/>
                    <a:gd name="T91" fmla="*/ 3619 h 1344"/>
                    <a:gd name="T92" fmla="*/ 118012 w 870"/>
                    <a:gd name="T93" fmla="*/ 3619 h 1344"/>
                    <a:gd name="T94" fmla="*/ 118012 w 870"/>
                    <a:gd name="T95" fmla="*/ 3619 h 1344"/>
                    <a:gd name="T96" fmla="*/ 118012 w 870"/>
                    <a:gd name="T97" fmla="*/ 3619 h 1344"/>
                    <a:gd name="T98" fmla="*/ 118012 w 870"/>
                    <a:gd name="T99" fmla="*/ 3619 h 1344"/>
                    <a:gd name="T100" fmla="*/ 118012 w 870"/>
                    <a:gd name="T101" fmla="*/ 3619 h 1344"/>
                    <a:gd name="T102" fmla="*/ 118012 w 870"/>
                    <a:gd name="T103" fmla="*/ 3619 h 1344"/>
                    <a:gd name="T104" fmla="*/ 118012 w 870"/>
                    <a:gd name="T105" fmla="*/ 3619 h 1344"/>
                    <a:gd name="T106" fmla="*/ 118012 w 870"/>
                    <a:gd name="T107" fmla="*/ 3619 h 134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870"/>
                    <a:gd name="T163" fmla="*/ 0 h 1344"/>
                    <a:gd name="T164" fmla="*/ 870 w 870"/>
                    <a:gd name="T165" fmla="*/ 1344 h 134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870" h="1344">
                      <a:moveTo>
                        <a:pt x="36" y="912"/>
                      </a:moveTo>
                      <a:lnTo>
                        <a:pt x="60" y="924"/>
                      </a:lnTo>
                      <a:lnTo>
                        <a:pt x="66" y="936"/>
                      </a:lnTo>
                      <a:lnTo>
                        <a:pt x="84" y="936"/>
                      </a:lnTo>
                      <a:lnTo>
                        <a:pt x="96" y="942"/>
                      </a:lnTo>
                      <a:lnTo>
                        <a:pt x="102" y="948"/>
                      </a:lnTo>
                      <a:lnTo>
                        <a:pt x="108" y="960"/>
                      </a:lnTo>
                      <a:lnTo>
                        <a:pt x="108" y="966"/>
                      </a:lnTo>
                      <a:lnTo>
                        <a:pt x="114" y="972"/>
                      </a:lnTo>
                      <a:lnTo>
                        <a:pt x="126" y="978"/>
                      </a:lnTo>
                      <a:lnTo>
                        <a:pt x="138" y="978"/>
                      </a:lnTo>
                      <a:lnTo>
                        <a:pt x="144" y="972"/>
                      </a:lnTo>
                      <a:lnTo>
                        <a:pt x="156" y="978"/>
                      </a:lnTo>
                      <a:lnTo>
                        <a:pt x="162" y="984"/>
                      </a:lnTo>
                      <a:lnTo>
                        <a:pt x="186" y="984"/>
                      </a:lnTo>
                      <a:lnTo>
                        <a:pt x="186" y="972"/>
                      </a:lnTo>
                      <a:lnTo>
                        <a:pt x="192" y="966"/>
                      </a:lnTo>
                      <a:lnTo>
                        <a:pt x="198" y="966"/>
                      </a:lnTo>
                      <a:lnTo>
                        <a:pt x="210" y="972"/>
                      </a:lnTo>
                      <a:lnTo>
                        <a:pt x="210" y="978"/>
                      </a:lnTo>
                      <a:lnTo>
                        <a:pt x="216" y="984"/>
                      </a:lnTo>
                      <a:lnTo>
                        <a:pt x="216" y="990"/>
                      </a:lnTo>
                      <a:lnTo>
                        <a:pt x="228" y="1002"/>
                      </a:lnTo>
                      <a:lnTo>
                        <a:pt x="264" y="1002"/>
                      </a:lnTo>
                      <a:lnTo>
                        <a:pt x="276" y="1008"/>
                      </a:lnTo>
                      <a:lnTo>
                        <a:pt x="282" y="1014"/>
                      </a:lnTo>
                      <a:lnTo>
                        <a:pt x="294" y="1020"/>
                      </a:lnTo>
                      <a:lnTo>
                        <a:pt x="312" y="1038"/>
                      </a:lnTo>
                      <a:lnTo>
                        <a:pt x="324" y="1044"/>
                      </a:lnTo>
                      <a:lnTo>
                        <a:pt x="330" y="1050"/>
                      </a:lnTo>
                      <a:lnTo>
                        <a:pt x="342" y="1086"/>
                      </a:lnTo>
                      <a:lnTo>
                        <a:pt x="360" y="1086"/>
                      </a:lnTo>
                      <a:lnTo>
                        <a:pt x="372" y="1104"/>
                      </a:lnTo>
                      <a:lnTo>
                        <a:pt x="384" y="1104"/>
                      </a:lnTo>
                      <a:lnTo>
                        <a:pt x="390" y="1110"/>
                      </a:lnTo>
                      <a:lnTo>
                        <a:pt x="390" y="1134"/>
                      </a:lnTo>
                      <a:lnTo>
                        <a:pt x="396" y="1140"/>
                      </a:lnTo>
                      <a:lnTo>
                        <a:pt x="396" y="1146"/>
                      </a:lnTo>
                      <a:lnTo>
                        <a:pt x="408" y="1146"/>
                      </a:lnTo>
                      <a:lnTo>
                        <a:pt x="420" y="1152"/>
                      </a:lnTo>
                      <a:lnTo>
                        <a:pt x="426" y="1158"/>
                      </a:lnTo>
                      <a:lnTo>
                        <a:pt x="426" y="1164"/>
                      </a:lnTo>
                      <a:lnTo>
                        <a:pt x="420" y="1170"/>
                      </a:lnTo>
                      <a:lnTo>
                        <a:pt x="420" y="1194"/>
                      </a:lnTo>
                      <a:lnTo>
                        <a:pt x="432" y="1200"/>
                      </a:lnTo>
                      <a:lnTo>
                        <a:pt x="456" y="1206"/>
                      </a:lnTo>
                      <a:lnTo>
                        <a:pt x="492" y="1206"/>
                      </a:lnTo>
                      <a:lnTo>
                        <a:pt x="492" y="1194"/>
                      </a:lnTo>
                      <a:lnTo>
                        <a:pt x="504" y="1182"/>
                      </a:lnTo>
                      <a:lnTo>
                        <a:pt x="528" y="1182"/>
                      </a:lnTo>
                      <a:lnTo>
                        <a:pt x="534" y="1188"/>
                      </a:lnTo>
                      <a:lnTo>
                        <a:pt x="540" y="1188"/>
                      </a:lnTo>
                      <a:lnTo>
                        <a:pt x="546" y="1194"/>
                      </a:lnTo>
                      <a:lnTo>
                        <a:pt x="558" y="1194"/>
                      </a:lnTo>
                      <a:lnTo>
                        <a:pt x="570" y="1188"/>
                      </a:lnTo>
                      <a:lnTo>
                        <a:pt x="576" y="1182"/>
                      </a:lnTo>
                      <a:lnTo>
                        <a:pt x="588" y="1182"/>
                      </a:lnTo>
                      <a:lnTo>
                        <a:pt x="588" y="1188"/>
                      </a:lnTo>
                      <a:lnTo>
                        <a:pt x="594" y="1200"/>
                      </a:lnTo>
                      <a:lnTo>
                        <a:pt x="600" y="1206"/>
                      </a:lnTo>
                      <a:lnTo>
                        <a:pt x="624" y="1206"/>
                      </a:lnTo>
                      <a:lnTo>
                        <a:pt x="636" y="1212"/>
                      </a:lnTo>
                      <a:lnTo>
                        <a:pt x="642" y="1218"/>
                      </a:lnTo>
                      <a:lnTo>
                        <a:pt x="642" y="1236"/>
                      </a:lnTo>
                      <a:lnTo>
                        <a:pt x="636" y="1248"/>
                      </a:lnTo>
                      <a:lnTo>
                        <a:pt x="630" y="1254"/>
                      </a:lnTo>
                      <a:lnTo>
                        <a:pt x="624" y="1254"/>
                      </a:lnTo>
                      <a:lnTo>
                        <a:pt x="618" y="1260"/>
                      </a:lnTo>
                      <a:lnTo>
                        <a:pt x="618" y="1266"/>
                      </a:lnTo>
                      <a:lnTo>
                        <a:pt x="606" y="1290"/>
                      </a:lnTo>
                      <a:lnTo>
                        <a:pt x="606" y="1308"/>
                      </a:lnTo>
                      <a:lnTo>
                        <a:pt x="612" y="1314"/>
                      </a:lnTo>
                      <a:lnTo>
                        <a:pt x="630" y="1314"/>
                      </a:lnTo>
                      <a:lnTo>
                        <a:pt x="642" y="1332"/>
                      </a:lnTo>
                      <a:lnTo>
                        <a:pt x="660" y="1344"/>
                      </a:lnTo>
                      <a:lnTo>
                        <a:pt x="660" y="1308"/>
                      </a:lnTo>
                      <a:lnTo>
                        <a:pt x="666" y="1236"/>
                      </a:lnTo>
                      <a:lnTo>
                        <a:pt x="684" y="1188"/>
                      </a:lnTo>
                      <a:lnTo>
                        <a:pt x="678" y="1140"/>
                      </a:lnTo>
                      <a:lnTo>
                        <a:pt x="690" y="1128"/>
                      </a:lnTo>
                      <a:lnTo>
                        <a:pt x="696" y="1116"/>
                      </a:lnTo>
                      <a:lnTo>
                        <a:pt x="696" y="1104"/>
                      </a:lnTo>
                      <a:lnTo>
                        <a:pt x="690" y="1092"/>
                      </a:lnTo>
                      <a:lnTo>
                        <a:pt x="678" y="1080"/>
                      </a:lnTo>
                      <a:lnTo>
                        <a:pt x="678" y="1074"/>
                      </a:lnTo>
                      <a:lnTo>
                        <a:pt x="672" y="1068"/>
                      </a:lnTo>
                      <a:lnTo>
                        <a:pt x="672" y="1044"/>
                      </a:lnTo>
                      <a:lnTo>
                        <a:pt x="666" y="1038"/>
                      </a:lnTo>
                      <a:lnTo>
                        <a:pt x="654" y="1032"/>
                      </a:lnTo>
                      <a:lnTo>
                        <a:pt x="642" y="1020"/>
                      </a:lnTo>
                      <a:lnTo>
                        <a:pt x="636" y="1020"/>
                      </a:lnTo>
                      <a:lnTo>
                        <a:pt x="642" y="954"/>
                      </a:lnTo>
                      <a:lnTo>
                        <a:pt x="672" y="948"/>
                      </a:lnTo>
                      <a:lnTo>
                        <a:pt x="678" y="954"/>
                      </a:lnTo>
                      <a:lnTo>
                        <a:pt x="708" y="954"/>
                      </a:lnTo>
                      <a:lnTo>
                        <a:pt x="714" y="948"/>
                      </a:lnTo>
                      <a:lnTo>
                        <a:pt x="714" y="942"/>
                      </a:lnTo>
                      <a:lnTo>
                        <a:pt x="708" y="936"/>
                      </a:lnTo>
                      <a:lnTo>
                        <a:pt x="708" y="930"/>
                      </a:lnTo>
                      <a:lnTo>
                        <a:pt x="696" y="918"/>
                      </a:lnTo>
                      <a:lnTo>
                        <a:pt x="684" y="924"/>
                      </a:lnTo>
                      <a:lnTo>
                        <a:pt x="660" y="912"/>
                      </a:lnTo>
                      <a:lnTo>
                        <a:pt x="660" y="900"/>
                      </a:lnTo>
                      <a:lnTo>
                        <a:pt x="654" y="888"/>
                      </a:lnTo>
                      <a:lnTo>
                        <a:pt x="654" y="876"/>
                      </a:lnTo>
                      <a:lnTo>
                        <a:pt x="660" y="864"/>
                      </a:lnTo>
                      <a:lnTo>
                        <a:pt x="666" y="858"/>
                      </a:lnTo>
                      <a:lnTo>
                        <a:pt x="684" y="858"/>
                      </a:lnTo>
                      <a:lnTo>
                        <a:pt x="696" y="870"/>
                      </a:lnTo>
                      <a:lnTo>
                        <a:pt x="762" y="864"/>
                      </a:lnTo>
                      <a:lnTo>
                        <a:pt x="762" y="846"/>
                      </a:lnTo>
                      <a:lnTo>
                        <a:pt x="768" y="840"/>
                      </a:lnTo>
                      <a:lnTo>
                        <a:pt x="774" y="840"/>
                      </a:lnTo>
                      <a:lnTo>
                        <a:pt x="798" y="864"/>
                      </a:lnTo>
                      <a:lnTo>
                        <a:pt x="828" y="834"/>
                      </a:lnTo>
                      <a:lnTo>
                        <a:pt x="834" y="834"/>
                      </a:lnTo>
                      <a:lnTo>
                        <a:pt x="834" y="846"/>
                      </a:lnTo>
                      <a:lnTo>
                        <a:pt x="840" y="852"/>
                      </a:lnTo>
                      <a:lnTo>
                        <a:pt x="840" y="864"/>
                      </a:lnTo>
                      <a:lnTo>
                        <a:pt x="846" y="876"/>
                      </a:lnTo>
                      <a:lnTo>
                        <a:pt x="846" y="906"/>
                      </a:lnTo>
                      <a:lnTo>
                        <a:pt x="870" y="906"/>
                      </a:lnTo>
                      <a:lnTo>
                        <a:pt x="864" y="900"/>
                      </a:lnTo>
                      <a:lnTo>
                        <a:pt x="864" y="882"/>
                      </a:lnTo>
                      <a:lnTo>
                        <a:pt x="858" y="870"/>
                      </a:lnTo>
                      <a:lnTo>
                        <a:pt x="858" y="852"/>
                      </a:lnTo>
                      <a:lnTo>
                        <a:pt x="852" y="846"/>
                      </a:lnTo>
                      <a:lnTo>
                        <a:pt x="852" y="828"/>
                      </a:lnTo>
                      <a:lnTo>
                        <a:pt x="846" y="822"/>
                      </a:lnTo>
                      <a:lnTo>
                        <a:pt x="846" y="798"/>
                      </a:lnTo>
                      <a:lnTo>
                        <a:pt x="834" y="798"/>
                      </a:lnTo>
                      <a:lnTo>
                        <a:pt x="822" y="786"/>
                      </a:lnTo>
                      <a:lnTo>
                        <a:pt x="798" y="774"/>
                      </a:lnTo>
                      <a:lnTo>
                        <a:pt x="804" y="774"/>
                      </a:lnTo>
                      <a:lnTo>
                        <a:pt x="834" y="744"/>
                      </a:lnTo>
                      <a:lnTo>
                        <a:pt x="840" y="732"/>
                      </a:lnTo>
                      <a:lnTo>
                        <a:pt x="840" y="726"/>
                      </a:lnTo>
                      <a:lnTo>
                        <a:pt x="834" y="714"/>
                      </a:lnTo>
                      <a:lnTo>
                        <a:pt x="822" y="708"/>
                      </a:lnTo>
                      <a:lnTo>
                        <a:pt x="816" y="696"/>
                      </a:lnTo>
                      <a:lnTo>
                        <a:pt x="816" y="672"/>
                      </a:lnTo>
                      <a:lnTo>
                        <a:pt x="804" y="672"/>
                      </a:lnTo>
                      <a:lnTo>
                        <a:pt x="798" y="666"/>
                      </a:lnTo>
                      <a:lnTo>
                        <a:pt x="798" y="654"/>
                      </a:lnTo>
                      <a:lnTo>
                        <a:pt x="804" y="642"/>
                      </a:lnTo>
                      <a:lnTo>
                        <a:pt x="804" y="612"/>
                      </a:lnTo>
                      <a:lnTo>
                        <a:pt x="798" y="600"/>
                      </a:lnTo>
                      <a:lnTo>
                        <a:pt x="798" y="576"/>
                      </a:lnTo>
                      <a:lnTo>
                        <a:pt x="810" y="564"/>
                      </a:lnTo>
                      <a:lnTo>
                        <a:pt x="816" y="564"/>
                      </a:lnTo>
                      <a:lnTo>
                        <a:pt x="822" y="558"/>
                      </a:lnTo>
                      <a:lnTo>
                        <a:pt x="822" y="534"/>
                      </a:lnTo>
                      <a:lnTo>
                        <a:pt x="840" y="516"/>
                      </a:lnTo>
                      <a:lnTo>
                        <a:pt x="840" y="504"/>
                      </a:lnTo>
                      <a:lnTo>
                        <a:pt x="834" y="498"/>
                      </a:lnTo>
                      <a:lnTo>
                        <a:pt x="816" y="498"/>
                      </a:lnTo>
                      <a:lnTo>
                        <a:pt x="804" y="504"/>
                      </a:lnTo>
                      <a:lnTo>
                        <a:pt x="798" y="510"/>
                      </a:lnTo>
                      <a:lnTo>
                        <a:pt x="774" y="504"/>
                      </a:lnTo>
                      <a:lnTo>
                        <a:pt x="768" y="510"/>
                      </a:lnTo>
                      <a:lnTo>
                        <a:pt x="744" y="510"/>
                      </a:lnTo>
                      <a:lnTo>
                        <a:pt x="738" y="504"/>
                      </a:lnTo>
                      <a:lnTo>
                        <a:pt x="720" y="504"/>
                      </a:lnTo>
                      <a:lnTo>
                        <a:pt x="720" y="510"/>
                      </a:lnTo>
                      <a:lnTo>
                        <a:pt x="696" y="510"/>
                      </a:lnTo>
                      <a:lnTo>
                        <a:pt x="672" y="486"/>
                      </a:lnTo>
                      <a:lnTo>
                        <a:pt x="666" y="468"/>
                      </a:lnTo>
                      <a:lnTo>
                        <a:pt x="660" y="456"/>
                      </a:lnTo>
                      <a:lnTo>
                        <a:pt x="654" y="450"/>
                      </a:lnTo>
                      <a:lnTo>
                        <a:pt x="654" y="444"/>
                      </a:lnTo>
                      <a:lnTo>
                        <a:pt x="630" y="444"/>
                      </a:lnTo>
                      <a:lnTo>
                        <a:pt x="618" y="438"/>
                      </a:lnTo>
                      <a:lnTo>
                        <a:pt x="612" y="432"/>
                      </a:lnTo>
                      <a:lnTo>
                        <a:pt x="600" y="432"/>
                      </a:lnTo>
                      <a:lnTo>
                        <a:pt x="600" y="438"/>
                      </a:lnTo>
                      <a:lnTo>
                        <a:pt x="594" y="444"/>
                      </a:lnTo>
                      <a:lnTo>
                        <a:pt x="582" y="444"/>
                      </a:lnTo>
                      <a:lnTo>
                        <a:pt x="570" y="438"/>
                      </a:lnTo>
                      <a:lnTo>
                        <a:pt x="564" y="438"/>
                      </a:lnTo>
                      <a:lnTo>
                        <a:pt x="552" y="432"/>
                      </a:lnTo>
                      <a:lnTo>
                        <a:pt x="540" y="432"/>
                      </a:lnTo>
                      <a:lnTo>
                        <a:pt x="534" y="438"/>
                      </a:lnTo>
                      <a:lnTo>
                        <a:pt x="510" y="438"/>
                      </a:lnTo>
                      <a:lnTo>
                        <a:pt x="504" y="432"/>
                      </a:lnTo>
                      <a:lnTo>
                        <a:pt x="498" y="420"/>
                      </a:lnTo>
                      <a:lnTo>
                        <a:pt x="498" y="408"/>
                      </a:lnTo>
                      <a:lnTo>
                        <a:pt x="486" y="408"/>
                      </a:lnTo>
                      <a:lnTo>
                        <a:pt x="486" y="366"/>
                      </a:lnTo>
                      <a:lnTo>
                        <a:pt x="498" y="342"/>
                      </a:lnTo>
                      <a:lnTo>
                        <a:pt x="498" y="330"/>
                      </a:lnTo>
                      <a:lnTo>
                        <a:pt x="492" y="324"/>
                      </a:lnTo>
                      <a:lnTo>
                        <a:pt x="480" y="318"/>
                      </a:lnTo>
                      <a:lnTo>
                        <a:pt x="474" y="312"/>
                      </a:lnTo>
                      <a:lnTo>
                        <a:pt x="474" y="276"/>
                      </a:lnTo>
                      <a:lnTo>
                        <a:pt x="468" y="264"/>
                      </a:lnTo>
                      <a:lnTo>
                        <a:pt x="456" y="252"/>
                      </a:lnTo>
                      <a:lnTo>
                        <a:pt x="450" y="252"/>
                      </a:lnTo>
                      <a:lnTo>
                        <a:pt x="438" y="264"/>
                      </a:lnTo>
                      <a:lnTo>
                        <a:pt x="438" y="270"/>
                      </a:lnTo>
                      <a:lnTo>
                        <a:pt x="432" y="264"/>
                      </a:lnTo>
                      <a:lnTo>
                        <a:pt x="432" y="252"/>
                      </a:lnTo>
                      <a:lnTo>
                        <a:pt x="438" y="240"/>
                      </a:lnTo>
                      <a:lnTo>
                        <a:pt x="462" y="216"/>
                      </a:lnTo>
                      <a:lnTo>
                        <a:pt x="462" y="192"/>
                      </a:lnTo>
                      <a:lnTo>
                        <a:pt x="468" y="186"/>
                      </a:lnTo>
                      <a:lnTo>
                        <a:pt x="468" y="168"/>
                      </a:lnTo>
                      <a:lnTo>
                        <a:pt x="480" y="132"/>
                      </a:lnTo>
                      <a:lnTo>
                        <a:pt x="504" y="108"/>
                      </a:lnTo>
                      <a:lnTo>
                        <a:pt x="522" y="102"/>
                      </a:lnTo>
                      <a:lnTo>
                        <a:pt x="534" y="90"/>
                      </a:lnTo>
                      <a:lnTo>
                        <a:pt x="540" y="78"/>
                      </a:lnTo>
                      <a:lnTo>
                        <a:pt x="540" y="72"/>
                      </a:lnTo>
                      <a:lnTo>
                        <a:pt x="546" y="66"/>
                      </a:lnTo>
                      <a:lnTo>
                        <a:pt x="558" y="66"/>
                      </a:lnTo>
                      <a:lnTo>
                        <a:pt x="564" y="60"/>
                      </a:lnTo>
                      <a:lnTo>
                        <a:pt x="570" y="60"/>
                      </a:lnTo>
                      <a:lnTo>
                        <a:pt x="576" y="54"/>
                      </a:lnTo>
                      <a:lnTo>
                        <a:pt x="582" y="54"/>
                      </a:lnTo>
                      <a:lnTo>
                        <a:pt x="600" y="36"/>
                      </a:lnTo>
                      <a:lnTo>
                        <a:pt x="600" y="12"/>
                      </a:lnTo>
                      <a:lnTo>
                        <a:pt x="594" y="6"/>
                      </a:lnTo>
                      <a:lnTo>
                        <a:pt x="582" y="0"/>
                      </a:lnTo>
                      <a:lnTo>
                        <a:pt x="570" y="6"/>
                      </a:lnTo>
                      <a:lnTo>
                        <a:pt x="546" y="6"/>
                      </a:lnTo>
                      <a:lnTo>
                        <a:pt x="540" y="12"/>
                      </a:lnTo>
                      <a:lnTo>
                        <a:pt x="534" y="12"/>
                      </a:lnTo>
                      <a:lnTo>
                        <a:pt x="522" y="24"/>
                      </a:lnTo>
                      <a:lnTo>
                        <a:pt x="522" y="36"/>
                      </a:lnTo>
                      <a:lnTo>
                        <a:pt x="516" y="48"/>
                      </a:lnTo>
                      <a:lnTo>
                        <a:pt x="504" y="60"/>
                      </a:lnTo>
                      <a:lnTo>
                        <a:pt x="492" y="60"/>
                      </a:lnTo>
                      <a:lnTo>
                        <a:pt x="480" y="54"/>
                      </a:lnTo>
                      <a:lnTo>
                        <a:pt x="474" y="54"/>
                      </a:lnTo>
                      <a:lnTo>
                        <a:pt x="444" y="84"/>
                      </a:lnTo>
                      <a:lnTo>
                        <a:pt x="444" y="90"/>
                      </a:lnTo>
                      <a:lnTo>
                        <a:pt x="408" y="102"/>
                      </a:lnTo>
                      <a:lnTo>
                        <a:pt x="402" y="96"/>
                      </a:lnTo>
                      <a:lnTo>
                        <a:pt x="390" y="90"/>
                      </a:lnTo>
                      <a:lnTo>
                        <a:pt x="384" y="90"/>
                      </a:lnTo>
                      <a:lnTo>
                        <a:pt x="378" y="102"/>
                      </a:lnTo>
                      <a:lnTo>
                        <a:pt x="378" y="120"/>
                      </a:lnTo>
                      <a:lnTo>
                        <a:pt x="372" y="132"/>
                      </a:lnTo>
                      <a:lnTo>
                        <a:pt x="366" y="138"/>
                      </a:lnTo>
                      <a:lnTo>
                        <a:pt x="354" y="138"/>
                      </a:lnTo>
                      <a:lnTo>
                        <a:pt x="354" y="132"/>
                      </a:lnTo>
                      <a:lnTo>
                        <a:pt x="360" y="126"/>
                      </a:lnTo>
                      <a:lnTo>
                        <a:pt x="354" y="120"/>
                      </a:lnTo>
                      <a:lnTo>
                        <a:pt x="342" y="120"/>
                      </a:lnTo>
                      <a:lnTo>
                        <a:pt x="330" y="126"/>
                      </a:lnTo>
                      <a:lnTo>
                        <a:pt x="318" y="126"/>
                      </a:lnTo>
                      <a:lnTo>
                        <a:pt x="312" y="132"/>
                      </a:lnTo>
                      <a:lnTo>
                        <a:pt x="306" y="132"/>
                      </a:lnTo>
                      <a:lnTo>
                        <a:pt x="300" y="144"/>
                      </a:lnTo>
                      <a:lnTo>
                        <a:pt x="288" y="150"/>
                      </a:lnTo>
                      <a:lnTo>
                        <a:pt x="282" y="162"/>
                      </a:lnTo>
                      <a:lnTo>
                        <a:pt x="276" y="168"/>
                      </a:lnTo>
                      <a:lnTo>
                        <a:pt x="276" y="186"/>
                      </a:lnTo>
                      <a:lnTo>
                        <a:pt x="282" y="192"/>
                      </a:lnTo>
                      <a:lnTo>
                        <a:pt x="264" y="222"/>
                      </a:lnTo>
                      <a:lnTo>
                        <a:pt x="276" y="246"/>
                      </a:lnTo>
                      <a:lnTo>
                        <a:pt x="252" y="246"/>
                      </a:lnTo>
                      <a:lnTo>
                        <a:pt x="240" y="252"/>
                      </a:lnTo>
                      <a:lnTo>
                        <a:pt x="228" y="264"/>
                      </a:lnTo>
                      <a:lnTo>
                        <a:pt x="228" y="276"/>
                      </a:lnTo>
                      <a:lnTo>
                        <a:pt x="222" y="288"/>
                      </a:lnTo>
                      <a:lnTo>
                        <a:pt x="216" y="294"/>
                      </a:lnTo>
                      <a:lnTo>
                        <a:pt x="204" y="294"/>
                      </a:lnTo>
                      <a:lnTo>
                        <a:pt x="198" y="300"/>
                      </a:lnTo>
                      <a:lnTo>
                        <a:pt x="192" y="300"/>
                      </a:lnTo>
                      <a:lnTo>
                        <a:pt x="174" y="306"/>
                      </a:lnTo>
                      <a:lnTo>
                        <a:pt x="186" y="330"/>
                      </a:lnTo>
                      <a:lnTo>
                        <a:pt x="186" y="366"/>
                      </a:lnTo>
                      <a:lnTo>
                        <a:pt x="168" y="366"/>
                      </a:lnTo>
                      <a:lnTo>
                        <a:pt x="168" y="360"/>
                      </a:lnTo>
                      <a:lnTo>
                        <a:pt x="174" y="354"/>
                      </a:lnTo>
                      <a:lnTo>
                        <a:pt x="174" y="342"/>
                      </a:lnTo>
                      <a:lnTo>
                        <a:pt x="144" y="312"/>
                      </a:lnTo>
                      <a:lnTo>
                        <a:pt x="138" y="312"/>
                      </a:lnTo>
                      <a:lnTo>
                        <a:pt x="132" y="318"/>
                      </a:lnTo>
                      <a:lnTo>
                        <a:pt x="132" y="336"/>
                      </a:lnTo>
                      <a:lnTo>
                        <a:pt x="138" y="348"/>
                      </a:lnTo>
                      <a:lnTo>
                        <a:pt x="150" y="354"/>
                      </a:lnTo>
                      <a:lnTo>
                        <a:pt x="150" y="366"/>
                      </a:lnTo>
                      <a:lnTo>
                        <a:pt x="138" y="390"/>
                      </a:lnTo>
                      <a:lnTo>
                        <a:pt x="132" y="396"/>
                      </a:lnTo>
                      <a:lnTo>
                        <a:pt x="120" y="390"/>
                      </a:lnTo>
                      <a:lnTo>
                        <a:pt x="114" y="384"/>
                      </a:lnTo>
                      <a:lnTo>
                        <a:pt x="102" y="414"/>
                      </a:lnTo>
                      <a:lnTo>
                        <a:pt x="114" y="438"/>
                      </a:lnTo>
                      <a:lnTo>
                        <a:pt x="114" y="450"/>
                      </a:lnTo>
                      <a:lnTo>
                        <a:pt x="126" y="462"/>
                      </a:lnTo>
                      <a:lnTo>
                        <a:pt x="132" y="474"/>
                      </a:lnTo>
                      <a:lnTo>
                        <a:pt x="132" y="480"/>
                      </a:lnTo>
                      <a:lnTo>
                        <a:pt x="120" y="492"/>
                      </a:lnTo>
                      <a:lnTo>
                        <a:pt x="114" y="492"/>
                      </a:lnTo>
                      <a:lnTo>
                        <a:pt x="132" y="516"/>
                      </a:lnTo>
                      <a:lnTo>
                        <a:pt x="138" y="552"/>
                      </a:lnTo>
                      <a:lnTo>
                        <a:pt x="114" y="558"/>
                      </a:lnTo>
                      <a:lnTo>
                        <a:pt x="132" y="576"/>
                      </a:lnTo>
                      <a:lnTo>
                        <a:pt x="132" y="636"/>
                      </a:lnTo>
                      <a:lnTo>
                        <a:pt x="120" y="642"/>
                      </a:lnTo>
                      <a:lnTo>
                        <a:pt x="114" y="654"/>
                      </a:lnTo>
                      <a:lnTo>
                        <a:pt x="114" y="678"/>
                      </a:lnTo>
                      <a:lnTo>
                        <a:pt x="138" y="702"/>
                      </a:lnTo>
                      <a:lnTo>
                        <a:pt x="138" y="720"/>
                      </a:lnTo>
                      <a:lnTo>
                        <a:pt x="132" y="732"/>
                      </a:lnTo>
                      <a:lnTo>
                        <a:pt x="120" y="738"/>
                      </a:lnTo>
                      <a:lnTo>
                        <a:pt x="114" y="750"/>
                      </a:lnTo>
                      <a:lnTo>
                        <a:pt x="102" y="756"/>
                      </a:lnTo>
                      <a:lnTo>
                        <a:pt x="96" y="762"/>
                      </a:lnTo>
                      <a:lnTo>
                        <a:pt x="114" y="774"/>
                      </a:lnTo>
                      <a:lnTo>
                        <a:pt x="84" y="798"/>
                      </a:lnTo>
                      <a:lnTo>
                        <a:pt x="66" y="798"/>
                      </a:lnTo>
                      <a:lnTo>
                        <a:pt x="54" y="804"/>
                      </a:lnTo>
                      <a:lnTo>
                        <a:pt x="36" y="810"/>
                      </a:lnTo>
                      <a:lnTo>
                        <a:pt x="30" y="822"/>
                      </a:lnTo>
                      <a:lnTo>
                        <a:pt x="30" y="846"/>
                      </a:lnTo>
                      <a:lnTo>
                        <a:pt x="36" y="852"/>
                      </a:lnTo>
                      <a:lnTo>
                        <a:pt x="36" y="858"/>
                      </a:lnTo>
                      <a:lnTo>
                        <a:pt x="6" y="858"/>
                      </a:lnTo>
                      <a:lnTo>
                        <a:pt x="0" y="864"/>
                      </a:lnTo>
                      <a:lnTo>
                        <a:pt x="0" y="876"/>
                      </a:lnTo>
                      <a:lnTo>
                        <a:pt x="6" y="888"/>
                      </a:lnTo>
                      <a:lnTo>
                        <a:pt x="18" y="894"/>
                      </a:lnTo>
                      <a:lnTo>
                        <a:pt x="24" y="906"/>
                      </a:lnTo>
                      <a:lnTo>
                        <a:pt x="36" y="91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0" name="Chile"/>
                <p:cNvSpPr>
                  <a:spLocks noEditPoints="1"/>
                </p:cNvSpPr>
                <p:nvPr/>
              </p:nvSpPr>
              <p:spPr bwMode="gray">
                <a:xfrm>
                  <a:off x="1410" y="3272"/>
                  <a:ext cx="284" cy="415"/>
                </a:xfrm>
                <a:custGeom>
                  <a:avLst/>
                  <a:gdLst>
                    <a:gd name="T0" fmla="*/ 119446 w 1158"/>
                    <a:gd name="T1" fmla="*/ 3626 h 3030"/>
                    <a:gd name="T2" fmla="*/ 119446 w 1158"/>
                    <a:gd name="T3" fmla="*/ 3626 h 3030"/>
                    <a:gd name="T4" fmla="*/ 119446 w 1158"/>
                    <a:gd name="T5" fmla="*/ 3626 h 3030"/>
                    <a:gd name="T6" fmla="*/ 119446 w 1158"/>
                    <a:gd name="T7" fmla="*/ 3626 h 3030"/>
                    <a:gd name="T8" fmla="*/ 119446 w 1158"/>
                    <a:gd name="T9" fmla="*/ 3626 h 3030"/>
                    <a:gd name="T10" fmla="*/ 119446 w 1158"/>
                    <a:gd name="T11" fmla="*/ 3626 h 3030"/>
                    <a:gd name="T12" fmla="*/ 119446 w 1158"/>
                    <a:gd name="T13" fmla="*/ 3626 h 3030"/>
                    <a:gd name="T14" fmla="*/ 119446 w 1158"/>
                    <a:gd name="T15" fmla="*/ 3626 h 3030"/>
                    <a:gd name="T16" fmla="*/ 119446 w 1158"/>
                    <a:gd name="T17" fmla="*/ 3626 h 3030"/>
                    <a:gd name="T18" fmla="*/ 119446 w 1158"/>
                    <a:gd name="T19" fmla="*/ 3626 h 3030"/>
                    <a:gd name="T20" fmla="*/ 119446 w 1158"/>
                    <a:gd name="T21" fmla="*/ 3626 h 3030"/>
                    <a:gd name="T22" fmla="*/ 119446 w 1158"/>
                    <a:gd name="T23" fmla="*/ 3626 h 3030"/>
                    <a:gd name="T24" fmla="*/ 119446 w 1158"/>
                    <a:gd name="T25" fmla="*/ 3626 h 3030"/>
                    <a:gd name="T26" fmla="*/ 119446 w 1158"/>
                    <a:gd name="T27" fmla="*/ 3626 h 3030"/>
                    <a:gd name="T28" fmla="*/ 119446 w 1158"/>
                    <a:gd name="T29" fmla="*/ 3626 h 3030"/>
                    <a:gd name="T30" fmla="*/ 119446 w 1158"/>
                    <a:gd name="T31" fmla="*/ 3626 h 3030"/>
                    <a:gd name="T32" fmla="*/ 119446 w 1158"/>
                    <a:gd name="T33" fmla="*/ 3626 h 3030"/>
                    <a:gd name="T34" fmla="*/ 119446 w 1158"/>
                    <a:gd name="T35" fmla="*/ 3626 h 3030"/>
                    <a:gd name="T36" fmla="*/ 119446 w 1158"/>
                    <a:gd name="T37" fmla="*/ 3626 h 3030"/>
                    <a:gd name="T38" fmla="*/ 119446 w 1158"/>
                    <a:gd name="T39" fmla="*/ 3626 h 3030"/>
                    <a:gd name="T40" fmla="*/ 119446 w 1158"/>
                    <a:gd name="T41" fmla="*/ 3626 h 3030"/>
                    <a:gd name="T42" fmla="*/ 119446 w 1158"/>
                    <a:gd name="T43" fmla="*/ 3626 h 3030"/>
                    <a:gd name="T44" fmla="*/ 119446 w 1158"/>
                    <a:gd name="T45" fmla="*/ 3626 h 3030"/>
                    <a:gd name="T46" fmla="*/ 119446 w 1158"/>
                    <a:gd name="T47" fmla="*/ 3626 h 3030"/>
                    <a:gd name="T48" fmla="*/ 119446 w 1158"/>
                    <a:gd name="T49" fmla="*/ 3626 h 3030"/>
                    <a:gd name="T50" fmla="*/ 119446 w 1158"/>
                    <a:gd name="T51" fmla="*/ 3626 h 3030"/>
                    <a:gd name="T52" fmla="*/ 119446 w 1158"/>
                    <a:gd name="T53" fmla="*/ 3626 h 3030"/>
                    <a:gd name="T54" fmla="*/ 119446 w 1158"/>
                    <a:gd name="T55" fmla="*/ 3626 h 3030"/>
                    <a:gd name="T56" fmla="*/ 119446 w 1158"/>
                    <a:gd name="T57" fmla="*/ 3626 h 3030"/>
                    <a:gd name="T58" fmla="*/ 119446 w 1158"/>
                    <a:gd name="T59" fmla="*/ 3626 h 3030"/>
                    <a:gd name="T60" fmla="*/ 119446 w 1158"/>
                    <a:gd name="T61" fmla="*/ 3626 h 3030"/>
                    <a:gd name="T62" fmla="*/ 119446 w 1158"/>
                    <a:gd name="T63" fmla="*/ 3626 h 3030"/>
                    <a:gd name="T64" fmla="*/ 119446 w 1158"/>
                    <a:gd name="T65" fmla="*/ 3626 h 3030"/>
                    <a:gd name="T66" fmla="*/ 119446 w 1158"/>
                    <a:gd name="T67" fmla="*/ 3626 h 3030"/>
                    <a:gd name="T68" fmla="*/ 119446 w 1158"/>
                    <a:gd name="T69" fmla="*/ 3626 h 3030"/>
                    <a:gd name="T70" fmla="*/ 119446 w 1158"/>
                    <a:gd name="T71" fmla="*/ 3626 h 3030"/>
                    <a:gd name="T72" fmla="*/ 119446 w 1158"/>
                    <a:gd name="T73" fmla="*/ 3626 h 3030"/>
                    <a:gd name="T74" fmla="*/ 119446 w 1158"/>
                    <a:gd name="T75" fmla="*/ 3626 h 3030"/>
                    <a:gd name="T76" fmla="*/ 119446 w 1158"/>
                    <a:gd name="T77" fmla="*/ 3626 h 3030"/>
                    <a:gd name="T78" fmla="*/ 0 w 1158"/>
                    <a:gd name="T79" fmla="*/ 3626 h 3030"/>
                    <a:gd name="T80" fmla="*/ 119446 w 1158"/>
                    <a:gd name="T81" fmla="*/ 3626 h 3030"/>
                    <a:gd name="T82" fmla="*/ 119446 w 1158"/>
                    <a:gd name="T83" fmla="*/ 3626 h 3030"/>
                    <a:gd name="T84" fmla="*/ 119446 w 1158"/>
                    <a:gd name="T85" fmla="*/ 3626 h 3030"/>
                    <a:gd name="T86" fmla="*/ 119446 w 1158"/>
                    <a:gd name="T87" fmla="*/ 3626 h 3030"/>
                    <a:gd name="T88" fmla="*/ 119446 w 1158"/>
                    <a:gd name="T89" fmla="*/ 3626 h 3030"/>
                    <a:gd name="T90" fmla="*/ 119446 w 1158"/>
                    <a:gd name="T91" fmla="*/ 3626 h 3030"/>
                    <a:gd name="T92" fmla="*/ 119446 w 1158"/>
                    <a:gd name="T93" fmla="*/ 3626 h 3030"/>
                    <a:gd name="T94" fmla="*/ 119446 w 1158"/>
                    <a:gd name="T95" fmla="*/ 3626 h 3030"/>
                    <a:gd name="T96" fmla="*/ 119446 w 1158"/>
                    <a:gd name="T97" fmla="*/ 3626 h 3030"/>
                    <a:gd name="T98" fmla="*/ 119446 w 1158"/>
                    <a:gd name="T99" fmla="*/ 3626 h 3030"/>
                    <a:gd name="T100" fmla="*/ 119446 w 1158"/>
                    <a:gd name="T101" fmla="*/ 3626 h 3030"/>
                    <a:gd name="T102" fmla="*/ 119446 w 1158"/>
                    <a:gd name="T103" fmla="*/ 3626 h 3030"/>
                    <a:gd name="T104" fmla="*/ 119446 w 1158"/>
                    <a:gd name="T105" fmla="*/ 3626 h 3030"/>
                    <a:gd name="T106" fmla="*/ 119446 w 1158"/>
                    <a:gd name="T107" fmla="*/ 3626 h 3030"/>
                    <a:gd name="T108" fmla="*/ 119446 w 1158"/>
                    <a:gd name="T109" fmla="*/ 3626 h 3030"/>
                    <a:gd name="T110" fmla="*/ 119446 w 1158"/>
                    <a:gd name="T111" fmla="*/ 3626 h 3030"/>
                    <a:gd name="T112" fmla="*/ 119446 w 1158"/>
                    <a:gd name="T113" fmla="*/ 3626 h 3030"/>
                    <a:gd name="T114" fmla="*/ 119446 w 1158"/>
                    <a:gd name="T115" fmla="*/ 3626 h 3030"/>
                    <a:gd name="T116" fmla="*/ 119446 w 1158"/>
                    <a:gd name="T117" fmla="*/ 3626 h 3030"/>
                    <a:gd name="T118" fmla="*/ 119446 w 1158"/>
                    <a:gd name="T119" fmla="*/ 3626 h 3030"/>
                    <a:gd name="T120" fmla="*/ 119446 w 1158"/>
                    <a:gd name="T121" fmla="*/ 3626 h 3030"/>
                    <a:gd name="T122" fmla="*/ 119446 w 1158"/>
                    <a:gd name="T123" fmla="*/ 3626 h 303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158"/>
                    <a:gd name="T187" fmla="*/ 0 h 3030"/>
                    <a:gd name="T188" fmla="*/ 1158 w 1158"/>
                    <a:gd name="T189" fmla="*/ 3030 h 303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158" h="3030">
                      <a:moveTo>
                        <a:pt x="1014" y="2910"/>
                      </a:moveTo>
                      <a:lnTo>
                        <a:pt x="984" y="2898"/>
                      </a:lnTo>
                      <a:lnTo>
                        <a:pt x="966" y="2880"/>
                      </a:lnTo>
                      <a:lnTo>
                        <a:pt x="948" y="2874"/>
                      </a:lnTo>
                      <a:lnTo>
                        <a:pt x="942" y="2862"/>
                      </a:lnTo>
                      <a:lnTo>
                        <a:pt x="936" y="2856"/>
                      </a:lnTo>
                      <a:lnTo>
                        <a:pt x="936" y="2850"/>
                      </a:lnTo>
                      <a:lnTo>
                        <a:pt x="906" y="2850"/>
                      </a:lnTo>
                      <a:lnTo>
                        <a:pt x="912" y="2832"/>
                      </a:lnTo>
                      <a:lnTo>
                        <a:pt x="870" y="2796"/>
                      </a:lnTo>
                      <a:lnTo>
                        <a:pt x="840" y="2802"/>
                      </a:lnTo>
                      <a:lnTo>
                        <a:pt x="828" y="2796"/>
                      </a:lnTo>
                      <a:lnTo>
                        <a:pt x="816" y="2808"/>
                      </a:lnTo>
                      <a:lnTo>
                        <a:pt x="792" y="2814"/>
                      </a:lnTo>
                      <a:lnTo>
                        <a:pt x="798" y="2832"/>
                      </a:lnTo>
                      <a:lnTo>
                        <a:pt x="780" y="2832"/>
                      </a:lnTo>
                      <a:lnTo>
                        <a:pt x="780" y="2862"/>
                      </a:lnTo>
                      <a:lnTo>
                        <a:pt x="786" y="2868"/>
                      </a:lnTo>
                      <a:lnTo>
                        <a:pt x="798" y="2868"/>
                      </a:lnTo>
                      <a:lnTo>
                        <a:pt x="810" y="2862"/>
                      </a:lnTo>
                      <a:lnTo>
                        <a:pt x="816" y="2856"/>
                      </a:lnTo>
                      <a:lnTo>
                        <a:pt x="828" y="2850"/>
                      </a:lnTo>
                      <a:lnTo>
                        <a:pt x="834" y="2844"/>
                      </a:lnTo>
                      <a:lnTo>
                        <a:pt x="858" y="2856"/>
                      </a:lnTo>
                      <a:lnTo>
                        <a:pt x="858" y="2874"/>
                      </a:lnTo>
                      <a:lnTo>
                        <a:pt x="846" y="2880"/>
                      </a:lnTo>
                      <a:lnTo>
                        <a:pt x="828" y="2898"/>
                      </a:lnTo>
                      <a:lnTo>
                        <a:pt x="822" y="2898"/>
                      </a:lnTo>
                      <a:lnTo>
                        <a:pt x="828" y="2904"/>
                      </a:lnTo>
                      <a:lnTo>
                        <a:pt x="882" y="2922"/>
                      </a:lnTo>
                      <a:lnTo>
                        <a:pt x="912" y="2928"/>
                      </a:lnTo>
                      <a:lnTo>
                        <a:pt x="924" y="2934"/>
                      </a:lnTo>
                      <a:lnTo>
                        <a:pt x="906" y="2958"/>
                      </a:lnTo>
                      <a:lnTo>
                        <a:pt x="906" y="2952"/>
                      </a:lnTo>
                      <a:lnTo>
                        <a:pt x="894" y="2940"/>
                      </a:lnTo>
                      <a:lnTo>
                        <a:pt x="876" y="2940"/>
                      </a:lnTo>
                      <a:lnTo>
                        <a:pt x="870" y="2946"/>
                      </a:lnTo>
                      <a:lnTo>
                        <a:pt x="870" y="2952"/>
                      </a:lnTo>
                      <a:lnTo>
                        <a:pt x="852" y="2928"/>
                      </a:lnTo>
                      <a:lnTo>
                        <a:pt x="834" y="2934"/>
                      </a:lnTo>
                      <a:lnTo>
                        <a:pt x="846" y="2946"/>
                      </a:lnTo>
                      <a:lnTo>
                        <a:pt x="816" y="2940"/>
                      </a:lnTo>
                      <a:lnTo>
                        <a:pt x="822" y="2946"/>
                      </a:lnTo>
                      <a:lnTo>
                        <a:pt x="828" y="2958"/>
                      </a:lnTo>
                      <a:lnTo>
                        <a:pt x="834" y="2964"/>
                      </a:lnTo>
                      <a:lnTo>
                        <a:pt x="894" y="2964"/>
                      </a:lnTo>
                      <a:lnTo>
                        <a:pt x="906" y="2970"/>
                      </a:lnTo>
                      <a:lnTo>
                        <a:pt x="1050" y="2970"/>
                      </a:lnTo>
                      <a:lnTo>
                        <a:pt x="1074" y="2982"/>
                      </a:lnTo>
                      <a:lnTo>
                        <a:pt x="1080" y="2988"/>
                      </a:lnTo>
                      <a:lnTo>
                        <a:pt x="1086" y="2988"/>
                      </a:lnTo>
                      <a:lnTo>
                        <a:pt x="1122" y="2970"/>
                      </a:lnTo>
                      <a:lnTo>
                        <a:pt x="1140" y="2976"/>
                      </a:lnTo>
                      <a:lnTo>
                        <a:pt x="1152" y="2976"/>
                      </a:lnTo>
                      <a:lnTo>
                        <a:pt x="1158" y="2952"/>
                      </a:lnTo>
                      <a:lnTo>
                        <a:pt x="1140" y="2952"/>
                      </a:lnTo>
                      <a:lnTo>
                        <a:pt x="1086" y="2940"/>
                      </a:lnTo>
                      <a:lnTo>
                        <a:pt x="1014" y="2910"/>
                      </a:lnTo>
                      <a:close/>
                      <a:moveTo>
                        <a:pt x="990" y="2988"/>
                      </a:moveTo>
                      <a:lnTo>
                        <a:pt x="1014" y="3000"/>
                      </a:lnTo>
                      <a:lnTo>
                        <a:pt x="1068" y="3006"/>
                      </a:lnTo>
                      <a:lnTo>
                        <a:pt x="1038" y="2982"/>
                      </a:lnTo>
                      <a:lnTo>
                        <a:pt x="990" y="2988"/>
                      </a:lnTo>
                      <a:close/>
                      <a:moveTo>
                        <a:pt x="960" y="2994"/>
                      </a:moveTo>
                      <a:lnTo>
                        <a:pt x="966" y="2982"/>
                      </a:lnTo>
                      <a:lnTo>
                        <a:pt x="888" y="2982"/>
                      </a:lnTo>
                      <a:lnTo>
                        <a:pt x="906" y="3012"/>
                      </a:lnTo>
                      <a:lnTo>
                        <a:pt x="936" y="3018"/>
                      </a:lnTo>
                      <a:lnTo>
                        <a:pt x="930" y="3006"/>
                      </a:lnTo>
                      <a:lnTo>
                        <a:pt x="936" y="3000"/>
                      </a:lnTo>
                      <a:lnTo>
                        <a:pt x="948" y="3012"/>
                      </a:lnTo>
                      <a:lnTo>
                        <a:pt x="996" y="3012"/>
                      </a:lnTo>
                      <a:lnTo>
                        <a:pt x="1008" y="3030"/>
                      </a:lnTo>
                      <a:lnTo>
                        <a:pt x="1026" y="3030"/>
                      </a:lnTo>
                      <a:lnTo>
                        <a:pt x="996" y="3000"/>
                      </a:lnTo>
                      <a:lnTo>
                        <a:pt x="960" y="2994"/>
                      </a:lnTo>
                      <a:close/>
                      <a:moveTo>
                        <a:pt x="804" y="2946"/>
                      </a:moveTo>
                      <a:lnTo>
                        <a:pt x="744" y="2940"/>
                      </a:lnTo>
                      <a:lnTo>
                        <a:pt x="750" y="2958"/>
                      </a:lnTo>
                      <a:lnTo>
                        <a:pt x="792" y="2958"/>
                      </a:lnTo>
                      <a:lnTo>
                        <a:pt x="804" y="2976"/>
                      </a:lnTo>
                      <a:lnTo>
                        <a:pt x="864" y="3000"/>
                      </a:lnTo>
                      <a:lnTo>
                        <a:pt x="828" y="2970"/>
                      </a:lnTo>
                      <a:lnTo>
                        <a:pt x="804" y="2946"/>
                      </a:lnTo>
                      <a:close/>
                      <a:moveTo>
                        <a:pt x="804" y="2880"/>
                      </a:moveTo>
                      <a:lnTo>
                        <a:pt x="786" y="2898"/>
                      </a:lnTo>
                      <a:lnTo>
                        <a:pt x="792" y="2928"/>
                      </a:lnTo>
                      <a:lnTo>
                        <a:pt x="816" y="2922"/>
                      </a:lnTo>
                      <a:lnTo>
                        <a:pt x="804" y="2880"/>
                      </a:lnTo>
                      <a:close/>
                      <a:moveTo>
                        <a:pt x="774" y="2928"/>
                      </a:moveTo>
                      <a:lnTo>
                        <a:pt x="768" y="2910"/>
                      </a:lnTo>
                      <a:lnTo>
                        <a:pt x="720" y="2898"/>
                      </a:lnTo>
                      <a:lnTo>
                        <a:pt x="708" y="2916"/>
                      </a:lnTo>
                      <a:lnTo>
                        <a:pt x="708" y="2934"/>
                      </a:lnTo>
                      <a:lnTo>
                        <a:pt x="744" y="2922"/>
                      </a:lnTo>
                      <a:lnTo>
                        <a:pt x="774" y="2928"/>
                      </a:lnTo>
                      <a:close/>
                      <a:moveTo>
                        <a:pt x="612" y="2772"/>
                      </a:moveTo>
                      <a:lnTo>
                        <a:pt x="606" y="2766"/>
                      </a:lnTo>
                      <a:lnTo>
                        <a:pt x="594" y="2766"/>
                      </a:lnTo>
                      <a:lnTo>
                        <a:pt x="588" y="2760"/>
                      </a:lnTo>
                      <a:lnTo>
                        <a:pt x="570" y="2760"/>
                      </a:lnTo>
                      <a:lnTo>
                        <a:pt x="570" y="2766"/>
                      </a:lnTo>
                      <a:lnTo>
                        <a:pt x="564" y="2778"/>
                      </a:lnTo>
                      <a:lnTo>
                        <a:pt x="564" y="2808"/>
                      </a:lnTo>
                      <a:lnTo>
                        <a:pt x="570" y="2808"/>
                      </a:lnTo>
                      <a:lnTo>
                        <a:pt x="576" y="2802"/>
                      </a:lnTo>
                      <a:lnTo>
                        <a:pt x="588" y="2802"/>
                      </a:lnTo>
                      <a:lnTo>
                        <a:pt x="594" y="2796"/>
                      </a:lnTo>
                      <a:lnTo>
                        <a:pt x="600" y="2820"/>
                      </a:lnTo>
                      <a:lnTo>
                        <a:pt x="630" y="2808"/>
                      </a:lnTo>
                      <a:lnTo>
                        <a:pt x="612" y="2790"/>
                      </a:lnTo>
                      <a:lnTo>
                        <a:pt x="618" y="2772"/>
                      </a:lnTo>
                      <a:lnTo>
                        <a:pt x="612" y="2772"/>
                      </a:lnTo>
                      <a:close/>
                      <a:moveTo>
                        <a:pt x="552" y="2826"/>
                      </a:moveTo>
                      <a:lnTo>
                        <a:pt x="516" y="2808"/>
                      </a:lnTo>
                      <a:lnTo>
                        <a:pt x="546" y="2832"/>
                      </a:lnTo>
                      <a:lnTo>
                        <a:pt x="588" y="2844"/>
                      </a:lnTo>
                      <a:lnTo>
                        <a:pt x="606" y="2850"/>
                      </a:lnTo>
                      <a:lnTo>
                        <a:pt x="588" y="2832"/>
                      </a:lnTo>
                      <a:lnTo>
                        <a:pt x="552" y="2826"/>
                      </a:lnTo>
                      <a:close/>
                      <a:moveTo>
                        <a:pt x="552" y="2748"/>
                      </a:moveTo>
                      <a:lnTo>
                        <a:pt x="534" y="2730"/>
                      </a:lnTo>
                      <a:lnTo>
                        <a:pt x="528" y="2766"/>
                      </a:lnTo>
                      <a:lnTo>
                        <a:pt x="504" y="2772"/>
                      </a:lnTo>
                      <a:lnTo>
                        <a:pt x="546" y="2784"/>
                      </a:lnTo>
                      <a:lnTo>
                        <a:pt x="552" y="2748"/>
                      </a:lnTo>
                      <a:close/>
                      <a:moveTo>
                        <a:pt x="444" y="2736"/>
                      </a:moveTo>
                      <a:lnTo>
                        <a:pt x="480" y="2772"/>
                      </a:lnTo>
                      <a:lnTo>
                        <a:pt x="492" y="2760"/>
                      </a:lnTo>
                      <a:lnTo>
                        <a:pt x="462" y="2724"/>
                      </a:lnTo>
                      <a:lnTo>
                        <a:pt x="444" y="2736"/>
                      </a:lnTo>
                      <a:close/>
                      <a:moveTo>
                        <a:pt x="516" y="2724"/>
                      </a:moveTo>
                      <a:lnTo>
                        <a:pt x="504" y="2718"/>
                      </a:lnTo>
                      <a:lnTo>
                        <a:pt x="492" y="2730"/>
                      </a:lnTo>
                      <a:lnTo>
                        <a:pt x="504" y="2748"/>
                      </a:lnTo>
                      <a:lnTo>
                        <a:pt x="516" y="2724"/>
                      </a:lnTo>
                      <a:close/>
                      <a:moveTo>
                        <a:pt x="456" y="2706"/>
                      </a:moveTo>
                      <a:lnTo>
                        <a:pt x="462" y="2676"/>
                      </a:lnTo>
                      <a:lnTo>
                        <a:pt x="456" y="2640"/>
                      </a:lnTo>
                      <a:lnTo>
                        <a:pt x="438" y="2634"/>
                      </a:lnTo>
                      <a:lnTo>
                        <a:pt x="438" y="2652"/>
                      </a:lnTo>
                      <a:lnTo>
                        <a:pt x="408" y="2646"/>
                      </a:lnTo>
                      <a:lnTo>
                        <a:pt x="432" y="2682"/>
                      </a:lnTo>
                      <a:lnTo>
                        <a:pt x="426" y="2724"/>
                      </a:lnTo>
                      <a:lnTo>
                        <a:pt x="456" y="2706"/>
                      </a:lnTo>
                      <a:close/>
                      <a:moveTo>
                        <a:pt x="366" y="2622"/>
                      </a:moveTo>
                      <a:lnTo>
                        <a:pt x="384" y="2628"/>
                      </a:lnTo>
                      <a:lnTo>
                        <a:pt x="390" y="2658"/>
                      </a:lnTo>
                      <a:lnTo>
                        <a:pt x="396" y="2628"/>
                      </a:lnTo>
                      <a:lnTo>
                        <a:pt x="402" y="2604"/>
                      </a:lnTo>
                      <a:lnTo>
                        <a:pt x="372" y="2598"/>
                      </a:lnTo>
                      <a:lnTo>
                        <a:pt x="366" y="2622"/>
                      </a:lnTo>
                      <a:close/>
                      <a:moveTo>
                        <a:pt x="372" y="2586"/>
                      </a:moveTo>
                      <a:lnTo>
                        <a:pt x="378" y="2586"/>
                      </a:lnTo>
                      <a:lnTo>
                        <a:pt x="378" y="2580"/>
                      </a:lnTo>
                      <a:lnTo>
                        <a:pt x="384" y="2574"/>
                      </a:lnTo>
                      <a:lnTo>
                        <a:pt x="414" y="2598"/>
                      </a:lnTo>
                      <a:lnTo>
                        <a:pt x="414" y="2574"/>
                      </a:lnTo>
                      <a:lnTo>
                        <a:pt x="384" y="2544"/>
                      </a:lnTo>
                      <a:lnTo>
                        <a:pt x="378" y="2532"/>
                      </a:lnTo>
                      <a:lnTo>
                        <a:pt x="372" y="2526"/>
                      </a:lnTo>
                      <a:lnTo>
                        <a:pt x="360" y="2502"/>
                      </a:lnTo>
                      <a:lnTo>
                        <a:pt x="360" y="2490"/>
                      </a:lnTo>
                      <a:lnTo>
                        <a:pt x="342" y="2454"/>
                      </a:lnTo>
                      <a:lnTo>
                        <a:pt x="330" y="2448"/>
                      </a:lnTo>
                      <a:lnTo>
                        <a:pt x="324" y="2442"/>
                      </a:lnTo>
                      <a:lnTo>
                        <a:pt x="318" y="2442"/>
                      </a:lnTo>
                      <a:lnTo>
                        <a:pt x="312" y="2448"/>
                      </a:lnTo>
                      <a:lnTo>
                        <a:pt x="312" y="2454"/>
                      </a:lnTo>
                      <a:lnTo>
                        <a:pt x="294" y="2448"/>
                      </a:lnTo>
                      <a:lnTo>
                        <a:pt x="288" y="2454"/>
                      </a:lnTo>
                      <a:lnTo>
                        <a:pt x="288" y="2466"/>
                      </a:lnTo>
                      <a:lnTo>
                        <a:pt x="282" y="2472"/>
                      </a:lnTo>
                      <a:lnTo>
                        <a:pt x="282" y="2490"/>
                      </a:lnTo>
                      <a:lnTo>
                        <a:pt x="330" y="2490"/>
                      </a:lnTo>
                      <a:lnTo>
                        <a:pt x="312" y="2532"/>
                      </a:lnTo>
                      <a:lnTo>
                        <a:pt x="324" y="2532"/>
                      </a:lnTo>
                      <a:lnTo>
                        <a:pt x="348" y="2508"/>
                      </a:lnTo>
                      <a:lnTo>
                        <a:pt x="342" y="2532"/>
                      </a:lnTo>
                      <a:lnTo>
                        <a:pt x="342" y="2538"/>
                      </a:lnTo>
                      <a:lnTo>
                        <a:pt x="348" y="2544"/>
                      </a:lnTo>
                      <a:lnTo>
                        <a:pt x="366" y="2580"/>
                      </a:lnTo>
                      <a:lnTo>
                        <a:pt x="366" y="2586"/>
                      </a:lnTo>
                      <a:lnTo>
                        <a:pt x="372" y="2586"/>
                      </a:lnTo>
                      <a:close/>
                      <a:moveTo>
                        <a:pt x="246" y="2082"/>
                      </a:moveTo>
                      <a:lnTo>
                        <a:pt x="246" y="2034"/>
                      </a:lnTo>
                      <a:lnTo>
                        <a:pt x="216" y="2004"/>
                      </a:lnTo>
                      <a:lnTo>
                        <a:pt x="234" y="1992"/>
                      </a:lnTo>
                      <a:lnTo>
                        <a:pt x="210" y="1968"/>
                      </a:lnTo>
                      <a:lnTo>
                        <a:pt x="174" y="1956"/>
                      </a:lnTo>
                      <a:lnTo>
                        <a:pt x="174" y="1986"/>
                      </a:lnTo>
                      <a:lnTo>
                        <a:pt x="180" y="1998"/>
                      </a:lnTo>
                      <a:lnTo>
                        <a:pt x="180" y="2004"/>
                      </a:lnTo>
                      <a:lnTo>
                        <a:pt x="192" y="2016"/>
                      </a:lnTo>
                      <a:lnTo>
                        <a:pt x="198" y="2028"/>
                      </a:lnTo>
                      <a:lnTo>
                        <a:pt x="204" y="2034"/>
                      </a:lnTo>
                      <a:lnTo>
                        <a:pt x="204" y="2046"/>
                      </a:lnTo>
                      <a:lnTo>
                        <a:pt x="198" y="2064"/>
                      </a:lnTo>
                      <a:lnTo>
                        <a:pt x="246" y="2082"/>
                      </a:lnTo>
                      <a:close/>
                      <a:moveTo>
                        <a:pt x="246" y="2178"/>
                      </a:moveTo>
                      <a:lnTo>
                        <a:pt x="258" y="2190"/>
                      </a:lnTo>
                      <a:lnTo>
                        <a:pt x="282" y="2190"/>
                      </a:lnTo>
                      <a:lnTo>
                        <a:pt x="294" y="2172"/>
                      </a:lnTo>
                      <a:lnTo>
                        <a:pt x="264" y="2178"/>
                      </a:lnTo>
                      <a:lnTo>
                        <a:pt x="246" y="2178"/>
                      </a:lnTo>
                      <a:close/>
                      <a:moveTo>
                        <a:pt x="282" y="2220"/>
                      </a:moveTo>
                      <a:lnTo>
                        <a:pt x="282" y="2238"/>
                      </a:lnTo>
                      <a:lnTo>
                        <a:pt x="306" y="2256"/>
                      </a:lnTo>
                      <a:lnTo>
                        <a:pt x="306" y="2232"/>
                      </a:lnTo>
                      <a:lnTo>
                        <a:pt x="294" y="2208"/>
                      </a:lnTo>
                      <a:lnTo>
                        <a:pt x="258" y="2208"/>
                      </a:lnTo>
                      <a:lnTo>
                        <a:pt x="282" y="2220"/>
                      </a:lnTo>
                      <a:close/>
                      <a:moveTo>
                        <a:pt x="318" y="2190"/>
                      </a:moveTo>
                      <a:lnTo>
                        <a:pt x="324" y="2184"/>
                      </a:lnTo>
                      <a:lnTo>
                        <a:pt x="336" y="2178"/>
                      </a:lnTo>
                      <a:lnTo>
                        <a:pt x="348" y="2166"/>
                      </a:lnTo>
                      <a:lnTo>
                        <a:pt x="336" y="2154"/>
                      </a:lnTo>
                      <a:lnTo>
                        <a:pt x="324" y="2154"/>
                      </a:lnTo>
                      <a:lnTo>
                        <a:pt x="312" y="2160"/>
                      </a:lnTo>
                      <a:lnTo>
                        <a:pt x="306" y="2166"/>
                      </a:lnTo>
                      <a:lnTo>
                        <a:pt x="306" y="2184"/>
                      </a:lnTo>
                      <a:lnTo>
                        <a:pt x="312" y="2190"/>
                      </a:lnTo>
                      <a:lnTo>
                        <a:pt x="318" y="2190"/>
                      </a:lnTo>
                      <a:close/>
                      <a:moveTo>
                        <a:pt x="252" y="2112"/>
                      </a:moveTo>
                      <a:lnTo>
                        <a:pt x="240" y="2118"/>
                      </a:lnTo>
                      <a:lnTo>
                        <a:pt x="240" y="2136"/>
                      </a:lnTo>
                      <a:lnTo>
                        <a:pt x="252" y="2136"/>
                      </a:lnTo>
                      <a:lnTo>
                        <a:pt x="264" y="2124"/>
                      </a:lnTo>
                      <a:lnTo>
                        <a:pt x="264" y="2106"/>
                      </a:lnTo>
                      <a:lnTo>
                        <a:pt x="258" y="2106"/>
                      </a:lnTo>
                      <a:lnTo>
                        <a:pt x="252" y="2112"/>
                      </a:lnTo>
                      <a:close/>
                      <a:moveTo>
                        <a:pt x="234" y="2154"/>
                      </a:moveTo>
                      <a:lnTo>
                        <a:pt x="216" y="2154"/>
                      </a:lnTo>
                      <a:lnTo>
                        <a:pt x="228" y="2178"/>
                      </a:lnTo>
                      <a:lnTo>
                        <a:pt x="234" y="2154"/>
                      </a:lnTo>
                      <a:close/>
                      <a:moveTo>
                        <a:pt x="714" y="2874"/>
                      </a:moveTo>
                      <a:lnTo>
                        <a:pt x="726" y="2874"/>
                      </a:lnTo>
                      <a:lnTo>
                        <a:pt x="726" y="2886"/>
                      </a:lnTo>
                      <a:lnTo>
                        <a:pt x="768" y="2886"/>
                      </a:lnTo>
                      <a:lnTo>
                        <a:pt x="774" y="2880"/>
                      </a:lnTo>
                      <a:lnTo>
                        <a:pt x="774" y="2874"/>
                      </a:lnTo>
                      <a:lnTo>
                        <a:pt x="744" y="2844"/>
                      </a:lnTo>
                      <a:lnTo>
                        <a:pt x="744" y="2808"/>
                      </a:lnTo>
                      <a:lnTo>
                        <a:pt x="786" y="2802"/>
                      </a:lnTo>
                      <a:lnTo>
                        <a:pt x="780" y="2790"/>
                      </a:lnTo>
                      <a:lnTo>
                        <a:pt x="804" y="2790"/>
                      </a:lnTo>
                      <a:lnTo>
                        <a:pt x="816" y="2772"/>
                      </a:lnTo>
                      <a:lnTo>
                        <a:pt x="792" y="2754"/>
                      </a:lnTo>
                      <a:lnTo>
                        <a:pt x="696" y="2754"/>
                      </a:lnTo>
                      <a:lnTo>
                        <a:pt x="684" y="2760"/>
                      </a:lnTo>
                      <a:lnTo>
                        <a:pt x="672" y="2760"/>
                      </a:lnTo>
                      <a:lnTo>
                        <a:pt x="654" y="2742"/>
                      </a:lnTo>
                      <a:lnTo>
                        <a:pt x="618" y="2724"/>
                      </a:lnTo>
                      <a:lnTo>
                        <a:pt x="606" y="2706"/>
                      </a:lnTo>
                      <a:lnTo>
                        <a:pt x="588" y="2682"/>
                      </a:lnTo>
                      <a:lnTo>
                        <a:pt x="588" y="2658"/>
                      </a:lnTo>
                      <a:lnTo>
                        <a:pt x="576" y="2646"/>
                      </a:lnTo>
                      <a:lnTo>
                        <a:pt x="564" y="2640"/>
                      </a:lnTo>
                      <a:lnTo>
                        <a:pt x="546" y="2640"/>
                      </a:lnTo>
                      <a:lnTo>
                        <a:pt x="534" y="2652"/>
                      </a:lnTo>
                      <a:lnTo>
                        <a:pt x="528" y="2652"/>
                      </a:lnTo>
                      <a:lnTo>
                        <a:pt x="516" y="2646"/>
                      </a:lnTo>
                      <a:lnTo>
                        <a:pt x="510" y="2640"/>
                      </a:lnTo>
                      <a:lnTo>
                        <a:pt x="510" y="2628"/>
                      </a:lnTo>
                      <a:lnTo>
                        <a:pt x="504" y="2622"/>
                      </a:lnTo>
                      <a:lnTo>
                        <a:pt x="504" y="2616"/>
                      </a:lnTo>
                      <a:lnTo>
                        <a:pt x="474" y="2610"/>
                      </a:lnTo>
                      <a:lnTo>
                        <a:pt x="474" y="2574"/>
                      </a:lnTo>
                      <a:lnTo>
                        <a:pt x="468" y="2568"/>
                      </a:lnTo>
                      <a:lnTo>
                        <a:pt x="462" y="2556"/>
                      </a:lnTo>
                      <a:lnTo>
                        <a:pt x="462" y="2544"/>
                      </a:lnTo>
                      <a:lnTo>
                        <a:pt x="474" y="2538"/>
                      </a:lnTo>
                      <a:lnTo>
                        <a:pt x="474" y="2514"/>
                      </a:lnTo>
                      <a:lnTo>
                        <a:pt x="480" y="2514"/>
                      </a:lnTo>
                      <a:lnTo>
                        <a:pt x="486" y="2508"/>
                      </a:lnTo>
                      <a:lnTo>
                        <a:pt x="492" y="2508"/>
                      </a:lnTo>
                      <a:lnTo>
                        <a:pt x="498" y="2502"/>
                      </a:lnTo>
                      <a:lnTo>
                        <a:pt x="498" y="2496"/>
                      </a:lnTo>
                      <a:lnTo>
                        <a:pt x="474" y="2472"/>
                      </a:lnTo>
                      <a:lnTo>
                        <a:pt x="480" y="2466"/>
                      </a:lnTo>
                      <a:lnTo>
                        <a:pt x="492" y="2460"/>
                      </a:lnTo>
                      <a:lnTo>
                        <a:pt x="498" y="2460"/>
                      </a:lnTo>
                      <a:lnTo>
                        <a:pt x="498" y="2454"/>
                      </a:lnTo>
                      <a:lnTo>
                        <a:pt x="474" y="2430"/>
                      </a:lnTo>
                      <a:lnTo>
                        <a:pt x="468" y="2430"/>
                      </a:lnTo>
                      <a:lnTo>
                        <a:pt x="474" y="2388"/>
                      </a:lnTo>
                      <a:lnTo>
                        <a:pt x="486" y="2382"/>
                      </a:lnTo>
                      <a:lnTo>
                        <a:pt x="474" y="2358"/>
                      </a:lnTo>
                      <a:lnTo>
                        <a:pt x="480" y="2322"/>
                      </a:lnTo>
                      <a:lnTo>
                        <a:pt x="456" y="2298"/>
                      </a:lnTo>
                      <a:lnTo>
                        <a:pt x="462" y="2274"/>
                      </a:lnTo>
                      <a:lnTo>
                        <a:pt x="438" y="2256"/>
                      </a:lnTo>
                      <a:lnTo>
                        <a:pt x="450" y="2244"/>
                      </a:lnTo>
                      <a:lnTo>
                        <a:pt x="456" y="2232"/>
                      </a:lnTo>
                      <a:lnTo>
                        <a:pt x="462" y="2226"/>
                      </a:lnTo>
                      <a:lnTo>
                        <a:pt x="438" y="2202"/>
                      </a:lnTo>
                      <a:lnTo>
                        <a:pt x="426" y="2202"/>
                      </a:lnTo>
                      <a:lnTo>
                        <a:pt x="420" y="2196"/>
                      </a:lnTo>
                      <a:lnTo>
                        <a:pt x="408" y="2190"/>
                      </a:lnTo>
                      <a:lnTo>
                        <a:pt x="402" y="2190"/>
                      </a:lnTo>
                      <a:lnTo>
                        <a:pt x="396" y="2184"/>
                      </a:lnTo>
                      <a:lnTo>
                        <a:pt x="414" y="2184"/>
                      </a:lnTo>
                      <a:lnTo>
                        <a:pt x="426" y="2178"/>
                      </a:lnTo>
                      <a:lnTo>
                        <a:pt x="438" y="2178"/>
                      </a:lnTo>
                      <a:lnTo>
                        <a:pt x="444" y="2172"/>
                      </a:lnTo>
                      <a:lnTo>
                        <a:pt x="444" y="2166"/>
                      </a:lnTo>
                      <a:lnTo>
                        <a:pt x="432" y="2160"/>
                      </a:lnTo>
                      <a:lnTo>
                        <a:pt x="402" y="2160"/>
                      </a:lnTo>
                      <a:lnTo>
                        <a:pt x="390" y="2148"/>
                      </a:lnTo>
                      <a:lnTo>
                        <a:pt x="390" y="2118"/>
                      </a:lnTo>
                      <a:lnTo>
                        <a:pt x="384" y="2106"/>
                      </a:lnTo>
                      <a:lnTo>
                        <a:pt x="384" y="2100"/>
                      </a:lnTo>
                      <a:lnTo>
                        <a:pt x="378" y="2094"/>
                      </a:lnTo>
                      <a:lnTo>
                        <a:pt x="366" y="2088"/>
                      </a:lnTo>
                      <a:lnTo>
                        <a:pt x="360" y="2088"/>
                      </a:lnTo>
                      <a:lnTo>
                        <a:pt x="366" y="2058"/>
                      </a:lnTo>
                      <a:lnTo>
                        <a:pt x="342" y="2046"/>
                      </a:lnTo>
                      <a:lnTo>
                        <a:pt x="336" y="2040"/>
                      </a:lnTo>
                      <a:lnTo>
                        <a:pt x="336" y="2028"/>
                      </a:lnTo>
                      <a:lnTo>
                        <a:pt x="330" y="2016"/>
                      </a:lnTo>
                      <a:lnTo>
                        <a:pt x="330" y="1998"/>
                      </a:lnTo>
                      <a:lnTo>
                        <a:pt x="324" y="1986"/>
                      </a:lnTo>
                      <a:lnTo>
                        <a:pt x="324" y="1974"/>
                      </a:lnTo>
                      <a:lnTo>
                        <a:pt x="330" y="1968"/>
                      </a:lnTo>
                      <a:lnTo>
                        <a:pt x="342" y="1962"/>
                      </a:lnTo>
                      <a:lnTo>
                        <a:pt x="348" y="1962"/>
                      </a:lnTo>
                      <a:lnTo>
                        <a:pt x="336" y="1950"/>
                      </a:lnTo>
                      <a:lnTo>
                        <a:pt x="324" y="1944"/>
                      </a:lnTo>
                      <a:lnTo>
                        <a:pt x="306" y="1926"/>
                      </a:lnTo>
                      <a:lnTo>
                        <a:pt x="300" y="1914"/>
                      </a:lnTo>
                      <a:lnTo>
                        <a:pt x="300" y="1890"/>
                      </a:lnTo>
                      <a:lnTo>
                        <a:pt x="294" y="1878"/>
                      </a:lnTo>
                      <a:lnTo>
                        <a:pt x="288" y="1872"/>
                      </a:lnTo>
                      <a:lnTo>
                        <a:pt x="288" y="1842"/>
                      </a:lnTo>
                      <a:lnTo>
                        <a:pt x="294" y="1836"/>
                      </a:lnTo>
                      <a:lnTo>
                        <a:pt x="294" y="1824"/>
                      </a:lnTo>
                      <a:lnTo>
                        <a:pt x="276" y="1812"/>
                      </a:lnTo>
                      <a:lnTo>
                        <a:pt x="276" y="1806"/>
                      </a:lnTo>
                      <a:lnTo>
                        <a:pt x="282" y="1794"/>
                      </a:lnTo>
                      <a:lnTo>
                        <a:pt x="282" y="1788"/>
                      </a:lnTo>
                      <a:lnTo>
                        <a:pt x="264" y="1770"/>
                      </a:lnTo>
                      <a:lnTo>
                        <a:pt x="282" y="1758"/>
                      </a:lnTo>
                      <a:lnTo>
                        <a:pt x="270" y="1716"/>
                      </a:lnTo>
                      <a:lnTo>
                        <a:pt x="276" y="1716"/>
                      </a:lnTo>
                      <a:lnTo>
                        <a:pt x="282" y="1710"/>
                      </a:lnTo>
                      <a:lnTo>
                        <a:pt x="294" y="1704"/>
                      </a:lnTo>
                      <a:lnTo>
                        <a:pt x="300" y="1692"/>
                      </a:lnTo>
                      <a:lnTo>
                        <a:pt x="300" y="1686"/>
                      </a:lnTo>
                      <a:lnTo>
                        <a:pt x="282" y="1668"/>
                      </a:lnTo>
                      <a:lnTo>
                        <a:pt x="276" y="1668"/>
                      </a:lnTo>
                      <a:lnTo>
                        <a:pt x="276" y="1650"/>
                      </a:lnTo>
                      <a:lnTo>
                        <a:pt x="246" y="1626"/>
                      </a:lnTo>
                      <a:lnTo>
                        <a:pt x="246" y="1578"/>
                      </a:lnTo>
                      <a:lnTo>
                        <a:pt x="240" y="1566"/>
                      </a:lnTo>
                      <a:lnTo>
                        <a:pt x="234" y="1548"/>
                      </a:lnTo>
                      <a:lnTo>
                        <a:pt x="234" y="1536"/>
                      </a:lnTo>
                      <a:lnTo>
                        <a:pt x="228" y="1530"/>
                      </a:lnTo>
                      <a:lnTo>
                        <a:pt x="228" y="1524"/>
                      </a:lnTo>
                      <a:lnTo>
                        <a:pt x="252" y="1518"/>
                      </a:lnTo>
                      <a:lnTo>
                        <a:pt x="258" y="1500"/>
                      </a:lnTo>
                      <a:lnTo>
                        <a:pt x="258" y="1494"/>
                      </a:lnTo>
                      <a:lnTo>
                        <a:pt x="264" y="1482"/>
                      </a:lnTo>
                      <a:lnTo>
                        <a:pt x="264" y="1470"/>
                      </a:lnTo>
                      <a:lnTo>
                        <a:pt x="258" y="1464"/>
                      </a:lnTo>
                      <a:lnTo>
                        <a:pt x="252" y="1452"/>
                      </a:lnTo>
                      <a:lnTo>
                        <a:pt x="246" y="1446"/>
                      </a:lnTo>
                      <a:lnTo>
                        <a:pt x="240" y="1434"/>
                      </a:lnTo>
                      <a:lnTo>
                        <a:pt x="234" y="1428"/>
                      </a:lnTo>
                      <a:lnTo>
                        <a:pt x="246" y="1428"/>
                      </a:lnTo>
                      <a:lnTo>
                        <a:pt x="246" y="1398"/>
                      </a:lnTo>
                      <a:lnTo>
                        <a:pt x="252" y="1380"/>
                      </a:lnTo>
                      <a:lnTo>
                        <a:pt x="252" y="1356"/>
                      </a:lnTo>
                      <a:lnTo>
                        <a:pt x="270" y="1338"/>
                      </a:lnTo>
                      <a:lnTo>
                        <a:pt x="270" y="1332"/>
                      </a:lnTo>
                      <a:lnTo>
                        <a:pt x="264" y="1320"/>
                      </a:lnTo>
                      <a:lnTo>
                        <a:pt x="258" y="1314"/>
                      </a:lnTo>
                      <a:lnTo>
                        <a:pt x="252" y="1302"/>
                      </a:lnTo>
                      <a:lnTo>
                        <a:pt x="246" y="1260"/>
                      </a:lnTo>
                      <a:lnTo>
                        <a:pt x="222" y="1260"/>
                      </a:lnTo>
                      <a:lnTo>
                        <a:pt x="210" y="1248"/>
                      </a:lnTo>
                      <a:lnTo>
                        <a:pt x="210" y="1236"/>
                      </a:lnTo>
                      <a:lnTo>
                        <a:pt x="216" y="1230"/>
                      </a:lnTo>
                      <a:lnTo>
                        <a:pt x="210" y="1218"/>
                      </a:lnTo>
                      <a:lnTo>
                        <a:pt x="198" y="1188"/>
                      </a:lnTo>
                      <a:lnTo>
                        <a:pt x="180" y="1170"/>
                      </a:lnTo>
                      <a:lnTo>
                        <a:pt x="180" y="1164"/>
                      </a:lnTo>
                      <a:lnTo>
                        <a:pt x="186" y="1158"/>
                      </a:lnTo>
                      <a:lnTo>
                        <a:pt x="186" y="1146"/>
                      </a:lnTo>
                      <a:lnTo>
                        <a:pt x="168" y="1128"/>
                      </a:lnTo>
                      <a:lnTo>
                        <a:pt x="156" y="1122"/>
                      </a:lnTo>
                      <a:lnTo>
                        <a:pt x="156" y="1116"/>
                      </a:lnTo>
                      <a:lnTo>
                        <a:pt x="150" y="1110"/>
                      </a:lnTo>
                      <a:lnTo>
                        <a:pt x="150" y="1086"/>
                      </a:lnTo>
                      <a:lnTo>
                        <a:pt x="156" y="1086"/>
                      </a:lnTo>
                      <a:lnTo>
                        <a:pt x="168" y="1080"/>
                      </a:lnTo>
                      <a:lnTo>
                        <a:pt x="162" y="1026"/>
                      </a:lnTo>
                      <a:lnTo>
                        <a:pt x="186" y="1026"/>
                      </a:lnTo>
                      <a:lnTo>
                        <a:pt x="186" y="1020"/>
                      </a:lnTo>
                      <a:lnTo>
                        <a:pt x="180" y="1008"/>
                      </a:lnTo>
                      <a:lnTo>
                        <a:pt x="168" y="972"/>
                      </a:lnTo>
                      <a:lnTo>
                        <a:pt x="156" y="948"/>
                      </a:lnTo>
                      <a:lnTo>
                        <a:pt x="156" y="936"/>
                      </a:lnTo>
                      <a:lnTo>
                        <a:pt x="168" y="924"/>
                      </a:lnTo>
                      <a:lnTo>
                        <a:pt x="168" y="858"/>
                      </a:lnTo>
                      <a:lnTo>
                        <a:pt x="174" y="852"/>
                      </a:lnTo>
                      <a:lnTo>
                        <a:pt x="180" y="840"/>
                      </a:lnTo>
                      <a:lnTo>
                        <a:pt x="192" y="828"/>
                      </a:lnTo>
                      <a:lnTo>
                        <a:pt x="192" y="816"/>
                      </a:lnTo>
                      <a:lnTo>
                        <a:pt x="198" y="804"/>
                      </a:lnTo>
                      <a:lnTo>
                        <a:pt x="198" y="792"/>
                      </a:lnTo>
                      <a:lnTo>
                        <a:pt x="204" y="774"/>
                      </a:lnTo>
                      <a:lnTo>
                        <a:pt x="204" y="762"/>
                      </a:lnTo>
                      <a:lnTo>
                        <a:pt x="222" y="762"/>
                      </a:lnTo>
                      <a:lnTo>
                        <a:pt x="228" y="756"/>
                      </a:lnTo>
                      <a:lnTo>
                        <a:pt x="240" y="750"/>
                      </a:lnTo>
                      <a:lnTo>
                        <a:pt x="240" y="738"/>
                      </a:lnTo>
                      <a:lnTo>
                        <a:pt x="234" y="726"/>
                      </a:lnTo>
                      <a:lnTo>
                        <a:pt x="210" y="714"/>
                      </a:lnTo>
                      <a:lnTo>
                        <a:pt x="204" y="708"/>
                      </a:lnTo>
                      <a:lnTo>
                        <a:pt x="198" y="708"/>
                      </a:lnTo>
                      <a:lnTo>
                        <a:pt x="204" y="708"/>
                      </a:lnTo>
                      <a:lnTo>
                        <a:pt x="216" y="696"/>
                      </a:lnTo>
                      <a:lnTo>
                        <a:pt x="222" y="684"/>
                      </a:lnTo>
                      <a:lnTo>
                        <a:pt x="228" y="678"/>
                      </a:lnTo>
                      <a:lnTo>
                        <a:pt x="222" y="666"/>
                      </a:lnTo>
                      <a:lnTo>
                        <a:pt x="210" y="654"/>
                      </a:lnTo>
                      <a:lnTo>
                        <a:pt x="198" y="648"/>
                      </a:lnTo>
                      <a:lnTo>
                        <a:pt x="192" y="642"/>
                      </a:lnTo>
                      <a:lnTo>
                        <a:pt x="192" y="624"/>
                      </a:lnTo>
                      <a:lnTo>
                        <a:pt x="216" y="600"/>
                      </a:lnTo>
                      <a:lnTo>
                        <a:pt x="216" y="594"/>
                      </a:lnTo>
                      <a:lnTo>
                        <a:pt x="204" y="594"/>
                      </a:lnTo>
                      <a:lnTo>
                        <a:pt x="192" y="588"/>
                      </a:lnTo>
                      <a:lnTo>
                        <a:pt x="186" y="582"/>
                      </a:lnTo>
                      <a:lnTo>
                        <a:pt x="186" y="576"/>
                      </a:lnTo>
                      <a:lnTo>
                        <a:pt x="192" y="570"/>
                      </a:lnTo>
                      <a:lnTo>
                        <a:pt x="198" y="558"/>
                      </a:lnTo>
                      <a:lnTo>
                        <a:pt x="210" y="552"/>
                      </a:lnTo>
                      <a:lnTo>
                        <a:pt x="222" y="540"/>
                      </a:lnTo>
                      <a:lnTo>
                        <a:pt x="240" y="534"/>
                      </a:lnTo>
                      <a:lnTo>
                        <a:pt x="252" y="528"/>
                      </a:lnTo>
                      <a:lnTo>
                        <a:pt x="258" y="522"/>
                      </a:lnTo>
                      <a:lnTo>
                        <a:pt x="264" y="522"/>
                      </a:lnTo>
                      <a:lnTo>
                        <a:pt x="276" y="438"/>
                      </a:lnTo>
                      <a:lnTo>
                        <a:pt x="264" y="420"/>
                      </a:lnTo>
                      <a:lnTo>
                        <a:pt x="222" y="420"/>
                      </a:lnTo>
                      <a:lnTo>
                        <a:pt x="216" y="408"/>
                      </a:lnTo>
                      <a:lnTo>
                        <a:pt x="216" y="384"/>
                      </a:lnTo>
                      <a:lnTo>
                        <a:pt x="192" y="360"/>
                      </a:lnTo>
                      <a:lnTo>
                        <a:pt x="192" y="294"/>
                      </a:lnTo>
                      <a:lnTo>
                        <a:pt x="186" y="288"/>
                      </a:lnTo>
                      <a:lnTo>
                        <a:pt x="174" y="282"/>
                      </a:lnTo>
                      <a:lnTo>
                        <a:pt x="168" y="276"/>
                      </a:lnTo>
                      <a:lnTo>
                        <a:pt x="156" y="270"/>
                      </a:lnTo>
                      <a:lnTo>
                        <a:pt x="150" y="264"/>
                      </a:lnTo>
                      <a:lnTo>
                        <a:pt x="144" y="264"/>
                      </a:lnTo>
                      <a:lnTo>
                        <a:pt x="144" y="240"/>
                      </a:lnTo>
                      <a:lnTo>
                        <a:pt x="138" y="234"/>
                      </a:lnTo>
                      <a:lnTo>
                        <a:pt x="132" y="222"/>
                      </a:lnTo>
                      <a:lnTo>
                        <a:pt x="132" y="210"/>
                      </a:lnTo>
                      <a:lnTo>
                        <a:pt x="138" y="204"/>
                      </a:lnTo>
                      <a:lnTo>
                        <a:pt x="144" y="192"/>
                      </a:lnTo>
                      <a:lnTo>
                        <a:pt x="150" y="186"/>
                      </a:lnTo>
                      <a:lnTo>
                        <a:pt x="132" y="168"/>
                      </a:lnTo>
                      <a:lnTo>
                        <a:pt x="144" y="156"/>
                      </a:lnTo>
                      <a:lnTo>
                        <a:pt x="150" y="144"/>
                      </a:lnTo>
                      <a:lnTo>
                        <a:pt x="150" y="138"/>
                      </a:lnTo>
                      <a:lnTo>
                        <a:pt x="144" y="126"/>
                      </a:lnTo>
                      <a:lnTo>
                        <a:pt x="120" y="114"/>
                      </a:lnTo>
                      <a:lnTo>
                        <a:pt x="114" y="114"/>
                      </a:lnTo>
                      <a:lnTo>
                        <a:pt x="102" y="108"/>
                      </a:lnTo>
                      <a:lnTo>
                        <a:pt x="90" y="30"/>
                      </a:lnTo>
                      <a:lnTo>
                        <a:pt x="66" y="30"/>
                      </a:lnTo>
                      <a:lnTo>
                        <a:pt x="48" y="0"/>
                      </a:lnTo>
                      <a:lnTo>
                        <a:pt x="36" y="6"/>
                      </a:lnTo>
                      <a:lnTo>
                        <a:pt x="42" y="18"/>
                      </a:lnTo>
                      <a:lnTo>
                        <a:pt x="42" y="36"/>
                      </a:lnTo>
                      <a:lnTo>
                        <a:pt x="36" y="42"/>
                      </a:lnTo>
                      <a:lnTo>
                        <a:pt x="0" y="66"/>
                      </a:lnTo>
                      <a:lnTo>
                        <a:pt x="0" y="108"/>
                      </a:lnTo>
                      <a:lnTo>
                        <a:pt x="24" y="156"/>
                      </a:lnTo>
                      <a:lnTo>
                        <a:pt x="30" y="174"/>
                      </a:lnTo>
                      <a:lnTo>
                        <a:pt x="36" y="228"/>
                      </a:lnTo>
                      <a:lnTo>
                        <a:pt x="36" y="282"/>
                      </a:lnTo>
                      <a:lnTo>
                        <a:pt x="48" y="318"/>
                      </a:lnTo>
                      <a:lnTo>
                        <a:pt x="48" y="360"/>
                      </a:lnTo>
                      <a:lnTo>
                        <a:pt x="54" y="384"/>
                      </a:lnTo>
                      <a:lnTo>
                        <a:pt x="54" y="432"/>
                      </a:lnTo>
                      <a:lnTo>
                        <a:pt x="30" y="444"/>
                      </a:lnTo>
                      <a:lnTo>
                        <a:pt x="36" y="474"/>
                      </a:lnTo>
                      <a:lnTo>
                        <a:pt x="54" y="486"/>
                      </a:lnTo>
                      <a:lnTo>
                        <a:pt x="48" y="582"/>
                      </a:lnTo>
                      <a:lnTo>
                        <a:pt x="72" y="624"/>
                      </a:lnTo>
                      <a:lnTo>
                        <a:pt x="54" y="642"/>
                      </a:lnTo>
                      <a:lnTo>
                        <a:pt x="60" y="702"/>
                      </a:lnTo>
                      <a:lnTo>
                        <a:pt x="66" y="708"/>
                      </a:lnTo>
                      <a:lnTo>
                        <a:pt x="78" y="732"/>
                      </a:lnTo>
                      <a:lnTo>
                        <a:pt x="78" y="744"/>
                      </a:lnTo>
                      <a:lnTo>
                        <a:pt x="72" y="756"/>
                      </a:lnTo>
                      <a:lnTo>
                        <a:pt x="66" y="762"/>
                      </a:lnTo>
                      <a:lnTo>
                        <a:pt x="60" y="762"/>
                      </a:lnTo>
                      <a:lnTo>
                        <a:pt x="60" y="792"/>
                      </a:lnTo>
                      <a:lnTo>
                        <a:pt x="72" y="810"/>
                      </a:lnTo>
                      <a:lnTo>
                        <a:pt x="60" y="822"/>
                      </a:lnTo>
                      <a:lnTo>
                        <a:pt x="48" y="846"/>
                      </a:lnTo>
                      <a:lnTo>
                        <a:pt x="48" y="852"/>
                      </a:lnTo>
                      <a:lnTo>
                        <a:pt x="60" y="852"/>
                      </a:lnTo>
                      <a:lnTo>
                        <a:pt x="60" y="864"/>
                      </a:lnTo>
                      <a:lnTo>
                        <a:pt x="66" y="870"/>
                      </a:lnTo>
                      <a:lnTo>
                        <a:pt x="66" y="888"/>
                      </a:lnTo>
                      <a:lnTo>
                        <a:pt x="54" y="900"/>
                      </a:lnTo>
                      <a:lnTo>
                        <a:pt x="54" y="906"/>
                      </a:lnTo>
                      <a:lnTo>
                        <a:pt x="48" y="912"/>
                      </a:lnTo>
                      <a:lnTo>
                        <a:pt x="48" y="936"/>
                      </a:lnTo>
                      <a:lnTo>
                        <a:pt x="54" y="948"/>
                      </a:lnTo>
                      <a:lnTo>
                        <a:pt x="60" y="954"/>
                      </a:lnTo>
                      <a:lnTo>
                        <a:pt x="66" y="954"/>
                      </a:lnTo>
                      <a:lnTo>
                        <a:pt x="78" y="966"/>
                      </a:lnTo>
                      <a:lnTo>
                        <a:pt x="78" y="1020"/>
                      </a:lnTo>
                      <a:lnTo>
                        <a:pt x="60" y="1020"/>
                      </a:lnTo>
                      <a:lnTo>
                        <a:pt x="60" y="1044"/>
                      </a:lnTo>
                      <a:lnTo>
                        <a:pt x="66" y="1056"/>
                      </a:lnTo>
                      <a:lnTo>
                        <a:pt x="90" y="1128"/>
                      </a:lnTo>
                      <a:lnTo>
                        <a:pt x="96" y="1140"/>
                      </a:lnTo>
                      <a:lnTo>
                        <a:pt x="102" y="1146"/>
                      </a:lnTo>
                      <a:lnTo>
                        <a:pt x="102" y="1164"/>
                      </a:lnTo>
                      <a:lnTo>
                        <a:pt x="108" y="1170"/>
                      </a:lnTo>
                      <a:lnTo>
                        <a:pt x="114" y="1182"/>
                      </a:lnTo>
                      <a:lnTo>
                        <a:pt x="120" y="1188"/>
                      </a:lnTo>
                      <a:lnTo>
                        <a:pt x="120" y="1236"/>
                      </a:lnTo>
                      <a:lnTo>
                        <a:pt x="114" y="1266"/>
                      </a:lnTo>
                      <a:lnTo>
                        <a:pt x="138" y="1290"/>
                      </a:lnTo>
                      <a:lnTo>
                        <a:pt x="138" y="1296"/>
                      </a:lnTo>
                      <a:lnTo>
                        <a:pt x="132" y="1302"/>
                      </a:lnTo>
                      <a:lnTo>
                        <a:pt x="126" y="1314"/>
                      </a:lnTo>
                      <a:lnTo>
                        <a:pt x="126" y="1326"/>
                      </a:lnTo>
                      <a:lnTo>
                        <a:pt x="120" y="1338"/>
                      </a:lnTo>
                      <a:lnTo>
                        <a:pt x="120" y="1416"/>
                      </a:lnTo>
                      <a:lnTo>
                        <a:pt x="102" y="1452"/>
                      </a:lnTo>
                      <a:lnTo>
                        <a:pt x="114" y="1464"/>
                      </a:lnTo>
                      <a:lnTo>
                        <a:pt x="114" y="1470"/>
                      </a:lnTo>
                      <a:lnTo>
                        <a:pt x="108" y="1476"/>
                      </a:lnTo>
                      <a:lnTo>
                        <a:pt x="108" y="1536"/>
                      </a:lnTo>
                      <a:lnTo>
                        <a:pt x="102" y="1554"/>
                      </a:lnTo>
                      <a:lnTo>
                        <a:pt x="102" y="1578"/>
                      </a:lnTo>
                      <a:lnTo>
                        <a:pt x="84" y="1584"/>
                      </a:lnTo>
                      <a:lnTo>
                        <a:pt x="84" y="1608"/>
                      </a:lnTo>
                      <a:lnTo>
                        <a:pt x="108" y="1650"/>
                      </a:lnTo>
                      <a:lnTo>
                        <a:pt x="108" y="1692"/>
                      </a:lnTo>
                      <a:lnTo>
                        <a:pt x="114" y="1704"/>
                      </a:lnTo>
                      <a:lnTo>
                        <a:pt x="144" y="1734"/>
                      </a:lnTo>
                      <a:lnTo>
                        <a:pt x="156" y="1758"/>
                      </a:lnTo>
                      <a:lnTo>
                        <a:pt x="156" y="1800"/>
                      </a:lnTo>
                      <a:lnTo>
                        <a:pt x="150" y="1812"/>
                      </a:lnTo>
                      <a:lnTo>
                        <a:pt x="150" y="1824"/>
                      </a:lnTo>
                      <a:lnTo>
                        <a:pt x="162" y="1836"/>
                      </a:lnTo>
                      <a:lnTo>
                        <a:pt x="162" y="1896"/>
                      </a:lnTo>
                      <a:lnTo>
                        <a:pt x="168" y="1908"/>
                      </a:lnTo>
                      <a:lnTo>
                        <a:pt x="174" y="1914"/>
                      </a:lnTo>
                      <a:lnTo>
                        <a:pt x="186" y="1920"/>
                      </a:lnTo>
                      <a:lnTo>
                        <a:pt x="192" y="1926"/>
                      </a:lnTo>
                      <a:lnTo>
                        <a:pt x="198" y="1926"/>
                      </a:lnTo>
                      <a:lnTo>
                        <a:pt x="192" y="1944"/>
                      </a:lnTo>
                      <a:lnTo>
                        <a:pt x="234" y="1944"/>
                      </a:lnTo>
                      <a:lnTo>
                        <a:pt x="234" y="1914"/>
                      </a:lnTo>
                      <a:lnTo>
                        <a:pt x="246" y="1926"/>
                      </a:lnTo>
                      <a:lnTo>
                        <a:pt x="258" y="1932"/>
                      </a:lnTo>
                      <a:lnTo>
                        <a:pt x="270" y="1932"/>
                      </a:lnTo>
                      <a:lnTo>
                        <a:pt x="276" y="1926"/>
                      </a:lnTo>
                      <a:lnTo>
                        <a:pt x="276" y="1914"/>
                      </a:lnTo>
                      <a:lnTo>
                        <a:pt x="288" y="1932"/>
                      </a:lnTo>
                      <a:lnTo>
                        <a:pt x="282" y="1938"/>
                      </a:lnTo>
                      <a:lnTo>
                        <a:pt x="270" y="1944"/>
                      </a:lnTo>
                      <a:lnTo>
                        <a:pt x="264" y="1956"/>
                      </a:lnTo>
                      <a:lnTo>
                        <a:pt x="258" y="1962"/>
                      </a:lnTo>
                      <a:lnTo>
                        <a:pt x="258" y="1968"/>
                      </a:lnTo>
                      <a:lnTo>
                        <a:pt x="288" y="1968"/>
                      </a:lnTo>
                      <a:lnTo>
                        <a:pt x="294" y="1974"/>
                      </a:lnTo>
                      <a:lnTo>
                        <a:pt x="294" y="1992"/>
                      </a:lnTo>
                      <a:lnTo>
                        <a:pt x="270" y="1986"/>
                      </a:lnTo>
                      <a:lnTo>
                        <a:pt x="288" y="2010"/>
                      </a:lnTo>
                      <a:lnTo>
                        <a:pt x="276" y="2022"/>
                      </a:lnTo>
                      <a:lnTo>
                        <a:pt x="294" y="2046"/>
                      </a:lnTo>
                      <a:lnTo>
                        <a:pt x="276" y="2064"/>
                      </a:lnTo>
                      <a:lnTo>
                        <a:pt x="270" y="2076"/>
                      </a:lnTo>
                      <a:lnTo>
                        <a:pt x="270" y="2082"/>
                      </a:lnTo>
                      <a:lnTo>
                        <a:pt x="276" y="2088"/>
                      </a:lnTo>
                      <a:lnTo>
                        <a:pt x="282" y="2088"/>
                      </a:lnTo>
                      <a:lnTo>
                        <a:pt x="306" y="2100"/>
                      </a:lnTo>
                      <a:lnTo>
                        <a:pt x="318" y="2100"/>
                      </a:lnTo>
                      <a:lnTo>
                        <a:pt x="300" y="2118"/>
                      </a:lnTo>
                      <a:lnTo>
                        <a:pt x="300" y="2130"/>
                      </a:lnTo>
                      <a:lnTo>
                        <a:pt x="312" y="2136"/>
                      </a:lnTo>
                      <a:lnTo>
                        <a:pt x="318" y="2142"/>
                      </a:lnTo>
                      <a:lnTo>
                        <a:pt x="330" y="2148"/>
                      </a:lnTo>
                      <a:lnTo>
                        <a:pt x="354" y="2148"/>
                      </a:lnTo>
                      <a:lnTo>
                        <a:pt x="360" y="2184"/>
                      </a:lnTo>
                      <a:lnTo>
                        <a:pt x="354" y="2184"/>
                      </a:lnTo>
                      <a:lnTo>
                        <a:pt x="324" y="2214"/>
                      </a:lnTo>
                      <a:lnTo>
                        <a:pt x="324" y="2220"/>
                      </a:lnTo>
                      <a:lnTo>
                        <a:pt x="330" y="2226"/>
                      </a:lnTo>
                      <a:lnTo>
                        <a:pt x="354" y="2226"/>
                      </a:lnTo>
                      <a:lnTo>
                        <a:pt x="366" y="2232"/>
                      </a:lnTo>
                      <a:lnTo>
                        <a:pt x="378" y="2244"/>
                      </a:lnTo>
                      <a:lnTo>
                        <a:pt x="348" y="2244"/>
                      </a:lnTo>
                      <a:lnTo>
                        <a:pt x="342" y="2238"/>
                      </a:lnTo>
                      <a:lnTo>
                        <a:pt x="330" y="2238"/>
                      </a:lnTo>
                      <a:lnTo>
                        <a:pt x="324" y="2244"/>
                      </a:lnTo>
                      <a:lnTo>
                        <a:pt x="324" y="2250"/>
                      </a:lnTo>
                      <a:lnTo>
                        <a:pt x="354" y="2256"/>
                      </a:lnTo>
                      <a:lnTo>
                        <a:pt x="330" y="2268"/>
                      </a:lnTo>
                      <a:lnTo>
                        <a:pt x="336" y="2292"/>
                      </a:lnTo>
                      <a:lnTo>
                        <a:pt x="348" y="2292"/>
                      </a:lnTo>
                      <a:lnTo>
                        <a:pt x="348" y="2316"/>
                      </a:lnTo>
                      <a:lnTo>
                        <a:pt x="336" y="2328"/>
                      </a:lnTo>
                      <a:lnTo>
                        <a:pt x="336" y="2322"/>
                      </a:lnTo>
                      <a:lnTo>
                        <a:pt x="330" y="2316"/>
                      </a:lnTo>
                      <a:lnTo>
                        <a:pt x="324" y="2304"/>
                      </a:lnTo>
                      <a:lnTo>
                        <a:pt x="324" y="2298"/>
                      </a:lnTo>
                      <a:lnTo>
                        <a:pt x="288" y="2298"/>
                      </a:lnTo>
                      <a:lnTo>
                        <a:pt x="306" y="2292"/>
                      </a:lnTo>
                      <a:lnTo>
                        <a:pt x="282" y="2268"/>
                      </a:lnTo>
                      <a:lnTo>
                        <a:pt x="276" y="2268"/>
                      </a:lnTo>
                      <a:lnTo>
                        <a:pt x="276" y="2280"/>
                      </a:lnTo>
                      <a:lnTo>
                        <a:pt x="270" y="2268"/>
                      </a:lnTo>
                      <a:lnTo>
                        <a:pt x="228" y="2280"/>
                      </a:lnTo>
                      <a:lnTo>
                        <a:pt x="264" y="2286"/>
                      </a:lnTo>
                      <a:lnTo>
                        <a:pt x="258" y="2292"/>
                      </a:lnTo>
                      <a:lnTo>
                        <a:pt x="252" y="2304"/>
                      </a:lnTo>
                      <a:lnTo>
                        <a:pt x="246" y="2310"/>
                      </a:lnTo>
                      <a:lnTo>
                        <a:pt x="234" y="2316"/>
                      </a:lnTo>
                      <a:lnTo>
                        <a:pt x="228" y="2328"/>
                      </a:lnTo>
                      <a:lnTo>
                        <a:pt x="222" y="2334"/>
                      </a:lnTo>
                      <a:lnTo>
                        <a:pt x="222" y="2340"/>
                      </a:lnTo>
                      <a:lnTo>
                        <a:pt x="228" y="2346"/>
                      </a:lnTo>
                      <a:lnTo>
                        <a:pt x="240" y="2352"/>
                      </a:lnTo>
                      <a:lnTo>
                        <a:pt x="252" y="2352"/>
                      </a:lnTo>
                      <a:lnTo>
                        <a:pt x="252" y="2346"/>
                      </a:lnTo>
                      <a:lnTo>
                        <a:pt x="240" y="2334"/>
                      </a:lnTo>
                      <a:lnTo>
                        <a:pt x="264" y="2328"/>
                      </a:lnTo>
                      <a:lnTo>
                        <a:pt x="282" y="2346"/>
                      </a:lnTo>
                      <a:lnTo>
                        <a:pt x="324" y="2346"/>
                      </a:lnTo>
                      <a:lnTo>
                        <a:pt x="336" y="2352"/>
                      </a:lnTo>
                      <a:lnTo>
                        <a:pt x="342" y="2364"/>
                      </a:lnTo>
                      <a:lnTo>
                        <a:pt x="354" y="2370"/>
                      </a:lnTo>
                      <a:lnTo>
                        <a:pt x="354" y="2376"/>
                      </a:lnTo>
                      <a:lnTo>
                        <a:pt x="336" y="2394"/>
                      </a:lnTo>
                      <a:lnTo>
                        <a:pt x="342" y="2406"/>
                      </a:lnTo>
                      <a:lnTo>
                        <a:pt x="360" y="2406"/>
                      </a:lnTo>
                      <a:lnTo>
                        <a:pt x="360" y="2418"/>
                      </a:lnTo>
                      <a:lnTo>
                        <a:pt x="378" y="2424"/>
                      </a:lnTo>
                      <a:lnTo>
                        <a:pt x="384" y="2406"/>
                      </a:lnTo>
                      <a:lnTo>
                        <a:pt x="402" y="2424"/>
                      </a:lnTo>
                      <a:lnTo>
                        <a:pt x="408" y="2424"/>
                      </a:lnTo>
                      <a:lnTo>
                        <a:pt x="420" y="2430"/>
                      </a:lnTo>
                      <a:lnTo>
                        <a:pt x="426" y="2436"/>
                      </a:lnTo>
                      <a:lnTo>
                        <a:pt x="426" y="2448"/>
                      </a:lnTo>
                      <a:lnTo>
                        <a:pt x="414" y="2460"/>
                      </a:lnTo>
                      <a:lnTo>
                        <a:pt x="408" y="2454"/>
                      </a:lnTo>
                      <a:lnTo>
                        <a:pt x="396" y="2454"/>
                      </a:lnTo>
                      <a:lnTo>
                        <a:pt x="384" y="2448"/>
                      </a:lnTo>
                      <a:lnTo>
                        <a:pt x="378" y="2442"/>
                      </a:lnTo>
                      <a:lnTo>
                        <a:pt x="366" y="2442"/>
                      </a:lnTo>
                      <a:lnTo>
                        <a:pt x="366" y="2454"/>
                      </a:lnTo>
                      <a:lnTo>
                        <a:pt x="372" y="2460"/>
                      </a:lnTo>
                      <a:lnTo>
                        <a:pt x="378" y="2460"/>
                      </a:lnTo>
                      <a:lnTo>
                        <a:pt x="390" y="2472"/>
                      </a:lnTo>
                      <a:lnTo>
                        <a:pt x="402" y="2496"/>
                      </a:lnTo>
                      <a:lnTo>
                        <a:pt x="402" y="2508"/>
                      </a:lnTo>
                      <a:lnTo>
                        <a:pt x="384" y="2508"/>
                      </a:lnTo>
                      <a:lnTo>
                        <a:pt x="396" y="2526"/>
                      </a:lnTo>
                      <a:lnTo>
                        <a:pt x="414" y="2562"/>
                      </a:lnTo>
                      <a:lnTo>
                        <a:pt x="426" y="2520"/>
                      </a:lnTo>
                      <a:lnTo>
                        <a:pt x="426" y="2550"/>
                      </a:lnTo>
                      <a:lnTo>
                        <a:pt x="444" y="2574"/>
                      </a:lnTo>
                      <a:lnTo>
                        <a:pt x="420" y="2574"/>
                      </a:lnTo>
                      <a:lnTo>
                        <a:pt x="426" y="2592"/>
                      </a:lnTo>
                      <a:lnTo>
                        <a:pt x="450" y="2592"/>
                      </a:lnTo>
                      <a:lnTo>
                        <a:pt x="432" y="2604"/>
                      </a:lnTo>
                      <a:lnTo>
                        <a:pt x="462" y="2616"/>
                      </a:lnTo>
                      <a:lnTo>
                        <a:pt x="444" y="2628"/>
                      </a:lnTo>
                      <a:lnTo>
                        <a:pt x="474" y="2640"/>
                      </a:lnTo>
                      <a:lnTo>
                        <a:pt x="462" y="2652"/>
                      </a:lnTo>
                      <a:lnTo>
                        <a:pt x="480" y="2658"/>
                      </a:lnTo>
                      <a:lnTo>
                        <a:pt x="480" y="2652"/>
                      </a:lnTo>
                      <a:lnTo>
                        <a:pt x="486" y="2640"/>
                      </a:lnTo>
                      <a:lnTo>
                        <a:pt x="486" y="2634"/>
                      </a:lnTo>
                      <a:lnTo>
                        <a:pt x="492" y="2634"/>
                      </a:lnTo>
                      <a:lnTo>
                        <a:pt x="498" y="2640"/>
                      </a:lnTo>
                      <a:lnTo>
                        <a:pt x="504" y="2652"/>
                      </a:lnTo>
                      <a:lnTo>
                        <a:pt x="498" y="2658"/>
                      </a:lnTo>
                      <a:lnTo>
                        <a:pt x="498" y="2664"/>
                      </a:lnTo>
                      <a:lnTo>
                        <a:pt x="492" y="2664"/>
                      </a:lnTo>
                      <a:lnTo>
                        <a:pt x="480" y="2676"/>
                      </a:lnTo>
                      <a:lnTo>
                        <a:pt x="480" y="2682"/>
                      </a:lnTo>
                      <a:lnTo>
                        <a:pt x="486" y="2688"/>
                      </a:lnTo>
                      <a:lnTo>
                        <a:pt x="516" y="2688"/>
                      </a:lnTo>
                      <a:lnTo>
                        <a:pt x="516" y="2700"/>
                      </a:lnTo>
                      <a:lnTo>
                        <a:pt x="540" y="2724"/>
                      </a:lnTo>
                      <a:lnTo>
                        <a:pt x="552" y="2730"/>
                      </a:lnTo>
                      <a:lnTo>
                        <a:pt x="558" y="2736"/>
                      </a:lnTo>
                      <a:lnTo>
                        <a:pt x="558" y="2700"/>
                      </a:lnTo>
                      <a:lnTo>
                        <a:pt x="564" y="2700"/>
                      </a:lnTo>
                      <a:lnTo>
                        <a:pt x="570" y="2706"/>
                      </a:lnTo>
                      <a:lnTo>
                        <a:pt x="582" y="2712"/>
                      </a:lnTo>
                      <a:lnTo>
                        <a:pt x="600" y="2718"/>
                      </a:lnTo>
                      <a:lnTo>
                        <a:pt x="624" y="2742"/>
                      </a:lnTo>
                      <a:lnTo>
                        <a:pt x="618" y="2748"/>
                      </a:lnTo>
                      <a:lnTo>
                        <a:pt x="618" y="2754"/>
                      </a:lnTo>
                      <a:lnTo>
                        <a:pt x="612" y="2760"/>
                      </a:lnTo>
                      <a:lnTo>
                        <a:pt x="630" y="2766"/>
                      </a:lnTo>
                      <a:lnTo>
                        <a:pt x="630" y="2790"/>
                      </a:lnTo>
                      <a:lnTo>
                        <a:pt x="684" y="2790"/>
                      </a:lnTo>
                      <a:lnTo>
                        <a:pt x="696" y="2802"/>
                      </a:lnTo>
                      <a:lnTo>
                        <a:pt x="666" y="2802"/>
                      </a:lnTo>
                      <a:lnTo>
                        <a:pt x="654" y="2814"/>
                      </a:lnTo>
                      <a:lnTo>
                        <a:pt x="630" y="2814"/>
                      </a:lnTo>
                      <a:lnTo>
                        <a:pt x="618" y="2832"/>
                      </a:lnTo>
                      <a:lnTo>
                        <a:pt x="648" y="2832"/>
                      </a:lnTo>
                      <a:lnTo>
                        <a:pt x="636" y="2850"/>
                      </a:lnTo>
                      <a:lnTo>
                        <a:pt x="666" y="2844"/>
                      </a:lnTo>
                      <a:lnTo>
                        <a:pt x="666" y="2826"/>
                      </a:lnTo>
                      <a:lnTo>
                        <a:pt x="690" y="2838"/>
                      </a:lnTo>
                      <a:lnTo>
                        <a:pt x="696" y="2826"/>
                      </a:lnTo>
                      <a:lnTo>
                        <a:pt x="702" y="2820"/>
                      </a:lnTo>
                      <a:lnTo>
                        <a:pt x="714" y="2814"/>
                      </a:lnTo>
                      <a:lnTo>
                        <a:pt x="720" y="2808"/>
                      </a:lnTo>
                      <a:lnTo>
                        <a:pt x="732" y="2808"/>
                      </a:lnTo>
                      <a:lnTo>
                        <a:pt x="732" y="2820"/>
                      </a:lnTo>
                      <a:lnTo>
                        <a:pt x="726" y="2832"/>
                      </a:lnTo>
                      <a:lnTo>
                        <a:pt x="702" y="2856"/>
                      </a:lnTo>
                      <a:lnTo>
                        <a:pt x="696" y="2850"/>
                      </a:lnTo>
                      <a:lnTo>
                        <a:pt x="678" y="2850"/>
                      </a:lnTo>
                      <a:lnTo>
                        <a:pt x="678" y="2868"/>
                      </a:lnTo>
                      <a:lnTo>
                        <a:pt x="642" y="2868"/>
                      </a:lnTo>
                      <a:lnTo>
                        <a:pt x="630" y="2880"/>
                      </a:lnTo>
                      <a:lnTo>
                        <a:pt x="642" y="2886"/>
                      </a:lnTo>
                      <a:lnTo>
                        <a:pt x="648" y="2916"/>
                      </a:lnTo>
                      <a:lnTo>
                        <a:pt x="678" y="2898"/>
                      </a:lnTo>
                      <a:lnTo>
                        <a:pt x="684" y="2910"/>
                      </a:lnTo>
                      <a:lnTo>
                        <a:pt x="684" y="2916"/>
                      </a:lnTo>
                      <a:lnTo>
                        <a:pt x="690" y="2916"/>
                      </a:lnTo>
                      <a:lnTo>
                        <a:pt x="696" y="2910"/>
                      </a:lnTo>
                      <a:lnTo>
                        <a:pt x="702" y="2898"/>
                      </a:lnTo>
                      <a:lnTo>
                        <a:pt x="702" y="2892"/>
                      </a:lnTo>
                      <a:lnTo>
                        <a:pt x="708" y="2880"/>
                      </a:lnTo>
                      <a:lnTo>
                        <a:pt x="714" y="287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1" name="China"/>
                <p:cNvSpPr>
                  <a:spLocks noEditPoints="1"/>
                </p:cNvSpPr>
                <p:nvPr/>
              </p:nvSpPr>
              <p:spPr bwMode="gray">
                <a:xfrm>
                  <a:off x="3826" y="2489"/>
                  <a:ext cx="899" cy="387"/>
                </a:xfrm>
                <a:custGeom>
                  <a:avLst/>
                  <a:gdLst>
                    <a:gd name="T0" fmla="*/ 120614 w 3660"/>
                    <a:gd name="T1" fmla="*/ 3624 h 2826"/>
                    <a:gd name="T2" fmla="*/ 120614 w 3660"/>
                    <a:gd name="T3" fmla="*/ 3624 h 2826"/>
                    <a:gd name="T4" fmla="*/ 120614 w 3660"/>
                    <a:gd name="T5" fmla="*/ 3624 h 2826"/>
                    <a:gd name="T6" fmla="*/ 120614 w 3660"/>
                    <a:gd name="T7" fmla="*/ 3624 h 2826"/>
                    <a:gd name="T8" fmla="*/ 120614 w 3660"/>
                    <a:gd name="T9" fmla="*/ 3624 h 2826"/>
                    <a:gd name="T10" fmla="*/ 120614 w 3660"/>
                    <a:gd name="T11" fmla="*/ 3624 h 2826"/>
                    <a:gd name="T12" fmla="*/ 120614 w 3660"/>
                    <a:gd name="T13" fmla="*/ 3624 h 2826"/>
                    <a:gd name="T14" fmla="*/ 120614 w 3660"/>
                    <a:gd name="T15" fmla="*/ 3624 h 2826"/>
                    <a:gd name="T16" fmla="*/ 120614 w 3660"/>
                    <a:gd name="T17" fmla="*/ 3624 h 2826"/>
                    <a:gd name="T18" fmla="*/ 120614 w 3660"/>
                    <a:gd name="T19" fmla="*/ 3624 h 2826"/>
                    <a:gd name="T20" fmla="*/ 120614 w 3660"/>
                    <a:gd name="T21" fmla="*/ 3624 h 2826"/>
                    <a:gd name="T22" fmla="*/ 120614 w 3660"/>
                    <a:gd name="T23" fmla="*/ 3624 h 2826"/>
                    <a:gd name="T24" fmla="*/ 120614 w 3660"/>
                    <a:gd name="T25" fmla="*/ 3624 h 2826"/>
                    <a:gd name="T26" fmla="*/ 120614 w 3660"/>
                    <a:gd name="T27" fmla="*/ 3624 h 2826"/>
                    <a:gd name="T28" fmla="*/ 120614 w 3660"/>
                    <a:gd name="T29" fmla="*/ 3624 h 2826"/>
                    <a:gd name="T30" fmla="*/ 120614 w 3660"/>
                    <a:gd name="T31" fmla="*/ 3624 h 2826"/>
                    <a:gd name="T32" fmla="*/ 120614 w 3660"/>
                    <a:gd name="T33" fmla="*/ 3624 h 2826"/>
                    <a:gd name="T34" fmla="*/ 120614 w 3660"/>
                    <a:gd name="T35" fmla="*/ 3624 h 2826"/>
                    <a:gd name="T36" fmla="*/ 120614 w 3660"/>
                    <a:gd name="T37" fmla="*/ 3624 h 2826"/>
                    <a:gd name="T38" fmla="*/ 120614 w 3660"/>
                    <a:gd name="T39" fmla="*/ 3624 h 2826"/>
                    <a:gd name="T40" fmla="*/ 120614 w 3660"/>
                    <a:gd name="T41" fmla="*/ 3624 h 2826"/>
                    <a:gd name="T42" fmla="*/ 120614 w 3660"/>
                    <a:gd name="T43" fmla="*/ 3624 h 2826"/>
                    <a:gd name="T44" fmla="*/ 120614 w 3660"/>
                    <a:gd name="T45" fmla="*/ 3624 h 2826"/>
                    <a:gd name="T46" fmla="*/ 0 w 3660"/>
                    <a:gd name="T47" fmla="*/ 3624 h 2826"/>
                    <a:gd name="T48" fmla="*/ 120614 w 3660"/>
                    <a:gd name="T49" fmla="*/ 3624 h 2826"/>
                    <a:gd name="T50" fmla="*/ 120614 w 3660"/>
                    <a:gd name="T51" fmla="*/ 3624 h 2826"/>
                    <a:gd name="T52" fmla="*/ 120614 w 3660"/>
                    <a:gd name="T53" fmla="*/ 3624 h 2826"/>
                    <a:gd name="T54" fmla="*/ 120614 w 3660"/>
                    <a:gd name="T55" fmla="*/ 3624 h 2826"/>
                    <a:gd name="T56" fmla="*/ 120614 w 3660"/>
                    <a:gd name="T57" fmla="*/ 3624 h 2826"/>
                    <a:gd name="T58" fmla="*/ 120614 w 3660"/>
                    <a:gd name="T59" fmla="*/ 3624 h 2826"/>
                    <a:gd name="T60" fmla="*/ 120614 w 3660"/>
                    <a:gd name="T61" fmla="*/ 3624 h 2826"/>
                    <a:gd name="T62" fmla="*/ 120614 w 3660"/>
                    <a:gd name="T63" fmla="*/ 3624 h 2826"/>
                    <a:gd name="T64" fmla="*/ 120614 w 3660"/>
                    <a:gd name="T65" fmla="*/ 3624 h 2826"/>
                    <a:gd name="T66" fmla="*/ 120614 w 3660"/>
                    <a:gd name="T67" fmla="*/ 3624 h 2826"/>
                    <a:gd name="T68" fmla="*/ 120614 w 3660"/>
                    <a:gd name="T69" fmla="*/ 3624 h 2826"/>
                    <a:gd name="T70" fmla="*/ 120614 w 3660"/>
                    <a:gd name="T71" fmla="*/ 3624 h 2826"/>
                    <a:gd name="T72" fmla="*/ 120614 w 3660"/>
                    <a:gd name="T73" fmla="*/ 3624 h 2826"/>
                    <a:gd name="T74" fmla="*/ 120614 w 3660"/>
                    <a:gd name="T75" fmla="*/ 3624 h 2826"/>
                    <a:gd name="T76" fmla="*/ 120614 w 3660"/>
                    <a:gd name="T77" fmla="*/ 3624 h 2826"/>
                    <a:gd name="T78" fmla="*/ 120614 w 3660"/>
                    <a:gd name="T79" fmla="*/ 3624 h 2826"/>
                    <a:gd name="T80" fmla="*/ 120614 w 3660"/>
                    <a:gd name="T81" fmla="*/ 3624 h 2826"/>
                    <a:gd name="T82" fmla="*/ 120614 w 3660"/>
                    <a:gd name="T83" fmla="*/ 3624 h 2826"/>
                    <a:gd name="T84" fmla="*/ 120614 w 3660"/>
                    <a:gd name="T85" fmla="*/ 3624 h 2826"/>
                    <a:gd name="T86" fmla="*/ 120614 w 3660"/>
                    <a:gd name="T87" fmla="*/ 3624 h 2826"/>
                    <a:gd name="T88" fmla="*/ 120614 w 3660"/>
                    <a:gd name="T89" fmla="*/ 3624 h 2826"/>
                    <a:gd name="T90" fmla="*/ 120614 w 3660"/>
                    <a:gd name="T91" fmla="*/ 3624 h 2826"/>
                    <a:gd name="T92" fmla="*/ 120614 w 3660"/>
                    <a:gd name="T93" fmla="*/ 3624 h 2826"/>
                    <a:gd name="T94" fmla="*/ 120614 w 3660"/>
                    <a:gd name="T95" fmla="*/ 3624 h 2826"/>
                    <a:gd name="T96" fmla="*/ 120614 w 3660"/>
                    <a:gd name="T97" fmla="*/ 3624 h 2826"/>
                    <a:gd name="T98" fmla="*/ 120614 w 3660"/>
                    <a:gd name="T99" fmla="*/ 3624 h 2826"/>
                    <a:gd name="T100" fmla="*/ 120614 w 3660"/>
                    <a:gd name="T101" fmla="*/ 3624 h 2826"/>
                    <a:gd name="T102" fmla="*/ 120614 w 3660"/>
                    <a:gd name="T103" fmla="*/ 3624 h 2826"/>
                    <a:gd name="T104" fmla="*/ 120614 w 3660"/>
                    <a:gd name="T105" fmla="*/ 3624 h 2826"/>
                    <a:gd name="T106" fmla="*/ 120614 w 3660"/>
                    <a:gd name="T107" fmla="*/ 3624 h 2826"/>
                    <a:gd name="T108" fmla="*/ 120614 w 3660"/>
                    <a:gd name="T109" fmla="*/ 3624 h 2826"/>
                    <a:gd name="T110" fmla="*/ 120614 w 3660"/>
                    <a:gd name="T111" fmla="*/ 3624 h 2826"/>
                    <a:gd name="T112" fmla="*/ 120614 w 3660"/>
                    <a:gd name="T113" fmla="*/ 3624 h 2826"/>
                    <a:gd name="T114" fmla="*/ 120614 w 3660"/>
                    <a:gd name="T115" fmla="*/ 3624 h 2826"/>
                    <a:gd name="T116" fmla="*/ 120614 w 3660"/>
                    <a:gd name="T117" fmla="*/ 3624 h 2826"/>
                    <a:gd name="T118" fmla="*/ 120614 w 3660"/>
                    <a:gd name="T119" fmla="*/ 3624 h 2826"/>
                    <a:gd name="T120" fmla="*/ 120614 w 3660"/>
                    <a:gd name="T121" fmla="*/ 3624 h 2826"/>
                    <a:gd name="T122" fmla="*/ 120614 w 3660"/>
                    <a:gd name="T123" fmla="*/ 3624 h 282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3660"/>
                    <a:gd name="T187" fmla="*/ 0 h 2826"/>
                    <a:gd name="T188" fmla="*/ 3660 w 3660"/>
                    <a:gd name="T189" fmla="*/ 2826 h 282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3660" h="2826">
                      <a:moveTo>
                        <a:pt x="2862" y="2688"/>
                      </a:moveTo>
                      <a:lnTo>
                        <a:pt x="2850" y="2682"/>
                      </a:lnTo>
                      <a:lnTo>
                        <a:pt x="2772" y="2682"/>
                      </a:lnTo>
                      <a:lnTo>
                        <a:pt x="2766" y="2700"/>
                      </a:lnTo>
                      <a:lnTo>
                        <a:pt x="2748" y="2694"/>
                      </a:lnTo>
                      <a:lnTo>
                        <a:pt x="2736" y="2718"/>
                      </a:lnTo>
                      <a:lnTo>
                        <a:pt x="2730" y="2724"/>
                      </a:lnTo>
                      <a:lnTo>
                        <a:pt x="2712" y="2760"/>
                      </a:lnTo>
                      <a:lnTo>
                        <a:pt x="2718" y="2772"/>
                      </a:lnTo>
                      <a:lnTo>
                        <a:pt x="2724" y="2790"/>
                      </a:lnTo>
                      <a:lnTo>
                        <a:pt x="2754" y="2820"/>
                      </a:lnTo>
                      <a:lnTo>
                        <a:pt x="2766" y="2826"/>
                      </a:lnTo>
                      <a:lnTo>
                        <a:pt x="2772" y="2826"/>
                      </a:lnTo>
                      <a:lnTo>
                        <a:pt x="2802" y="2820"/>
                      </a:lnTo>
                      <a:lnTo>
                        <a:pt x="2820" y="2820"/>
                      </a:lnTo>
                      <a:lnTo>
                        <a:pt x="2844" y="2808"/>
                      </a:lnTo>
                      <a:lnTo>
                        <a:pt x="2850" y="2802"/>
                      </a:lnTo>
                      <a:lnTo>
                        <a:pt x="2850" y="2754"/>
                      </a:lnTo>
                      <a:lnTo>
                        <a:pt x="2856" y="2742"/>
                      </a:lnTo>
                      <a:lnTo>
                        <a:pt x="2862" y="2736"/>
                      </a:lnTo>
                      <a:lnTo>
                        <a:pt x="2868" y="2724"/>
                      </a:lnTo>
                      <a:lnTo>
                        <a:pt x="2868" y="2700"/>
                      </a:lnTo>
                      <a:lnTo>
                        <a:pt x="2862" y="2688"/>
                      </a:lnTo>
                      <a:close/>
                      <a:moveTo>
                        <a:pt x="3660" y="624"/>
                      </a:moveTo>
                      <a:lnTo>
                        <a:pt x="3654" y="600"/>
                      </a:lnTo>
                      <a:lnTo>
                        <a:pt x="3660" y="570"/>
                      </a:lnTo>
                      <a:lnTo>
                        <a:pt x="3642" y="564"/>
                      </a:lnTo>
                      <a:lnTo>
                        <a:pt x="3642" y="540"/>
                      </a:lnTo>
                      <a:lnTo>
                        <a:pt x="3630" y="528"/>
                      </a:lnTo>
                      <a:lnTo>
                        <a:pt x="3630" y="510"/>
                      </a:lnTo>
                      <a:lnTo>
                        <a:pt x="3618" y="492"/>
                      </a:lnTo>
                      <a:lnTo>
                        <a:pt x="3636" y="486"/>
                      </a:lnTo>
                      <a:lnTo>
                        <a:pt x="3636" y="456"/>
                      </a:lnTo>
                      <a:lnTo>
                        <a:pt x="3612" y="444"/>
                      </a:lnTo>
                      <a:lnTo>
                        <a:pt x="3612" y="426"/>
                      </a:lnTo>
                      <a:lnTo>
                        <a:pt x="3606" y="414"/>
                      </a:lnTo>
                      <a:lnTo>
                        <a:pt x="3594" y="408"/>
                      </a:lnTo>
                      <a:lnTo>
                        <a:pt x="3552" y="408"/>
                      </a:lnTo>
                      <a:lnTo>
                        <a:pt x="3546" y="432"/>
                      </a:lnTo>
                      <a:lnTo>
                        <a:pt x="3516" y="432"/>
                      </a:lnTo>
                      <a:lnTo>
                        <a:pt x="3504" y="438"/>
                      </a:lnTo>
                      <a:lnTo>
                        <a:pt x="3498" y="438"/>
                      </a:lnTo>
                      <a:lnTo>
                        <a:pt x="3492" y="444"/>
                      </a:lnTo>
                      <a:lnTo>
                        <a:pt x="3492" y="462"/>
                      </a:lnTo>
                      <a:lnTo>
                        <a:pt x="3462" y="456"/>
                      </a:lnTo>
                      <a:lnTo>
                        <a:pt x="3462" y="468"/>
                      </a:lnTo>
                      <a:lnTo>
                        <a:pt x="3444" y="468"/>
                      </a:lnTo>
                      <a:lnTo>
                        <a:pt x="3432" y="456"/>
                      </a:lnTo>
                      <a:lnTo>
                        <a:pt x="3408" y="462"/>
                      </a:lnTo>
                      <a:lnTo>
                        <a:pt x="3366" y="432"/>
                      </a:lnTo>
                      <a:lnTo>
                        <a:pt x="3366" y="420"/>
                      </a:lnTo>
                      <a:lnTo>
                        <a:pt x="3360" y="408"/>
                      </a:lnTo>
                      <a:lnTo>
                        <a:pt x="3360" y="402"/>
                      </a:lnTo>
                      <a:lnTo>
                        <a:pt x="3354" y="396"/>
                      </a:lnTo>
                      <a:lnTo>
                        <a:pt x="3336" y="396"/>
                      </a:lnTo>
                      <a:lnTo>
                        <a:pt x="3318" y="366"/>
                      </a:lnTo>
                      <a:lnTo>
                        <a:pt x="3276" y="366"/>
                      </a:lnTo>
                      <a:lnTo>
                        <a:pt x="3258" y="348"/>
                      </a:lnTo>
                      <a:lnTo>
                        <a:pt x="3246" y="342"/>
                      </a:lnTo>
                      <a:lnTo>
                        <a:pt x="3228" y="324"/>
                      </a:lnTo>
                      <a:lnTo>
                        <a:pt x="3216" y="324"/>
                      </a:lnTo>
                      <a:lnTo>
                        <a:pt x="3204" y="336"/>
                      </a:lnTo>
                      <a:lnTo>
                        <a:pt x="3192" y="330"/>
                      </a:lnTo>
                      <a:lnTo>
                        <a:pt x="3186" y="324"/>
                      </a:lnTo>
                      <a:lnTo>
                        <a:pt x="3174" y="318"/>
                      </a:lnTo>
                      <a:lnTo>
                        <a:pt x="3126" y="318"/>
                      </a:lnTo>
                      <a:lnTo>
                        <a:pt x="3114" y="312"/>
                      </a:lnTo>
                      <a:lnTo>
                        <a:pt x="3108" y="306"/>
                      </a:lnTo>
                      <a:lnTo>
                        <a:pt x="3084" y="294"/>
                      </a:lnTo>
                      <a:lnTo>
                        <a:pt x="3078" y="288"/>
                      </a:lnTo>
                      <a:lnTo>
                        <a:pt x="3072" y="288"/>
                      </a:lnTo>
                      <a:lnTo>
                        <a:pt x="3066" y="264"/>
                      </a:lnTo>
                      <a:lnTo>
                        <a:pt x="3054" y="264"/>
                      </a:lnTo>
                      <a:lnTo>
                        <a:pt x="3048" y="252"/>
                      </a:lnTo>
                      <a:lnTo>
                        <a:pt x="3030" y="234"/>
                      </a:lnTo>
                      <a:lnTo>
                        <a:pt x="3024" y="222"/>
                      </a:lnTo>
                      <a:lnTo>
                        <a:pt x="2976" y="198"/>
                      </a:lnTo>
                      <a:lnTo>
                        <a:pt x="2964" y="198"/>
                      </a:lnTo>
                      <a:lnTo>
                        <a:pt x="2952" y="168"/>
                      </a:lnTo>
                      <a:lnTo>
                        <a:pt x="2904" y="144"/>
                      </a:lnTo>
                      <a:lnTo>
                        <a:pt x="2898" y="114"/>
                      </a:lnTo>
                      <a:lnTo>
                        <a:pt x="2892" y="114"/>
                      </a:lnTo>
                      <a:lnTo>
                        <a:pt x="2886" y="108"/>
                      </a:lnTo>
                      <a:lnTo>
                        <a:pt x="2874" y="108"/>
                      </a:lnTo>
                      <a:lnTo>
                        <a:pt x="2862" y="96"/>
                      </a:lnTo>
                      <a:lnTo>
                        <a:pt x="2850" y="90"/>
                      </a:lnTo>
                      <a:lnTo>
                        <a:pt x="2838" y="78"/>
                      </a:lnTo>
                      <a:lnTo>
                        <a:pt x="2832" y="78"/>
                      </a:lnTo>
                      <a:lnTo>
                        <a:pt x="2832" y="66"/>
                      </a:lnTo>
                      <a:lnTo>
                        <a:pt x="2820" y="60"/>
                      </a:lnTo>
                      <a:lnTo>
                        <a:pt x="2814" y="54"/>
                      </a:lnTo>
                      <a:lnTo>
                        <a:pt x="2802" y="48"/>
                      </a:lnTo>
                      <a:lnTo>
                        <a:pt x="2796" y="42"/>
                      </a:lnTo>
                      <a:lnTo>
                        <a:pt x="2724" y="42"/>
                      </a:lnTo>
                      <a:lnTo>
                        <a:pt x="2688" y="18"/>
                      </a:lnTo>
                      <a:lnTo>
                        <a:pt x="2652" y="0"/>
                      </a:lnTo>
                      <a:lnTo>
                        <a:pt x="2598" y="12"/>
                      </a:lnTo>
                      <a:lnTo>
                        <a:pt x="2556" y="6"/>
                      </a:lnTo>
                      <a:lnTo>
                        <a:pt x="2550" y="18"/>
                      </a:lnTo>
                      <a:lnTo>
                        <a:pt x="2514" y="24"/>
                      </a:lnTo>
                      <a:lnTo>
                        <a:pt x="2472" y="66"/>
                      </a:lnTo>
                      <a:lnTo>
                        <a:pt x="2466" y="66"/>
                      </a:lnTo>
                      <a:lnTo>
                        <a:pt x="2466" y="78"/>
                      </a:lnTo>
                      <a:lnTo>
                        <a:pt x="2472" y="78"/>
                      </a:lnTo>
                      <a:lnTo>
                        <a:pt x="2490" y="84"/>
                      </a:lnTo>
                      <a:lnTo>
                        <a:pt x="2502" y="84"/>
                      </a:lnTo>
                      <a:lnTo>
                        <a:pt x="2508" y="90"/>
                      </a:lnTo>
                      <a:lnTo>
                        <a:pt x="2520" y="90"/>
                      </a:lnTo>
                      <a:lnTo>
                        <a:pt x="2532" y="102"/>
                      </a:lnTo>
                      <a:lnTo>
                        <a:pt x="2544" y="108"/>
                      </a:lnTo>
                      <a:lnTo>
                        <a:pt x="2550" y="114"/>
                      </a:lnTo>
                      <a:lnTo>
                        <a:pt x="2550" y="126"/>
                      </a:lnTo>
                      <a:lnTo>
                        <a:pt x="2532" y="144"/>
                      </a:lnTo>
                      <a:lnTo>
                        <a:pt x="2532" y="216"/>
                      </a:lnTo>
                      <a:lnTo>
                        <a:pt x="2538" y="258"/>
                      </a:lnTo>
                      <a:lnTo>
                        <a:pt x="2544" y="264"/>
                      </a:lnTo>
                      <a:lnTo>
                        <a:pt x="2556" y="264"/>
                      </a:lnTo>
                      <a:lnTo>
                        <a:pt x="2556" y="276"/>
                      </a:lnTo>
                      <a:lnTo>
                        <a:pt x="2550" y="282"/>
                      </a:lnTo>
                      <a:lnTo>
                        <a:pt x="2538" y="288"/>
                      </a:lnTo>
                      <a:lnTo>
                        <a:pt x="2514" y="288"/>
                      </a:lnTo>
                      <a:lnTo>
                        <a:pt x="2514" y="300"/>
                      </a:lnTo>
                      <a:lnTo>
                        <a:pt x="2496" y="318"/>
                      </a:lnTo>
                      <a:lnTo>
                        <a:pt x="2484" y="318"/>
                      </a:lnTo>
                      <a:lnTo>
                        <a:pt x="2478" y="312"/>
                      </a:lnTo>
                      <a:lnTo>
                        <a:pt x="2442" y="312"/>
                      </a:lnTo>
                      <a:lnTo>
                        <a:pt x="2406" y="288"/>
                      </a:lnTo>
                      <a:lnTo>
                        <a:pt x="2406" y="372"/>
                      </a:lnTo>
                      <a:lnTo>
                        <a:pt x="2412" y="384"/>
                      </a:lnTo>
                      <a:lnTo>
                        <a:pt x="2418" y="408"/>
                      </a:lnTo>
                      <a:lnTo>
                        <a:pt x="2424" y="420"/>
                      </a:lnTo>
                      <a:lnTo>
                        <a:pt x="2418" y="420"/>
                      </a:lnTo>
                      <a:lnTo>
                        <a:pt x="2418" y="438"/>
                      </a:lnTo>
                      <a:lnTo>
                        <a:pt x="2424" y="450"/>
                      </a:lnTo>
                      <a:lnTo>
                        <a:pt x="2436" y="456"/>
                      </a:lnTo>
                      <a:lnTo>
                        <a:pt x="2442" y="462"/>
                      </a:lnTo>
                      <a:lnTo>
                        <a:pt x="2460" y="462"/>
                      </a:lnTo>
                      <a:lnTo>
                        <a:pt x="2460" y="456"/>
                      </a:lnTo>
                      <a:lnTo>
                        <a:pt x="2454" y="456"/>
                      </a:lnTo>
                      <a:lnTo>
                        <a:pt x="2460" y="450"/>
                      </a:lnTo>
                      <a:lnTo>
                        <a:pt x="2514" y="450"/>
                      </a:lnTo>
                      <a:lnTo>
                        <a:pt x="2526" y="462"/>
                      </a:lnTo>
                      <a:lnTo>
                        <a:pt x="2538" y="468"/>
                      </a:lnTo>
                      <a:lnTo>
                        <a:pt x="2544" y="468"/>
                      </a:lnTo>
                      <a:lnTo>
                        <a:pt x="2550" y="462"/>
                      </a:lnTo>
                      <a:lnTo>
                        <a:pt x="2550" y="438"/>
                      </a:lnTo>
                      <a:lnTo>
                        <a:pt x="2616" y="438"/>
                      </a:lnTo>
                      <a:lnTo>
                        <a:pt x="2616" y="450"/>
                      </a:lnTo>
                      <a:lnTo>
                        <a:pt x="2622" y="456"/>
                      </a:lnTo>
                      <a:lnTo>
                        <a:pt x="2634" y="462"/>
                      </a:lnTo>
                      <a:lnTo>
                        <a:pt x="2652" y="462"/>
                      </a:lnTo>
                      <a:lnTo>
                        <a:pt x="2658" y="468"/>
                      </a:lnTo>
                      <a:lnTo>
                        <a:pt x="2670" y="474"/>
                      </a:lnTo>
                      <a:lnTo>
                        <a:pt x="2682" y="486"/>
                      </a:lnTo>
                      <a:lnTo>
                        <a:pt x="2706" y="498"/>
                      </a:lnTo>
                      <a:lnTo>
                        <a:pt x="2718" y="498"/>
                      </a:lnTo>
                      <a:lnTo>
                        <a:pt x="2724" y="510"/>
                      </a:lnTo>
                      <a:lnTo>
                        <a:pt x="2748" y="534"/>
                      </a:lnTo>
                      <a:lnTo>
                        <a:pt x="2748" y="540"/>
                      </a:lnTo>
                      <a:lnTo>
                        <a:pt x="2742" y="546"/>
                      </a:lnTo>
                      <a:lnTo>
                        <a:pt x="2706" y="546"/>
                      </a:lnTo>
                      <a:lnTo>
                        <a:pt x="2700" y="540"/>
                      </a:lnTo>
                      <a:lnTo>
                        <a:pt x="2688" y="534"/>
                      </a:lnTo>
                      <a:lnTo>
                        <a:pt x="2658" y="534"/>
                      </a:lnTo>
                      <a:lnTo>
                        <a:pt x="2652" y="540"/>
                      </a:lnTo>
                      <a:lnTo>
                        <a:pt x="2646" y="540"/>
                      </a:lnTo>
                      <a:lnTo>
                        <a:pt x="2628" y="558"/>
                      </a:lnTo>
                      <a:lnTo>
                        <a:pt x="2598" y="552"/>
                      </a:lnTo>
                      <a:lnTo>
                        <a:pt x="2598" y="570"/>
                      </a:lnTo>
                      <a:lnTo>
                        <a:pt x="2586" y="570"/>
                      </a:lnTo>
                      <a:lnTo>
                        <a:pt x="2550" y="588"/>
                      </a:lnTo>
                      <a:lnTo>
                        <a:pt x="2544" y="594"/>
                      </a:lnTo>
                      <a:lnTo>
                        <a:pt x="2550" y="606"/>
                      </a:lnTo>
                      <a:lnTo>
                        <a:pt x="2562" y="618"/>
                      </a:lnTo>
                      <a:lnTo>
                        <a:pt x="2538" y="642"/>
                      </a:lnTo>
                      <a:lnTo>
                        <a:pt x="2466" y="642"/>
                      </a:lnTo>
                      <a:lnTo>
                        <a:pt x="2466" y="666"/>
                      </a:lnTo>
                      <a:lnTo>
                        <a:pt x="2460" y="672"/>
                      </a:lnTo>
                      <a:lnTo>
                        <a:pt x="2454" y="684"/>
                      </a:lnTo>
                      <a:lnTo>
                        <a:pt x="2442" y="690"/>
                      </a:lnTo>
                      <a:lnTo>
                        <a:pt x="2424" y="690"/>
                      </a:lnTo>
                      <a:lnTo>
                        <a:pt x="2412" y="696"/>
                      </a:lnTo>
                      <a:lnTo>
                        <a:pt x="2388" y="696"/>
                      </a:lnTo>
                      <a:lnTo>
                        <a:pt x="2376" y="690"/>
                      </a:lnTo>
                      <a:lnTo>
                        <a:pt x="2370" y="684"/>
                      </a:lnTo>
                      <a:lnTo>
                        <a:pt x="2358" y="678"/>
                      </a:lnTo>
                      <a:lnTo>
                        <a:pt x="2352" y="672"/>
                      </a:lnTo>
                      <a:lnTo>
                        <a:pt x="2346" y="672"/>
                      </a:lnTo>
                      <a:lnTo>
                        <a:pt x="2340" y="666"/>
                      </a:lnTo>
                      <a:lnTo>
                        <a:pt x="2316" y="666"/>
                      </a:lnTo>
                      <a:lnTo>
                        <a:pt x="2304" y="672"/>
                      </a:lnTo>
                      <a:lnTo>
                        <a:pt x="2304" y="684"/>
                      </a:lnTo>
                      <a:lnTo>
                        <a:pt x="2298" y="696"/>
                      </a:lnTo>
                      <a:lnTo>
                        <a:pt x="2298" y="708"/>
                      </a:lnTo>
                      <a:lnTo>
                        <a:pt x="2304" y="720"/>
                      </a:lnTo>
                      <a:lnTo>
                        <a:pt x="2322" y="738"/>
                      </a:lnTo>
                      <a:lnTo>
                        <a:pt x="2334" y="744"/>
                      </a:lnTo>
                      <a:lnTo>
                        <a:pt x="2352" y="762"/>
                      </a:lnTo>
                      <a:lnTo>
                        <a:pt x="2364" y="768"/>
                      </a:lnTo>
                      <a:lnTo>
                        <a:pt x="2364" y="774"/>
                      </a:lnTo>
                      <a:lnTo>
                        <a:pt x="2358" y="780"/>
                      </a:lnTo>
                      <a:lnTo>
                        <a:pt x="2352" y="792"/>
                      </a:lnTo>
                      <a:lnTo>
                        <a:pt x="2340" y="804"/>
                      </a:lnTo>
                      <a:lnTo>
                        <a:pt x="2316" y="804"/>
                      </a:lnTo>
                      <a:lnTo>
                        <a:pt x="2316" y="810"/>
                      </a:lnTo>
                      <a:lnTo>
                        <a:pt x="2310" y="822"/>
                      </a:lnTo>
                      <a:lnTo>
                        <a:pt x="2310" y="828"/>
                      </a:lnTo>
                      <a:lnTo>
                        <a:pt x="2298" y="852"/>
                      </a:lnTo>
                      <a:lnTo>
                        <a:pt x="2286" y="858"/>
                      </a:lnTo>
                      <a:lnTo>
                        <a:pt x="2262" y="858"/>
                      </a:lnTo>
                      <a:lnTo>
                        <a:pt x="2244" y="882"/>
                      </a:lnTo>
                      <a:lnTo>
                        <a:pt x="2088" y="882"/>
                      </a:lnTo>
                      <a:lnTo>
                        <a:pt x="2070" y="894"/>
                      </a:lnTo>
                      <a:lnTo>
                        <a:pt x="2010" y="930"/>
                      </a:lnTo>
                      <a:lnTo>
                        <a:pt x="1992" y="942"/>
                      </a:lnTo>
                      <a:lnTo>
                        <a:pt x="1986" y="948"/>
                      </a:lnTo>
                      <a:lnTo>
                        <a:pt x="1968" y="948"/>
                      </a:lnTo>
                      <a:lnTo>
                        <a:pt x="1962" y="942"/>
                      </a:lnTo>
                      <a:lnTo>
                        <a:pt x="1956" y="942"/>
                      </a:lnTo>
                      <a:lnTo>
                        <a:pt x="1950" y="930"/>
                      </a:lnTo>
                      <a:lnTo>
                        <a:pt x="1950" y="924"/>
                      </a:lnTo>
                      <a:lnTo>
                        <a:pt x="1938" y="924"/>
                      </a:lnTo>
                      <a:lnTo>
                        <a:pt x="1926" y="930"/>
                      </a:lnTo>
                      <a:lnTo>
                        <a:pt x="1914" y="930"/>
                      </a:lnTo>
                      <a:lnTo>
                        <a:pt x="1908" y="936"/>
                      </a:lnTo>
                      <a:lnTo>
                        <a:pt x="1896" y="936"/>
                      </a:lnTo>
                      <a:lnTo>
                        <a:pt x="1890" y="930"/>
                      </a:lnTo>
                      <a:lnTo>
                        <a:pt x="1866" y="918"/>
                      </a:lnTo>
                      <a:lnTo>
                        <a:pt x="1848" y="912"/>
                      </a:lnTo>
                      <a:lnTo>
                        <a:pt x="1800" y="912"/>
                      </a:lnTo>
                      <a:lnTo>
                        <a:pt x="1776" y="906"/>
                      </a:lnTo>
                      <a:lnTo>
                        <a:pt x="1764" y="900"/>
                      </a:lnTo>
                      <a:lnTo>
                        <a:pt x="1758" y="888"/>
                      </a:lnTo>
                      <a:lnTo>
                        <a:pt x="1740" y="870"/>
                      </a:lnTo>
                      <a:lnTo>
                        <a:pt x="1728" y="870"/>
                      </a:lnTo>
                      <a:lnTo>
                        <a:pt x="1710" y="864"/>
                      </a:lnTo>
                      <a:lnTo>
                        <a:pt x="1656" y="864"/>
                      </a:lnTo>
                      <a:lnTo>
                        <a:pt x="1650" y="858"/>
                      </a:lnTo>
                      <a:lnTo>
                        <a:pt x="1644" y="858"/>
                      </a:lnTo>
                      <a:lnTo>
                        <a:pt x="1632" y="852"/>
                      </a:lnTo>
                      <a:lnTo>
                        <a:pt x="1620" y="852"/>
                      </a:lnTo>
                      <a:lnTo>
                        <a:pt x="1614" y="858"/>
                      </a:lnTo>
                      <a:lnTo>
                        <a:pt x="1602" y="864"/>
                      </a:lnTo>
                      <a:lnTo>
                        <a:pt x="1596" y="870"/>
                      </a:lnTo>
                      <a:lnTo>
                        <a:pt x="1560" y="864"/>
                      </a:lnTo>
                      <a:lnTo>
                        <a:pt x="1512" y="864"/>
                      </a:lnTo>
                      <a:lnTo>
                        <a:pt x="1458" y="858"/>
                      </a:lnTo>
                      <a:lnTo>
                        <a:pt x="1398" y="864"/>
                      </a:lnTo>
                      <a:lnTo>
                        <a:pt x="1386" y="858"/>
                      </a:lnTo>
                      <a:lnTo>
                        <a:pt x="1380" y="846"/>
                      </a:lnTo>
                      <a:lnTo>
                        <a:pt x="1368" y="840"/>
                      </a:lnTo>
                      <a:lnTo>
                        <a:pt x="1338" y="810"/>
                      </a:lnTo>
                      <a:lnTo>
                        <a:pt x="1332" y="798"/>
                      </a:lnTo>
                      <a:lnTo>
                        <a:pt x="1290" y="756"/>
                      </a:lnTo>
                      <a:lnTo>
                        <a:pt x="1278" y="732"/>
                      </a:lnTo>
                      <a:lnTo>
                        <a:pt x="1242" y="732"/>
                      </a:lnTo>
                      <a:lnTo>
                        <a:pt x="1236" y="726"/>
                      </a:lnTo>
                      <a:lnTo>
                        <a:pt x="1224" y="726"/>
                      </a:lnTo>
                      <a:lnTo>
                        <a:pt x="1200" y="714"/>
                      </a:lnTo>
                      <a:lnTo>
                        <a:pt x="1194" y="714"/>
                      </a:lnTo>
                      <a:lnTo>
                        <a:pt x="1188" y="708"/>
                      </a:lnTo>
                      <a:lnTo>
                        <a:pt x="1182" y="708"/>
                      </a:lnTo>
                      <a:lnTo>
                        <a:pt x="1176" y="696"/>
                      </a:lnTo>
                      <a:lnTo>
                        <a:pt x="1164" y="690"/>
                      </a:lnTo>
                      <a:lnTo>
                        <a:pt x="1158" y="690"/>
                      </a:lnTo>
                      <a:lnTo>
                        <a:pt x="1146" y="684"/>
                      </a:lnTo>
                      <a:lnTo>
                        <a:pt x="1140" y="684"/>
                      </a:lnTo>
                      <a:lnTo>
                        <a:pt x="1134" y="678"/>
                      </a:lnTo>
                      <a:lnTo>
                        <a:pt x="1038" y="678"/>
                      </a:lnTo>
                      <a:lnTo>
                        <a:pt x="1014" y="672"/>
                      </a:lnTo>
                      <a:lnTo>
                        <a:pt x="996" y="666"/>
                      </a:lnTo>
                      <a:lnTo>
                        <a:pt x="990" y="666"/>
                      </a:lnTo>
                      <a:lnTo>
                        <a:pt x="978" y="660"/>
                      </a:lnTo>
                      <a:lnTo>
                        <a:pt x="966" y="660"/>
                      </a:lnTo>
                      <a:lnTo>
                        <a:pt x="954" y="654"/>
                      </a:lnTo>
                      <a:lnTo>
                        <a:pt x="948" y="648"/>
                      </a:lnTo>
                      <a:lnTo>
                        <a:pt x="942" y="636"/>
                      </a:lnTo>
                      <a:lnTo>
                        <a:pt x="936" y="618"/>
                      </a:lnTo>
                      <a:lnTo>
                        <a:pt x="936" y="606"/>
                      </a:lnTo>
                      <a:lnTo>
                        <a:pt x="948" y="594"/>
                      </a:lnTo>
                      <a:lnTo>
                        <a:pt x="948" y="588"/>
                      </a:lnTo>
                      <a:lnTo>
                        <a:pt x="942" y="582"/>
                      </a:lnTo>
                      <a:lnTo>
                        <a:pt x="936" y="570"/>
                      </a:lnTo>
                      <a:lnTo>
                        <a:pt x="930" y="564"/>
                      </a:lnTo>
                      <a:lnTo>
                        <a:pt x="930" y="552"/>
                      </a:lnTo>
                      <a:lnTo>
                        <a:pt x="924" y="540"/>
                      </a:lnTo>
                      <a:lnTo>
                        <a:pt x="912" y="528"/>
                      </a:lnTo>
                      <a:lnTo>
                        <a:pt x="888" y="510"/>
                      </a:lnTo>
                      <a:lnTo>
                        <a:pt x="876" y="492"/>
                      </a:lnTo>
                      <a:lnTo>
                        <a:pt x="870" y="480"/>
                      </a:lnTo>
                      <a:lnTo>
                        <a:pt x="852" y="462"/>
                      </a:lnTo>
                      <a:lnTo>
                        <a:pt x="834" y="456"/>
                      </a:lnTo>
                      <a:lnTo>
                        <a:pt x="822" y="450"/>
                      </a:lnTo>
                      <a:lnTo>
                        <a:pt x="810" y="450"/>
                      </a:lnTo>
                      <a:lnTo>
                        <a:pt x="804" y="444"/>
                      </a:lnTo>
                      <a:lnTo>
                        <a:pt x="786" y="432"/>
                      </a:lnTo>
                      <a:lnTo>
                        <a:pt x="750" y="444"/>
                      </a:lnTo>
                      <a:lnTo>
                        <a:pt x="726" y="420"/>
                      </a:lnTo>
                      <a:lnTo>
                        <a:pt x="720" y="408"/>
                      </a:lnTo>
                      <a:lnTo>
                        <a:pt x="708" y="408"/>
                      </a:lnTo>
                      <a:lnTo>
                        <a:pt x="696" y="402"/>
                      </a:lnTo>
                      <a:lnTo>
                        <a:pt x="684" y="402"/>
                      </a:lnTo>
                      <a:lnTo>
                        <a:pt x="672" y="396"/>
                      </a:lnTo>
                      <a:lnTo>
                        <a:pt x="672" y="378"/>
                      </a:lnTo>
                      <a:lnTo>
                        <a:pt x="648" y="378"/>
                      </a:lnTo>
                      <a:lnTo>
                        <a:pt x="654" y="372"/>
                      </a:lnTo>
                      <a:lnTo>
                        <a:pt x="654" y="360"/>
                      </a:lnTo>
                      <a:lnTo>
                        <a:pt x="648" y="354"/>
                      </a:lnTo>
                      <a:lnTo>
                        <a:pt x="612" y="354"/>
                      </a:lnTo>
                      <a:lnTo>
                        <a:pt x="600" y="348"/>
                      </a:lnTo>
                      <a:lnTo>
                        <a:pt x="582" y="348"/>
                      </a:lnTo>
                      <a:lnTo>
                        <a:pt x="576" y="354"/>
                      </a:lnTo>
                      <a:lnTo>
                        <a:pt x="576" y="360"/>
                      </a:lnTo>
                      <a:lnTo>
                        <a:pt x="594" y="378"/>
                      </a:lnTo>
                      <a:lnTo>
                        <a:pt x="594" y="390"/>
                      </a:lnTo>
                      <a:lnTo>
                        <a:pt x="588" y="396"/>
                      </a:lnTo>
                      <a:lnTo>
                        <a:pt x="546" y="396"/>
                      </a:lnTo>
                      <a:lnTo>
                        <a:pt x="534" y="408"/>
                      </a:lnTo>
                      <a:lnTo>
                        <a:pt x="534" y="426"/>
                      </a:lnTo>
                      <a:lnTo>
                        <a:pt x="546" y="450"/>
                      </a:lnTo>
                      <a:lnTo>
                        <a:pt x="558" y="462"/>
                      </a:lnTo>
                      <a:lnTo>
                        <a:pt x="570" y="486"/>
                      </a:lnTo>
                      <a:lnTo>
                        <a:pt x="570" y="504"/>
                      </a:lnTo>
                      <a:lnTo>
                        <a:pt x="564" y="510"/>
                      </a:lnTo>
                      <a:lnTo>
                        <a:pt x="546" y="510"/>
                      </a:lnTo>
                      <a:lnTo>
                        <a:pt x="528" y="528"/>
                      </a:lnTo>
                      <a:lnTo>
                        <a:pt x="516" y="516"/>
                      </a:lnTo>
                      <a:lnTo>
                        <a:pt x="468" y="516"/>
                      </a:lnTo>
                      <a:lnTo>
                        <a:pt x="444" y="504"/>
                      </a:lnTo>
                      <a:lnTo>
                        <a:pt x="432" y="504"/>
                      </a:lnTo>
                      <a:lnTo>
                        <a:pt x="420" y="498"/>
                      </a:lnTo>
                      <a:lnTo>
                        <a:pt x="408" y="498"/>
                      </a:lnTo>
                      <a:lnTo>
                        <a:pt x="408" y="636"/>
                      </a:lnTo>
                      <a:lnTo>
                        <a:pt x="414" y="636"/>
                      </a:lnTo>
                      <a:lnTo>
                        <a:pt x="420" y="642"/>
                      </a:lnTo>
                      <a:lnTo>
                        <a:pt x="426" y="642"/>
                      </a:lnTo>
                      <a:lnTo>
                        <a:pt x="432" y="648"/>
                      </a:lnTo>
                      <a:lnTo>
                        <a:pt x="432" y="660"/>
                      </a:lnTo>
                      <a:lnTo>
                        <a:pt x="426" y="666"/>
                      </a:lnTo>
                      <a:lnTo>
                        <a:pt x="420" y="666"/>
                      </a:lnTo>
                      <a:lnTo>
                        <a:pt x="408" y="654"/>
                      </a:lnTo>
                      <a:lnTo>
                        <a:pt x="390" y="666"/>
                      </a:lnTo>
                      <a:lnTo>
                        <a:pt x="384" y="660"/>
                      </a:lnTo>
                      <a:lnTo>
                        <a:pt x="378" y="648"/>
                      </a:lnTo>
                      <a:lnTo>
                        <a:pt x="372" y="642"/>
                      </a:lnTo>
                      <a:lnTo>
                        <a:pt x="360" y="642"/>
                      </a:lnTo>
                      <a:lnTo>
                        <a:pt x="324" y="660"/>
                      </a:lnTo>
                      <a:lnTo>
                        <a:pt x="312" y="660"/>
                      </a:lnTo>
                      <a:lnTo>
                        <a:pt x="300" y="666"/>
                      </a:lnTo>
                      <a:lnTo>
                        <a:pt x="288" y="666"/>
                      </a:lnTo>
                      <a:lnTo>
                        <a:pt x="276" y="672"/>
                      </a:lnTo>
                      <a:lnTo>
                        <a:pt x="270" y="678"/>
                      </a:lnTo>
                      <a:lnTo>
                        <a:pt x="270" y="684"/>
                      </a:lnTo>
                      <a:lnTo>
                        <a:pt x="276" y="690"/>
                      </a:lnTo>
                      <a:lnTo>
                        <a:pt x="288" y="696"/>
                      </a:lnTo>
                      <a:lnTo>
                        <a:pt x="306" y="696"/>
                      </a:lnTo>
                      <a:lnTo>
                        <a:pt x="306" y="726"/>
                      </a:lnTo>
                      <a:lnTo>
                        <a:pt x="318" y="750"/>
                      </a:lnTo>
                      <a:lnTo>
                        <a:pt x="360" y="792"/>
                      </a:lnTo>
                      <a:lnTo>
                        <a:pt x="366" y="804"/>
                      </a:lnTo>
                      <a:lnTo>
                        <a:pt x="378" y="810"/>
                      </a:lnTo>
                      <a:lnTo>
                        <a:pt x="378" y="822"/>
                      </a:lnTo>
                      <a:lnTo>
                        <a:pt x="360" y="822"/>
                      </a:lnTo>
                      <a:lnTo>
                        <a:pt x="354" y="828"/>
                      </a:lnTo>
                      <a:lnTo>
                        <a:pt x="354" y="834"/>
                      </a:lnTo>
                      <a:lnTo>
                        <a:pt x="372" y="852"/>
                      </a:lnTo>
                      <a:lnTo>
                        <a:pt x="348" y="852"/>
                      </a:lnTo>
                      <a:lnTo>
                        <a:pt x="348" y="864"/>
                      </a:lnTo>
                      <a:lnTo>
                        <a:pt x="354" y="870"/>
                      </a:lnTo>
                      <a:lnTo>
                        <a:pt x="354" y="882"/>
                      </a:lnTo>
                      <a:lnTo>
                        <a:pt x="372" y="900"/>
                      </a:lnTo>
                      <a:lnTo>
                        <a:pt x="372" y="912"/>
                      </a:lnTo>
                      <a:lnTo>
                        <a:pt x="366" y="918"/>
                      </a:lnTo>
                      <a:lnTo>
                        <a:pt x="342" y="918"/>
                      </a:lnTo>
                      <a:lnTo>
                        <a:pt x="294" y="936"/>
                      </a:lnTo>
                      <a:lnTo>
                        <a:pt x="282" y="948"/>
                      </a:lnTo>
                      <a:lnTo>
                        <a:pt x="270" y="954"/>
                      </a:lnTo>
                      <a:lnTo>
                        <a:pt x="264" y="960"/>
                      </a:lnTo>
                      <a:lnTo>
                        <a:pt x="264" y="978"/>
                      </a:lnTo>
                      <a:lnTo>
                        <a:pt x="258" y="990"/>
                      </a:lnTo>
                      <a:lnTo>
                        <a:pt x="252" y="996"/>
                      </a:lnTo>
                      <a:lnTo>
                        <a:pt x="234" y="996"/>
                      </a:lnTo>
                      <a:lnTo>
                        <a:pt x="216" y="990"/>
                      </a:lnTo>
                      <a:lnTo>
                        <a:pt x="186" y="990"/>
                      </a:lnTo>
                      <a:lnTo>
                        <a:pt x="168" y="1008"/>
                      </a:lnTo>
                      <a:lnTo>
                        <a:pt x="162" y="1020"/>
                      </a:lnTo>
                      <a:lnTo>
                        <a:pt x="162" y="1044"/>
                      </a:lnTo>
                      <a:lnTo>
                        <a:pt x="156" y="1050"/>
                      </a:lnTo>
                      <a:lnTo>
                        <a:pt x="126" y="1044"/>
                      </a:lnTo>
                      <a:lnTo>
                        <a:pt x="114" y="1050"/>
                      </a:lnTo>
                      <a:lnTo>
                        <a:pt x="108" y="1044"/>
                      </a:lnTo>
                      <a:lnTo>
                        <a:pt x="102" y="1032"/>
                      </a:lnTo>
                      <a:lnTo>
                        <a:pt x="96" y="1026"/>
                      </a:lnTo>
                      <a:lnTo>
                        <a:pt x="84" y="1026"/>
                      </a:lnTo>
                      <a:lnTo>
                        <a:pt x="72" y="1038"/>
                      </a:lnTo>
                      <a:lnTo>
                        <a:pt x="48" y="1038"/>
                      </a:lnTo>
                      <a:lnTo>
                        <a:pt x="48" y="1056"/>
                      </a:lnTo>
                      <a:lnTo>
                        <a:pt x="36" y="1062"/>
                      </a:lnTo>
                      <a:lnTo>
                        <a:pt x="30" y="1068"/>
                      </a:lnTo>
                      <a:lnTo>
                        <a:pt x="18" y="1068"/>
                      </a:lnTo>
                      <a:lnTo>
                        <a:pt x="6" y="1074"/>
                      </a:lnTo>
                      <a:lnTo>
                        <a:pt x="0" y="1080"/>
                      </a:lnTo>
                      <a:lnTo>
                        <a:pt x="0" y="1086"/>
                      </a:lnTo>
                      <a:lnTo>
                        <a:pt x="12" y="1092"/>
                      </a:lnTo>
                      <a:lnTo>
                        <a:pt x="18" y="1104"/>
                      </a:lnTo>
                      <a:lnTo>
                        <a:pt x="18" y="1116"/>
                      </a:lnTo>
                      <a:lnTo>
                        <a:pt x="0" y="1116"/>
                      </a:lnTo>
                      <a:lnTo>
                        <a:pt x="0" y="1140"/>
                      </a:lnTo>
                      <a:lnTo>
                        <a:pt x="18" y="1140"/>
                      </a:lnTo>
                      <a:lnTo>
                        <a:pt x="18" y="1152"/>
                      </a:lnTo>
                      <a:lnTo>
                        <a:pt x="12" y="1164"/>
                      </a:lnTo>
                      <a:lnTo>
                        <a:pt x="12" y="1176"/>
                      </a:lnTo>
                      <a:lnTo>
                        <a:pt x="24" y="1188"/>
                      </a:lnTo>
                      <a:lnTo>
                        <a:pt x="36" y="1188"/>
                      </a:lnTo>
                      <a:lnTo>
                        <a:pt x="42" y="1182"/>
                      </a:lnTo>
                      <a:lnTo>
                        <a:pt x="66" y="1182"/>
                      </a:lnTo>
                      <a:lnTo>
                        <a:pt x="78" y="1188"/>
                      </a:lnTo>
                      <a:lnTo>
                        <a:pt x="84" y="1188"/>
                      </a:lnTo>
                      <a:lnTo>
                        <a:pt x="96" y="1194"/>
                      </a:lnTo>
                      <a:lnTo>
                        <a:pt x="102" y="1200"/>
                      </a:lnTo>
                      <a:lnTo>
                        <a:pt x="102" y="1242"/>
                      </a:lnTo>
                      <a:lnTo>
                        <a:pt x="114" y="1266"/>
                      </a:lnTo>
                      <a:lnTo>
                        <a:pt x="120" y="1272"/>
                      </a:lnTo>
                      <a:lnTo>
                        <a:pt x="126" y="1272"/>
                      </a:lnTo>
                      <a:lnTo>
                        <a:pt x="138" y="1284"/>
                      </a:lnTo>
                      <a:lnTo>
                        <a:pt x="132" y="1290"/>
                      </a:lnTo>
                      <a:lnTo>
                        <a:pt x="102" y="1290"/>
                      </a:lnTo>
                      <a:lnTo>
                        <a:pt x="96" y="1296"/>
                      </a:lnTo>
                      <a:lnTo>
                        <a:pt x="96" y="1308"/>
                      </a:lnTo>
                      <a:lnTo>
                        <a:pt x="108" y="1314"/>
                      </a:lnTo>
                      <a:lnTo>
                        <a:pt x="114" y="1320"/>
                      </a:lnTo>
                      <a:lnTo>
                        <a:pt x="162" y="1320"/>
                      </a:lnTo>
                      <a:lnTo>
                        <a:pt x="168" y="1332"/>
                      </a:lnTo>
                      <a:lnTo>
                        <a:pt x="180" y="1332"/>
                      </a:lnTo>
                      <a:lnTo>
                        <a:pt x="192" y="1338"/>
                      </a:lnTo>
                      <a:lnTo>
                        <a:pt x="204" y="1350"/>
                      </a:lnTo>
                      <a:lnTo>
                        <a:pt x="216" y="1374"/>
                      </a:lnTo>
                      <a:lnTo>
                        <a:pt x="216" y="1398"/>
                      </a:lnTo>
                      <a:lnTo>
                        <a:pt x="252" y="1410"/>
                      </a:lnTo>
                      <a:lnTo>
                        <a:pt x="264" y="1404"/>
                      </a:lnTo>
                      <a:lnTo>
                        <a:pt x="264" y="1410"/>
                      </a:lnTo>
                      <a:lnTo>
                        <a:pt x="270" y="1416"/>
                      </a:lnTo>
                      <a:lnTo>
                        <a:pt x="276" y="1428"/>
                      </a:lnTo>
                      <a:lnTo>
                        <a:pt x="288" y="1434"/>
                      </a:lnTo>
                      <a:lnTo>
                        <a:pt x="366" y="1434"/>
                      </a:lnTo>
                      <a:lnTo>
                        <a:pt x="378" y="1428"/>
                      </a:lnTo>
                      <a:lnTo>
                        <a:pt x="384" y="1416"/>
                      </a:lnTo>
                      <a:lnTo>
                        <a:pt x="402" y="1410"/>
                      </a:lnTo>
                      <a:lnTo>
                        <a:pt x="426" y="1398"/>
                      </a:lnTo>
                      <a:lnTo>
                        <a:pt x="438" y="1398"/>
                      </a:lnTo>
                      <a:lnTo>
                        <a:pt x="456" y="1410"/>
                      </a:lnTo>
                      <a:lnTo>
                        <a:pt x="480" y="1434"/>
                      </a:lnTo>
                      <a:lnTo>
                        <a:pt x="522" y="1434"/>
                      </a:lnTo>
                      <a:lnTo>
                        <a:pt x="522" y="1494"/>
                      </a:lnTo>
                      <a:lnTo>
                        <a:pt x="516" y="1500"/>
                      </a:lnTo>
                      <a:lnTo>
                        <a:pt x="498" y="1500"/>
                      </a:lnTo>
                      <a:lnTo>
                        <a:pt x="498" y="1506"/>
                      </a:lnTo>
                      <a:lnTo>
                        <a:pt x="504" y="1512"/>
                      </a:lnTo>
                      <a:lnTo>
                        <a:pt x="504" y="1536"/>
                      </a:lnTo>
                      <a:lnTo>
                        <a:pt x="498" y="1548"/>
                      </a:lnTo>
                      <a:lnTo>
                        <a:pt x="486" y="1554"/>
                      </a:lnTo>
                      <a:lnTo>
                        <a:pt x="456" y="1554"/>
                      </a:lnTo>
                      <a:lnTo>
                        <a:pt x="474" y="1578"/>
                      </a:lnTo>
                      <a:lnTo>
                        <a:pt x="456" y="1584"/>
                      </a:lnTo>
                      <a:lnTo>
                        <a:pt x="456" y="1608"/>
                      </a:lnTo>
                      <a:lnTo>
                        <a:pt x="480" y="1620"/>
                      </a:lnTo>
                      <a:lnTo>
                        <a:pt x="492" y="1620"/>
                      </a:lnTo>
                      <a:lnTo>
                        <a:pt x="498" y="1626"/>
                      </a:lnTo>
                      <a:lnTo>
                        <a:pt x="504" y="1638"/>
                      </a:lnTo>
                      <a:lnTo>
                        <a:pt x="522" y="1656"/>
                      </a:lnTo>
                      <a:lnTo>
                        <a:pt x="522" y="1668"/>
                      </a:lnTo>
                      <a:lnTo>
                        <a:pt x="510" y="1674"/>
                      </a:lnTo>
                      <a:lnTo>
                        <a:pt x="504" y="1680"/>
                      </a:lnTo>
                      <a:lnTo>
                        <a:pt x="498" y="1680"/>
                      </a:lnTo>
                      <a:lnTo>
                        <a:pt x="486" y="1698"/>
                      </a:lnTo>
                      <a:lnTo>
                        <a:pt x="474" y="1686"/>
                      </a:lnTo>
                      <a:lnTo>
                        <a:pt x="474" y="1668"/>
                      </a:lnTo>
                      <a:lnTo>
                        <a:pt x="462" y="1668"/>
                      </a:lnTo>
                      <a:lnTo>
                        <a:pt x="456" y="1674"/>
                      </a:lnTo>
                      <a:lnTo>
                        <a:pt x="450" y="1674"/>
                      </a:lnTo>
                      <a:lnTo>
                        <a:pt x="450" y="1692"/>
                      </a:lnTo>
                      <a:lnTo>
                        <a:pt x="456" y="1698"/>
                      </a:lnTo>
                      <a:lnTo>
                        <a:pt x="462" y="1710"/>
                      </a:lnTo>
                      <a:lnTo>
                        <a:pt x="474" y="1722"/>
                      </a:lnTo>
                      <a:lnTo>
                        <a:pt x="480" y="1722"/>
                      </a:lnTo>
                      <a:lnTo>
                        <a:pt x="480" y="1734"/>
                      </a:lnTo>
                      <a:lnTo>
                        <a:pt x="474" y="1740"/>
                      </a:lnTo>
                      <a:lnTo>
                        <a:pt x="474" y="1758"/>
                      </a:lnTo>
                      <a:lnTo>
                        <a:pt x="480" y="1764"/>
                      </a:lnTo>
                      <a:lnTo>
                        <a:pt x="510" y="1764"/>
                      </a:lnTo>
                      <a:lnTo>
                        <a:pt x="516" y="1776"/>
                      </a:lnTo>
                      <a:lnTo>
                        <a:pt x="528" y="1788"/>
                      </a:lnTo>
                      <a:lnTo>
                        <a:pt x="540" y="1794"/>
                      </a:lnTo>
                      <a:lnTo>
                        <a:pt x="552" y="1794"/>
                      </a:lnTo>
                      <a:lnTo>
                        <a:pt x="558" y="1800"/>
                      </a:lnTo>
                      <a:lnTo>
                        <a:pt x="564" y="1800"/>
                      </a:lnTo>
                      <a:lnTo>
                        <a:pt x="582" y="1818"/>
                      </a:lnTo>
                      <a:lnTo>
                        <a:pt x="600" y="1812"/>
                      </a:lnTo>
                      <a:lnTo>
                        <a:pt x="600" y="1830"/>
                      </a:lnTo>
                      <a:lnTo>
                        <a:pt x="612" y="1836"/>
                      </a:lnTo>
                      <a:lnTo>
                        <a:pt x="624" y="1836"/>
                      </a:lnTo>
                      <a:lnTo>
                        <a:pt x="666" y="1872"/>
                      </a:lnTo>
                      <a:lnTo>
                        <a:pt x="690" y="1854"/>
                      </a:lnTo>
                      <a:lnTo>
                        <a:pt x="696" y="1848"/>
                      </a:lnTo>
                      <a:lnTo>
                        <a:pt x="708" y="1842"/>
                      </a:lnTo>
                      <a:lnTo>
                        <a:pt x="720" y="1842"/>
                      </a:lnTo>
                      <a:lnTo>
                        <a:pt x="732" y="1848"/>
                      </a:lnTo>
                      <a:lnTo>
                        <a:pt x="744" y="1860"/>
                      </a:lnTo>
                      <a:lnTo>
                        <a:pt x="750" y="1872"/>
                      </a:lnTo>
                      <a:lnTo>
                        <a:pt x="762" y="1878"/>
                      </a:lnTo>
                      <a:lnTo>
                        <a:pt x="780" y="1896"/>
                      </a:lnTo>
                      <a:lnTo>
                        <a:pt x="822" y="1902"/>
                      </a:lnTo>
                      <a:lnTo>
                        <a:pt x="828" y="1914"/>
                      </a:lnTo>
                      <a:lnTo>
                        <a:pt x="834" y="1920"/>
                      </a:lnTo>
                      <a:lnTo>
                        <a:pt x="840" y="1932"/>
                      </a:lnTo>
                      <a:lnTo>
                        <a:pt x="846" y="1938"/>
                      </a:lnTo>
                      <a:lnTo>
                        <a:pt x="846" y="1950"/>
                      </a:lnTo>
                      <a:lnTo>
                        <a:pt x="858" y="1950"/>
                      </a:lnTo>
                      <a:lnTo>
                        <a:pt x="858" y="1944"/>
                      </a:lnTo>
                      <a:lnTo>
                        <a:pt x="864" y="1938"/>
                      </a:lnTo>
                      <a:lnTo>
                        <a:pt x="870" y="1926"/>
                      </a:lnTo>
                      <a:lnTo>
                        <a:pt x="882" y="1926"/>
                      </a:lnTo>
                      <a:lnTo>
                        <a:pt x="888" y="1932"/>
                      </a:lnTo>
                      <a:lnTo>
                        <a:pt x="894" y="1944"/>
                      </a:lnTo>
                      <a:lnTo>
                        <a:pt x="894" y="1962"/>
                      </a:lnTo>
                      <a:lnTo>
                        <a:pt x="924" y="1992"/>
                      </a:lnTo>
                      <a:lnTo>
                        <a:pt x="936" y="1998"/>
                      </a:lnTo>
                      <a:lnTo>
                        <a:pt x="942" y="1992"/>
                      </a:lnTo>
                      <a:lnTo>
                        <a:pt x="954" y="1986"/>
                      </a:lnTo>
                      <a:lnTo>
                        <a:pt x="960" y="1986"/>
                      </a:lnTo>
                      <a:lnTo>
                        <a:pt x="966" y="1992"/>
                      </a:lnTo>
                      <a:lnTo>
                        <a:pt x="966" y="1998"/>
                      </a:lnTo>
                      <a:lnTo>
                        <a:pt x="960" y="2004"/>
                      </a:lnTo>
                      <a:lnTo>
                        <a:pt x="960" y="2010"/>
                      </a:lnTo>
                      <a:lnTo>
                        <a:pt x="966" y="2010"/>
                      </a:lnTo>
                      <a:lnTo>
                        <a:pt x="972" y="2016"/>
                      </a:lnTo>
                      <a:lnTo>
                        <a:pt x="990" y="2022"/>
                      </a:lnTo>
                      <a:lnTo>
                        <a:pt x="1002" y="2022"/>
                      </a:lnTo>
                      <a:lnTo>
                        <a:pt x="1008" y="2016"/>
                      </a:lnTo>
                      <a:lnTo>
                        <a:pt x="1014" y="2016"/>
                      </a:lnTo>
                      <a:lnTo>
                        <a:pt x="1014" y="2034"/>
                      </a:lnTo>
                      <a:lnTo>
                        <a:pt x="1020" y="2040"/>
                      </a:lnTo>
                      <a:lnTo>
                        <a:pt x="1032" y="2040"/>
                      </a:lnTo>
                      <a:lnTo>
                        <a:pt x="1044" y="2028"/>
                      </a:lnTo>
                      <a:lnTo>
                        <a:pt x="1044" y="2022"/>
                      </a:lnTo>
                      <a:lnTo>
                        <a:pt x="1044" y="2034"/>
                      </a:lnTo>
                      <a:lnTo>
                        <a:pt x="1050" y="2040"/>
                      </a:lnTo>
                      <a:lnTo>
                        <a:pt x="1068" y="2040"/>
                      </a:lnTo>
                      <a:lnTo>
                        <a:pt x="1074" y="2034"/>
                      </a:lnTo>
                      <a:lnTo>
                        <a:pt x="1074" y="2028"/>
                      </a:lnTo>
                      <a:lnTo>
                        <a:pt x="1086" y="2034"/>
                      </a:lnTo>
                      <a:lnTo>
                        <a:pt x="1092" y="2040"/>
                      </a:lnTo>
                      <a:lnTo>
                        <a:pt x="1110" y="2046"/>
                      </a:lnTo>
                      <a:lnTo>
                        <a:pt x="1134" y="2058"/>
                      </a:lnTo>
                      <a:lnTo>
                        <a:pt x="1158" y="2058"/>
                      </a:lnTo>
                      <a:lnTo>
                        <a:pt x="1176" y="2040"/>
                      </a:lnTo>
                      <a:lnTo>
                        <a:pt x="1194" y="2034"/>
                      </a:lnTo>
                      <a:lnTo>
                        <a:pt x="1206" y="2028"/>
                      </a:lnTo>
                      <a:lnTo>
                        <a:pt x="1212" y="2028"/>
                      </a:lnTo>
                      <a:lnTo>
                        <a:pt x="1224" y="2034"/>
                      </a:lnTo>
                      <a:lnTo>
                        <a:pt x="1230" y="2040"/>
                      </a:lnTo>
                      <a:lnTo>
                        <a:pt x="1230" y="2088"/>
                      </a:lnTo>
                      <a:lnTo>
                        <a:pt x="1236" y="2094"/>
                      </a:lnTo>
                      <a:lnTo>
                        <a:pt x="1242" y="2094"/>
                      </a:lnTo>
                      <a:lnTo>
                        <a:pt x="1242" y="2088"/>
                      </a:lnTo>
                      <a:lnTo>
                        <a:pt x="1248" y="2082"/>
                      </a:lnTo>
                      <a:lnTo>
                        <a:pt x="1254" y="2070"/>
                      </a:lnTo>
                      <a:lnTo>
                        <a:pt x="1266" y="2052"/>
                      </a:lnTo>
                      <a:lnTo>
                        <a:pt x="1272" y="2040"/>
                      </a:lnTo>
                      <a:lnTo>
                        <a:pt x="1284" y="2028"/>
                      </a:lnTo>
                      <a:lnTo>
                        <a:pt x="1290" y="2016"/>
                      </a:lnTo>
                      <a:lnTo>
                        <a:pt x="1302" y="2016"/>
                      </a:lnTo>
                      <a:lnTo>
                        <a:pt x="1314" y="2022"/>
                      </a:lnTo>
                      <a:lnTo>
                        <a:pt x="1338" y="2022"/>
                      </a:lnTo>
                      <a:lnTo>
                        <a:pt x="1338" y="2046"/>
                      </a:lnTo>
                      <a:lnTo>
                        <a:pt x="1344" y="2046"/>
                      </a:lnTo>
                      <a:lnTo>
                        <a:pt x="1350" y="2040"/>
                      </a:lnTo>
                      <a:lnTo>
                        <a:pt x="1362" y="2034"/>
                      </a:lnTo>
                      <a:lnTo>
                        <a:pt x="1374" y="2034"/>
                      </a:lnTo>
                      <a:lnTo>
                        <a:pt x="1386" y="2028"/>
                      </a:lnTo>
                      <a:lnTo>
                        <a:pt x="1398" y="2028"/>
                      </a:lnTo>
                      <a:lnTo>
                        <a:pt x="1410" y="2034"/>
                      </a:lnTo>
                      <a:lnTo>
                        <a:pt x="1422" y="2046"/>
                      </a:lnTo>
                      <a:lnTo>
                        <a:pt x="1428" y="2058"/>
                      </a:lnTo>
                      <a:lnTo>
                        <a:pt x="1428" y="2064"/>
                      </a:lnTo>
                      <a:lnTo>
                        <a:pt x="1482" y="2064"/>
                      </a:lnTo>
                      <a:lnTo>
                        <a:pt x="1494" y="2052"/>
                      </a:lnTo>
                      <a:lnTo>
                        <a:pt x="1494" y="2034"/>
                      </a:lnTo>
                      <a:lnTo>
                        <a:pt x="1488" y="2022"/>
                      </a:lnTo>
                      <a:lnTo>
                        <a:pt x="1518" y="2022"/>
                      </a:lnTo>
                      <a:lnTo>
                        <a:pt x="1524" y="2016"/>
                      </a:lnTo>
                      <a:lnTo>
                        <a:pt x="1524" y="1992"/>
                      </a:lnTo>
                      <a:lnTo>
                        <a:pt x="1518" y="1986"/>
                      </a:lnTo>
                      <a:lnTo>
                        <a:pt x="1518" y="1980"/>
                      </a:lnTo>
                      <a:lnTo>
                        <a:pt x="1554" y="1980"/>
                      </a:lnTo>
                      <a:lnTo>
                        <a:pt x="1578" y="1956"/>
                      </a:lnTo>
                      <a:lnTo>
                        <a:pt x="1590" y="1950"/>
                      </a:lnTo>
                      <a:lnTo>
                        <a:pt x="1602" y="1938"/>
                      </a:lnTo>
                      <a:lnTo>
                        <a:pt x="1620" y="1938"/>
                      </a:lnTo>
                      <a:lnTo>
                        <a:pt x="1632" y="1944"/>
                      </a:lnTo>
                      <a:lnTo>
                        <a:pt x="1650" y="1956"/>
                      </a:lnTo>
                      <a:lnTo>
                        <a:pt x="1668" y="1956"/>
                      </a:lnTo>
                      <a:lnTo>
                        <a:pt x="1668" y="1932"/>
                      </a:lnTo>
                      <a:lnTo>
                        <a:pt x="1680" y="1920"/>
                      </a:lnTo>
                      <a:lnTo>
                        <a:pt x="1716" y="1938"/>
                      </a:lnTo>
                      <a:lnTo>
                        <a:pt x="1722" y="1944"/>
                      </a:lnTo>
                      <a:lnTo>
                        <a:pt x="1710" y="1956"/>
                      </a:lnTo>
                      <a:lnTo>
                        <a:pt x="1704" y="1956"/>
                      </a:lnTo>
                      <a:lnTo>
                        <a:pt x="1710" y="1962"/>
                      </a:lnTo>
                      <a:lnTo>
                        <a:pt x="1740" y="1962"/>
                      </a:lnTo>
                      <a:lnTo>
                        <a:pt x="1758" y="1992"/>
                      </a:lnTo>
                      <a:lnTo>
                        <a:pt x="1752" y="1992"/>
                      </a:lnTo>
                      <a:lnTo>
                        <a:pt x="1740" y="2004"/>
                      </a:lnTo>
                      <a:lnTo>
                        <a:pt x="1740" y="2010"/>
                      </a:lnTo>
                      <a:lnTo>
                        <a:pt x="1806" y="2010"/>
                      </a:lnTo>
                      <a:lnTo>
                        <a:pt x="1812" y="2016"/>
                      </a:lnTo>
                      <a:lnTo>
                        <a:pt x="1818" y="2016"/>
                      </a:lnTo>
                      <a:lnTo>
                        <a:pt x="1824" y="1998"/>
                      </a:lnTo>
                      <a:lnTo>
                        <a:pt x="1830" y="1998"/>
                      </a:lnTo>
                      <a:lnTo>
                        <a:pt x="1836" y="2004"/>
                      </a:lnTo>
                      <a:lnTo>
                        <a:pt x="1842" y="2016"/>
                      </a:lnTo>
                      <a:lnTo>
                        <a:pt x="1854" y="2022"/>
                      </a:lnTo>
                      <a:lnTo>
                        <a:pt x="1872" y="2058"/>
                      </a:lnTo>
                      <a:lnTo>
                        <a:pt x="1878" y="2064"/>
                      </a:lnTo>
                      <a:lnTo>
                        <a:pt x="1878" y="2070"/>
                      </a:lnTo>
                      <a:lnTo>
                        <a:pt x="1914" y="2070"/>
                      </a:lnTo>
                      <a:lnTo>
                        <a:pt x="1920" y="2076"/>
                      </a:lnTo>
                      <a:lnTo>
                        <a:pt x="1920" y="2106"/>
                      </a:lnTo>
                      <a:lnTo>
                        <a:pt x="1932" y="2130"/>
                      </a:lnTo>
                      <a:lnTo>
                        <a:pt x="1944" y="2190"/>
                      </a:lnTo>
                      <a:lnTo>
                        <a:pt x="1932" y="2190"/>
                      </a:lnTo>
                      <a:lnTo>
                        <a:pt x="1926" y="2196"/>
                      </a:lnTo>
                      <a:lnTo>
                        <a:pt x="1914" y="2196"/>
                      </a:lnTo>
                      <a:lnTo>
                        <a:pt x="1932" y="2214"/>
                      </a:lnTo>
                      <a:lnTo>
                        <a:pt x="1932" y="2220"/>
                      </a:lnTo>
                      <a:lnTo>
                        <a:pt x="1926" y="2232"/>
                      </a:lnTo>
                      <a:lnTo>
                        <a:pt x="1920" y="2238"/>
                      </a:lnTo>
                      <a:lnTo>
                        <a:pt x="1908" y="2238"/>
                      </a:lnTo>
                      <a:lnTo>
                        <a:pt x="1902" y="2232"/>
                      </a:lnTo>
                      <a:lnTo>
                        <a:pt x="1902" y="2268"/>
                      </a:lnTo>
                      <a:lnTo>
                        <a:pt x="1896" y="2274"/>
                      </a:lnTo>
                      <a:lnTo>
                        <a:pt x="1884" y="2274"/>
                      </a:lnTo>
                      <a:lnTo>
                        <a:pt x="1890" y="2304"/>
                      </a:lnTo>
                      <a:lnTo>
                        <a:pt x="1878" y="2304"/>
                      </a:lnTo>
                      <a:lnTo>
                        <a:pt x="1878" y="2322"/>
                      </a:lnTo>
                      <a:lnTo>
                        <a:pt x="1896" y="2340"/>
                      </a:lnTo>
                      <a:lnTo>
                        <a:pt x="1902" y="2352"/>
                      </a:lnTo>
                      <a:lnTo>
                        <a:pt x="1890" y="2370"/>
                      </a:lnTo>
                      <a:lnTo>
                        <a:pt x="1902" y="2364"/>
                      </a:lnTo>
                      <a:lnTo>
                        <a:pt x="1908" y="2358"/>
                      </a:lnTo>
                      <a:lnTo>
                        <a:pt x="1920" y="2358"/>
                      </a:lnTo>
                      <a:lnTo>
                        <a:pt x="1926" y="2352"/>
                      </a:lnTo>
                      <a:lnTo>
                        <a:pt x="1986" y="2352"/>
                      </a:lnTo>
                      <a:lnTo>
                        <a:pt x="1956" y="2376"/>
                      </a:lnTo>
                      <a:lnTo>
                        <a:pt x="1980" y="2394"/>
                      </a:lnTo>
                      <a:lnTo>
                        <a:pt x="1992" y="2436"/>
                      </a:lnTo>
                      <a:lnTo>
                        <a:pt x="2022" y="2436"/>
                      </a:lnTo>
                      <a:lnTo>
                        <a:pt x="2034" y="2442"/>
                      </a:lnTo>
                      <a:lnTo>
                        <a:pt x="2040" y="2448"/>
                      </a:lnTo>
                      <a:lnTo>
                        <a:pt x="2040" y="2454"/>
                      </a:lnTo>
                      <a:lnTo>
                        <a:pt x="2034" y="2460"/>
                      </a:lnTo>
                      <a:lnTo>
                        <a:pt x="2022" y="2460"/>
                      </a:lnTo>
                      <a:lnTo>
                        <a:pt x="2016" y="2466"/>
                      </a:lnTo>
                      <a:lnTo>
                        <a:pt x="2028" y="2478"/>
                      </a:lnTo>
                      <a:lnTo>
                        <a:pt x="2028" y="2490"/>
                      </a:lnTo>
                      <a:lnTo>
                        <a:pt x="2022" y="2496"/>
                      </a:lnTo>
                      <a:lnTo>
                        <a:pt x="2022" y="2502"/>
                      </a:lnTo>
                      <a:lnTo>
                        <a:pt x="2016" y="2514"/>
                      </a:lnTo>
                      <a:lnTo>
                        <a:pt x="2070" y="2520"/>
                      </a:lnTo>
                      <a:lnTo>
                        <a:pt x="2082" y="2550"/>
                      </a:lnTo>
                      <a:lnTo>
                        <a:pt x="2094" y="2550"/>
                      </a:lnTo>
                      <a:lnTo>
                        <a:pt x="2094" y="2568"/>
                      </a:lnTo>
                      <a:lnTo>
                        <a:pt x="2136" y="2568"/>
                      </a:lnTo>
                      <a:lnTo>
                        <a:pt x="2136" y="2562"/>
                      </a:lnTo>
                      <a:lnTo>
                        <a:pt x="2154" y="2544"/>
                      </a:lnTo>
                      <a:lnTo>
                        <a:pt x="2166" y="2544"/>
                      </a:lnTo>
                      <a:lnTo>
                        <a:pt x="2172" y="2550"/>
                      </a:lnTo>
                      <a:lnTo>
                        <a:pt x="2172" y="2592"/>
                      </a:lnTo>
                      <a:lnTo>
                        <a:pt x="2214" y="2592"/>
                      </a:lnTo>
                      <a:lnTo>
                        <a:pt x="2214" y="2556"/>
                      </a:lnTo>
                      <a:lnTo>
                        <a:pt x="2190" y="2532"/>
                      </a:lnTo>
                      <a:lnTo>
                        <a:pt x="2190" y="2490"/>
                      </a:lnTo>
                      <a:lnTo>
                        <a:pt x="2196" y="2484"/>
                      </a:lnTo>
                      <a:lnTo>
                        <a:pt x="2232" y="2490"/>
                      </a:lnTo>
                      <a:lnTo>
                        <a:pt x="2232" y="2472"/>
                      </a:lnTo>
                      <a:lnTo>
                        <a:pt x="2238" y="2460"/>
                      </a:lnTo>
                      <a:lnTo>
                        <a:pt x="2250" y="2460"/>
                      </a:lnTo>
                      <a:lnTo>
                        <a:pt x="2274" y="2484"/>
                      </a:lnTo>
                      <a:lnTo>
                        <a:pt x="2286" y="2484"/>
                      </a:lnTo>
                      <a:lnTo>
                        <a:pt x="2292" y="2478"/>
                      </a:lnTo>
                      <a:lnTo>
                        <a:pt x="2298" y="2466"/>
                      </a:lnTo>
                      <a:lnTo>
                        <a:pt x="2304" y="2460"/>
                      </a:lnTo>
                      <a:lnTo>
                        <a:pt x="2322" y="2478"/>
                      </a:lnTo>
                      <a:lnTo>
                        <a:pt x="2322" y="2460"/>
                      </a:lnTo>
                      <a:lnTo>
                        <a:pt x="2328" y="2460"/>
                      </a:lnTo>
                      <a:lnTo>
                        <a:pt x="2340" y="2478"/>
                      </a:lnTo>
                      <a:lnTo>
                        <a:pt x="2346" y="2484"/>
                      </a:lnTo>
                      <a:lnTo>
                        <a:pt x="2364" y="2484"/>
                      </a:lnTo>
                      <a:lnTo>
                        <a:pt x="2364" y="2472"/>
                      </a:lnTo>
                      <a:lnTo>
                        <a:pt x="2352" y="2460"/>
                      </a:lnTo>
                      <a:lnTo>
                        <a:pt x="2370" y="2460"/>
                      </a:lnTo>
                      <a:lnTo>
                        <a:pt x="2376" y="2466"/>
                      </a:lnTo>
                      <a:lnTo>
                        <a:pt x="2382" y="2460"/>
                      </a:lnTo>
                      <a:lnTo>
                        <a:pt x="2400" y="2460"/>
                      </a:lnTo>
                      <a:lnTo>
                        <a:pt x="2400" y="2454"/>
                      </a:lnTo>
                      <a:lnTo>
                        <a:pt x="2406" y="2442"/>
                      </a:lnTo>
                      <a:lnTo>
                        <a:pt x="2406" y="2430"/>
                      </a:lnTo>
                      <a:lnTo>
                        <a:pt x="2412" y="2424"/>
                      </a:lnTo>
                      <a:lnTo>
                        <a:pt x="2424" y="2418"/>
                      </a:lnTo>
                      <a:lnTo>
                        <a:pt x="2430" y="2412"/>
                      </a:lnTo>
                      <a:lnTo>
                        <a:pt x="2436" y="2412"/>
                      </a:lnTo>
                      <a:lnTo>
                        <a:pt x="2466" y="2448"/>
                      </a:lnTo>
                      <a:lnTo>
                        <a:pt x="2496" y="2442"/>
                      </a:lnTo>
                      <a:lnTo>
                        <a:pt x="2508" y="2454"/>
                      </a:lnTo>
                      <a:lnTo>
                        <a:pt x="2538" y="2454"/>
                      </a:lnTo>
                      <a:lnTo>
                        <a:pt x="2544" y="2460"/>
                      </a:lnTo>
                      <a:lnTo>
                        <a:pt x="2544" y="2466"/>
                      </a:lnTo>
                      <a:lnTo>
                        <a:pt x="2526" y="2484"/>
                      </a:lnTo>
                      <a:lnTo>
                        <a:pt x="2532" y="2502"/>
                      </a:lnTo>
                      <a:lnTo>
                        <a:pt x="2544" y="2508"/>
                      </a:lnTo>
                      <a:lnTo>
                        <a:pt x="2544" y="2526"/>
                      </a:lnTo>
                      <a:lnTo>
                        <a:pt x="2562" y="2526"/>
                      </a:lnTo>
                      <a:lnTo>
                        <a:pt x="2568" y="2532"/>
                      </a:lnTo>
                      <a:lnTo>
                        <a:pt x="2574" y="2544"/>
                      </a:lnTo>
                      <a:lnTo>
                        <a:pt x="2586" y="2550"/>
                      </a:lnTo>
                      <a:lnTo>
                        <a:pt x="2616" y="2550"/>
                      </a:lnTo>
                      <a:lnTo>
                        <a:pt x="2622" y="2556"/>
                      </a:lnTo>
                      <a:lnTo>
                        <a:pt x="2628" y="2556"/>
                      </a:lnTo>
                      <a:lnTo>
                        <a:pt x="2676" y="2526"/>
                      </a:lnTo>
                      <a:lnTo>
                        <a:pt x="2694" y="2538"/>
                      </a:lnTo>
                      <a:lnTo>
                        <a:pt x="2718" y="2538"/>
                      </a:lnTo>
                      <a:lnTo>
                        <a:pt x="2736" y="2544"/>
                      </a:lnTo>
                      <a:lnTo>
                        <a:pt x="2748" y="2544"/>
                      </a:lnTo>
                      <a:lnTo>
                        <a:pt x="2760" y="2550"/>
                      </a:lnTo>
                      <a:lnTo>
                        <a:pt x="2766" y="2556"/>
                      </a:lnTo>
                      <a:lnTo>
                        <a:pt x="2772" y="2568"/>
                      </a:lnTo>
                      <a:lnTo>
                        <a:pt x="2766" y="2580"/>
                      </a:lnTo>
                      <a:lnTo>
                        <a:pt x="2766" y="2604"/>
                      </a:lnTo>
                      <a:lnTo>
                        <a:pt x="2760" y="2616"/>
                      </a:lnTo>
                      <a:lnTo>
                        <a:pt x="2766" y="2628"/>
                      </a:lnTo>
                      <a:lnTo>
                        <a:pt x="2772" y="2634"/>
                      </a:lnTo>
                      <a:lnTo>
                        <a:pt x="2784" y="2640"/>
                      </a:lnTo>
                      <a:lnTo>
                        <a:pt x="2790" y="2652"/>
                      </a:lnTo>
                      <a:lnTo>
                        <a:pt x="2802" y="2658"/>
                      </a:lnTo>
                      <a:lnTo>
                        <a:pt x="2808" y="2664"/>
                      </a:lnTo>
                      <a:lnTo>
                        <a:pt x="2826" y="2664"/>
                      </a:lnTo>
                      <a:lnTo>
                        <a:pt x="2832" y="2640"/>
                      </a:lnTo>
                      <a:lnTo>
                        <a:pt x="2832" y="2634"/>
                      </a:lnTo>
                      <a:lnTo>
                        <a:pt x="2826" y="2628"/>
                      </a:lnTo>
                      <a:lnTo>
                        <a:pt x="2826" y="2586"/>
                      </a:lnTo>
                      <a:lnTo>
                        <a:pt x="2832" y="2568"/>
                      </a:lnTo>
                      <a:lnTo>
                        <a:pt x="2844" y="2556"/>
                      </a:lnTo>
                      <a:lnTo>
                        <a:pt x="2856" y="2550"/>
                      </a:lnTo>
                      <a:lnTo>
                        <a:pt x="2886" y="2550"/>
                      </a:lnTo>
                      <a:lnTo>
                        <a:pt x="2898" y="2544"/>
                      </a:lnTo>
                      <a:lnTo>
                        <a:pt x="2910" y="2544"/>
                      </a:lnTo>
                      <a:lnTo>
                        <a:pt x="2922" y="2538"/>
                      </a:lnTo>
                      <a:lnTo>
                        <a:pt x="2940" y="2538"/>
                      </a:lnTo>
                      <a:lnTo>
                        <a:pt x="2964" y="2532"/>
                      </a:lnTo>
                      <a:lnTo>
                        <a:pt x="2982" y="2526"/>
                      </a:lnTo>
                      <a:lnTo>
                        <a:pt x="3000" y="2508"/>
                      </a:lnTo>
                      <a:lnTo>
                        <a:pt x="3000" y="2466"/>
                      </a:lnTo>
                      <a:lnTo>
                        <a:pt x="3006" y="2454"/>
                      </a:lnTo>
                      <a:lnTo>
                        <a:pt x="3012" y="2448"/>
                      </a:lnTo>
                      <a:lnTo>
                        <a:pt x="3024" y="2460"/>
                      </a:lnTo>
                      <a:lnTo>
                        <a:pt x="3036" y="2484"/>
                      </a:lnTo>
                      <a:lnTo>
                        <a:pt x="3042" y="2490"/>
                      </a:lnTo>
                      <a:lnTo>
                        <a:pt x="3048" y="2490"/>
                      </a:lnTo>
                      <a:lnTo>
                        <a:pt x="3054" y="2484"/>
                      </a:lnTo>
                      <a:lnTo>
                        <a:pt x="3066" y="2478"/>
                      </a:lnTo>
                      <a:lnTo>
                        <a:pt x="3072" y="2466"/>
                      </a:lnTo>
                      <a:lnTo>
                        <a:pt x="3090" y="2448"/>
                      </a:lnTo>
                      <a:lnTo>
                        <a:pt x="3096" y="2436"/>
                      </a:lnTo>
                      <a:lnTo>
                        <a:pt x="3114" y="2454"/>
                      </a:lnTo>
                      <a:lnTo>
                        <a:pt x="3144" y="2442"/>
                      </a:lnTo>
                      <a:lnTo>
                        <a:pt x="3150" y="2442"/>
                      </a:lnTo>
                      <a:lnTo>
                        <a:pt x="3156" y="2448"/>
                      </a:lnTo>
                      <a:lnTo>
                        <a:pt x="3186" y="2448"/>
                      </a:lnTo>
                      <a:lnTo>
                        <a:pt x="3234" y="2424"/>
                      </a:lnTo>
                      <a:lnTo>
                        <a:pt x="3288" y="2370"/>
                      </a:lnTo>
                      <a:lnTo>
                        <a:pt x="3294" y="2358"/>
                      </a:lnTo>
                      <a:lnTo>
                        <a:pt x="3300" y="2352"/>
                      </a:lnTo>
                      <a:lnTo>
                        <a:pt x="3294" y="2340"/>
                      </a:lnTo>
                      <a:lnTo>
                        <a:pt x="3294" y="2334"/>
                      </a:lnTo>
                      <a:lnTo>
                        <a:pt x="3288" y="2322"/>
                      </a:lnTo>
                      <a:lnTo>
                        <a:pt x="3282" y="2316"/>
                      </a:lnTo>
                      <a:lnTo>
                        <a:pt x="3300" y="2316"/>
                      </a:lnTo>
                      <a:lnTo>
                        <a:pt x="3312" y="2286"/>
                      </a:lnTo>
                      <a:lnTo>
                        <a:pt x="3336" y="2286"/>
                      </a:lnTo>
                      <a:lnTo>
                        <a:pt x="3348" y="2250"/>
                      </a:lnTo>
                      <a:lnTo>
                        <a:pt x="3360" y="2250"/>
                      </a:lnTo>
                      <a:lnTo>
                        <a:pt x="3360" y="2208"/>
                      </a:lnTo>
                      <a:lnTo>
                        <a:pt x="3372" y="2208"/>
                      </a:lnTo>
                      <a:lnTo>
                        <a:pt x="3384" y="2196"/>
                      </a:lnTo>
                      <a:lnTo>
                        <a:pt x="3384" y="2172"/>
                      </a:lnTo>
                      <a:lnTo>
                        <a:pt x="3378" y="2160"/>
                      </a:lnTo>
                      <a:lnTo>
                        <a:pt x="3372" y="2154"/>
                      </a:lnTo>
                      <a:lnTo>
                        <a:pt x="3372" y="2142"/>
                      </a:lnTo>
                      <a:lnTo>
                        <a:pt x="3378" y="2136"/>
                      </a:lnTo>
                      <a:lnTo>
                        <a:pt x="3384" y="2136"/>
                      </a:lnTo>
                      <a:lnTo>
                        <a:pt x="3390" y="2130"/>
                      </a:lnTo>
                      <a:lnTo>
                        <a:pt x="3402" y="2124"/>
                      </a:lnTo>
                      <a:lnTo>
                        <a:pt x="3408" y="2118"/>
                      </a:lnTo>
                      <a:lnTo>
                        <a:pt x="3408" y="2094"/>
                      </a:lnTo>
                      <a:lnTo>
                        <a:pt x="3390" y="2076"/>
                      </a:lnTo>
                      <a:lnTo>
                        <a:pt x="3390" y="2064"/>
                      </a:lnTo>
                      <a:lnTo>
                        <a:pt x="3402" y="2058"/>
                      </a:lnTo>
                      <a:lnTo>
                        <a:pt x="3408" y="2052"/>
                      </a:lnTo>
                      <a:lnTo>
                        <a:pt x="3408" y="2016"/>
                      </a:lnTo>
                      <a:lnTo>
                        <a:pt x="3414" y="2016"/>
                      </a:lnTo>
                      <a:lnTo>
                        <a:pt x="3420" y="2010"/>
                      </a:lnTo>
                      <a:lnTo>
                        <a:pt x="3456" y="1992"/>
                      </a:lnTo>
                      <a:lnTo>
                        <a:pt x="3462" y="1980"/>
                      </a:lnTo>
                      <a:lnTo>
                        <a:pt x="3462" y="1962"/>
                      </a:lnTo>
                      <a:lnTo>
                        <a:pt x="3456" y="1956"/>
                      </a:lnTo>
                      <a:lnTo>
                        <a:pt x="3444" y="1956"/>
                      </a:lnTo>
                      <a:lnTo>
                        <a:pt x="3450" y="1956"/>
                      </a:lnTo>
                      <a:lnTo>
                        <a:pt x="3456" y="1950"/>
                      </a:lnTo>
                      <a:lnTo>
                        <a:pt x="3468" y="1950"/>
                      </a:lnTo>
                      <a:lnTo>
                        <a:pt x="3480" y="1944"/>
                      </a:lnTo>
                      <a:lnTo>
                        <a:pt x="3492" y="1932"/>
                      </a:lnTo>
                      <a:lnTo>
                        <a:pt x="3474" y="1914"/>
                      </a:lnTo>
                      <a:lnTo>
                        <a:pt x="3468" y="1914"/>
                      </a:lnTo>
                      <a:lnTo>
                        <a:pt x="3486" y="1896"/>
                      </a:lnTo>
                      <a:lnTo>
                        <a:pt x="3498" y="1872"/>
                      </a:lnTo>
                      <a:lnTo>
                        <a:pt x="3504" y="1866"/>
                      </a:lnTo>
                      <a:lnTo>
                        <a:pt x="3504" y="1854"/>
                      </a:lnTo>
                      <a:lnTo>
                        <a:pt x="3498" y="1848"/>
                      </a:lnTo>
                      <a:lnTo>
                        <a:pt x="3474" y="1842"/>
                      </a:lnTo>
                      <a:lnTo>
                        <a:pt x="3438" y="1848"/>
                      </a:lnTo>
                      <a:lnTo>
                        <a:pt x="3396" y="1854"/>
                      </a:lnTo>
                      <a:lnTo>
                        <a:pt x="3366" y="1860"/>
                      </a:lnTo>
                      <a:lnTo>
                        <a:pt x="3354" y="1866"/>
                      </a:lnTo>
                      <a:lnTo>
                        <a:pt x="3336" y="1848"/>
                      </a:lnTo>
                      <a:lnTo>
                        <a:pt x="3378" y="1848"/>
                      </a:lnTo>
                      <a:lnTo>
                        <a:pt x="3378" y="1836"/>
                      </a:lnTo>
                      <a:lnTo>
                        <a:pt x="3384" y="1824"/>
                      </a:lnTo>
                      <a:lnTo>
                        <a:pt x="3390" y="1818"/>
                      </a:lnTo>
                      <a:lnTo>
                        <a:pt x="3402" y="1812"/>
                      </a:lnTo>
                      <a:lnTo>
                        <a:pt x="3432" y="1812"/>
                      </a:lnTo>
                      <a:lnTo>
                        <a:pt x="3426" y="1800"/>
                      </a:lnTo>
                      <a:lnTo>
                        <a:pt x="3420" y="1794"/>
                      </a:lnTo>
                      <a:lnTo>
                        <a:pt x="3414" y="1782"/>
                      </a:lnTo>
                      <a:lnTo>
                        <a:pt x="3414" y="1776"/>
                      </a:lnTo>
                      <a:lnTo>
                        <a:pt x="3408" y="1770"/>
                      </a:lnTo>
                      <a:lnTo>
                        <a:pt x="3390" y="1770"/>
                      </a:lnTo>
                      <a:lnTo>
                        <a:pt x="3378" y="1764"/>
                      </a:lnTo>
                      <a:lnTo>
                        <a:pt x="3366" y="1764"/>
                      </a:lnTo>
                      <a:lnTo>
                        <a:pt x="3354" y="1746"/>
                      </a:lnTo>
                      <a:lnTo>
                        <a:pt x="3342" y="1746"/>
                      </a:lnTo>
                      <a:lnTo>
                        <a:pt x="3336" y="1734"/>
                      </a:lnTo>
                      <a:lnTo>
                        <a:pt x="3324" y="1728"/>
                      </a:lnTo>
                      <a:lnTo>
                        <a:pt x="3294" y="1728"/>
                      </a:lnTo>
                      <a:lnTo>
                        <a:pt x="3288" y="1734"/>
                      </a:lnTo>
                      <a:lnTo>
                        <a:pt x="3282" y="1734"/>
                      </a:lnTo>
                      <a:lnTo>
                        <a:pt x="3246" y="1686"/>
                      </a:lnTo>
                      <a:lnTo>
                        <a:pt x="3252" y="1698"/>
                      </a:lnTo>
                      <a:lnTo>
                        <a:pt x="3264" y="1704"/>
                      </a:lnTo>
                      <a:lnTo>
                        <a:pt x="3270" y="1710"/>
                      </a:lnTo>
                      <a:lnTo>
                        <a:pt x="3282" y="1716"/>
                      </a:lnTo>
                      <a:lnTo>
                        <a:pt x="3294" y="1716"/>
                      </a:lnTo>
                      <a:lnTo>
                        <a:pt x="3300" y="1710"/>
                      </a:lnTo>
                      <a:lnTo>
                        <a:pt x="3306" y="1710"/>
                      </a:lnTo>
                      <a:lnTo>
                        <a:pt x="3336" y="1716"/>
                      </a:lnTo>
                      <a:lnTo>
                        <a:pt x="3348" y="1734"/>
                      </a:lnTo>
                      <a:lnTo>
                        <a:pt x="3366" y="1728"/>
                      </a:lnTo>
                      <a:lnTo>
                        <a:pt x="3408" y="1740"/>
                      </a:lnTo>
                      <a:lnTo>
                        <a:pt x="3390" y="1716"/>
                      </a:lnTo>
                      <a:lnTo>
                        <a:pt x="3372" y="1710"/>
                      </a:lnTo>
                      <a:lnTo>
                        <a:pt x="3372" y="1692"/>
                      </a:lnTo>
                      <a:lnTo>
                        <a:pt x="3360" y="1680"/>
                      </a:lnTo>
                      <a:lnTo>
                        <a:pt x="3348" y="1674"/>
                      </a:lnTo>
                      <a:lnTo>
                        <a:pt x="3330" y="1674"/>
                      </a:lnTo>
                      <a:lnTo>
                        <a:pt x="3318" y="1662"/>
                      </a:lnTo>
                      <a:lnTo>
                        <a:pt x="3318" y="1650"/>
                      </a:lnTo>
                      <a:lnTo>
                        <a:pt x="3312" y="1644"/>
                      </a:lnTo>
                      <a:lnTo>
                        <a:pt x="3312" y="1632"/>
                      </a:lnTo>
                      <a:lnTo>
                        <a:pt x="3234" y="1530"/>
                      </a:lnTo>
                      <a:lnTo>
                        <a:pt x="3198" y="1524"/>
                      </a:lnTo>
                      <a:lnTo>
                        <a:pt x="3162" y="1494"/>
                      </a:lnTo>
                      <a:lnTo>
                        <a:pt x="3144" y="1500"/>
                      </a:lnTo>
                      <a:lnTo>
                        <a:pt x="3138" y="1488"/>
                      </a:lnTo>
                      <a:lnTo>
                        <a:pt x="3132" y="1482"/>
                      </a:lnTo>
                      <a:lnTo>
                        <a:pt x="3132" y="1470"/>
                      </a:lnTo>
                      <a:lnTo>
                        <a:pt x="3126" y="1464"/>
                      </a:lnTo>
                      <a:lnTo>
                        <a:pt x="3138" y="1452"/>
                      </a:lnTo>
                      <a:lnTo>
                        <a:pt x="3150" y="1446"/>
                      </a:lnTo>
                      <a:lnTo>
                        <a:pt x="3156" y="1434"/>
                      </a:lnTo>
                      <a:lnTo>
                        <a:pt x="3162" y="1428"/>
                      </a:lnTo>
                      <a:lnTo>
                        <a:pt x="3168" y="1416"/>
                      </a:lnTo>
                      <a:lnTo>
                        <a:pt x="3168" y="1410"/>
                      </a:lnTo>
                      <a:lnTo>
                        <a:pt x="3162" y="1398"/>
                      </a:lnTo>
                      <a:lnTo>
                        <a:pt x="3162" y="1392"/>
                      </a:lnTo>
                      <a:lnTo>
                        <a:pt x="3156" y="1380"/>
                      </a:lnTo>
                      <a:lnTo>
                        <a:pt x="3168" y="1386"/>
                      </a:lnTo>
                      <a:lnTo>
                        <a:pt x="3174" y="1392"/>
                      </a:lnTo>
                      <a:lnTo>
                        <a:pt x="3186" y="1398"/>
                      </a:lnTo>
                      <a:lnTo>
                        <a:pt x="3198" y="1386"/>
                      </a:lnTo>
                      <a:lnTo>
                        <a:pt x="3198" y="1368"/>
                      </a:lnTo>
                      <a:lnTo>
                        <a:pt x="3192" y="1356"/>
                      </a:lnTo>
                      <a:lnTo>
                        <a:pt x="3192" y="1344"/>
                      </a:lnTo>
                      <a:lnTo>
                        <a:pt x="3216" y="1344"/>
                      </a:lnTo>
                      <a:lnTo>
                        <a:pt x="3252" y="1320"/>
                      </a:lnTo>
                      <a:lnTo>
                        <a:pt x="3264" y="1320"/>
                      </a:lnTo>
                      <a:lnTo>
                        <a:pt x="3270" y="1326"/>
                      </a:lnTo>
                      <a:lnTo>
                        <a:pt x="3294" y="1326"/>
                      </a:lnTo>
                      <a:lnTo>
                        <a:pt x="3294" y="1320"/>
                      </a:lnTo>
                      <a:lnTo>
                        <a:pt x="3288" y="1314"/>
                      </a:lnTo>
                      <a:lnTo>
                        <a:pt x="3288" y="1308"/>
                      </a:lnTo>
                      <a:lnTo>
                        <a:pt x="3282" y="1302"/>
                      </a:lnTo>
                      <a:lnTo>
                        <a:pt x="3288" y="1278"/>
                      </a:lnTo>
                      <a:lnTo>
                        <a:pt x="3258" y="1278"/>
                      </a:lnTo>
                      <a:lnTo>
                        <a:pt x="3246" y="1266"/>
                      </a:lnTo>
                      <a:lnTo>
                        <a:pt x="3240" y="1278"/>
                      </a:lnTo>
                      <a:lnTo>
                        <a:pt x="3204" y="1278"/>
                      </a:lnTo>
                      <a:lnTo>
                        <a:pt x="3198" y="1272"/>
                      </a:lnTo>
                      <a:lnTo>
                        <a:pt x="3192" y="1260"/>
                      </a:lnTo>
                      <a:lnTo>
                        <a:pt x="3180" y="1254"/>
                      </a:lnTo>
                      <a:lnTo>
                        <a:pt x="3174" y="1248"/>
                      </a:lnTo>
                      <a:lnTo>
                        <a:pt x="3150" y="1248"/>
                      </a:lnTo>
                      <a:lnTo>
                        <a:pt x="3144" y="1260"/>
                      </a:lnTo>
                      <a:lnTo>
                        <a:pt x="3132" y="1266"/>
                      </a:lnTo>
                      <a:lnTo>
                        <a:pt x="3114" y="1284"/>
                      </a:lnTo>
                      <a:lnTo>
                        <a:pt x="3114" y="1296"/>
                      </a:lnTo>
                      <a:lnTo>
                        <a:pt x="3108" y="1302"/>
                      </a:lnTo>
                      <a:lnTo>
                        <a:pt x="3108" y="1308"/>
                      </a:lnTo>
                      <a:lnTo>
                        <a:pt x="3078" y="1308"/>
                      </a:lnTo>
                      <a:lnTo>
                        <a:pt x="3054" y="1296"/>
                      </a:lnTo>
                      <a:lnTo>
                        <a:pt x="3048" y="1290"/>
                      </a:lnTo>
                      <a:lnTo>
                        <a:pt x="3042" y="1278"/>
                      </a:lnTo>
                      <a:lnTo>
                        <a:pt x="3030" y="1242"/>
                      </a:lnTo>
                      <a:lnTo>
                        <a:pt x="3024" y="1230"/>
                      </a:lnTo>
                      <a:lnTo>
                        <a:pt x="3018" y="1224"/>
                      </a:lnTo>
                      <a:lnTo>
                        <a:pt x="3006" y="1224"/>
                      </a:lnTo>
                      <a:lnTo>
                        <a:pt x="3000" y="1230"/>
                      </a:lnTo>
                      <a:lnTo>
                        <a:pt x="3000" y="1242"/>
                      </a:lnTo>
                      <a:lnTo>
                        <a:pt x="2988" y="1224"/>
                      </a:lnTo>
                      <a:lnTo>
                        <a:pt x="2952" y="1224"/>
                      </a:lnTo>
                      <a:lnTo>
                        <a:pt x="2940" y="1218"/>
                      </a:lnTo>
                      <a:lnTo>
                        <a:pt x="2934" y="1212"/>
                      </a:lnTo>
                      <a:lnTo>
                        <a:pt x="2928" y="1200"/>
                      </a:lnTo>
                      <a:lnTo>
                        <a:pt x="2916" y="1194"/>
                      </a:lnTo>
                      <a:lnTo>
                        <a:pt x="2910" y="1182"/>
                      </a:lnTo>
                      <a:lnTo>
                        <a:pt x="2910" y="1140"/>
                      </a:lnTo>
                      <a:lnTo>
                        <a:pt x="2928" y="1140"/>
                      </a:lnTo>
                      <a:lnTo>
                        <a:pt x="2940" y="1152"/>
                      </a:lnTo>
                      <a:lnTo>
                        <a:pt x="2946" y="1152"/>
                      </a:lnTo>
                      <a:lnTo>
                        <a:pt x="2952" y="1146"/>
                      </a:lnTo>
                      <a:lnTo>
                        <a:pt x="2952" y="1140"/>
                      </a:lnTo>
                      <a:lnTo>
                        <a:pt x="2958" y="1134"/>
                      </a:lnTo>
                      <a:lnTo>
                        <a:pt x="2964" y="1134"/>
                      </a:lnTo>
                      <a:lnTo>
                        <a:pt x="2970" y="1140"/>
                      </a:lnTo>
                      <a:lnTo>
                        <a:pt x="2982" y="1140"/>
                      </a:lnTo>
                      <a:lnTo>
                        <a:pt x="2994" y="1134"/>
                      </a:lnTo>
                      <a:lnTo>
                        <a:pt x="3000" y="1128"/>
                      </a:lnTo>
                      <a:lnTo>
                        <a:pt x="3000" y="1116"/>
                      </a:lnTo>
                      <a:lnTo>
                        <a:pt x="2994" y="1110"/>
                      </a:lnTo>
                      <a:lnTo>
                        <a:pt x="2994" y="1086"/>
                      </a:lnTo>
                      <a:lnTo>
                        <a:pt x="3000" y="1074"/>
                      </a:lnTo>
                      <a:lnTo>
                        <a:pt x="3000" y="1068"/>
                      </a:lnTo>
                      <a:lnTo>
                        <a:pt x="3036" y="1068"/>
                      </a:lnTo>
                      <a:lnTo>
                        <a:pt x="3042" y="1062"/>
                      </a:lnTo>
                      <a:lnTo>
                        <a:pt x="3048" y="1050"/>
                      </a:lnTo>
                      <a:lnTo>
                        <a:pt x="3048" y="1038"/>
                      </a:lnTo>
                      <a:lnTo>
                        <a:pt x="3054" y="1032"/>
                      </a:lnTo>
                      <a:lnTo>
                        <a:pt x="3054" y="1026"/>
                      </a:lnTo>
                      <a:lnTo>
                        <a:pt x="3072" y="1014"/>
                      </a:lnTo>
                      <a:lnTo>
                        <a:pt x="3060" y="1002"/>
                      </a:lnTo>
                      <a:lnTo>
                        <a:pt x="3096" y="1014"/>
                      </a:lnTo>
                      <a:lnTo>
                        <a:pt x="3114" y="996"/>
                      </a:lnTo>
                      <a:lnTo>
                        <a:pt x="3126" y="1002"/>
                      </a:lnTo>
                      <a:lnTo>
                        <a:pt x="3132" y="1014"/>
                      </a:lnTo>
                      <a:lnTo>
                        <a:pt x="3144" y="1020"/>
                      </a:lnTo>
                      <a:lnTo>
                        <a:pt x="3156" y="1044"/>
                      </a:lnTo>
                      <a:lnTo>
                        <a:pt x="3156" y="1050"/>
                      </a:lnTo>
                      <a:lnTo>
                        <a:pt x="3144" y="1074"/>
                      </a:lnTo>
                      <a:lnTo>
                        <a:pt x="3126" y="1092"/>
                      </a:lnTo>
                      <a:lnTo>
                        <a:pt x="3126" y="1104"/>
                      </a:lnTo>
                      <a:lnTo>
                        <a:pt x="3132" y="1116"/>
                      </a:lnTo>
                      <a:lnTo>
                        <a:pt x="3144" y="1128"/>
                      </a:lnTo>
                      <a:lnTo>
                        <a:pt x="3150" y="1128"/>
                      </a:lnTo>
                      <a:lnTo>
                        <a:pt x="3162" y="1122"/>
                      </a:lnTo>
                      <a:lnTo>
                        <a:pt x="3168" y="1122"/>
                      </a:lnTo>
                      <a:lnTo>
                        <a:pt x="3162" y="1152"/>
                      </a:lnTo>
                      <a:lnTo>
                        <a:pt x="3144" y="1170"/>
                      </a:lnTo>
                      <a:lnTo>
                        <a:pt x="3144" y="1176"/>
                      </a:lnTo>
                      <a:lnTo>
                        <a:pt x="3150" y="1176"/>
                      </a:lnTo>
                      <a:lnTo>
                        <a:pt x="3162" y="1170"/>
                      </a:lnTo>
                      <a:lnTo>
                        <a:pt x="3168" y="1164"/>
                      </a:lnTo>
                      <a:lnTo>
                        <a:pt x="3180" y="1158"/>
                      </a:lnTo>
                      <a:lnTo>
                        <a:pt x="3186" y="1158"/>
                      </a:lnTo>
                      <a:lnTo>
                        <a:pt x="3198" y="1146"/>
                      </a:lnTo>
                      <a:lnTo>
                        <a:pt x="3198" y="1122"/>
                      </a:lnTo>
                      <a:lnTo>
                        <a:pt x="3204" y="1122"/>
                      </a:lnTo>
                      <a:lnTo>
                        <a:pt x="3210" y="1116"/>
                      </a:lnTo>
                      <a:lnTo>
                        <a:pt x="3258" y="1092"/>
                      </a:lnTo>
                      <a:lnTo>
                        <a:pt x="3264" y="1086"/>
                      </a:lnTo>
                      <a:lnTo>
                        <a:pt x="3306" y="1086"/>
                      </a:lnTo>
                      <a:lnTo>
                        <a:pt x="3312" y="1074"/>
                      </a:lnTo>
                      <a:lnTo>
                        <a:pt x="3312" y="1062"/>
                      </a:lnTo>
                      <a:lnTo>
                        <a:pt x="3318" y="1056"/>
                      </a:lnTo>
                      <a:lnTo>
                        <a:pt x="3324" y="1044"/>
                      </a:lnTo>
                      <a:lnTo>
                        <a:pt x="3360" y="1026"/>
                      </a:lnTo>
                      <a:lnTo>
                        <a:pt x="3372" y="1014"/>
                      </a:lnTo>
                      <a:lnTo>
                        <a:pt x="3390" y="978"/>
                      </a:lnTo>
                      <a:lnTo>
                        <a:pt x="3390" y="948"/>
                      </a:lnTo>
                      <a:lnTo>
                        <a:pt x="3396" y="942"/>
                      </a:lnTo>
                      <a:lnTo>
                        <a:pt x="3396" y="936"/>
                      </a:lnTo>
                      <a:lnTo>
                        <a:pt x="3408" y="936"/>
                      </a:lnTo>
                      <a:lnTo>
                        <a:pt x="3420" y="942"/>
                      </a:lnTo>
                      <a:lnTo>
                        <a:pt x="3432" y="954"/>
                      </a:lnTo>
                      <a:lnTo>
                        <a:pt x="3444" y="954"/>
                      </a:lnTo>
                      <a:lnTo>
                        <a:pt x="3456" y="960"/>
                      </a:lnTo>
                      <a:lnTo>
                        <a:pt x="3504" y="960"/>
                      </a:lnTo>
                      <a:lnTo>
                        <a:pt x="3504" y="948"/>
                      </a:lnTo>
                      <a:lnTo>
                        <a:pt x="3498" y="948"/>
                      </a:lnTo>
                      <a:lnTo>
                        <a:pt x="3474" y="924"/>
                      </a:lnTo>
                      <a:lnTo>
                        <a:pt x="3474" y="912"/>
                      </a:lnTo>
                      <a:lnTo>
                        <a:pt x="3480" y="906"/>
                      </a:lnTo>
                      <a:lnTo>
                        <a:pt x="3486" y="912"/>
                      </a:lnTo>
                      <a:lnTo>
                        <a:pt x="3510" y="912"/>
                      </a:lnTo>
                      <a:lnTo>
                        <a:pt x="3522" y="918"/>
                      </a:lnTo>
                      <a:lnTo>
                        <a:pt x="3534" y="912"/>
                      </a:lnTo>
                      <a:lnTo>
                        <a:pt x="3540" y="900"/>
                      </a:lnTo>
                      <a:lnTo>
                        <a:pt x="3540" y="894"/>
                      </a:lnTo>
                      <a:lnTo>
                        <a:pt x="3534" y="882"/>
                      </a:lnTo>
                      <a:lnTo>
                        <a:pt x="3558" y="882"/>
                      </a:lnTo>
                      <a:lnTo>
                        <a:pt x="3558" y="864"/>
                      </a:lnTo>
                      <a:lnTo>
                        <a:pt x="3552" y="852"/>
                      </a:lnTo>
                      <a:lnTo>
                        <a:pt x="3546" y="846"/>
                      </a:lnTo>
                      <a:lnTo>
                        <a:pt x="3546" y="840"/>
                      </a:lnTo>
                      <a:lnTo>
                        <a:pt x="3576" y="840"/>
                      </a:lnTo>
                      <a:lnTo>
                        <a:pt x="3594" y="864"/>
                      </a:lnTo>
                      <a:lnTo>
                        <a:pt x="3600" y="840"/>
                      </a:lnTo>
                      <a:lnTo>
                        <a:pt x="3630" y="846"/>
                      </a:lnTo>
                      <a:lnTo>
                        <a:pt x="3624" y="810"/>
                      </a:lnTo>
                      <a:lnTo>
                        <a:pt x="3618" y="798"/>
                      </a:lnTo>
                      <a:lnTo>
                        <a:pt x="3606" y="786"/>
                      </a:lnTo>
                      <a:lnTo>
                        <a:pt x="3606" y="774"/>
                      </a:lnTo>
                      <a:lnTo>
                        <a:pt x="3600" y="756"/>
                      </a:lnTo>
                      <a:lnTo>
                        <a:pt x="3588" y="744"/>
                      </a:lnTo>
                      <a:lnTo>
                        <a:pt x="3576" y="726"/>
                      </a:lnTo>
                      <a:lnTo>
                        <a:pt x="3564" y="720"/>
                      </a:lnTo>
                      <a:lnTo>
                        <a:pt x="3552" y="708"/>
                      </a:lnTo>
                      <a:lnTo>
                        <a:pt x="3546" y="708"/>
                      </a:lnTo>
                      <a:lnTo>
                        <a:pt x="3540" y="696"/>
                      </a:lnTo>
                      <a:lnTo>
                        <a:pt x="3540" y="684"/>
                      </a:lnTo>
                      <a:lnTo>
                        <a:pt x="3564" y="684"/>
                      </a:lnTo>
                      <a:lnTo>
                        <a:pt x="3564" y="672"/>
                      </a:lnTo>
                      <a:lnTo>
                        <a:pt x="3558" y="666"/>
                      </a:lnTo>
                      <a:lnTo>
                        <a:pt x="3564" y="660"/>
                      </a:lnTo>
                      <a:lnTo>
                        <a:pt x="3588" y="660"/>
                      </a:lnTo>
                      <a:lnTo>
                        <a:pt x="3600" y="666"/>
                      </a:lnTo>
                      <a:lnTo>
                        <a:pt x="3618" y="672"/>
                      </a:lnTo>
                      <a:lnTo>
                        <a:pt x="3630" y="672"/>
                      </a:lnTo>
                      <a:lnTo>
                        <a:pt x="3642" y="678"/>
                      </a:lnTo>
                      <a:lnTo>
                        <a:pt x="3648" y="678"/>
                      </a:lnTo>
                      <a:lnTo>
                        <a:pt x="3654" y="672"/>
                      </a:lnTo>
                      <a:lnTo>
                        <a:pt x="3654" y="660"/>
                      </a:lnTo>
                      <a:lnTo>
                        <a:pt x="3648" y="648"/>
                      </a:lnTo>
                      <a:lnTo>
                        <a:pt x="3648" y="630"/>
                      </a:lnTo>
                      <a:lnTo>
                        <a:pt x="3654" y="630"/>
                      </a:lnTo>
                      <a:lnTo>
                        <a:pt x="3660" y="6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2" name="Chad"/>
                <p:cNvSpPr>
                  <a:spLocks/>
                </p:cNvSpPr>
                <p:nvPr/>
              </p:nvSpPr>
              <p:spPr bwMode="gray">
                <a:xfrm>
                  <a:off x="2855" y="2818"/>
                  <a:ext cx="182" cy="177"/>
                </a:xfrm>
                <a:custGeom>
                  <a:avLst/>
                  <a:gdLst>
                    <a:gd name="T0" fmla="*/ 117517 w 744"/>
                    <a:gd name="T1" fmla="*/ 3666 h 1290"/>
                    <a:gd name="T2" fmla="*/ 117517 w 744"/>
                    <a:gd name="T3" fmla="*/ 0 h 1290"/>
                    <a:gd name="T4" fmla="*/ 117517 w 744"/>
                    <a:gd name="T5" fmla="*/ 3666 h 1290"/>
                    <a:gd name="T6" fmla="*/ 117517 w 744"/>
                    <a:gd name="T7" fmla="*/ 3666 h 1290"/>
                    <a:gd name="T8" fmla="*/ 117517 w 744"/>
                    <a:gd name="T9" fmla="*/ 3666 h 1290"/>
                    <a:gd name="T10" fmla="*/ 117517 w 744"/>
                    <a:gd name="T11" fmla="*/ 3666 h 1290"/>
                    <a:gd name="T12" fmla="*/ 117517 w 744"/>
                    <a:gd name="T13" fmla="*/ 3666 h 1290"/>
                    <a:gd name="T14" fmla="*/ 117517 w 744"/>
                    <a:gd name="T15" fmla="*/ 3666 h 1290"/>
                    <a:gd name="T16" fmla="*/ 117517 w 744"/>
                    <a:gd name="T17" fmla="*/ 3666 h 1290"/>
                    <a:gd name="T18" fmla="*/ 0 w 744"/>
                    <a:gd name="T19" fmla="*/ 3666 h 1290"/>
                    <a:gd name="T20" fmla="*/ 117517 w 744"/>
                    <a:gd name="T21" fmla="*/ 3666 h 1290"/>
                    <a:gd name="T22" fmla="*/ 117517 w 744"/>
                    <a:gd name="T23" fmla="*/ 3666 h 1290"/>
                    <a:gd name="T24" fmla="*/ 117517 w 744"/>
                    <a:gd name="T25" fmla="*/ 3666 h 1290"/>
                    <a:gd name="T26" fmla="*/ 117517 w 744"/>
                    <a:gd name="T27" fmla="*/ 3666 h 1290"/>
                    <a:gd name="T28" fmla="*/ 117517 w 744"/>
                    <a:gd name="T29" fmla="*/ 3666 h 1290"/>
                    <a:gd name="T30" fmla="*/ 117517 w 744"/>
                    <a:gd name="T31" fmla="*/ 3666 h 1290"/>
                    <a:gd name="T32" fmla="*/ 117517 w 744"/>
                    <a:gd name="T33" fmla="*/ 3666 h 1290"/>
                    <a:gd name="T34" fmla="*/ 117517 w 744"/>
                    <a:gd name="T35" fmla="*/ 3666 h 1290"/>
                    <a:gd name="T36" fmla="*/ 117517 w 744"/>
                    <a:gd name="T37" fmla="*/ 3666 h 1290"/>
                    <a:gd name="T38" fmla="*/ 117517 w 744"/>
                    <a:gd name="T39" fmla="*/ 3666 h 1290"/>
                    <a:gd name="T40" fmla="*/ 117517 w 744"/>
                    <a:gd name="T41" fmla="*/ 3666 h 1290"/>
                    <a:gd name="T42" fmla="*/ 117517 w 744"/>
                    <a:gd name="T43" fmla="*/ 3666 h 1290"/>
                    <a:gd name="T44" fmla="*/ 117517 w 744"/>
                    <a:gd name="T45" fmla="*/ 3666 h 1290"/>
                    <a:gd name="T46" fmla="*/ 117517 w 744"/>
                    <a:gd name="T47" fmla="*/ 3666 h 1290"/>
                    <a:gd name="T48" fmla="*/ 117517 w 744"/>
                    <a:gd name="T49" fmla="*/ 3666 h 1290"/>
                    <a:gd name="T50" fmla="*/ 117517 w 744"/>
                    <a:gd name="T51" fmla="*/ 3666 h 1290"/>
                    <a:gd name="T52" fmla="*/ 117517 w 744"/>
                    <a:gd name="T53" fmla="*/ 3666 h 1290"/>
                    <a:gd name="T54" fmla="*/ 117517 w 744"/>
                    <a:gd name="T55" fmla="*/ 3666 h 1290"/>
                    <a:gd name="T56" fmla="*/ 117517 w 744"/>
                    <a:gd name="T57" fmla="*/ 3666 h 1290"/>
                    <a:gd name="T58" fmla="*/ 117517 w 744"/>
                    <a:gd name="T59" fmla="*/ 3666 h 1290"/>
                    <a:gd name="T60" fmla="*/ 117517 w 744"/>
                    <a:gd name="T61" fmla="*/ 3666 h 1290"/>
                    <a:gd name="T62" fmla="*/ 117517 w 744"/>
                    <a:gd name="T63" fmla="*/ 3666 h 1290"/>
                    <a:gd name="T64" fmla="*/ 117517 w 744"/>
                    <a:gd name="T65" fmla="*/ 3666 h 1290"/>
                    <a:gd name="T66" fmla="*/ 117517 w 744"/>
                    <a:gd name="T67" fmla="*/ 3666 h 1290"/>
                    <a:gd name="T68" fmla="*/ 117517 w 744"/>
                    <a:gd name="T69" fmla="*/ 3666 h 1290"/>
                    <a:gd name="T70" fmla="*/ 117517 w 744"/>
                    <a:gd name="T71" fmla="*/ 3666 h 1290"/>
                    <a:gd name="T72" fmla="*/ 117517 w 744"/>
                    <a:gd name="T73" fmla="*/ 3666 h 1290"/>
                    <a:gd name="T74" fmla="*/ 117517 w 744"/>
                    <a:gd name="T75" fmla="*/ 3666 h 1290"/>
                    <a:gd name="T76" fmla="*/ 117517 w 744"/>
                    <a:gd name="T77" fmla="*/ 3666 h 1290"/>
                    <a:gd name="T78" fmla="*/ 117517 w 744"/>
                    <a:gd name="T79" fmla="*/ 3666 h 1290"/>
                    <a:gd name="T80" fmla="*/ 117517 w 744"/>
                    <a:gd name="T81" fmla="*/ 3666 h 1290"/>
                    <a:gd name="T82" fmla="*/ 117517 w 744"/>
                    <a:gd name="T83" fmla="*/ 3666 h 1290"/>
                    <a:gd name="T84" fmla="*/ 117517 w 744"/>
                    <a:gd name="T85" fmla="*/ 3666 h 1290"/>
                    <a:gd name="T86" fmla="*/ 117517 w 744"/>
                    <a:gd name="T87" fmla="*/ 3666 h 1290"/>
                    <a:gd name="T88" fmla="*/ 117517 w 744"/>
                    <a:gd name="T89" fmla="*/ 3666 h 1290"/>
                    <a:gd name="T90" fmla="*/ 117517 w 744"/>
                    <a:gd name="T91" fmla="*/ 3666 h 1290"/>
                    <a:gd name="T92" fmla="*/ 117517 w 744"/>
                    <a:gd name="T93" fmla="*/ 3666 h 1290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44"/>
                    <a:gd name="T142" fmla="*/ 0 h 1290"/>
                    <a:gd name="T143" fmla="*/ 744 w 744"/>
                    <a:gd name="T144" fmla="*/ 1290 h 1290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44" h="1290">
                      <a:moveTo>
                        <a:pt x="678" y="624"/>
                      </a:moveTo>
                      <a:lnTo>
                        <a:pt x="720" y="624"/>
                      </a:lnTo>
                      <a:lnTo>
                        <a:pt x="732" y="630"/>
                      </a:lnTo>
                      <a:lnTo>
                        <a:pt x="744" y="630"/>
                      </a:lnTo>
                      <a:lnTo>
                        <a:pt x="738" y="324"/>
                      </a:lnTo>
                      <a:lnTo>
                        <a:pt x="180" y="0"/>
                      </a:lnTo>
                      <a:lnTo>
                        <a:pt x="156" y="12"/>
                      </a:lnTo>
                      <a:lnTo>
                        <a:pt x="144" y="24"/>
                      </a:lnTo>
                      <a:lnTo>
                        <a:pt x="126" y="30"/>
                      </a:lnTo>
                      <a:lnTo>
                        <a:pt x="108" y="42"/>
                      </a:lnTo>
                      <a:lnTo>
                        <a:pt x="126" y="108"/>
                      </a:lnTo>
                      <a:lnTo>
                        <a:pt x="114" y="156"/>
                      </a:lnTo>
                      <a:lnTo>
                        <a:pt x="144" y="192"/>
                      </a:lnTo>
                      <a:lnTo>
                        <a:pt x="150" y="216"/>
                      </a:lnTo>
                      <a:lnTo>
                        <a:pt x="180" y="252"/>
                      </a:lnTo>
                      <a:lnTo>
                        <a:pt x="162" y="288"/>
                      </a:lnTo>
                      <a:lnTo>
                        <a:pt x="144" y="534"/>
                      </a:lnTo>
                      <a:lnTo>
                        <a:pt x="138" y="540"/>
                      </a:lnTo>
                      <a:lnTo>
                        <a:pt x="120" y="564"/>
                      </a:lnTo>
                      <a:lnTo>
                        <a:pt x="96" y="588"/>
                      </a:lnTo>
                      <a:lnTo>
                        <a:pt x="72" y="618"/>
                      </a:lnTo>
                      <a:lnTo>
                        <a:pt x="54" y="636"/>
                      </a:lnTo>
                      <a:lnTo>
                        <a:pt x="48" y="648"/>
                      </a:lnTo>
                      <a:lnTo>
                        <a:pt x="36" y="666"/>
                      </a:lnTo>
                      <a:lnTo>
                        <a:pt x="30" y="678"/>
                      </a:lnTo>
                      <a:lnTo>
                        <a:pt x="24" y="696"/>
                      </a:lnTo>
                      <a:lnTo>
                        <a:pt x="24" y="708"/>
                      </a:lnTo>
                      <a:lnTo>
                        <a:pt x="18" y="714"/>
                      </a:lnTo>
                      <a:lnTo>
                        <a:pt x="18" y="720"/>
                      </a:lnTo>
                      <a:lnTo>
                        <a:pt x="0" y="726"/>
                      </a:lnTo>
                      <a:lnTo>
                        <a:pt x="6" y="786"/>
                      </a:lnTo>
                      <a:lnTo>
                        <a:pt x="18" y="786"/>
                      </a:lnTo>
                      <a:lnTo>
                        <a:pt x="48" y="834"/>
                      </a:lnTo>
                      <a:lnTo>
                        <a:pt x="48" y="846"/>
                      </a:lnTo>
                      <a:lnTo>
                        <a:pt x="48" y="840"/>
                      </a:lnTo>
                      <a:lnTo>
                        <a:pt x="72" y="834"/>
                      </a:lnTo>
                      <a:lnTo>
                        <a:pt x="72" y="852"/>
                      </a:lnTo>
                      <a:lnTo>
                        <a:pt x="78" y="864"/>
                      </a:lnTo>
                      <a:lnTo>
                        <a:pt x="84" y="870"/>
                      </a:lnTo>
                      <a:lnTo>
                        <a:pt x="96" y="870"/>
                      </a:lnTo>
                      <a:lnTo>
                        <a:pt x="102" y="876"/>
                      </a:lnTo>
                      <a:lnTo>
                        <a:pt x="108" y="876"/>
                      </a:lnTo>
                      <a:lnTo>
                        <a:pt x="102" y="912"/>
                      </a:lnTo>
                      <a:lnTo>
                        <a:pt x="114" y="918"/>
                      </a:lnTo>
                      <a:lnTo>
                        <a:pt x="120" y="930"/>
                      </a:lnTo>
                      <a:lnTo>
                        <a:pt x="120" y="966"/>
                      </a:lnTo>
                      <a:lnTo>
                        <a:pt x="114" y="966"/>
                      </a:lnTo>
                      <a:lnTo>
                        <a:pt x="114" y="1002"/>
                      </a:lnTo>
                      <a:lnTo>
                        <a:pt x="120" y="1020"/>
                      </a:lnTo>
                      <a:lnTo>
                        <a:pt x="120" y="1038"/>
                      </a:lnTo>
                      <a:lnTo>
                        <a:pt x="126" y="1050"/>
                      </a:lnTo>
                      <a:lnTo>
                        <a:pt x="138" y="1056"/>
                      </a:lnTo>
                      <a:lnTo>
                        <a:pt x="144" y="1068"/>
                      </a:lnTo>
                      <a:lnTo>
                        <a:pt x="162" y="1086"/>
                      </a:lnTo>
                      <a:lnTo>
                        <a:pt x="66" y="1086"/>
                      </a:lnTo>
                      <a:lnTo>
                        <a:pt x="54" y="1092"/>
                      </a:lnTo>
                      <a:lnTo>
                        <a:pt x="48" y="1098"/>
                      </a:lnTo>
                      <a:lnTo>
                        <a:pt x="48" y="1110"/>
                      </a:lnTo>
                      <a:lnTo>
                        <a:pt x="60" y="1134"/>
                      </a:lnTo>
                      <a:lnTo>
                        <a:pt x="72" y="1146"/>
                      </a:lnTo>
                      <a:lnTo>
                        <a:pt x="78" y="1158"/>
                      </a:lnTo>
                      <a:lnTo>
                        <a:pt x="90" y="1170"/>
                      </a:lnTo>
                      <a:lnTo>
                        <a:pt x="108" y="1182"/>
                      </a:lnTo>
                      <a:lnTo>
                        <a:pt x="120" y="1188"/>
                      </a:lnTo>
                      <a:lnTo>
                        <a:pt x="132" y="1200"/>
                      </a:lnTo>
                      <a:lnTo>
                        <a:pt x="144" y="1224"/>
                      </a:lnTo>
                      <a:lnTo>
                        <a:pt x="144" y="1242"/>
                      </a:lnTo>
                      <a:lnTo>
                        <a:pt x="150" y="1254"/>
                      </a:lnTo>
                      <a:lnTo>
                        <a:pt x="156" y="1272"/>
                      </a:lnTo>
                      <a:lnTo>
                        <a:pt x="156" y="1284"/>
                      </a:lnTo>
                      <a:lnTo>
                        <a:pt x="162" y="1284"/>
                      </a:lnTo>
                      <a:lnTo>
                        <a:pt x="168" y="1290"/>
                      </a:lnTo>
                      <a:lnTo>
                        <a:pt x="186" y="1290"/>
                      </a:lnTo>
                      <a:lnTo>
                        <a:pt x="198" y="1284"/>
                      </a:lnTo>
                      <a:lnTo>
                        <a:pt x="216" y="1266"/>
                      </a:lnTo>
                      <a:lnTo>
                        <a:pt x="228" y="1260"/>
                      </a:lnTo>
                      <a:lnTo>
                        <a:pt x="234" y="1254"/>
                      </a:lnTo>
                      <a:lnTo>
                        <a:pt x="234" y="1278"/>
                      </a:lnTo>
                      <a:lnTo>
                        <a:pt x="240" y="1284"/>
                      </a:lnTo>
                      <a:lnTo>
                        <a:pt x="246" y="1284"/>
                      </a:lnTo>
                      <a:lnTo>
                        <a:pt x="258" y="1278"/>
                      </a:lnTo>
                      <a:lnTo>
                        <a:pt x="270" y="1266"/>
                      </a:lnTo>
                      <a:lnTo>
                        <a:pt x="276" y="1254"/>
                      </a:lnTo>
                      <a:lnTo>
                        <a:pt x="282" y="1248"/>
                      </a:lnTo>
                      <a:lnTo>
                        <a:pt x="372" y="1248"/>
                      </a:lnTo>
                      <a:lnTo>
                        <a:pt x="378" y="1242"/>
                      </a:lnTo>
                      <a:lnTo>
                        <a:pt x="384" y="1230"/>
                      </a:lnTo>
                      <a:lnTo>
                        <a:pt x="390" y="1224"/>
                      </a:lnTo>
                      <a:lnTo>
                        <a:pt x="396" y="1212"/>
                      </a:lnTo>
                      <a:lnTo>
                        <a:pt x="402" y="1206"/>
                      </a:lnTo>
                      <a:lnTo>
                        <a:pt x="402" y="1194"/>
                      </a:lnTo>
                      <a:lnTo>
                        <a:pt x="390" y="1182"/>
                      </a:lnTo>
                      <a:lnTo>
                        <a:pt x="384" y="1182"/>
                      </a:lnTo>
                      <a:lnTo>
                        <a:pt x="402" y="1170"/>
                      </a:lnTo>
                      <a:lnTo>
                        <a:pt x="420" y="1170"/>
                      </a:lnTo>
                      <a:lnTo>
                        <a:pt x="462" y="1164"/>
                      </a:lnTo>
                      <a:lnTo>
                        <a:pt x="510" y="1146"/>
                      </a:lnTo>
                      <a:lnTo>
                        <a:pt x="528" y="1134"/>
                      </a:lnTo>
                      <a:lnTo>
                        <a:pt x="552" y="1110"/>
                      </a:lnTo>
                      <a:lnTo>
                        <a:pt x="552" y="1092"/>
                      </a:lnTo>
                      <a:lnTo>
                        <a:pt x="588" y="1068"/>
                      </a:lnTo>
                      <a:lnTo>
                        <a:pt x="594" y="1038"/>
                      </a:lnTo>
                      <a:lnTo>
                        <a:pt x="648" y="1008"/>
                      </a:lnTo>
                      <a:lnTo>
                        <a:pt x="672" y="1008"/>
                      </a:lnTo>
                      <a:lnTo>
                        <a:pt x="672" y="996"/>
                      </a:lnTo>
                      <a:lnTo>
                        <a:pt x="684" y="996"/>
                      </a:lnTo>
                      <a:lnTo>
                        <a:pt x="684" y="990"/>
                      </a:lnTo>
                      <a:lnTo>
                        <a:pt x="678" y="984"/>
                      </a:lnTo>
                      <a:lnTo>
                        <a:pt x="666" y="966"/>
                      </a:lnTo>
                      <a:lnTo>
                        <a:pt x="654" y="960"/>
                      </a:lnTo>
                      <a:lnTo>
                        <a:pt x="648" y="960"/>
                      </a:lnTo>
                      <a:lnTo>
                        <a:pt x="642" y="936"/>
                      </a:lnTo>
                      <a:lnTo>
                        <a:pt x="660" y="930"/>
                      </a:lnTo>
                      <a:lnTo>
                        <a:pt x="642" y="918"/>
                      </a:lnTo>
                      <a:lnTo>
                        <a:pt x="642" y="876"/>
                      </a:lnTo>
                      <a:lnTo>
                        <a:pt x="636" y="870"/>
                      </a:lnTo>
                      <a:lnTo>
                        <a:pt x="624" y="870"/>
                      </a:lnTo>
                      <a:lnTo>
                        <a:pt x="618" y="876"/>
                      </a:lnTo>
                      <a:lnTo>
                        <a:pt x="606" y="876"/>
                      </a:lnTo>
                      <a:lnTo>
                        <a:pt x="600" y="870"/>
                      </a:lnTo>
                      <a:lnTo>
                        <a:pt x="600" y="852"/>
                      </a:lnTo>
                      <a:lnTo>
                        <a:pt x="606" y="840"/>
                      </a:lnTo>
                      <a:lnTo>
                        <a:pt x="618" y="834"/>
                      </a:lnTo>
                      <a:lnTo>
                        <a:pt x="630" y="822"/>
                      </a:lnTo>
                      <a:lnTo>
                        <a:pt x="630" y="810"/>
                      </a:lnTo>
                      <a:lnTo>
                        <a:pt x="618" y="786"/>
                      </a:lnTo>
                      <a:lnTo>
                        <a:pt x="612" y="780"/>
                      </a:lnTo>
                      <a:lnTo>
                        <a:pt x="630" y="762"/>
                      </a:lnTo>
                      <a:lnTo>
                        <a:pt x="648" y="750"/>
                      </a:lnTo>
                      <a:lnTo>
                        <a:pt x="642" y="732"/>
                      </a:lnTo>
                      <a:lnTo>
                        <a:pt x="636" y="708"/>
                      </a:lnTo>
                      <a:lnTo>
                        <a:pt x="648" y="708"/>
                      </a:lnTo>
                      <a:lnTo>
                        <a:pt x="648" y="690"/>
                      </a:lnTo>
                      <a:lnTo>
                        <a:pt x="660" y="678"/>
                      </a:lnTo>
                      <a:lnTo>
                        <a:pt x="672" y="672"/>
                      </a:lnTo>
                      <a:lnTo>
                        <a:pt x="678" y="666"/>
                      </a:lnTo>
                      <a:lnTo>
                        <a:pt x="678" y="660"/>
                      </a:lnTo>
                      <a:lnTo>
                        <a:pt x="672" y="654"/>
                      </a:lnTo>
                      <a:lnTo>
                        <a:pt x="672" y="642"/>
                      </a:lnTo>
                      <a:lnTo>
                        <a:pt x="666" y="636"/>
                      </a:lnTo>
                      <a:lnTo>
                        <a:pt x="678" y="6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3" name="Central African Republic"/>
                <p:cNvSpPr>
                  <a:spLocks/>
                </p:cNvSpPr>
                <p:nvPr/>
              </p:nvSpPr>
              <p:spPr bwMode="gray">
                <a:xfrm>
                  <a:off x="2872" y="2956"/>
                  <a:ext cx="225" cy="96"/>
                </a:xfrm>
                <a:custGeom>
                  <a:avLst/>
                  <a:gdLst>
                    <a:gd name="T0" fmla="*/ 124244 w 912"/>
                    <a:gd name="T1" fmla="*/ 3581 h 702"/>
                    <a:gd name="T2" fmla="*/ 124244 w 912"/>
                    <a:gd name="T3" fmla="*/ 3581 h 702"/>
                    <a:gd name="T4" fmla="*/ 124244 w 912"/>
                    <a:gd name="T5" fmla="*/ 3581 h 702"/>
                    <a:gd name="T6" fmla="*/ 124244 w 912"/>
                    <a:gd name="T7" fmla="*/ 3581 h 702"/>
                    <a:gd name="T8" fmla="*/ 124244 w 912"/>
                    <a:gd name="T9" fmla="*/ 3581 h 702"/>
                    <a:gd name="T10" fmla="*/ 124244 w 912"/>
                    <a:gd name="T11" fmla="*/ 3581 h 702"/>
                    <a:gd name="T12" fmla="*/ 124244 w 912"/>
                    <a:gd name="T13" fmla="*/ 3581 h 702"/>
                    <a:gd name="T14" fmla="*/ 124244 w 912"/>
                    <a:gd name="T15" fmla="*/ 3581 h 702"/>
                    <a:gd name="T16" fmla="*/ 124244 w 912"/>
                    <a:gd name="T17" fmla="*/ 3581 h 702"/>
                    <a:gd name="T18" fmla="*/ 124244 w 912"/>
                    <a:gd name="T19" fmla="*/ 3581 h 702"/>
                    <a:gd name="T20" fmla="*/ 124244 w 912"/>
                    <a:gd name="T21" fmla="*/ 3581 h 702"/>
                    <a:gd name="T22" fmla="*/ 124244 w 912"/>
                    <a:gd name="T23" fmla="*/ 3581 h 702"/>
                    <a:gd name="T24" fmla="*/ 124244 w 912"/>
                    <a:gd name="T25" fmla="*/ 3581 h 702"/>
                    <a:gd name="T26" fmla="*/ 124244 w 912"/>
                    <a:gd name="T27" fmla="*/ 3581 h 702"/>
                    <a:gd name="T28" fmla="*/ 124244 w 912"/>
                    <a:gd name="T29" fmla="*/ 3581 h 702"/>
                    <a:gd name="T30" fmla="*/ 124244 w 912"/>
                    <a:gd name="T31" fmla="*/ 0 h 702"/>
                    <a:gd name="T32" fmla="*/ 124244 w 912"/>
                    <a:gd name="T33" fmla="*/ 3581 h 702"/>
                    <a:gd name="T34" fmla="*/ 124244 w 912"/>
                    <a:gd name="T35" fmla="*/ 3581 h 702"/>
                    <a:gd name="T36" fmla="*/ 124244 w 912"/>
                    <a:gd name="T37" fmla="*/ 3581 h 702"/>
                    <a:gd name="T38" fmla="*/ 124244 w 912"/>
                    <a:gd name="T39" fmla="*/ 3581 h 702"/>
                    <a:gd name="T40" fmla="*/ 124244 w 912"/>
                    <a:gd name="T41" fmla="*/ 3581 h 702"/>
                    <a:gd name="T42" fmla="*/ 124244 w 912"/>
                    <a:gd name="T43" fmla="*/ 3581 h 702"/>
                    <a:gd name="T44" fmla="*/ 124244 w 912"/>
                    <a:gd name="T45" fmla="*/ 3581 h 702"/>
                    <a:gd name="T46" fmla="*/ 124244 w 912"/>
                    <a:gd name="T47" fmla="*/ 3581 h 702"/>
                    <a:gd name="T48" fmla="*/ 124244 w 912"/>
                    <a:gd name="T49" fmla="*/ 3581 h 702"/>
                    <a:gd name="T50" fmla="*/ 124244 w 912"/>
                    <a:gd name="T51" fmla="*/ 3581 h 702"/>
                    <a:gd name="T52" fmla="*/ 124244 w 912"/>
                    <a:gd name="T53" fmla="*/ 3581 h 702"/>
                    <a:gd name="T54" fmla="*/ 124244 w 912"/>
                    <a:gd name="T55" fmla="*/ 3581 h 702"/>
                    <a:gd name="T56" fmla="*/ 124244 w 912"/>
                    <a:gd name="T57" fmla="*/ 3581 h 702"/>
                    <a:gd name="T58" fmla="*/ 124244 w 912"/>
                    <a:gd name="T59" fmla="*/ 3581 h 702"/>
                    <a:gd name="T60" fmla="*/ 0 w 912"/>
                    <a:gd name="T61" fmla="*/ 3581 h 702"/>
                    <a:gd name="T62" fmla="*/ 124244 w 912"/>
                    <a:gd name="T63" fmla="*/ 3581 h 702"/>
                    <a:gd name="T64" fmla="*/ 124244 w 912"/>
                    <a:gd name="T65" fmla="*/ 3581 h 702"/>
                    <a:gd name="T66" fmla="*/ 124244 w 912"/>
                    <a:gd name="T67" fmla="*/ 3581 h 702"/>
                    <a:gd name="T68" fmla="*/ 124244 w 912"/>
                    <a:gd name="T69" fmla="*/ 3581 h 702"/>
                    <a:gd name="T70" fmla="*/ 124244 w 912"/>
                    <a:gd name="T71" fmla="*/ 3581 h 702"/>
                    <a:gd name="T72" fmla="*/ 124244 w 912"/>
                    <a:gd name="T73" fmla="*/ 3581 h 702"/>
                    <a:gd name="T74" fmla="*/ 124244 w 912"/>
                    <a:gd name="T75" fmla="*/ 3581 h 702"/>
                    <a:gd name="T76" fmla="*/ 124244 w 912"/>
                    <a:gd name="T77" fmla="*/ 3581 h 702"/>
                    <a:gd name="T78" fmla="*/ 124244 w 912"/>
                    <a:gd name="T79" fmla="*/ 3581 h 702"/>
                    <a:gd name="T80" fmla="*/ 124244 w 912"/>
                    <a:gd name="T81" fmla="*/ 3581 h 702"/>
                    <a:gd name="T82" fmla="*/ 124244 w 912"/>
                    <a:gd name="T83" fmla="*/ 3581 h 702"/>
                    <a:gd name="T84" fmla="*/ 124244 w 912"/>
                    <a:gd name="T85" fmla="*/ 3581 h 702"/>
                    <a:gd name="T86" fmla="*/ 124244 w 912"/>
                    <a:gd name="T87" fmla="*/ 3581 h 702"/>
                    <a:gd name="T88" fmla="*/ 124244 w 912"/>
                    <a:gd name="T89" fmla="*/ 3581 h 702"/>
                    <a:gd name="T90" fmla="*/ 124244 w 912"/>
                    <a:gd name="T91" fmla="*/ 3581 h 702"/>
                    <a:gd name="T92" fmla="*/ 124244 w 912"/>
                    <a:gd name="T93" fmla="*/ 3581 h 702"/>
                    <a:gd name="T94" fmla="*/ 124244 w 912"/>
                    <a:gd name="T95" fmla="*/ 3581 h 702"/>
                    <a:gd name="T96" fmla="*/ 124244 w 912"/>
                    <a:gd name="T97" fmla="*/ 3581 h 702"/>
                    <a:gd name="T98" fmla="*/ 124244 w 912"/>
                    <a:gd name="T99" fmla="*/ 3581 h 702"/>
                    <a:gd name="T100" fmla="*/ 124244 w 912"/>
                    <a:gd name="T101" fmla="*/ 3581 h 702"/>
                    <a:gd name="T102" fmla="*/ 124244 w 912"/>
                    <a:gd name="T103" fmla="*/ 3581 h 702"/>
                    <a:gd name="T104" fmla="*/ 124244 w 912"/>
                    <a:gd name="T105" fmla="*/ 3581 h 702"/>
                    <a:gd name="T106" fmla="*/ 124244 w 912"/>
                    <a:gd name="T107" fmla="*/ 3581 h 702"/>
                    <a:gd name="T108" fmla="*/ 124244 w 912"/>
                    <a:gd name="T109" fmla="*/ 3581 h 702"/>
                    <a:gd name="T110" fmla="*/ 124244 w 912"/>
                    <a:gd name="T111" fmla="*/ 3581 h 702"/>
                    <a:gd name="T112" fmla="*/ 124244 w 912"/>
                    <a:gd name="T113" fmla="*/ 3581 h 702"/>
                    <a:gd name="T114" fmla="*/ 124244 w 912"/>
                    <a:gd name="T115" fmla="*/ 3581 h 702"/>
                    <a:gd name="T116" fmla="*/ 124244 w 912"/>
                    <a:gd name="T117" fmla="*/ 3581 h 702"/>
                    <a:gd name="T118" fmla="*/ 124244 w 912"/>
                    <a:gd name="T119" fmla="*/ 3581 h 702"/>
                    <a:gd name="T120" fmla="*/ 124244 w 912"/>
                    <a:gd name="T121" fmla="*/ 3581 h 70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912"/>
                    <a:gd name="T184" fmla="*/ 0 h 702"/>
                    <a:gd name="T185" fmla="*/ 912 w 912"/>
                    <a:gd name="T186" fmla="*/ 702 h 702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912" h="702">
                      <a:moveTo>
                        <a:pt x="906" y="420"/>
                      </a:moveTo>
                      <a:lnTo>
                        <a:pt x="900" y="414"/>
                      </a:lnTo>
                      <a:lnTo>
                        <a:pt x="888" y="408"/>
                      </a:lnTo>
                      <a:lnTo>
                        <a:pt x="882" y="402"/>
                      </a:lnTo>
                      <a:lnTo>
                        <a:pt x="858" y="396"/>
                      </a:lnTo>
                      <a:lnTo>
                        <a:pt x="858" y="378"/>
                      </a:lnTo>
                      <a:lnTo>
                        <a:pt x="846" y="366"/>
                      </a:lnTo>
                      <a:lnTo>
                        <a:pt x="846" y="360"/>
                      </a:lnTo>
                      <a:lnTo>
                        <a:pt x="858" y="360"/>
                      </a:lnTo>
                      <a:lnTo>
                        <a:pt x="858" y="348"/>
                      </a:lnTo>
                      <a:lnTo>
                        <a:pt x="852" y="342"/>
                      </a:lnTo>
                      <a:lnTo>
                        <a:pt x="834" y="342"/>
                      </a:lnTo>
                      <a:lnTo>
                        <a:pt x="834" y="336"/>
                      </a:lnTo>
                      <a:lnTo>
                        <a:pt x="828" y="330"/>
                      </a:lnTo>
                      <a:lnTo>
                        <a:pt x="822" y="318"/>
                      </a:lnTo>
                      <a:lnTo>
                        <a:pt x="810" y="306"/>
                      </a:lnTo>
                      <a:lnTo>
                        <a:pt x="798" y="300"/>
                      </a:lnTo>
                      <a:lnTo>
                        <a:pt x="792" y="300"/>
                      </a:lnTo>
                      <a:lnTo>
                        <a:pt x="780" y="294"/>
                      </a:lnTo>
                      <a:lnTo>
                        <a:pt x="768" y="282"/>
                      </a:lnTo>
                      <a:lnTo>
                        <a:pt x="768" y="276"/>
                      </a:lnTo>
                      <a:lnTo>
                        <a:pt x="774" y="276"/>
                      </a:lnTo>
                      <a:lnTo>
                        <a:pt x="774" y="270"/>
                      </a:lnTo>
                      <a:lnTo>
                        <a:pt x="780" y="270"/>
                      </a:lnTo>
                      <a:lnTo>
                        <a:pt x="780" y="264"/>
                      </a:lnTo>
                      <a:lnTo>
                        <a:pt x="768" y="252"/>
                      </a:lnTo>
                      <a:lnTo>
                        <a:pt x="756" y="246"/>
                      </a:lnTo>
                      <a:lnTo>
                        <a:pt x="750" y="246"/>
                      </a:lnTo>
                      <a:lnTo>
                        <a:pt x="750" y="228"/>
                      </a:lnTo>
                      <a:lnTo>
                        <a:pt x="720" y="228"/>
                      </a:lnTo>
                      <a:lnTo>
                        <a:pt x="696" y="216"/>
                      </a:lnTo>
                      <a:lnTo>
                        <a:pt x="696" y="186"/>
                      </a:lnTo>
                      <a:lnTo>
                        <a:pt x="648" y="180"/>
                      </a:lnTo>
                      <a:lnTo>
                        <a:pt x="654" y="162"/>
                      </a:lnTo>
                      <a:lnTo>
                        <a:pt x="648" y="162"/>
                      </a:lnTo>
                      <a:lnTo>
                        <a:pt x="642" y="156"/>
                      </a:lnTo>
                      <a:lnTo>
                        <a:pt x="642" y="150"/>
                      </a:lnTo>
                      <a:lnTo>
                        <a:pt x="648" y="144"/>
                      </a:lnTo>
                      <a:lnTo>
                        <a:pt x="654" y="132"/>
                      </a:lnTo>
                      <a:lnTo>
                        <a:pt x="660" y="126"/>
                      </a:lnTo>
                      <a:lnTo>
                        <a:pt x="660" y="96"/>
                      </a:lnTo>
                      <a:lnTo>
                        <a:pt x="654" y="84"/>
                      </a:lnTo>
                      <a:lnTo>
                        <a:pt x="648" y="66"/>
                      </a:lnTo>
                      <a:lnTo>
                        <a:pt x="636" y="54"/>
                      </a:lnTo>
                      <a:lnTo>
                        <a:pt x="630" y="42"/>
                      </a:lnTo>
                      <a:lnTo>
                        <a:pt x="600" y="12"/>
                      </a:lnTo>
                      <a:lnTo>
                        <a:pt x="600" y="0"/>
                      </a:lnTo>
                      <a:lnTo>
                        <a:pt x="576" y="0"/>
                      </a:lnTo>
                      <a:lnTo>
                        <a:pt x="522" y="30"/>
                      </a:lnTo>
                      <a:lnTo>
                        <a:pt x="516" y="60"/>
                      </a:lnTo>
                      <a:lnTo>
                        <a:pt x="480" y="84"/>
                      </a:lnTo>
                      <a:lnTo>
                        <a:pt x="480" y="102"/>
                      </a:lnTo>
                      <a:lnTo>
                        <a:pt x="456" y="126"/>
                      </a:lnTo>
                      <a:lnTo>
                        <a:pt x="438" y="138"/>
                      </a:lnTo>
                      <a:lnTo>
                        <a:pt x="390" y="156"/>
                      </a:lnTo>
                      <a:lnTo>
                        <a:pt x="348" y="162"/>
                      </a:lnTo>
                      <a:lnTo>
                        <a:pt x="330" y="162"/>
                      </a:lnTo>
                      <a:lnTo>
                        <a:pt x="312" y="174"/>
                      </a:lnTo>
                      <a:lnTo>
                        <a:pt x="318" y="174"/>
                      </a:lnTo>
                      <a:lnTo>
                        <a:pt x="330" y="186"/>
                      </a:lnTo>
                      <a:lnTo>
                        <a:pt x="330" y="198"/>
                      </a:lnTo>
                      <a:lnTo>
                        <a:pt x="324" y="204"/>
                      </a:lnTo>
                      <a:lnTo>
                        <a:pt x="318" y="216"/>
                      </a:lnTo>
                      <a:lnTo>
                        <a:pt x="312" y="222"/>
                      </a:lnTo>
                      <a:lnTo>
                        <a:pt x="306" y="234"/>
                      </a:lnTo>
                      <a:lnTo>
                        <a:pt x="300" y="240"/>
                      </a:lnTo>
                      <a:lnTo>
                        <a:pt x="210" y="240"/>
                      </a:lnTo>
                      <a:lnTo>
                        <a:pt x="204" y="246"/>
                      </a:lnTo>
                      <a:lnTo>
                        <a:pt x="198" y="258"/>
                      </a:lnTo>
                      <a:lnTo>
                        <a:pt x="186" y="270"/>
                      </a:lnTo>
                      <a:lnTo>
                        <a:pt x="174" y="276"/>
                      </a:lnTo>
                      <a:lnTo>
                        <a:pt x="168" y="276"/>
                      </a:lnTo>
                      <a:lnTo>
                        <a:pt x="162" y="270"/>
                      </a:lnTo>
                      <a:lnTo>
                        <a:pt x="162" y="246"/>
                      </a:lnTo>
                      <a:lnTo>
                        <a:pt x="156" y="252"/>
                      </a:lnTo>
                      <a:lnTo>
                        <a:pt x="144" y="258"/>
                      </a:lnTo>
                      <a:lnTo>
                        <a:pt x="126" y="276"/>
                      </a:lnTo>
                      <a:lnTo>
                        <a:pt x="114" y="282"/>
                      </a:lnTo>
                      <a:lnTo>
                        <a:pt x="96" y="282"/>
                      </a:lnTo>
                      <a:lnTo>
                        <a:pt x="90" y="276"/>
                      </a:lnTo>
                      <a:lnTo>
                        <a:pt x="78" y="276"/>
                      </a:lnTo>
                      <a:lnTo>
                        <a:pt x="66" y="288"/>
                      </a:lnTo>
                      <a:lnTo>
                        <a:pt x="60" y="300"/>
                      </a:lnTo>
                      <a:lnTo>
                        <a:pt x="54" y="306"/>
                      </a:lnTo>
                      <a:lnTo>
                        <a:pt x="54" y="324"/>
                      </a:lnTo>
                      <a:lnTo>
                        <a:pt x="48" y="336"/>
                      </a:lnTo>
                      <a:lnTo>
                        <a:pt x="42" y="336"/>
                      </a:lnTo>
                      <a:lnTo>
                        <a:pt x="36" y="372"/>
                      </a:lnTo>
                      <a:lnTo>
                        <a:pt x="30" y="372"/>
                      </a:lnTo>
                      <a:lnTo>
                        <a:pt x="24" y="378"/>
                      </a:lnTo>
                      <a:lnTo>
                        <a:pt x="12" y="384"/>
                      </a:lnTo>
                      <a:lnTo>
                        <a:pt x="0" y="396"/>
                      </a:lnTo>
                      <a:lnTo>
                        <a:pt x="0" y="402"/>
                      </a:lnTo>
                      <a:lnTo>
                        <a:pt x="12" y="408"/>
                      </a:lnTo>
                      <a:lnTo>
                        <a:pt x="18" y="408"/>
                      </a:lnTo>
                      <a:lnTo>
                        <a:pt x="18" y="444"/>
                      </a:lnTo>
                      <a:lnTo>
                        <a:pt x="6" y="456"/>
                      </a:lnTo>
                      <a:lnTo>
                        <a:pt x="24" y="468"/>
                      </a:lnTo>
                      <a:lnTo>
                        <a:pt x="24" y="516"/>
                      </a:lnTo>
                      <a:lnTo>
                        <a:pt x="30" y="516"/>
                      </a:lnTo>
                      <a:lnTo>
                        <a:pt x="48" y="534"/>
                      </a:lnTo>
                      <a:lnTo>
                        <a:pt x="54" y="534"/>
                      </a:lnTo>
                      <a:lnTo>
                        <a:pt x="54" y="576"/>
                      </a:lnTo>
                      <a:lnTo>
                        <a:pt x="60" y="582"/>
                      </a:lnTo>
                      <a:lnTo>
                        <a:pt x="72" y="606"/>
                      </a:lnTo>
                      <a:lnTo>
                        <a:pt x="84" y="618"/>
                      </a:lnTo>
                      <a:lnTo>
                        <a:pt x="96" y="624"/>
                      </a:lnTo>
                      <a:lnTo>
                        <a:pt x="102" y="636"/>
                      </a:lnTo>
                      <a:lnTo>
                        <a:pt x="114" y="642"/>
                      </a:lnTo>
                      <a:lnTo>
                        <a:pt x="120" y="660"/>
                      </a:lnTo>
                      <a:lnTo>
                        <a:pt x="120" y="690"/>
                      </a:lnTo>
                      <a:lnTo>
                        <a:pt x="132" y="702"/>
                      </a:lnTo>
                      <a:lnTo>
                        <a:pt x="138" y="696"/>
                      </a:lnTo>
                      <a:lnTo>
                        <a:pt x="144" y="684"/>
                      </a:lnTo>
                      <a:lnTo>
                        <a:pt x="150" y="678"/>
                      </a:lnTo>
                      <a:lnTo>
                        <a:pt x="156" y="666"/>
                      </a:lnTo>
                      <a:lnTo>
                        <a:pt x="156" y="642"/>
                      </a:lnTo>
                      <a:lnTo>
                        <a:pt x="144" y="630"/>
                      </a:lnTo>
                      <a:lnTo>
                        <a:pt x="162" y="600"/>
                      </a:lnTo>
                      <a:lnTo>
                        <a:pt x="192" y="600"/>
                      </a:lnTo>
                      <a:lnTo>
                        <a:pt x="210" y="582"/>
                      </a:lnTo>
                      <a:lnTo>
                        <a:pt x="228" y="582"/>
                      </a:lnTo>
                      <a:lnTo>
                        <a:pt x="264" y="600"/>
                      </a:lnTo>
                      <a:lnTo>
                        <a:pt x="276" y="600"/>
                      </a:lnTo>
                      <a:lnTo>
                        <a:pt x="288" y="588"/>
                      </a:lnTo>
                      <a:lnTo>
                        <a:pt x="300" y="570"/>
                      </a:lnTo>
                      <a:lnTo>
                        <a:pt x="300" y="552"/>
                      </a:lnTo>
                      <a:lnTo>
                        <a:pt x="294" y="552"/>
                      </a:lnTo>
                      <a:lnTo>
                        <a:pt x="294" y="540"/>
                      </a:lnTo>
                      <a:lnTo>
                        <a:pt x="306" y="528"/>
                      </a:lnTo>
                      <a:lnTo>
                        <a:pt x="312" y="528"/>
                      </a:lnTo>
                      <a:lnTo>
                        <a:pt x="324" y="516"/>
                      </a:lnTo>
                      <a:lnTo>
                        <a:pt x="330" y="504"/>
                      </a:lnTo>
                      <a:lnTo>
                        <a:pt x="330" y="498"/>
                      </a:lnTo>
                      <a:lnTo>
                        <a:pt x="336" y="486"/>
                      </a:lnTo>
                      <a:lnTo>
                        <a:pt x="336" y="480"/>
                      </a:lnTo>
                      <a:lnTo>
                        <a:pt x="342" y="474"/>
                      </a:lnTo>
                      <a:lnTo>
                        <a:pt x="354" y="468"/>
                      </a:lnTo>
                      <a:lnTo>
                        <a:pt x="366" y="468"/>
                      </a:lnTo>
                      <a:lnTo>
                        <a:pt x="384" y="474"/>
                      </a:lnTo>
                      <a:lnTo>
                        <a:pt x="396" y="474"/>
                      </a:lnTo>
                      <a:lnTo>
                        <a:pt x="408" y="480"/>
                      </a:lnTo>
                      <a:lnTo>
                        <a:pt x="408" y="492"/>
                      </a:lnTo>
                      <a:lnTo>
                        <a:pt x="426" y="492"/>
                      </a:lnTo>
                      <a:lnTo>
                        <a:pt x="432" y="498"/>
                      </a:lnTo>
                      <a:lnTo>
                        <a:pt x="432" y="528"/>
                      </a:lnTo>
                      <a:lnTo>
                        <a:pt x="474" y="528"/>
                      </a:lnTo>
                      <a:lnTo>
                        <a:pt x="480" y="534"/>
                      </a:lnTo>
                      <a:lnTo>
                        <a:pt x="492" y="540"/>
                      </a:lnTo>
                      <a:lnTo>
                        <a:pt x="540" y="540"/>
                      </a:lnTo>
                      <a:lnTo>
                        <a:pt x="552" y="546"/>
                      </a:lnTo>
                      <a:lnTo>
                        <a:pt x="558" y="552"/>
                      </a:lnTo>
                      <a:lnTo>
                        <a:pt x="570" y="558"/>
                      </a:lnTo>
                      <a:lnTo>
                        <a:pt x="576" y="552"/>
                      </a:lnTo>
                      <a:lnTo>
                        <a:pt x="582" y="540"/>
                      </a:lnTo>
                      <a:lnTo>
                        <a:pt x="588" y="534"/>
                      </a:lnTo>
                      <a:lnTo>
                        <a:pt x="588" y="522"/>
                      </a:lnTo>
                      <a:lnTo>
                        <a:pt x="606" y="504"/>
                      </a:lnTo>
                      <a:lnTo>
                        <a:pt x="612" y="492"/>
                      </a:lnTo>
                      <a:lnTo>
                        <a:pt x="636" y="516"/>
                      </a:lnTo>
                      <a:lnTo>
                        <a:pt x="642" y="516"/>
                      </a:lnTo>
                      <a:lnTo>
                        <a:pt x="648" y="510"/>
                      </a:lnTo>
                      <a:lnTo>
                        <a:pt x="660" y="504"/>
                      </a:lnTo>
                      <a:lnTo>
                        <a:pt x="672" y="492"/>
                      </a:lnTo>
                      <a:lnTo>
                        <a:pt x="690" y="492"/>
                      </a:lnTo>
                      <a:lnTo>
                        <a:pt x="714" y="474"/>
                      </a:lnTo>
                      <a:lnTo>
                        <a:pt x="726" y="486"/>
                      </a:lnTo>
                      <a:lnTo>
                        <a:pt x="750" y="486"/>
                      </a:lnTo>
                      <a:lnTo>
                        <a:pt x="756" y="480"/>
                      </a:lnTo>
                      <a:lnTo>
                        <a:pt x="768" y="480"/>
                      </a:lnTo>
                      <a:lnTo>
                        <a:pt x="768" y="468"/>
                      </a:lnTo>
                      <a:lnTo>
                        <a:pt x="786" y="450"/>
                      </a:lnTo>
                      <a:lnTo>
                        <a:pt x="792" y="450"/>
                      </a:lnTo>
                      <a:lnTo>
                        <a:pt x="792" y="456"/>
                      </a:lnTo>
                      <a:lnTo>
                        <a:pt x="804" y="468"/>
                      </a:lnTo>
                      <a:lnTo>
                        <a:pt x="840" y="462"/>
                      </a:lnTo>
                      <a:lnTo>
                        <a:pt x="840" y="468"/>
                      </a:lnTo>
                      <a:lnTo>
                        <a:pt x="852" y="480"/>
                      </a:lnTo>
                      <a:lnTo>
                        <a:pt x="876" y="480"/>
                      </a:lnTo>
                      <a:lnTo>
                        <a:pt x="894" y="474"/>
                      </a:lnTo>
                      <a:lnTo>
                        <a:pt x="912" y="456"/>
                      </a:lnTo>
                      <a:lnTo>
                        <a:pt x="912" y="432"/>
                      </a:lnTo>
                      <a:lnTo>
                        <a:pt x="906" y="4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4" name="Canada"/>
                <p:cNvSpPr>
                  <a:spLocks noEditPoints="1"/>
                </p:cNvSpPr>
                <p:nvPr/>
              </p:nvSpPr>
              <p:spPr bwMode="gray">
                <a:xfrm>
                  <a:off x="681" y="2219"/>
                  <a:ext cx="1369" cy="396"/>
                </a:xfrm>
                <a:custGeom>
                  <a:avLst/>
                  <a:gdLst>
                    <a:gd name="T0" fmla="*/ 120503 w 5574"/>
                    <a:gd name="T1" fmla="*/ 3665 h 2886"/>
                    <a:gd name="T2" fmla="*/ 120503 w 5574"/>
                    <a:gd name="T3" fmla="*/ 3665 h 2886"/>
                    <a:gd name="T4" fmla="*/ 120503 w 5574"/>
                    <a:gd name="T5" fmla="*/ 3665 h 2886"/>
                    <a:gd name="T6" fmla="*/ 120503 w 5574"/>
                    <a:gd name="T7" fmla="*/ 3665 h 2886"/>
                    <a:gd name="T8" fmla="*/ 120503 w 5574"/>
                    <a:gd name="T9" fmla="*/ 3665 h 2886"/>
                    <a:gd name="T10" fmla="*/ 120503 w 5574"/>
                    <a:gd name="T11" fmla="*/ 3665 h 2886"/>
                    <a:gd name="T12" fmla="*/ 120503 w 5574"/>
                    <a:gd name="T13" fmla="*/ 3665 h 2886"/>
                    <a:gd name="T14" fmla="*/ 120503 w 5574"/>
                    <a:gd name="T15" fmla="*/ 3665 h 2886"/>
                    <a:gd name="T16" fmla="*/ 120503 w 5574"/>
                    <a:gd name="T17" fmla="*/ 3665 h 2886"/>
                    <a:gd name="T18" fmla="*/ 120503 w 5574"/>
                    <a:gd name="T19" fmla="*/ 3665 h 2886"/>
                    <a:gd name="T20" fmla="*/ 120503 w 5574"/>
                    <a:gd name="T21" fmla="*/ 3665 h 2886"/>
                    <a:gd name="T22" fmla="*/ 120503 w 5574"/>
                    <a:gd name="T23" fmla="*/ 3665 h 2886"/>
                    <a:gd name="T24" fmla="*/ 120503 w 5574"/>
                    <a:gd name="T25" fmla="*/ 3665 h 2886"/>
                    <a:gd name="T26" fmla="*/ 120503 w 5574"/>
                    <a:gd name="T27" fmla="*/ 3665 h 2886"/>
                    <a:gd name="T28" fmla="*/ 120503 w 5574"/>
                    <a:gd name="T29" fmla="*/ 3665 h 2886"/>
                    <a:gd name="T30" fmla="*/ 120503 w 5574"/>
                    <a:gd name="T31" fmla="*/ 3665 h 2886"/>
                    <a:gd name="T32" fmla="*/ 120503 w 5574"/>
                    <a:gd name="T33" fmla="*/ 3665 h 2886"/>
                    <a:gd name="T34" fmla="*/ 120503 w 5574"/>
                    <a:gd name="T35" fmla="*/ 3665 h 2886"/>
                    <a:gd name="T36" fmla="*/ 120503 w 5574"/>
                    <a:gd name="T37" fmla="*/ 3665 h 2886"/>
                    <a:gd name="T38" fmla="*/ 120503 w 5574"/>
                    <a:gd name="T39" fmla="*/ 3665 h 2886"/>
                    <a:gd name="T40" fmla="*/ 120503 w 5574"/>
                    <a:gd name="T41" fmla="*/ 3665 h 2886"/>
                    <a:gd name="T42" fmla="*/ 120503 w 5574"/>
                    <a:gd name="T43" fmla="*/ 3665 h 2886"/>
                    <a:gd name="T44" fmla="*/ 120503 w 5574"/>
                    <a:gd name="T45" fmla="*/ 3665 h 2886"/>
                    <a:gd name="T46" fmla="*/ 120503 w 5574"/>
                    <a:gd name="T47" fmla="*/ 3665 h 2886"/>
                    <a:gd name="T48" fmla="*/ 120503 w 5574"/>
                    <a:gd name="T49" fmla="*/ 3665 h 2886"/>
                    <a:gd name="T50" fmla="*/ 120503 w 5574"/>
                    <a:gd name="T51" fmla="*/ 3665 h 2886"/>
                    <a:gd name="T52" fmla="*/ 120503 w 5574"/>
                    <a:gd name="T53" fmla="*/ 3665 h 2886"/>
                    <a:gd name="T54" fmla="*/ 120503 w 5574"/>
                    <a:gd name="T55" fmla="*/ 3665 h 2886"/>
                    <a:gd name="T56" fmla="*/ 120503 w 5574"/>
                    <a:gd name="T57" fmla="*/ 3665 h 2886"/>
                    <a:gd name="T58" fmla="*/ 120503 w 5574"/>
                    <a:gd name="T59" fmla="*/ 3665 h 2886"/>
                    <a:gd name="T60" fmla="*/ 120503 w 5574"/>
                    <a:gd name="T61" fmla="*/ 3665 h 2886"/>
                    <a:gd name="T62" fmla="*/ 120503 w 5574"/>
                    <a:gd name="T63" fmla="*/ 3665 h 2886"/>
                    <a:gd name="T64" fmla="*/ 120503 w 5574"/>
                    <a:gd name="T65" fmla="*/ 3665 h 2886"/>
                    <a:gd name="T66" fmla="*/ 120503 w 5574"/>
                    <a:gd name="T67" fmla="*/ 3665 h 2886"/>
                    <a:gd name="T68" fmla="*/ 120503 w 5574"/>
                    <a:gd name="T69" fmla="*/ 3665 h 2886"/>
                    <a:gd name="T70" fmla="*/ 120503 w 5574"/>
                    <a:gd name="T71" fmla="*/ 3665 h 2886"/>
                    <a:gd name="T72" fmla="*/ 120503 w 5574"/>
                    <a:gd name="T73" fmla="*/ 3665 h 2886"/>
                    <a:gd name="T74" fmla="*/ 120503 w 5574"/>
                    <a:gd name="T75" fmla="*/ 3665 h 2886"/>
                    <a:gd name="T76" fmla="*/ 120503 w 5574"/>
                    <a:gd name="T77" fmla="*/ 3665 h 2886"/>
                    <a:gd name="T78" fmla="*/ 120503 w 5574"/>
                    <a:gd name="T79" fmla="*/ 3665 h 2886"/>
                    <a:gd name="T80" fmla="*/ 120503 w 5574"/>
                    <a:gd name="T81" fmla="*/ 3665 h 2886"/>
                    <a:gd name="T82" fmla="*/ 120503 w 5574"/>
                    <a:gd name="T83" fmla="*/ 3665 h 2886"/>
                    <a:gd name="T84" fmla="*/ 120503 w 5574"/>
                    <a:gd name="T85" fmla="*/ 3665 h 2886"/>
                    <a:gd name="T86" fmla="*/ 120503 w 5574"/>
                    <a:gd name="T87" fmla="*/ 3665 h 2886"/>
                    <a:gd name="T88" fmla="*/ 120503 w 5574"/>
                    <a:gd name="T89" fmla="*/ 3665 h 2886"/>
                    <a:gd name="T90" fmla="*/ 120503 w 5574"/>
                    <a:gd name="T91" fmla="*/ 3665 h 2886"/>
                    <a:gd name="T92" fmla="*/ 120503 w 5574"/>
                    <a:gd name="T93" fmla="*/ 3665 h 2886"/>
                    <a:gd name="T94" fmla="*/ 120503 w 5574"/>
                    <a:gd name="T95" fmla="*/ 3665 h 2886"/>
                    <a:gd name="T96" fmla="*/ 120503 w 5574"/>
                    <a:gd name="T97" fmla="*/ 3665 h 2886"/>
                    <a:gd name="T98" fmla="*/ 120503 w 5574"/>
                    <a:gd name="T99" fmla="*/ 3665 h 2886"/>
                    <a:gd name="T100" fmla="*/ 120503 w 5574"/>
                    <a:gd name="T101" fmla="*/ 3665 h 2886"/>
                    <a:gd name="T102" fmla="*/ 120503 w 5574"/>
                    <a:gd name="T103" fmla="*/ 3665 h 2886"/>
                    <a:gd name="T104" fmla="*/ 120503 w 5574"/>
                    <a:gd name="T105" fmla="*/ 3665 h 2886"/>
                    <a:gd name="T106" fmla="*/ 120503 w 5574"/>
                    <a:gd name="T107" fmla="*/ 3665 h 2886"/>
                    <a:gd name="T108" fmla="*/ 120503 w 5574"/>
                    <a:gd name="T109" fmla="*/ 3665 h 2886"/>
                    <a:gd name="T110" fmla="*/ 120503 w 5574"/>
                    <a:gd name="T111" fmla="*/ 3665 h 2886"/>
                    <a:gd name="T112" fmla="*/ 120503 w 5574"/>
                    <a:gd name="T113" fmla="*/ 3665 h 2886"/>
                    <a:gd name="T114" fmla="*/ 120503 w 5574"/>
                    <a:gd name="T115" fmla="*/ 3665 h 2886"/>
                    <a:gd name="T116" fmla="*/ 120503 w 5574"/>
                    <a:gd name="T117" fmla="*/ 3665 h 2886"/>
                    <a:gd name="T118" fmla="*/ 120503 w 5574"/>
                    <a:gd name="T119" fmla="*/ 3665 h 2886"/>
                    <a:gd name="T120" fmla="*/ 120503 w 5574"/>
                    <a:gd name="T121" fmla="*/ 3665 h 2886"/>
                    <a:gd name="T122" fmla="*/ 120503 w 5574"/>
                    <a:gd name="T123" fmla="*/ 3665 h 2886"/>
                    <a:gd name="T124" fmla="*/ 120503 w 5574"/>
                    <a:gd name="T125" fmla="*/ 3665 h 28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5574"/>
                    <a:gd name="T190" fmla="*/ 0 h 2886"/>
                    <a:gd name="T191" fmla="*/ 5574 w 5574"/>
                    <a:gd name="T192" fmla="*/ 2886 h 28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5574" h="2886">
                      <a:moveTo>
                        <a:pt x="3114" y="252"/>
                      </a:moveTo>
                      <a:lnTo>
                        <a:pt x="3138" y="252"/>
                      </a:lnTo>
                      <a:lnTo>
                        <a:pt x="3150" y="258"/>
                      </a:lnTo>
                      <a:lnTo>
                        <a:pt x="3168" y="258"/>
                      </a:lnTo>
                      <a:lnTo>
                        <a:pt x="3174" y="252"/>
                      </a:lnTo>
                      <a:lnTo>
                        <a:pt x="3174" y="246"/>
                      </a:lnTo>
                      <a:lnTo>
                        <a:pt x="3168" y="234"/>
                      </a:lnTo>
                      <a:lnTo>
                        <a:pt x="3156" y="228"/>
                      </a:lnTo>
                      <a:lnTo>
                        <a:pt x="3108" y="228"/>
                      </a:lnTo>
                      <a:lnTo>
                        <a:pt x="3066" y="234"/>
                      </a:lnTo>
                      <a:lnTo>
                        <a:pt x="3036" y="246"/>
                      </a:lnTo>
                      <a:lnTo>
                        <a:pt x="3018" y="246"/>
                      </a:lnTo>
                      <a:lnTo>
                        <a:pt x="3060" y="246"/>
                      </a:lnTo>
                      <a:lnTo>
                        <a:pt x="3096" y="252"/>
                      </a:lnTo>
                      <a:lnTo>
                        <a:pt x="3114" y="252"/>
                      </a:lnTo>
                      <a:close/>
                      <a:moveTo>
                        <a:pt x="2988" y="318"/>
                      </a:moveTo>
                      <a:lnTo>
                        <a:pt x="3036" y="318"/>
                      </a:lnTo>
                      <a:lnTo>
                        <a:pt x="3048" y="312"/>
                      </a:lnTo>
                      <a:lnTo>
                        <a:pt x="3060" y="312"/>
                      </a:lnTo>
                      <a:lnTo>
                        <a:pt x="3072" y="300"/>
                      </a:lnTo>
                      <a:lnTo>
                        <a:pt x="3072" y="294"/>
                      </a:lnTo>
                      <a:lnTo>
                        <a:pt x="3066" y="282"/>
                      </a:lnTo>
                      <a:lnTo>
                        <a:pt x="3138" y="270"/>
                      </a:lnTo>
                      <a:lnTo>
                        <a:pt x="3120" y="264"/>
                      </a:lnTo>
                      <a:lnTo>
                        <a:pt x="3054" y="264"/>
                      </a:lnTo>
                      <a:lnTo>
                        <a:pt x="3042" y="276"/>
                      </a:lnTo>
                      <a:lnTo>
                        <a:pt x="3030" y="276"/>
                      </a:lnTo>
                      <a:lnTo>
                        <a:pt x="2994" y="270"/>
                      </a:lnTo>
                      <a:lnTo>
                        <a:pt x="2958" y="270"/>
                      </a:lnTo>
                      <a:lnTo>
                        <a:pt x="2940" y="282"/>
                      </a:lnTo>
                      <a:lnTo>
                        <a:pt x="2940" y="294"/>
                      </a:lnTo>
                      <a:lnTo>
                        <a:pt x="2946" y="300"/>
                      </a:lnTo>
                      <a:lnTo>
                        <a:pt x="2970" y="312"/>
                      </a:lnTo>
                      <a:lnTo>
                        <a:pt x="2976" y="318"/>
                      </a:lnTo>
                      <a:lnTo>
                        <a:pt x="2988" y="318"/>
                      </a:lnTo>
                      <a:close/>
                      <a:moveTo>
                        <a:pt x="2682" y="384"/>
                      </a:moveTo>
                      <a:lnTo>
                        <a:pt x="2628" y="408"/>
                      </a:lnTo>
                      <a:lnTo>
                        <a:pt x="2634" y="408"/>
                      </a:lnTo>
                      <a:lnTo>
                        <a:pt x="2646" y="414"/>
                      </a:lnTo>
                      <a:lnTo>
                        <a:pt x="2652" y="414"/>
                      </a:lnTo>
                      <a:lnTo>
                        <a:pt x="2658" y="420"/>
                      </a:lnTo>
                      <a:lnTo>
                        <a:pt x="2658" y="426"/>
                      </a:lnTo>
                      <a:lnTo>
                        <a:pt x="2622" y="426"/>
                      </a:lnTo>
                      <a:lnTo>
                        <a:pt x="2586" y="432"/>
                      </a:lnTo>
                      <a:lnTo>
                        <a:pt x="2556" y="438"/>
                      </a:lnTo>
                      <a:lnTo>
                        <a:pt x="2544" y="438"/>
                      </a:lnTo>
                      <a:lnTo>
                        <a:pt x="2520" y="456"/>
                      </a:lnTo>
                      <a:lnTo>
                        <a:pt x="2580" y="450"/>
                      </a:lnTo>
                      <a:lnTo>
                        <a:pt x="2586" y="450"/>
                      </a:lnTo>
                      <a:lnTo>
                        <a:pt x="2592" y="456"/>
                      </a:lnTo>
                      <a:lnTo>
                        <a:pt x="2610" y="456"/>
                      </a:lnTo>
                      <a:lnTo>
                        <a:pt x="2628" y="462"/>
                      </a:lnTo>
                      <a:lnTo>
                        <a:pt x="2658" y="462"/>
                      </a:lnTo>
                      <a:lnTo>
                        <a:pt x="2694" y="450"/>
                      </a:lnTo>
                      <a:lnTo>
                        <a:pt x="2730" y="444"/>
                      </a:lnTo>
                      <a:lnTo>
                        <a:pt x="2742" y="438"/>
                      </a:lnTo>
                      <a:lnTo>
                        <a:pt x="2742" y="450"/>
                      </a:lnTo>
                      <a:lnTo>
                        <a:pt x="2760" y="450"/>
                      </a:lnTo>
                      <a:lnTo>
                        <a:pt x="2796" y="444"/>
                      </a:lnTo>
                      <a:lnTo>
                        <a:pt x="2856" y="444"/>
                      </a:lnTo>
                      <a:lnTo>
                        <a:pt x="2850" y="444"/>
                      </a:lnTo>
                      <a:lnTo>
                        <a:pt x="2844" y="450"/>
                      </a:lnTo>
                      <a:lnTo>
                        <a:pt x="2832" y="450"/>
                      </a:lnTo>
                      <a:lnTo>
                        <a:pt x="2790" y="456"/>
                      </a:lnTo>
                      <a:lnTo>
                        <a:pt x="2730" y="468"/>
                      </a:lnTo>
                      <a:lnTo>
                        <a:pt x="2706" y="468"/>
                      </a:lnTo>
                      <a:lnTo>
                        <a:pt x="2688" y="474"/>
                      </a:lnTo>
                      <a:lnTo>
                        <a:pt x="2670" y="474"/>
                      </a:lnTo>
                      <a:lnTo>
                        <a:pt x="2652" y="480"/>
                      </a:lnTo>
                      <a:lnTo>
                        <a:pt x="2646" y="486"/>
                      </a:lnTo>
                      <a:lnTo>
                        <a:pt x="2640" y="486"/>
                      </a:lnTo>
                      <a:lnTo>
                        <a:pt x="2658" y="486"/>
                      </a:lnTo>
                      <a:lnTo>
                        <a:pt x="2694" y="492"/>
                      </a:lnTo>
                      <a:lnTo>
                        <a:pt x="2760" y="498"/>
                      </a:lnTo>
                      <a:lnTo>
                        <a:pt x="2808" y="492"/>
                      </a:lnTo>
                      <a:lnTo>
                        <a:pt x="2850" y="480"/>
                      </a:lnTo>
                      <a:lnTo>
                        <a:pt x="2874" y="474"/>
                      </a:lnTo>
                      <a:lnTo>
                        <a:pt x="2886" y="468"/>
                      </a:lnTo>
                      <a:lnTo>
                        <a:pt x="2958" y="450"/>
                      </a:lnTo>
                      <a:lnTo>
                        <a:pt x="3000" y="450"/>
                      </a:lnTo>
                      <a:lnTo>
                        <a:pt x="3054" y="444"/>
                      </a:lnTo>
                      <a:lnTo>
                        <a:pt x="3096" y="438"/>
                      </a:lnTo>
                      <a:lnTo>
                        <a:pt x="3120" y="432"/>
                      </a:lnTo>
                      <a:lnTo>
                        <a:pt x="3138" y="420"/>
                      </a:lnTo>
                      <a:lnTo>
                        <a:pt x="3156" y="414"/>
                      </a:lnTo>
                      <a:lnTo>
                        <a:pt x="3168" y="408"/>
                      </a:lnTo>
                      <a:lnTo>
                        <a:pt x="3168" y="396"/>
                      </a:lnTo>
                      <a:lnTo>
                        <a:pt x="3156" y="384"/>
                      </a:lnTo>
                      <a:lnTo>
                        <a:pt x="3144" y="378"/>
                      </a:lnTo>
                      <a:lnTo>
                        <a:pt x="3120" y="378"/>
                      </a:lnTo>
                      <a:lnTo>
                        <a:pt x="3114" y="384"/>
                      </a:lnTo>
                      <a:lnTo>
                        <a:pt x="3108" y="384"/>
                      </a:lnTo>
                      <a:lnTo>
                        <a:pt x="3108" y="396"/>
                      </a:lnTo>
                      <a:lnTo>
                        <a:pt x="3072" y="396"/>
                      </a:lnTo>
                      <a:lnTo>
                        <a:pt x="3078" y="390"/>
                      </a:lnTo>
                      <a:lnTo>
                        <a:pt x="3078" y="378"/>
                      </a:lnTo>
                      <a:lnTo>
                        <a:pt x="3102" y="354"/>
                      </a:lnTo>
                      <a:lnTo>
                        <a:pt x="3102" y="342"/>
                      </a:lnTo>
                      <a:lnTo>
                        <a:pt x="3096" y="342"/>
                      </a:lnTo>
                      <a:lnTo>
                        <a:pt x="3054" y="348"/>
                      </a:lnTo>
                      <a:lnTo>
                        <a:pt x="2988" y="372"/>
                      </a:lnTo>
                      <a:lnTo>
                        <a:pt x="2976" y="378"/>
                      </a:lnTo>
                      <a:lnTo>
                        <a:pt x="3024" y="378"/>
                      </a:lnTo>
                      <a:lnTo>
                        <a:pt x="3018" y="408"/>
                      </a:lnTo>
                      <a:lnTo>
                        <a:pt x="2898" y="420"/>
                      </a:lnTo>
                      <a:lnTo>
                        <a:pt x="2898" y="414"/>
                      </a:lnTo>
                      <a:lnTo>
                        <a:pt x="2892" y="408"/>
                      </a:lnTo>
                      <a:lnTo>
                        <a:pt x="2892" y="372"/>
                      </a:lnTo>
                      <a:lnTo>
                        <a:pt x="2886" y="366"/>
                      </a:lnTo>
                      <a:lnTo>
                        <a:pt x="2874" y="366"/>
                      </a:lnTo>
                      <a:lnTo>
                        <a:pt x="2856" y="360"/>
                      </a:lnTo>
                      <a:lnTo>
                        <a:pt x="2814" y="360"/>
                      </a:lnTo>
                      <a:lnTo>
                        <a:pt x="2682" y="384"/>
                      </a:lnTo>
                      <a:close/>
                      <a:moveTo>
                        <a:pt x="2832" y="342"/>
                      </a:moveTo>
                      <a:lnTo>
                        <a:pt x="2844" y="330"/>
                      </a:lnTo>
                      <a:lnTo>
                        <a:pt x="2844" y="318"/>
                      </a:lnTo>
                      <a:lnTo>
                        <a:pt x="2838" y="312"/>
                      </a:lnTo>
                      <a:lnTo>
                        <a:pt x="2814" y="312"/>
                      </a:lnTo>
                      <a:lnTo>
                        <a:pt x="2802" y="318"/>
                      </a:lnTo>
                      <a:lnTo>
                        <a:pt x="2796" y="324"/>
                      </a:lnTo>
                      <a:lnTo>
                        <a:pt x="2796" y="330"/>
                      </a:lnTo>
                      <a:lnTo>
                        <a:pt x="2802" y="336"/>
                      </a:lnTo>
                      <a:lnTo>
                        <a:pt x="2814" y="336"/>
                      </a:lnTo>
                      <a:lnTo>
                        <a:pt x="2820" y="342"/>
                      </a:lnTo>
                      <a:lnTo>
                        <a:pt x="2832" y="342"/>
                      </a:lnTo>
                      <a:close/>
                      <a:moveTo>
                        <a:pt x="3012" y="564"/>
                      </a:moveTo>
                      <a:lnTo>
                        <a:pt x="2988" y="540"/>
                      </a:lnTo>
                      <a:lnTo>
                        <a:pt x="2958" y="540"/>
                      </a:lnTo>
                      <a:lnTo>
                        <a:pt x="2952" y="534"/>
                      </a:lnTo>
                      <a:lnTo>
                        <a:pt x="2946" y="534"/>
                      </a:lnTo>
                      <a:lnTo>
                        <a:pt x="2934" y="528"/>
                      </a:lnTo>
                      <a:lnTo>
                        <a:pt x="2916" y="528"/>
                      </a:lnTo>
                      <a:lnTo>
                        <a:pt x="2898" y="534"/>
                      </a:lnTo>
                      <a:lnTo>
                        <a:pt x="2892" y="540"/>
                      </a:lnTo>
                      <a:lnTo>
                        <a:pt x="2892" y="552"/>
                      </a:lnTo>
                      <a:lnTo>
                        <a:pt x="2928" y="570"/>
                      </a:lnTo>
                      <a:lnTo>
                        <a:pt x="2934" y="576"/>
                      </a:lnTo>
                      <a:lnTo>
                        <a:pt x="2946" y="582"/>
                      </a:lnTo>
                      <a:lnTo>
                        <a:pt x="3012" y="564"/>
                      </a:lnTo>
                      <a:close/>
                      <a:moveTo>
                        <a:pt x="2460" y="414"/>
                      </a:moveTo>
                      <a:lnTo>
                        <a:pt x="2442" y="420"/>
                      </a:lnTo>
                      <a:lnTo>
                        <a:pt x="2430" y="426"/>
                      </a:lnTo>
                      <a:lnTo>
                        <a:pt x="2430" y="438"/>
                      </a:lnTo>
                      <a:lnTo>
                        <a:pt x="2442" y="438"/>
                      </a:lnTo>
                      <a:lnTo>
                        <a:pt x="2472" y="432"/>
                      </a:lnTo>
                      <a:lnTo>
                        <a:pt x="2490" y="426"/>
                      </a:lnTo>
                      <a:lnTo>
                        <a:pt x="2502" y="420"/>
                      </a:lnTo>
                      <a:lnTo>
                        <a:pt x="2502" y="414"/>
                      </a:lnTo>
                      <a:lnTo>
                        <a:pt x="2496" y="408"/>
                      </a:lnTo>
                      <a:lnTo>
                        <a:pt x="2484" y="408"/>
                      </a:lnTo>
                      <a:lnTo>
                        <a:pt x="2460" y="414"/>
                      </a:lnTo>
                      <a:close/>
                      <a:moveTo>
                        <a:pt x="2970" y="858"/>
                      </a:moveTo>
                      <a:lnTo>
                        <a:pt x="2988" y="858"/>
                      </a:lnTo>
                      <a:lnTo>
                        <a:pt x="3006" y="864"/>
                      </a:lnTo>
                      <a:lnTo>
                        <a:pt x="3018" y="870"/>
                      </a:lnTo>
                      <a:lnTo>
                        <a:pt x="3036" y="876"/>
                      </a:lnTo>
                      <a:lnTo>
                        <a:pt x="3060" y="882"/>
                      </a:lnTo>
                      <a:lnTo>
                        <a:pt x="3096" y="882"/>
                      </a:lnTo>
                      <a:lnTo>
                        <a:pt x="3126" y="876"/>
                      </a:lnTo>
                      <a:lnTo>
                        <a:pt x="3138" y="876"/>
                      </a:lnTo>
                      <a:lnTo>
                        <a:pt x="3120" y="810"/>
                      </a:lnTo>
                      <a:lnTo>
                        <a:pt x="3018" y="792"/>
                      </a:lnTo>
                      <a:lnTo>
                        <a:pt x="2988" y="828"/>
                      </a:lnTo>
                      <a:lnTo>
                        <a:pt x="2958" y="828"/>
                      </a:lnTo>
                      <a:lnTo>
                        <a:pt x="2952" y="834"/>
                      </a:lnTo>
                      <a:lnTo>
                        <a:pt x="2952" y="846"/>
                      </a:lnTo>
                      <a:lnTo>
                        <a:pt x="2958" y="852"/>
                      </a:lnTo>
                      <a:lnTo>
                        <a:pt x="2970" y="858"/>
                      </a:lnTo>
                      <a:close/>
                      <a:moveTo>
                        <a:pt x="168" y="2034"/>
                      </a:moveTo>
                      <a:lnTo>
                        <a:pt x="168" y="2040"/>
                      </a:lnTo>
                      <a:lnTo>
                        <a:pt x="174" y="2046"/>
                      </a:lnTo>
                      <a:lnTo>
                        <a:pt x="192" y="2046"/>
                      </a:lnTo>
                      <a:lnTo>
                        <a:pt x="186" y="2070"/>
                      </a:lnTo>
                      <a:lnTo>
                        <a:pt x="216" y="2052"/>
                      </a:lnTo>
                      <a:lnTo>
                        <a:pt x="216" y="2028"/>
                      </a:lnTo>
                      <a:lnTo>
                        <a:pt x="174" y="2028"/>
                      </a:lnTo>
                      <a:lnTo>
                        <a:pt x="168" y="2034"/>
                      </a:lnTo>
                      <a:close/>
                      <a:moveTo>
                        <a:pt x="252" y="2298"/>
                      </a:moveTo>
                      <a:lnTo>
                        <a:pt x="252" y="2292"/>
                      </a:lnTo>
                      <a:lnTo>
                        <a:pt x="246" y="2286"/>
                      </a:lnTo>
                      <a:lnTo>
                        <a:pt x="246" y="2268"/>
                      </a:lnTo>
                      <a:lnTo>
                        <a:pt x="252" y="2256"/>
                      </a:lnTo>
                      <a:lnTo>
                        <a:pt x="252" y="2238"/>
                      </a:lnTo>
                      <a:lnTo>
                        <a:pt x="246" y="2226"/>
                      </a:lnTo>
                      <a:lnTo>
                        <a:pt x="228" y="2226"/>
                      </a:lnTo>
                      <a:lnTo>
                        <a:pt x="216" y="2220"/>
                      </a:lnTo>
                      <a:lnTo>
                        <a:pt x="204" y="2220"/>
                      </a:lnTo>
                      <a:lnTo>
                        <a:pt x="192" y="2214"/>
                      </a:lnTo>
                      <a:lnTo>
                        <a:pt x="186" y="2208"/>
                      </a:lnTo>
                      <a:lnTo>
                        <a:pt x="174" y="2202"/>
                      </a:lnTo>
                      <a:lnTo>
                        <a:pt x="150" y="2178"/>
                      </a:lnTo>
                      <a:lnTo>
                        <a:pt x="138" y="2172"/>
                      </a:lnTo>
                      <a:lnTo>
                        <a:pt x="126" y="2172"/>
                      </a:lnTo>
                      <a:lnTo>
                        <a:pt x="102" y="2184"/>
                      </a:lnTo>
                      <a:lnTo>
                        <a:pt x="96" y="2196"/>
                      </a:lnTo>
                      <a:lnTo>
                        <a:pt x="96" y="2202"/>
                      </a:lnTo>
                      <a:lnTo>
                        <a:pt x="108" y="2208"/>
                      </a:lnTo>
                      <a:lnTo>
                        <a:pt x="114" y="2214"/>
                      </a:lnTo>
                      <a:lnTo>
                        <a:pt x="120" y="2214"/>
                      </a:lnTo>
                      <a:lnTo>
                        <a:pt x="132" y="2202"/>
                      </a:lnTo>
                      <a:lnTo>
                        <a:pt x="144" y="2208"/>
                      </a:lnTo>
                      <a:lnTo>
                        <a:pt x="132" y="2220"/>
                      </a:lnTo>
                      <a:lnTo>
                        <a:pt x="120" y="2220"/>
                      </a:lnTo>
                      <a:lnTo>
                        <a:pt x="114" y="2226"/>
                      </a:lnTo>
                      <a:lnTo>
                        <a:pt x="102" y="2232"/>
                      </a:lnTo>
                      <a:lnTo>
                        <a:pt x="102" y="2244"/>
                      </a:lnTo>
                      <a:lnTo>
                        <a:pt x="108" y="2250"/>
                      </a:lnTo>
                      <a:lnTo>
                        <a:pt x="126" y="2250"/>
                      </a:lnTo>
                      <a:lnTo>
                        <a:pt x="138" y="2244"/>
                      </a:lnTo>
                      <a:lnTo>
                        <a:pt x="132" y="2262"/>
                      </a:lnTo>
                      <a:lnTo>
                        <a:pt x="150" y="2262"/>
                      </a:lnTo>
                      <a:lnTo>
                        <a:pt x="132" y="2280"/>
                      </a:lnTo>
                      <a:lnTo>
                        <a:pt x="168" y="2274"/>
                      </a:lnTo>
                      <a:lnTo>
                        <a:pt x="156" y="2280"/>
                      </a:lnTo>
                      <a:lnTo>
                        <a:pt x="144" y="2292"/>
                      </a:lnTo>
                      <a:lnTo>
                        <a:pt x="138" y="2292"/>
                      </a:lnTo>
                      <a:lnTo>
                        <a:pt x="138" y="2298"/>
                      </a:lnTo>
                      <a:lnTo>
                        <a:pt x="150" y="2298"/>
                      </a:lnTo>
                      <a:lnTo>
                        <a:pt x="162" y="2286"/>
                      </a:lnTo>
                      <a:lnTo>
                        <a:pt x="168" y="2286"/>
                      </a:lnTo>
                      <a:lnTo>
                        <a:pt x="174" y="2292"/>
                      </a:lnTo>
                      <a:lnTo>
                        <a:pt x="174" y="2304"/>
                      </a:lnTo>
                      <a:lnTo>
                        <a:pt x="162" y="2316"/>
                      </a:lnTo>
                      <a:lnTo>
                        <a:pt x="162" y="2328"/>
                      </a:lnTo>
                      <a:lnTo>
                        <a:pt x="210" y="2328"/>
                      </a:lnTo>
                      <a:lnTo>
                        <a:pt x="228" y="2316"/>
                      </a:lnTo>
                      <a:lnTo>
                        <a:pt x="210" y="2340"/>
                      </a:lnTo>
                      <a:lnTo>
                        <a:pt x="192" y="2340"/>
                      </a:lnTo>
                      <a:lnTo>
                        <a:pt x="186" y="2346"/>
                      </a:lnTo>
                      <a:lnTo>
                        <a:pt x="186" y="2352"/>
                      </a:lnTo>
                      <a:lnTo>
                        <a:pt x="210" y="2364"/>
                      </a:lnTo>
                      <a:lnTo>
                        <a:pt x="216" y="2364"/>
                      </a:lnTo>
                      <a:lnTo>
                        <a:pt x="228" y="2370"/>
                      </a:lnTo>
                      <a:lnTo>
                        <a:pt x="234" y="2376"/>
                      </a:lnTo>
                      <a:lnTo>
                        <a:pt x="246" y="2376"/>
                      </a:lnTo>
                      <a:lnTo>
                        <a:pt x="258" y="2382"/>
                      </a:lnTo>
                      <a:lnTo>
                        <a:pt x="270" y="2376"/>
                      </a:lnTo>
                      <a:lnTo>
                        <a:pt x="288" y="2358"/>
                      </a:lnTo>
                      <a:lnTo>
                        <a:pt x="294" y="2346"/>
                      </a:lnTo>
                      <a:lnTo>
                        <a:pt x="294" y="2340"/>
                      </a:lnTo>
                      <a:lnTo>
                        <a:pt x="288" y="2334"/>
                      </a:lnTo>
                      <a:lnTo>
                        <a:pt x="282" y="2322"/>
                      </a:lnTo>
                      <a:lnTo>
                        <a:pt x="270" y="2316"/>
                      </a:lnTo>
                      <a:lnTo>
                        <a:pt x="264" y="2304"/>
                      </a:lnTo>
                      <a:lnTo>
                        <a:pt x="252" y="2298"/>
                      </a:lnTo>
                      <a:close/>
                      <a:moveTo>
                        <a:pt x="2304" y="372"/>
                      </a:moveTo>
                      <a:lnTo>
                        <a:pt x="2316" y="372"/>
                      </a:lnTo>
                      <a:lnTo>
                        <a:pt x="2328" y="366"/>
                      </a:lnTo>
                      <a:lnTo>
                        <a:pt x="2376" y="366"/>
                      </a:lnTo>
                      <a:lnTo>
                        <a:pt x="2388" y="378"/>
                      </a:lnTo>
                      <a:lnTo>
                        <a:pt x="2388" y="390"/>
                      </a:lnTo>
                      <a:lnTo>
                        <a:pt x="2424" y="390"/>
                      </a:lnTo>
                      <a:lnTo>
                        <a:pt x="2442" y="384"/>
                      </a:lnTo>
                      <a:lnTo>
                        <a:pt x="2454" y="384"/>
                      </a:lnTo>
                      <a:lnTo>
                        <a:pt x="2466" y="390"/>
                      </a:lnTo>
                      <a:lnTo>
                        <a:pt x="2472" y="396"/>
                      </a:lnTo>
                      <a:lnTo>
                        <a:pt x="2490" y="396"/>
                      </a:lnTo>
                      <a:lnTo>
                        <a:pt x="2514" y="384"/>
                      </a:lnTo>
                      <a:lnTo>
                        <a:pt x="2520" y="372"/>
                      </a:lnTo>
                      <a:lnTo>
                        <a:pt x="2520" y="354"/>
                      </a:lnTo>
                      <a:lnTo>
                        <a:pt x="2550" y="354"/>
                      </a:lnTo>
                      <a:lnTo>
                        <a:pt x="2616" y="336"/>
                      </a:lnTo>
                      <a:lnTo>
                        <a:pt x="2580" y="366"/>
                      </a:lnTo>
                      <a:lnTo>
                        <a:pt x="2634" y="378"/>
                      </a:lnTo>
                      <a:lnTo>
                        <a:pt x="2688" y="354"/>
                      </a:lnTo>
                      <a:lnTo>
                        <a:pt x="2784" y="312"/>
                      </a:lnTo>
                      <a:lnTo>
                        <a:pt x="2778" y="312"/>
                      </a:lnTo>
                      <a:lnTo>
                        <a:pt x="2772" y="306"/>
                      </a:lnTo>
                      <a:lnTo>
                        <a:pt x="2754" y="300"/>
                      </a:lnTo>
                      <a:lnTo>
                        <a:pt x="2736" y="300"/>
                      </a:lnTo>
                      <a:lnTo>
                        <a:pt x="2724" y="294"/>
                      </a:lnTo>
                      <a:lnTo>
                        <a:pt x="2706" y="288"/>
                      </a:lnTo>
                      <a:lnTo>
                        <a:pt x="2676" y="288"/>
                      </a:lnTo>
                      <a:lnTo>
                        <a:pt x="2646" y="282"/>
                      </a:lnTo>
                      <a:lnTo>
                        <a:pt x="2604" y="282"/>
                      </a:lnTo>
                      <a:lnTo>
                        <a:pt x="2526" y="294"/>
                      </a:lnTo>
                      <a:lnTo>
                        <a:pt x="2526" y="318"/>
                      </a:lnTo>
                      <a:lnTo>
                        <a:pt x="2406" y="324"/>
                      </a:lnTo>
                      <a:lnTo>
                        <a:pt x="2400" y="324"/>
                      </a:lnTo>
                      <a:lnTo>
                        <a:pt x="2394" y="318"/>
                      </a:lnTo>
                      <a:lnTo>
                        <a:pt x="2334" y="318"/>
                      </a:lnTo>
                      <a:lnTo>
                        <a:pt x="2322" y="324"/>
                      </a:lnTo>
                      <a:lnTo>
                        <a:pt x="2310" y="324"/>
                      </a:lnTo>
                      <a:lnTo>
                        <a:pt x="2304" y="330"/>
                      </a:lnTo>
                      <a:lnTo>
                        <a:pt x="2304" y="372"/>
                      </a:lnTo>
                      <a:close/>
                      <a:moveTo>
                        <a:pt x="150" y="1980"/>
                      </a:moveTo>
                      <a:lnTo>
                        <a:pt x="162" y="2004"/>
                      </a:lnTo>
                      <a:lnTo>
                        <a:pt x="174" y="2010"/>
                      </a:lnTo>
                      <a:lnTo>
                        <a:pt x="186" y="1980"/>
                      </a:lnTo>
                      <a:lnTo>
                        <a:pt x="180" y="1974"/>
                      </a:lnTo>
                      <a:lnTo>
                        <a:pt x="174" y="1974"/>
                      </a:lnTo>
                      <a:lnTo>
                        <a:pt x="162" y="1968"/>
                      </a:lnTo>
                      <a:lnTo>
                        <a:pt x="156" y="1968"/>
                      </a:lnTo>
                      <a:lnTo>
                        <a:pt x="150" y="1974"/>
                      </a:lnTo>
                      <a:lnTo>
                        <a:pt x="150" y="1980"/>
                      </a:lnTo>
                      <a:close/>
                      <a:moveTo>
                        <a:pt x="126" y="1932"/>
                      </a:moveTo>
                      <a:lnTo>
                        <a:pt x="120" y="1932"/>
                      </a:lnTo>
                      <a:lnTo>
                        <a:pt x="108" y="1938"/>
                      </a:lnTo>
                      <a:lnTo>
                        <a:pt x="96" y="1938"/>
                      </a:lnTo>
                      <a:lnTo>
                        <a:pt x="84" y="1944"/>
                      </a:lnTo>
                      <a:lnTo>
                        <a:pt x="78" y="1944"/>
                      </a:lnTo>
                      <a:lnTo>
                        <a:pt x="78" y="1950"/>
                      </a:lnTo>
                      <a:lnTo>
                        <a:pt x="72" y="1962"/>
                      </a:lnTo>
                      <a:lnTo>
                        <a:pt x="66" y="1968"/>
                      </a:lnTo>
                      <a:lnTo>
                        <a:pt x="48" y="1968"/>
                      </a:lnTo>
                      <a:lnTo>
                        <a:pt x="42" y="1962"/>
                      </a:lnTo>
                      <a:lnTo>
                        <a:pt x="48" y="1956"/>
                      </a:lnTo>
                      <a:lnTo>
                        <a:pt x="60" y="1956"/>
                      </a:lnTo>
                      <a:lnTo>
                        <a:pt x="66" y="1950"/>
                      </a:lnTo>
                      <a:lnTo>
                        <a:pt x="72" y="1950"/>
                      </a:lnTo>
                      <a:lnTo>
                        <a:pt x="78" y="1944"/>
                      </a:lnTo>
                      <a:lnTo>
                        <a:pt x="84" y="1944"/>
                      </a:lnTo>
                      <a:lnTo>
                        <a:pt x="78" y="1938"/>
                      </a:lnTo>
                      <a:lnTo>
                        <a:pt x="54" y="1938"/>
                      </a:lnTo>
                      <a:lnTo>
                        <a:pt x="48" y="1944"/>
                      </a:lnTo>
                      <a:lnTo>
                        <a:pt x="48" y="1932"/>
                      </a:lnTo>
                      <a:lnTo>
                        <a:pt x="36" y="1932"/>
                      </a:lnTo>
                      <a:lnTo>
                        <a:pt x="24" y="1944"/>
                      </a:lnTo>
                      <a:lnTo>
                        <a:pt x="6" y="1980"/>
                      </a:lnTo>
                      <a:lnTo>
                        <a:pt x="6" y="2004"/>
                      </a:lnTo>
                      <a:lnTo>
                        <a:pt x="12" y="2004"/>
                      </a:lnTo>
                      <a:lnTo>
                        <a:pt x="12" y="2010"/>
                      </a:lnTo>
                      <a:lnTo>
                        <a:pt x="18" y="2016"/>
                      </a:lnTo>
                      <a:lnTo>
                        <a:pt x="0" y="2022"/>
                      </a:lnTo>
                      <a:lnTo>
                        <a:pt x="12" y="2076"/>
                      </a:lnTo>
                      <a:lnTo>
                        <a:pt x="12" y="2082"/>
                      </a:lnTo>
                      <a:lnTo>
                        <a:pt x="6" y="2082"/>
                      </a:lnTo>
                      <a:lnTo>
                        <a:pt x="12" y="2088"/>
                      </a:lnTo>
                      <a:lnTo>
                        <a:pt x="12" y="2094"/>
                      </a:lnTo>
                      <a:lnTo>
                        <a:pt x="30" y="2094"/>
                      </a:lnTo>
                      <a:lnTo>
                        <a:pt x="30" y="2070"/>
                      </a:lnTo>
                      <a:lnTo>
                        <a:pt x="24" y="2058"/>
                      </a:lnTo>
                      <a:lnTo>
                        <a:pt x="24" y="2040"/>
                      </a:lnTo>
                      <a:lnTo>
                        <a:pt x="36" y="2028"/>
                      </a:lnTo>
                      <a:lnTo>
                        <a:pt x="42" y="2028"/>
                      </a:lnTo>
                      <a:lnTo>
                        <a:pt x="48" y="2016"/>
                      </a:lnTo>
                      <a:lnTo>
                        <a:pt x="54" y="2010"/>
                      </a:lnTo>
                      <a:lnTo>
                        <a:pt x="54" y="1986"/>
                      </a:lnTo>
                      <a:lnTo>
                        <a:pt x="84" y="1956"/>
                      </a:lnTo>
                      <a:lnTo>
                        <a:pt x="108" y="1944"/>
                      </a:lnTo>
                      <a:lnTo>
                        <a:pt x="114" y="1944"/>
                      </a:lnTo>
                      <a:lnTo>
                        <a:pt x="126" y="1938"/>
                      </a:lnTo>
                      <a:lnTo>
                        <a:pt x="126" y="1932"/>
                      </a:lnTo>
                      <a:close/>
                      <a:moveTo>
                        <a:pt x="1896" y="678"/>
                      </a:moveTo>
                      <a:lnTo>
                        <a:pt x="1896" y="690"/>
                      </a:lnTo>
                      <a:lnTo>
                        <a:pt x="1884" y="702"/>
                      </a:lnTo>
                      <a:lnTo>
                        <a:pt x="1884" y="714"/>
                      </a:lnTo>
                      <a:lnTo>
                        <a:pt x="1902" y="714"/>
                      </a:lnTo>
                      <a:lnTo>
                        <a:pt x="1926" y="708"/>
                      </a:lnTo>
                      <a:lnTo>
                        <a:pt x="1944" y="708"/>
                      </a:lnTo>
                      <a:lnTo>
                        <a:pt x="1980" y="696"/>
                      </a:lnTo>
                      <a:lnTo>
                        <a:pt x="1986" y="690"/>
                      </a:lnTo>
                      <a:lnTo>
                        <a:pt x="1992" y="690"/>
                      </a:lnTo>
                      <a:lnTo>
                        <a:pt x="2034" y="702"/>
                      </a:lnTo>
                      <a:lnTo>
                        <a:pt x="2112" y="642"/>
                      </a:lnTo>
                      <a:lnTo>
                        <a:pt x="2244" y="600"/>
                      </a:lnTo>
                      <a:lnTo>
                        <a:pt x="2370" y="564"/>
                      </a:lnTo>
                      <a:lnTo>
                        <a:pt x="2466" y="546"/>
                      </a:lnTo>
                      <a:lnTo>
                        <a:pt x="2454" y="540"/>
                      </a:lnTo>
                      <a:lnTo>
                        <a:pt x="2448" y="528"/>
                      </a:lnTo>
                      <a:lnTo>
                        <a:pt x="2436" y="522"/>
                      </a:lnTo>
                      <a:lnTo>
                        <a:pt x="2424" y="510"/>
                      </a:lnTo>
                      <a:lnTo>
                        <a:pt x="2412" y="504"/>
                      </a:lnTo>
                      <a:lnTo>
                        <a:pt x="2400" y="492"/>
                      </a:lnTo>
                      <a:lnTo>
                        <a:pt x="2352" y="492"/>
                      </a:lnTo>
                      <a:lnTo>
                        <a:pt x="2340" y="498"/>
                      </a:lnTo>
                      <a:lnTo>
                        <a:pt x="2328" y="498"/>
                      </a:lnTo>
                      <a:lnTo>
                        <a:pt x="2262" y="504"/>
                      </a:lnTo>
                      <a:lnTo>
                        <a:pt x="2226" y="480"/>
                      </a:lnTo>
                      <a:lnTo>
                        <a:pt x="2142" y="486"/>
                      </a:lnTo>
                      <a:lnTo>
                        <a:pt x="2094" y="504"/>
                      </a:lnTo>
                      <a:lnTo>
                        <a:pt x="2076" y="522"/>
                      </a:lnTo>
                      <a:lnTo>
                        <a:pt x="2064" y="552"/>
                      </a:lnTo>
                      <a:lnTo>
                        <a:pt x="2010" y="564"/>
                      </a:lnTo>
                      <a:lnTo>
                        <a:pt x="1944" y="588"/>
                      </a:lnTo>
                      <a:lnTo>
                        <a:pt x="1962" y="600"/>
                      </a:lnTo>
                      <a:lnTo>
                        <a:pt x="1842" y="654"/>
                      </a:lnTo>
                      <a:lnTo>
                        <a:pt x="1854" y="654"/>
                      </a:lnTo>
                      <a:lnTo>
                        <a:pt x="1890" y="672"/>
                      </a:lnTo>
                      <a:lnTo>
                        <a:pt x="1896" y="678"/>
                      </a:lnTo>
                      <a:close/>
                      <a:moveTo>
                        <a:pt x="198" y="1968"/>
                      </a:moveTo>
                      <a:lnTo>
                        <a:pt x="192" y="1992"/>
                      </a:lnTo>
                      <a:lnTo>
                        <a:pt x="192" y="2010"/>
                      </a:lnTo>
                      <a:lnTo>
                        <a:pt x="216" y="1998"/>
                      </a:lnTo>
                      <a:lnTo>
                        <a:pt x="198" y="1968"/>
                      </a:lnTo>
                      <a:close/>
                      <a:moveTo>
                        <a:pt x="4182" y="600"/>
                      </a:moveTo>
                      <a:lnTo>
                        <a:pt x="4194" y="606"/>
                      </a:lnTo>
                      <a:lnTo>
                        <a:pt x="4206" y="600"/>
                      </a:lnTo>
                      <a:lnTo>
                        <a:pt x="4218" y="600"/>
                      </a:lnTo>
                      <a:lnTo>
                        <a:pt x="4242" y="588"/>
                      </a:lnTo>
                      <a:lnTo>
                        <a:pt x="4308" y="588"/>
                      </a:lnTo>
                      <a:lnTo>
                        <a:pt x="4314" y="594"/>
                      </a:lnTo>
                      <a:lnTo>
                        <a:pt x="4350" y="594"/>
                      </a:lnTo>
                      <a:lnTo>
                        <a:pt x="4356" y="588"/>
                      </a:lnTo>
                      <a:lnTo>
                        <a:pt x="4356" y="582"/>
                      </a:lnTo>
                      <a:lnTo>
                        <a:pt x="4344" y="558"/>
                      </a:lnTo>
                      <a:lnTo>
                        <a:pt x="4338" y="552"/>
                      </a:lnTo>
                      <a:lnTo>
                        <a:pt x="4326" y="546"/>
                      </a:lnTo>
                      <a:lnTo>
                        <a:pt x="4230" y="546"/>
                      </a:lnTo>
                      <a:lnTo>
                        <a:pt x="4224" y="540"/>
                      </a:lnTo>
                      <a:lnTo>
                        <a:pt x="4212" y="540"/>
                      </a:lnTo>
                      <a:lnTo>
                        <a:pt x="4200" y="534"/>
                      </a:lnTo>
                      <a:lnTo>
                        <a:pt x="4188" y="534"/>
                      </a:lnTo>
                      <a:lnTo>
                        <a:pt x="4176" y="540"/>
                      </a:lnTo>
                      <a:lnTo>
                        <a:pt x="4158" y="558"/>
                      </a:lnTo>
                      <a:lnTo>
                        <a:pt x="4158" y="564"/>
                      </a:lnTo>
                      <a:lnTo>
                        <a:pt x="4176" y="576"/>
                      </a:lnTo>
                      <a:lnTo>
                        <a:pt x="4170" y="582"/>
                      </a:lnTo>
                      <a:lnTo>
                        <a:pt x="4170" y="594"/>
                      </a:lnTo>
                      <a:lnTo>
                        <a:pt x="4176" y="594"/>
                      </a:lnTo>
                      <a:lnTo>
                        <a:pt x="4182" y="600"/>
                      </a:lnTo>
                      <a:close/>
                      <a:moveTo>
                        <a:pt x="3708" y="516"/>
                      </a:moveTo>
                      <a:lnTo>
                        <a:pt x="3678" y="516"/>
                      </a:lnTo>
                      <a:lnTo>
                        <a:pt x="3624" y="510"/>
                      </a:lnTo>
                      <a:lnTo>
                        <a:pt x="3564" y="504"/>
                      </a:lnTo>
                      <a:lnTo>
                        <a:pt x="3468" y="504"/>
                      </a:lnTo>
                      <a:lnTo>
                        <a:pt x="3468" y="516"/>
                      </a:lnTo>
                      <a:lnTo>
                        <a:pt x="3462" y="522"/>
                      </a:lnTo>
                      <a:lnTo>
                        <a:pt x="3426" y="540"/>
                      </a:lnTo>
                      <a:lnTo>
                        <a:pt x="3396" y="546"/>
                      </a:lnTo>
                      <a:lnTo>
                        <a:pt x="3378" y="552"/>
                      </a:lnTo>
                      <a:lnTo>
                        <a:pt x="3372" y="552"/>
                      </a:lnTo>
                      <a:lnTo>
                        <a:pt x="3372" y="558"/>
                      </a:lnTo>
                      <a:lnTo>
                        <a:pt x="3384" y="570"/>
                      </a:lnTo>
                      <a:lnTo>
                        <a:pt x="3390" y="582"/>
                      </a:lnTo>
                      <a:lnTo>
                        <a:pt x="3390" y="594"/>
                      </a:lnTo>
                      <a:lnTo>
                        <a:pt x="3372" y="618"/>
                      </a:lnTo>
                      <a:lnTo>
                        <a:pt x="3402" y="636"/>
                      </a:lnTo>
                      <a:lnTo>
                        <a:pt x="3480" y="606"/>
                      </a:lnTo>
                      <a:lnTo>
                        <a:pt x="3474" y="600"/>
                      </a:lnTo>
                      <a:lnTo>
                        <a:pt x="3468" y="600"/>
                      </a:lnTo>
                      <a:lnTo>
                        <a:pt x="3468" y="594"/>
                      </a:lnTo>
                      <a:lnTo>
                        <a:pt x="3474" y="588"/>
                      </a:lnTo>
                      <a:lnTo>
                        <a:pt x="3486" y="582"/>
                      </a:lnTo>
                      <a:lnTo>
                        <a:pt x="3522" y="582"/>
                      </a:lnTo>
                      <a:lnTo>
                        <a:pt x="3546" y="594"/>
                      </a:lnTo>
                      <a:lnTo>
                        <a:pt x="3552" y="600"/>
                      </a:lnTo>
                      <a:lnTo>
                        <a:pt x="3606" y="594"/>
                      </a:lnTo>
                      <a:lnTo>
                        <a:pt x="3600" y="570"/>
                      </a:lnTo>
                      <a:lnTo>
                        <a:pt x="3630" y="570"/>
                      </a:lnTo>
                      <a:lnTo>
                        <a:pt x="3648" y="564"/>
                      </a:lnTo>
                      <a:lnTo>
                        <a:pt x="3666" y="564"/>
                      </a:lnTo>
                      <a:lnTo>
                        <a:pt x="3690" y="552"/>
                      </a:lnTo>
                      <a:lnTo>
                        <a:pt x="3696" y="546"/>
                      </a:lnTo>
                      <a:lnTo>
                        <a:pt x="3702" y="534"/>
                      </a:lnTo>
                      <a:lnTo>
                        <a:pt x="3714" y="522"/>
                      </a:lnTo>
                      <a:lnTo>
                        <a:pt x="3720" y="522"/>
                      </a:lnTo>
                      <a:lnTo>
                        <a:pt x="3714" y="516"/>
                      </a:lnTo>
                      <a:lnTo>
                        <a:pt x="3708" y="516"/>
                      </a:lnTo>
                      <a:close/>
                      <a:moveTo>
                        <a:pt x="3792" y="150"/>
                      </a:moveTo>
                      <a:lnTo>
                        <a:pt x="3738" y="156"/>
                      </a:lnTo>
                      <a:lnTo>
                        <a:pt x="3756" y="180"/>
                      </a:lnTo>
                      <a:lnTo>
                        <a:pt x="3792" y="150"/>
                      </a:lnTo>
                      <a:close/>
                      <a:moveTo>
                        <a:pt x="3612" y="480"/>
                      </a:moveTo>
                      <a:lnTo>
                        <a:pt x="3636" y="468"/>
                      </a:lnTo>
                      <a:lnTo>
                        <a:pt x="3642" y="456"/>
                      </a:lnTo>
                      <a:lnTo>
                        <a:pt x="3654" y="450"/>
                      </a:lnTo>
                      <a:lnTo>
                        <a:pt x="3660" y="438"/>
                      </a:lnTo>
                      <a:lnTo>
                        <a:pt x="3660" y="432"/>
                      </a:lnTo>
                      <a:lnTo>
                        <a:pt x="3654" y="426"/>
                      </a:lnTo>
                      <a:lnTo>
                        <a:pt x="3642" y="426"/>
                      </a:lnTo>
                      <a:lnTo>
                        <a:pt x="3630" y="420"/>
                      </a:lnTo>
                      <a:lnTo>
                        <a:pt x="3588" y="420"/>
                      </a:lnTo>
                      <a:lnTo>
                        <a:pt x="3570" y="426"/>
                      </a:lnTo>
                      <a:lnTo>
                        <a:pt x="3552" y="426"/>
                      </a:lnTo>
                      <a:lnTo>
                        <a:pt x="3534" y="438"/>
                      </a:lnTo>
                      <a:lnTo>
                        <a:pt x="3516" y="444"/>
                      </a:lnTo>
                      <a:lnTo>
                        <a:pt x="3504" y="450"/>
                      </a:lnTo>
                      <a:lnTo>
                        <a:pt x="3504" y="462"/>
                      </a:lnTo>
                      <a:lnTo>
                        <a:pt x="3528" y="468"/>
                      </a:lnTo>
                      <a:lnTo>
                        <a:pt x="3600" y="480"/>
                      </a:lnTo>
                      <a:lnTo>
                        <a:pt x="3612" y="480"/>
                      </a:lnTo>
                      <a:close/>
                      <a:moveTo>
                        <a:pt x="3954" y="180"/>
                      </a:moveTo>
                      <a:lnTo>
                        <a:pt x="3900" y="192"/>
                      </a:lnTo>
                      <a:lnTo>
                        <a:pt x="3936" y="210"/>
                      </a:lnTo>
                      <a:lnTo>
                        <a:pt x="3924" y="216"/>
                      </a:lnTo>
                      <a:lnTo>
                        <a:pt x="3918" y="222"/>
                      </a:lnTo>
                      <a:lnTo>
                        <a:pt x="3918" y="228"/>
                      </a:lnTo>
                      <a:lnTo>
                        <a:pt x="3924" y="234"/>
                      </a:lnTo>
                      <a:lnTo>
                        <a:pt x="3936" y="240"/>
                      </a:lnTo>
                      <a:lnTo>
                        <a:pt x="3966" y="240"/>
                      </a:lnTo>
                      <a:lnTo>
                        <a:pt x="3942" y="252"/>
                      </a:lnTo>
                      <a:lnTo>
                        <a:pt x="3954" y="252"/>
                      </a:lnTo>
                      <a:lnTo>
                        <a:pt x="4002" y="276"/>
                      </a:lnTo>
                      <a:lnTo>
                        <a:pt x="4014" y="276"/>
                      </a:lnTo>
                      <a:lnTo>
                        <a:pt x="4026" y="270"/>
                      </a:lnTo>
                      <a:lnTo>
                        <a:pt x="4032" y="264"/>
                      </a:lnTo>
                      <a:lnTo>
                        <a:pt x="4044" y="258"/>
                      </a:lnTo>
                      <a:lnTo>
                        <a:pt x="4050" y="252"/>
                      </a:lnTo>
                      <a:lnTo>
                        <a:pt x="4074" y="246"/>
                      </a:lnTo>
                      <a:lnTo>
                        <a:pt x="4086" y="258"/>
                      </a:lnTo>
                      <a:lnTo>
                        <a:pt x="4092" y="270"/>
                      </a:lnTo>
                      <a:lnTo>
                        <a:pt x="4098" y="276"/>
                      </a:lnTo>
                      <a:lnTo>
                        <a:pt x="4104" y="270"/>
                      </a:lnTo>
                      <a:lnTo>
                        <a:pt x="4116" y="270"/>
                      </a:lnTo>
                      <a:lnTo>
                        <a:pt x="4128" y="264"/>
                      </a:lnTo>
                      <a:lnTo>
                        <a:pt x="4134" y="258"/>
                      </a:lnTo>
                      <a:lnTo>
                        <a:pt x="4146" y="258"/>
                      </a:lnTo>
                      <a:lnTo>
                        <a:pt x="4152" y="252"/>
                      </a:lnTo>
                      <a:lnTo>
                        <a:pt x="4158" y="252"/>
                      </a:lnTo>
                      <a:lnTo>
                        <a:pt x="4170" y="246"/>
                      </a:lnTo>
                      <a:lnTo>
                        <a:pt x="4176" y="234"/>
                      </a:lnTo>
                      <a:lnTo>
                        <a:pt x="4182" y="228"/>
                      </a:lnTo>
                      <a:lnTo>
                        <a:pt x="4194" y="246"/>
                      </a:lnTo>
                      <a:lnTo>
                        <a:pt x="4218" y="222"/>
                      </a:lnTo>
                      <a:lnTo>
                        <a:pt x="4218" y="216"/>
                      </a:lnTo>
                      <a:lnTo>
                        <a:pt x="4236" y="210"/>
                      </a:lnTo>
                      <a:lnTo>
                        <a:pt x="4326" y="210"/>
                      </a:lnTo>
                      <a:lnTo>
                        <a:pt x="4332" y="204"/>
                      </a:lnTo>
                      <a:lnTo>
                        <a:pt x="4332" y="192"/>
                      </a:lnTo>
                      <a:lnTo>
                        <a:pt x="4266" y="186"/>
                      </a:lnTo>
                      <a:lnTo>
                        <a:pt x="4302" y="174"/>
                      </a:lnTo>
                      <a:lnTo>
                        <a:pt x="4302" y="132"/>
                      </a:lnTo>
                      <a:lnTo>
                        <a:pt x="4278" y="132"/>
                      </a:lnTo>
                      <a:lnTo>
                        <a:pt x="4266" y="138"/>
                      </a:lnTo>
                      <a:lnTo>
                        <a:pt x="4260" y="144"/>
                      </a:lnTo>
                      <a:lnTo>
                        <a:pt x="4248" y="150"/>
                      </a:lnTo>
                      <a:lnTo>
                        <a:pt x="4242" y="126"/>
                      </a:lnTo>
                      <a:lnTo>
                        <a:pt x="4194" y="132"/>
                      </a:lnTo>
                      <a:lnTo>
                        <a:pt x="4194" y="120"/>
                      </a:lnTo>
                      <a:lnTo>
                        <a:pt x="4176" y="84"/>
                      </a:lnTo>
                      <a:lnTo>
                        <a:pt x="4140" y="84"/>
                      </a:lnTo>
                      <a:lnTo>
                        <a:pt x="4122" y="90"/>
                      </a:lnTo>
                      <a:lnTo>
                        <a:pt x="4110" y="96"/>
                      </a:lnTo>
                      <a:lnTo>
                        <a:pt x="4104" y="102"/>
                      </a:lnTo>
                      <a:lnTo>
                        <a:pt x="4098" y="102"/>
                      </a:lnTo>
                      <a:lnTo>
                        <a:pt x="4020" y="108"/>
                      </a:lnTo>
                      <a:lnTo>
                        <a:pt x="4044" y="126"/>
                      </a:lnTo>
                      <a:lnTo>
                        <a:pt x="3996" y="126"/>
                      </a:lnTo>
                      <a:lnTo>
                        <a:pt x="3984" y="132"/>
                      </a:lnTo>
                      <a:lnTo>
                        <a:pt x="3972" y="132"/>
                      </a:lnTo>
                      <a:lnTo>
                        <a:pt x="3966" y="138"/>
                      </a:lnTo>
                      <a:lnTo>
                        <a:pt x="3984" y="156"/>
                      </a:lnTo>
                      <a:lnTo>
                        <a:pt x="3972" y="156"/>
                      </a:lnTo>
                      <a:lnTo>
                        <a:pt x="3936" y="150"/>
                      </a:lnTo>
                      <a:lnTo>
                        <a:pt x="3906" y="156"/>
                      </a:lnTo>
                      <a:lnTo>
                        <a:pt x="3888" y="168"/>
                      </a:lnTo>
                      <a:lnTo>
                        <a:pt x="3888" y="174"/>
                      </a:lnTo>
                      <a:lnTo>
                        <a:pt x="3894" y="180"/>
                      </a:lnTo>
                      <a:lnTo>
                        <a:pt x="3954" y="180"/>
                      </a:lnTo>
                      <a:close/>
                      <a:moveTo>
                        <a:pt x="3972" y="294"/>
                      </a:moveTo>
                      <a:lnTo>
                        <a:pt x="3954" y="300"/>
                      </a:lnTo>
                      <a:lnTo>
                        <a:pt x="3942" y="306"/>
                      </a:lnTo>
                      <a:lnTo>
                        <a:pt x="3936" y="312"/>
                      </a:lnTo>
                      <a:lnTo>
                        <a:pt x="3936" y="318"/>
                      </a:lnTo>
                      <a:lnTo>
                        <a:pt x="3966" y="324"/>
                      </a:lnTo>
                      <a:lnTo>
                        <a:pt x="3972" y="324"/>
                      </a:lnTo>
                      <a:lnTo>
                        <a:pt x="3990" y="306"/>
                      </a:lnTo>
                      <a:lnTo>
                        <a:pt x="3990" y="300"/>
                      </a:lnTo>
                      <a:lnTo>
                        <a:pt x="3984" y="294"/>
                      </a:lnTo>
                      <a:lnTo>
                        <a:pt x="3972" y="294"/>
                      </a:lnTo>
                      <a:close/>
                      <a:moveTo>
                        <a:pt x="3738" y="336"/>
                      </a:moveTo>
                      <a:lnTo>
                        <a:pt x="3726" y="336"/>
                      </a:lnTo>
                      <a:lnTo>
                        <a:pt x="3720" y="330"/>
                      </a:lnTo>
                      <a:lnTo>
                        <a:pt x="3672" y="330"/>
                      </a:lnTo>
                      <a:lnTo>
                        <a:pt x="3636" y="336"/>
                      </a:lnTo>
                      <a:lnTo>
                        <a:pt x="3624" y="342"/>
                      </a:lnTo>
                      <a:lnTo>
                        <a:pt x="3642" y="360"/>
                      </a:lnTo>
                      <a:lnTo>
                        <a:pt x="3654" y="360"/>
                      </a:lnTo>
                      <a:lnTo>
                        <a:pt x="3660" y="378"/>
                      </a:lnTo>
                      <a:lnTo>
                        <a:pt x="3768" y="378"/>
                      </a:lnTo>
                      <a:lnTo>
                        <a:pt x="3768" y="390"/>
                      </a:lnTo>
                      <a:lnTo>
                        <a:pt x="3762" y="396"/>
                      </a:lnTo>
                      <a:lnTo>
                        <a:pt x="3762" y="408"/>
                      </a:lnTo>
                      <a:lnTo>
                        <a:pt x="3708" y="450"/>
                      </a:lnTo>
                      <a:lnTo>
                        <a:pt x="3732" y="456"/>
                      </a:lnTo>
                      <a:lnTo>
                        <a:pt x="3720" y="468"/>
                      </a:lnTo>
                      <a:lnTo>
                        <a:pt x="3714" y="468"/>
                      </a:lnTo>
                      <a:lnTo>
                        <a:pt x="3708" y="474"/>
                      </a:lnTo>
                      <a:lnTo>
                        <a:pt x="3708" y="480"/>
                      </a:lnTo>
                      <a:lnTo>
                        <a:pt x="3726" y="480"/>
                      </a:lnTo>
                      <a:lnTo>
                        <a:pt x="3738" y="474"/>
                      </a:lnTo>
                      <a:lnTo>
                        <a:pt x="3744" y="474"/>
                      </a:lnTo>
                      <a:lnTo>
                        <a:pt x="3756" y="468"/>
                      </a:lnTo>
                      <a:lnTo>
                        <a:pt x="3756" y="480"/>
                      </a:lnTo>
                      <a:lnTo>
                        <a:pt x="3792" y="480"/>
                      </a:lnTo>
                      <a:lnTo>
                        <a:pt x="3810" y="474"/>
                      </a:lnTo>
                      <a:lnTo>
                        <a:pt x="3822" y="468"/>
                      </a:lnTo>
                      <a:lnTo>
                        <a:pt x="3840" y="468"/>
                      </a:lnTo>
                      <a:lnTo>
                        <a:pt x="3846" y="462"/>
                      </a:lnTo>
                      <a:lnTo>
                        <a:pt x="3852" y="462"/>
                      </a:lnTo>
                      <a:lnTo>
                        <a:pt x="3858" y="486"/>
                      </a:lnTo>
                      <a:lnTo>
                        <a:pt x="3924" y="480"/>
                      </a:lnTo>
                      <a:lnTo>
                        <a:pt x="4002" y="498"/>
                      </a:lnTo>
                      <a:lnTo>
                        <a:pt x="4098" y="486"/>
                      </a:lnTo>
                      <a:lnTo>
                        <a:pt x="4128" y="468"/>
                      </a:lnTo>
                      <a:lnTo>
                        <a:pt x="4122" y="474"/>
                      </a:lnTo>
                      <a:lnTo>
                        <a:pt x="4122" y="486"/>
                      </a:lnTo>
                      <a:lnTo>
                        <a:pt x="4260" y="486"/>
                      </a:lnTo>
                      <a:lnTo>
                        <a:pt x="4272" y="468"/>
                      </a:lnTo>
                      <a:lnTo>
                        <a:pt x="4338" y="438"/>
                      </a:lnTo>
                      <a:lnTo>
                        <a:pt x="4320" y="432"/>
                      </a:lnTo>
                      <a:lnTo>
                        <a:pt x="4320" y="420"/>
                      </a:lnTo>
                      <a:lnTo>
                        <a:pt x="4314" y="420"/>
                      </a:lnTo>
                      <a:lnTo>
                        <a:pt x="4308" y="414"/>
                      </a:lnTo>
                      <a:lnTo>
                        <a:pt x="4290" y="414"/>
                      </a:lnTo>
                      <a:lnTo>
                        <a:pt x="4278" y="408"/>
                      </a:lnTo>
                      <a:lnTo>
                        <a:pt x="4260" y="408"/>
                      </a:lnTo>
                      <a:lnTo>
                        <a:pt x="4242" y="402"/>
                      </a:lnTo>
                      <a:lnTo>
                        <a:pt x="4206" y="402"/>
                      </a:lnTo>
                      <a:lnTo>
                        <a:pt x="4164" y="414"/>
                      </a:lnTo>
                      <a:lnTo>
                        <a:pt x="4116" y="420"/>
                      </a:lnTo>
                      <a:lnTo>
                        <a:pt x="4074" y="426"/>
                      </a:lnTo>
                      <a:lnTo>
                        <a:pt x="4038" y="438"/>
                      </a:lnTo>
                      <a:lnTo>
                        <a:pt x="4026" y="438"/>
                      </a:lnTo>
                      <a:lnTo>
                        <a:pt x="4014" y="432"/>
                      </a:lnTo>
                      <a:lnTo>
                        <a:pt x="4008" y="426"/>
                      </a:lnTo>
                      <a:lnTo>
                        <a:pt x="3996" y="420"/>
                      </a:lnTo>
                      <a:lnTo>
                        <a:pt x="3984" y="420"/>
                      </a:lnTo>
                      <a:lnTo>
                        <a:pt x="3972" y="426"/>
                      </a:lnTo>
                      <a:lnTo>
                        <a:pt x="3960" y="426"/>
                      </a:lnTo>
                      <a:lnTo>
                        <a:pt x="3948" y="432"/>
                      </a:lnTo>
                      <a:lnTo>
                        <a:pt x="3942" y="438"/>
                      </a:lnTo>
                      <a:lnTo>
                        <a:pt x="3936" y="438"/>
                      </a:lnTo>
                      <a:lnTo>
                        <a:pt x="3912" y="414"/>
                      </a:lnTo>
                      <a:lnTo>
                        <a:pt x="3894" y="426"/>
                      </a:lnTo>
                      <a:lnTo>
                        <a:pt x="3864" y="420"/>
                      </a:lnTo>
                      <a:lnTo>
                        <a:pt x="3894" y="408"/>
                      </a:lnTo>
                      <a:lnTo>
                        <a:pt x="3876" y="396"/>
                      </a:lnTo>
                      <a:lnTo>
                        <a:pt x="3822" y="408"/>
                      </a:lnTo>
                      <a:lnTo>
                        <a:pt x="3858" y="396"/>
                      </a:lnTo>
                      <a:lnTo>
                        <a:pt x="3858" y="390"/>
                      </a:lnTo>
                      <a:lnTo>
                        <a:pt x="3924" y="384"/>
                      </a:lnTo>
                      <a:lnTo>
                        <a:pt x="3888" y="372"/>
                      </a:lnTo>
                      <a:lnTo>
                        <a:pt x="3870" y="372"/>
                      </a:lnTo>
                      <a:lnTo>
                        <a:pt x="3876" y="366"/>
                      </a:lnTo>
                      <a:lnTo>
                        <a:pt x="3876" y="360"/>
                      </a:lnTo>
                      <a:lnTo>
                        <a:pt x="3870" y="354"/>
                      </a:lnTo>
                      <a:lnTo>
                        <a:pt x="3840" y="354"/>
                      </a:lnTo>
                      <a:lnTo>
                        <a:pt x="3822" y="360"/>
                      </a:lnTo>
                      <a:lnTo>
                        <a:pt x="3804" y="360"/>
                      </a:lnTo>
                      <a:lnTo>
                        <a:pt x="3786" y="366"/>
                      </a:lnTo>
                      <a:lnTo>
                        <a:pt x="3774" y="354"/>
                      </a:lnTo>
                      <a:lnTo>
                        <a:pt x="3762" y="348"/>
                      </a:lnTo>
                      <a:lnTo>
                        <a:pt x="3756" y="342"/>
                      </a:lnTo>
                      <a:lnTo>
                        <a:pt x="3744" y="336"/>
                      </a:lnTo>
                      <a:lnTo>
                        <a:pt x="3738" y="336"/>
                      </a:lnTo>
                      <a:close/>
                      <a:moveTo>
                        <a:pt x="3264" y="420"/>
                      </a:moveTo>
                      <a:lnTo>
                        <a:pt x="3282" y="420"/>
                      </a:lnTo>
                      <a:lnTo>
                        <a:pt x="3300" y="426"/>
                      </a:lnTo>
                      <a:lnTo>
                        <a:pt x="3318" y="426"/>
                      </a:lnTo>
                      <a:lnTo>
                        <a:pt x="3330" y="432"/>
                      </a:lnTo>
                      <a:lnTo>
                        <a:pt x="3342" y="432"/>
                      </a:lnTo>
                      <a:lnTo>
                        <a:pt x="3330" y="444"/>
                      </a:lnTo>
                      <a:lnTo>
                        <a:pt x="3324" y="444"/>
                      </a:lnTo>
                      <a:lnTo>
                        <a:pt x="3324" y="456"/>
                      </a:lnTo>
                      <a:lnTo>
                        <a:pt x="3438" y="456"/>
                      </a:lnTo>
                      <a:lnTo>
                        <a:pt x="3462" y="444"/>
                      </a:lnTo>
                      <a:lnTo>
                        <a:pt x="3462" y="432"/>
                      </a:lnTo>
                      <a:lnTo>
                        <a:pt x="3468" y="426"/>
                      </a:lnTo>
                      <a:lnTo>
                        <a:pt x="3480" y="426"/>
                      </a:lnTo>
                      <a:lnTo>
                        <a:pt x="3492" y="420"/>
                      </a:lnTo>
                      <a:lnTo>
                        <a:pt x="3504" y="420"/>
                      </a:lnTo>
                      <a:lnTo>
                        <a:pt x="3510" y="414"/>
                      </a:lnTo>
                      <a:lnTo>
                        <a:pt x="3510" y="408"/>
                      </a:lnTo>
                      <a:lnTo>
                        <a:pt x="3522" y="396"/>
                      </a:lnTo>
                      <a:lnTo>
                        <a:pt x="3534" y="390"/>
                      </a:lnTo>
                      <a:lnTo>
                        <a:pt x="3540" y="384"/>
                      </a:lnTo>
                      <a:lnTo>
                        <a:pt x="3552" y="378"/>
                      </a:lnTo>
                      <a:lnTo>
                        <a:pt x="3552" y="372"/>
                      </a:lnTo>
                      <a:lnTo>
                        <a:pt x="3546" y="366"/>
                      </a:lnTo>
                      <a:lnTo>
                        <a:pt x="3534" y="360"/>
                      </a:lnTo>
                      <a:lnTo>
                        <a:pt x="3510" y="360"/>
                      </a:lnTo>
                      <a:lnTo>
                        <a:pt x="3504" y="366"/>
                      </a:lnTo>
                      <a:lnTo>
                        <a:pt x="3492" y="366"/>
                      </a:lnTo>
                      <a:lnTo>
                        <a:pt x="3486" y="360"/>
                      </a:lnTo>
                      <a:lnTo>
                        <a:pt x="3474" y="360"/>
                      </a:lnTo>
                      <a:lnTo>
                        <a:pt x="3462" y="354"/>
                      </a:lnTo>
                      <a:lnTo>
                        <a:pt x="3450" y="354"/>
                      </a:lnTo>
                      <a:lnTo>
                        <a:pt x="3432" y="348"/>
                      </a:lnTo>
                      <a:lnTo>
                        <a:pt x="3426" y="354"/>
                      </a:lnTo>
                      <a:lnTo>
                        <a:pt x="3420" y="354"/>
                      </a:lnTo>
                      <a:lnTo>
                        <a:pt x="3414" y="366"/>
                      </a:lnTo>
                      <a:lnTo>
                        <a:pt x="3414" y="396"/>
                      </a:lnTo>
                      <a:lnTo>
                        <a:pt x="3396" y="378"/>
                      </a:lnTo>
                      <a:lnTo>
                        <a:pt x="3384" y="372"/>
                      </a:lnTo>
                      <a:lnTo>
                        <a:pt x="3366" y="372"/>
                      </a:lnTo>
                      <a:lnTo>
                        <a:pt x="3354" y="384"/>
                      </a:lnTo>
                      <a:lnTo>
                        <a:pt x="3348" y="396"/>
                      </a:lnTo>
                      <a:lnTo>
                        <a:pt x="3330" y="414"/>
                      </a:lnTo>
                      <a:lnTo>
                        <a:pt x="3324" y="414"/>
                      </a:lnTo>
                      <a:lnTo>
                        <a:pt x="3300" y="366"/>
                      </a:lnTo>
                      <a:lnTo>
                        <a:pt x="3288" y="360"/>
                      </a:lnTo>
                      <a:lnTo>
                        <a:pt x="3258" y="360"/>
                      </a:lnTo>
                      <a:lnTo>
                        <a:pt x="3246" y="366"/>
                      </a:lnTo>
                      <a:lnTo>
                        <a:pt x="3240" y="372"/>
                      </a:lnTo>
                      <a:lnTo>
                        <a:pt x="3240" y="396"/>
                      </a:lnTo>
                      <a:lnTo>
                        <a:pt x="3246" y="408"/>
                      </a:lnTo>
                      <a:lnTo>
                        <a:pt x="3258" y="414"/>
                      </a:lnTo>
                      <a:lnTo>
                        <a:pt x="3264" y="420"/>
                      </a:lnTo>
                      <a:close/>
                      <a:moveTo>
                        <a:pt x="3720" y="288"/>
                      </a:moveTo>
                      <a:lnTo>
                        <a:pt x="3726" y="288"/>
                      </a:lnTo>
                      <a:lnTo>
                        <a:pt x="3732" y="294"/>
                      </a:lnTo>
                      <a:lnTo>
                        <a:pt x="3738" y="306"/>
                      </a:lnTo>
                      <a:lnTo>
                        <a:pt x="3768" y="306"/>
                      </a:lnTo>
                      <a:lnTo>
                        <a:pt x="3780" y="300"/>
                      </a:lnTo>
                      <a:lnTo>
                        <a:pt x="3834" y="300"/>
                      </a:lnTo>
                      <a:lnTo>
                        <a:pt x="3834" y="294"/>
                      </a:lnTo>
                      <a:lnTo>
                        <a:pt x="3828" y="294"/>
                      </a:lnTo>
                      <a:lnTo>
                        <a:pt x="3822" y="288"/>
                      </a:lnTo>
                      <a:lnTo>
                        <a:pt x="3810" y="288"/>
                      </a:lnTo>
                      <a:lnTo>
                        <a:pt x="3804" y="282"/>
                      </a:lnTo>
                      <a:lnTo>
                        <a:pt x="3792" y="282"/>
                      </a:lnTo>
                      <a:lnTo>
                        <a:pt x="3804" y="270"/>
                      </a:lnTo>
                      <a:lnTo>
                        <a:pt x="3816" y="264"/>
                      </a:lnTo>
                      <a:lnTo>
                        <a:pt x="3822" y="264"/>
                      </a:lnTo>
                      <a:lnTo>
                        <a:pt x="3828" y="258"/>
                      </a:lnTo>
                      <a:lnTo>
                        <a:pt x="3822" y="258"/>
                      </a:lnTo>
                      <a:lnTo>
                        <a:pt x="3810" y="252"/>
                      </a:lnTo>
                      <a:lnTo>
                        <a:pt x="3738" y="228"/>
                      </a:lnTo>
                      <a:lnTo>
                        <a:pt x="3732" y="228"/>
                      </a:lnTo>
                      <a:lnTo>
                        <a:pt x="3726" y="234"/>
                      </a:lnTo>
                      <a:lnTo>
                        <a:pt x="3714" y="240"/>
                      </a:lnTo>
                      <a:lnTo>
                        <a:pt x="3702" y="240"/>
                      </a:lnTo>
                      <a:lnTo>
                        <a:pt x="3690" y="252"/>
                      </a:lnTo>
                      <a:lnTo>
                        <a:pt x="3690" y="258"/>
                      </a:lnTo>
                      <a:lnTo>
                        <a:pt x="3696" y="264"/>
                      </a:lnTo>
                      <a:lnTo>
                        <a:pt x="3702" y="276"/>
                      </a:lnTo>
                      <a:lnTo>
                        <a:pt x="3714" y="282"/>
                      </a:lnTo>
                      <a:lnTo>
                        <a:pt x="3720" y="288"/>
                      </a:lnTo>
                      <a:close/>
                      <a:moveTo>
                        <a:pt x="3288" y="504"/>
                      </a:moveTo>
                      <a:lnTo>
                        <a:pt x="3270" y="504"/>
                      </a:lnTo>
                      <a:lnTo>
                        <a:pt x="3234" y="510"/>
                      </a:lnTo>
                      <a:lnTo>
                        <a:pt x="3186" y="516"/>
                      </a:lnTo>
                      <a:lnTo>
                        <a:pt x="3144" y="528"/>
                      </a:lnTo>
                      <a:lnTo>
                        <a:pt x="3132" y="534"/>
                      </a:lnTo>
                      <a:lnTo>
                        <a:pt x="3126" y="540"/>
                      </a:lnTo>
                      <a:lnTo>
                        <a:pt x="3132" y="540"/>
                      </a:lnTo>
                      <a:lnTo>
                        <a:pt x="3150" y="558"/>
                      </a:lnTo>
                      <a:lnTo>
                        <a:pt x="3156" y="570"/>
                      </a:lnTo>
                      <a:lnTo>
                        <a:pt x="3156" y="576"/>
                      </a:lnTo>
                      <a:lnTo>
                        <a:pt x="3138" y="582"/>
                      </a:lnTo>
                      <a:lnTo>
                        <a:pt x="3120" y="570"/>
                      </a:lnTo>
                      <a:lnTo>
                        <a:pt x="3090" y="564"/>
                      </a:lnTo>
                      <a:lnTo>
                        <a:pt x="3048" y="570"/>
                      </a:lnTo>
                      <a:lnTo>
                        <a:pt x="3066" y="606"/>
                      </a:lnTo>
                      <a:lnTo>
                        <a:pt x="3072" y="612"/>
                      </a:lnTo>
                      <a:lnTo>
                        <a:pt x="3084" y="618"/>
                      </a:lnTo>
                      <a:lnTo>
                        <a:pt x="3102" y="624"/>
                      </a:lnTo>
                      <a:lnTo>
                        <a:pt x="3114" y="630"/>
                      </a:lnTo>
                      <a:lnTo>
                        <a:pt x="3120" y="642"/>
                      </a:lnTo>
                      <a:lnTo>
                        <a:pt x="3120" y="654"/>
                      </a:lnTo>
                      <a:lnTo>
                        <a:pt x="3126" y="666"/>
                      </a:lnTo>
                      <a:lnTo>
                        <a:pt x="3126" y="678"/>
                      </a:lnTo>
                      <a:lnTo>
                        <a:pt x="3144" y="678"/>
                      </a:lnTo>
                      <a:lnTo>
                        <a:pt x="3228" y="666"/>
                      </a:lnTo>
                      <a:lnTo>
                        <a:pt x="3264" y="660"/>
                      </a:lnTo>
                      <a:lnTo>
                        <a:pt x="3276" y="654"/>
                      </a:lnTo>
                      <a:lnTo>
                        <a:pt x="3282" y="642"/>
                      </a:lnTo>
                      <a:lnTo>
                        <a:pt x="3288" y="624"/>
                      </a:lnTo>
                      <a:lnTo>
                        <a:pt x="3300" y="600"/>
                      </a:lnTo>
                      <a:lnTo>
                        <a:pt x="3300" y="588"/>
                      </a:lnTo>
                      <a:lnTo>
                        <a:pt x="3228" y="576"/>
                      </a:lnTo>
                      <a:lnTo>
                        <a:pt x="3240" y="570"/>
                      </a:lnTo>
                      <a:lnTo>
                        <a:pt x="3348" y="534"/>
                      </a:lnTo>
                      <a:lnTo>
                        <a:pt x="3360" y="528"/>
                      </a:lnTo>
                      <a:lnTo>
                        <a:pt x="3354" y="522"/>
                      </a:lnTo>
                      <a:lnTo>
                        <a:pt x="3342" y="516"/>
                      </a:lnTo>
                      <a:lnTo>
                        <a:pt x="3324" y="510"/>
                      </a:lnTo>
                      <a:lnTo>
                        <a:pt x="3312" y="510"/>
                      </a:lnTo>
                      <a:lnTo>
                        <a:pt x="3300" y="504"/>
                      </a:lnTo>
                      <a:lnTo>
                        <a:pt x="3288" y="504"/>
                      </a:lnTo>
                      <a:close/>
                      <a:moveTo>
                        <a:pt x="2898" y="744"/>
                      </a:moveTo>
                      <a:lnTo>
                        <a:pt x="2880" y="738"/>
                      </a:lnTo>
                      <a:lnTo>
                        <a:pt x="2796" y="738"/>
                      </a:lnTo>
                      <a:lnTo>
                        <a:pt x="2874" y="696"/>
                      </a:lnTo>
                      <a:lnTo>
                        <a:pt x="2880" y="684"/>
                      </a:lnTo>
                      <a:lnTo>
                        <a:pt x="2886" y="654"/>
                      </a:lnTo>
                      <a:lnTo>
                        <a:pt x="2898" y="624"/>
                      </a:lnTo>
                      <a:lnTo>
                        <a:pt x="2898" y="588"/>
                      </a:lnTo>
                      <a:lnTo>
                        <a:pt x="2880" y="570"/>
                      </a:lnTo>
                      <a:lnTo>
                        <a:pt x="2850" y="570"/>
                      </a:lnTo>
                      <a:lnTo>
                        <a:pt x="2814" y="576"/>
                      </a:lnTo>
                      <a:lnTo>
                        <a:pt x="2796" y="582"/>
                      </a:lnTo>
                      <a:lnTo>
                        <a:pt x="2784" y="588"/>
                      </a:lnTo>
                      <a:lnTo>
                        <a:pt x="2784" y="594"/>
                      </a:lnTo>
                      <a:lnTo>
                        <a:pt x="2766" y="612"/>
                      </a:lnTo>
                      <a:lnTo>
                        <a:pt x="2760" y="630"/>
                      </a:lnTo>
                      <a:lnTo>
                        <a:pt x="2736" y="654"/>
                      </a:lnTo>
                      <a:lnTo>
                        <a:pt x="2718" y="666"/>
                      </a:lnTo>
                      <a:lnTo>
                        <a:pt x="2706" y="672"/>
                      </a:lnTo>
                      <a:lnTo>
                        <a:pt x="2700" y="672"/>
                      </a:lnTo>
                      <a:lnTo>
                        <a:pt x="2694" y="666"/>
                      </a:lnTo>
                      <a:lnTo>
                        <a:pt x="2694" y="660"/>
                      </a:lnTo>
                      <a:lnTo>
                        <a:pt x="2700" y="654"/>
                      </a:lnTo>
                      <a:lnTo>
                        <a:pt x="2706" y="642"/>
                      </a:lnTo>
                      <a:lnTo>
                        <a:pt x="2712" y="636"/>
                      </a:lnTo>
                      <a:lnTo>
                        <a:pt x="2718" y="624"/>
                      </a:lnTo>
                      <a:lnTo>
                        <a:pt x="2718" y="612"/>
                      </a:lnTo>
                      <a:lnTo>
                        <a:pt x="2724" y="606"/>
                      </a:lnTo>
                      <a:lnTo>
                        <a:pt x="2724" y="600"/>
                      </a:lnTo>
                      <a:lnTo>
                        <a:pt x="2706" y="594"/>
                      </a:lnTo>
                      <a:lnTo>
                        <a:pt x="2676" y="588"/>
                      </a:lnTo>
                      <a:lnTo>
                        <a:pt x="2628" y="588"/>
                      </a:lnTo>
                      <a:lnTo>
                        <a:pt x="2622" y="606"/>
                      </a:lnTo>
                      <a:lnTo>
                        <a:pt x="2610" y="612"/>
                      </a:lnTo>
                      <a:lnTo>
                        <a:pt x="2586" y="618"/>
                      </a:lnTo>
                      <a:lnTo>
                        <a:pt x="2550" y="624"/>
                      </a:lnTo>
                      <a:lnTo>
                        <a:pt x="2508" y="630"/>
                      </a:lnTo>
                      <a:lnTo>
                        <a:pt x="2490" y="630"/>
                      </a:lnTo>
                      <a:lnTo>
                        <a:pt x="2496" y="624"/>
                      </a:lnTo>
                      <a:lnTo>
                        <a:pt x="2508" y="618"/>
                      </a:lnTo>
                      <a:lnTo>
                        <a:pt x="2520" y="618"/>
                      </a:lnTo>
                      <a:lnTo>
                        <a:pt x="2538" y="612"/>
                      </a:lnTo>
                      <a:lnTo>
                        <a:pt x="2550" y="606"/>
                      </a:lnTo>
                      <a:lnTo>
                        <a:pt x="2586" y="594"/>
                      </a:lnTo>
                      <a:lnTo>
                        <a:pt x="2598" y="588"/>
                      </a:lnTo>
                      <a:lnTo>
                        <a:pt x="2604" y="588"/>
                      </a:lnTo>
                      <a:lnTo>
                        <a:pt x="2604" y="582"/>
                      </a:lnTo>
                      <a:lnTo>
                        <a:pt x="2592" y="576"/>
                      </a:lnTo>
                      <a:lnTo>
                        <a:pt x="2556" y="576"/>
                      </a:lnTo>
                      <a:lnTo>
                        <a:pt x="2496" y="594"/>
                      </a:lnTo>
                      <a:lnTo>
                        <a:pt x="2460" y="600"/>
                      </a:lnTo>
                      <a:lnTo>
                        <a:pt x="2466" y="594"/>
                      </a:lnTo>
                      <a:lnTo>
                        <a:pt x="2478" y="588"/>
                      </a:lnTo>
                      <a:lnTo>
                        <a:pt x="2490" y="576"/>
                      </a:lnTo>
                      <a:lnTo>
                        <a:pt x="2502" y="570"/>
                      </a:lnTo>
                      <a:lnTo>
                        <a:pt x="2514" y="558"/>
                      </a:lnTo>
                      <a:lnTo>
                        <a:pt x="2508" y="558"/>
                      </a:lnTo>
                      <a:lnTo>
                        <a:pt x="2508" y="552"/>
                      </a:lnTo>
                      <a:lnTo>
                        <a:pt x="2496" y="552"/>
                      </a:lnTo>
                      <a:lnTo>
                        <a:pt x="2346" y="600"/>
                      </a:lnTo>
                      <a:lnTo>
                        <a:pt x="2328" y="600"/>
                      </a:lnTo>
                      <a:lnTo>
                        <a:pt x="2244" y="624"/>
                      </a:lnTo>
                      <a:lnTo>
                        <a:pt x="2250" y="642"/>
                      </a:lnTo>
                      <a:lnTo>
                        <a:pt x="2190" y="660"/>
                      </a:lnTo>
                      <a:lnTo>
                        <a:pt x="2172" y="678"/>
                      </a:lnTo>
                      <a:lnTo>
                        <a:pt x="2202" y="690"/>
                      </a:lnTo>
                      <a:lnTo>
                        <a:pt x="2208" y="684"/>
                      </a:lnTo>
                      <a:lnTo>
                        <a:pt x="2220" y="678"/>
                      </a:lnTo>
                      <a:lnTo>
                        <a:pt x="2238" y="678"/>
                      </a:lnTo>
                      <a:lnTo>
                        <a:pt x="2244" y="684"/>
                      </a:lnTo>
                      <a:lnTo>
                        <a:pt x="2244" y="690"/>
                      </a:lnTo>
                      <a:lnTo>
                        <a:pt x="2238" y="696"/>
                      </a:lnTo>
                      <a:lnTo>
                        <a:pt x="2226" y="696"/>
                      </a:lnTo>
                      <a:lnTo>
                        <a:pt x="2208" y="702"/>
                      </a:lnTo>
                      <a:lnTo>
                        <a:pt x="2196" y="702"/>
                      </a:lnTo>
                      <a:lnTo>
                        <a:pt x="2160" y="720"/>
                      </a:lnTo>
                      <a:lnTo>
                        <a:pt x="2166" y="732"/>
                      </a:lnTo>
                      <a:lnTo>
                        <a:pt x="2196" y="732"/>
                      </a:lnTo>
                      <a:lnTo>
                        <a:pt x="2238" y="738"/>
                      </a:lnTo>
                      <a:lnTo>
                        <a:pt x="2322" y="738"/>
                      </a:lnTo>
                      <a:lnTo>
                        <a:pt x="2352" y="744"/>
                      </a:lnTo>
                      <a:lnTo>
                        <a:pt x="2352" y="750"/>
                      </a:lnTo>
                      <a:lnTo>
                        <a:pt x="2322" y="762"/>
                      </a:lnTo>
                      <a:lnTo>
                        <a:pt x="2280" y="762"/>
                      </a:lnTo>
                      <a:lnTo>
                        <a:pt x="2172" y="774"/>
                      </a:lnTo>
                      <a:lnTo>
                        <a:pt x="2136" y="774"/>
                      </a:lnTo>
                      <a:lnTo>
                        <a:pt x="2112" y="786"/>
                      </a:lnTo>
                      <a:lnTo>
                        <a:pt x="2106" y="792"/>
                      </a:lnTo>
                      <a:lnTo>
                        <a:pt x="2118" y="804"/>
                      </a:lnTo>
                      <a:lnTo>
                        <a:pt x="2130" y="810"/>
                      </a:lnTo>
                      <a:lnTo>
                        <a:pt x="2148" y="810"/>
                      </a:lnTo>
                      <a:lnTo>
                        <a:pt x="2160" y="816"/>
                      </a:lnTo>
                      <a:lnTo>
                        <a:pt x="2178" y="822"/>
                      </a:lnTo>
                      <a:lnTo>
                        <a:pt x="2190" y="828"/>
                      </a:lnTo>
                      <a:lnTo>
                        <a:pt x="2190" y="834"/>
                      </a:lnTo>
                      <a:lnTo>
                        <a:pt x="2184" y="840"/>
                      </a:lnTo>
                      <a:lnTo>
                        <a:pt x="2172" y="840"/>
                      </a:lnTo>
                      <a:lnTo>
                        <a:pt x="2154" y="858"/>
                      </a:lnTo>
                      <a:lnTo>
                        <a:pt x="2166" y="870"/>
                      </a:lnTo>
                      <a:lnTo>
                        <a:pt x="2322" y="870"/>
                      </a:lnTo>
                      <a:lnTo>
                        <a:pt x="2370" y="864"/>
                      </a:lnTo>
                      <a:lnTo>
                        <a:pt x="2436" y="858"/>
                      </a:lnTo>
                      <a:lnTo>
                        <a:pt x="2508" y="846"/>
                      </a:lnTo>
                      <a:lnTo>
                        <a:pt x="2574" y="840"/>
                      </a:lnTo>
                      <a:lnTo>
                        <a:pt x="2616" y="828"/>
                      </a:lnTo>
                      <a:lnTo>
                        <a:pt x="2652" y="828"/>
                      </a:lnTo>
                      <a:lnTo>
                        <a:pt x="2736" y="864"/>
                      </a:lnTo>
                      <a:lnTo>
                        <a:pt x="2778" y="876"/>
                      </a:lnTo>
                      <a:lnTo>
                        <a:pt x="2796" y="876"/>
                      </a:lnTo>
                      <a:lnTo>
                        <a:pt x="2814" y="870"/>
                      </a:lnTo>
                      <a:lnTo>
                        <a:pt x="2832" y="852"/>
                      </a:lnTo>
                      <a:lnTo>
                        <a:pt x="2838" y="840"/>
                      </a:lnTo>
                      <a:lnTo>
                        <a:pt x="2844" y="834"/>
                      </a:lnTo>
                      <a:lnTo>
                        <a:pt x="2844" y="822"/>
                      </a:lnTo>
                      <a:lnTo>
                        <a:pt x="2766" y="822"/>
                      </a:lnTo>
                      <a:lnTo>
                        <a:pt x="2802" y="798"/>
                      </a:lnTo>
                      <a:lnTo>
                        <a:pt x="2850" y="798"/>
                      </a:lnTo>
                      <a:lnTo>
                        <a:pt x="2898" y="792"/>
                      </a:lnTo>
                      <a:lnTo>
                        <a:pt x="2910" y="786"/>
                      </a:lnTo>
                      <a:lnTo>
                        <a:pt x="2916" y="786"/>
                      </a:lnTo>
                      <a:lnTo>
                        <a:pt x="2922" y="780"/>
                      </a:lnTo>
                      <a:lnTo>
                        <a:pt x="2916" y="768"/>
                      </a:lnTo>
                      <a:lnTo>
                        <a:pt x="2898" y="750"/>
                      </a:lnTo>
                      <a:lnTo>
                        <a:pt x="2898" y="744"/>
                      </a:lnTo>
                      <a:close/>
                      <a:moveTo>
                        <a:pt x="2868" y="882"/>
                      </a:moveTo>
                      <a:lnTo>
                        <a:pt x="2886" y="882"/>
                      </a:lnTo>
                      <a:lnTo>
                        <a:pt x="2904" y="876"/>
                      </a:lnTo>
                      <a:lnTo>
                        <a:pt x="2910" y="870"/>
                      </a:lnTo>
                      <a:lnTo>
                        <a:pt x="2910" y="864"/>
                      </a:lnTo>
                      <a:lnTo>
                        <a:pt x="2904" y="858"/>
                      </a:lnTo>
                      <a:lnTo>
                        <a:pt x="2880" y="858"/>
                      </a:lnTo>
                      <a:lnTo>
                        <a:pt x="2868" y="870"/>
                      </a:lnTo>
                      <a:lnTo>
                        <a:pt x="2868" y="882"/>
                      </a:lnTo>
                      <a:close/>
                      <a:moveTo>
                        <a:pt x="3276" y="330"/>
                      </a:moveTo>
                      <a:lnTo>
                        <a:pt x="3288" y="330"/>
                      </a:lnTo>
                      <a:lnTo>
                        <a:pt x="3294" y="324"/>
                      </a:lnTo>
                      <a:lnTo>
                        <a:pt x="3300" y="312"/>
                      </a:lnTo>
                      <a:lnTo>
                        <a:pt x="3300" y="306"/>
                      </a:lnTo>
                      <a:lnTo>
                        <a:pt x="3294" y="294"/>
                      </a:lnTo>
                      <a:lnTo>
                        <a:pt x="3288" y="288"/>
                      </a:lnTo>
                      <a:lnTo>
                        <a:pt x="3276" y="288"/>
                      </a:lnTo>
                      <a:lnTo>
                        <a:pt x="3270" y="300"/>
                      </a:lnTo>
                      <a:lnTo>
                        <a:pt x="3264" y="306"/>
                      </a:lnTo>
                      <a:lnTo>
                        <a:pt x="3264" y="324"/>
                      </a:lnTo>
                      <a:lnTo>
                        <a:pt x="3270" y="330"/>
                      </a:lnTo>
                      <a:lnTo>
                        <a:pt x="3276" y="330"/>
                      </a:lnTo>
                      <a:close/>
                      <a:moveTo>
                        <a:pt x="3462" y="228"/>
                      </a:moveTo>
                      <a:lnTo>
                        <a:pt x="3450" y="240"/>
                      </a:lnTo>
                      <a:lnTo>
                        <a:pt x="3450" y="252"/>
                      </a:lnTo>
                      <a:lnTo>
                        <a:pt x="3456" y="258"/>
                      </a:lnTo>
                      <a:lnTo>
                        <a:pt x="3528" y="258"/>
                      </a:lnTo>
                      <a:lnTo>
                        <a:pt x="3546" y="276"/>
                      </a:lnTo>
                      <a:lnTo>
                        <a:pt x="3558" y="282"/>
                      </a:lnTo>
                      <a:lnTo>
                        <a:pt x="3588" y="282"/>
                      </a:lnTo>
                      <a:lnTo>
                        <a:pt x="3612" y="270"/>
                      </a:lnTo>
                      <a:lnTo>
                        <a:pt x="3618" y="264"/>
                      </a:lnTo>
                      <a:lnTo>
                        <a:pt x="3606" y="252"/>
                      </a:lnTo>
                      <a:lnTo>
                        <a:pt x="3636" y="246"/>
                      </a:lnTo>
                      <a:lnTo>
                        <a:pt x="3594" y="210"/>
                      </a:lnTo>
                      <a:lnTo>
                        <a:pt x="3552" y="216"/>
                      </a:lnTo>
                      <a:lnTo>
                        <a:pt x="3534" y="198"/>
                      </a:lnTo>
                      <a:lnTo>
                        <a:pt x="3450" y="198"/>
                      </a:lnTo>
                      <a:lnTo>
                        <a:pt x="3438" y="204"/>
                      </a:lnTo>
                      <a:lnTo>
                        <a:pt x="3426" y="204"/>
                      </a:lnTo>
                      <a:lnTo>
                        <a:pt x="3420" y="210"/>
                      </a:lnTo>
                      <a:lnTo>
                        <a:pt x="3438" y="228"/>
                      </a:lnTo>
                      <a:lnTo>
                        <a:pt x="3462" y="228"/>
                      </a:lnTo>
                      <a:close/>
                      <a:moveTo>
                        <a:pt x="3432" y="1302"/>
                      </a:moveTo>
                      <a:lnTo>
                        <a:pt x="3408" y="1326"/>
                      </a:lnTo>
                      <a:lnTo>
                        <a:pt x="3408" y="1344"/>
                      </a:lnTo>
                      <a:lnTo>
                        <a:pt x="3438" y="1344"/>
                      </a:lnTo>
                      <a:lnTo>
                        <a:pt x="3462" y="1332"/>
                      </a:lnTo>
                      <a:lnTo>
                        <a:pt x="3468" y="1332"/>
                      </a:lnTo>
                      <a:lnTo>
                        <a:pt x="3480" y="1326"/>
                      </a:lnTo>
                      <a:lnTo>
                        <a:pt x="3486" y="1326"/>
                      </a:lnTo>
                      <a:lnTo>
                        <a:pt x="3504" y="1308"/>
                      </a:lnTo>
                      <a:lnTo>
                        <a:pt x="3516" y="1290"/>
                      </a:lnTo>
                      <a:lnTo>
                        <a:pt x="3516" y="1266"/>
                      </a:lnTo>
                      <a:lnTo>
                        <a:pt x="3510" y="1260"/>
                      </a:lnTo>
                      <a:lnTo>
                        <a:pt x="3498" y="1260"/>
                      </a:lnTo>
                      <a:lnTo>
                        <a:pt x="3480" y="1266"/>
                      </a:lnTo>
                      <a:lnTo>
                        <a:pt x="3432" y="1302"/>
                      </a:lnTo>
                      <a:close/>
                      <a:moveTo>
                        <a:pt x="4416" y="1392"/>
                      </a:moveTo>
                      <a:lnTo>
                        <a:pt x="4428" y="1380"/>
                      </a:lnTo>
                      <a:lnTo>
                        <a:pt x="4428" y="1374"/>
                      </a:lnTo>
                      <a:lnTo>
                        <a:pt x="4386" y="1374"/>
                      </a:lnTo>
                      <a:lnTo>
                        <a:pt x="4386" y="1380"/>
                      </a:lnTo>
                      <a:lnTo>
                        <a:pt x="4404" y="1398"/>
                      </a:lnTo>
                      <a:lnTo>
                        <a:pt x="4416" y="1392"/>
                      </a:lnTo>
                      <a:close/>
                      <a:moveTo>
                        <a:pt x="3120" y="2034"/>
                      </a:moveTo>
                      <a:lnTo>
                        <a:pt x="3132" y="2034"/>
                      </a:lnTo>
                      <a:lnTo>
                        <a:pt x="3138" y="2028"/>
                      </a:lnTo>
                      <a:lnTo>
                        <a:pt x="3132" y="2022"/>
                      </a:lnTo>
                      <a:lnTo>
                        <a:pt x="3120" y="2016"/>
                      </a:lnTo>
                      <a:lnTo>
                        <a:pt x="3114" y="2010"/>
                      </a:lnTo>
                      <a:lnTo>
                        <a:pt x="3108" y="2010"/>
                      </a:lnTo>
                      <a:lnTo>
                        <a:pt x="3090" y="2016"/>
                      </a:lnTo>
                      <a:lnTo>
                        <a:pt x="3078" y="2022"/>
                      </a:lnTo>
                      <a:lnTo>
                        <a:pt x="3072" y="2022"/>
                      </a:lnTo>
                      <a:lnTo>
                        <a:pt x="3072" y="2028"/>
                      </a:lnTo>
                      <a:lnTo>
                        <a:pt x="3078" y="2034"/>
                      </a:lnTo>
                      <a:lnTo>
                        <a:pt x="3120" y="2034"/>
                      </a:lnTo>
                      <a:close/>
                      <a:moveTo>
                        <a:pt x="4758" y="996"/>
                      </a:moveTo>
                      <a:lnTo>
                        <a:pt x="4746" y="996"/>
                      </a:lnTo>
                      <a:lnTo>
                        <a:pt x="4734" y="984"/>
                      </a:lnTo>
                      <a:lnTo>
                        <a:pt x="4704" y="1008"/>
                      </a:lnTo>
                      <a:lnTo>
                        <a:pt x="4704" y="978"/>
                      </a:lnTo>
                      <a:lnTo>
                        <a:pt x="4662" y="978"/>
                      </a:lnTo>
                      <a:lnTo>
                        <a:pt x="4668" y="978"/>
                      </a:lnTo>
                      <a:lnTo>
                        <a:pt x="4674" y="972"/>
                      </a:lnTo>
                      <a:lnTo>
                        <a:pt x="4686" y="972"/>
                      </a:lnTo>
                      <a:lnTo>
                        <a:pt x="4698" y="966"/>
                      </a:lnTo>
                      <a:lnTo>
                        <a:pt x="4704" y="954"/>
                      </a:lnTo>
                      <a:lnTo>
                        <a:pt x="4704" y="948"/>
                      </a:lnTo>
                      <a:lnTo>
                        <a:pt x="4698" y="942"/>
                      </a:lnTo>
                      <a:lnTo>
                        <a:pt x="4680" y="942"/>
                      </a:lnTo>
                      <a:lnTo>
                        <a:pt x="4668" y="936"/>
                      </a:lnTo>
                      <a:lnTo>
                        <a:pt x="4650" y="936"/>
                      </a:lnTo>
                      <a:lnTo>
                        <a:pt x="4632" y="930"/>
                      </a:lnTo>
                      <a:lnTo>
                        <a:pt x="4620" y="930"/>
                      </a:lnTo>
                      <a:lnTo>
                        <a:pt x="4614" y="918"/>
                      </a:lnTo>
                      <a:lnTo>
                        <a:pt x="4566" y="912"/>
                      </a:lnTo>
                      <a:lnTo>
                        <a:pt x="4500" y="870"/>
                      </a:lnTo>
                      <a:lnTo>
                        <a:pt x="4566" y="864"/>
                      </a:lnTo>
                      <a:lnTo>
                        <a:pt x="4536" y="840"/>
                      </a:lnTo>
                      <a:lnTo>
                        <a:pt x="4542" y="840"/>
                      </a:lnTo>
                      <a:lnTo>
                        <a:pt x="4548" y="834"/>
                      </a:lnTo>
                      <a:lnTo>
                        <a:pt x="4584" y="834"/>
                      </a:lnTo>
                      <a:lnTo>
                        <a:pt x="4596" y="840"/>
                      </a:lnTo>
                      <a:lnTo>
                        <a:pt x="4638" y="840"/>
                      </a:lnTo>
                      <a:lnTo>
                        <a:pt x="4638" y="834"/>
                      </a:lnTo>
                      <a:lnTo>
                        <a:pt x="4632" y="828"/>
                      </a:lnTo>
                      <a:lnTo>
                        <a:pt x="4614" y="822"/>
                      </a:lnTo>
                      <a:lnTo>
                        <a:pt x="4596" y="822"/>
                      </a:lnTo>
                      <a:lnTo>
                        <a:pt x="4578" y="816"/>
                      </a:lnTo>
                      <a:lnTo>
                        <a:pt x="4518" y="816"/>
                      </a:lnTo>
                      <a:lnTo>
                        <a:pt x="4536" y="816"/>
                      </a:lnTo>
                      <a:lnTo>
                        <a:pt x="4620" y="804"/>
                      </a:lnTo>
                      <a:lnTo>
                        <a:pt x="4638" y="798"/>
                      </a:lnTo>
                      <a:lnTo>
                        <a:pt x="4638" y="792"/>
                      </a:lnTo>
                      <a:lnTo>
                        <a:pt x="4632" y="792"/>
                      </a:lnTo>
                      <a:lnTo>
                        <a:pt x="4626" y="786"/>
                      </a:lnTo>
                      <a:lnTo>
                        <a:pt x="4608" y="786"/>
                      </a:lnTo>
                      <a:lnTo>
                        <a:pt x="4500" y="798"/>
                      </a:lnTo>
                      <a:lnTo>
                        <a:pt x="4560" y="762"/>
                      </a:lnTo>
                      <a:lnTo>
                        <a:pt x="4620" y="762"/>
                      </a:lnTo>
                      <a:lnTo>
                        <a:pt x="4626" y="756"/>
                      </a:lnTo>
                      <a:lnTo>
                        <a:pt x="4620" y="750"/>
                      </a:lnTo>
                      <a:lnTo>
                        <a:pt x="4584" y="738"/>
                      </a:lnTo>
                      <a:lnTo>
                        <a:pt x="4572" y="732"/>
                      </a:lnTo>
                      <a:lnTo>
                        <a:pt x="4554" y="732"/>
                      </a:lnTo>
                      <a:lnTo>
                        <a:pt x="4518" y="750"/>
                      </a:lnTo>
                      <a:lnTo>
                        <a:pt x="4500" y="744"/>
                      </a:lnTo>
                      <a:lnTo>
                        <a:pt x="4458" y="774"/>
                      </a:lnTo>
                      <a:lnTo>
                        <a:pt x="4464" y="756"/>
                      </a:lnTo>
                      <a:lnTo>
                        <a:pt x="4440" y="774"/>
                      </a:lnTo>
                      <a:lnTo>
                        <a:pt x="4464" y="744"/>
                      </a:lnTo>
                      <a:lnTo>
                        <a:pt x="4500" y="744"/>
                      </a:lnTo>
                      <a:lnTo>
                        <a:pt x="4506" y="738"/>
                      </a:lnTo>
                      <a:lnTo>
                        <a:pt x="4518" y="714"/>
                      </a:lnTo>
                      <a:lnTo>
                        <a:pt x="4518" y="708"/>
                      </a:lnTo>
                      <a:lnTo>
                        <a:pt x="4512" y="702"/>
                      </a:lnTo>
                      <a:lnTo>
                        <a:pt x="4506" y="708"/>
                      </a:lnTo>
                      <a:lnTo>
                        <a:pt x="4494" y="714"/>
                      </a:lnTo>
                      <a:lnTo>
                        <a:pt x="4488" y="726"/>
                      </a:lnTo>
                      <a:lnTo>
                        <a:pt x="4452" y="726"/>
                      </a:lnTo>
                      <a:lnTo>
                        <a:pt x="4428" y="738"/>
                      </a:lnTo>
                      <a:lnTo>
                        <a:pt x="4452" y="708"/>
                      </a:lnTo>
                      <a:lnTo>
                        <a:pt x="4482" y="708"/>
                      </a:lnTo>
                      <a:lnTo>
                        <a:pt x="4494" y="702"/>
                      </a:lnTo>
                      <a:lnTo>
                        <a:pt x="4500" y="702"/>
                      </a:lnTo>
                      <a:lnTo>
                        <a:pt x="4506" y="696"/>
                      </a:lnTo>
                      <a:lnTo>
                        <a:pt x="4506" y="690"/>
                      </a:lnTo>
                      <a:lnTo>
                        <a:pt x="4500" y="684"/>
                      </a:lnTo>
                      <a:lnTo>
                        <a:pt x="4458" y="684"/>
                      </a:lnTo>
                      <a:lnTo>
                        <a:pt x="4446" y="690"/>
                      </a:lnTo>
                      <a:lnTo>
                        <a:pt x="4428" y="696"/>
                      </a:lnTo>
                      <a:lnTo>
                        <a:pt x="4422" y="702"/>
                      </a:lnTo>
                      <a:lnTo>
                        <a:pt x="4416" y="702"/>
                      </a:lnTo>
                      <a:lnTo>
                        <a:pt x="4404" y="684"/>
                      </a:lnTo>
                      <a:lnTo>
                        <a:pt x="4380" y="702"/>
                      </a:lnTo>
                      <a:lnTo>
                        <a:pt x="4398" y="672"/>
                      </a:lnTo>
                      <a:lnTo>
                        <a:pt x="4344" y="696"/>
                      </a:lnTo>
                      <a:lnTo>
                        <a:pt x="4344" y="672"/>
                      </a:lnTo>
                      <a:lnTo>
                        <a:pt x="4350" y="672"/>
                      </a:lnTo>
                      <a:lnTo>
                        <a:pt x="4356" y="666"/>
                      </a:lnTo>
                      <a:lnTo>
                        <a:pt x="4368" y="666"/>
                      </a:lnTo>
                      <a:lnTo>
                        <a:pt x="4386" y="660"/>
                      </a:lnTo>
                      <a:lnTo>
                        <a:pt x="4392" y="660"/>
                      </a:lnTo>
                      <a:lnTo>
                        <a:pt x="4398" y="654"/>
                      </a:lnTo>
                      <a:lnTo>
                        <a:pt x="4356" y="654"/>
                      </a:lnTo>
                      <a:lnTo>
                        <a:pt x="4338" y="660"/>
                      </a:lnTo>
                      <a:lnTo>
                        <a:pt x="4326" y="660"/>
                      </a:lnTo>
                      <a:lnTo>
                        <a:pt x="4320" y="648"/>
                      </a:lnTo>
                      <a:lnTo>
                        <a:pt x="4332" y="648"/>
                      </a:lnTo>
                      <a:lnTo>
                        <a:pt x="4356" y="636"/>
                      </a:lnTo>
                      <a:lnTo>
                        <a:pt x="4368" y="636"/>
                      </a:lnTo>
                      <a:lnTo>
                        <a:pt x="4380" y="630"/>
                      </a:lnTo>
                      <a:lnTo>
                        <a:pt x="4386" y="624"/>
                      </a:lnTo>
                      <a:lnTo>
                        <a:pt x="4368" y="618"/>
                      </a:lnTo>
                      <a:lnTo>
                        <a:pt x="4326" y="612"/>
                      </a:lnTo>
                      <a:lnTo>
                        <a:pt x="4290" y="612"/>
                      </a:lnTo>
                      <a:lnTo>
                        <a:pt x="4266" y="606"/>
                      </a:lnTo>
                      <a:lnTo>
                        <a:pt x="4236" y="606"/>
                      </a:lnTo>
                      <a:lnTo>
                        <a:pt x="4230" y="612"/>
                      </a:lnTo>
                      <a:lnTo>
                        <a:pt x="4230" y="618"/>
                      </a:lnTo>
                      <a:lnTo>
                        <a:pt x="4236" y="624"/>
                      </a:lnTo>
                      <a:lnTo>
                        <a:pt x="4242" y="636"/>
                      </a:lnTo>
                      <a:lnTo>
                        <a:pt x="4206" y="630"/>
                      </a:lnTo>
                      <a:lnTo>
                        <a:pt x="4212" y="660"/>
                      </a:lnTo>
                      <a:lnTo>
                        <a:pt x="4194" y="636"/>
                      </a:lnTo>
                      <a:lnTo>
                        <a:pt x="4152" y="660"/>
                      </a:lnTo>
                      <a:lnTo>
                        <a:pt x="4158" y="654"/>
                      </a:lnTo>
                      <a:lnTo>
                        <a:pt x="4158" y="636"/>
                      </a:lnTo>
                      <a:lnTo>
                        <a:pt x="4152" y="630"/>
                      </a:lnTo>
                      <a:lnTo>
                        <a:pt x="4140" y="630"/>
                      </a:lnTo>
                      <a:lnTo>
                        <a:pt x="4122" y="636"/>
                      </a:lnTo>
                      <a:lnTo>
                        <a:pt x="4110" y="642"/>
                      </a:lnTo>
                      <a:lnTo>
                        <a:pt x="4098" y="642"/>
                      </a:lnTo>
                      <a:lnTo>
                        <a:pt x="4086" y="648"/>
                      </a:lnTo>
                      <a:lnTo>
                        <a:pt x="4080" y="654"/>
                      </a:lnTo>
                      <a:lnTo>
                        <a:pt x="4074" y="654"/>
                      </a:lnTo>
                      <a:lnTo>
                        <a:pt x="4092" y="618"/>
                      </a:lnTo>
                      <a:lnTo>
                        <a:pt x="4110" y="618"/>
                      </a:lnTo>
                      <a:lnTo>
                        <a:pt x="4122" y="612"/>
                      </a:lnTo>
                      <a:lnTo>
                        <a:pt x="4134" y="612"/>
                      </a:lnTo>
                      <a:lnTo>
                        <a:pt x="4146" y="606"/>
                      </a:lnTo>
                      <a:lnTo>
                        <a:pt x="4152" y="600"/>
                      </a:lnTo>
                      <a:lnTo>
                        <a:pt x="4152" y="594"/>
                      </a:lnTo>
                      <a:lnTo>
                        <a:pt x="4146" y="582"/>
                      </a:lnTo>
                      <a:lnTo>
                        <a:pt x="4134" y="570"/>
                      </a:lnTo>
                      <a:lnTo>
                        <a:pt x="4152" y="552"/>
                      </a:lnTo>
                      <a:lnTo>
                        <a:pt x="4152" y="540"/>
                      </a:lnTo>
                      <a:lnTo>
                        <a:pt x="4050" y="540"/>
                      </a:lnTo>
                      <a:lnTo>
                        <a:pt x="4026" y="558"/>
                      </a:lnTo>
                      <a:lnTo>
                        <a:pt x="3942" y="558"/>
                      </a:lnTo>
                      <a:lnTo>
                        <a:pt x="3948" y="576"/>
                      </a:lnTo>
                      <a:lnTo>
                        <a:pt x="3978" y="588"/>
                      </a:lnTo>
                      <a:lnTo>
                        <a:pt x="3936" y="576"/>
                      </a:lnTo>
                      <a:lnTo>
                        <a:pt x="3948" y="600"/>
                      </a:lnTo>
                      <a:lnTo>
                        <a:pt x="3936" y="594"/>
                      </a:lnTo>
                      <a:lnTo>
                        <a:pt x="3930" y="594"/>
                      </a:lnTo>
                      <a:lnTo>
                        <a:pt x="3918" y="588"/>
                      </a:lnTo>
                      <a:lnTo>
                        <a:pt x="3894" y="588"/>
                      </a:lnTo>
                      <a:lnTo>
                        <a:pt x="3882" y="594"/>
                      </a:lnTo>
                      <a:lnTo>
                        <a:pt x="3876" y="606"/>
                      </a:lnTo>
                      <a:lnTo>
                        <a:pt x="3882" y="612"/>
                      </a:lnTo>
                      <a:lnTo>
                        <a:pt x="3888" y="624"/>
                      </a:lnTo>
                      <a:lnTo>
                        <a:pt x="3894" y="630"/>
                      </a:lnTo>
                      <a:lnTo>
                        <a:pt x="3900" y="660"/>
                      </a:lnTo>
                      <a:lnTo>
                        <a:pt x="3894" y="660"/>
                      </a:lnTo>
                      <a:lnTo>
                        <a:pt x="3888" y="654"/>
                      </a:lnTo>
                      <a:lnTo>
                        <a:pt x="3864" y="642"/>
                      </a:lnTo>
                      <a:lnTo>
                        <a:pt x="3852" y="642"/>
                      </a:lnTo>
                      <a:lnTo>
                        <a:pt x="3828" y="666"/>
                      </a:lnTo>
                      <a:lnTo>
                        <a:pt x="3828" y="678"/>
                      </a:lnTo>
                      <a:lnTo>
                        <a:pt x="3846" y="678"/>
                      </a:lnTo>
                      <a:lnTo>
                        <a:pt x="3858" y="690"/>
                      </a:lnTo>
                      <a:lnTo>
                        <a:pt x="3810" y="714"/>
                      </a:lnTo>
                      <a:lnTo>
                        <a:pt x="3750" y="720"/>
                      </a:lnTo>
                      <a:lnTo>
                        <a:pt x="3762" y="720"/>
                      </a:lnTo>
                      <a:lnTo>
                        <a:pt x="3798" y="702"/>
                      </a:lnTo>
                      <a:lnTo>
                        <a:pt x="3810" y="690"/>
                      </a:lnTo>
                      <a:lnTo>
                        <a:pt x="3810" y="684"/>
                      </a:lnTo>
                      <a:lnTo>
                        <a:pt x="3804" y="684"/>
                      </a:lnTo>
                      <a:lnTo>
                        <a:pt x="3792" y="672"/>
                      </a:lnTo>
                      <a:lnTo>
                        <a:pt x="3786" y="672"/>
                      </a:lnTo>
                      <a:lnTo>
                        <a:pt x="3786" y="660"/>
                      </a:lnTo>
                      <a:lnTo>
                        <a:pt x="3804" y="642"/>
                      </a:lnTo>
                      <a:lnTo>
                        <a:pt x="3816" y="636"/>
                      </a:lnTo>
                      <a:lnTo>
                        <a:pt x="3828" y="636"/>
                      </a:lnTo>
                      <a:lnTo>
                        <a:pt x="3828" y="606"/>
                      </a:lnTo>
                      <a:lnTo>
                        <a:pt x="3840" y="600"/>
                      </a:lnTo>
                      <a:lnTo>
                        <a:pt x="3858" y="582"/>
                      </a:lnTo>
                      <a:lnTo>
                        <a:pt x="3876" y="576"/>
                      </a:lnTo>
                      <a:lnTo>
                        <a:pt x="3882" y="570"/>
                      </a:lnTo>
                      <a:lnTo>
                        <a:pt x="3894" y="564"/>
                      </a:lnTo>
                      <a:lnTo>
                        <a:pt x="3906" y="564"/>
                      </a:lnTo>
                      <a:lnTo>
                        <a:pt x="3918" y="558"/>
                      </a:lnTo>
                      <a:lnTo>
                        <a:pt x="3936" y="552"/>
                      </a:lnTo>
                      <a:lnTo>
                        <a:pt x="3954" y="552"/>
                      </a:lnTo>
                      <a:lnTo>
                        <a:pt x="3966" y="546"/>
                      </a:lnTo>
                      <a:lnTo>
                        <a:pt x="3972" y="540"/>
                      </a:lnTo>
                      <a:lnTo>
                        <a:pt x="3942" y="534"/>
                      </a:lnTo>
                      <a:lnTo>
                        <a:pt x="3852" y="534"/>
                      </a:lnTo>
                      <a:lnTo>
                        <a:pt x="3822" y="540"/>
                      </a:lnTo>
                      <a:lnTo>
                        <a:pt x="3786" y="558"/>
                      </a:lnTo>
                      <a:lnTo>
                        <a:pt x="3744" y="576"/>
                      </a:lnTo>
                      <a:lnTo>
                        <a:pt x="3720" y="594"/>
                      </a:lnTo>
                      <a:lnTo>
                        <a:pt x="3708" y="600"/>
                      </a:lnTo>
                      <a:lnTo>
                        <a:pt x="3702" y="600"/>
                      </a:lnTo>
                      <a:lnTo>
                        <a:pt x="3696" y="606"/>
                      </a:lnTo>
                      <a:lnTo>
                        <a:pt x="3684" y="606"/>
                      </a:lnTo>
                      <a:lnTo>
                        <a:pt x="3660" y="618"/>
                      </a:lnTo>
                      <a:lnTo>
                        <a:pt x="3654" y="618"/>
                      </a:lnTo>
                      <a:lnTo>
                        <a:pt x="3642" y="624"/>
                      </a:lnTo>
                      <a:lnTo>
                        <a:pt x="3630" y="636"/>
                      </a:lnTo>
                      <a:lnTo>
                        <a:pt x="3618" y="642"/>
                      </a:lnTo>
                      <a:lnTo>
                        <a:pt x="3600" y="660"/>
                      </a:lnTo>
                      <a:lnTo>
                        <a:pt x="3588" y="666"/>
                      </a:lnTo>
                      <a:lnTo>
                        <a:pt x="3582" y="678"/>
                      </a:lnTo>
                      <a:lnTo>
                        <a:pt x="3582" y="684"/>
                      </a:lnTo>
                      <a:lnTo>
                        <a:pt x="3588" y="690"/>
                      </a:lnTo>
                      <a:lnTo>
                        <a:pt x="3612" y="690"/>
                      </a:lnTo>
                      <a:lnTo>
                        <a:pt x="3648" y="696"/>
                      </a:lnTo>
                      <a:lnTo>
                        <a:pt x="3672" y="696"/>
                      </a:lnTo>
                      <a:lnTo>
                        <a:pt x="3684" y="708"/>
                      </a:lnTo>
                      <a:lnTo>
                        <a:pt x="3666" y="714"/>
                      </a:lnTo>
                      <a:lnTo>
                        <a:pt x="3594" y="726"/>
                      </a:lnTo>
                      <a:lnTo>
                        <a:pt x="3570" y="732"/>
                      </a:lnTo>
                      <a:lnTo>
                        <a:pt x="3576" y="738"/>
                      </a:lnTo>
                      <a:lnTo>
                        <a:pt x="3594" y="750"/>
                      </a:lnTo>
                      <a:lnTo>
                        <a:pt x="3630" y="762"/>
                      </a:lnTo>
                      <a:lnTo>
                        <a:pt x="3642" y="768"/>
                      </a:lnTo>
                      <a:lnTo>
                        <a:pt x="3648" y="768"/>
                      </a:lnTo>
                      <a:lnTo>
                        <a:pt x="3690" y="750"/>
                      </a:lnTo>
                      <a:lnTo>
                        <a:pt x="3690" y="762"/>
                      </a:lnTo>
                      <a:lnTo>
                        <a:pt x="3702" y="774"/>
                      </a:lnTo>
                      <a:lnTo>
                        <a:pt x="3744" y="774"/>
                      </a:lnTo>
                      <a:lnTo>
                        <a:pt x="3786" y="780"/>
                      </a:lnTo>
                      <a:lnTo>
                        <a:pt x="3834" y="786"/>
                      </a:lnTo>
                      <a:lnTo>
                        <a:pt x="3876" y="792"/>
                      </a:lnTo>
                      <a:lnTo>
                        <a:pt x="3894" y="792"/>
                      </a:lnTo>
                      <a:lnTo>
                        <a:pt x="3900" y="786"/>
                      </a:lnTo>
                      <a:lnTo>
                        <a:pt x="3894" y="780"/>
                      </a:lnTo>
                      <a:lnTo>
                        <a:pt x="3882" y="774"/>
                      </a:lnTo>
                      <a:lnTo>
                        <a:pt x="3876" y="768"/>
                      </a:lnTo>
                      <a:lnTo>
                        <a:pt x="3894" y="768"/>
                      </a:lnTo>
                      <a:lnTo>
                        <a:pt x="3930" y="774"/>
                      </a:lnTo>
                      <a:lnTo>
                        <a:pt x="3966" y="774"/>
                      </a:lnTo>
                      <a:lnTo>
                        <a:pt x="3990" y="780"/>
                      </a:lnTo>
                      <a:lnTo>
                        <a:pt x="4002" y="780"/>
                      </a:lnTo>
                      <a:lnTo>
                        <a:pt x="4020" y="786"/>
                      </a:lnTo>
                      <a:lnTo>
                        <a:pt x="4032" y="792"/>
                      </a:lnTo>
                      <a:lnTo>
                        <a:pt x="4050" y="792"/>
                      </a:lnTo>
                      <a:lnTo>
                        <a:pt x="4062" y="786"/>
                      </a:lnTo>
                      <a:lnTo>
                        <a:pt x="4062" y="774"/>
                      </a:lnTo>
                      <a:lnTo>
                        <a:pt x="4056" y="768"/>
                      </a:lnTo>
                      <a:lnTo>
                        <a:pt x="4050" y="756"/>
                      </a:lnTo>
                      <a:lnTo>
                        <a:pt x="4044" y="750"/>
                      </a:lnTo>
                      <a:lnTo>
                        <a:pt x="4092" y="738"/>
                      </a:lnTo>
                      <a:lnTo>
                        <a:pt x="4092" y="744"/>
                      </a:lnTo>
                      <a:lnTo>
                        <a:pt x="4098" y="750"/>
                      </a:lnTo>
                      <a:lnTo>
                        <a:pt x="4104" y="762"/>
                      </a:lnTo>
                      <a:lnTo>
                        <a:pt x="4104" y="768"/>
                      </a:lnTo>
                      <a:lnTo>
                        <a:pt x="4110" y="774"/>
                      </a:lnTo>
                      <a:lnTo>
                        <a:pt x="4116" y="774"/>
                      </a:lnTo>
                      <a:lnTo>
                        <a:pt x="4122" y="780"/>
                      </a:lnTo>
                      <a:lnTo>
                        <a:pt x="4134" y="786"/>
                      </a:lnTo>
                      <a:lnTo>
                        <a:pt x="4140" y="792"/>
                      </a:lnTo>
                      <a:lnTo>
                        <a:pt x="4170" y="786"/>
                      </a:lnTo>
                      <a:lnTo>
                        <a:pt x="4170" y="792"/>
                      </a:lnTo>
                      <a:lnTo>
                        <a:pt x="4164" y="798"/>
                      </a:lnTo>
                      <a:lnTo>
                        <a:pt x="4164" y="816"/>
                      </a:lnTo>
                      <a:lnTo>
                        <a:pt x="4170" y="816"/>
                      </a:lnTo>
                      <a:lnTo>
                        <a:pt x="4182" y="822"/>
                      </a:lnTo>
                      <a:lnTo>
                        <a:pt x="4200" y="822"/>
                      </a:lnTo>
                      <a:lnTo>
                        <a:pt x="4206" y="828"/>
                      </a:lnTo>
                      <a:lnTo>
                        <a:pt x="4212" y="828"/>
                      </a:lnTo>
                      <a:lnTo>
                        <a:pt x="4194" y="846"/>
                      </a:lnTo>
                      <a:lnTo>
                        <a:pt x="4194" y="858"/>
                      </a:lnTo>
                      <a:lnTo>
                        <a:pt x="4230" y="858"/>
                      </a:lnTo>
                      <a:lnTo>
                        <a:pt x="4224" y="882"/>
                      </a:lnTo>
                      <a:lnTo>
                        <a:pt x="4236" y="882"/>
                      </a:lnTo>
                      <a:lnTo>
                        <a:pt x="4248" y="888"/>
                      </a:lnTo>
                      <a:lnTo>
                        <a:pt x="4254" y="888"/>
                      </a:lnTo>
                      <a:lnTo>
                        <a:pt x="4278" y="900"/>
                      </a:lnTo>
                      <a:lnTo>
                        <a:pt x="4278" y="924"/>
                      </a:lnTo>
                      <a:lnTo>
                        <a:pt x="4266" y="948"/>
                      </a:lnTo>
                      <a:lnTo>
                        <a:pt x="4254" y="966"/>
                      </a:lnTo>
                      <a:lnTo>
                        <a:pt x="4248" y="978"/>
                      </a:lnTo>
                      <a:lnTo>
                        <a:pt x="4236" y="990"/>
                      </a:lnTo>
                      <a:lnTo>
                        <a:pt x="4218" y="996"/>
                      </a:lnTo>
                      <a:lnTo>
                        <a:pt x="4182" y="1014"/>
                      </a:lnTo>
                      <a:lnTo>
                        <a:pt x="4140" y="1026"/>
                      </a:lnTo>
                      <a:lnTo>
                        <a:pt x="4092" y="1050"/>
                      </a:lnTo>
                      <a:lnTo>
                        <a:pt x="4098" y="1056"/>
                      </a:lnTo>
                      <a:lnTo>
                        <a:pt x="4110" y="1062"/>
                      </a:lnTo>
                      <a:lnTo>
                        <a:pt x="4122" y="1074"/>
                      </a:lnTo>
                      <a:lnTo>
                        <a:pt x="4122" y="1080"/>
                      </a:lnTo>
                      <a:lnTo>
                        <a:pt x="4116" y="1086"/>
                      </a:lnTo>
                      <a:lnTo>
                        <a:pt x="4080" y="1098"/>
                      </a:lnTo>
                      <a:lnTo>
                        <a:pt x="4062" y="1098"/>
                      </a:lnTo>
                      <a:lnTo>
                        <a:pt x="3984" y="1110"/>
                      </a:lnTo>
                      <a:lnTo>
                        <a:pt x="3978" y="1128"/>
                      </a:lnTo>
                      <a:lnTo>
                        <a:pt x="3960" y="1110"/>
                      </a:lnTo>
                      <a:lnTo>
                        <a:pt x="3954" y="1110"/>
                      </a:lnTo>
                      <a:lnTo>
                        <a:pt x="3948" y="1104"/>
                      </a:lnTo>
                      <a:lnTo>
                        <a:pt x="3930" y="1104"/>
                      </a:lnTo>
                      <a:lnTo>
                        <a:pt x="3918" y="1098"/>
                      </a:lnTo>
                      <a:lnTo>
                        <a:pt x="3900" y="1098"/>
                      </a:lnTo>
                      <a:lnTo>
                        <a:pt x="3888" y="1104"/>
                      </a:lnTo>
                      <a:lnTo>
                        <a:pt x="3882" y="1110"/>
                      </a:lnTo>
                      <a:lnTo>
                        <a:pt x="3882" y="1122"/>
                      </a:lnTo>
                      <a:lnTo>
                        <a:pt x="3870" y="1122"/>
                      </a:lnTo>
                      <a:lnTo>
                        <a:pt x="3858" y="1128"/>
                      </a:lnTo>
                      <a:lnTo>
                        <a:pt x="3840" y="1134"/>
                      </a:lnTo>
                      <a:lnTo>
                        <a:pt x="3828" y="1140"/>
                      </a:lnTo>
                      <a:lnTo>
                        <a:pt x="3822" y="1146"/>
                      </a:lnTo>
                      <a:lnTo>
                        <a:pt x="3816" y="1158"/>
                      </a:lnTo>
                      <a:lnTo>
                        <a:pt x="3816" y="1170"/>
                      </a:lnTo>
                      <a:lnTo>
                        <a:pt x="3822" y="1182"/>
                      </a:lnTo>
                      <a:lnTo>
                        <a:pt x="3834" y="1188"/>
                      </a:lnTo>
                      <a:lnTo>
                        <a:pt x="3864" y="1188"/>
                      </a:lnTo>
                      <a:lnTo>
                        <a:pt x="3876" y="1182"/>
                      </a:lnTo>
                      <a:lnTo>
                        <a:pt x="3894" y="1182"/>
                      </a:lnTo>
                      <a:lnTo>
                        <a:pt x="3906" y="1176"/>
                      </a:lnTo>
                      <a:lnTo>
                        <a:pt x="3924" y="1170"/>
                      </a:lnTo>
                      <a:lnTo>
                        <a:pt x="3936" y="1164"/>
                      </a:lnTo>
                      <a:lnTo>
                        <a:pt x="3966" y="1164"/>
                      </a:lnTo>
                      <a:lnTo>
                        <a:pt x="3978" y="1176"/>
                      </a:lnTo>
                      <a:lnTo>
                        <a:pt x="3996" y="1176"/>
                      </a:lnTo>
                      <a:lnTo>
                        <a:pt x="4002" y="1170"/>
                      </a:lnTo>
                      <a:lnTo>
                        <a:pt x="4002" y="1152"/>
                      </a:lnTo>
                      <a:lnTo>
                        <a:pt x="4026" y="1128"/>
                      </a:lnTo>
                      <a:lnTo>
                        <a:pt x="4014" y="1140"/>
                      </a:lnTo>
                      <a:lnTo>
                        <a:pt x="4014" y="1146"/>
                      </a:lnTo>
                      <a:lnTo>
                        <a:pt x="4020" y="1152"/>
                      </a:lnTo>
                      <a:lnTo>
                        <a:pt x="4086" y="1152"/>
                      </a:lnTo>
                      <a:lnTo>
                        <a:pt x="4080" y="1158"/>
                      </a:lnTo>
                      <a:lnTo>
                        <a:pt x="4068" y="1164"/>
                      </a:lnTo>
                      <a:lnTo>
                        <a:pt x="4062" y="1170"/>
                      </a:lnTo>
                      <a:lnTo>
                        <a:pt x="4062" y="1176"/>
                      </a:lnTo>
                      <a:lnTo>
                        <a:pt x="4068" y="1182"/>
                      </a:lnTo>
                      <a:lnTo>
                        <a:pt x="4080" y="1182"/>
                      </a:lnTo>
                      <a:lnTo>
                        <a:pt x="4086" y="1188"/>
                      </a:lnTo>
                      <a:lnTo>
                        <a:pt x="4098" y="1188"/>
                      </a:lnTo>
                      <a:lnTo>
                        <a:pt x="4086" y="1200"/>
                      </a:lnTo>
                      <a:lnTo>
                        <a:pt x="4086" y="1206"/>
                      </a:lnTo>
                      <a:lnTo>
                        <a:pt x="4092" y="1212"/>
                      </a:lnTo>
                      <a:lnTo>
                        <a:pt x="4116" y="1224"/>
                      </a:lnTo>
                      <a:lnTo>
                        <a:pt x="4146" y="1224"/>
                      </a:lnTo>
                      <a:lnTo>
                        <a:pt x="4098" y="1242"/>
                      </a:lnTo>
                      <a:lnTo>
                        <a:pt x="4098" y="1248"/>
                      </a:lnTo>
                      <a:lnTo>
                        <a:pt x="4110" y="1260"/>
                      </a:lnTo>
                      <a:lnTo>
                        <a:pt x="4110" y="1266"/>
                      </a:lnTo>
                      <a:lnTo>
                        <a:pt x="4116" y="1272"/>
                      </a:lnTo>
                      <a:lnTo>
                        <a:pt x="4122" y="1266"/>
                      </a:lnTo>
                      <a:lnTo>
                        <a:pt x="4128" y="1266"/>
                      </a:lnTo>
                      <a:lnTo>
                        <a:pt x="4140" y="1260"/>
                      </a:lnTo>
                      <a:lnTo>
                        <a:pt x="4146" y="1272"/>
                      </a:lnTo>
                      <a:lnTo>
                        <a:pt x="4158" y="1284"/>
                      </a:lnTo>
                      <a:lnTo>
                        <a:pt x="4182" y="1284"/>
                      </a:lnTo>
                      <a:lnTo>
                        <a:pt x="4194" y="1290"/>
                      </a:lnTo>
                      <a:lnTo>
                        <a:pt x="4206" y="1290"/>
                      </a:lnTo>
                      <a:lnTo>
                        <a:pt x="4206" y="1308"/>
                      </a:lnTo>
                      <a:lnTo>
                        <a:pt x="4212" y="1314"/>
                      </a:lnTo>
                      <a:lnTo>
                        <a:pt x="4224" y="1320"/>
                      </a:lnTo>
                      <a:lnTo>
                        <a:pt x="4272" y="1320"/>
                      </a:lnTo>
                      <a:lnTo>
                        <a:pt x="4290" y="1326"/>
                      </a:lnTo>
                      <a:lnTo>
                        <a:pt x="4350" y="1356"/>
                      </a:lnTo>
                      <a:lnTo>
                        <a:pt x="4356" y="1362"/>
                      </a:lnTo>
                      <a:lnTo>
                        <a:pt x="4362" y="1362"/>
                      </a:lnTo>
                      <a:lnTo>
                        <a:pt x="4362" y="1356"/>
                      </a:lnTo>
                      <a:lnTo>
                        <a:pt x="4368" y="1350"/>
                      </a:lnTo>
                      <a:lnTo>
                        <a:pt x="4368" y="1320"/>
                      </a:lnTo>
                      <a:lnTo>
                        <a:pt x="4362" y="1308"/>
                      </a:lnTo>
                      <a:lnTo>
                        <a:pt x="4350" y="1296"/>
                      </a:lnTo>
                      <a:lnTo>
                        <a:pt x="4338" y="1290"/>
                      </a:lnTo>
                      <a:lnTo>
                        <a:pt x="4320" y="1272"/>
                      </a:lnTo>
                      <a:lnTo>
                        <a:pt x="4314" y="1272"/>
                      </a:lnTo>
                      <a:lnTo>
                        <a:pt x="4308" y="1260"/>
                      </a:lnTo>
                      <a:lnTo>
                        <a:pt x="4302" y="1254"/>
                      </a:lnTo>
                      <a:lnTo>
                        <a:pt x="4290" y="1230"/>
                      </a:lnTo>
                      <a:lnTo>
                        <a:pt x="4290" y="1224"/>
                      </a:lnTo>
                      <a:lnTo>
                        <a:pt x="4308" y="1224"/>
                      </a:lnTo>
                      <a:lnTo>
                        <a:pt x="4314" y="1230"/>
                      </a:lnTo>
                      <a:lnTo>
                        <a:pt x="4326" y="1236"/>
                      </a:lnTo>
                      <a:lnTo>
                        <a:pt x="4332" y="1242"/>
                      </a:lnTo>
                      <a:lnTo>
                        <a:pt x="4332" y="1212"/>
                      </a:lnTo>
                      <a:lnTo>
                        <a:pt x="4332" y="1218"/>
                      </a:lnTo>
                      <a:lnTo>
                        <a:pt x="4344" y="1230"/>
                      </a:lnTo>
                      <a:lnTo>
                        <a:pt x="4350" y="1242"/>
                      </a:lnTo>
                      <a:lnTo>
                        <a:pt x="4362" y="1254"/>
                      </a:lnTo>
                      <a:lnTo>
                        <a:pt x="4374" y="1254"/>
                      </a:lnTo>
                      <a:lnTo>
                        <a:pt x="4386" y="1248"/>
                      </a:lnTo>
                      <a:lnTo>
                        <a:pt x="4398" y="1248"/>
                      </a:lnTo>
                      <a:lnTo>
                        <a:pt x="4398" y="1272"/>
                      </a:lnTo>
                      <a:lnTo>
                        <a:pt x="4404" y="1278"/>
                      </a:lnTo>
                      <a:lnTo>
                        <a:pt x="4416" y="1278"/>
                      </a:lnTo>
                      <a:lnTo>
                        <a:pt x="4428" y="1290"/>
                      </a:lnTo>
                      <a:lnTo>
                        <a:pt x="4452" y="1272"/>
                      </a:lnTo>
                      <a:lnTo>
                        <a:pt x="4464" y="1284"/>
                      </a:lnTo>
                      <a:lnTo>
                        <a:pt x="4470" y="1284"/>
                      </a:lnTo>
                      <a:lnTo>
                        <a:pt x="4476" y="1278"/>
                      </a:lnTo>
                      <a:lnTo>
                        <a:pt x="4476" y="1260"/>
                      </a:lnTo>
                      <a:lnTo>
                        <a:pt x="4470" y="1254"/>
                      </a:lnTo>
                      <a:lnTo>
                        <a:pt x="4488" y="1212"/>
                      </a:lnTo>
                      <a:lnTo>
                        <a:pt x="4488" y="1236"/>
                      </a:lnTo>
                      <a:lnTo>
                        <a:pt x="4500" y="1248"/>
                      </a:lnTo>
                      <a:lnTo>
                        <a:pt x="4512" y="1236"/>
                      </a:lnTo>
                      <a:lnTo>
                        <a:pt x="4518" y="1218"/>
                      </a:lnTo>
                      <a:lnTo>
                        <a:pt x="4518" y="1206"/>
                      </a:lnTo>
                      <a:lnTo>
                        <a:pt x="4494" y="1182"/>
                      </a:lnTo>
                      <a:lnTo>
                        <a:pt x="4518" y="1176"/>
                      </a:lnTo>
                      <a:lnTo>
                        <a:pt x="4500" y="1164"/>
                      </a:lnTo>
                      <a:lnTo>
                        <a:pt x="4500" y="1146"/>
                      </a:lnTo>
                      <a:lnTo>
                        <a:pt x="4470" y="1146"/>
                      </a:lnTo>
                      <a:lnTo>
                        <a:pt x="4470" y="1134"/>
                      </a:lnTo>
                      <a:lnTo>
                        <a:pt x="4446" y="1134"/>
                      </a:lnTo>
                      <a:lnTo>
                        <a:pt x="4446" y="1080"/>
                      </a:lnTo>
                      <a:lnTo>
                        <a:pt x="4416" y="1086"/>
                      </a:lnTo>
                      <a:lnTo>
                        <a:pt x="4410" y="1080"/>
                      </a:lnTo>
                      <a:lnTo>
                        <a:pt x="4410" y="1056"/>
                      </a:lnTo>
                      <a:lnTo>
                        <a:pt x="4416" y="1050"/>
                      </a:lnTo>
                      <a:lnTo>
                        <a:pt x="4428" y="1050"/>
                      </a:lnTo>
                      <a:lnTo>
                        <a:pt x="4434" y="1056"/>
                      </a:lnTo>
                      <a:lnTo>
                        <a:pt x="4446" y="1062"/>
                      </a:lnTo>
                      <a:lnTo>
                        <a:pt x="4452" y="1068"/>
                      </a:lnTo>
                      <a:lnTo>
                        <a:pt x="4458" y="1068"/>
                      </a:lnTo>
                      <a:lnTo>
                        <a:pt x="4464" y="1062"/>
                      </a:lnTo>
                      <a:lnTo>
                        <a:pt x="4464" y="1026"/>
                      </a:lnTo>
                      <a:lnTo>
                        <a:pt x="4488" y="1032"/>
                      </a:lnTo>
                      <a:lnTo>
                        <a:pt x="4524" y="1014"/>
                      </a:lnTo>
                      <a:lnTo>
                        <a:pt x="4524" y="1026"/>
                      </a:lnTo>
                      <a:lnTo>
                        <a:pt x="4530" y="1038"/>
                      </a:lnTo>
                      <a:lnTo>
                        <a:pt x="4530" y="1044"/>
                      </a:lnTo>
                      <a:lnTo>
                        <a:pt x="4536" y="1050"/>
                      </a:lnTo>
                      <a:lnTo>
                        <a:pt x="4548" y="1044"/>
                      </a:lnTo>
                      <a:lnTo>
                        <a:pt x="4566" y="1044"/>
                      </a:lnTo>
                      <a:lnTo>
                        <a:pt x="4554" y="1062"/>
                      </a:lnTo>
                      <a:lnTo>
                        <a:pt x="4578" y="1062"/>
                      </a:lnTo>
                      <a:lnTo>
                        <a:pt x="4566" y="1092"/>
                      </a:lnTo>
                      <a:lnTo>
                        <a:pt x="4566" y="1098"/>
                      </a:lnTo>
                      <a:lnTo>
                        <a:pt x="4584" y="1116"/>
                      </a:lnTo>
                      <a:lnTo>
                        <a:pt x="4590" y="1128"/>
                      </a:lnTo>
                      <a:lnTo>
                        <a:pt x="4614" y="1140"/>
                      </a:lnTo>
                      <a:lnTo>
                        <a:pt x="4626" y="1134"/>
                      </a:lnTo>
                      <a:lnTo>
                        <a:pt x="4638" y="1122"/>
                      </a:lnTo>
                      <a:lnTo>
                        <a:pt x="4656" y="1086"/>
                      </a:lnTo>
                      <a:lnTo>
                        <a:pt x="4656" y="1080"/>
                      </a:lnTo>
                      <a:lnTo>
                        <a:pt x="4662" y="1068"/>
                      </a:lnTo>
                      <a:lnTo>
                        <a:pt x="4668" y="1074"/>
                      </a:lnTo>
                      <a:lnTo>
                        <a:pt x="4680" y="1080"/>
                      </a:lnTo>
                      <a:lnTo>
                        <a:pt x="4692" y="1080"/>
                      </a:lnTo>
                      <a:lnTo>
                        <a:pt x="4698" y="1086"/>
                      </a:lnTo>
                      <a:lnTo>
                        <a:pt x="4710" y="1080"/>
                      </a:lnTo>
                      <a:lnTo>
                        <a:pt x="4722" y="1068"/>
                      </a:lnTo>
                      <a:lnTo>
                        <a:pt x="4728" y="1056"/>
                      </a:lnTo>
                      <a:lnTo>
                        <a:pt x="4728" y="1038"/>
                      </a:lnTo>
                      <a:lnTo>
                        <a:pt x="4794" y="1038"/>
                      </a:lnTo>
                      <a:lnTo>
                        <a:pt x="4806" y="1026"/>
                      </a:lnTo>
                      <a:lnTo>
                        <a:pt x="4812" y="1014"/>
                      </a:lnTo>
                      <a:lnTo>
                        <a:pt x="4800" y="1002"/>
                      </a:lnTo>
                      <a:lnTo>
                        <a:pt x="4788" y="996"/>
                      </a:lnTo>
                      <a:lnTo>
                        <a:pt x="4758" y="996"/>
                      </a:lnTo>
                      <a:close/>
                      <a:moveTo>
                        <a:pt x="4476" y="1308"/>
                      </a:moveTo>
                      <a:lnTo>
                        <a:pt x="4446" y="1308"/>
                      </a:lnTo>
                      <a:lnTo>
                        <a:pt x="4440" y="1326"/>
                      </a:lnTo>
                      <a:lnTo>
                        <a:pt x="4476" y="1320"/>
                      </a:lnTo>
                      <a:lnTo>
                        <a:pt x="4476" y="1308"/>
                      </a:lnTo>
                      <a:close/>
                      <a:moveTo>
                        <a:pt x="4140" y="1290"/>
                      </a:moveTo>
                      <a:lnTo>
                        <a:pt x="4134" y="1290"/>
                      </a:lnTo>
                      <a:lnTo>
                        <a:pt x="4128" y="1296"/>
                      </a:lnTo>
                      <a:lnTo>
                        <a:pt x="4128" y="1308"/>
                      </a:lnTo>
                      <a:lnTo>
                        <a:pt x="4134" y="1314"/>
                      </a:lnTo>
                      <a:lnTo>
                        <a:pt x="4158" y="1314"/>
                      </a:lnTo>
                      <a:lnTo>
                        <a:pt x="4164" y="1308"/>
                      </a:lnTo>
                      <a:lnTo>
                        <a:pt x="4164" y="1296"/>
                      </a:lnTo>
                      <a:lnTo>
                        <a:pt x="4158" y="1290"/>
                      </a:lnTo>
                      <a:lnTo>
                        <a:pt x="4140" y="1290"/>
                      </a:lnTo>
                      <a:close/>
                      <a:moveTo>
                        <a:pt x="3834" y="1242"/>
                      </a:moveTo>
                      <a:lnTo>
                        <a:pt x="3840" y="1236"/>
                      </a:lnTo>
                      <a:lnTo>
                        <a:pt x="3834" y="1230"/>
                      </a:lnTo>
                      <a:lnTo>
                        <a:pt x="3828" y="1230"/>
                      </a:lnTo>
                      <a:lnTo>
                        <a:pt x="3822" y="1224"/>
                      </a:lnTo>
                      <a:lnTo>
                        <a:pt x="3810" y="1224"/>
                      </a:lnTo>
                      <a:lnTo>
                        <a:pt x="3810" y="1236"/>
                      </a:lnTo>
                      <a:lnTo>
                        <a:pt x="3816" y="1242"/>
                      </a:lnTo>
                      <a:lnTo>
                        <a:pt x="3816" y="1248"/>
                      </a:lnTo>
                      <a:lnTo>
                        <a:pt x="3828" y="1248"/>
                      </a:lnTo>
                      <a:lnTo>
                        <a:pt x="3834" y="1242"/>
                      </a:lnTo>
                      <a:close/>
                      <a:moveTo>
                        <a:pt x="4206" y="1452"/>
                      </a:moveTo>
                      <a:lnTo>
                        <a:pt x="4170" y="1452"/>
                      </a:lnTo>
                      <a:lnTo>
                        <a:pt x="4206" y="1476"/>
                      </a:lnTo>
                      <a:lnTo>
                        <a:pt x="4218" y="1470"/>
                      </a:lnTo>
                      <a:lnTo>
                        <a:pt x="4218" y="1458"/>
                      </a:lnTo>
                      <a:lnTo>
                        <a:pt x="4212" y="1458"/>
                      </a:lnTo>
                      <a:lnTo>
                        <a:pt x="4206" y="1452"/>
                      </a:lnTo>
                      <a:close/>
                      <a:moveTo>
                        <a:pt x="4170" y="870"/>
                      </a:moveTo>
                      <a:lnTo>
                        <a:pt x="4152" y="870"/>
                      </a:lnTo>
                      <a:lnTo>
                        <a:pt x="4152" y="876"/>
                      </a:lnTo>
                      <a:lnTo>
                        <a:pt x="4158" y="882"/>
                      </a:lnTo>
                      <a:lnTo>
                        <a:pt x="4164" y="882"/>
                      </a:lnTo>
                      <a:lnTo>
                        <a:pt x="4170" y="888"/>
                      </a:lnTo>
                      <a:lnTo>
                        <a:pt x="4182" y="882"/>
                      </a:lnTo>
                      <a:lnTo>
                        <a:pt x="4188" y="882"/>
                      </a:lnTo>
                      <a:lnTo>
                        <a:pt x="4194" y="876"/>
                      </a:lnTo>
                      <a:lnTo>
                        <a:pt x="4188" y="870"/>
                      </a:lnTo>
                      <a:lnTo>
                        <a:pt x="4170" y="870"/>
                      </a:lnTo>
                      <a:close/>
                      <a:moveTo>
                        <a:pt x="4170" y="936"/>
                      </a:moveTo>
                      <a:lnTo>
                        <a:pt x="4236" y="936"/>
                      </a:lnTo>
                      <a:lnTo>
                        <a:pt x="4236" y="918"/>
                      </a:lnTo>
                      <a:lnTo>
                        <a:pt x="4188" y="918"/>
                      </a:lnTo>
                      <a:lnTo>
                        <a:pt x="4170" y="936"/>
                      </a:lnTo>
                      <a:close/>
                      <a:moveTo>
                        <a:pt x="5574" y="36"/>
                      </a:moveTo>
                      <a:lnTo>
                        <a:pt x="5490" y="36"/>
                      </a:lnTo>
                      <a:lnTo>
                        <a:pt x="5496" y="24"/>
                      </a:lnTo>
                      <a:lnTo>
                        <a:pt x="5490" y="24"/>
                      </a:lnTo>
                      <a:lnTo>
                        <a:pt x="5484" y="18"/>
                      </a:lnTo>
                      <a:lnTo>
                        <a:pt x="5448" y="18"/>
                      </a:lnTo>
                      <a:lnTo>
                        <a:pt x="5430" y="12"/>
                      </a:lnTo>
                      <a:lnTo>
                        <a:pt x="5400" y="12"/>
                      </a:lnTo>
                      <a:lnTo>
                        <a:pt x="5364" y="18"/>
                      </a:lnTo>
                      <a:lnTo>
                        <a:pt x="5334" y="30"/>
                      </a:lnTo>
                      <a:lnTo>
                        <a:pt x="5304" y="36"/>
                      </a:lnTo>
                      <a:lnTo>
                        <a:pt x="5292" y="36"/>
                      </a:lnTo>
                      <a:lnTo>
                        <a:pt x="5346" y="12"/>
                      </a:lnTo>
                      <a:lnTo>
                        <a:pt x="5274" y="18"/>
                      </a:lnTo>
                      <a:lnTo>
                        <a:pt x="5268" y="18"/>
                      </a:lnTo>
                      <a:lnTo>
                        <a:pt x="5262" y="12"/>
                      </a:lnTo>
                      <a:lnTo>
                        <a:pt x="5250" y="12"/>
                      </a:lnTo>
                      <a:lnTo>
                        <a:pt x="5226" y="0"/>
                      </a:lnTo>
                      <a:lnTo>
                        <a:pt x="5196" y="0"/>
                      </a:lnTo>
                      <a:lnTo>
                        <a:pt x="5190" y="6"/>
                      </a:lnTo>
                      <a:lnTo>
                        <a:pt x="5184" y="18"/>
                      </a:lnTo>
                      <a:lnTo>
                        <a:pt x="5178" y="18"/>
                      </a:lnTo>
                      <a:lnTo>
                        <a:pt x="5172" y="12"/>
                      </a:lnTo>
                      <a:lnTo>
                        <a:pt x="5160" y="6"/>
                      </a:lnTo>
                      <a:lnTo>
                        <a:pt x="5148" y="6"/>
                      </a:lnTo>
                      <a:lnTo>
                        <a:pt x="5136" y="0"/>
                      </a:lnTo>
                      <a:lnTo>
                        <a:pt x="5124" y="0"/>
                      </a:lnTo>
                      <a:lnTo>
                        <a:pt x="5112" y="6"/>
                      </a:lnTo>
                      <a:lnTo>
                        <a:pt x="5106" y="12"/>
                      </a:lnTo>
                      <a:lnTo>
                        <a:pt x="5094" y="18"/>
                      </a:lnTo>
                      <a:lnTo>
                        <a:pt x="5088" y="24"/>
                      </a:lnTo>
                      <a:lnTo>
                        <a:pt x="5046" y="12"/>
                      </a:lnTo>
                      <a:lnTo>
                        <a:pt x="4938" y="6"/>
                      </a:lnTo>
                      <a:lnTo>
                        <a:pt x="4968" y="36"/>
                      </a:lnTo>
                      <a:lnTo>
                        <a:pt x="4902" y="12"/>
                      </a:lnTo>
                      <a:lnTo>
                        <a:pt x="4842" y="24"/>
                      </a:lnTo>
                      <a:lnTo>
                        <a:pt x="4830" y="24"/>
                      </a:lnTo>
                      <a:lnTo>
                        <a:pt x="4812" y="18"/>
                      </a:lnTo>
                      <a:lnTo>
                        <a:pt x="4746" y="18"/>
                      </a:lnTo>
                      <a:lnTo>
                        <a:pt x="4710" y="24"/>
                      </a:lnTo>
                      <a:lnTo>
                        <a:pt x="4686" y="36"/>
                      </a:lnTo>
                      <a:lnTo>
                        <a:pt x="4674" y="36"/>
                      </a:lnTo>
                      <a:lnTo>
                        <a:pt x="4764" y="60"/>
                      </a:lnTo>
                      <a:lnTo>
                        <a:pt x="4674" y="48"/>
                      </a:lnTo>
                      <a:lnTo>
                        <a:pt x="4662" y="48"/>
                      </a:lnTo>
                      <a:lnTo>
                        <a:pt x="4590" y="36"/>
                      </a:lnTo>
                      <a:lnTo>
                        <a:pt x="4542" y="36"/>
                      </a:lnTo>
                      <a:lnTo>
                        <a:pt x="4530" y="48"/>
                      </a:lnTo>
                      <a:lnTo>
                        <a:pt x="4530" y="60"/>
                      </a:lnTo>
                      <a:lnTo>
                        <a:pt x="4512" y="60"/>
                      </a:lnTo>
                      <a:lnTo>
                        <a:pt x="4482" y="54"/>
                      </a:lnTo>
                      <a:lnTo>
                        <a:pt x="4392" y="54"/>
                      </a:lnTo>
                      <a:lnTo>
                        <a:pt x="4350" y="60"/>
                      </a:lnTo>
                      <a:lnTo>
                        <a:pt x="4302" y="66"/>
                      </a:lnTo>
                      <a:lnTo>
                        <a:pt x="4260" y="66"/>
                      </a:lnTo>
                      <a:lnTo>
                        <a:pt x="4242" y="72"/>
                      </a:lnTo>
                      <a:lnTo>
                        <a:pt x="4260" y="72"/>
                      </a:lnTo>
                      <a:lnTo>
                        <a:pt x="4266" y="78"/>
                      </a:lnTo>
                      <a:lnTo>
                        <a:pt x="4278" y="78"/>
                      </a:lnTo>
                      <a:lnTo>
                        <a:pt x="4362" y="84"/>
                      </a:lnTo>
                      <a:lnTo>
                        <a:pt x="4278" y="96"/>
                      </a:lnTo>
                      <a:lnTo>
                        <a:pt x="4284" y="96"/>
                      </a:lnTo>
                      <a:lnTo>
                        <a:pt x="4290" y="102"/>
                      </a:lnTo>
                      <a:lnTo>
                        <a:pt x="4314" y="114"/>
                      </a:lnTo>
                      <a:lnTo>
                        <a:pt x="4338" y="114"/>
                      </a:lnTo>
                      <a:lnTo>
                        <a:pt x="4356" y="108"/>
                      </a:lnTo>
                      <a:lnTo>
                        <a:pt x="4392" y="108"/>
                      </a:lnTo>
                      <a:lnTo>
                        <a:pt x="4398" y="102"/>
                      </a:lnTo>
                      <a:lnTo>
                        <a:pt x="4410" y="102"/>
                      </a:lnTo>
                      <a:lnTo>
                        <a:pt x="4416" y="96"/>
                      </a:lnTo>
                      <a:lnTo>
                        <a:pt x="4440" y="96"/>
                      </a:lnTo>
                      <a:lnTo>
                        <a:pt x="4458" y="90"/>
                      </a:lnTo>
                      <a:lnTo>
                        <a:pt x="4500" y="90"/>
                      </a:lnTo>
                      <a:lnTo>
                        <a:pt x="4518" y="96"/>
                      </a:lnTo>
                      <a:lnTo>
                        <a:pt x="4536" y="96"/>
                      </a:lnTo>
                      <a:lnTo>
                        <a:pt x="4548" y="102"/>
                      </a:lnTo>
                      <a:lnTo>
                        <a:pt x="4560" y="102"/>
                      </a:lnTo>
                      <a:lnTo>
                        <a:pt x="4494" y="102"/>
                      </a:lnTo>
                      <a:lnTo>
                        <a:pt x="4482" y="108"/>
                      </a:lnTo>
                      <a:lnTo>
                        <a:pt x="4458" y="108"/>
                      </a:lnTo>
                      <a:lnTo>
                        <a:pt x="4446" y="114"/>
                      </a:lnTo>
                      <a:lnTo>
                        <a:pt x="4434" y="114"/>
                      </a:lnTo>
                      <a:lnTo>
                        <a:pt x="4422" y="120"/>
                      </a:lnTo>
                      <a:lnTo>
                        <a:pt x="4410" y="120"/>
                      </a:lnTo>
                      <a:lnTo>
                        <a:pt x="4404" y="126"/>
                      </a:lnTo>
                      <a:lnTo>
                        <a:pt x="4398" y="126"/>
                      </a:lnTo>
                      <a:lnTo>
                        <a:pt x="4434" y="126"/>
                      </a:lnTo>
                      <a:lnTo>
                        <a:pt x="4452" y="132"/>
                      </a:lnTo>
                      <a:lnTo>
                        <a:pt x="4488" y="132"/>
                      </a:lnTo>
                      <a:lnTo>
                        <a:pt x="4500" y="126"/>
                      </a:lnTo>
                      <a:lnTo>
                        <a:pt x="4506" y="126"/>
                      </a:lnTo>
                      <a:lnTo>
                        <a:pt x="4512" y="120"/>
                      </a:lnTo>
                      <a:lnTo>
                        <a:pt x="4638" y="120"/>
                      </a:lnTo>
                      <a:lnTo>
                        <a:pt x="4656" y="114"/>
                      </a:lnTo>
                      <a:lnTo>
                        <a:pt x="4680" y="114"/>
                      </a:lnTo>
                      <a:lnTo>
                        <a:pt x="4698" y="108"/>
                      </a:lnTo>
                      <a:lnTo>
                        <a:pt x="4710" y="108"/>
                      </a:lnTo>
                      <a:lnTo>
                        <a:pt x="4722" y="96"/>
                      </a:lnTo>
                      <a:lnTo>
                        <a:pt x="4734" y="96"/>
                      </a:lnTo>
                      <a:lnTo>
                        <a:pt x="4752" y="90"/>
                      </a:lnTo>
                      <a:lnTo>
                        <a:pt x="4770" y="90"/>
                      </a:lnTo>
                      <a:lnTo>
                        <a:pt x="4782" y="84"/>
                      </a:lnTo>
                      <a:lnTo>
                        <a:pt x="4830" y="84"/>
                      </a:lnTo>
                      <a:lnTo>
                        <a:pt x="4746" y="114"/>
                      </a:lnTo>
                      <a:lnTo>
                        <a:pt x="4782" y="114"/>
                      </a:lnTo>
                      <a:lnTo>
                        <a:pt x="4734" y="126"/>
                      </a:lnTo>
                      <a:lnTo>
                        <a:pt x="4716" y="126"/>
                      </a:lnTo>
                      <a:lnTo>
                        <a:pt x="4674" y="132"/>
                      </a:lnTo>
                      <a:lnTo>
                        <a:pt x="4620" y="132"/>
                      </a:lnTo>
                      <a:lnTo>
                        <a:pt x="4566" y="138"/>
                      </a:lnTo>
                      <a:lnTo>
                        <a:pt x="4536" y="138"/>
                      </a:lnTo>
                      <a:lnTo>
                        <a:pt x="4524" y="150"/>
                      </a:lnTo>
                      <a:lnTo>
                        <a:pt x="4524" y="156"/>
                      </a:lnTo>
                      <a:lnTo>
                        <a:pt x="4602" y="174"/>
                      </a:lnTo>
                      <a:lnTo>
                        <a:pt x="4596" y="174"/>
                      </a:lnTo>
                      <a:lnTo>
                        <a:pt x="4590" y="180"/>
                      </a:lnTo>
                      <a:lnTo>
                        <a:pt x="4578" y="180"/>
                      </a:lnTo>
                      <a:lnTo>
                        <a:pt x="4566" y="186"/>
                      </a:lnTo>
                      <a:lnTo>
                        <a:pt x="4542" y="186"/>
                      </a:lnTo>
                      <a:lnTo>
                        <a:pt x="4518" y="174"/>
                      </a:lnTo>
                      <a:lnTo>
                        <a:pt x="4500" y="162"/>
                      </a:lnTo>
                      <a:lnTo>
                        <a:pt x="4476" y="150"/>
                      </a:lnTo>
                      <a:lnTo>
                        <a:pt x="4470" y="144"/>
                      </a:lnTo>
                      <a:lnTo>
                        <a:pt x="4356" y="144"/>
                      </a:lnTo>
                      <a:lnTo>
                        <a:pt x="4350" y="150"/>
                      </a:lnTo>
                      <a:lnTo>
                        <a:pt x="4344" y="162"/>
                      </a:lnTo>
                      <a:lnTo>
                        <a:pt x="4338" y="168"/>
                      </a:lnTo>
                      <a:lnTo>
                        <a:pt x="4368" y="186"/>
                      </a:lnTo>
                      <a:lnTo>
                        <a:pt x="4386" y="204"/>
                      </a:lnTo>
                      <a:lnTo>
                        <a:pt x="4410" y="216"/>
                      </a:lnTo>
                      <a:lnTo>
                        <a:pt x="4458" y="216"/>
                      </a:lnTo>
                      <a:lnTo>
                        <a:pt x="4476" y="210"/>
                      </a:lnTo>
                      <a:lnTo>
                        <a:pt x="4488" y="210"/>
                      </a:lnTo>
                      <a:lnTo>
                        <a:pt x="4476" y="216"/>
                      </a:lnTo>
                      <a:lnTo>
                        <a:pt x="4470" y="228"/>
                      </a:lnTo>
                      <a:lnTo>
                        <a:pt x="4398" y="228"/>
                      </a:lnTo>
                      <a:lnTo>
                        <a:pt x="4380" y="222"/>
                      </a:lnTo>
                      <a:lnTo>
                        <a:pt x="4350" y="222"/>
                      </a:lnTo>
                      <a:lnTo>
                        <a:pt x="4314" y="228"/>
                      </a:lnTo>
                      <a:lnTo>
                        <a:pt x="4272" y="234"/>
                      </a:lnTo>
                      <a:lnTo>
                        <a:pt x="4230" y="234"/>
                      </a:lnTo>
                      <a:lnTo>
                        <a:pt x="4218" y="240"/>
                      </a:lnTo>
                      <a:lnTo>
                        <a:pt x="4200" y="246"/>
                      </a:lnTo>
                      <a:lnTo>
                        <a:pt x="4188" y="258"/>
                      </a:lnTo>
                      <a:lnTo>
                        <a:pt x="4176" y="264"/>
                      </a:lnTo>
                      <a:lnTo>
                        <a:pt x="4170" y="270"/>
                      </a:lnTo>
                      <a:lnTo>
                        <a:pt x="4164" y="270"/>
                      </a:lnTo>
                      <a:lnTo>
                        <a:pt x="4236" y="258"/>
                      </a:lnTo>
                      <a:lnTo>
                        <a:pt x="4236" y="276"/>
                      </a:lnTo>
                      <a:lnTo>
                        <a:pt x="4296" y="258"/>
                      </a:lnTo>
                      <a:lnTo>
                        <a:pt x="4224" y="288"/>
                      </a:lnTo>
                      <a:lnTo>
                        <a:pt x="4230" y="288"/>
                      </a:lnTo>
                      <a:lnTo>
                        <a:pt x="4236" y="294"/>
                      </a:lnTo>
                      <a:lnTo>
                        <a:pt x="4248" y="300"/>
                      </a:lnTo>
                      <a:lnTo>
                        <a:pt x="4278" y="300"/>
                      </a:lnTo>
                      <a:lnTo>
                        <a:pt x="4314" y="288"/>
                      </a:lnTo>
                      <a:lnTo>
                        <a:pt x="4326" y="288"/>
                      </a:lnTo>
                      <a:lnTo>
                        <a:pt x="4344" y="282"/>
                      </a:lnTo>
                      <a:lnTo>
                        <a:pt x="4350" y="276"/>
                      </a:lnTo>
                      <a:lnTo>
                        <a:pt x="4356" y="276"/>
                      </a:lnTo>
                      <a:lnTo>
                        <a:pt x="4254" y="312"/>
                      </a:lnTo>
                      <a:lnTo>
                        <a:pt x="4188" y="312"/>
                      </a:lnTo>
                      <a:lnTo>
                        <a:pt x="4176" y="288"/>
                      </a:lnTo>
                      <a:lnTo>
                        <a:pt x="4164" y="288"/>
                      </a:lnTo>
                      <a:lnTo>
                        <a:pt x="4146" y="282"/>
                      </a:lnTo>
                      <a:lnTo>
                        <a:pt x="4110" y="282"/>
                      </a:lnTo>
                      <a:lnTo>
                        <a:pt x="4104" y="288"/>
                      </a:lnTo>
                      <a:lnTo>
                        <a:pt x="4104" y="300"/>
                      </a:lnTo>
                      <a:lnTo>
                        <a:pt x="4110" y="312"/>
                      </a:lnTo>
                      <a:lnTo>
                        <a:pt x="4110" y="318"/>
                      </a:lnTo>
                      <a:lnTo>
                        <a:pt x="4116" y="324"/>
                      </a:lnTo>
                      <a:lnTo>
                        <a:pt x="4092" y="324"/>
                      </a:lnTo>
                      <a:lnTo>
                        <a:pt x="4074" y="330"/>
                      </a:lnTo>
                      <a:lnTo>
                        <a:pt x="4032" y="330"/>
                      </a:lnTo>
                      <a:lnTo>
                        <a:pt x="4020" y="336"/>
                      </a:lnTo>
                      <a:lnTo>
                        <a:pt x="4002" y="342"/>
                      </a:lnTo>
                      <a:lnTo>
                        <a:pt x="3990" y="348"/>
                      </a:lnTo>
                      <a:lnTo>
                        <a:pt x="3972" y="354"/>
                      </a:lnTo>
                      <a:lnTo>
                        <a:pt x="3936" y="354"/>
                      </a:lnTo>
                      <a:lnTo>
                        <a:pt x="3924" y="360"/>
                      </a:lnTo>
                      <a:lnTo>
                        <a:pt x="3918" y="360"/>
                      </a:lnTo>
                      <a:lnTo>
                        <a:pt x="3924" y="360"/>
                      </a:lnTo>
                      <a:lnTo>
                        <a:pt x="3936" y="366"/>
                      </a:lnTo>
                      <a:lnTo>
                        <a:pt x="3978" y="366"/>
                      </a:lnTo>
                      <a:lnTo>
                        <a:pt x="3990" y="360"/>
                      </a:lnTo>
                      <a:lnTo>
                        <a:pt x="3996" y="354"/>
                      </a:lnTo>
                      <a:lnTo>
                        <a:pt x="3984" y="372"/>
                      </a:lnTo>
                      <a:lnTo>
                        <a:pt x="4020" y="366"/>
                      </a:lnTo>
                      <a:lnTo>
                        <a:pt x="4044" y="354"/>
                      </a:lnTo>
                      <a:lnTo>
                        <a:pt x="4044" y="372"/>
                      </a:lnTo>
                      <a:lnTo>
                        <a:pt x="4074" y="366"/>
                      </a:lnTo>
                      <a:lnTo>
                        <a:pt x="4098" y="366"/>
                      </a:lnTo>
                      <a:lnTo>
                        <a:pt x="4098" y="372"/>
                      </a:lnTo>
                      <a:lnTo>
                        <a:pt x="4104" y="378"/>
                      </a:lnTo>
                      <a:lnTo>
                        <a:pt x="4122" y="378"/>
                      </a:lnTo>
                      <a:lnTo>
                        <a:pt x="4146" y="366"/>
                      </a:lnTo>
                      <a:lnTo>
                        <a:pt x="4152" y="366"/>
                      </a:lnTo>
                      <a:lnTo>
                        <a:pt x="4164" y="360"/>
                      </a:lnTo>
                      <a:lnTo>
                        <a:pt x="4170" y="372"/>
                      </a:lnTo>
                      <a:lnTo>
                        <a:pt x="4200" y="354"/>
                      </a:lnTo>
                      <a:lnTo>
                        <a:pt x="4206" y="360"/>
                      </a:lnTo>
                      <a:lnTo>
                        <a:pt x="4212" y="372"/>
                      </a:lnTo>
                      <a:lnTo>
                        <a:pt x="4224" y="372"/>
                      </a:lnTo>
                      <a:lnTo>
                        <a:pt x="4236" y="366"/>
                      </a:lnTo>
                      <a:lnTo>
                        <a:pt x="4242" y="360"/>
                      </a:lnTo>
                      <a:lnTo>
                        <a:pt x="4248" y="360"/>
                      </a:lnTo>
                      <a:lnTo>
                        <a:pt x="4254" y="366"/>
                      </a:lnTo>
                      <a:lnTo>
                        <a:pt x="4266" y="372"/>
                      </a:lnTo>
                      <a:lnTo>
                        <a:pt x="4284" y="372"/>
                      </a:lnTo>
                      <a:lnTo>
                        <a:pt x="4290" y="366"/>
                      </a:lnTo>
                      <a:lnTo>
                        <a:pt x="4290" y="360"/>
                      </a:lnTo>
                      <a:lnTo>
                        <a:pt x="4284" y="354"/>
                      </a:lnTo>
                      <a:lnTo>
                        <a:pt x="4338" y="372"/>
                      </a:lnTo>
                      <a:lnTo>
                        <a:pt x="4344" y="378"/>
                      </a:lnTo>
                      <a:lnTo>
                        <a:pt x="4350" y="390"/>
                      </a:lnTo>
                      <a:lnTo>
                        <a:pt x="4374" y="390"/>
                      </a:lnTo>
                      <a:lnTo>
                        <a:pt x="4410" y="378"/>
                      </a:lnTo>
                      <a:lnTo>
                        <a:pt x="4440" y="372"/>
                      </a:lnTo>
                      <a:lnTo>
                        <a:pt x="4476" y="372"/>
                      </a:lnTo>
                      <a:lnTo>
                        <a:pt x="4494" y="366"/>
                      </a:lnTo>
                      <a:lnTo>
                        <a:pt x="4506" y="360"/>
                      </a:lnTo>
                      <a:lnTo>
                        <a:pt x="4524" y="342"/>
                      </a:lnTo>
                      <a:lnTo>
                        <a:pt x="4464" y="342"/>
                      </a:lnTo>
                      <a:lnTo>
                        <a:pt x="4470" y="336"/>
                      </a:lnTo>
                      <a:lnTo>
                        <a:pt x="4470" y="330"/>
                      </a:lnTo>
                      <a:lnTo>
                        <a:pt x="4416" y="330"/>
                      </a:lnTo>
                      <a:lnTo>
                        <a:pt x="4362" y="318"/>
                      </a:lnTo>
                      <a:lnTo>
                        <a:pt x="4380" y="300"/>
                      </a:lnTo>
                      <a:lnTo>
                        <a:pt x="4440" y="318"/>
                      </a:lnTo>
                      <a:lnTo>
                        <a:pt x="4452" y="318"/>
                      </a:lnTo>
                      <a:lnTo>
                        <a:pt x="4488" y="312"/>
                      </a:lnTo>
                      <a:lnTo>
                        <a:pt x="4566" y="312"/>
                      </a:lnTo>
                      <a:lnTo>
                        <a:pt x="4578" y="300"/>
                      </a:lnTo>
                      <a:lnTo>
                        <a:pt x="4578" y="288"/>
                      </a:lnTo>
                      <a:lnTo>
                        <a:pt x="4584" y="288"/>
                      </a:lnTo>
                      <a:lnTo>
                        <a:pt x="4590" y="282"/>
                      </a:lnTo>
                      <a:lnTo>
                        <a:pt x="4608" y="282"/>
                      </a:lnTo>
                      <a:lnTo>
                        <a:pt x="4626" y="276"/>
                      </a:lnTo>
                      <a:lnTo>
                        <a:pt x="4662" y="276"/>
                      </a:lnTo>
                      <a:lnTo>
                        <a:pt x="4680" y="270"/>
                      </a:lnTo>
                      <a:lnTo>
                        <a:pt x="4710" y="270"/>
                      </a:lnTo>
                      <a:lnTo>
                        <a:pt x="4722" y="264"/>
                      </a:lnTo>
                      <a:lnTo>
                        <a:pt x="4728" y="264"/>
                      </a:lnTo>
                      <a:lnTo>
                        <a:pt x="4704" y="246"/>
                      </a:lnTo>
                      <a:lnTo>
                        <a:pt x="4746" y="246"/>
                      </a:lnTo>
                      <a:lnTo>
                        <a:pt x="4770" y="240"/>
                      </a:lnTo>
                      <a:lnTo>
                        <a:pt x="4782" y="234"/>
                      </a:lnTo>
                      <a:lnTo>
                        <a:pt x="4776" y="228"/>
                      </a:lnTo>
                      <a:lnTo>
                        <a:pt x="4770" y="228"/>
                      </a:lnTo>
                      <a:lnTo>
                        <a:pt x="4758" y="222"/>
                      </a:lnTo>
                      <a:lnTo>
                        <a:pt x="4746" y="222"/>
                      </a:lnTo>
                      <a:lnTo>
                        <a:pt x="4734" y="216"/>
                      </a:lnTo>
                      <a:lnTo>
                        <a:pt x="4686" y="216"/>
                      </a:lnTo>
                      <a:lnTo>
                        <a:pt x="4674" y="210"/>
                      </a:lnTo>
                      <a:lnTo>
                        <a:pt x="4662" y="210"/>
                      </a:lnTo>
                      <a:lnTo>
                        <a:pt x="4662" y="204"/>
                      </a:lnTo>
                      <a:lnTo>
                        <a:pt x="4674" y="198"/>
                      </a:lnTo>
                      <a:lnTo>
                        <a:pt x="4686" y="198"/>
                      </a:lnTo>
                      <a:lnTo>
                        <a:pt x="4704" y="192"/>
                      </a:lnTo>
                      <a:lnTo>
                        <a:pt x="4716" y="186"/>
                      </a:lnTo>
                      <a:lnTo>
                        <a:pt x="4764" y="186"/>
                      </a:lnTo>
                      <a:lnTo>
                        <a:pt x="4782" y="192"/>
                      </a:lnTo>
                      <a:lnTo>
                        <a:pt x="4860" y="192"/>
                      </a:lnTo>
                      <a:lnTo>
                        <a:pt x="4878" y="186"/>
                      </a:lnTo>
                      <a:lnTo>
                        <a:pt x="4902" y="186"/>
                      </a:lnTo>
                      <a:lnTo>
                        <a:pt x="4896" y="180"/>
                      </a:lnTo>
                      <a:lnTo>
                        <a:pt x="4878" y="180"/>
                      </a:lnTo>
                      <a:lnTo>
                        <a:pt x="4866" y="174"/>
                      </a:lnTo>
                      <a:lnTo>
                        <a:pt x="4872" y="168"/>
                      </a:lnTo>
                      <a:lnTo>
                        <a:pt x="4902" y="162"/>
                      </a:lnTo>
                      <a:lnTo>
                        <a:pt x="4944" y="168"/>
                      </a:lnTo>
                      <a:lnTo>
                        <a:pt x="4974" y="174"/>
                      </a:lnTo>
                      <a:lnTo>
                        <a:pt x="4986" y="174"/>
                      </a:lnTo>
                      <a:lnTo>
                        <a:pt x="4992" y="168"/>
                      </a:lnTo>
                      <a:lnTo>
                        <a:pt x="4992" y="150"/>
                      </a:lnTo>
                      <a:lnTo>
                        <a:pt x="5070" y="156"/>
                      </a:lnTo>
                      <a:lnTo>
                        <a:pt x="5070" y="132"/>
                      </a:lnTo>
                      <a:lnTo>
                        <a:pt x="5082" y="132"/>
                      </a:lnTo>
                      <a:lnTo>
                        <a:pt x="5094" y="138"/>
                      </a:lnTo>
                      <a:lnTo>
                        <a:pt x="5112" y="138"/>
                      </a:lnTo>
                      <a:lnTo>
                        <a:pt x="5136" y="126"/>
                      </a:lnTo>
                      <a:lnTo>
                        <a:pt x="5148" y="126"/>
                      </a:lnTo>
                      <a:lnTo>
                        <a:pt x="5154" y="120"/>
                      </a:lnTo>
                      <a:lnTo>
                        <a:pt x="5172" y="120"/>
                      </a:lnTo>
                      <a:lnTo>
                        <a:pt x="5208" y="114"/>
                      </a:lnTo>
                      <a:lnTo>
                        <a:pt x="5256" y="102"/>
                      </a:lnTo>
                      <a:lnTo>
                        <a:pt x="5298" y="96"/>
                      </a:lnTo>
                      <a:lnTo>
                        <a:pt x="5322" y="90"/>
                      </a:lnTo>
                      <a:lnTo>
                        <a:pt x="5340" y="90"/>
                      </a:lnTo>
                      <a:lnTo>
                        <a:pt x="5346" y="84"/>
                      </a:lnTo>
                      <a:lnTo>
                        <a:pt x="5238" y="84"/>
                      </a:lnTo>
                      <a:lnTo>
                        <a:pt x="5214" y="96"/>
                      </a:lnTo>
                      <a:lnTo>
                        <a:pt x="5142" y="96"/>
                      </a:lnTo>
                      <a:lnTo>
                        <a:pt x="5226" y="90"/>
                      </a:lnTo>
                      <a:lnTo>
                        <a:pt x="5220" y="78"/>
                      </a:lnTo>
                      <a:lnTo>
                        <a:pt x="5268" y="84"/>
                      </a:lnTo>
                      <a:lnTo>
                        <a:pt x="5274" y="78"/>
                      </a:lnTo>
                      <a:lnTo>
                        <a:pt x="5286" y="72"/>
                      </a:lnTo>
                      <a:lnTo>
                        <a:pt x="5358" y="72"/>
                      </a:lnTo>
                      <a:lnTo>
                        <a:pt x="5406" y="66"/>
                      </a:lnTo>
                      <a:lnTo>
                        <a:pt x="5454" y="66"/>
                      </a:lnTo>
                      <a:lnTo>
                        <a:pt x="5484" y="60"/>
                      </a:lnTo>
                      <a:lnTo>
                        <a:pt x="5496" y="60"/>
                      </a:lnTo>
                      <a:lnTo>
                        <a:pt x="5514" y="54"/>
                      </a:lnTo>
                      <a:lnTo>
                        <a:pt x="5532" y="54"/>
                      </a:lnTo>
                      <a:lnTo>
                        <a:pt x="5550" y="48"/>
                      </a:lnTo>
                      <a:lnTo>
                        <a:pt x="5562" y="42"/>
                      </a:lnTo>
                      <a:lnTo>
                        <a:pt x="5574" y="42"/>
                      </a:lnTo>
                      <a:lnTo>
                        <a:pt x="5574" y="36"/>
                      </a:lnTo>
                      <a:close/>
                      <a:moveTo>
                        <a:pt x="4032" y="966"/>
                      </a:moveTo>
                      <a:lnTo>
                        <a:pt x="4086" y="966"/>
                      </a:lnTo>
                      <a:lnTo>
                        <a:pt x="4134" y="942"/>
                      </a:lnTo>
                      <a:lnTo>
                        <a:pt x="4140" y="930"/>
                      </a:lnTo>
                      <a:lnTo>
                        <a:pt x="4134" y="918"/>
                      </a:lnTo>
                      <a:lnTo>
                        <a:pt x="4134" y="912"/>
                      </a:lnTo>
                      <a:lnTo>
                        <a:pt x="4122" y="906"/>
                      </a:lnTo>
                      <a:lnTo>
                        <a:pt x="4074" y="906"/>
                      </a:lnTo>
                      <a:lnTo>
                        <a:pt x="4062" y="912"/>
                      </a:lnTo>
                      <a:lnTo>
                        <a:pt x="4050" y="912"/>
                      </a:lnTo>
                      <a:lnTo>
                        <a:pt x="4026" y="924"/>
                      </a:lnTo>
                      <a:lnTo>
                        <a:pt x="4014" y="936"/>
                      </a:lnTo>
                      <a:lnTo>
                        <a:pt x="4002" y="942"/>
                      </a:lnTo>
                      <a:lnTo>
                        <a:pt x="4002" y="954"/>
                      </a:lnTo>
                      <a:lnTo>
                        <a:pt x="4014" y="960"/>
                      </a:lnTo>
                      <a:lnTo>
                        <a:pt x="4032" y="966"/>
                      </a:lnTo>
                      <a:close/>
                      <a:moveTo>
                        <a:pt x="4014" y="840"/>
                      </a:moveTo>
                      <a:lnTo>
                        <a:pt x="4002" y="840"/>
                      </a:lnTo>
                      <a:lnTo>
                        <a:pt x="3990" y="846"/>
                      </a:lnTo>
                      <a:lnTo>
                        <a:pt x="3984" y="852"/>
                      </a:lnTo>
                      <a:lnTo>
                        <a:pt x="3972" y="852"/>
                      </a:lnTo>
                      <a:lnTo>
                        <a:pt x="3990" y="852"/>
                      </a:lnTo>
                      <a:lnTo>
                        <a:pt x="4008" y="846"/>
                      </a:lnTo>
                      <a:lnTo>
                        <a:pt x="4026" y="846"/>
                      </a:lnTo>
                      <a:lnTo>
                        <a:pt x="4044" y="840"/>
                      </a:lnTo>
                      <a:lnTo>
                        <a:pt x="4050" y="834"/>
                      </a:lnTo>
                      <a:lnTo>
                        <a:pt x="4056" y="834"/>
                      </a:lnTo>
                      <a:lnTo>
                        <a:pt x="4068" y="822"/>
                      </a:lnTo>
                      <a:lnTo>
                        <a:pt x="4050" y="822"/>
                      </a:lnTo>
                      <a:lnTo>
                        <a:pt x="4044" y="828"/>
                      </a:lnTo>
                      <a:lnTo>
                        <a:pt x="4032" y="828"/>
                      </a:lnTo>
                      <a:lnTo>
                        <a:pt x="4020" y="834"/>
                      </a:lnTo>
                      <a:lnTo>
                        <a:pt x="4014" y="840"/>
                      </a:lnTo>
                      <a:close/>
                      <a:moveTo>
                        <a:pt x="4122" y="822"/>
                      </a:moveTo>
                      <a:lnTo>
                        <a:pt x="4104" y="822"/>
                      </a:lnTo>
                      <a:lnTo>
                        <a:pt x="4098" y="828"/>
                      </a:lnTo>
                      <a:lnTo>
                        <a:pt x="4098" y="840"/>
                      </a:lnTo>
                      <a:lnTo>
                        <a:pt x="4104" y="846"/>
                      </a:lnTo>
                      <a:lnTo>
                        <a:pt x="4110" y="840"/>
                      </a:lnTo>
                      <a:lnTo>
                        <a:pt x="4116" y="840"/>
                      </a:lnTo>
                      <a:lnTo>
                        <a:pt x="4128" y="828"/>
                      </a:lnTo>
                      <a:lnTo>
                        <a:pt x="4122" y="822"/>
                      </a:lnTo>
                      <a:close/>
                      <a:moveTo>
                        <a:pt x="3528" y="1062"/>
                      </a:moveTo>
                      <a:lnTo>
                        <a:pt x="3522" y="1062"/>
                      </a:lnTo>
                      <a:lnTo>
                        <a:pt x="3504" y="1080"/>
                      </a:lnTo>
                      <a:lnTo>
                        <a:pt x="3504" y="1086"/>
                      </a:lnTo>
                      <a:lnTo>
                        <a:pt x="3510" y="1092"/>
                      </a:lnTo>
                      <a:lnTo>
                        <a:pt x="3528" y="1092"/>
                      </a:lnTo>
                      <a:lnTo>
                        <a:pt x="3534" y="1086"/>
                      </a:lnTo>
                      <a:lnTo>
                        <a:pt x="3540" y="1074"/>
                      </a:lnTo>
                      <a:lnTo>
                        <a:pt x="3540" y="1068"/>
                      </a:lnTo>
                      <a:lnTo>
                        <a:pt x="3534" y="1062"/>
                      </a:lnTo>
                      <a:lnTo>
                        <a:pt x="3528" y="1062"/>
                      </a:lnTo>
                      <a:close/>
                      <a:moveTo>
                        <a:pt x="3588" y="1062"/>
                      </a:moveTo>
                      <a:lnTo>
                        <a:pt x="3582" y="1062"/>
                      </a:lnTo>
                      <a:lnTo>
                        <a:pt x="3576" y="1068"/>
                      </a:lnTo>
                      <a:lnTo>
                        <a:pt x="3576" y="1080"/>
                      </a:lnTo>
                      <a:lnTo>
                        <a:pt x="3582" y="1086"/>
                      </a:lnTo>
                      <a:lnTo>
                        <a:pt x="3594" y="1086"/>
                      </a:lnTo>
                      <a:lnTo>
                        <a:pt x="3600" y="1080"/>
                      </a:lnTo>
                      <a:lnTo>
                        <a:pt x="3600" y="1068"/>
                      </a:lnTo>
                      <a:lnTo>
                        <a:pt x="3588" y="1062"/>
                      </a:lnTo>
                      <a:close/>
                      <a:moveTo>
                        <a:pt x="3756" y="1242"/>
                      </a:moveTo>
                      <a:lnTo>
                        <a:pt x="3744" y="1248"/>
                      </a:lnTo>
                      <a:lnTo>
                        <a:pt x="3744" y="1260"/>
                      </a:lnTo>
                      <a:lnTo>
                        <a:pt x="3750" y="1266"/>
                      </a:lnTo>
                      <a:lnTo>
                        <a:pt x="3762" y="1272"/>
                      </a:lnTo>
                      <a:lnTo>
                        <a:pt x="3768" y="1272"/>
                      </a:lnTo>
                      <a:lnTo>
                        <a:pt x="3786" y="1254"/>
                      </a:lnTo>
                      <a:lnTo>
                        <a:pt x="3786" y="1242"/>
                      </a:lnTo>
                      <a:lnTo>
                        <a:pt x="3780" y="1236"/>
                      </a:lnTo>
                      <a:lnTo>
                        <a:pt x="3768" y="1236"/>
                      </a:lnTo>
                      <a:lnTo>
                        <a:pt x="3756" y="1242"/>
                      </a:lnTo>
                      <a:close/>
                      <a:moveTo>
                        <a:pt x="3984" y="2532"/>
                      </a:moveTo>
                      <a:lnTo>
                        <a:pt x="3948" y="2520"/>
                      </a:lnTo>
                      <a:lnTo>
                        <a:pt x="3942" y="2514"/>
                      </a:lnTo>
                      <a:lnTo>
                        <a:pt x="3936" y="2514"/>
                      </a:lnTo>
                      <a:lnTo>
                        <a:pt x="3924" y="2526"/>
                      </a:lnTo>
                      <a:lnTo>
                        <a:pt x="3930" y="2532"/>
                      </a:lnTo>
                      <a:lnTo>
                        <a:pt x="3942" y="2538"/>
                      </a:lnTo>
                      <a:lnTo>
                        <a:pt x="3948" y="2544"/>
                      </a:lnTo>
                      <a:lnTo>
                        <a:pt x="3954" y="2544"/>
                      </a:lnTo>
                      <a:lnTo>
                        <a:pt x="3960" y="2550"/>
                      </a:lnTo>
                      <a:lnTo>
                        <a:pt x="3996" y="2550"/>
                      </a:lnTo>
                      <a:lnTo>
                        <a:pt x="4008" y="2556"/>
                      </a:lnTo>
                      <a:lnTo>
                        <a:pt x="4020" y="2556"/>
                      </a:lnTo>
                      <a:lnTo>
                        <a:pt x="4038" y="2538"/>
                      </a:lnTo>
                      <a:lnTo>
                        <a:pt x="4008" y="2538"/>
                      </a:lnTo>
                      <a:lnTo>
                        <a:pt x="3984" y="2532"/>
                      </a:lnTo>
                      <a:close/>
                      <a:moveTo>
                        <a:pt x="4098" y="2280"/>
                      </a:moveTo>
                      <a:lnTo>
                        <a:pt x="4092" y="2280"/>
                      </a:lnTo>
                      <a:lnTo>
                        <a:pt x="4086" y="2274"/>
                      </a:lnTo>
                      <a:lnTo>
                        <a:pt x="4050" y="2274"/>
                      </a:lnTo>
                      <a:lnTo>
                        <a:pt x="4032" y="2268"/>
                      </a:lnTo>
                      <a:lnTo>
                        <a:pt x="3996" y="2268"/>
                      </a:lnTo>
                      <a:lnTo>
                        <a:pt x="4002" y="2274"/>
                      </a:lnTo>
                      <a:lnTo>
                        <a:pt x="4008" y="2274"/>
                      </a:lnTo>
                      <a:lnTo>
                        <a:pt x="4014" y="2280"/>
                      </a:lnTo>
                      <a:lnTo>
                        <a:pt x="4026" y="2286"/>
                      </a:lnTo>
                      <a:lnTo>
                        <a:pt x="4032" y="2286"/>
                      </a:lnTo>
                      <a:lnTo>
                        <a:pt x="4032" y="2304"/>
                      </a:lnTo>
                      <a:lnTo>
                        <a:pt x="4044" y="2304"/>
                      </a:lnTo>
                      <a:lnTo>
                        <a:pt x="4080" y="2310"/>
                      </a:lnTo>
                      <a:lnTo>
                        <a:pt x="4128" y="2316"/>
                      </a:lnTo>
                      <a:lnTo>
                        <a:pt x="4164" y="2316"/>
                      </a:lnTo>
                      <a:lnTo>
                        <a:pt x="4170" y="2310"/>
                      </a:lnTo>
                      <a:lnTo>
                        <a:pt x="4170" y="2304"/>
                      </a:lnTo>
                      <a:lnTo>
                        <a:pt x="4164" y="2304"/>
                      </a:lnTo>
                      <a:lnTo>
                        <a:pt x="4152" y="2292"/>
                      </a:lnTo>
                      <a:lnTo>
                        <a:pt x="4128" y="2286"/>
                      </a:lnTo>
                      <a:lnTo>
                        <a:pt x="4098" y="2280"/>
                      </a:lnTo>
                      <a:close/>
                      <a:moveTo>
                        <a:pt x="4194" y="2550"/>
                      </a:moveTo>
                      <a:lnTo>
                        <a:pt x="4164" y="2550"/>
                      </a:lnTo>
                      <a:lnTo>
                        <a:pt x="4152" y="2556"/>
                      </a:lnTo>
                      <a:lnTo>
                        <a:pt x="4146" y="2562"/>
                      </a:lnTo>
                      <a:lnTo>
                        <a:pt x="4182" y="2526"/>
                      </a:lnTo>
                      <a:lnTo>
                        <a:pt x="4176" y="2520"/>
                      </a:lnTo>
                      <a:lnTo>
                        <a:pt x="4152" y="2520"/>
                      </a:lnTo>
                      <a:lnTo>
                        <a:pt x="4140" y="2526"/>
                      </a:lnTo>
                      <a:lnTo>
                        <a:pt x="4128" y="2538"/>
                      </a:lnTo>
                      <a:lnTo>
                        <a:pt x="4104" y="2574"/>
                      </a:lnTo>
                      <a:lnTo>
                        <a:pt x="4164" y="2568"/>
                      </a:lnTo>
                      <a:lnTo>
                        <a:pt x="4176" y="2568"/>
                      </a:lnTo>
                      <a:lnTo>
                        <a:pt x="4182" y="2562"/>
                      </a:lnTo>
                      <a:lnTo>
                        <a:pt x="4194" y="2562"/>
                      </a:lnTo>
                      <a:lnTo>
                        <a:pt x="4200" y="2556"/>
                      </a:lnTo>
                      <a:lnTo>
                        <a:pt x="4200" y="2550"/>
                      </a:lnTo>
                      <a:lnTo>
                        <a:pt x="4194" y="2550"/>
                      </a:lnTo>
                      <a:close/>
                      <a:moveTo>
                        <a:pt x="4590" y="1962"/>
                      </a:moveTo>
                      <a:lnTo>
                        <a:pt x="4578" y="1974"/>
                      </a:lnTo>
                      <a:lnTo>
                        <a:pt x="4578" y="1980"/>
                      </a:lnTo>
                      <a:lnTo>
                        <a:pt x="4572" y="1986"/>
                      </a:lnTo>
                      <a:lnTo>
                        <a:pt x="4566" y="1986"/>
                      </a:lnTo>
                      <a:lnTo>
                        <a:pt x="4554" y="1974"/>
                      </a:lnTo>
                      <a:lnTo>
                        <a:pt x="4554" y="1962"/>
                      </a:lnTo>
                      <a:lnTo>
                        <a:pt x="4566" y="1962"/>
                      </a:lnTo>
                      <a:lnTo>
                        <a:pt x="4572" y="1956"/>
                      </a:lnTo>
                      <a:lnTo>
                        <a:pt x="4566" y="1932"/>
                      </a:lnTo>
                      <a:lnTo>
                        <a:pt x="4536" y="1926"/>
                      </a:lnTo>
                      <a:lnTo>
                        <a:pt x="4530" y="1926"/>
                      </a:lnTo>
                      <a:lnTo>
                        <a:pt x="4524" y="1932"/>
                      </a:lnTo>
                      <a:lnTo>
                        <a:pt x="4512" y="1938"/>
                      </a:lnTo>
                      <a:lnTo>
                        <a:pt x="4494" y="1944"/>
                      </a:lnTo>
                      <a:lnTo>
                        <a:pt x="4470" y="1956"/>
                      </a:lnTo>
                      <a:lnTo>
                        <a:pt x="4464" y="1962"/>
                      </a:lnTo>
                      <a:lnTo>
                        <a:pt x="4458" y="1962"/>
                      </a:lnTo>
                      <a:lnTo>
                        <a:pt x="4446" y="1968"/>
                      </a:lnTo>
                      <a:lnTo>
                        <a:pt x="4434" y="1968"/>
                      </a:lnTo>
                      <a:lnTo>
                        <a:pt x="4416" y="1974"/>
                      </a:lnTo>
                      <a:lnTo>
                        <a:pt x="4404" y="1974"/>
                      </a:lnTo>
                      <a:lnTo>
                        <a:pt x="4374" y="1998"/>
                      </a:lnTo>
                      <a:lnTo>
                        <a:pt x="4386" y="1974"/>
                      </a:lnTo>
                      <a:lnTo>
                        <a:pt x="4362" y="1956"/>
                      </a:lnTo>
                      <a:lnTo>
                        <a:pt x="4398" y="1968"/>
                      </a:lnTo>
                      <a:lnTo>
                        <a:pt x="4410" y="1956"/>
                      </a:lnTo>
                      <a:lnTo>
                        <a:pt x="4440" y="1950"/>
                      </a:lnTo>
                      <a:lnTo>
                        <a:pt x="4440" y="1932"/>
                      </a:lnTo>
                      <a:lnTo>
                        <a:pt x="4494" y="1932"/>
                      </a:lnTo>
                      <a:lnTo>
                        <a:pt x="4518" y="1920"/>
                      </a:lnTo>
                      <a:lnTo>
                        <a:pt x="4524" y="1914"/>
                      </a:lnTo>
                      <a:lnTo>
                        <a:pt x="4536" y="1908"/>
                      </a:lnTo>
                      <a:lnTo>
                        <a:pt x="4608" y="1908"/>
                      </a:lnTo>
                      <a:lnTo>
                        <a:pt x="4602" y="1902"/>
                      </a:lnTo>
                      <a:lnTo>
                        <a:pt x="4596" y="1902"/>
                      </a:lnTo>
                      <a:lnTo>
                        <a:pt x="4584" y="1896"/>
                      </a:lnTo>
                      <a:lnTo>
                        <a:pt x="4578" y="1890"/>
                      </a:lnTo>
                      <a:lnTo>
                        <a:pt x="4578" y="1866"/>
                      </a:lnTo>
                      <a:lnTo>
                        <a:pt x="4572" y="1866"/>
                      </a:lnTo>
                      <a:lnTo>
                        <a:pt x="4566" y="1872"/>
                      </a:lnTo>
                      <a:lnTo>
                        <a:pt x="4542" y="1872"/>
                      </a:lnTo>
                      <a:lnTo>
                        <a:pt x="4530" y="1878"/>
                      </a:lnTo>
                      <a:lnTo>
                        <a:pt x="4518" y="1878"/>
                      </a:lnTo>
                      <a:lnTo>
                        <a:pt x="4518" y="1866"/>
                      </a:lnTo>
                      <a:lnTo>
                        <a:pt x="4512" y="1860"/>
                      </a:lnTo>
                      <a:lnTo>
                        <a:pt x="4452" y="1878"/>
                      </a:lnTo>
                      <a:lnTo>
                        <a:pt x="4458" y="1848"/>
                      </a:lnTo>
                      <a:lnTo>
                        <a:pt x="4410" y="1860"/>
                      </a:lnTo>
                      <a:lnTo>
                        <a:pt x="4416" y="1854"/>
                      </a:lnTo>
                      <a:lnTo>
                        <a:pt x="4422" y="1842"/>
                      </a:lnTo>
                      <a:lnTo>
                        <a:pt x="4440" y="1824"/>
                      </a:lnTo>
                      <a:lnTo>
                        <a:pt x="4446" y="1812"/>
                      </a:lnTo>
                      <a:lnTo>
                        <a:pt x="4446" y="1800"/>
                      </a:lnTo>
                      <a:lnTo>
                        <a:pt x="4434" y="1800"/>
                      </a:lnTo>
                      <a:lnTo>
                        <a:pt x="4422" y="1794"/>
                      </a:lnTo>
                      <a:lnTo>
                        <a:pt x="4398" y="1794"/>
                      </a:lnTo>
                      <a:lnTo>
                        <a:pt x="4404" y="1770"/>
                      </a:lnTo>
                      <a:lnTo>
                        <a:pt x="4368" y="1770"/>
                      </a:lnTo>
                      <a:lnTo>
                        <a:pt x="4380" y="1752"/>
                      </a:lnTo>
                      <a:lnTo>
                        <a:pt x="4356" y="1728"/>
                      </a:lnTo>
                      <a:lnTo>
                        <a:pt x="4368" y="1728"/>
                      </a:lnTo>
                      <a:lnTo>
                        <a:pt x="4380" y="1734"/>
                      </a:lnTo>
                      <a:lnTo>
                        <a:pt x="4404" y="1734"/>
                      </a:lnTo>
                      <a:lnTo>
                        <a:pt x="4410" y="1728"/>
                      </a:lnTo>
                      <a:lnTo>
                        <a:pt x="4422" y="1722"/>
                      </a:lnTo>
                      <a:lnTo>
                        <a:pt x="4434" y="1710"/>
                      </a:lnTo>
                      <a:lnTo>
                        <a:pt x="4440" y="1710"/>
                      </a:lnTo>
                      <a:lnTo>
                        <a:pt x="4398" y="1686"/>
                      </a:lnTo>
                      <a:lnTo>
                        <a:pt x="4446" y="1656"/>
                      </a:lnTo>
                      <a:lnTo>
                        <a:pt x="4398" y="1632"/>
                      </a:lnTo>
                      <a:lnTo>
                        <a:pt x="4350" y="1638"/>
                      </a:lnTo>
                      <a:lnTo>
                        <a:pt x="4404" y="1614"/>
                      </a:lnTo>
                      <a:lnTo>
                        <a:pt x="4368" y="1608"/>
                      </a:lnTo>
                      <a:lnTo>
                        <a:pt x="4410" y="1584"/>
                      </a:lnTo>
                      <a:lnTo>
                        <a:pt x="4404" y="1560"/>
                      </a:lnTo>
                      <a:lnTo>
                        <a:pt x="4374" y="1560"/>
                      </a:lnTo>
                      <a:lnTo>
                        <a:pt x="4380" y="1554"/>
                      </a:lnTo>
                      <a:lnTo>
                        <a:pt x="4392" y="1530"/>
                      </a:lnTo>
                      <a:lnTo>
                        <a:pt x="4374" y="1494"/>
                      </a:lnTo>
                      <a:lnTo>
                        <a:pt x="4362" y="1494"/>
                      </a:lnTo>
                      <a:lnTo>
                        <a:pt x="4374" y="1470"/>
                      </a:lnTo>
                      <a:lnTo>
                        <a:pt x="4362" y="1476"/>
                      </a:lnTo>
                      <a:lnTo>
                        <a:pt x="4356" y="1482"/>
                      </a:lnTo>
                      <a:lnTo>
                        <a:pt x="4344" y="1488"/>
                      </a:lnTo>
                      <a:lnTo>
                        <a:pt x="4332" y="1500"/>
                      </a:lnTo>
                      <a:lnTo>
                        <a:pt x="4332" y="1518"/>
                      </a:lnTo>
                      <a:lnTo>
                        <a:pt x="4302" y="1506"/>
                      </a:lnTo>
                      <a:lnTo>
                        <a:pt x="4308" y="1542"/>
                      </a:lnTo>
                      <a:lnTo>
                        <a:pt x="4284" y="1542"/>
                      </a:lnTo>
                      <a:lnTo>
                        <a:pt x="4272" y="1560"/>
                      </a:lnTo>
                      <a:lnTo>
                        <a:pt x="4278" y="1572"/>
                      </a:lnTo>
                      <a:lnTo>
                        <a:pt x="4254" y="1572"/>
                      </a:lnTo>
                      <a:lnTo>
                        <a:pt x="4230" y="1614"/>
                      </a:lnTo>
                      <a:lnTo>
                        <a:pt x="4218" y="1614"/>
                      </a:lnTo>
                      <a:lnTo>
                        <a:pt x="4236" y="1578"/>
                      </a:lnTo>
                      <a:lnTo>
                        <a:pt x="4224" y="1566"/>
                      </a:lnTo>
                      <a:lnTo>
                        <a:pt x="4212" y="1566"/>
                      </a:lnTo>
                      <a:lnTo>
                        <a:pt x="4194" y="1584"/>
                      </a:lnTo>
                      <a:lnTo>
                        <a:pt x="4182" y="1590"/>
                      </a:lnTo>
                      <a:lnTo>
                        <a:pt x="4176" y="1596"/>
                      </a:lnTo>
                      <a:lnTo>
                        <a:pt x="4164" y="1602"/>
                      </a:lnTo>
                      <a:lnTo>
                        <a:pt x="4158" y="1608"/>
                      </a:lnTo>
                      <a:lnTo>
                        <a:pt x="4146" y="1614"/>
                      </a:lnTo>
                      <a:lnTo>
                        <a:pt x="4140" y="1620"/>
                      </a:lnTo>
                      <a:lnTo>
                        <a:pt x="4116" y="1632"/>
                      </a:lnTo>
                      <a:lnTo>
                        <a:pt x="4110" y="1638"/>
                      </a:lnTo>
                      <a:lnTo>
                        <a:pt x="4116" y="1614"/>
                      </a:lnTo>
                      <a:lnTo>
                        <a:pt x="4116" y="1596"/>
                      </a:lnTo>
                      <a:lnTo>
                        <a:pt x="4080" y="1632"/>
                      </a:lnTo>
                      <a:lnTo>
                        <a:pt x="4014" y="1644"/>
                      </a:lnTo>
                      <a:lnTo>
                        <a:pt x="4074" y="1626"/>
                      </a:lnTo>
                      <a:lnTo>
                        <a:pt x="4080" y="1620"/>
                      </a:lnTo>
                      <a:lnTo>
                        <a:pt x="4092" y="1596"/>
                      </a:lnTo>
                      <a:lnTo>
                        <a:pt x="4098" y="1590"/>
                      </a:lnTo>
                      <a:lnTo>
                        <a:pt x="4098" y="1578"/>
                      </a:lnTo>
                      <a:lnTo>
                        <a:pt x="4092" y="1572"/>
                      </a:lnTo>
                      <a:lnTo>
                        <a:pt x="4050" y="1572"/>
                      </a:lnTo>
                      <a:lnTo>
                        <a:pt x="4038" y="1578"/>
                      </a:lnTo>
                      <a:lnTo>
                        <a:pt x="4032" y="1578"/>
                      </a:lnTo>
                      <a:lnTo>
                        <a:pt x="4020" y="1584"/>
                      </a:lnTo>
                      <a:lnTo>
                        <a:pt x="4002" y="1584"/>
                      </a:lnTo>
                      <a:lnTo>
                        <a:pt x="4002" y="1578"/>
                      </a:lnTo>
                      <a:lnTo>
                        <a:pt x="4008" y="1572"/>
                      </a:lnTo>
                      <a:lnTo>
                        <a:pt x="4020" y="1566"/>
                      </a:lnTo>
                      <a:lnTo>
                        <a:pt x="4026" y="1560"/>
                      </a:lnTo>
                      <a:lnTo>
                        <a:pt x="4032" y="1560"/>
                      </a:lnTo>
                      <a:lnTo>
                        <a:pt x="4032" y="1572"/>
                      </a:lnTo>
                      <a:lnTo>
                        <a:pt x="4050" y="1560"/>
                      </a:lnTo>
                      <a:lnTo>
                        <a:pt x="4044" y="1536"/>
                      </a:lnTo>
                      <a:lnTo>
                        <a:pt x="4050" y="1530"/>
                      </a:lnTo>
                      <a:lnTo>
                        <a:pt x="4062" y="1524"/>
                      </a:lnTo>
                      <a:lnTo>
                        <a:pt x="4074" y="1512"/>
                      </a:lnTo>
                      <a:lnTo>
                        <a:pt x="4074" y="1506"/>
                      </a:lnTo>
                      <a:lnTo>
                        <a:pt x="4068" y="1500"/>
                      </a:lnTo>
                      <a:lnTo>
                        <a:pt x="4056" y="1494"/>
                      </a:lnTo>
                      <a:lnTo>
                        <a:pt x="4044" y="1494"/>
                      </a:lnTo>
                      <a:lnTo>
                        <a:pt x="4032" y="1488"/>
                      </a:lnTo>
                      <a:lnTo>
                        <a:pt x="4014" y="1488"/>
                      </a:lnTo>
                      <a:lnTo>
                        <a:pt x="4044" y="1488"/>
                      </a:lnTo>
                      <a:lnTo>
                        <a:pt x="4056" y="1482"/>
                      </a:lnTo>
                      <a:lnTo>
                        <a:pt x="4074" y="1482"/>
                      </a:lnTo>
                      <a:lnTo>
                        <a:pt x="4086" y="1470"/>
                      </a:lnTo>
                      <a:lnTo>
                        <a:pt x="4098" y="1446"/>
                      </a:lnTo>
                      <a:lnTo>
                        <a:pt x="4104" y="1440"/>
                      </a:lnTo>
                      <a:lnTo>
                        <a:pt x="4110" y="1440"/>
                      </a:lnTo>
                      <a:lnTo>
                        <a:pt x="4122" y="1434"/>
                      </a:lnTo>
                      <a:lnTo>
                        <a:pt x="4128" y="1434"/>
                      </a:lnTo>
                      <a:lnTo>
                        <a:pt x="4134" y="1428"/>
                      </a:lnTo>
                      <a:lnTo>
                        <a:pt x="4122" y="1416"/>
                      </a:lnTo>
                      <a:lnTo>
                        <a:pt x="4110" y="1422"/>
                      </a:lnTo>
                      <a:lnTo>
                        <a:pt x="4098" y="1434"/>
                      </a:lnTo>
                      <a:lnTo>
                        <a:pt x="4092" y="1404"/>
                      </a:lnTo>
                      <a:lnTo>
                        <a:pt x="4068" y="1404"/>
                      </a:lnTo>
                      <a:lnTo>
                        <a:pt x="4050" y="1410"/>
                      </a:lnTo>
                      <a:lnTo>
                        <a:pt x="4026" y="1410"/>
                      </a:lnTo>
                      <a:lnTo>
                        <a:pt x="4020" y="1404"/>
                      </a:lnTo>
                      <a:lnTo>
                        <a:pt x="4020" y="1386"/>
                      </a:lnTo>
                      <a:lnTo>
                        <a:pt x="4038" y="1368"/>
                      </a:lnTo>
                      <a:lnTo>
                        <a:pt x="4032" y="1362"/>
                      </a:lnTo>
                      <a:lnTo>
                        <a:pt x="4014" y="1362"/>
                      </a:lnTo>
                      <a:lnTo>
                        <a:pt x="4008" y="1368"/>
                      </a:lnTo>
                      <a:lnTo>
                        <a:pt x="4020" y="1344"/>
                      </a:lnTo>
                      <a:lnTo>
                        <a:pt x="3984" y="1350"/>
                      </a:lnTo>
                      <a:lnTo>
                        <a:pt x="3984" y="1326"/>
                      </a:lnTo>
                      <a:lnTo>
                        <a:pt x="3978" y="1314"/>
                      </a:lnTo>
                      <a:lnTo>
                        <a:pt x="3972" y="1308"/>
                      </a:lnTo>
                      <a:lnTo>
                        <a:pt x="3948" y="1308"/>
                      </a:lnTo>
                      <a:lnTo>
                        <a:pt x="3930" y="1314"/>
                      </a:lnTo>
                      <a:lnTo>
                        <a:pt x="3906" y="1326"/>
                      </a:lnTo>
                      <a:lnTo>
                        <a:pt x="3900" y="1332"/>
                      </a:lnTo>
                      <a:lnTo>
                        <a:pt x="3894" y="1332"/>
                      </a:lnTo>
                      <a:lnTo>
                        <a:pt x="3888" y="1326"/>
                      </a:lnTo>
                      <a:lnTo>
                        <a:pt x="3876" y="1320"/>
                      </a:lnTo>
                      <a:lnTo>
                        <a:pt x="3864" y="1320"/>
                      </a:lnTo>
                      <a:lnTo>
                        <a:pt x="3852" y="1326"/>
                      </a:lnTo>
                      <a:lnTo>
                        <a:pt x="3846" y="1326"/>
                      </a:lnTo>
                      <a:lnTo>
                        <a:pt x="3834" y="1332"/>
                      </a:lnTo>
                      <a:lnTo>
                        <a:pt x="3822" y="1326"/>
                      </a:lnTo>
                      <a:lnTo>
                        <a:pt x="3762" y="1302"/>
                      </a:lnTo>
                      <a:lnTo>
                        <a:pt x="3738" y="1302"/>
                      </a:lnTo>
                      <a:lnTo>
                        <a:pt x="3714" y="1314"/>
                      </a:lnTo>
                      <a:lnTo>
                        <a:pt x="3708" y="1326"/>
                      </a:lnTo>
                      <a:lnTo>
                        <a:pt x="3702" y="1326"/>
                      </a:lnTo>
                      <a:lnTo>
                        <a:pt x="3684" y="1344"/>
                      </a:lnTo>
                      <a:lnTo>
                        <a:pt x="3684" y="1350"/>
                      </a:lnTo>
                      <a:lnTo>
                        <a:pt x="3696" y="1356"/>
                      </a:lnTo>
                      <a:lnTo>
                        <a:pt x="3702" y="1362"/>
                      </a:lnTo>
                      <a:lnTo>
                        <a:pt x="3708" y="1374"/>
                      </a:lnTo>
                      <a:lnTo>
                        <a:pt x="3708" y="1380"/>
                      </a:lnTo>
                      <a:lnTo>
                        <a:pt x="3702" y="1386"/>
                      </a:lnTo>
                      <a:lnTo>
                        <a:pt x="3690" y="1392"/>
                      </a:lnTo>
                      <a:lnTo>
                        <a:pt x="3672" y="1410"/>
                      </a:lnTo>
                      <a:lnTo>
                        <a:pt x="3660" y="1416"/>
                      </a:lnTo>
                      <a:lnTo>
                        <a:pt x="3636" y="1422"/>
                      </a:lnTo>
                      <a:lnTo>
                        <a:pt x="3660" y="1440"/>
                      </a:lnTo>
                      <a:lnTo>
                        <a:pt x="3654" y="1446"/>
                      </a:lnTo>
                      <a:lnTo>
                        <a:pt x="3642" y="1446"/>
                      </a:lnTo>
                      <a:lnTo>
                        <a:pt x="3636" y="1452"/>
                      </a:lnTo>
                      <a:lnTo>
                        <a:pt x="3636" y="1470"/>
                      </a:lnTo>
                      <a:lnTo>
                        <a:pt x="3642" y="1482"/>
                      </a:lnTo>
                      <a:lnTo>
                        <a:pt x="3642" y="1488"/>
                      </a:lnTo>
                      <a:lnTo>
                        <a:pt x="3636" y="1500"/>
                      </a:lnTo>
                      <a:lnTo>
                        <a:pt x="3624" y="1506"/>
                      </a:lnTo>
                      <a:lnTo>
                        <a:pt x="3618" y="1512"/>
                      </a:lnTo>
                      <a:lnTo>
                        <a:pt x="3606" y="1512"/>
                      </a:lnTo>
                      <a:lnTo>
                        <a:pt x="3582" y="1524"/>
                      </a:lnTo>
                      <a:lnTo>
                        <a:pt x="3576" y="1536"/>
                      </a:lnTo>
                      <a:lnTo>
                        <a:pt x="3576" y="1548"/>
                      </a:lnTo>
                      <a:lnTo>
                        <a:pt x="3570" y="1548"/>
                      </a:lnTo>
                      <a:lnTo>
                        <a:pt x="3564" y="1554"/>
                      </a:lnTo>
                      <a:lnTo>
                        <a:pt x="3552" y="1554"/>
                      </a:lnTo>
                      <a:lnTo>
                        <a:pt x="3540" y="1560"/>
                      </a:lnTo>
                      <a:lnTo>
                        <a:pt x="3534" y="1566"/>
                      </a:lnTo>
                      <a:lnTo>
                        <a:pt x="3522" y="1572"/>
                      </a:lnTo>
                      <a:lnTo>
                        <a:pt x="3504" y="1590"/>
                      </a:lnTo>
                      <a:lnTo>
                        <a:pt x="3510" y="1596"/>
                      </a:lnTo>
                      <a:lnTo>
                        <a:pt x="3522" y="1602"/>
                      </a:lnTo>
                      <a:lnTo>
                        <a:pt x="3534" y="1614"/>
                      </a:lnTo>
                      <a:lnTo>
                        <a:pt x="3552" y="1620"/>
                      </a:lnTo>
                      <a:lnTo>
                        <a:pt x="3558" y="1632"/>
                      </a:lnTo>
                      <a:lnTo>
                        <a:pt x="3564" y="1638"/>
                      </a:lnTo>
                      <a:lnTo>
                        <a:pt x="3564" y="1662"/>
                      </a:lnTo>
                      <a:lnTo>
                        <a:pt x="3558" y="1698"/>
                      </a:lnTo>
                      <a:lnTo>
                        <a:pt x="3540" y="1746"/>
                      </a:lnTo>
                      <a:lnTo>
                        <a:pt x="3510" y="1776"/>
                      </a:lnTo>
                      <a:lnTo>
                        <a:pt x="3468" y="1800"/>
                      </a:lnTo>
                      <a:lnTo>
                        <a:pt x="3426" y="1830"/>
                      </a:lnTo>
                      <a:lnTo>
                        <a:pt x="3390" y="1854"/>
                      </a:lnTo>
                      <a:lnTo>
                        <a:pt x="3366" y="1860"/>
                      </a:lnTo>
                      <a:lnTo>
                        <a:pt x="3336" y="1860"/>
                      </a:lnTo>
                      <a:lnTo>
                        <a:pt x="3300" y="1866"/>
                      </a:lnTo>
                      <a:lnTo>
                        <a:pt x="3276" y="1872"/>
                      </a:lnTo>
                      <a:lnTo>
                        <a:pt x="3258" y="1878"/>
                      </a:lnTo>
                      <a:lnTo>
                        <a:pt x="3258" y="1902"/>
                      </a:lnTo>
                      <a:lnTo>
                        <a:pt x="3264" y="1914"/>
                      </a:lnTo>
                      <a:lnTo>
                        <a:pt x="3264" y="1926"/>
                      </a:lnTo>
                      <a:lnTo>
                        <a:pt x="3270" y="1938"/>
                      </a:lnTo>
                      <a:lnTo>
                        <a:pt x="3270" y="1950"/>
                      </a:lnTo>
                      <a:lnTo>
                        <a:pt x="3252" y="1968"/>
                      </a:lnTo>
                      <a:lnTo>
                        <a:pt x="3234" y="2004"/>
                      </a:lnTo>
                      <a:lnTo>
                        <a:pt x="3234" y="2076"/>
                      </a:lnTo>
                      <a:lnTo>
                        <a:pt x="3210" y="2088"/>
                      </a:lnTo>
                      <a:lnTo>
                        <a:pt x="3204" y="2094"/>
                      </a:lnTo>
                      <a:lnTo>
                        <a:pt x="3180" y="2106"/>
                      </a:lnTo>
                      <a:lnTo>
                        <a:pt x="3180" y="2142"/>
                      </a:lnTo>
                      <a:lnTo>
                        <a:pt x="3156" y="2166"/>
                      </a:lnTo>
                      <a:lnTo>
                        <a:pt x="3156" y="2154"/>
                      </a:lnTo>
                      <a:lnTo>
                        <a:pt x="3162" y="2148"/>
                      </a:lnTo>
                      <a:lnTo>
                        <a:pt x="3162" y="2142"/>
                      </a:lnTo>
                      <a:lnTo>
                        <a:pt x="3156" y="2130"/>
                      </a:lnTo>
                      <a:lnTo>
                        <a:pt x="3138" y="2130"/>
                      </a:lnTo>
                      <a:lnTo>
                        <a:pt x="3126" y="2136"/>
                      </a:lnTo>
                      <a:lnTo>
                        <a:pt x="3108" y="2154"/>
                      </a:lnTo>
                      <a:lnTo>
                        <a:pt x="3108" y="2166"/>
                      </a:lnTo>
                      <a:lnTo>
                        <a:pt x="3114" y="2178"/>
                      </a:lnTo>
                      <a:lnTo>
                        <a:pt x="3114" y="2190"/>
                      </a:lnTo>
                      <a:lnTo>
                        <a:pt x="3108" y="2196"/>
                      </a:lnTo>
                      <a:lnTo>
                        <a:pt x="3108" y="2178"/>
                      </a:lnTo>
                      <a:lnTo>
                        <a:pt x="3102" y="2166"/>
                      </a:lnTo>
                      <a:lnTo>
                        <a:pt x="3090" y="2154"/>
                      </a:lnTo>
                      <a:lnTo>
                        <a:pt x="3078" y="2154"/>
                      </a:lnTo>
                      <a:lnTo>
                        <a:pt x="3066" y="2160"/>
                      </a:lnTo>
                      <a:lnTo>
                        <a:pt x="3042" y="2160"/>
                      </a:lnTo>
                      <a:lnTo>
                        <a:pt x="3036" y="2166"/>
                      </a:lnTo>
                      <a:lnTo>
                        <a:pt x="3030" y="2166"/>
                      </a:lnTo>
                      <a:lnTo>
                        <a:pt x="3042" y="2160"/>
                      </a:lnTo>
                      <a:lnTo>
                        <a:pt x="3060" y="2142"/>
                      </a:lnTo>
                      <a:lnTo>
                        <a:pt x="3072" y="2136"/>
                      </a:lnTo>
                      <a:lnTo>
                        <a:pt x="3078" y="2124"/>
                      </a:lnTo>
                      <a:lnTo>
                        <a:pt x="3078" y="2118"/>
                      </a:lnTo>
                      <a:lnTo>
                        <a:pt x="3072" y="2106"/>
                      </a:lnTo>
                      <a:lnTo>
                        <a:pt x="3060" y="2100"/>
                      </a:lnTo>
                      <a:lnTo>
                        <a:pt x="3048" y="2088"/>
                      </a:lnTo>
                      <a:lnTo>
                        <a:pt x="3030" y="2088"/>
                      </a:lnTo>
                      <a:lnTo>
                        <a:pt x="3024" y="2082"/>
                      </a:lnTo>
                      <a:lnTo>
                        <a:pt x="3018" y="2082"/>
                      </a:lnTo>
                      <a:lnTo>
                        <a:pt x="3024" y="2082"/>
                      </a:lnTo>
                      <a:lnTo>
                        <a:pt x="3042" y="2064"/>
                      </a:lnTo>
                      <a:lnTo>
                        <a:pt x="3042" y="2058"/>
                      </a:lnTo>
                      <a:lnTo>
                        <a:pt x="3030" y="2034"/>
                      </a:lnTo>
                      <a:lnTo>
                        <a:pt x="3030" y="2028"/>
                      </a:lnTo>
                      <a:lnTo>
                        <a:pt x="3024" y="2016"/>
                      </a:lnTo>
                      <a:lnTo>
                        <a:pt x="3060" y="1992"/>
                      </a:lnTo>
                      <a:lnTo>
                        <a:pt x="3060" y="1968"/>
                      </a:lnTo>
                      <a:lnTo>
                        <a:pt x="3084" y="1956"/>
                      </a:lnTo>
                      <a:lnTo>
                        <a:pt x="3084" y="1914"/>
                      </a:lnTo>
                      <a:lnTo>
                        <a:pt x="3090" y="1914"/>
                      </a:lnTo>
                      <a:lnTo>
                        <a:pt x="3102" y="1902"/>
                      </a:lnTo>
                      <a:lnTo>
                        <a:pt x="3114" y="1896"/>
                      </a:lnTo>
                      <a:lnTo>
                        <a:pt x="3132" y="1878"/>
                      </a:lnTo>
                      <a:lnTo>
                        <a:pt x="3126" y="1866"/>
                      </a:lnTo>
                      <a:lnTo>
                        <a:pt x="3120" y="1860"/>
                      </a:lnTo>
                      <a:lnTo>
                        <a:pt x="3084" y="1848"/>
                      </a:lnTo>
                      <a:lnTo>
                        <a:pt x="2976" y="1848"/>
                      </a:lnTo>
                      <a:lnTo>
                        <a:pt x="2940" y="1860"/>
                      </a:lnTo>
                      <a:lnTo>
                        <a:pt x="2946" y="1848"/>
                      </a:lnTo>
                      <a:lnTo>
                        <a:pt x="2952" y="1842"/>
                      </a:lnTo>
                      <a:lnTo>
                        <a:pt x="2952" y="1830"/>
                      </a:lnTo>
                      <a:lnTo>
                        <a:pt x="2958" y="1824"/>
                      </a:lnTo>
                      <a:lnTo>
                        <a:pt x="2952" y="1818"/>
                      </a:lnTo>
                      <a:lnTo>
                        <a:pt x="2940" y="1812"/>
                      </a:lnTo>
                      <a:lnTo>
                        <a:pt x="2928" y="1812"/>
                      </a:lnTo>
                      <a:lnTo>
                        <a:pt x="2892" y="1800"/>
                      </a:lnTo>
                      <a:lnTo>
                        <a:pt x="2874" y="1800"/>
                      </a:lnTo>
                      <a:lnTo>
                        <a:pt x="2868" y="1794"/>
                      </a:lnTo>
                      <a:lnTo>
                        <a:pt x="2862" y="1794"/>
                      </a:lnTo>
                      <a:lnTo>
                        <a:pt x="2862" y="1770"/>
                      </a:lnTo>
                      <a:lnTo>
                        <a:pt x="2856" y="1752"/>
                      </a:lnTo>
                      <a:lnTo>
                        <a:pt x="2844" y="1740"/>
                      </a:lnTo>
                      <a:lnTo>
                        <a:pt x="2790" y="1722"/>
                      </a:lnTo>
                      <a:lnTo>
                        <a:pt x="2778" y="1722"/>
                      </a:lnTo>
                      <a:lnTo>
                        <a:pt x="2778" y="1716"/>
                      </a:lnTo>
                      <a:lnTo>
                        <a:pt x="2766" y="1704"/>
                      </a:lnTo>
                      <a:lnTo>
                        <a:pt x="2754" y="1704"/>
                      </a:lnTo>
                      <a:lnTo>
                        <a:pt x="2736" y="1698"/>
                      </a:lnTo>
                      <a:lnTo>
                        <a:pt x="2694" y="1698"/>
                      </a:lnTo>
                      <a:lnTo>
                        <a:pt x="2646" y="1704"/>
                      </a:lnTo>
                      <a:lnTo>
                        <a:pt x="2610" y="1716"/>
                      </a:lnTo>
                      <a:lnTo>
                        <a:pt x="2592" y="1716"/>
                      </a:lnTo>
                      <a:lnTo>
                        <a:pt x="2598" y="1716"/>
                      </a:lnTo>
                      <a:lnTo>
                        <a:pt x="2604" y="1710"/>
                      </a:lnTo>
                      <a:lnTo>
                        <a:pt x="2616" y="1710"/>
                      </a:lnTo>
                      <a:lnTo>
                        <a:pt x="2628" y="1704"/>
                      </a:lnTo>
                      <a:lnTo>
                        <a:pt x="2634" y="1692"/>
                      </a:lnTo>
                      <a:lnTo>
                        <a:pt x="2640" y="1686"/>
                      </a:lnTo>
                      <a:lnTo>
                        <a:pt x="2646" y="1662"/>
                      </a:lnTo>
                      <a:lnTo>
                        <a:pt x="2658" y="1632"/>
                      </a:lnTo>
                      <a:lnTo>
                        <a:pt x="2664" y="1602"/>
                      </a:lnTo>
                      <a:lnTo>
                        <a:pt x="2670" y="1590"/>
                      </a:lnTo>
                      <a:lnTo>
                        <a:pt x="2658" y="1590"/>
                      </a:lnTo>
                      <a:lnTo>
                        <a:pt x="2646" y="1584"/>
                      </a:lnTo>
                      <a:lnTo>
                        <a:pt x="2616" y="1584"/>
                      </a:lnTo>
                      <a:lnTo>
                        <a:pt x="2610" y="1590"/>
                      </a:lnTo>
                      <a:lnTo>
                        <a:pt x="2598" y="1596"/>
                      </a:lnTo>
                      <a:lnTo>
                        <a:pt x="2592" y="1602"/>
                      </a:lnTo>
                      <a:lnTo>
                        <a:pt x="2580" y="1608"/>
                      </a:lnTo>
                      <a:lnTo>
                        <a:pt x="2598" y="1578"/>
                      </a:lnTo>
                      <a:lnTo>
                        <a:pt x="2592" y="1560"/>
                      </a:lnTo>
                      <a:lnTo>
                        <a:pt x="2610" y="1542"/>
                      </a:lnTo>
                      <a:lnTo>
                        <a:pt x="2616" y="1530"/>
                      </a:lnTo>
                      <a:lnTo>
                        <a:pt x="2640" y="1506"/>
                      </a:lnTo>
                      <a:lnTo>
                        <a:pt x="2646" y="1494"/>
                      </a:lnTo>
                      <a:lnTo>
                        <a:pt x="2664" y="1476"/>
                      </a:lnTo>
                      <a:lnTo>
                        <a:pt x="2694" y="1452"/>
                      </a:lnTo>
                      <a:lnTo>
                        <a:pt x="2730" y="1428"/>
                      </a:lnTo>
                      <a:lnTo>
                        <a:pt x="2754" y="1410"/>
                      </a:lnTo>
                      <a:lnTo>
                        <a:pt x="2766" y="1404"/>
                      </a:lnTo>
                      <a:lnTo>
                        <a:pt x="2760" y="1392"/>
                      </a:lnTo>
                      <a:lnTo>
                        <a:pt x="2826" y="1368"/>
                      </a:lnTo>
                      <a:lnTo>
                        <a:pt x="2826" y="1350"/>
                      </a:lnTo>
                      <a:lnTo>
                        <a:pt x="2868" y="1344"/>
                      </a:lnTo>
                      <a:lnTo>
                        <a:pt x="2868" y="1326"/>
                      </a:lnTo>
                      <a:lnTo>
                        <a:pt x="2898" y="1320"/>
                      </a:lnTo>
                      <a:lnTo>
                        <a:pt x="2952" y="1284"/>
                      </a:lnTo>
                      <a:lnTo>
                        <a:pt x="3006" y="1284"/>
                      </a:lnTo>
                      <a:lnTo>
                        <a:pt x="3042" y="1278"/>
                      </a:lnTo>
                      <a:lnTo>
                        <a:pt x="3060" y="1266"/>
                      </a:lnTo>
                      <a:lnTo>
                        <a:pt x="3060" y="1254"/>
                      </a:lnTo>
                      <a:lnTo>
                        <a:pt x="3030" y="1224"/>
                      </a:lnTo>
                      <a:lnTo>
                        <a:pt x="2970" y="1230"/>
                      </a:lnTo>
                      <a:lnTo>
                        <a:pt x="2982" y="1218"/>
                      </a:lnTo>
                      <a:lnTo>
                        <a:pt x="2928" y="1194"/>
                      </a:lnTo>
                      <a:lnTo>
                        <a:pt x="2952" y="1188"/>
                      </a:lnTo>
                      <a:lnTo>
                        <a:pt x="3036" y="1212"/>
                      </a:lnTo>
                      <a:lnTo>
                        <a:pt x="3054" y="1230"/>
                      </a:lnTo>
                      <a:lnTo>
                        <a:pt x="3066" y="1236"/>
                      </a:lnTo>
                      <a:lnTo>
                        <a:pt x="3096" y="1236"/>
                      </a:lnTo>
                      <a:lnTo>
                        <a:pt x="3108" y="1230"/>
                      </a:lnTo>
                      <a:lnTo>
                        <a:pt x="3114" y="1218"/>
                      </a:lnTo>
                      <a:lnTo>
                        <a:pt x="3126" y="1206"/>
                      </a:lnTo>
                      <a:lnTo>
                        <a:pt x="3132" y="1194"/>
                      </a:lnTo>
                      <a:lnTo>
                        <a:pt x="3144" y="1188"/>
                      </a:lnTo>
                      <a:lnTo>
                        <a:pt x="3150" y="1182"/>
                      </a:lnTo>
                      <a:lnTo>
                        <a:pt x="3156" y="1182"/>
                      </a:lnTo>
                      <a:lnTo>
                        <a:pt x="3180" y="1194"/>
                      </a:lnTo>
                      <a:lnTo>
                        <a:pt x="3198" y="1200"/>
                      </a:lnTo>
                      <a:lnTo>
                        <a:pt x="3210" y="1200"/>
                      </a:lnTo>
                      <a:lnTo>
                        <a:pt x="3246" y="1182"/>
                      </a:lnTo>
                      <a:lnTo>
                        <a:pt x="3282" y="1170"/>
                      </a:lnTo>
                      <a:lnTo>
                        <a:pt x="3318" y="1152"/>
                      </a:lnTo>
                      <a:lnTo>
                        <a:pt x="3336" y="1146"/>
                      </a:lnTo>
                      <a:lnTo>
                        <a:pt x="3360" y="1134"/>
                      </a:lnTo>
                      <a:lnTo>
                        <a:pt x="3372" y="1122"/>
                      </a:lnTo>
                      <a:lnTo>
                        <a:pt x="3366" y="1116"/>
                      </a:lnTo>
                      <a:lnTo>
                        <a:pt x="3342" y="1110"/>
                      </a:lnTo>
                      <a:lnTo>
                        <a:pt x="3264" y="1110"/>
                      </a:lnTo>
                      <a:lnTo>
                        <a:pt x="3258" y="1086"/>
                      </a:lnTo>
                      <a:lnTo>
                        <a:pt x="3174" y="1056"/>
                      </a:lnTo>
                      <a:lnTo>
                        <a:pt x="3186" y="1056"/>
                      </a:lnTo>
                      <a:lnTo>
                        <a:pt x="3216" y="1050"/>
                      </a:lnTo>
                      <a:lnTo>
                        <a:pt x="3252" y="1050"/>
                      </a:lnTo>
                      <a:lnTo>
                        <a:pt x="3282" y="1056"/>
                      </a:lnTo>
                      <a:lnTo>
                        <a:pt x="3294" y="1062"/>
                      </a:lnTo>
                      <a:lnTo>
                        <a:pt x="3306" y="1074"/>
                      </a:lnTo>
                      <a:lnTo>
                        <a:pt x="3324" y="1086"/>
                      </a:lnTo>
                      <a:lnTo>
                        <a:pt x="3336" y="1098"/>
                      </a:lnTo>
                      <a:lnTo>
                        <a:pt x="3348" y="1104"/>
                      </a:lnTo>
                      <a:lnTo>
                        <a:pt x="3372" y="1098"/>
                      </a:lnTo>
                      <a:lnTo>
                        <a:pt x="3408" y="1080"/>
                      </a:lnTo>
                      <a:lnTo>
                        <a:pt x="3444" y="1068"/>
                      </a:lnTo>
                      <a:lnTo>
                        <a:pt x="3474" y="1050"/>
                      </a:lnTo>
                      <a:lnTo>
                        <a:pt x="3486" y="1044"/>
                      </a:lnTo>
                      <a:lnTo>
                        <a:pt x="3462" y="1032"/>
                      </a:lnTo>
                      <a:lnTo>
                        <a:pt x="3468" y="1026"/>
                      </a:lnTo>
                      <a:lnTo>
                        <a:pt x="3492" y="1014"/>
                      </a:lnTo>
                      <a:lnTo>
                        <a:pt x="3522" y="1014"/>
                      </a:lnTo>
                      <a:lnTo>
                        <a:pt x="3528" y="1020"/>
                      </a:lnTo>
                      <a:lnTo>
                        <a:pt x="3534" y="1032"/>
                      </a:lnTo>
                      <a:lnTo>
                        <a:pt x="3540" y="1038"/>
                      </a:lnTo>
                      <a:lnTo>
                        <a:pt x="3570" y="1050"/>
                      </a:lnTo>
                      <a:lnTo>
                        <a:pt x="3576" y="1026"/>
                      </a:lnTo>
                      <a:lnTo>
                        <a:pt x="3594" y="1044"/>
                      </a:lnTo>
                      <a:lnTo>
                        <a:pt x="3600" y="1038"/>
                      </a:lnTo>
                      <a:lnTo>
                        <a:pt x="3600" y="1026"/>
                      </a:lnTo>
                      <a:lnTo>
                        <a:pt x="3594" y="1014"/>
                      </a:lnTo>
                      <a:lnTo>
                        <a:pt x="3582" y="1002"/>
                      </a:lnTo>
                      <a:lnTo>
                        <a:pt x="3564" y="990"/>
                      </a:lnTo>
                      <a:lnTo>
                        <a:pt x="3606" y="984"/>
                      </a:lnTo>
                      <a:lnTo>
                        <a:pt x="3606" y="990"/>
                      </a:lnTo>
                      <a:lnTo>
                        <a:pt x="3612" y="996"/>
                      </a:lnTo>
                      <a:lnTo>
                        <a:pt x="3612" y="1008"/>
                      </a:lnTo>
                      <a:lnTo>
                        <a:pt x="3624" y="1032"/>
                      </a:lnTo>
                      <a:lnTo>
                        <a:pt x="3630" y="1038"/>
                      </a:lnTo>
                      <a:lnTo>
                        <a:pt x="3636" y="1038"/>
                      </a:lnTo>
                      <a:lnTo>
                        <a:pt x="3654" y="1032"/>
                      </a:lnTo>
                      <a:lnTo>
                        <a:pt x="3690" y="1026"/>
                      </a:lnTo>
                      <a:lnTo>
                        <a:pt x="3732" y="1008"/>
                      </a:lnTo>
                      <a:lnTo>
                        <a:pt x="3768" y="990"/>
                      </a:lnTo>
                      <a:lnTo>
                        <a:pt x="3798" y="972"/>
                      </a:lnTo>
                      <a:lnTo>
                        <a:pt x="3798" y="960"/>
                      </a:lnTo>
                      <a:lnTo>
                        <a:pt x="3786" y="942"/>
                      </a:lnTo>
                      <a:lnTo>
                        <a:pt x="3780" y="930"/>
                      </a:lnTo>
                      <a:lnTo>
                        <a:pt x="3774" y="912"/>
                      </a:lnTo>
                      <a:lnTo>
                        <a:pt x="3774" y="900"/>
                      </a:lnTo>
                      <a:lnTo>
                        <a:pt x="3780" y="894"/>
                      </a:lnTo>
                      <a:lnTo>
                        <a:pt x="3792" y="894"/>
                      </a:lnTo>
                      <a:lnTo>
                        <a:pt x="3804" y="888"/>
                      </a:lnTo>
                      <a:lnTo>
                        <a:pt x="3822" y="888"/>
                      </a:lnTo>
                      <a:lnTo>
                        <a:pt x="3840" y="882"/>
                      </a:lnTo>
                      <a:lnTo>
                        <a:pt x="3858" y="882"/>
                      </a:lnTo>
                      <a:lnTo>
                        <a:pt x="3864" y="876"/>
                      </a:lnTo>
                      <a:lnTo>
                        <a:pt x="3870" y="876"/>
                      </a:lnTo>
                      <a:lnTo>
                        <a:pt x="3870" y="858"/>
                      </a:lnTo>
                      <a:lnTo>
                        <a:pt x="3864" y="846"/>
                      </a:lnTo>
                      <a:lnTo>
                        <a:pt x="3864" y="840"/>
                      </a:lnTo>
                      <a:lnTo>
                        <a:pt x="3858" y="828"/>
                      </a:lnTo>
                      <a:lnTo>
                        <a:pt x="3840" y="804"/>
                      </a:lnTo>
                      <a:lnTo>
                        <a:pt x="3822" y="798"/>
                      </a:lnTo>
                      <a:lnTo>
                        <a:pt x="3786" y="792"/>
                      </a:lnTo>
                      <a:lnTo>
                        <a:pt x="3744" y="792"/>
                      </a:lnTo>
                      <a:lnTo>
                        <a:pt x="3708" y="804"/>
                      </a:lnTo>
                      <a:lnTo>
                        <a:pt x="3690" y="822"/>
                      </a:lnTo>
                      <a:lnTo>
                        <a:pt x="3690" y="840"/>
                      </a:lnTo>
                      <a:lnTo>
                        <a:pt x="3696" y="840"/>
                      </a:lnTo>
                      <a:lnTo>
                        <a:pt x="3702" y="846"/>
                      </a:lnTo>
                      <a:lnTo>
                        <a:pt x="3666" y="870"/>
                      </a:lnTo>
                      <a:lnTo>
                        <a:pt x="3642" y="870"/>
                      </a:lnTo>
                      <a:lnTo>
                        <a:pt x="3576" y="918"/>
                      </a:lnTo>
                      <a:lnTo>
                        <a:pt x="3552" y="930"/>
                      </a:lnTo>
                      <a:lnTo>
                        <a:pt x="3546" y="936"/>
                      </a:lnTo>
                      <a:lnTo>
                        <a:pt x="3540" y="948"/>
                      </a:lnTo>
                      <a:lnTo>
                        <a:pt x="3522" y="966"/>
                      </a:lnTo>
                      <a:lnTo>
                        <a:pt x="3492" y="966"/>
                      </a:lnTo>
                      <a:lnTo>
                        <a:pt x="3456" y="984"/>
                      </a:lnTo>
                      <a:lnTo>
                        <a:pt x="3456" y="972"/>
                      </a:lnTo>
                      <a:lnTo>
                        <a:pt x="3450" y="954"/>
                      </a:lnTo>
                      <a:lnTo>
                        <a:pt x="3450" y="918"/>
                      </a:lnTo>
                      <a:lnTo>
                        <a:pt x="3456" y="912"/>
                      </a:lnTo>
                      <a:lnTo>
                        <a:pt x="3480" y="900"/>
                      </a:lnTo>
                      <a:lnTo>
                        <a:pt x="3498" y="900"/>
                      </a:lnTo>
                      <a:lnTo>
                        <a:pt x="3510" y="894"/>
                      </a:lnTo>
                      <a:lnTo>
                        <a:pt x="3516" y="882"/>
                      </a:lnTo>
                      <a:lnTo>
                        <a:pt x="3516" y="870"/>
                      </a:lnTo>
                      <a:lnTo>
                        <a:pt x="3510" y="852"/>
                      </a:lnTo>
                      <a:lnTo>
                        <a:pt x="3504" y="846"/>
                      </a:lnTo>
                      <a:lnTo>
                        <a:pt x="3498" y="834"/>
                      </a:lnTo>
                      <a:lnTo>
                        <a:pt x="3486" y="834"/>
                      </a:lnTo>
                      <a:lnTo>
                        <a:pt x="3450" y="852"/>
                      </a:lnTo>
                      <a:lnTo>
                        <a:pt x="3432" y="858"/>
                      </a:lnTo>
                      <a:lnTo>
                        <a:pt x="3420" y="864"/>
                      </a:lnTo>
                      <a:lnTo>
                        <a:pt x="3414" y="870"/>
                      </a:lnTo>
                      <a:lnTo>
                        <a:pt x="3408" y="870"/>
                      </a:lnTo>
                      <a:lnTo>
                        <a:pt x="3378" y="900"/>
                      </a:lnTo>
                      <a:lnTo>
                        <a:pt x="3372" y="888"/>
                      </a:lnTo>
                      <a:lnTo>
                        <a:pt x="3396" y="858"/>
                      </a:lnTo>
                      <a:lnTo>
                        <a:pt x="3396" y="840"/>
                      </a:lnTo>
                      <a:lnTo>
                        <a:pt x="3438" y="822"/>
                      </a:lnTo>
                      <a:lnTo>
                        <a:pt x="3402" y="816"/>
                      </a:lnTo>
                      <a:lnTo>
                        <a:pt x="3408" y="804"/>
                      </a:lnTo>
                      <a:lnTo>
                        <a:pt x="3360" y="816"/>
                      </a:lnTo>
                      <a:lnTo>
                        <a:pt x="3336" y="804"/>
                      </a:lnTo>
                      <a:lnTo>
                        <a:pt x="3378" y="792"/>
                      </a:lnTo>
                      <a:lnTo>
                        <a:pt x="3378" y="774"/>
                      </a:lnTo>
                      <a:lnTo>
                        <a:pt x="3390" y="774"/>
                      </a:lnTo>
                      <a:lnTo>
                        <a:pt x="3396" y="780"/>
                      </a:lnTo>
                      <a:lnTo>
                        <a:pt x="3420" y="780"/>
                      </a:lnTo>
                      <a:lnTo>
                        <a:pt x="3426" y="774"/>
                      </a:lnTo>
                      <a:lnTo>
                        <a:pt x="3426" y="762"/>
                      </a:lnTo>
                      <a:lnTo>
                        <a:pt x="3420" y="756"/>
                      </a:lnTo>
                      <a:lnTo>
                        <a:pt x="3408" y="756"/>
                      </a:lnTo>
                      <a:lnTo>
                        <a:pt x="3396" y="744"/>
                      </a:lnTo>
                      <a:lnTo>
                        <a:pt x="3396" y="738"/>
                      </a:lnTo>
                      <a:lnTo>
                        <a:pt x="3420" y="690"/>
                      </a:lnTo>
                      <a:lnTo>
                        <a:pt x="3426" y="684"/>
                      </a:lnTo>
                      <a:lnTo>
                        <a:pt x="3426" y="672"/>
                      </a:lnTo>
                      <a:lnTo>
                        <a:pt x="3420" y="666"/>
                      </a:lnTo>
                      <a:lnTo>
                        <a:pt x="3414" y="666"/>
                      </a:lnTo>
                      <a:lnTo>
                        <a:pt x="3372" y="648"/>
                      </a:lnTo>
                      <a:lnTo>
                        <a:pt x="3348" y="660"/>
                      </a:lnTo>
                      <a:lnTo>
                        <a:pt x="3336" y="660"/>
                      </a:lnTo>
                      <a:lnTo>
                        <a:pt x="3318" y="666"/>
                      </a:lnTo>
                      <a:lnTo>
                        <a:pt x="3312" y="666"/>
                      </a:lnTo>
                      <a:lnTo>
                        <a:pt x="3306" y="672"/>
                      </a:lnTo>
                      <a:lnTo>
                        <a:pt x="3306" y="690"/>
                      </a:lnTo>
                      <a:lnTo>
                        <a:pt x="3240" y="690"/>
                      </a:lnTo>
                      <a:lnTo>
                        <a:pt x="3228" y="696"/>
                      </a:lnTo>
                      <a:lnTo>
                        <a:pt x="3222" y="702"/>
                      </a:lnTo>
                      <a:lnTo>
                        <a:pt x="3210" y="708"/>
                      </a:lnTo>
                      <a:lnTo>
                        <a:pt x="3198" y="720"/>
                      </a:lnTo>
                      <a:lnTo>
                        <a:pt x="3204" y="726"/>
                      </a:lnTo>
                      <a:lnTo>
                        <a:pt x="3216" y="732"/>
                      </a:lnTo>
                      <a:lnTo>
                        <a:pt x="3228" y="732"/>
                      </a:lnTo>
                      <a:lnTo>
                        <a:pt x="3234" y="738"/>
                      </a:lnTo>
                      <a:lnTo>
                        <a:pt x="3228" y="738"/>
                      </a:lnTo>
                      <a:lnTo>
                        <a:pt x="3222" y="744"/>
                      </a:lnTo>
                      <a:lnTo>
                        <a:pt x="3204" y="744"/>
                      </a:lnTo>
                      <a:lnTo>
                        <a:pt x="3180" y="756"/>
                      </a:lnTo>
                      <a:lnTo>
                        <a:pt x="3168" y="768"/>
                      </a:lnTo>
                      <a:lnTo>
                        <a:pt x="3168" y="774"/>
                      </a:lnTo>
                      <a:lnTo>
                        <a:pt x="3174" y="786"/>
                      </a:lnTo>
                      <a:lnTo>
                        <a:pt x="3186" y="798"/>
                      </a:lnTo>
                      <a:lnTo>
                        <a:pt x="3198" y="804"/>
                      </a:lnTo>
                      <a:lnTo>
                        <a:pt x="3204" y="810"/>
                      </a:lnTo>
                      <a:lnTo>
                        <a:pt x="3210" y="810"/>
                      </a:lnTo>
                      <a:lnTo>
                        <a:pt x="3234" y="798"/>
                      </a:lnTo>
                      <a:lnTo>
                        <a:pt x="3234" y="822"/>
                      </a:lnTo>
                      <a:lnTo>
                        <a:pt x="3240" y="828"/>
                      </a:lnTo>
                      <a:lnTo>
                        <a:pt x="3246" y="828"/>
                      </a:lnTo>
                      <a:lnTo>
                        <a:pt x="3258" y="822"/>
                      </a:lnTo>
                      <a:lnTo>
                        <a:pt x="3282" y="822"/>
                      </a:lnTo>
                      <a:lnTo>
                        <a:pt x="3276" y="828"/>
                      </a:lnTo>
                      <a:lnTo>
                        <a:pt x="3252" y="840"/>
                      </a:lnTo>
                      <a:lnTo>
                        <a:pt x="3246" y="840"/>
                      </a:lnTo>
                      <a:lnTo>
                        <a:pt x="3228" y="828"/>
                      </a:lnTo>
                      <a:lnTo>
                        <a:pt x="3222" y="846"/>
                      </a:lnTo>
                      <a:lnTo>
                        <a:pt x="3204" y="846"/>
                      </a:lnTo>
                      <a:lnTo>
                        <a:pt x="3192" y="852"/>
                      </a:lnTo>
                      <a:lnTo>
                        <a:pt x="3186" y="852"/>
                      </a:lnTo>
                      <a:lnTo>
                        <a:pt x="3180" y="858"/>
                      </a:lnTo>
                      <a:lnTo>
                        <a:pt x="3204" y="858"/>
                      </a:lnTo>
                      <a:lnTo>
                        <a:pt x="3228" y="846"/>
                      </a:lnTo>
                      <a:lnTo>
                        <a:pt x="3240" y="846"/>
                      </a:lnTo>
                      <a:lnTo>
                        <a:pt x="3240" y="852"/>
                      </a:lnTo>
                      <a:lnTo>
                        <a:pt x="3228" y="870"/>
                      </a:lnTo>
                      <a:lnTo>
                        <a:pt x="3210" y="882"/>
                      </a:lnTo>
                      <a:lnTo>
                        <a:pt x="3198" y="888"/>
                      </a:lnTo>
                      <a:lnTo>
                        <a:pt x="3180" y="894"/>
                      </a:lnTo>
                      <a:lnTo>
                        <a:pt x="3168" y="900"/>
                      </a:lnTo>
                      <a:lnTo>
                        <a:pt x="3162" y="906"/>
                      </a:lnTo>
                      <a:lnTo>
                        <a:pt x="3138" y="918"/>
                      </a:lnTo>
                      <a:lnTo>
                        <a:pt x="3132" y="924"/>
                      </a:lnTo>
                      <a:lnTo>
                        <a:pt x="3120" y="918"/>
                      </a:lnTo>
                      <a:lnTo>
                        <a:pt x="3114" y="918"/>
                      </a:lnTo>
                      <a:lnTo>
                        <a:pt x="3102" y="912"/>
                      </a:lnTo>
                      <a:lnTo>
                        <a:pt x="3090" y="912"/>
                      </a:lnTo>
                      <a:lnTo>
                        <a:pt x="3072" y="930"/>
                      </a:lnTo>
                      <a:lnTo>
                        <a:pt x="3060" y="936"/>
                      </a:lnTo>
                      <a:lnTo>
                        <a:pt x="3054" y="948"/>
                      </a:lnTo>
                      <a:lnTo>
                        <a:pt x="3054" y="972"/>
                      </a:lnTo>
                      <a:lnTo>
                        <a:pt x="3048" y="978"/>
                      </a:lnTo>
                      <a:lnTo>
                        <a:pt x="3042" y="966"/>
                      </a:lnTo>
                      <a:lnTo>
                        <a:pt x="3030" y="966"/>
                      </a:lnTo>
                      <a:lnTo>
                        <a:pt x="3018" y="960"/>
                      </a:lnTo>
                      <a:lnTo>
                        <a:pt x="3012" y="960"/>
                      </a:lnTo>
                      <a:lnTo>
                        <a:pt x="3006" y="954"/>
                      </a:lnTo>
                      <a:lnTo>
                        <a:pt x="3030" y="930"/>
                      </a:lnTo>
                      <a:lnTo>
                        <a:pt x="3042" y="924"/>
                      </a:lnTo>
                      <a:lnTo>
                        <a:pt x="3060" y="906"/>
                      </a:lnTo>
                      <a:lnTo>
                        <a:pt x="3072" y="900"/>
                      </a:lnTo>
                      <a:lnTo>
                        <a:pt x="3036" y="900"/>
                      </a:lnTo>
                      <a:lnTo>
                        <a:pt x="3030" y="888"/>
                      </a:lnTo>
                      <a:lnTo>
                        <a:pt x="3018" y="882"/>
                      </a:lnTo>
                      <a:lnTo>
                        <a:pt x="2994" y="882"/>
                      </a:lnTo>
                      <a:lnTo>
                        <a:pt x="2988" y="888"/>
                      </a:lnTo>
                      <a:lnTo>
                        <a:pt x="2946" y="888"/>
                      </a:lnTo>
                      <a:lnTo>
                        <a:pt x="2946" y="894"/>
                      </a:lnTo>
                      <a:lnTo>
                        <a:pt x="2940" y="906"/>
                      </a:lnTo>
                      <a:lnTo>
                        <a:pt x="2940" y="918"/>
                      </a:lnTo>
                      <a:lnTo>
                        <a:pt x="2946" y="918"/>
                      </a:lnTo>
                      <a:lnTo>
                        <a:pt x="2952" y="924"/>
                      </a:lnTo>
                      <a:lnTo>
                        <a:pt x="2964" y="924"/>
                      </a:lnTo>
                      <a:lnTo>
                        <a:pt x="2976" y="936"/>
                      </a:lnTo>
                      <a:lnTo>
                        <a:pt x="2982" y="936"/>
                      </a:lnTo>
                      <a:lnTo>
                        <a:pt x="2976" y="942"/>
                      </a:lnTo>
                      <a:lnTo>
                        <a:pt x="2958" y="942"/>
                      </a:lnTo>
                      <a:lnTo>
                        <a:pt x="2952" y="936"/>
                      </a:lnTo>
                      <a:lnTo>
                        <a:pt x="2940" y="930"/>
                      </a:lnTo>
                      <a:lnTo>
                        <a:pt x="2934" y="924"/>
                      </a:lnTo>
                      <a:lnTo>
                        <a:pt x="2916" y="912"/>
                      </a:lnTo>
                      <a:lnTo>
                        <a:pt x="2910" y="942"/>
                      </a:lnTo>
                      <a:lnTo>
                        <a:pt x="2904" y="942"/>
                      </a:lnTo>
                      <a:lnTo>
                        <a:pt x="2898" y="948"/>
                      </a:lnTo>
                      <a:lnTo>
                        <a:pt x="2862" y="948"/>
                      </a:lnTo>
                      <a:lnTo>
                        <a:pt x="2844" y="942"/>
                      </a:lnTo>
                      <a:lnTo>
                        <a:pt x="2826" y="942"/>
                      </a:lnTo>
                      <a:lnTo>
                        <a:pt x="2808" y="936"/>
                      </a:lnTo>
                      <a:lnTo>
                        <a:pt x="2718" y="936"/>
                      </a:lnTo>
                      <a:lnTo>
                        <a:pt x="2706" y="930"/>
                      </a:lnTo>
                      <a:lnTo>
                        <a:pt x="2700" y="918"/>
                      </a:lnTo>
                      <a:lnTo>
                        <a:pt x="2688" y="912"/>
                      </a:lnTo>
                      <a:lnTo>
                        <a:pt x="2628" y="918"/>
                      </a:lnTo>
                      <a:lnTo>
                        <a:pt x="2622" y="912"/>
                      </a:lnTo>
                      <a:lnTo>
                        <a:pt x="2616" y="900"/>
                      </a:lnTo>
                      <a:lnTo>
                        <a:pt x="2604" y="894"/>
                      </a:lnTo>
                      <a:lnTo>
                        <a:pt x="2598" y="894"/>
                      </a:lnTo>
                      <a:lnTo>
                        <a:pt x="2586" y="888"/>
                      </a:lnTo>
                      <a:lnTo>
                        <a:pt x="2568" y="888"/>
                      </a:lnTo>
                      <a:lnTo>
                        <a:pt x="2556" y="894"/>
                      </a:lnTo>
                      <a:lnTo>
                        <a:pt x="2538" y="900"/>
                      </a:lnTo>
                      <a:lnTo>
                        <a:pt x="2532" y="906"/>
                      </a:lnTo>
                      <a:lnTo>
                        <a:pt x="2526" y="906"/>
                      </a:lnTo>
                      <a:lnTo>
                        <a:pt x="2526" y="912"/>
                      </a:lnTo>
                      <a:lnTo>
                        <a:pt x="2484" y="912"/>
                      </a:lnTo>
                      <a:lnTo>
                        <a:pt x="2472" y="906"/>
                      </a:lnTo>
                      <a:lnTo>
                        <a:pt x="2442" y="906"/>
                      </a:lnTo>
                      <a:lnTo>
                        <a:pt x="2430" y="918"/>
                      </a:lnTo>
                      <a:lnTo>
                        <a:pt x="2430" y="930"/>
                      </a:lnTo>
                      <a:lnTo>
                        <a:pt x="2418" y="954"/>
                      </a:lnTo>
                      <a:lnTo>
                        <a:pt x="2412" y="960"/>
                      </a:lnTo>
                      <a:lnTo>
                        <a:pt x="2412" y="966"/>
                      </a:lnTo>
                      <a:lnTo>
                        <a:pt x="2400" y="996"/>
                      </a:lnTo>
                      <a:lnTo>
                        <a:pt x="2364" y="996"/>
                      </a:lnTo>
                      <a:lnTo>
                        <a:pt x="2358" y="1026"/>
                      </a:lnTo>
                      <a:lnTo>
                        <a:pt x="2334" y="978"/>
                      </a:lnTo>
                      <a:lnTo>
                        <a:pt x="2340" y="978"/>
                      </a:lnTo>
                      <a:lnTo>
                        <a:pt x="2352" y="984"/>
                      </a:lnTo>
                      <a:lnTo>
                        <a:pt x="2376" y="984"/>
                      </a:lnTo>
                      <a:lnTo>
                        <a:pt x="2388" y="972"/>
                      </a:lnTo>
                      <a:lnTo>
                        <a:pt x="2358" y="942"/>
                      </a:lnTo>
                      <a:lnTo>
                        <a:pt x="2340" y="942"/>
                      </a:lnTo>
                      <a:lnTo>
                        <a:pt x="2328" y="936"/>
                      </a:lnTo>
                      <a:lnTo>
                        <a:pt x="2316" y="936"/>
                      </a:lnTo>
                      <a:lnTo>
                        <a:pt x="2322" y="918"/>
                      </a:lnTo>
                      <a:lnTo>
                        <a:pt x="2304" y="924"/>
                      </a:lnTo>
                      <a:lnTo>
                        <a:pt x="2262" y="930"/>
                      </a:lnTo>
                      <a:lnTo>
                        <a:pt x="2208" y="936"/>
                      </a:lnTo>
                      <a:lnTo>
                        <a:pt x="2160" y="942"/>
                      </a:lnTo>
                      <a:lnTo>
                        <a:pt x="2112" y="942"/>
                      </a:lnTo>
                      <a:lnTo>
                        <a:pt x="2064" y="936"/>
                      </a:lnTo>
                      <a:lnTo>
                        <a:pt x="2034" y="930"/>
                      </a:lnTo>
                      <a:lnTo>
                        <a:pt x="2028" y="924"/>
                      </a:lnTo>
                      <a:lnTo>
                        <a:pt x="2052" y="918"/>
                      </a:lnTo>
                      <a:lnTo>
                        <a:pt x="2082" y="918"/>
                      </a:lnTo>
                      <a:lnTo>
                        <a:pt x="2118" y="912"/>
                      </a:lnTo>
                      <a:lnTo>
                        <a:pt x="2142" y="900"/>
                      </a:lnTo>
                      <a:lnTo>
                        <a:pt x="2142" y="888"/>
                      </a:lnTo>
                      <a:lnTo>
                        <a:pt x="2112" y="864"/>
                      </a:lnTo>
                      <a:lnTo>
                        <a:pt x="2082" y="852"/>
                      </a:lnTo>
                      <a:lnTo>
                        <a:pt x="2004" y="852"/>
                      </a:lnTo>
                      <a:lnTo>
                        <a:pt x="1968" y="840"/>
                      </a:lnTo>
                      <a:lnTo>
                        <a:pt x="1944" y="834"/>
                      </a:lnTo>
                      <a:lnTo>
                        <a:pt x="1938" y="828"/>
                      </a:lnTo>
                      <a:lnTo>
                        <a:pt x="1908" y="828"/>
                      </a:lnTo>
                      <a:lnTo>
                        <a:pt x="1896" y="822"/>
                      </a:lnTo>
                      <a:lnTo>
                        <a:pt x="1866" y="804"/>
                      </a:lnTo>
                      <a:lnTo>
                        <a:pt x="1836" y="792"/>
                      </a:lnTo>
                      <a:lnTo>
                        <a:pt x="1812" y="786"/>
                      </a:lnTo>
                      <a:lnTo>
                        <a:pt x="1800" y="792"/>
                      </a:lnTo>
                      <a:lnTo>
                        <a:pt x="1782" y="798"/>
                      </a:lnTo>
                      <a:lnTo>
                        <a:pt x="1770" y="804"/>
                      </a:lnTo>
                      <a:lnTo>
                        <a:pt x="1758" y="816"/>
                      </a:lnTo>
                      <a:lnTo>
                        <a:pt x="1734" y="828"/>
                      </a:lnTo>
                      <a:lnTo>
                        <a:pt x="1680" y="828"/>
                      </a:lnTo>
                      <a:lnTo>
                        <a:pt x="1710" y="810"/>
                      </a:lnTo>
                      <a:lnTo>
                        <a:pt x="1710" y="798"/>
                      </a:lnTo>
                      <a:lnTo>
                        <a:pt x="1734" y="768"/>
                      </a:lnTo>
                      <a:lnTo>
                        <a:pt x="1728" y="768"/>
                      </a:lnTo>
                      <a:lnTo>
                        <a:pt x="1722" y="774"/>
                      </a:lnTo>
                      <a:lnTo>
                        <a:pt x="1674" y="798"/>
                      </a:lnTo>
                      <a:lnTo>
                        <a:pt x="1650" y="822"/>
                      </a:lnTo>
                      <a:lnTo>
                        <a:pt x="1638" y="828"/>
                      </a:lnTo>
                      <a:lnTo>
                        <a:pt x="1620" y="834"/>
                      </a:lnTo>
                      <a:lnTo>
                        <a:pt x="1608" y="828"/>
                      </a:lnTo>
                      <a:lnTo>
                        <a:pt x="1602" y="816"/>
                      </a:lnTo>
                      <a:lnTo>
                        <a:pt x="1602" y="798"/>
                      </a:lnTo>
                      <a:lnTo>
                        <a:pt x="1614" y="774"/>
                      </a:lnTo>
                      <a:lnTo>
                        <a:pt x="1614" y="762"/>
                      </a:lnTo>
                      <a:lnTo>
                        <a:pt x="1608" y="750"/>
                      </a:lnTo>
                      <a:lnTo>
                        <a:pt x="1596" y="744"/>
                      </a:lnTo>
                      <a:lnTo>
                        <a:pt x="1590" y="738"/>
                      </a:lnTo>
                      <a:lnTo>
                        <a:pt x="1578" y="738"/>
                      </a:lnTo>
                      <a:lnTo>
                        <a:pt x="1572" y="744"/>
                      </a:lnTo>
                      <a:lnTo>
                        <a:pt x="1572" y="750"/>
                      </a:lnTo>
                      <a:lnTo>
                        <a:pt x="1578" y="762"/>
                      </a:lnTo>
                      <a:lnTo>
                        <a:pt x="1584" y="768"/>
                      </a:lnTo>
                      <a:lnTo>
                        <a:pt x="1542" y="768"/>
                      </a:lnTo>
                      <a:lnTo>
                        <a:pt x="1530" y="774"/>
                      </a:lnTo>
                      <a:lnTo>
                        <a:pt x="1512" y="780"/>
                      </a:lnTo>
                      <a:lnTo>
                        <a:pt x="1494" y="798"/>
                      </a:lnTo>
                      <a:lnTo>
                        <a:pt x="1446" y="798"/>
                      </a:lnTo>
                      <a:lnTo>
                        <a:pt x="1428" y="804"/>
                      </a:lnTo>
                      <a:lnTo>
                        <a:pt x="1416" y="804"/>
                      </a:lnTo>
                      <a:lnTo>
                        <a:pt x="1398" y="810"/>
                      </a:lnTo>
                      <a:lnTo>
                        <a:pt x="1380" y="810"/>
                      </a:lnTo>
                      <a:lnTo>
                        <a:pt x="1374" y="816"/>
                      </a:lnTo>
                      <a:lnTo>
                        <a:pt x="1368" y="816"/>
                      </a:lnTo>
                      <a:lnTo>
                        <a:pt x="1356" y="822"/>
                      </a:lnTo>
                      <a:lnTo>
                        <a:pt x="1350" y="828"/>
                      </a:lnTo>
                      <a:lnTo>
                        <a:pt x="1338" y="834"/>
                      </a:lnTo>
                      <a:lnTo>
                        <a:pt x="1314" y="816"/>
                      </a:lnTo>
                      <a:lnTo>
                        <a:pt x="1302" y="822"/>
                      </a:lnTo>
                      <a:lnTo>
                        <a:pt x="1296" y="828"/>
                      </a:lnTo>
                      <a:lnTo>
                        <a:pt x="1272" y="840"/>
                      </a:lnTo>
                      <a:lnTo>
                        <a:pt x="1260" y="840"/>
                      </a:lnTo>
                      <a:lnTo>
                        <a:pt x="1254" y="846"/>
                      </a:lnTo>
                      <a:lnTo>
                        <a:pt x="1242" y="846"/>
                      </a:lnTo>
                      <a:lnTo>
                        <a:pt x="1230" y="852"/>
                      </a:lnTo>
                      <a:lnTo>
                        <a:pt x="1224" y="858"/>
                      </a:lnTo>
                      <a:lnTo>
                        <a:pt x="1212" y="864"/>
                      </a:lnTo>
                      <a:lnTo>
                        <a:pt x="1176" y="864"/>
                      </a:lnTo>
                      <a:lnTo>
                        <a:pt x="1188" y="858"/>
                      </a:lnTo>
                      <a:lnTo>
                        <a:pt x="1194" y="846"/>
                      </a:lnTo>
                      <a:lnTo>
                        <a:pt x="1212" y="840"/>
                      </a:lnTo>
                      <a:lnTo>
                        <a:pt x="1236" y="828"/>
                      </a:lnTo>
                      <a:lnTo>
                        <a:pt x="1254" y="828"/>
                      </a:lnTo>
                      <a:lnTo>
                        <a:pt x="1266" y="822"/>
                      </a:lnTo>
                      <a:lnTo>
                        <a:pt x="1284" y="816"/>
                      </a:lnTo>
                      <a:lnTo>
                        <a:pt x="1290" y="810"/>
                      </a:lnTo>
                      <a:lnTo>
                        <a:pt x="1362" y="810"/>
                      </a:lnTo>
                      <a:lnTo>
                        <a:pt x="1386" y="798"/>
                      </a:lnTo>
                      <a:lnTo>
                        <a:pt x="1422" y="792"/>
                      </a:lnTo>
                      <a:lnTo>
                        <a:pt x="1458" y="780"/>
                      </a:lnTo>
                      <a:lnTo>
                        <a:pt x="1470" y="780"/>
                      </a:lnTo>
                      <a:lnTo>
                        <a:pt x="1476" y="774"/>
                      </a:lnTo>
                      <a:lnTo>
                        <a:pt x="1482" y="774"/>
                      </a:lnTo>
                      <a:lnTo>
                        <a:pt x="1476" y="768"/>
                      </a:lnTo>
                      <a:lnTo>
                        <a:pt x="1410" y="768"/>
                      </a:lnTo>
                      <a:lnTo>
                        <a:pt x="1398" y="774"/>
                      </a:lnTo>
                      <a:lnTo>
                        <a:pt x="1392" y="774"/>
                      </a:lnTo>
                      <a:lnTo>
                        <a:pt x="1380" y="780"/>
                      </a:lnTo>
                      <a:lnTo>
                        <a:pt x="1374" y="786"/>
                      </a:lnTo>
                      <a:lnTo>
                        <a:pt x="1368" y="786"/>
                      </a:lnTo>
                      <a:lnTo>
                        <a:pt x="1362" y="792"/>
                      </a:lnTo>
                      <a:lnTo>
                        <a:pt x="1278" y="792"/>
                      </a:lnTo>
                      <a:lnTo>
                        <a:pt x="1254" y="804"/>
                      </a:lnTo>
                      <a:lnTo>
                        <a:pt x="1248" y="810"/>
                      </a:lnTo>
                      <a:lnTo>
                        <a:pt x="1236" y="816"/>
                      </a:lnTo>
                      <a:lnTo>
                        <a:pt x="1230" y="822"/>
                      </a:lnTo>
                      <a:lnTo>
                        <a:pt x="1212" y="822"/>
                      </a:lnTo>
                      <a:lnTo>
                        <a:pt x="1158" y="846"/>
                      </a:lnTo>
                      <a:lnTo>
                        <a:pt x="1140" y="846"/>
                      </a:lnTo>
                      <a:lnTo>
                        <a:pt x="1128" y="858"/>
                      </a:lnTo>
                      <a:lnTo>
                        <a:pt x="1122" y="870"/>
                      </a:lnTo>
                      <a:lnTo>
                        <a:pt x="1122" y="876"/>
                      </a:lnTo>
                      <a:lnTo>
                        <a:pt x="1116" y="876"/>
                      </a:lnTo>
                      <a:lnTo>
                        <a:pt x="1110" y="870"/>
                      </a:lnTo>
                      <a:lnTo>
                        <a:pt x="1110" y="846"/>
                      </a:lnTo>
                      <a:lnTo>
                        <a:pt x="1116" y="846"/>
                      </a:lnTo>
                      <a:lnTo>
                        <a:pt x="1152" y="834"/>
                      </a:lnTo>
                      <a:lnTo>
                        <a:pt x="1176" y="822"/>
                      </a:lnTo>
                      <a:lnTo>
                        <a:pt x="1194" y="816"/>
                      </a:lnTo>
                      <a:lnTo>
                        <a:pt x="1188" y="810"/>
                      </a:lnTo>
                      <a:lnTo>
                        <a:pt x="1176" y="810"/>
                      </a:lnTo>
                      <a:lnTo>
                        <a:pt x="1164" y="804"/>
                      </a:lnTo>
                      <a:lnTo>
                        <a:pt x="1140" y="804"/>
                      </a:lnTo>
                      <a:lnTo>
                        <a:pt x="1122" y="822"/>
                      </a:lnTo>
                      <a:lnTo>
                        <a:pt x="1110" y="828"/>
                      </a:lnTo>
                      <a:lnTo>
                        <a:pt x="1092" y="828"/>
                      </a:lnTo>
                      <a:lnTo>
                        <a:pt x="1080" y="834"/>
                      </a:lnTo>
                      <a:lnTo>
                        <a:pt x="1068" y="834"/>
                      </a:lnTo>
                      <a:lnTo>
                        <a:pt x="1068" y="840"/>
                      </a:lnTo>
                      <a:lnTo>
                        <a:pt x="1062" y="846"/>
                      </a:lnTo>
                      <a:lnTo>
                        <a:pt x="1062" y="876"/>
                      </a:lnTo>
                      <a:lnTo>
                        <a:pt x="1038" y="858"/>
                      </a:lnTo>
                      <a:lnTo>
                        <a:pt x="972" y="852"/>
                      </a:lnTo>
                      <a:lnTo>
                        <a:pt x="960" y="846"/>
                      </a:lnTo>
                      <a:lnTo>
                        <a:pt x="948" y="834"/>
                      </a:lnTo>
                      <a:lnTo>
                        <a:pt x="936" y="834"/>
                      </a:lnTo>
                      <a:lnTo>
                        <a:pt x="936" y="828"/>
                      </a:lnTo>
                      <a:lnTo>
                        <a:pt x="942" y="822"/>
                      </a:lnTo>
                      <a:lnTo>
                        <a:pt x="942" y="810"/>
                      </a:lnTo>
                      <a:lnTo>
                        <a:pt x="948" y="804"/>
                      </a:lnTo>
                      <a:lnTo>
                        <a:pt x="834" y="804"/>
                      </a:lnTo>
                      <a:lnTo>
                        <a:pt x="852" y="804"/>
                      </a:lnTo>
                      <a:lnTo>
                        <a:pt x="78" y="1440"/>
                      </a:lnTo>
                      <a:lnTo>
                        <a:pt x="72" y="1446"/>
                      </a:lnTo>
                      <a:lnTo>
                        <a:pt x="60" y="1452"/>
                      </a:lnTo>
                      <a:lnTo>
                        <a:pt x="54" y="1464"/>
                      </a:lnTo>
                      <a:lnTo>
                        <a:pt x="54" y="1476"/>
                      </a:lnTo>
                      <a:lnTo>
                        <a:pt x="108" y="1476"/>
                      </a:lnTo>
                      <a:lnTo>
                        <a:pt x="120" y="1464"/>
                      </a:lnTo>
                      <a:lnTo>
                        <a:pt x="156" y="1464"/>
                      </a:lnTo>
                      <a:lnTo>
                        <a:pt x="132" y="1488"/>
                      </a:lnTo>
                      <a:lnTo>
                        <a:pt x="132" y="1494"/>
                      </a:lnTo>
                      <a:lnTo>
                        <a:pt x="138" y="1506"/>
                      </a:lnTo>
                      <a:lnTo>
                        <a:pt x="138" y="1524"/>
                      </a:lnTo>
                      <a:lnTo>
                        <a:pt x="144" y="1530"/>
                      </a:lnTo>
                      <a:lnTo>
                        <a:pt x="156" y="1536"/>
                      </a:lnTo>
                      <a:lnTo>
                        <a:pt x="162" y="1542"/>
                      </a:lnTo>
                      <a:lnTo>
                        <a:pt x="144" y="1560"/>
                      </a:lnTo>
                      <a:lnTo>
                        <a:pt x="144" y="1572"/>
                      </a:lnTo>
                      <a:lnTo>
                        <a:pt x="150" y="1572"/>
                      </a:lnTo>
                      <a:lnTo>
                        <a:pt x="156" y="1566"/>
                      </a:lnTo>
                      <a:lnTo>
                        <a:pt x="168" y="1560"/>
                      </a:lnTo>
                      <a:lnTo>
                        <a:pt x="174" y="1554"/>
                      </a:lnTo>
                      <a:lnTo>
                        <a:pt x="180" y="1554"/>
                      </a:lnTo>
                      <a:lnTo>
                        <a:pt x="186" y="1548"/>
                      </a:lnTo>
                      <a:lnTo>
                        <a:pt x="198" y="1548"/>
                      </a:lnTo>
                      <a:lnTo>
                        <a:pt x="210" y="1542"/>
                      </a:lnTo>
                      <a:lnTo>
                        <a:pt x="222" y="1542"/>
                      </a:lnTo>
                      <a:lnTo>
                        <a:pt x="234" y="1536"/>
                      </a:lnTo>
                      <a:lnTo>
                        <a:pt x="240" y="1530"/>
                      </a:lnTo>
                      <a:lnTo>
                        <a:pt x="258" y="1530"/>
                      </a:lnTo>
                      <a:lnTo>
                        <a:pt x="258" y="1518"/>
                      </a:lnTo>
                      <a:lnTo>
                        <a:pt x="264" y="1518"/>
                      </a:lnTo>
                      <a:lnTo>
                        <a:pt x="270" y="1512"/>
                      </a:lnTo>
                      <a:lnTo>
                        <a:pt x="282" y="1512"/>
                      </a:lnTo>
                      <a:lnTo>
                        <a:pt x="300" y="1506"/>
                      </a:lnTo>
                      <a:lnTo>
                        <a:pt x="312" y="1506"/>
                      </a:lnTo>
                      <a:lnTo>
                        <a:pt x="330" y="1512"/>
                      </a:lnTo>
                      <a:lnTo>
                        <a:pt x="336" y="1518"/>
                      </a:lnTo>
                      <a:lnTo>
                        <a:pt x="330" y="1524"/>
                      </a:lnTo>
                      <a:lnTo>
                        <a:pt x="324" y="1524"/>
                      </a:lnTo>
                      <a:lnTo>
                        <a:pt x="318" y="1530"/>
                      </a:lnTo>
                      <a:lnTo>
                        <a:pt x="318" y="1560"/>
                      </a:lnTo>
                      <a:lnTo>
                        <a:pt x="306" y="1572"/>
                      </a:lnTo>
                      <a:lnTo>
                        <a:pt x="324" y="1590"/>
                      </a:lnTo>
                      <a:lnTo>
                        <a:pt x="330" y="1602"/>
                      </a:lnTo>
                      <a:lnTo>
                        <a:pt x="330" y="1620"/>
                      </a:lnTo>
                      <a:lnTo>
                        <a:pt x="312" y="1656"/>
                      </a:lnTo>
                      <a:lnTo>
                        <a:pt x="312" y="1698"/>
                      </a:lnTo>
                      <a:lnTo>
                        <a:pt x="306" y="1704"/>
                      </a:lnTo>
                      <a:lnTo>
                        <a:pt x="300" y="1716"/>
                      </a:lnTo>
                      <a:lnTo>
                        <a:pt x="300" y="1728"/>
                      </a:lnTo>
                      <a:lnTo>
                        <a:pt x="294" y="1740"/>
                      </a:lnTo>
                      <a:lnTo>
                        <a:pt x="294" y="1746"/>
                      </a:lnTo>
                      <a:lnTo>
                        <a:pt x="300" y="1752"/>
                      </a:lnTo>
                      <a:lnTo>
                        <a:pt x="312" y="1758"/>
                      </a:lnTo>
                      <a:lnTo>
                        <a:pt x="318" y="1764"/>
                      </a:lnTo>
                      <a:lnTo>
                        <a:pt x="324" y="1764"/>
                      </a:lnTo>
                      <a:lnTo>
                        <a:pt x="330" y="1770"/>
                      </a:lnTo>
                      <a:lnTo>
                        <a:pt x="330" y="1776"/>
                      </a:lnTo>
                      <a:lnTo>
                        <a:pt x="348" y="1776"/>
                      </a:lnTo>
                      <a:lnTo>
                        <a:pt x="354" y="1782"/>
                      </a:lnTo>
                      <a:lnTo>
                        <a:pt x="354" y="1794"/>
                      </a:lnTo>
                      <a:lnTo>
                        <a:pt x="342" y="1800"/>
                      </a:lnTo>
                      <a:lnTo>
                        <a:pt x="330" y="1812"/>
                      </a:lnTo>
                      <a:lnTo>
                        <a:pt x="318" y="1818"/>
                      </a:lnTo>
                      <a:lnTo>
                        <a:pt x="318" y="1830"/>
                      </a:lnTo>
                      <a:lnTo>
                        <a:pt x="312" y="1842"/>
                      </a:lnTo>
                      <a:lnTo>
                        <a:pt x="294" y="1860"/>
                      </a:lnTo>
                      <a:lnTo>
                        <a:pt x="282" y="1866"/>
                      </a:lnTo>
                      <a:lnTo>
                        <a:pt x="270" y="1878"/>
                      </a:lnTo>
                      <a:lnTo>
                        <a:pt x="252" y="1884"/>
                      </a:lnTo>
                      <a:lnTo>
                        <a:pt x="234" y="1896"/>
                      </a:lnTo>
                      <a:lnTo>
                        <a:pt x="228" y="1902"/>
                      </a:lnTo>
                      <a:lnTo>
                        <a:pt x="222" y="1914"/>
                      </a:lnTo>
                      <a:lnTo>
                        <a:pt x="222" y="1926"/>
                      </a:lnTo>
                      <a:lnTo>
                        <a:pt x="216" y="1932"/>
                      </a:lnTo>
                      <a:lnTo>
                        <a:pt x="216" y="1944"/>
                      </a:lnTo>
                      <a:lnTo>
                        <a:pt x="204" y="1956"/>
                      </a:lnTo>
                      <a:lnTo>
                        <a:pt x="210" y="1962"/>
                      </a:lnTo>
                      <a:lnTo>
                        <a:pt x="216" y="1962"/>
                      </a:lnTo>
                      <a:lnTo>
                        <a:pt x="216" y="1974"/>
                      </a:lnTo>
                      <a:lnTo>
                        <a:pt x="228" y="1986"/>
                      </a:lnTo>
                      <a:lnTo>
                        <a:pt x="240" y="1980"/>
                      </a:lnTo>
                      <a:lnTo>
                        <a:pt x="246" y="1968"/>
                      </a:lnTo>
                      <a:lnTo>
                        <a:pt x="258" y="1962"/>
                      </a:lnTo>
                      <a:lnTo>
                        <a:pt x="276" y="1956"/>
                      </a:lnTo>
                      <a:lnTo>
                        <a:pt x="294" y="1938"/>
                      </a:lnTo>
                      <a:lnTo>
                        <a:pt x="306" y="1938"/>
                      </a:lnTo>
                      <a:lnTo>
                        <a:pt x="306" y="1944"/>
                      </a:lnTo>
                      <a:lnTo>
                        <a:pt x="300" y="1950"/>
                      </a:lnTo>
                      <a:lnTo>
                        <a:pt x="288" y="1956"/>
                      </a:lnTo>
                      <a:lnTo>
                        <a:pt x="282" y="1956"/>
                      </a:lnTo>
                      <a:lnTo>
                        <a:pt x="276" y="1962"/>
                      </a:lnTo>
                      <a:lnTo>
                        <a:pt x="276" y="1974"/>
                      </a:lnTo>
                      <a:lnTo>
                        <a:pt x="282" y="1986"/>
                      </a:lnTo>
                      <a:lnTo>
                        <a:pt x="294" y="1998"/>
                      </a:lnTo>
                      <a:lnTo>
                        <a:pt x="252" y="1992"/>
                      </a:lnTo>
                      <a:lnTo>
                        <a:pt x="246" y="1998"/>
                      </a:lnTo>
                      <a:lnTo>
                        <a:pt x="240" y="2010"/>
                      </a:lnTo>
                      <a:lnTo>
                        <a:pt x="234" y="2016"/>
                      </a:lnTo>
                      <a:lnTo>
                        <a:pt x="228" y="2028"/>
                      </a:lnTo>
                      <a:lnTo>
                        <a:pt x="228" y="2034"/>
                      </a:lnTo>
                      <a:lnTo>
                        <a:pt x="234" y="2034"/>
                      </a:lnTo>
                      <a:lnTo>
                        <a:pt x="240" y="2040"/>
                      </a:lnTo>
                      <a:lnTo>
                        <a:pt x="252" y="2040"/>
                      </a:lnTo>
                      <a:lnTo>
                        <a:pt x="258" y="2046"/>
                      </a:lnTo>
                      <a:lnTo>
                        <a:pt x="252" y="2052"/>
                      </a:lnTo>
                      <a:lnTo>
                        <a:pt x="252" y="2058"/>
                      </a:lnTo>
                      <a:lnTo>
                        <a:pt x="246" y="2070"/>
                      </a:lnTo>
                      <a:lnTo>
                        <a:pt x="246" y="2076"/>
                      </a:lnTo>
                      <a:lnTo>
                        <a:pt x="252" y="2070"/>
                      </a:lnTo>
                      <a:lnTo>
                        <a:pt x="288" y="2052"/>
                      </a:lnTo>
                      <a:lnTo>
                        <a:pt x="306" y="2034"/>
                      </a:lnTo>
                      <a:lnTo>
                        <a:pt x="318" y="2028"/>
                      </a:lnTo>
                      <a:lnTo>
                        <a:pt x="318" y="2040"/>
                      </a:lnTo>
                      <a:lnTo>
                        <a:pt x="288" y="2058"/>
                      </a:lnTo>
                      <a:lnTo>
                        <a:pt x="312" y="2064"/>
                      </a:lnTo>
                      <a:lnTo>
                        <a:pt x="312" y="2076"/>
                      </a:lnTo>
                      <a:lnTo>
                        <a:pt x="294" y="2094"/>
                      </a:lnTo>
                      <a:lnTo>
                        <a:pt x="276" y="2076"/>
                      </a:lnTo>
                      <a:lnTo>
                        <a:pt x="270" y="2076"/>
                      </a:lnTo>
                      <a:lnTo>
                        <a:pt x="264" y="2082"/>
                      </a:lnTo>
                      <a:lnTo>
                        <a:pt x="240" y="2094"/>
                      </a:lnTo>
                      <a:lnTo>
                        <a:pt x="228" y="2094"/>
                      </a:lnTo>
                      <a:lnTo>
                        <a:pt x="216" y="2106"/>
                      </a:lnTo>
                      <a:lnTo>
                        <a:pt x="210" y="2118"/>
                      </a:lnTo>
                      <a:lnTo>
                        <a:pt x="204" y="2124"/>
                      </a:lnTo>
                      <a:lnTo>
                        <a:pt x="210" y="2118"/>
                      </a:lnTo>
                      <a:lnTo>
                        <a:pt x="222" y="2118"/>
                      </a:lnTo>
                      <a:lnTo>
                        <a:pt x="228" y="2112"/>
                      </a:lnTo>
                      <a:lnTo>
                        <a:pt x="276" y="2112"/>
                      </a:lnTo>
                      <a:lnTo>
                        <a:pt x="270" y="2112"/>
                      </a:lnTo>
                      <a:lnTo>
                        <a:pt x="264" y="2118"/>
                      </a:lnTo>
                      <a:lnTo>
                        <a:pt x="252" y="2118"/>
                      </a:lnTo>
                      <a:lnTo>
                        <a:pt x="240" y="2124"/>
                      </a:lnTo>
                      <a:lnTo>
                        <a:pt x="228" y="2124"/>
                      </a:lnTo>
                      <a:lnTo>
                        <a:pt x="216" y="2130"/>
                      </a:lnTo>
                      <a:lnTo>
                        <a:pt x="210" y="2130"/>
                      </a:lnTo>
                      <a:lnTo>
                        <a:pt x="210" y="2148"/>
                      </a:lnTo>
                      <a:lnTo>
                        <a:pt x="204" y="2148"/>
                      </a:lnTo>
                      <a:lnTo>
                        <a:pt x="198" y="2142"/>
                      </a:lnTo>
                      <a:lnTo>
                        <a:pt x="174" y="2142"/>
                      </a:lnTo>
                      <a:lnTo>
                        <a:pt x="174" y="2154"/>
                      </a:lnTo>
                      <a:lnTo>
                        <a:pt x="180" y="2166"/>
                      </a:lnTo>
                      <a:lnTo>
                        <a:pt x="192" y="2172"/>
                      </a:lnTo>
                      <a:lnTo>
                        <a:pt x="198" y="2178"/>
                      </a:lnTo>
                      <a:lnTo>
                        <a:pt x="246" y="2160"/>
                      </a:lnTo>
                      <a:lnTo>
                        <a:pt x="264" y="2184"/>
                      </a:lnTo>
                      <a:lnTo>
                        <a:pt x="300" y="2166"/>
                      </a:lnTo>
                      <a:lnTo>
                        <a:pt x="294" y="2172"/>
                      </a:lnTo>
                      <a:lnTo>
                        <a:pt x="288" y="2184"/>
                      </a:lnTo>
                      <a:lnTo>
                        <a:pt x="276" y="2190"/>
                      </a:lnTo>
                      <a:lnTo>
                        <a:pt x="270" y="2196"/>
                      </a:lnTo>
                      <a:lnTo>
                        <a:pt x="264" y="2208"/>
                      </a:lnTo>
                      <a:lnTo>
                        <a:pt x="264" y="2214"/>
                      </a:lnTo>
                      <a:lnTo>
                        <a:pt x="276" y="2214"/>
                      </a:lnTo>
                      <a:lnTo>
                        <a:pt x="282" y="2208"/>
                      </a:lnTo>
                      <a:lnTo>
                        <a:pt x="300" y="2202"/>
                      </a:lnTo>
                      <a:lnTo>
                        <a:pt x="318" y="2184"/>
                      </a:lnTo>
                      <a:lnTo>
                        <a:pt x="330" y="2178"/>
                      </a:lnTo>
                      <a:lnTo>
                        <a:pt x="306" y="2202"/>
                      </a:lnTo>
                      <a:lnTo>
                        <a:pt x="300" y="2214"/>
                      </a:lnTo>
                      <a:lnTo>
                        <a:pt x="294" y="2220"/>
                      </a:lnTo>
                      <a:lnTo>
                        <a:pt x="300" y="2220"/>
                      </a:lnTo>
                      <a:lnTo>
                        <a:pt x="312" y="2214"/>
                      </a:lnTo>
                      <a:lnTo>
                        <a:pt x="324" y="2214"/>
                      </a:lnTo>
                      <a:lnTo>
                        <a:pt x="318" y="2220"/>
                      </a:lnTo>
                      <a:lnTo>
                        <a:pt x="306" y="2226"/>
                      </a:lnTo>
                      <a:lnTo>
                        <a:pt x="300" y="2238"/>
                      </a:lnTo>
                      <a:lnTo>
                        <a:pt x="282" y="2256"/>
                      </a:lnTo>
                      <a:lnTo>
                        <a:pt x="288" y="2262"/>
                      </a:lnTo>
                      <a:lnTo>
                        <a:pt x="294" y="2262"/>
                      </a:lnTo>
                      <a:lnTo>
                        <a:pt x="342" y="2238"/>
                      </a:lnTo>
                      <a:lnTo>
                        <a:pt x="348" y="2232"/>
                      </a:lnTo>
                      <a:lnTo>
                        <a:pt x="324" y="2256"/>
                      </a:lnTo>
                      <a:lnTo>
                        <a:pt x="318" y="2268"/>
                      </a:lnTo>
                      <a:lnTo>
                        <a:pt x="318" y="2274"/>
                      </a:lnTo>
                      <a:lnTo>
                        <a:pt x="330" y="2280"/>
                      </a:lnTo>
                      <a:lnTo>
                        <a:pt x="342" y="2280"/>
                      </a:lnTo>
                      <a:lnTo>
                        <a:pt x="354" y="2292"/>
                      </a:lnTo>
                      <a:lnTo>
                        <a:pt x="354" y="2298"/>
                      </a:lnTo>
                      <a:lnTo>
                        <a:pt x="348" y="2304"/>
                      </a:lnTo>
                      <a:lnTo>
                        <a:pt x="348" y="2340"/>
                      </a:lnTo>
                      <a:lnTo>
                        <a:pt x="2058" y="2340"/>
                      </a:lnTo>
                      <a:lnTo>
                        <a:pt x="2064" y="2328"/>
                      </a:lnTo>
                      <a:lnTo>
                        <a:pt x="2064" y="2322"/>
                      </a:lnTo>
                      <a:lnTo>
                        <a:pt x="2070" y="2310"/>
                      </a:lnTo>
                      <a:lnTo>
                        <a:pt x="2076" y="2304"/>
                      </a:lnTo>
                      <a:lnTo>
                        <a:pt x="2088" y="2298"/>
                      </a:lnTo>
                      <a:lnTo>
                        <a:pt x="2100" y="2310"/>
                      </a:lnTo>
                      <a:lnTo>
                        <a:pt x="2088" y="2322"/>
                      </a:lnTo>
                      <a:lnTo>
                        <a:pt x="2082" y="2334"/>
                      </a:lnTo>
                      <a:lnTo>
                        <a:pt x="2082" y="2346"/>
                      </a:lnTo>
                      <a:lnTo>
                        <a:pt x="2094" y="2352"/>
                      </a:lnTo>
                      <a:lnTo>
                        <a:pt x="2112" y="2358"/>
                      </a:lnTo>
                      <a:lnTo>
                        <a:pt x="2124" y="2358"/>
                      </a:lnTo>
                      <a:lnTo>
                        <a:pt x="2142" y="2376"/>
                      </a:lnTo>
                      <a:lnTo>
                        <a:pt x="2154" y="2376"/>
                      </a:lnTo>
                      <a:lnTo>
                        <a:pt x="2154" y="2370"/>
                      </a:lnTo>
                      <a:lnTo>
                        <a:pt x="2166" y="2358"/>
                      </a:lnTo>
                      <a:lnTo>
                        <a:pt x="2178" y="2358"/>
                      </a:lnTo>
                      <a:lnTo>
                        <a:pt x="2190" y="2364"/>
                      </a:lnTo>
                      <a:lnTo>
                        <a:pt x="2202" y="2376"/>
                      </a:lnTo>
                      <a:lnTo>
                        <a:pt x="2202" y="2382"/>
                      </a:lnTo>
                      <a:lnTo>
                        <a:pt x="2208" y="2388"/>
                      </a:lnTo>
                      <a:lnTo>
                        <a:pt x="2238" y="2388"/>
                      </a:lnTo>
                      <a:lnTo>
                        <a:pt x="2256" y="2406"/>
                      </a:lnTo>
                      <a:lnTo>
                        <a:pt x="2268" y="2406"/>
                      </a:lnTo>
                      <a:lnTo>
                        <a:pt x="2280" y="2394"/>
                      </a:lnTo>
                      <a:lnTo>
                        <a:pt x="2292" y="2388"/>
                      </a:lnTo>
                      <a:lnTo>
                        <a:pt x="2298" y="2382"/>
                      </a:lnTo>
                      <a:lnTo>
                        <a:pt x="2298" y="2400"/>
                      </a:lnTo>
                      <a:lnTo>
                        <a:pt x="2346" y="2394"/>
                      </a:lnTo>
                      <a:lnTo>
                        <a:pt x="2346" y="2400"/>
                      </a:lnTo>
                      <a:lnTo>
                        <a:pt x="2352" y="2400"/>
                      </a:lnTo>
                      <a:lnTo>
                        <a:pt x="2364" y="2406"/>
                      </a:lnTo>
                      <a:lnTo>
                        <a:pt x="2382" y="2406"/>
                      </a:lnTo>
                      <a:lnTo>
                        <a:pt x="2394" y="2394"/>
                      </a:lnTo>
                      <a:lnTo>
                        <a:pt x="2406" y="2388"/>
                      </a:lnTo>
                      <a:lnTo>
                        <a:pt x="2412" y="2376"/>
                      </a:lnTo>
                      <a:lnTo>
                        <a:pt x="2412" y="2370"/>
                      </a:lnTo>
                      <a:lnTo>
                        <a:pt x="2430" y="2370"/>
                      </a:lnTo>
                      <a:lnTo>
                        <a:pt x="2436" y="2376"/>
                      </a:lnTo>
                      <a:lnTo>
                        <a:pt x="2442" y="2376"/>
                      </a:lnTo>
                      <a:lnTo>
                        <a:pt x="2454" y="2364"/>
                      </a:lnTo>
                      <a:lnTo>
                        <a:pt x="2460" y="2352"/>
                      </a:lnTo>
                      <a:lnTo>
                        <a:pt x="2466" y="2346"/>
                      </a:lnTo>
                      <a:lnTo>
                        <a:pt x="2472" y="2346"/>
                      </a:lnTo>
                      <a:lnTo>
                        <a:pt x="2472" y="2352"/>
                      </a:lnTo>
                      <a:lnTo>
                        <a:pt x="2478" y="2358"/>
                      </a:lnTo>
                      <a:lnTo>
                        <a:pt x="2502" y="2352"/>
                      </a:lnTo>
                      <a:lnTo>
                        <a:pt x="2496" y="2346"/>
                      </a:lnTo>
                      <a:lnTo>
                        <a:pt x="2496" y="2334"/>
                      </a:lnTo>
                      <a:lnTo>
                        <a:pt x="2502" y="2328"/>
                      </a:lnTo>
                      <a:lnTo>
                        <a:pt x="2514" y="2322"/>
                      </a:lnTo>
                      <a:lnTo>
                        <a:pt x="2532" y="2340"/>
                      </a:lnTo>
                      <a:lnTo>
                        <a:pt x="2556" y="2340"/>
                      </a:lnTo>
                      <a:lnTo>
                        <a:pt x="2562" y="2346"/>
                      </a:lnTo>
                      <a:lnTo>
                        <a:pt x="2580" y="2346"/>
                      </a:lnTo>
                      <a:lnTo>
                        <a:pt x="2604" y="2358"/>
                      </a:lnTo>
                      <a:lnTo>
                        <a:pt x="2604" y="2370"/>
                      </a:lnTo>
                      <a:lnTo>
                        <a:pt x="2598" y="2382"/>
                      </a:lnTo>
                      <a:lnTo>
                        <a:pt x="2598" y="2388"/>
                      </a:lnTo>
                      <a:lnTo>
                        <a:pt x="2592" y="2400"/>
                      </a:lnTo>
                      <a:lnTo>
                        <a:pt x="2604" y="2412"/>
                      </a:lnTo>
                      <a:lnTo>
                        <a:pt x="2592" y="2436"/>
                      </a:lnTo>
                      <a:lnTo>
                        <a:pt x="2598" y="2436"/>
                      </a:lnTo>
                      <a:lnTo>
                        <a:pt x="2604" y="2430"/>
                      </a:lnTo>
                      <a:lnTo>
                        <a:pt x="2616" y="2424"/>
                      </a:lnTo>
                      <a:lnTo>
                        <a:pt x="2634" y="2418"/>
                      </a:lnTo>
                      <a:lnTo>
                        <a:pt x="2646" y="2412"/>
                      </a:lnTo>
                      <a:lnTo>
                        <a:pt x="2670" y="2412"/>
                      </a:lnTo>
                      <a:lnTo>
                        <a:pt x="2670" y="2424"/>
                      </a:lnTo>
                      <a:lnTo>
                        <a:pt x="2658" y="2430"/>
                      </a:lnTo>
                      <a:lnTo>
                        <a:pt x="2652" y="2436"/>
                      </a:lnTo>
                      <a:lnTo>
                        <a:pt x="2646" y="2436"/>
                      </a:lnTo>
                      <a:lnTo>
                        <a:pt x="2640" y="2442"/>
                      </a:lnTo>
                      <a:lnTo>
                        <a:pt x="2646" y="2448"/>
                      </a:lnTo>
                      <a:lnTo>
                        <a:pt x="2652" y="2448"/>
                      </a:lnTo>
                      <a:lnTo>
                        <a:pt x="2664" y="2460"/>
                      </a:lnTo>
                      <a:lnTo>
                        <a:pt x="2640" y="2484"/>
                      </a:lnTo>
                      <a:lnTo>
                        <a:pt x="2640" y="2490"/>
                      </a:lnTo>
                      <a:lnTo>
                        <a:pt x="2652" y="2490"/>
                      </a:lnTo>
                      <a:lnTo>
                        <a:pt x="2652" y="2502"/>
                      </a:lnTo>
                      <a:lnTo>
                        <a:pt x="2640" y="2514"/>
                      </a:lnTo>
                      <a:lnTo>
                        <a:pt x="2640" y="2526"/>
                      </a:lnTo>
                      <a:lnTo>
                        <a:pt x="2658" y="2526"/>
                      </a:lnTo>
                      <a:lnTo>
                        <a:pt x="2652" y="2544"/>
                      </a:lnTo>
                      <a:lnTo>
                        <a:pt x="2658" y="2544"/>
                      </a:lnTo>
                      <a:lnTo>
                        <a:pt x="2670" y="2550"/>
                      </a:lnTo>
                      <a:lnTo>
                        <a:pt x="2754" y="2550"/>
                      </a:lnTo>
                      <a:lnTo>
                        <a:pt x="2766" y="2556"/>
                      </a:lnTo>
                      <a:lnTo>
                        <a:pt x="2784" y="2568"/>
                      </a:lnTo>
                      <a:lnTo>
                        <a:pt x="2838" y="2568"/>
                      </a:lnTo>
                      <a:lnTo>
                        <a:pt x="2850" y="2574"/>
                      </a:lnTo>
                      <a:lnTo>
                        <a:pt x="2856" y="2580"/>
                      </a:lnTo>
                      <a:lnTo>
                        <a:pt x="2856" y="2610"/>
                      </a:lnTo>
                      <a:lnTo>
                        <a:pt x="2874" y="2610"/>
                      </a:lnTo>
                      <a:lnTo>
                        <a:pt x="2874" y="2628"/>
                      </a:lnTo>
                      <a:lnTo>
                        <a:pt x="2862" y="2640"/>
                      </a:lnTo>
                      <a:lnTo>
                        <a:pt x="2862" y="2652"/>
                      </a:lnTo>
                      <a:lnTo>
                        <a:pt x="2874" y="2664"/>
                      </a:lnTo>
                      <a:lnTo>
                        <a:pt x="2880" y="2664"/>
                      </a:lnTo>
                      <a:lnTo>
                        <a:pt x="2856" y="2658"/>
                      </a:lnTo>
                      <a:lnTo>
                        <a:pt x="2856" y="2670"/>
                      </a:lnTo>
                      <a:lnTo>
                        <a:pt x="2850" y="2676"/>
                      </a:lnTo>
                      <a:lnTo>
                        <a:pt x="2844" y="2688"/>
                      </a:lnTo>
                      <a:lnTo>
                        <a:pt x="2838" y="2694"/>
                      </a:lnTo>
                      <a:lnTo>
                        <a:pt x="2832" y="2688"/>
                      </a:lnTo>
                      <a:lnTo>
                        <a:pt x="2820" y="2682"/>
                      </a:lnTo>
                      <a:lnTo>
                        <a:pt x="2802" y="2670"/>
                      </a:lnTo>
                      <a:lnTo>
                        <a:pt x="2790" y="2664"/>
                      </a:lnTo>
                      <a:lnTo>
                        <a:pt x="2784" y="2652"/>
                      </a:lnTo>
                      <a:lnTo>
                        <a:pt x="2784" y="2628"/>
                      </a:lnTo>
                      <a:lnTo>
                        <a:pt x="2766" y="2622"/>
                      </a:lnTo>
                      <a:lnTo>
                        <a:pt x="2772" y="2640"/>
                      </a:lnTo>
                      <a:lnTo>
                        <a:pt x="2772" y="2646"/>
                      </a:lnTo>
                      <a:lnTo>
                        <a:pt x="2778" y="2652"/>
                      </a:lnTo>
                      <a:lnTo>
                        <a:pt x="2778" y="2664"/>
                      </a:lnTo>
                      <a:lnTo>
                        <a:pt x="2772" y="2676"/>
                      </a:lnTo>
                      <a:lnTo>
                        <a:pt x="2760" y="2688"/>
                      </a:lnTo>
                      <a:lnTo>
                        <a:pt x="2754" y="2700"/>
                      </a:lnTo>
                      <a:lnTo>
                        <a:pt x="2736" y="2706"/>
                      </a:lnTo>
                      <a:lnTo>
                        <a:pt x="2718" y="2724"/>
                      </a:lnTo>
                      <a:lnTo>
                        <a:pt x="2712" y="2742"/>
                      </a:lnTo>
                      <a:lnTo>
                        <a:pt x="2700" y="2760"/>
                      </a:lnTo>
                      <a:lnTo>
                        <a:pt x="2694" y="2778"/>
                      </a:lnTo>
                      <a:lnTo>
                        <a:pt x="2688" y="2784"/>
                      </a:lnTo>
                      <a:lnTo>
                        <a:pt x="2664" y="2796"/>
                      </a:lnTo>
                      <a:lnTo>
                        <a:pt x="2652" y="2796"/>
                      </a:lnTo>
                      <a:lnTo>
                        <a:pt x="2646" y="2790"/>
                      </a:lnTo>
                      <a:lnTo>
                        <a:pt x="2640" y="2802"/>
                      </a:lnTo>
                      <a:lnTo>
                        <a:pt x="2634" y="2808"/>
                      </a:lnTo>
                      <a:lnTo>
                        <a:pt x="2634" y="2832"/>
                      </a:lnTo>
                      <a:lnTo>
                        <a:pt x="2628" y="2838"/>
                      </a:lnTo>
                      <a:lnTo>
                        <a:pt x="2622" y="2838"/>
                      </a:lnTo>
                      <a:lnTo>
                        <a:pt x="2586" y="2856"/>
                      </a:lnTo>
                      <a:lnTo>
                        <a:pt x="2562" y="2880"/>
                      </a:lnTo>
                      <a:lnTo>
                        <a:pt x="2562" y="2886"/>
                      </a:lnTo>
                      <a:lnTo>
                        <a:pt x="2568" y="2886"/>
                      </a:lnTo>
                      <a:lnTo>
                        <a:pt x="2580" y="2880"/>
                      </a:lnTo>
                      <a:lnTo>
                        <a:pt x="2592" y="2880"/>
                      </a:lnTo>
                      <a:lnTo>
                        <a:pt x="2598" y="2886"/>
                      </a:lnTo>
                      <a:lnTo>
                        <a:pt x="2610" y="2880"/>
                      </a:lnTo>
                      <a:lnTo>
                        <a:pt x="2616" y="2868"/>
                      </a:lnTo>
                      <a:lnTo>
                        <a:pt x="2628" y="2862"/>
                      </a:lnTo>
                      <a:lnTo>
                        <a:pt x="2658" y="2862"/>
                      </a:lnTo>
                      <a:lnTo>
                        <a:pt x="2658" y="2856"/>
                      </a:lnTo>
                      <a:lnTo>
                        <a:pt x="2664" y="2844"/>
                      </a:lnTo>
                      <a:lnTo>
                        <a:pt x="2676" y="2838"/>
                      </a:lnTo>
                      <a:lnTo>
                        <a:pt x="2682" y="2832"/>
                      </a:lnTo>
                      <a:lnTo>
                        <a:pt x="2754" y="2832"/>
                      </a:lnTo>
                      <a:lnTo>
                        <a:pt x="2766" y="2838"/>
                      </a:lnTo>
                      <a:lnTo>
                        <a:pt x="2790" y="2820"/>
                      </a:lnTo>
                      <a:lnTo>
                        <a:pt x="2856" y="2820"/>
                      </a:lnTo>
                      <a:lnTo>
                        <a:pt x="2862" y="2814"/>
                      </a:lnTo>
                      <a:lnTo>
                        <a:pt x="2862" y="2790"/>
                      </a:lnTo>
                      <a:lnTo>
                        <a:pt x="2844" y="2796"/>
                      </a:lnTo>
                      <a:lnTo>
                        <a:pt x="2832" y="2796"/>
                      </a:lnTo>
                      <a:lnTo>
                        <a:pt x="2826" y="2790"/>
                      </a:lnTo>
                      <a:lnTo>
                        <a:pt x="2826" y="2784"/>
                      </a:lnTo>
                      <a:lnTo>
                        <a:pt x="2832" y="2772"/>
                      </a:lnTo>
                      <a:lnTo>
                        <a:pt x="2850" y="2754"/>
                      </a:lnTo>
                      <a:lnTo>
                        <a:pt x="2868" y="2742"/>
                      </a:lnTo>
                      <a:lnTo>
                        <a:pt x="2880" y="2736"/>
                      </a:lnTo>
                      <a:lnTo>
                        <a:pt x="2910" y="2736"/>
                      </a:lnTo>
                      <a:lnTo>
                        <a:pt x="2928" y="2730"/>
                      </a:lnTo>
                      <a:lnTo>
                        <a:pt x="2952" y="2730"/>
                      </a:lnTo>
                      <a:lnTo>
                        <a:pt x="2964" y="2724"/>
                      </a:lnTo>
                      <a:lnTo>
                        <a:pt x="2970" y="2724"/>
                      </a:lnTo>
                      <a:lnTo>
                        <a:pt x="2976" y="2718"/>
                      </a:lnTo>
                      <a:lnTo>
                        <a:pt x="2982" y="2718"/>
                      </a:lnTo>
                      <a:lnTo>
                        <a:pt x="2994" y="2724"/>
                      </a:lnTo>
                      <a:lnTo>
                        <a:pt x="3000" y="2724"/>
                      </a:lnTo>
                      <a:lnTo>
                        <a:pt x="3012" y="2730"/>
                      </a:lnTo>
                      <a:lnTo>
                        <a:pt x="3018" y="2736"/>
                      </a:lnTo>
                      <a:lnTo>
                        <a:pt x="3024" y="2736"/>
                      </a:lnTo>
                      <a:lnTo>
                        <a:pt x="3030" y="2730"/>
                      </a:lnTo>
                      <a:lnTo>
                        <a:pt x="3030" y="2712"/>
                      </a:lnTo>
                      <a:lnTo>
                        <a:pt x="3036" y="2706"/>
                      </a:lnTo>
                      <a:lnTo>
                        <a:pt x="3048" y="2700"/>
                      </a:lnTo>
                      <a:lnTo>
                        <a:pt x="3060" y="2700"/>
                      </a:lnTo>
                      <a:lnTo>
                        <a:pt x="3066" y="2706"/>
                      </a:lnTo>
                      <a:lnTo>
                        <a:pt x="3072" y="2706"/>
                      </a:lnTo>
                      <a:lnTo>
                        <a:pt x="3072" y="2700"/>
                      </a:lnTo>
                      <a:lnTo>
                        <a:pt x="3102" y="2700"/>
                      </a:lnTo>
                      <a:lnTo>
                        <a:pt x="3114" y="2688"/>
                      </a:lnTo>
                      <a:lnTo>
                        <a:pt x="3126" y="2682"/>
                      </a:lnTo>
                      <a:lnTo>
                        <a:pt x="3150" y="2658"/>
                      </a:lnTo>
                      <a:lnTo>
                        <a:pt x="3162" y="2652"/>
                      </a:lnTo>
                      <a:lnTo>
                        <a:pt x="3174" y="2640"/>
                      </a:lnTo>
                      <a:lnTo>
                        <a:pt x="3408" y="2640"/>
                      </a:lnTo>
                      <a:lnTo>
                        <a:pt x="3408" y="2634"/>
                      </a:lnTo>
                      <a:lnTo>
                        <a:pt x="3420" y="2622"/>
                      </a:lnTo>
                      <a:lnTo>
                        <a:pt x="3438" y="2622"/>
                      </a:lnTo>
                      <a:lnTo>
                        <a:pt x="3450" y="2616"/>
                      </a:lnTo>
                      <a:lnTo>
                        <a:pt x="3456" y="2616"/>
                      </a:lnTo>
                      <a:lnTo>
                        <a:pt x="3456" y="2610"/>
                      </a:lnTo>
                      <a:lnTo>
                        <a:pt x="3468" y="2598"/>
                      </a:lnTo>
                      <a:lnTo>
                        <a:pt x="3480" y="2592"/>
                      </a:lnTo>
                      <a:lnTo>
                        <a:pt x="3486" y="2586"/>
                      </a:lnTo>
                      <a:lnTo>
                        <a:pt x="3498" y="2586"/>
                      </a:lnTo>
                      <a:lnTo>
                        <a:pt x="3504" y="2592"/>
                      </a:lnTo>
                      <a:lnTo>
                        <a:pt x="3510" y="2592"/>
                      </a:lnTo>
                      <a:lnTo>
                        <a:pt x="3510" y="2568"/>
                      </a:lnTo>
                      <a:lnTo>
                        <a:pt x="3516" y="2556"/>
                      </a:lnTo>
                      <a:lnTo>
                        <a:pt x="3528" y="2544"/>
                      </a:lnTo>
                      <a:lnTo>
                        <a:pt x="3534" y="2544"/>
                      </a:lnTo>
                      <a:lnTo>
                        <a:pt x="3546" y="2532"/>
                      </a:lnTo>
                      <a:lnTo>
                        <a:pt x="3546" y="2508"/>
                      </a:lnTo>
                      <a:lnTo>
                        <a:pt x="3588" y="2484"/>
                      </a:lnTo>
                      <a:lnTo>
                        <a:pt x="3594" y="2472"/>
                      </a:lnTo>
                      <a:lnTo>
                        <a:pt x="3618" y="2448"/>
                      </a:lnTo>
                      <a:lnTo>
                        <a:pt x="3630" y="2448"/>
                      </a:lnTo>
                      <a:lnTo>
                        <a:pt x="3636" y="2454"/>
                      </a:lnTo>
                      <a:lnTo>
                        <a:pt x="3636" y="2460"/>
                      </a:lnTo>
                      <a:lnTo>
                        <a:pt x="3642" y="2466"/>
                      </a:lnTo>
                      <a:lnTo>
                        <a:pt x="3654" y="2466"/>
                      </a:lnTo>
                      <a:lnTo>
                        <a:pt x="3666" y="2460"/>
                      </a:lnTo>
                      <a:lnTo>
                        <a:pt x="3702" y="2460"/>
                      </a:lnTo>
                      <a:lnTo>
                        <a:pt x="3708" y="2466"/>
                      </a:lnTo>
                      <a:lnTo>
                        <a:pt x="3708" y="2472"/>
                      </a:lnTo>
                      <a:lnTo>
                        <a:pt x="3702" y="2496"/>
                      </a:lnTo>
                      <a:lnTo>
                        <a:pt x="3690" y="2520"/>
                      </a:lnTo>
                      <a:lnTo>
                        <a:pt x="3678" y="2550"/>
                      </a:lnTo>
                      <a:lnTo>
                        <a:pt x="3666" y="2574"/>
                      </a:lnTo>
                      <a:lnTo>
                        <a:pt x="3666" y="2586"/>
                      </a:lnTo>
                      <a:lnTo>
                        <a:pt x="3672" y="2592"/>
                      </a:lnTo>
                      <a:lnTo>
                        <a:pt x="3678" y="2592"/>
                      </a:lnTo>
                      <a:lnTo>
                        <a:pt x="3684" y="2598"/>
                      </a:lnTo>
                      <a:lnTo>
                        <a:pt x="3672" y="2610"/>
                      </a:lnTo>
                      <a:lnTo>
                        <a:pt x="3666" y="2622"/>
                      </a:lnTo>
                      <a:lnTo>
                        <a:pt x="3666" y="2628"/>
                      </a:lnTo>
                      <a:lnTo>
                        <a:pt x="3690" y="2628"/>
                      </a:lnTo>
                      <a:lnTo>
                        <a:pt x="3690" y="2634"/>
                      </a:lnTo>
                      <a:lnTo>
                        <a:pt x="3696" y="2640"/>
                      </a:lnTo>
                      <a:lnTo>
                        <a:pt x="3714" y="2640"/>
                      </a:lnTo>
                      <a:lnTo>
                        <a:pt x="3750" y="2622"/>
                      </a:lnTo>
                      <a:lnTo>
                        <a:pt x="3768" y="2604"/>
                      </a:lnTo>
                      <a:lnTo>
                        <a:pt x="3780" y="2622"/>
                      </a:lnTo>
                      <a:lnTo>
                        <a:pt x="3786" y="2622"/>
                      </a:lnTo>
                      <a:lnTo>
                        <a:pt x="3792" y="2616"/>
                      </a:lnTo>
                      <a:lnTo>
                        <a:pt x="3816" y="2604"/>
                      </a:lnTo>
                      <a:lnTo>
                        <a:pt x="3828" y="2604"/>
                      </a:lnTo>
                      <a:lnTo>
                        <a:pt x="3840" y="2592"/>
                      </a:lnTo>
                      <a:lnTo>
                        <a:pt x="3852" y="2592"/>
                      </a:lnTo>
                      <a:lnTo>
                        <a:pt x="3864" y="2580"/>
                      </a:lnTo>
                      <a:lnTo>
                        <a:pt x="3870" y="2580"/>
                      </a:lnTo>
                      <a:lnTo>
                        <a:pt x="3888" y="2586"/>
                      </a:lnTo>
                      <a:lnTo>
                        <a:pt x="3846" y="2616"/>
                      </a:lnTo>
                      <a:lnTo>
                        <a:pt x="3936" y="2610"/>
                      </a:lnTo>
                      <a:lnTo>
                        <a:pt x="3918" y="2610"/>
                      </a:lnTo>
                      <a:lnTo>
                        <a:pt x="3906" y="2616"/>
                      </a:lnTo>
                      <a:lnTo>
                        <a:pt x="3894" y="2616"/>
                      </a:lnTo>
                      <a:lnTo>
                        <a:pt x="3888" y="2622"/>
                      </a:lnTo>
                      <a:lnTo>
                        <a:pt x="3888" y="2634"/>
                      </a:lnTo>
                      <a:lnTo>
                        <a:pt x="3882" y="2640"/>
                      </a:lnTo>
                      <a:lnTo>
                        <a:pt x="3876" y="2640"/>
                      </a:lnTo>
                      <a:lnTo>
                        <a:pt x="3870" y="2634"/>
                      </a:lnTo>
                      <a:lnTo>
                        <a:pt x="3864" y="2634"/>
                      </a:lnTo>
                      <a:lnTo>
                        <a:pt x="3852" y="2628"/>
                      </a:lnTo>
                      <a:lnTo>
                        <a:pt x="3846" y="2628"/>
                      </a:lnTo>
                      <a:lnTo>
                        <a:pt x="3828" y="2634"/>
                      </a:lnTo>
                      <a:lnTo>
                        <a:pt x="3738" y="2688"/>
                      </a:lnTo>
                      <a:lnTo>
                        <a:pt x="3726" y="2700"/>
                      </a:lnTo>
                      <a:lnTo>
                        <a:pt x="3720" y="2712"/>
                      </a:lnTo>
                      <a:lnTo>
                        <a:pt x="3720" y="2748"/>
                      </a:lnTo>
                      <a:lnTo>
                        <a:pt x="3726" y="2748"/>
                      </a:lnTo>
                      <a:lnTo>
                        <a:pt x="3732" y="2742"/>
                      </a:lnTo>
                      <a:lnTo>
                        <a:pt x="3738" y="2742"/>
                      </a:lnTo>
                      <a:lnTo>
                        <a:pt x="3738" y="2754"/>
                      </a:lnTo>
                      <a:lnTo>
                        <a:pt x="3744" y="2760"/>
                      </a:lnTo>
                      <a:lnTo>
                        <a:pt x="3756" y="2760"/>
                      </a:lnTo>
                      <a:lnTo>
                        <a:pt x="3762" y="2754"/>
                      </a:lnTo>
                      <a:lnTo>
                        <a:pt x="3768" y="2742"/>
                      </a:lnTo>
                      <a:lnTo>
                        <a:pt x="3774" y="2736"/>
                      </a:lnTo>
                      <a:lnTo>
                        <a:pt x="3786" y="2736"/>
                      </a:lnTo>
                      <a:lnTo>
                        <a:pt x="3804" y="2730"/>
                      </a:lnTo>
                      <a:lnTo>
                        <a:pt x="3816" y="2724"/>
                      </a:lnTo>
                      <a:lnTo>
                        <a:pt x="3834" y="2718"/>
                      </a:lnTo>
                      <a:lnTo>
                        <a:pt x="3846" y="2706"/>
                      </a:lnTo>
                      <a:lnTo>
                        <a:pt x="3852" y="2694"/>
                      </a:lnTo>
                      <a:lnTo>
                        <a:pt x="3870" y="2676"/>
                      </a:lnTo>
                      <a:lnTo>
                        <a:pt x="3876" y="2664"/>
                      </a:lnTo>
                      <a:lnTo>
                        <a:pt x="3876" y="2670"/>
                      </a:lnTo>
                      <a:lnTo>
                        <a:pt x="3882" y="2682"/>
                      </a:lnTo>
                      <a:lnTo>
                        <a:pt x="3888" y="2688"/>
                      </a:lnTo>
                      <a:lnTo>
                        <a:pt x="3894" y="2688"/>
                      </a:lnTo>
                      <a:lnTo>
                        <a:pt x="3930" y="2676"/>
                      </a:lnTo>
                      <a:lnTo>
                        <a:pt x="3954" y="2664"/>
                      </a:lnTo>
                      <a:lnTo>
                        <a:pt x="3972" y="2658"/>
                      </a:lnTo>
                      <a:lnTo>
                        <a:pt x="3984" y="2652"/>
                      </a:lnTo>
                      <a:lnTo>
                        <a:pt x="4008" y="2646"/>
                      </a:lnTo>
                      <a:lnTo>
                        <a:pt x="4068" y="2634"/>
                      </a:lnTo>
                      <a:lnTo>
                        <a:pt x="4080" y="2628"/>
                      </a:lnTo>
                      <a:lnTo>
                        <a:pt x="4068" y="2616"/>
                      </a:lnTo>
                      <a:lnTo>
                        <a:pt x="4074" y="2598"/>
                      </a:lnTo>
                      <a:lnTo>
                        <a:pt x="4038" y="2604"/>
                      </a:lnTo>
                      <a:lnTo>
                        <a:pt x="4038" y="2580"/>
                      </a:lnTo>
                      <a:lnTo>
                        <a:pt x="4026" y="2586"/>
                      </a:lnTo>
                      <a:lnTo>
                        <a:pt x="4020" y="2586"/>
                      </a:lnTo>
                      <a:lnTo>
                        <a:pt x="4008" y="2592"/>
                      </a:lnTo>
                      <a:lnTo>
                        <a:pt x="4002" y="2598"/>
                      </a:lnTo>
                      <a:lnTo>
                        <a:pt x="3990" y="2598"/>
                      </a:lnTo>
                      <a:lnTo>
                        <a:pt x="3990" y="2580"/>
                      </a:lnTo>
                      <a:lnTo>
                        <a:pt x="3930" y="2580"/>
                      </a:lnTo>
                      <a:lnTo>
                        <a:pt x="3924" y="2574"/>
                      </a:lnTo>
                      <a:lnTo>
                        <a:pt x="3924" y="2568"/>
                      </a:lnTo>
                      <a:lnTo>
                        <a:pt x="3918" y="2562"/>
                      </a:lnTo>
                      <a:lnTo>
                        <a:pt x="3918" y="2556"/>
                      </a:lnTo>
                      <a:lnTo>
                        <a:pt x="3930" y="2556"/>
                      </a:lnTo>
                      <a:lnTo>
                        <a:pt x="3918" y="2544"/>
                      </a:lnTo>
                      <a:lnTo>
                        <a:pt x="3888" y="2544"/>
                      </a:lnTo>
                      <a:lnTo>
                        <a:pt x="3882" y="2532"/>
                      </a:lnTo>
                      <a:lnTo>
                        <a:pt x="3882" y="2526"/>
                      </a:lnTo>
                      <a:lnTo>
                        <a:pt x="3876" y="2514"/>
                      </a:lnTo>
                      <a:lnTo>
                        <a:pt x="3876" y="2502"/>
                      </a:lnTo>
                      <a:lnTo>
                        <a:pt x="3894" y="2484"/>
                      </a:lnTo>
                      <a:lnTo>
                        <a:pt x="3870" y="2484"/>
                      </a:lnTo>
                      <a:lnTo>
                        <a:pt x="3876" y="2478"/>
                      </a:lnTo>
                      <a:lnTo>
                        <a:pt x="3888" y="2472"/>
                      </a:lnTo>
                      <a:lnTo>
                        <a:pt x="3894" y="2460"/>
                      </a:lnTo>
                      <a:lnTo>
                        <a:pt x="3906" y="2454"/>
                      </a:lnTo>
                      <a:lnTo>
                        <a:pt x="3918" y="2442"/>
                      </a:lnTo>
                      <a:lnTo>
                        <a:pt x="3924" y="2430"/>
                      </a:lnTo>
                      <a:lnTo>
                        <a:pt x="3936" y="2424"/>
                      </a:lnTo>
                      <a:lnTo>
                        <a:pt x="3942" y="2412"/>
                      </a:lnTo>
                      <a:lnTo>
                        <a:pt x="3948" y="2406"/>
                      </a:lnTo>
                      <a:lnTo>
                        <a:pt x="3936" y="2400"/>
                      </a:lnTo>
                      <a:lnTo>
                        <a:pt x="3912" y="2430"/>
                      </a:lnTo>
                      <a:lnTo>
                        <a:pt x="3894" y="2418"/>
                      </a:lnTo>
                      <a:lnTo>
                        <a:pt x="3864" y="2436"/>
                      </a:lnTo>
                      <a:lnTo>
                        <a:pt x="3858" y="2418"/>
                      </a:lnTo>
                      <a:lnTo>
                        <a:pt x="3828" y="2406"/>
                      </a:lnTo>
                      <a:lnTo>
                        <a:pt x="3810" y="2412"/>
                      </a:lnTo>
                      <a:lnTo>
                        <a:pt x="3864" y="2394"/>
                      </a:lnTo>
                      <a:lnTo>
                        <a:pt x="3870" y="2400"/>
                      </a:lnTo>
                      <a:lnTo>
                        <a:pt x="3882" y="2406"/>
                      </a:lnTo>
                      <a:lnTo>
                        <a:pt x="3900" y="2406"/>
                      </a:lnTo>
                      <a:lnTo>
                        <a:pt x="3918" y="2388"/>
                      </a:lnTo>
                      <a:lnTo>
                        <a:pt x="3930" y="2382"/>
                      </a:lnTo>
                      <a:lnTo>
                        <a:pt x="3936" y="2376"/>
                      </a:lnTo>
                      <a:lnTo>
                        <a:pt x="3978" y="2376"/>
                      </a:lnTo>
                      <a:lnTo>
                        <a:pt x="3978" y="2364"/>
                      </a:lnTo>
                      <a:lnTo>
                        <a:pt x="3972" y="2358"/>
                      </a:lnTo>
                      <a:lnTo>
                        <a:pt x="3966" y="2346"/>
                      </a:lnTo>
                      <a:lnTo>
                        <a:pt x="3990" y="2346"/>
                      </a:lnTo>
                      <a:lnTo>
                        <a:pt x="3978" y="2334"/>
                      </a:lnTo>
                      <a:lnTo>
                        <a:pt x="3972" y="2322"/>
                      </a:lnTo>
                      <a:lnTo>
                        <a:pt x="3960" y="2316"/>
                      </a:lnTo>
                      <a:lnTo>
                        <a:pt x="3942" y="2310"/>
                      </a:lnTo>
                      <a:lnTo>
                        <a:pt x="3918" y="2310"/>
                      </a:lnTo>
                      <a:lnTo>
                        <a:pt x="3852" y="2316"/>
                      </a:lnTo>
                      <a:lnTo>
                        <a:pt x="3792" y="2334"/>
                      </a:lnTo>
                      <a:lnTo>
                        <a:pt x="3744" y="2352"/>
                      </a:lnTo>
                      <a:lnTo>
                        <a:pt x="3684" y="2376"/>
                      </a:lnTo>
                      <a:lnTo>
                        <a:pt x="3660" y="2388"/>
                      </a:lnTo>
                      <a:lnTo>
                        <a:pt x="3642" y="2400"/>
                      </a:lnTo>
                      <a:lnTo>
                        <a:pt x="3624" y="2418"/>
                      </a:lnTo>
                      <a:lnTo>
                        <a:pt x="3606" y="2430"/>
                      </a:lnTo>
                      <a:lnTo>
                        <a:pt x="3594" y="2442"/>
                      </a:lnTo>
                      <a:lnTo>
                        <a:pt x="3576" y="2454"/>
                      </a:lnTo>
                      <a:lnTo>
                        <a:pt x="3564" y="2466"/>
                      </a:lnTo>
                      <a:lnTo>
                        <a:pt x="3528" y="2484"/>
                      </a:lnTo>
                      <a:lnTo>
                        <a:pt x="3516" y="2484"/>
                      </a:lnTo>
                      <a:lnTo>
                        <a:pt x="3498" y="2490"/>
                      </a:lnTo>
                      <a:lnTo>
                        <a:pt x="3486" y="2490"/>
                      </a:lnTo>
                      <a:lnTo>
                        <a:pt x="3492" y="2490"/>
                      </a:lnTo>
                      <a:lnTo>
                        <a:pt x="3498" y="2484"/>
                      </a:lnTo>
                      <a:lnTo>
                        <a:pt x="3510" y="2478"/>
                      </a:lnTo>
                      <a:lnTo>
                        <a:pt x="3522" y="2466"/>
                      </a:lnTo>
                      <a:lnTo>
                        <a:pt x="3540" y="2460"/>
                      </a:lnTo>
                      <a:lnTo>
                        <a:pt x="3552" y="2448"/>
                      </a:lnTo>
                      <a:lnTo>
                        <a:pt x="3576" y="2436"/>
                      </a:lnTo>
                      <a:lnTo>
                        <a:pt x="3600" y="2412"/>
                      </a:lnTo>
                      <a:lnTo>
                        <a:pt x="3606" y="2400"/>
                      </a:lnTo>
                      <a:lnTo>
                        <a:pt x="3582" y="2388"/>
                      </a:lnTo>
                      <a:lnTo>
                        <a:pt x="3588" y="2388"/>
                      </a:lnTo>
                      <a:lnTo>
                        <a:pt x="3594" y="2394"/>
                      </a:lnTo>
                      <a:lnTo>
                        <a:pt x="3624" y="2394"/>
                      </a:lnTo>
                      <a:lnTo>
                        <a:pt x="3642" y="2382"/>
                      </a:lnTo>
                      <a:lnTo>
                        <a:pt x="3702" y="2334"/>
                      </a:lnTo>
                      <a:lnTo>
                        <a:pt x="3750" y="2310"/>
                      </a:lnTo>
                      <a:lnTo>
                        <a:pt x="3768" y="2304"/>
                      </a:lnTo>
                      <a:lnTo>
                        <a:pt x="3804" y="2304"/>
                      </a:lnTo>
                      <a:lnTo>
                        <a:pt x="3852" y="2256"/>
                      </a:lnTo>
                      <a:lnTo>
                        <a:pt x="3870" y="2244"/>
                      </a:lnTo>
                      <a:lnTo>
                        <a:pt x="3888" y="2238"/>
                      </a:lnTo>
                      <a:lnTo>
                        <a:pt x="3936" y="2232"/>
                      </a:lnTo>
                      <a:lnTo>
                        <a:pt x="3990" y="2232"/>
                      </a:lnTo>
                      <a:lnTo>
                        <a:pt x="4044" y="2226"/>
                      </a:lnTo>
                      <a:lnTo>
                        <a:pt x="4074" y="2226"/>
                      </a:lnTo>
                      <a:lnTo>
                        <a:pt x="4104" y="2232"/>
                      </a:lnTo>
                      <a:lnTo>
                        <a:pt x="4176" y="2244"/>
                      </a:lnTo>
                      <a:lnTo>
                        <a:pt x="4200" y="2250"/>
                      </a:lnTo>
                      <a:lnTo>
                        <a:pt x="4212" y="2244"/>
                      </a:lnTo>
                      <a:lnTo>
                        <a:pt x="4248" y="2232"/>
                      </a:lnTo>
                      <a:lnTo>
                        <a:pt x="4260" y="2226"/>
                      </a:lnTo>
                      <a:lnTo>
                        <a:pt x="4278" y="2226"/>
                      </a:lnTo>
                      <a:lnTo>
                        <a:pt x="4296" y="2220"/>
                      </a:lnTo>
                      <a:lnTo>
                        <a:pt x="4320" y="2214"/>
                      </a:lnTo>
                      <a:lnTo>
                        <a:pt x="4338" y="2208"/>
                      </a:lnTo>
                      <a:lnTo>
                        <a:pt x="4374" y="2172"/>
                      </a:lnTo>
                      <a:lnTo>
                        <a:pt x="4392" y="2166"/>
                      </a:lnTo>
                      <a:lnTo>
                        <a:pt x="4404" y="2154"/>
                      </a:lnTo>
                      <a:lnTo>
                        <a:pt x="4410" y="2154"/>
                      </a:lnTo>
                      <a:lnTo>
                        <a:pt x="4422" y="2148"/>
                      </a:lnTo>
                      <a:lnTo>
                        <a:pt x="4452" y="2148"/>
                      </a:lnTo>
                      <a:lnTo>
                        <a:pt x="4458" y="2142"/>
                      </a:lnTo>
                      <a:lnTo>
                        <a:pt x="4470" y="2136"/>
                      </a:lnTo>
                      <a:lnTo>
                        <a:pt x="4476" y="2130"/>
                      </a:lnTo>
                      <a:lnTo>
                        <a:pt x="4494" y="2130"/>
                      </a:lnTo>
                      <a:lnTo>
                        <a:pt x="4500" y="2136"/>
                      </a:lnTo>
                      <a:lnTo>
                        <a:pt x="4518" y="2136"/>
                      </a:lnTo>
                      <a:lnTo>
                        <a:pt x="4530" y="2130"/>
                      </a:lnTo>
                      <a:lnTo>
                        <a:pt x="4536" y="2130"/>
                      </a:lnTo>
                      <a:lnTo>
                        <a:pt x="4542" y="2124"/>
                      </a:lnTo>
                      <a:lnTo>
                        <a:pt x="4596" y="2106"/>
                      </a:lnTo>
                      <a:lnTo>
                        <a:pt x="4620" y="2094"/>
                      </a:lnTo>
                      <a:lnTo>
                        <a:pt x="4620" y="2088"/>
                      </a:lnTo>
                      <a:lnTo>
                        <a:pt x="4614" y="2076"/>
                      </a:lnTo>
                      <a:lnTo>
                        <a:pt x="4602" y="2070"/>
                      </a:lnTo>
                      <a:lnTo>
                        <a:pt x="4584" y="2052"/>
                      </a:lnTo>
                      <a:lnTo>
                        <a:pt x="4578" y="2052"/>
                      </a:lnTo>
                      <a:lnTo>
                        <a:pt x="4602" y="2052"/>
                      </a:lnTo>
                      <a:lnTo>
                        <a:pt x="4614" y="2046"/>
                      </a:lnTo>
                      <a:lnTo>
                        <a:pt x="4614" y="2028"/>
                      </a:lnTo>
                      <a:lnTo>
                        <a:pt x="4608" y="2022"/>
                      </a:lnTo>
                      <a:lnTo>
                        <a:pt x="4608" y="2010"/>
                      </a:lnTo>
                      <a:lnTo>
                        <a:pt x="4632" y="2010"/>
                      </a:lnTo>
                      <a:lnTo>
                        <a:pt x="4644" y="1998"/>
                      </a:lnTo>
                      <a:lnTo>
                        <a:pt x="4644" y="1992"/>
                      </a:lnTo>
                      <a:lnTo>
                        <a:pt x="4632" y="1980"/>
                      </a:lnTo>
                      <a:lnTo>
                        <a:pt x="4626" y="1968"/>
                      </a:lnTo>
                      <a:lnTo>
                        <a:pt x="4608" y="1962"/>
                      </a:lnTo>
                      <a:lnTo>
                        <a:pt x="4602" y="1956"/>
                      </a:lnTo>
                      <a:lnTo>
                        <a:pt x="4590" y="196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5" name="Cameroon"/>
                <p:cNvSpPr>
                  <a:spLocks/>
                </p:cNvSpPr>
                <p:nvPr/>
              </p:nvSpPr>
              <p:spPr bwMode="gray">
                <a:xfrm>
                  <a:off x="2770" y="2932"/>
                  <a:ext cx="135" cy="127"/>
                </a:xfrm>
                <a:custGeom>
                  <a:avLst/>
                  <a:gdLst>
                    <a:gd name="T0" fmla="*/ 125809 w 546"/>
                    <a:gd name="T1" fmla="*/ 0 h 924"/>
                    <a:gd name="T2" fmla="*/ 125809 w 546"/>
                    <a:gd name="T3" fmla="*/ 3714 h 924"/>
                    <a:gd name="T4" fmla="*/ 125809 w 546"/>
                    <a:gd name="T5" fmla="*/ 3714 h 924"/>
                    <a:gd name="T6" fmla="*/ 125809 w 546"/>
                    <a:gd name="T7" fmla="*/ 3714 h 924"/>
                    <a:gd name="T8" fmla="*/ 125809 w 546"/>
                    <a:gd name="T9" fmla="*/ 3714 h 924"/>
                    <a:gd name="T10" fmla="*/ 125809 w 546"/>
                    <a:gd name="T11" fmla="*/ 3714 h 924"/>
                    <a:gd name="T12" fmla="*/ 125809 w 546"/>
                    <a:gd name="T13" fmla="*/ 3714 h 924"/>
                    <a:gd name="T14" fmla="*/ 125809 w 546"/>
                    <a:gd name="T15" fmla="*/ 3714 h 924"/>
                    <a:gd name="T16" fmla="*/ 125809 w 546"/>
                    <a:gd name="T17" fmla="*/ 3714 h 924"/>
                    <a:gd name="T18" fmla="*/ 125809 w 546"/>
                    <a:gd name="T19" fmla="*/ 3714 h 924"/>
                    <a:gd name="T20" fmla="*/ 125809 w 546"/>
                    <a:gd name="T21" fmla="*/ 3714 h 924"/>
                    <a:gd name="T22" fmla="*/ 125809 w 546"/>
                    <a:gd name="T23" fmla="*/ 3714 h 924"/>
                    <a:gd name="T24" fmla="*/ 125809 w 546"/>
                    <a:gd name="T25" fmla="*/ 3714 h 924"/>
                    <a:gd name="T26" fmla="*/ 125809 w 546"/>
                    <a:gd name="T27" fmla="*/ 3714 h 924"/>
                    <a:gd name="T28" fmla="*/ 125809 w 546"/>
                    <a:gd name="T29" fmla="*/ 3714 h 924"/>
                    <a:gd name="T30" fmla="*/ 125809 w 546"/>
                    <a:gd name="T31" fmla="*/ 3714 h 924"/>
                    <a:gd name="T32" fmla="*/ 125809 w 546"/>
                    <a:gd name="T33" fmla="*/ 3714 h 924"/>
                    <a:gd name="T34" fmla="*/ 125809 w 546"/>
                    <a:gd name="T35" fmla="*/ 3714 h 924"/>
                    <a:gd name="T36" fmla="*/ 125809 w 546"/>
                    <a:gd name="T37" fmla="*/ 3714 h 924"/>
                    <a:gd name="T38" fmla="*/ 125809 w 546"/>
                    <a:gd name="T39" fmla="*/ 3714 h 924"/>
                    <a:gd name="T40" fmla="*/ 125809 w 546"/>
                    <a:gd name="T41" fmla="*/ 3714 h 924"/>
                    <a:gd name="T42" fmla="*/ 125809 w 546"/>
                    <a:gd name="T43" fmla="*/ 3714 h 924"/>
                    <a:gd name="T44" fmla="*/ 125809 w 546"/>
                    <a:gd name="T45" fmla="*/ 3714 h 924"/>
                    <a:gd name="T46" fmla="*/ 125809 w 546"/>
                    <a:gd name="T47" fmla="*/ 3714 h 924"/>
                    <a:gd name="T48" fmla="*/ 125809 w 546"/>
                    <a:gd name="T49" fmla="*/ 3714 h 924"/>
                    <a:gd name="T50" fmla="*/ 125809 w 546"/>
                    <a:gd name="T51" fmla="*/ 3714 h 924"/>
                    <a:gd name="T52" fmla="*/ 125809 w 546"/>
                    <a:gd name="T53" fmla="*/ 3714 h 924"/>
                    <a:gd name="T54" fmla="*/ 125809 w 546"/>
                    <a:gd name="T55" fmla="*/ 3714 h 924"/>
                    <a:gd name="T56" fmla="*/ 125809 w 546"/>
                    <a:gd name="T57" fmla="*/ 3714 h 924"/>
                    <a:gd name="T58" fmla="*/ 125809 w 546"/>
                    <a:gd name="T59" fmla="*/ 3714 h 924"/>
                    <a:gd name="T60" fmla="*/ 125809 w 546"/>
                    <a:gd name="T61" fmla="*/ 3714 h 924"/>
                    <a:gd name="T62" fmla="*/ 125809 w 546"/>
                    <a:gd name="T63" fmla="*/ 3714 h 924"/>
                    <a:gd name="T64" fmla="*/ 125809 w 546"/>
                    <a:gd name="T65" fmla="*/ 3714 h 924"/>
                    <a:gd name="T66" fmla="*/ 125809 w 546"/>
                    <a:gd name="T67" fmla="*/ 3714 h 924"/>
                    <a:gd name="T68" fmla="*/ 125809 w 546"/>
                    <a:gd name="T69" fmla="*/ 3714 h 924"/>
                    <a:gd name="T70" fmla="*/ 125809 w 546"/>
                    <a:gd name="T71" fmla="*/ 3714 h 924"/>
                    <a:gd name="T72" fmla="*/ 125809 w 546"/>
                    <a:gd name="T73" fmla="*/ 3714 h 924"/>
                    <a:gd name="T74" fmla="*/ 125809 w 546"/>
                    <a:gd name="T75" fmla="*/ 3714 h 924"/>
                    <a:gd name="T76" fmla="*/ 125809 w 546"/>
                    <a:gd name="T77" fmla="*/ 3714 h 924"/>
                    <a:gd name="T78" fmla="*/ 125809 w 546"/>
                    <a:gd name="T79" fmla="*/ 3714 h 924"/>
                    <a:gd name="T80" fmla="*/ 125809 w 546"/>
                    <a:gd name="T81" fmla="*/ 3714 h 924"/>
                    <a:gd name="T82" fmla="*/ 125809 w 546"/>
                    <a:gd name="T83" fmla="*/ 3714 h 924"/>
                    <a:gd name="T84" fmla="*/ 125809 w 546"/>
                    <a:gd name="T85" fmla="*/ 3714 h 924"/>
                    <a:gd name="T86" fmla="*/ 125809 w 546"/>
                    <a:gd name="T87" fmla="*/ 3714 h 924"/>
                    <a:gd name="T88" fmla="*/ 125809 w 546"/>
                    <a:gd name="T89" fmla="*/ 3714 h 924"/>
                    <a:gd name="T90" fmla="*/ 125809 w 546"/>
                    <a:gd name="T91" fmla="*/ 3714 h 924"/>
                    <a:gd name="T92" fmla="*/ 125809 w 546"/>
                    <a:gd name="T93" fmla="*/ 3714 h 924"/>
                    <a:gd name="T94" fmla="*/ 125809 w 546"/>
                    <a:gd name="T95" fmla="*/ 3714 h 924"/>
                    <a:gd name="T96" fmla="*/ 125809 w 546"/>
                    <a:gd name="T97" fmla="*/ 3714 h 924"/>
                    <a:gd name="T98" fmla="*/ 125809 w 546"/>
                    <a:gd name="T99" fmla="*/ 3714 h 924"/>
                    <a:gd name="T100" fmla="*/ 125809 w 546"/>
                    <a:gd name="T101" fmla="*/ 3714 h 924"/>
                    <a:gd name="T102" fmla="*/ 125809 w 546"/>
                    <a:gd name="T103" fmla="*/ 3714 h 924"/>
                    <a:gd name="T104" fmla="*/ 125809 w 546"/>
                    <a:gd name="T105" fmla="*/ 3714 h 924"/>
                    <a:gd name="T106" fmla="*/ 125809 w 546"/>
                    <a:gd name="T107" fmla="*/ 3714 h 924"/>
                    <a:gd name="T108" fmla="*/ 125809 w 546"/>
                    <a:gd name="T109" fmla="*/ 3714 h 924"/>
                    <a:gd name="T110" fmla="*/ 125809 w 546"/>
                    <a:gd name="T111" fmla="*/ 3714 h 9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546"/>
                    <a:gd name="T169" fmla="*/ 0 h 924"/>
                    <a:gd name="T170" fmla="*/ 546 w 546"/>
                    <a:gd name="T171" fmla="*/ 924 h 9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546" h="924">
                      <a:moveTo>
                        <a:pt x="420" y="30"/>
                      </a:moveTo>
                      <a:lnTo>
                        <a:pt x="414" y="18"/>
                      </a:lnTo>
                      <a:lnTo>
                        <a:pt x="414" y="0"/>
                      </a:lnTo>
                      <a:lnTo>
                        <a:pt x="390" y="6"/>
                      </a:lnTo>
                      <a:lnTo>
                        <a:pt x="390" y="54"/>
                      </a:lnTo>
                      <a:lnTo>
                        <a:pt x="396" y="60"/>
                      </a:lnTo>
                      <a:lnTo>
                        <a:pt x="396" y="66"/>
                      </a:lnTo>
                      <a:lnTo>
                        <a:pt x="426" y="66"/>
                      </a:lnTo>
                      <a:lnTo>
                        <a:pt x="426" y="96"/>
                      </a:lnTo>
                      <a:lnTo>
                        <a:pt x="420" y="102"/>
                      </a:lnTo>
                      <a:lnTo>
                        <a:pt x="420" y="108"/>
                      </a:lnTo>
                      <a:lnTo>
                        <a:pt x="426" y="114"/>
                      </a:lnTo>
                      <a:lnTo>
                        <a:pt x="426" y="126"/>
                      </a:lnTo>
                      <a:lnTo>
                        <a:pt x="408" y="144"/>
                      </a:lnTo>
                      <a:lnTo>
                        <a:pt x="396" y="150"/>
                      </a:lnTo>
                      <a:lnTo>
                        <a:pt x="384" y="150"/>
                      </a:lnTo>
                      <a:lnTo>
                        <a:pt x="384" y="156"/>
                      </a:lnTo>
                      <a:lnTo>
                        <a:pt x="378" y="162"/>
                      </a:lnTo>
                      <a:lnTo>
                        <a:pt x="378" y="168"/>
                      </a:lnTo>
                      <a:lnTo>
                        <a:pt x="372" y="174"/>
                      </a:lnTo>
                      <a:lnTo>
                        <a:pt x="372" y="180"/>
                      </a:lnTo>
                      <a:lnTo>
                        <a:pt x="360" y="192"/>
                      </a:lnTo>
                      <a:lnTo>
                        <a:pt x="354" y="204"/>
                      </a:lnTo>
                      <a:lnTo>
                        <a:pt x="348" y="234"/>
                      </a:lnTo>
                      <a:lnTo>
                        <a:pt x="342" y="240"/>
                      </a:lnTo>
                      <a:lnTo>
                        <a:pt x="342" y="270"/>
                      </a:lnTo>
                      <a:lnTo>
                        <a:pt x="336" y="288"/>
                      </a:lnTo>
                      <a:lnTo>
                        <a:pt x="330" y="294"/>
                      </a:lnTo>
                      <a:lnTo>
                        <a:pt x="312" y="294"/>
                      </a:lnTo>
                      <a:lnTo>
                        <a:pt x="312" y="324"/>
                      </a:lnTo>
                      <a:lnTo>
                        <a:pt x="306" y="342"/>
                      </a:lnTo>
                      <a:lnTo>
                        <a:pt x="306" y="354"/>
                      </a:lnTo>
                      <a:lnTo>
                        <a:pt x="300" y="360"/>
                      </a:lnTo>
                      <a:lnTo>
                        <a:pt x="288" y="366"/>
                      </a:lnTo>
                      <a:lnTo>
                        <a:pt x="282" y="372"/>
                      </a:lnTo>
                      <a:lnTo>
                        <a:pt x="270" y="378"/>
                      </a:lnTo>
                      <a:lnTo>
                        <a:pt x="258" y="426"/>
                      </a:lnTo>
                      <a:lnTo>
                        <a:pt x="234" y="456"/>
                      </a:lnTo>
                      <a:lnTo>
                        <a:pt x="234" y="486"/>
                      </a:lnTo>
                      <a:lnTo>
                        <a:pt x="228" y="492"/>
                      </a:lnTo>
                      <a:lnTo>
                        <a:pt x="216" y="498"/>
                      </a:lnTo>
                      <a:lnTo>
                        <a:pt x="210" y="510"/>
                      </a:lnTo>
                      <a:lnTo>
                        <a:pt x="210" y="522"/>
                      </a:lnTo>
                      <a:lnTo>
                        <a:pt x="192" y="540"/>
                      </a:lnTo>
                      <a:lnTo>
                        <a:pt x="186" y="540"/>
                      </a:lnTo>
                      <a:lnTo>
                        <a:pt x="180" y="534"/>
                      </a:lnTo>
                      <a:lnTo>
                        <a:pt x="174" y="522"/>
                      </a:lnTo>
                      <a:lnTo>
                        <a:pt x="174" y="516"/>
                      </a:lnTo>
                      <a:lnTo>
                        <a:pt x="168" y="504"/>
                      </a:lnTo>
                      <a:lnTo>
                        <a:pt x="156" y="492"/>
                      </a:lnTo>
                      <a:lnTo>
                        <a:pt x="150" y="480"/>
                      </a:lnTo>
                      <a:lnTo>
                        <a:pt x="138" y="480"/>
                      </a:lnTo>
                      <a:lnTo>
                        <a:pt x="144" y="486"/>
                      </a:lnTo>
                      <a:lnTo>
                        <a:pt x="144" y="498"/>
                      </a:lnTo>
                      <a:lnTo>
                        <a:pt x="138" y="504"/>
                      </a:lnTo>
                      <a:lnTo>
                        <a:pt x="132" y="504"/>
                      </a:lnTo>
                      <a:lnTo>
                        <a:pt x="120" y="498"/>
                      </a:lnTo>
                      <a:lnTo>
                        <a:pt x="114" y="492"/>
                      </a:lnTo>
                      <a:lnTo>
                        <a:pt x="108" y="492"/>
                      </a:lnTo>
                      <a:lnTo>
                        <a:pt x="102" y="498"/>
                      </a:lnTo>
                      <a:lnTo>
                        <a:pt x="90" y="522"/>
                      </a:lnTo>
                      <a:lnTo>
                        <a:pt x="84" y="528"/>
                      </a:lnTo>
                      <a:lnTo>
                        <a:pt x="84" y="534"/>
                      </a:lnTo>
                      <a:lnTo>
                        <a:pt x="18" y="588"/>
                      </a:lnTo>
                      <a:lnTo>
                        <a:pt x="18" y="642"/>
                      </a:lnTo>
                      <a:lnTo>
                        <a:pt x="12" y="654"/>
                      </a:lnTo>
                      <a:lnTo>
                        <a:pt x="12" y="666"/>
                      </a:lnTo>
                      <a:lnTo>
                        <a:pt x="6" y="672"/>
                      </a:lnTo>
                      <a:lnTo>
                        <a:pt x="6" y="678"/>
                      </a:lnTo>
                      <a:lnTo>
                        <a:pt x="0" y="690"/>
                      </a:lnTo>
                      <a:lnTo>
                        <a:pt x="24" y="684"/>
                      </a:lnTo>
                      <a:lnTo>
                        <a:pt x="24" y="708"/>
                      </a:lnTo>
                      <a:lnTo>
                        <a:pt x="36" y="732"/>
                      </a:lnTo>
                      <a:lnTo>
                        <a:pt x="60" y="744"/>
                      </a:lnTo>
                      <a:lnTo>
                        <a:pt x="66" y="750"/>
                      </a:lnTo>
                      <a:lnTo>
                        <a:pt x="84" y="726"/>
                      </a:lnTo>
                      <a:lnTo>
                        <a:pt x="66" y="756"/>
                      </a:lnTo>
                      <a:lnTo>
                        <a:pt x="84" y="786"/>
                      </a:lnTo>
                      <a:lnTo>
                        <a:pt x="102" y="792"/>
                      </a:lnTo>
                      <a:lnTo>
                        <a:pt x="102" y="840"/>
                      </a:lnTo>
                      <a:lnTo>
                        <a:pt x="90" y="840"/>
                      </a:lnTo>
                      <a:lnTo>
                        <a:pt x="90" y="870"/>
                      </a:lnTo>
                      <a:lnTo>
                        <a:pt x="102" y="882"/>
                      </a:lnTo>
                      <a:lnTo>
                        <a:pt x="198" y="882"/>
                      </a:lnTo>
                      <a:lnTo>
                        <a:pt x="216" y="864"/>
                      </a:lnTo>
                      <a:lnTo>
                        <a:pt x="228" y="882"/>
                      </a:lnTo>
                      <a:lnTo>
                        <a:pt x="258" y="882"/>
                      </a:lnTo>
                      <a:lnTo>
                        <a:pt x="270" y="870"/>
                      </a:lnTo>
                      <a:lnTo>
                        <a:pt x="276" y="870"/>
                      </a:lnTo>
                      <a:lnTo>
                        <a:pt x="288" y="876"/>
                      </a:lnTo>
                      <a:lnTo>
                        <a:pt x="294" y="876"/>
                      </a:lnTo>
                      <a:lnTo>
                        <a:pt x="342" y="870"/>
                      </a:lnTo>
                      <a:lnTo>
                        <a:pt x="342" y="888"/>
                      </a:lnTo>
                      <a:lnTo>
                        <a:pt x="372" y="888"/>
                      </a:lnTo>
                      <a:lnTo>
                        <a:pt x="390" y="882"/>
                      </a:lnTo>
                      <a:lnTo>
                        <a:pt x="438" y="882"/>
                      </a:lnTo>
                      <a:lnTo>
                        <a:pt x="450" y="888"/>
                      </a:lnTo>
                      <a:lnTo>
                        <a:pt x="456" y="894"/>
                      </a:lnTo>
                      <a:lnTo>
                        <a:pt x="468" y="894"/>
                      </a:lnTo>
                      <a:lnTo>
                        <a:pt x="474" y="900"/>
                      </a:lnTo>
                      <a:lnTo>
                        <a:pt x="510" y="900"/>
                      </a:lnTo>
                      <a:lnTo>
                        <a:pt x="534" y="924"/>
                      </a:lnTo>
                      <a:lnTo>
                        <a:pt x="540" y="882"/>
                      </a:lnTo>
                      <a:lnTo>
                        <a:pt x="546" y="876"/>
                      </a:lnTo>
                      <a:lnTo>
                        <a:pt x="534" y="864"/>
                      </a:lnTo>
                      <a:lnTo>
                        <a:pt x="534" y="834"/>
                      </a:lnTo>
                      <a:lnTo>
                        <a:pt x="528" y="816"/>
                      </a:lnTo>
                      <a:lnTo>
                        <a:pt x="516" y="810"/>
                      </a:lnTo>
                      <a:lnTo>
                        <a:pt x="510" y="798"/>
                      </a:lnTo>
                      <a:lnTo>
                        <a:pt x="498" y="792"/>
                      </a:lnTo>
                      <a:lnTo>
                        <a:pt x="486" y="780"/>
                      </a:lnTo>
                      <a:lnTo>
                        <a:pt x="474" y="756"/>
                      </a:lnTo>
                      <a:lnTo>
                        <a:pt x="468" y="750"/>
                      </a:lnTo>
                      <a:lnTo>
                        <a:pt x="468" y="708"/>
                      </a:lnTo>
                      <a:lnTo>
                        <a:pt x="462" y="708"/>
                      </a:lnTo>
                      <a:lnTo>
                        <a:pt x="444" y="690"/>
                      </a:lnTo>
                      <a:lnTo>
                        <a:pt x="438" y="690"/>
                      </a:lnTo>
                      <a:lnTo>
                        <a:pt x="438" y="642"/>
                      </a:lnTo>
                      <a:lnTo>
                        <a:pt x="420" y="630"/>
                      </a:lnTo>
                      <a:lnTo>
                        <a:pt x="432" y="618"/>
                      </a:lnTo>
                      <a:lnTo>
                        <a:pt x="432" y="582"/>
                      </a:lnTo>
                      <a:lnTo>
                        <a:pt x="426" y="582"/>
                      </a:lnTo>
                      <a:lnTo>
                        <a:pt x="414" y="576"/>
                      </a:lnTo>
                      <a:lnTo>
                        <a:pt x="414" y="570"/>
                      </a:lnTo>
                      <a:lnTo>
                        <a:pt x="426" y="558"/>
                      </a:lnTo>
                      <a:lnTo>
                        <a:pt x="438" y="552"/>
                      </a:lnTo>
                      <a:lnTo>
                        <a:pt x="444" y="546"/>
                      </a:lnTo>
                      <a:lnTo>
                        <a:pt x="450" y="546"/>
                      </a:lnTo>
                      <a:lnTo>
                        <a:pt x="456" y="510"/>
                      </a:lnTo>
                      <a:lnTo>
                        <a:pt x="462" y="510"/>
                      </a:lnTo>
                      <a:lnTo>
                        <a:pt x="468" y="498"/>
                      </a:lnTo>
                      <a:lnTo>
                        <a:pt x="468" y="480"/>
                      </a:lnTo>
                      <a:lnTo>
                        <a:pt x="474" y="474"/>
                      </a:lnTo>
                      <a:lnTo>
                        <a:pt x="480" y="462"/>
                      </a:lnTo>
                      <a:lnTo>
                        <a:pt x="492" y="450"/>
                      </a:lnTo>
                      <a:lnTo>
                        <a:pt x="498" y="450"/>
                      </a:lnTo>
                      <a:lnTo>
                        <a:pt x="498" y="438"/>
                      </a:lnTo>
                      <a:lnTo>
                        <a:pt x="492" y="420"/>
                      </a:lnTo>
                      <a:lnTo>
                        <a:pt x="486" y="408"/>
                      </a:lnTo>
                      <a:lnTo>
                        <a:pt x="486" y="390"/>
                      </a:lnTo>
                      <a:lnTo>
                        <a:pt x="474" y="366"/>
                      </a:lnTo>
                      <a:lnTo>
                        <a:pt x="462" y="354"/>
                      </a:lnTo>
                      <a:lnTo>
                        <a:pt x="450" y="348"/>
                      </a:lnTo>
                      <a:lnTo>
                        <a:pt x="432" y="336"/>
                      </a:lnTo>
                      <a:lnTo>
                        <a:pt x="420" y="324"/>
                      </a:lnTo>
                      <a:lnTo>
                        <a:pt x="414" y="312"/>
                      </a:lnTo>
                      <a:lnTo>
                        <a:pt x="402" y="300"/>
                      </a:lnTo>
                      <a:lnTo>
                        <a:pt x="390" y="276"/>
                      </a:lnTo>
                      <a:lnTo>
                        <a:pt x="390" y="264"/>
                      </a:lnTo>
                      <a:lnTo>
                        <a:pt x="396" y="258"/>
                      </a:lnTo>
                      <a:lnTo>
                        <a:pt x="408" y="252"/>
                      </a:lnTo>
                      <a:lnTo>
                        <a:pt x="504" y="252"/>
                      </a:lnTo>
                      <a:lnTo>
                        <a:pt x="486" y="234"/>
                      </a:lnTo>
                      <a:lnTo>
                        <a:pt x="480" y="222"/>
                      </a:lnTo>
                      <a:lnTo>
                        <a:pt x="468" y="216"/>
                      </a:lnTo>
                      <a:lnTo>
                        <a:pt x="462" y="204"/>
                      </a:lnTo>
                      <a:lnTo>
                        <a:pt x="462" y="186"/>
                      </a:lnTo>
                      <a:lnTo>
                        <a:pt x="456" y="168"/>
                      </a:lnTo>
                      <a:lnTo>
                        <a:pt x="456" y="132"/>
                      </a:lnTo>
                      <a:lnTo>
                        <a:pt x="462" y="132"/>
                      </a:lnTo>
                      <a:lnTo>
                        <a:pt x="462" y="96"/>
                      </a:lnTo>
                      <a:lnTo>
                        <a:pt x="456" y="84"/>
                      </a:lnTo>
                      <a:lnTo>
                        <a:pt x="444" y="78"/>
                      </a:lnTo>
                      <a:lnTo>
                        <a:pt x="450" y="42"/>
                      </a:lnTo>
                      <a:lnTo>
                        <a:pt x="444" y="42"/>
                      </a:lnTo>
                      <a:lnTo>
                        <a:pt x="438" y="36"/>
                      </a:lnTo>
                      <a:lnTo>
                        <a:pt x="426" y="36"/>
                      </a:lnTo>
                      <a:lnTo>
                        <a:pt x="420" y="3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6" name="Cambodia"/>
                <p:cNvSpPr>
                  <a:spLocks/>
                </p:cNvSpPr>
                <p:nvPr/>
              </p:nvSpPr>
              <p:spPr bwMode="gray">
                <a:xfrm>
                  <a:off x="4400" y="2917"/>
                  <a:ext cx="93" cy="46"/>
                </a:xfrm>
                <a:custGeom>
                  <a:avLst/>
                  <a:gdLst>
                    <a:gd name="T0" fmla="*/ 122224 w 378"/>
                    <a:gd name="T1" fmla="*/ 3619 h 336"/>
                    <a:gd name="T2" fmla="*/ 122224 w 378"/>
                    <a:gd name="T3" fmla="*/ 3619 h 336"/>
                    <a:gd name="T4" fmla="*/ 122224 w 378"/>
                    <a:gd name="T5" fmla="*/ 3619 h 336"/>
                    <a:gd name="T6" fmla="*/ 122224 w 378"/>
                    <a:gd name="T7" fmla="*/ 3619 h 336"/>
                    <a:gd name="T8" fmla="*/ 122224 w 378"/>
                    <a:gd name="T9" fmla="*/ 3619 h 336"/>
                    <a:gd name="T10" fmla="*/ 122224 w 378"/>
                    <a:gd name="T11" fmla="*/ 3619 h 336"/>
                    <a:gd name="T12" fmla="*/ 122224 w 378"/>
                    <a:gd name="T13" fmla="*/ 3619 h 336"/>
                    <a:gd name="T14" fmla="*/ 122224 w 378"/>
                    <a:gd name="T15" fmla="*/ 3619 h 336"/>
                    <a:gd name="T16" fmla="*/ 122224 w 378"/>
                    <a:gd name="T17" fmla="*/ 3619 h 336"/>
                    <a:gd name="T18" fmla="*/ 122224 w 378"/>
                    <a:gd name="T19" fmla="*/ 3619 h 336"/>
                    <a:gd name="T20" fmla="*/ 122224 w 378"/>
                    <a:gd name="T21" fmla="*/ 3619 h 336"/>
                    <a:gd name="T22" fmla="*/ 122224 w 378"/>
                    <a:gd name="T23" fmla="*/ 3619 h 336"/>
                    <a:gd name="T24" fmla="*/ 122224 w 378"/>
                    <a:gd name="T25" fmla="*/ 3619 h 336"/>
                    <a:gd name="T26" fmla="*/ 122224 w 378"/>
                    <a:gd name="T27" fmla="*/ 3619 h 336"/>
                    <a:gd name="T28" fmla="*/ 0 w 378"/>
                    <a:gd name="T29" fmla="*/ 3619 h 336"/>
                    <a:gd name="T30" fmla="*/ 122224 w 378"/>
                    <a:gd name="T31" fmla="*/ 3619 h 336"/>
                    <a:gd name="T32" fmla="*/ 122224 w 378"/>
                    <a:gd name="T33" fmla="*/ 3619 h 336"/>
                    <a:gd name="T34" fmla="*/ 122224 w 378"/>
                    <a:gd name="T35" fmla="*/ 3619 h 336"/>
                    <a:gd name="T36" fmla="*/ 122224 w 378"/>
                    <a:gd name="T37" fmla="*/ 3619 h 336"/>
                    <a:gd name="T38" fmla="*/ 122224 w 378"/>
                    <a:gd name="T39" fmla="*/ 3619 h 336"/>
                    <a:gd name="T40" fmla="*/ 122224 w 378"/>
                    <a:gd name="T41" fmla="*/ 3619 h 336"/>
                    <a:gd name="T42" fmla="*/ 122224 w 378"/>
                    <a:gd name="T43" fmla="*/ 3619 h 336"/>
                    <a:gd name="T44" fmla="*/ 122224 w 378"/>
                    <a:gd name="T45" fmla="*/ 3619 h 336"/>
                    <a:gd name="T46" fmla="*/ 122224 w 378"/>
                    <a:gd name="T47" fmla="*/ 3619 h 336"/>
                    <a:gd name="T48" fmla="*/ 122224 w 378"/>
                    <a:gd name="T49" fmla="*/ 3619 h 336"/>
                    <a:gd name="T50" fmla="*/ 122224 w 378"/>
                    <a:gd name="T51" fmla="*/ 3619 h 336"/>
                    <a:gd name="T52" fmla="*/ 122224 w 378"/>
                    <a:gd name="T53" fmla="*/ 3619 h 336"/>
                    <a:gd name="T54" fmla="*/ 122224 w 378"/>
                    <a:gd name="T55" fmla="*/ 3619 h 336"/>
                    <a:gd name="T56" fmla="*/ 122224 w 378"/>
                    <a:gd name="T57" fmla="*/ 3619 h 336"/>
                    <a:gd name="T58" fmla="*/ 122224 w 378"/>
                    <a:gd name="T59" fmla="*/ 3619 h 336"/>
                    <a:gd name="T60" fmla="*/ 122224 w 378"/>
                    <a:gd name="T61" fmla="*/ 3619 h 336"/>
                    <a:gd name="T62" fmla="*/ 122224 w 378"/>
                    <a:gd name="T63" fmla="*/ 3619 h 336"/>
                    <a:gd name="T64" fmla="*/ 122224 w 378"/>
                    <a:gd name="T65" fmla="*/ 3619 h 336"/>
                    <a:gd name="T66" fmla="*/ 122224 w 378"/>
                    <a:gd name="T67" fmla="*/ 3619 h 336"/>
                    <a:gd name="T68" fmla="*/ 122224 w 378"/>
                    <a:gd name="T69" fmla="*/ 3619 h 336"/>
                    <a:gd name="T70" fmla="*/ 122224 w 378"/>
                    <a:gd name="T71" fmla="*/ 3619 h 336"/>
                    <a:gd name="T72" fmla="*/ 122224 w 378"/>
                    <a:gd name="T73" fmla="*/ 3619 h 336"/>
                    <a:gd name="T74" fmla="*/ 122224 w 378"/>
                    <a:gd name="T75" fmla="*/ 3619 h 336"/>
                    <a:gd name="T76" fmla="*/ 122224 w 378"/>
                    <a:gd name="T77" fmla="*/ 3619 h 336"/>
                    <a:gd name="T78" fmla="*/ 122224 w 378"/>
                    <a:gd name="T79" fmla="*/ 3619 h 336"/>
                    <a:gd name="T80" fmla="*/ 122224 w 378"/>
                    <a:gd name="T81" fmla="*/ 3619 h 336"/>
                    <a:gd name="T82" fmla="*/ 122224 w 378"/>
                    <a:gd name="T83" fmla="*/ 3619 h 336"/>
                    <a:gd name="T84" fmla="*/ 122224 w 378"/>
                    <a:gd name="T85" fmla="*/ 3619 h 336"/>
                    <a:gd name="T86" fmla="*/ 122224 w 378"/>
                    <a:gd name="T87" fmla="*/ 3619 h 336"/>
                    <a:gd name="T88" fmla="*/ 122224 w 378"/>
                    <a:gd name="T89" fmla="*/ 3619 h 336"/>
                    <a:gd name="T90" fmla="*/ 122224 w 378"/>
                    <a:gd name="T91" fmla="*/ 3619 h 336"/>
                    <a:gd name="T92" fmla="*/ 122224 w 378"/>
                    <a:gd name="T93" fmla="*/ 3619 h 336"/>
                    <a:gd name="T94" fmla="*/ 122224 w 378"/>
                    <a:gd name="T95" fmla="*/ 0 h 3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378"/>
                    <a:gd name="T145" fmla="*/ 0 h 336"/>
                    <a:gd name="T146" fmla="*/ 378 w 378"/>
                    <a:gd name="T147" fmla="*/ 336 h 3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378" h="336">
                      <a:moveTo>
                        <a:pt x="324" y="0"/>
                      </a:moveTo>
                      <a:lnTo>
                        <a:pt x="312" y="12"/>
                      </a:lnTo>
                      <a:lnTo>
                        <a:pt x="276" y="0"/>
                      </a:lnTo>
                      <a:lnTo>
                        <a:pt x="264" y="12"/>
                      </a:lnTo>
                      <a:lnTo>
                        <a:pt x="246" y="24"/>
                      </a:lnTo>
                      <a:lnTo>
                        <a:pt x="258" y="36"/>
                      </a:lnTo>
                      <a:lnTo>
                        <a:pt x="258" y="48"/>
                      </a:lnTo>
                      <a:lnTo>
                        <a:pt x="252" y="54"/>
                      </a:lnTo>
                      <a:lnTo>
                        <a:pt x="240" y="54"/>
                      </a:lnTo>
                      <a:lnTo>
                        <a:pt x="228" y="42"/>
                      </a:lnTo>
                      <a:lnTo>
                        <a:pt x="228" y="36"/>
                      </a:lnTo>
                      <a:lnTo>
                        <a:pt x="222" y="36"/>
                      </a:lnTo>
                      <a:lnTo>
                        <a:pt x="216" y="30"/>
                      </a:lnTo>
                      <a:lnTo>
                        <a:pt x="192" y="30"/>
                      </a:lnTo>
                      <a:lnTo>
                        <a:pt x="192" y="18"/>
                      </a:lnTo>
                      <a:lnTo>
                        <a:pt x="186" y="18"/>
                      </a:lnTo>
                      <a:lnTo>
                        <a:pt x="186" y="24"/>
                      </a:lnTo>
                      <a:lnTo>
                        <a:pt x="180" y="18"/>
                      </a:lnTo>
                      <a:lnTo>
                        <a:pt x="168" y="12"/>
                      </a:lnTo>
                      <a:lnTo>
                        <a:pt x="138" y="12"/>
                      </a:lnTo>
                      <a:lnTo>
                        <a:pt x="126" y="18"/>
                      </a:lnTo>
                      <a:lnTo>
                        <a:pt x="114" y="18"/>
                      </a:lnTo>
                      <a:lnTo>
                        <a:pt x="108" y="12"/>
                      </a:lnTo>
                      <a:lnTo>
                        <a:pt x="72" y="12"/>
                      </a:lnTo>
                      <a:lnTo>
                        <a:pt x="54" y="18"/>
                      </a:lnTo>
                      <a:lnTo>
                        <a:pt x="42" y="24"/>
                      </a:lnTo>
                      <a:lnTo>
                        <a:pt x="36" y="30"/>
                      </a:lnTo>
                      <a:lnTo>
                        <a:pt x="30" y="42"/>
                      </a:lnTo>
                      <a:lnTo>
                        <a:pt x="30" y="48"/>
                      </a:lnTo>
                      <a:lnTo>
                        <a:pt x="0" y="78"/>
                      </a:lnTo>
                      <a:lnTo>
                        <a:pt x="6" y="114"/>
                      </a:lnTo>
                      <a:lnTo>
                        <a:pt x="18" y="126"/>
                      </a:lnTo>
                      <a:lnTo>
                        <a:pt x="18" y="156"/>
                      </a:lnTo>
                      <a:lnTo>
                        <a:pt x="30" y="168"/>
                      </a:lnTo>
                      <a:lnTo>
                        <a:pt x="30" y="198"/>
                      </a:lnTo>
                      <a:lnTo>
                        <a:pt x="42" y="210"/>
                      </a:lnTo>
                      <a:lnTo>
                        <a:pt x="48" y="222"/>
                      </a:lnTo>
                      <a:lnTo>
                        <a:pt x="54" y="228"/>
                      </a:lnTo>
                      <a:lnTo>
                        <a:pt x="54" y="234"/>
                      </a:lnTo>
                      <a:lnTo>
                        <a:pt x="42" y="246"/>
                      </a:lnTo>
                      <a:lnTo>
                        <a:pt x="54" y="270"/>
                      </a:lnTo>
                      <a:lnTo>
                        <a:pt x="60" y="276"/>
                      </a:lnTo>
                      <a:lnTo>
                        <a:pt x="72" y="282"/>
                      </a:lnTo>
                      <a:lnTo>
                        <a:pt x="78" y="282"/>
                      </a:lnTo>
                      <a:lnTo>
                        <a:pt x="90" y="270"/>
                      </a:lnTo>
                      <a:lnTo>
                        <a:pt x="90" y="264"/>
                      </a:lnTo>
                      <a:lnTo>
                        <a:pt x="90" y="288"/>
                      </a:lnTo>
                      <a:lnTo>
                        <a:pt x="96" y="300"/>
                      </a:lnTo>
                      <a:lnTo>
                        <a:pt x="102" y="306"/>
                      </a:lnTo>
                      <a:lnTo>
                        <a:pt x="114" y="306"/>
                      </a:lnTo>
                      <a:lnTo>
                        <a:pt x="120" y="300"/>
                      </a:lnTo>
                      <a:lnTo>
                        <a:pt x="132" y="300"/>
                      </a:lnTo>
                      <a:lnTo>
                        <a:pt x="138" y="306"/>
                      </a:lnTo>
                      <a:lnTo>
                        <a:pt x="138" y="312"/>
                      </a:lnTo>
                      <a:lnTo>
                        <a:pt x="150" y="336"/>
                      </a:lnTo>
                      <a:lnTo>
                        <a:pt x="168" y="336"/>
                      </a:lnTo>
                      <a:lnTo>
                        <a:pt x="180" y="324"/>
                      </a:lnTo>
                      <a:lnTo>
                        <a:pt x="192" y="318"/>
                      </a:lnTo>
                      <a:lnTo>
                        <a:pt x="210" y="318"/>
                      </a:lnTo>
                      <a:lnTo>
                        <a:pt x="222" y="312"/>
                      </a:lnTo>
                      <a:lnTo>
                        <a:pt x="222" y="306"/>
                      </a:lnTo>
                      <a:lnTo>
                        <a:pt x="216" y="300"/>
                      </a:lnTo>
                      <a:lnTo>
                        <a:pt x="210" y="300"/>
                      </a:lnTo>
                      <a:lnTo>
                        <a:pt x="204" y="294"/>
                      </a:lnTo>
                      <a:lnTo>
                        <a:pt x="240" y="294"/>
                      </a:lnTo>
                      <a:lnTo>
                        <a:pt x="240" y="288"/>
                      </a:lnTo>
                      <a:lnTo>
                        <a:pt x="246" y="282"/>
                      </a:lnTo>
                      <a:lnTo>
                        <a:pt x="258" y="282"/>
                      </a:lnTo>
                      <a:lnTo>
                        <a:pt x="270" y="288"/>
                      </a:lnTo>
                      <a:lnTo>
                        <a:pt x="276" y="294"/>
                      </a:lnTo>
                      <a:lnTo>
                        <a:pt x="288" y="300"/>
                      </a:lnTo>
                      <a:lnTo>
                        <a:pt x="294" y="306"/>
                      </a:lnTo>
                      <a:lnTo>
                        <a:pt x="294" y="294"/>
                      </a:lnTo>
                      <a:lnTo>
                        <a:pt x="276" y="276"/>
                      </a:lnTo>
                      <a:lnTo>
                        <a:pt x="264" y="252"/>
                      </a:lnTo>
                      <a:lnTo>
                        <a:pt x="264" y="228"/>
                      </a:lnTo>
                      <a:lnTo>
                        <a:pt x="306" y="228"/>
                      </a:lnTo>
                      <a:lnTo>
                        <a:pt x="306" y="204"/>
                      </a:lnTo>
                      <a:lnTo>
                        <a:pt x="336" y="204"/>
                      </a:lnTo>
                      <a:lnTo>
                        <a:pt x="336" y="186"/>
                      </a:lnTo>
                      <a:lnTo>
                        <a:pt x="342" y="180"/>
                      </a:lnTo>
                      <a:lnTo>
                        <a:pt x="360" y="180"/>
                      </a:lnTo>
                      <a:lnTo>
                        <a:pt x="372" y="186"/>
                      </a:lnTo>
                      <a:lnTo>
                        <a:pt x="372" y="156"/>
                      </a:lnTo>
                      <a:lnTo>
                        <a:pt x="366" y="150"/>
                      </a:lnTo>
                      <a:lnTo>
                        <a:pt x="366" y="120"/>
                      </a:lnTo>
                      <a:lnTo>
                        <a:pt x="360" y="114"/>
                      </a:lnTo>
                      <a:lnTo>
                        <a:pt x="360" y="102"/>
                      </a:lnTo>
                      <a:lnTo>
                        <a:pt x="366" y="102"/>
                      </a:lnTo>
                      <a:lnTo>
                        <a:pt x="378" y="90"/>
                      </a:lnTo>
                      <a:lnTo>
                        <a:pt x="378" y="84"/>
                      </a:lnTo>
                      <a:lnTo>
                        <a:pt x="366" y="60"/>
                      </a:lnTo>
                      <a:lnTo>
                        <a:pt x="354" y="48"/>
                      </a:lnTo>
                      <a:lnTo>
                        <a:pt x="348" y="48"/>
                      </a:lnTo>
                      <a:lnTo>
                        <a:pt x="348" y="6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7" name="Burundi"/>
                <p:cNvSpPr>
                  <a:spLocks/>
                </p:cNvSpPr>
                <p:nvPr/>
              </p:nvSpPr>
              <p:spPr bwMode="gray">
                <a:xfrm>
                  <a:off x="3128" y="3104"/>
                  <a:ext cx="32" cy="23"/>
                </a:xfrm>
                <a:custGeom>
                  <a:avLst/>
                  <a:gdLst>
                    <a:gd name="T0" fmla="*/ 112277 w 132"/>
                    <a:gd name="T1" fmla="*/ 3619 h 168"/>
                    <a:gd name="T2" fmla="*/ 112277 w 132"/>
                    <a:gd name="T3" fmla="*/ 3619 h 168"/>
                    <a:gd name="T4" fmla="*/ 112277 w 132"/>
                    <a:gd name="T5" fmla="*/ 3619 h 168"/>
                    <a:gd name="T6" fmla="*/ 112277 w 132"/>
                    <a:gd name="T7" fmla="*/ 3619 h 168"/>
                    <a:gd name="T8" fmla="*/ 112277 w 132"/>
                    <a:gd name="T9" fmla="*/ 3619 h 168"/>
                    <a:gd name="T10" fmla="*/ 112277 w 132"/>
                    <a:gd name="T11" fmla="*/ 3619 h 168"/>
                    <a:gd name="T12" fmla="*/ 112277 w 132"/>
                    <a:gd name="T13" fmla="*/ 3619 h 168"/>
                    <a:gd name="T14" fmla="*/ 112277 w 132"/>
                    <a:gd name="T15" fmla="*/ 3619 h 168"/>
                    <a:gd name="T16" fmla="*/ 112277 w 132"/>
                    <a:gd name="T17" fmla="*/ 3619 h 168"/>
                    <a:gd name="T18" fmla="*/ 112277 w 132"/>
                    <a:gd name="T19" fmla="*/ 3619 h 168"/>
                    <a:gd name="T20" fmla="*/ 112277 w 132"/>
                    <a:gd name="T21" fmla="*/ 3619 h 168"/>
                    <a:gd name="T22" fmla="*/ 112277 w 132"/>
                    <a:gd name="T23" fmla="*/ 3619 h 168"/>
                    <a:gd name="T24" fmla="*/ 112277 w 132"/>
                    <a:gd name="T25" fmla="*/ 3619 h 168"/>
                    <a:gd name="T26" fmla="*/ 112277 w 132"/>
                    <a:gd name="T27" fmla="*/ 3619 h 168"/>
                    <a:gd name="T28" fmla="*/ 112277 w 132"/>
                    <a:gd name="T29" fmla="*/ 3619 h 168"/>
                    <a:gd name="T30" fmla="*/ 112277 w 132"/>
                    <a:gd name="T31" fmla="*/ 3619 h 168"/>
                    <a:gd name="T32" fmla="*/ 112277 w 132"/>
                    <a:gd name="T33" fmla="*/ 3619 h 168"/>
                    <a:gd name="T34" fmla="*/ 112277 w 132"/>
                    <a:gd name="T35" fmla="*/ 3619 h 168"/>
                    <a:gd name="T36" fmla="*/ 112277 w 132"/>
                    <a:gd name="T37" fmla="*/ 3619 h 168"/>
                    <a:gd name="T38" fmla="*/ 112277 w 132"/>
                    <a:gd name="T39" fmla="*/ 3619 h 168"/>
                    <a:gd name="T40" fmla="*/ 112277 w 132"/>
                    <a:gd name="T41" fmla="*/ 3619 h 168"/>
                    <a:gd name="T42" fmla="*/ 112277 w 132"/>
                    <a:gd name="T43" fmla="*/ 3619 h 168"/>
                    <a:gd name="T44" fmla="*/ 112277 w 132"/>
                    <a:gd name="T45" fmla="*/ 3619 h 168"/>
                    <a:gd name="T46" fmla="*/ 112277 w 132"/>
                    <a:gd name="T47" fmla="*/ 0 h 168"/>
                    <a:gd name="T48" fmla="*/ 112277 w 132"/>
                    <a:gd name="T49" fmla="*/ 0 h 168"/>
                    <a:gd name="T50" fmla="*/ 112277 w 132"/>
                    <a:gd name="T51" fmla="*/ 0 h 168"/>
                    <a:gd name="T52" fmla="*/ 112277 w 132"/>
                    <a:gd name="T53" fmla="*/ 3619 h 168"/>
                    <a:gd name="T54" fmla="*/ 112277 w 132"/>
                    <a:gd name="T55" fmla="*/ 3619 h 168"/>
                    <a:gd name="T56" fmla="*/ 112277 w 132"/>
                    <a:gd name="T57" fmla="*/ 3619 h 168"/>
                    <a:gd name="T58" fmla="*/ 112277 w 132"/>
                    <a:gd name="T59" fmla="*/ 3619 h 168"/>
                    <a:gd name="T60" fmla="*/ 112277 w 132"/>
                    <a:gd name="T61" fmla="*/ 3619 h 168"/>
                    <a:gd name="T62" fmla="*/ 112277 w 132"/>
                    <a:gd name="T63" fmla="*/ 3619 h 168"/>
                    <a:gd name="T64" fmla="*/ 0 w 132"/>
                    <a:gd name="T65" fmla="*/ 3619 h 168"/>
                    <a:gd name="T66" fmla="*/ 112277 w 132"/>
                    <a:gd name="T67" fmla="*/ 3619 h 168"/>
                    <a:gd name="T68" fmla="*/ 112277 w 132"/>
                    <a:gd name="T69" fmla="*/ 3619 h 168"/>
                    <a:gd name="T70" fmla="*/ 112277 w 132"/>
                    <a:gd name="T71" fmla="*/ 3619 h 168"/>
                    <a:gd name="T72" fmla="*/ 112277 w 132"/>
                    <a:gd name="T73" fmla="*/ 3619 h 168"/>
                    <a:gd name="T74" fmla="*/ 112277 w 132"/>
                    <a:gd name="T75" fmla="*/ 3619 h 16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2"/>
                    <a:gd name="T115" fmla="*/ 0 h 168"/>
                    <a:gd name="T116" fmla="*/ 132 w 132"/>
                    <a:gd name="T117" fmla="*/ 168 h 16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2" h="168">
                      <a:moveTo>
                        <a:pt x="36" y="72"/>
                      </a:moveTo>
                      <a:lnTo>
                        <a:pt x="36" y="96"/>
                      </a:lnTo>
                      <a:lnTo>
                        <a:pt x="30" y="102"/>
                      </a:lnTo>
                      <a:lnTo>
                        <a:pt x="30" y="138"/>
                      </a:lnTo>
                      <a:lnTo>
                        <a:pt x="36" y="156"/>
                      </a:lnTo>
                      <a:lnTo>
                        <a:pt x="42" y="168"/>
                      </a:lnTo>
                      <a:lnTo>
                        <a:pt x="54" y="168"/>
                      </a:lnTo>
                      <a:lnTo>
                        <a:pt x="60" y="162"/>
                      </a:lnTo>
                      <a:lnTo>
                        <a:pt x="72" y="156"/>
                      </a:lnTo>
                      <a:lnTo>
                        <a:pt x="84" y="144"/>
                      </a:lnTo>
                      <a:lnTo>
                        <a:pt x="90" y="132"/>
                      </a:lnTo>
                      <a:lnTo>
                        <a:pt x="90" y="114"/>
                      </a:lnTo>
                      <a:lnTo>
                        <a:pt x="96" y="102"/>
                      </a:lnTo>
                      <a:lnTo>
                        <a:pt x="114" y="84"/>
                      </a:lnTo>
                      <a:lnTo>
                        <a:pt x="126" y="84"/>
                      </a:lnTo>
                      <a:lnTo>
                        <a:pt x="120" y="72"/>
                      </a:lnTo>
                      <a:lnTo>
                        <a:pt x="132" y="66"/>
                      </a:lnTo>
                      <a:lnTo>
                        <a:pt x="132" y="48"/>
                      </a:lnTo>
                      <a:lnTo>
                        <a:pt x="114" y="48"/>
                      </a:lnTo>
                      <a:lnTo>
                        <a:pt x="108" y="42"/>
                      </a:lnTo>
                      <a:lnTo>
                        <a:pt x="102" y="42"/>
                      </a:lnTo>
                      <a:lnTo>
                        <a:pt x="102" y="24"/>
                      </a:lnTo>
                      <a:lnTo>
                        <a:pt x="108" y="12"/>
                      </a:lnTo>
                      <a:lnTo>
                        <a:pt x="108" y="0"/>
                      </a:lnTo>
                      <a:lnTo>
                        <a:pt x="120" y="0"/>
                      </a:lnTo>
                      <a:lnTo>
                        <a:pt x="66" y="0"/>
                      </a:lnTo>
                      <a:lnTo>
                        <a:pt x="60" y="24"/>
                      </a:lnTo>
                      <a:lnTo>
                        <a:pt x="48" y="30"/>
                      </a:lnTo>
                      <a:lnTo>
                        <a:pt x="42" y="36"/>
                      </a:lnTo>
                      <a:lnTo>
                        <a:pt x="30" y="36"/>
                      </a:lnTo>
                      <a:lnTo>
                        <a:pt x="24" y="3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12" y="48"/>
                      </a:lnTo>
                      <a:lnTo>
                        <a:pt x="18" y="54"/>
                      </a:lnTo>
                      <a:lnTo>
                        <a:pt x="30" y="60"/>
                      </a:lnTo>
                      <a:lnTo>
                        <a:pt x="36" y="66"/>
                      </a:lnTo>
                      <a:lnTo>
                        <a:pt x="36" y="7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8" name="Burkina Faso"/>
                <p:cNvSpPr>
                  <a:spLocks/>
                </p:cNvSpPr>
                <p:nvPr/>
              </p:nvSpPr>
              <p:spPr bwMode="gray">
                <a:xfrm>
                  <a:off x="2524" y="2911"/>
                  <a:ext cx="141" cy="62"/>
                </a:xfrm>
                <a:custGeom>
                  <a:avLst/>
                  <a:gdLst>
                    <a:gd name="T0" fmla="*/ 126030 w 570"/>
                    <a:gd name="T1" fmla="*/ 3754 h 450"/>
                    <a:gd name="T2" fmla="*/ 126030 w 570"/>
                    <a:gd name="T3" fmla="*/ 3754 h 450"/>
                    <a:gd name="T4" fmla="*/ 126030 w 570"/>
                    <a:gd name="T5" fmla="*/ 3754 h 450"/>
                    <a:gd name="T6" fmla="*/ 126030 w 570"/>
                    <a:gd name="T7" fmla="*/ 3754 h 450"/>
                    <a:gd name="T8" fmla="*/ 126030 w 570"/>
                    <a:gd name="T9" fmla="*/ 3754 h 450"/>
                    <a:gd name="T10" fmla="*/ 126030 w 570"/>
                    <a:gd name="T11" fmla="*/ 3754 h 450"/>
                    <a:gd name="T12" fmla="*/ 126030 w 570"/>
                    <a:gd name="T13" fmla="*/ 3754 h 450"/>
                    <a:gd name="T14" fmla="*/ 126030 w 570"/>
                    <a:gd name="T15" fmla="*/ 3754 h 450"/>
                    <a:gd name="T16" fmla="*/ 126030 w 570"/>
                    <a:gd name="T17" fmla="*/ 3754 h 450"/>
                    <a:gd name="T18" fmla="*/ 126030 w 570"/>
                    <a:gd name="T19" fmla="*/ 3754 h 450"/>
                    <a:gd name="T20" fmla="*/ 126030 w 570"/>
                    <a:gd name="T21" fmla="*/ 3754 h 450"/>
                    <a:gd name="T22" fmla="*/ 126030 w 570"/>
                    <a:gd name="T23" fmla="*/ 3754 h 450"/>
                    <a:gd name="T24" fmla="*/ 126030 w 570"/>
                    <a:gd name="T25" fmla="*/ 3754 h 450"/>
                    <a:gd name="T26" fmla="*/ 126030 w 570"/>
                    <a:gd name="T27" fmla="*/ 3754 h 450"/>
                    <a:gd name="T28" fmla="*/ 126030 w 570"/>
                    <a:gd name="T29" fmla="*/ 3754 h 450"/>
                    <a:gd name="T30" fmla="*/ 126030 w 570"/>
                    <a:gd name="T31" fmla="*/ 3754 h 450"/>
                    <a:gd name="T32" fmla="*/ 126030 w 570"/>
                    <a:gd name="T33" fmla="*/ 3754 h 450"/>
                    <a:gd name="T34" fmla="*/ 126030 w 570"/>
                    <a:gd name="T35" fmla="*/ 3754 h 450"/>
                    <a:gd name="T36" fmla="*/ 126030 w 570"/>
                    <a:gd name="T37" fmla="*/ 3754 h 450"/>
                    <a:gd name="T38" fmla="*/ 126030 w 570"/>
                    <a:gd name="T39" fmla="*/ 3754 h 450"/>
                    <a:gd name="T40" fmla="*/ 126030 w 570"/>
                    <a:gd name="T41" fmla="*/ 3754 h 450"/>
                    <a:gd name="T42" fmla="*/ 126030 w 570"/>
                    <a:gd name="T43" fmla="*/ 3754 h 450"/>
                    <a:gd name="T44" fmla="*/ 126030 w 570"/>
                    <a:gd name="T45" fmla="*/ 3754 h 450"/>
                    <a:gd name="T46" fmla="*/ 126030 w 570"/>
                    <a:gd name="T47" fmla="*/ 3754 h 450"/>
                    <a:gd name="T48" fmla="*/ 126030 w 570"/>
                    <a:gd name="T49" fmla="*/ 3754 h 450"/>
                    <a:gd name="T50" fmla="*/ 126030 w 570"/>
                    <a:gd name="T51" fmla="*/ 3754 h 450"/>
                    <a:gd name="T52" fmla="*/ 126030 w 570"/>
                    <a:gd name="T53" fmla="*/ 3754 h 450"/>
                    <a:gd name="T54" fmla="*/ 126030 w 570"/>
                    <a:gd name="T55" fmla="*/ 3754 h 450"/>
                    <a:gd name="T56" fmla="*/ 126030 w 570"/>
                    <a:gd name="T57" fmla="*/ 3754 h 450"/>
                    <a:gd name="T58" fmla="*/ 126030 w 570"/>
                    <a:gd name="T59" fmla="*/ 3754 h 450"/>
                    <a:gd name="T60" fmla="*/ 126030 w 570"/>
                    <a:gd name="T61" fmla="*/ 3754 h 450"/>
                    <a:gd name="T62" fmla="*/ 126030 w 570"/>
                    <a:gd name="T63" fmla="*/ 3754 h 450"/>
                    <a:gd name="T64" fmla="*/ 126030 w 570"/>
                    <a:gd name="T65" fmla="*/ 3754 h 450"/>
                    <a:gd name="T66" fmla="*/ 126030 w 570"/>
                    <a:gd name="T67" fmla="*/ 0 h 450"/>
                    <a:gd name="T68" fmla="*/ 126030 w 570"/>
                    <a:gd name="T69" fmla="*/ 3754 h 450"/>
                    <a:gd name="T70" fmla="*/ 126030 w 570"/>
                    <a:gd name="T71" fmla="*/ 3754 h 450"/>
                    <a:gd name="T72" fmla="*/ 126030 w 570"/>
                    <a:gd name="T73" fmla="*/ 3754 h 450"/>
                    <a:gd name="T74" fmla="*/ 126030 w 570"/>
                    <a:gd name="T75" fmla="*/ 3754 h 450"/>
                    <a:gd name="T76" fmla="*/ 126030 w 570"/>
                    <a:gd name="T77" fmla="*/ 3754 h 450"/>
                    <a:gd name="T78" fmla="*/ 126030 w 570"/>
                    <a:gd name="T79" fmla="*/ 3754 h 450"/>
                    <a:gd name="T80" fmla="*/ 126030 w 570"/>
                    <a:gd name="T81" fmla="*/ 3754 h 450"/>
                    <a:gd name="T82" fmla="*/ 126030 w 570"/>
                    <a:gd name="T83" fmla="*/ 3754 h 450"/>
                    <a:gd name="T84" fmla="*/ 126030 w 570"/>
                    <a:gd name="T85" fmla="*/ 3754 h 450"/>
                    <a:gd name="T86" fmla="*/ 126030 w 570"/>
                    <a:gd name="T87" fmla="*/ 3754 h 450"/>
                    <a:gd name="T88" fmla="*/ 126030 w 570"/>
                    <a:gd name="T89" fmla="*/ 3754 h 450"/>
                    <a:gd name="T90" fmla="*/ 126030 w 570"/>
                    <a:gd name="T91" fmla="*/ 3754 h 450"/>
                    <a:gd name="T92" fmla="*/ 126030 w 570"/>
                    <a:gd name="T93" fmla="*/ 3754 h 450"/>
                    <a:gd name="T94" fmla="*/ 126030 w 570"/>
                    <a:gd name="T95" fmla="*/ 3754 h 450"/>
                    <a:gd name="T96" fmla="*/ 126030 w 570"/>
                    <a:gd name="T97" fmla="*/ 3754 h 450"/>
                    <a:gd name="T98" fmla="*/ 126030 w 570"/>
                    <a:gd name="T99" fmla="*/ 3754 h 450"/>
                    <a:gd name="T100" fmla="*/ 126030 w 570"/>
                    <a:gd name="T101" fmla="*/ 3754 h 450"/>
                    <a:gd name="T102" fmla="*/ 126030 w 570"/>
                    <a:gd name="T103" fmla="*/ 3754 h 45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70"/>
                    <a:gd name="T157" fmla="*/ 0 h 450"/>
                    <a:gd name="T158" fmla="*/ 570 w 570"/>
                    <a:gd name="T159" fmla="*/ 450 h 45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70" h="450">
                      <a:moveTo>
                        <a:pt x="0" y="312"/>
                      </a:moveTo>
                      <a:lnTo>
                        <a:pt x="6" y="366"/>
                      </a:lnTo>
                      <a:lnTo>
                        <a:pt x="6" y="390"/>
                      </a:lnTo>
                      <a:lnTo>
                        <a:pt x="30" y="384"/>
                      </a:lnTo>
                      <a:lnTo>
                        <a:pt x="30" y="390"/>
                      </a:lnTo>
                      <a:lnTo>
                        <a:pt x="36" y="396"/>
                      </a:lnTo>
                      <a:lnTo>
                        <a:pt x="36" y="408"/>
                      </a:lnTo>
                      <a:lnTo>
                        <a:pt x="42" y="420"/>
                      </a:lnTo>
                      <a:lnTo>
                        <a:pt x="54" y="426"/>
                      </a:lnTo>
                      <a:lnTo>
                        <a:pt x="60" y="432"/>
                      </a:lnTo>
                      <a:lnTo>
                        <a:pt x="72" y="432"/>
                      </a:lnTo>
                      <a:lnTo>
                        <a:pt x="78" y="438"/>
                      </a:lnTo>
                      <a:lnTo>
                        <a:pt x="90" y="438"/>
                      </a:lnTo>
                      <a:lnTo>
                        <a:pt x="96" y="432"/>
                      </a:lnTo>
                      <a:lnTo>
                        <a:pt x="96" y="426"/>
                      </a:lnTo>
                      <a:lnTo>
                        <a:pt x="120" y="414"/>
                      </a:lnTo>
                      <a:lnTo>
                        <a:pt x="150" y="414"/>
                      </a:lnTo>
                      <a:lnTo>
                        <a:pt x="168" y="420"/>
                      </a:lnTo>
                      <a:lnTo>
                        <a:pt x="186" y="438"/>
                      </a:lnTo>
                      <a:lnTo>
                        <a:pt x="186" y="450"/>
                      </a:lnTo>
                      <a:lnTo>
                        <a:pt x="204" y="444"/>
                      </a:lnTo>
                      <a:lnTo>
                        <a:pt x="198" y="450"/>
                      </a:lnTo>
                      <a:lnTo>
                        <a:pt x="198" y="396"/>
                      </a:lnTo>
                      <a:lnTo>
                        <a:pt x="192" y="366"/>
                      </a:lnTo>
                      <a:lnTo>
                        <a:pt x="186" y="366"/>
                      </a:lnTo>
                      <a:lnTo>
                        <a:pt x="186" y="348"/>
                      </a:lnTo>
                      <a:lnTo>
                        <a:pt x="192" y="336"/>
                      </a:lnTo>
                      <a:lnTo>
                        <a:pt x="198" y="330"/>
                      </a:lnTo>
                      <a:lnTo>
                        <a:pt x="354" y="330"/>
                      </a:lnTo>
                      <a:lnTo>
                        <a:pt x="378" y="318"/>
                      </a:lnTo>
                      <a:lnTo>
                        <a:pt x="396" y="324"/>
                      </a:lnTo>
                      <a:lnTo>
                        <a:pt x="414" y="324"/>
                      </a:lnTo>
                      <a:lnTo>
                        <a:pt x="438" y="330"/>
                      </a:lnTo>
                      <a:lnTo>
                        <a:pt x="456" y="330"/>
                      </a:lnTo>
                      <a:lnTo>
                        <a:pt x="462" y="318"/>
                      </a:lnTo>
                      <a:lnTo>
                        <a:pt x="474" y="318"/>
                      </a:lnTo>
                      <a:lnTo>
                        <a:pt x="480" y="306"/>
                      </a:lnTo>
                      <a:lnTo>
                        <a:pt x="498" y="288"/>
                      </a:lnTo>
                      <a:lnTo>
                        <a:pt x="528" y="288"/>
                      </a:lnTo>
                      <a:lnTo>
                        <a:pt x="534" y="294"/>
                      </a:lnTo>
                      <a:lnTo>
                        <a:pt x="534" y="282"/>
                      </a:lnTo>
                      <a:lnTo>
                        <a:pt x="540" y="282"/>
                      </a:lnTo>
                      <a:lnTo>
                        <a:pt x="546" y="276"/>
                      </a:lnTo>
                      <a:lnTo>
                        <a:pt x="558" y="276"/>
                      </a:lnTo>
                      <a:lnTo>
                        <a:pt x="564" y="258"/>
                      </a:lnTo>
                      <a:lnTo>
                        <a:pt x="570" y="252"/>
                      </a:lnTo>
                      <a:lnTo>
                        <a:pt x="564" y="252"/>
                      </a:lnTo>
                      <a:lnTo>
                        <a:pt x="540" y="216"/>
                      </a:lnTo>
                      <a:lnTo>
                        <a:pt x="564" y="210"/>
                      </a:lnTo>
                      <a:lnTo>
                        <a:pt x="558" y="198"/>
                      </a:lnTo>
                      <a:lnTo>
                        <a:pt x="546" y="186"/>
                      </a:lnTo>
                      <a:lnTo>
                        <a:pt x="534" y="186"/>
                      </a:lnTo>
                      <a:lnTo>
                        <a:pt x="522" y="198"/>
                      </a:lnTo>
                      <a:lnTo>
                        <a:pt x="504" y="198"/>
                      </a:lnTo>
                      <a:lnTo>
                        <a:pt x="498" y="186"/>
                      </a:lnTo>
                      <a:lnTo>
                        <a:pt x="486" y="180"/>
                      </a:lnTo>
                      <a:lnTo>
                        <a:pt x="462" y="156"/>
                      </a:lnTo>
                      <a:lnTo>
                        <a:pt x="462" y="150"/>
                      </a:lnTo>
                      <a:lnTo>
                        <a:pt x="480" y="132"/>
                      </a:lnTo>
                      <a:lnTo>
                        <a:pt x="468" y="132"/>
                      </a:lnTo>
                      <a:lnTo>
                        <a:pt x="468" y="114"/>
                      </a:lnTo>
                      <a:lnTo>
                        <a:pt x="444" y="114"/>
                      </a:lnTo>
                      <a:lnTo>
                        <a:pt x="432" y="108"/>
                      </a:lnTo>
                      <a:lnTo>
                        <a:pt x="420" y="84"/>
                      </a:lnTo>
                      <a:lnTo>
                        <a:pt x="420" y="60"/>
                      </a:lnTo>
                      <a:lnTo>
                        <a:pt x="414" y="48"/>
                      </a:lnTo>
                      <a:lnTo>
                        <a:pt x="414" y="12"/>
                      </a:lnTo>
                      <a:lnTo>
                        <a:pt x="390" y="0"/>
                      </a:lnTo>
                      <a:lnTo>
                        <a:pt x="342" y="0"/>
                      </a:lnTo>
                      <a:lnTo>
                        <a:pt x="324" y="18"/>
                      </a:lnTo>
                      <a:lnTo>
                        <a:pt x="300" y="18"/>
                      </a:lnTo>
                      <a:lnTo>
                        <a:pt x="282" y="42"/>
                      </a:lnTo>
                      <a:lnTo>
                        <a:pt x="258" y="42"/>
                      </a:lnTo>
                      <a:lnTo>
                        <a:pt x="258" y="60"/>
                      </a:lnTo>
                      <a:lnTo>
                        <a:pt x="252" y="66"/>
                      </a:lnTo>
                      <a:lnTo>
                        <a:pt x="252" y="72"/>
                      </a:lnTo>
                      <a:lnTo>
                        <a:pt x="240" y="72"/>
                      </a:lnTo>
                      <a:lnTo>
                        <a:pt x="228" y="60"/>
                      </a:lnTo>
                      <a:lnTo>
                        <a:pt x="222" y="60"/>
                      </a:lnTo>
                      <a:lnTo>
                        <a:pt x="216" y="66"/>
                      </a:lnTo>
                      <a:lnTo>
                        <a:pt x="210" y="78"/>
                      </a:lnTo>
                      <a:lnTo>
                        <a:pt x="198" y="84"/>
                      </a:lnTo>
                      <a:lnTo>
                        <a:pt x="192" y="96"/>
                      </a:lnTo>
                      <a:lnTo>
                        <a:pt x="186" y="102"/>
                      </a:lnTo>
                      <a:lnTo>
                        <a:pt x="186" y="108"/>
                      </a:lnTo>
                      <a:lnTo>
                        <a:pt x="168" y="108"/>
                      </a:lnTo>
                      <a:lnTo>
                        <a:pt x="168" y="144"/>
                      </a:lnTo>
                      <a:lnTo>
                        <a:pt x="144" y="150"/>
                      </a:lnTo>
                      <a:lnTo>
                        <a:pt x="114" y="120"/>
                      </a:lnTo>
                      <a:lnTo>
                        <a:pt x="96" y="150"/>
                      </a:lnTo>
                      <a:lnTo>
                        <a:pt x="102" y="156"/>
                      </a:lnTo>
                      <a:lnTo>
                        <a:pt x="102" y="186"/>
                      </a:lnTo>
                      <a:lnTo>
                        <a:pt x="84" y="186"/>
                      </a:lnTo>
                      <a:lnTo>
                        <a:pt x="84" y="216"/>
                      </a:lnTo>
                      <a:lnTo>
                        <a:pt x="78" y="222"/>
                      </a:lnTo>
                      <a:lnTo>
                        <a:pt x="72" y="222"/>
                      </a:lnTo>
                      <a:lnTo>
                        <a:pt x="78" y="228"/>
                      </a:lnTo>
                      <a:lnTo>
                        <a:pt x="78" y="240"/>
                      </a:lnTo>
                      <a:lnTo>
                        <a:pt x="42" y="240"/>
                      </a:lnTo>
                      <a:lnTo>
                        <a:pt x="36" y="246"/>
                      </a:lnTo>
                      <a:lnTo>
                        <a:pt x="30" y="246"/>
                      </a:lnTo>
                      <a:lnTo>
                        <a:pt x="12" y="258"/>
                      </a:lnTo>
                      <a:lnTo>
                        <a:pt x="36" y="288"/>
                      </a:lnTo>
                      <a:lnTo>
                        <a:pt x="24" y="312"/>
                      </a:lnTo>
                      <a:lnTo>
                        <a:pt x="0" y="31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09" name="Bulgaria"/>
                <p:cNvSpPr>
                  <a:spLocks/>
                </p:cNvSpPr>
                <p:nvPr/>
              </p:nvSpPr>
              <p:spPr bwMode="gray">
                <a:xfrm>
                  <a:off x="2992" y="2590"/>
                  <a:ext cx="97" cy="32"/>
                </a:xfrm>
                <a:custGeom>
                  <a:avLst/>
                  <a:gdLst>
                    <a:gd name="T0" fmla="*/ 118308 w 396"/>
                    <a:gd name="T1" fmla="*/ 4176 h 228"/>
                    <a:gd name="T2" fmla="*/ 118308 w 396"/>
                    <a:gd name="T3" fmla="*/ 4176 h 228"/>
                    <a:gd name="T4" fmla="*/ 118308 w 396"/>
                    <a:gd name="T5" fmla="*/ 4176 h 228"/>
                    <a:gd name="T6" fmla="*/ 118308 w 396"/>
                    <a:gd name="T7" fmla="*/ 4176 h 228"/>
                    <a:gd name="T8" fmla="*/ 118308 w 396"/>
                    <a:gd name="T9" fmla="*/ 4176 h 228"/>
                    <a:gd name="T10" fmla="*/ 118308 w 396"/>
                    <a:gd name="T11" fmla="*/ 4176 h 228"/>
                    <a:gd name="T12" fmla="*/ 118308 w 396"/>
                    <a:gd name="T13" fmla="*/ 4176 h 228"/>
                    <a:gd name="T14" fmla="*/ 118308 w 396"/>
                    <a:gd name="T15" fmla="*/ 0 h 228"/>
                    <a:gd name="T16" fmla="*/ 118308 w 396"/>
                    <a:gd name="T17" fmla="*/ 4176 h 228"/>
                    <a:gd name="T18" fmla="*/ 118308 w 396"/>
                    <a:gd name="T19" fmla="*/ 4176 h 228"/>
                    <a:gd name="T20" fmla="*/ 118308 w 396"/>
                    <a:gd name="T21" fmla="*/ 4176 h 228"/>
                    <a:gd name="T22" fmla="*/ 118308 w 396"/>
                    <a:gd name="T23" fmla="*/ 4176 h 228"/>
                    <a:gd name="T24" fmla="*/ 118308 w 396"/>
                    <a:gd name="T25" fmla="*/ 4176 h 228"/>
                    <a:gd name="T26" fmla="*/ 118308 w 396"/>
                    <a:gd name="T27" fmla="*/ 4176 h 228"/>
                    <a:gd name="T28" fmla="*/ 118308 w 396"/>
                    <a:gd name="T29" fmla="*/ 4176 h 228"/>
                    <a:gd name="T30" fmla="*/ 118308 w 396"/>
                    <a:gd name="T31" fmla="*/ 4176 h 228"/>
                    <a:gd name="T32" fmla="*/ 118308 w 396"/>
                    <a:gd name="T33" fmla="*/ 4176 h 228"/>
                    <a:gd name="T34" fmla="*/ 118308 w 396"/>
                    <a:gd name="T35" fmla="*/ 4176 h 228"/>
                    <a:gd name="T36" fmla="*/ 118308 w 396"/>
                    <a:gd name="T37" fmla="*/ 4176 h 228"/>
                    <a:gd name="T38" fmla="*/ 118308 w 396"/>
                    <a:gd name="T39" fmla="*/ 4176 h 228"/>
                    <a:gd name="T40" fmla="*/ 118308 w 396"/>
                    <a:gd name="T41" fmla="*/ 4176 h 228"/>
                    <a:gd name="T42" fmla="*/ 118308 w 396"/>
                    <a:gd name="T43" fmla="*/ 0 h 228"/>
                    <a:gd name="T44" fmla="*/ 0 w 396"/>
                    <a:gd name="T45" fmla="*/ 4176 h 228"/>
                    <a:gd name="T46" fmla="*/ 118308 w 396"/>
                    <a:gd name="T47" fmla="*/ 4176 h 228"/>
                    <a:gd name="T48" fmla="*/ 118308 w 396"/>
                    <a:gd name="T49" fmla="*/ 4176 h 228"/>
                    <a:gd name="T50" fmla="*/ 118308 w 396"/>
                    <a:gd name="T51" fmla="*/ 4176 h 228"/>
                    <a:gd name="T52" fmla="*/ 118308 w 396"/>
                    <a:gd name="T53" fmla="*/ 4176 h 228"/>
                    <a:gd name="T54" fmla="*/ 118308 w 396"/>
                    <a:gd name="T55" fmla="*/ 4176 h 228"/>
                    <a:gd name="T56" fmla="*/ 0 w 396"/>
                    <a:gd name="T57" fmla="*/ 4176 h 228"/>
                    <a:gd name="T58" fmla="*/ 118308 w 396"/>
                    <a:gd name="T59" fmla="*/ 4176 h 228"/>
                    <a:gd name="T60" fmla="*/ 118308 w 396"/>
                    <a:gd name="T61" fmla="*/ 4176 h 228"/>
                    <a:gd name="T62" fmla="*/ 118308 w 396"/>
                    <a:gd name="T63" fmla="*/ 4176 h 228"/>
                    <a:gd name="T64" fmla="*/ 118308 w 396"/>
                    <a:gd name="T65" fmla="*/ 4176 h 228"/>
                    <a:gd name="T66" fmla="*/ 118308 w 396"/>
                    <a:gd name="T67" fmla="*/ 4176 h 228"/>
                    <a:gd name="T68" fmla="*/ 118308 w 396"/>
                    <a:gd name="T69" fmla="*/ 4176 h 228"/>
                    <a:gd name="T70" fmla="*/ 118308 w 396"/>
                    <a:gd name="T71" fmla="*/ 4176 h 228"/>
                    <a:gd name="T72" fmla="*/ 118308 w 396"/>
                    <a:gd name="T73" fmla="*/ 4176 h 228"/>
                    <a:gd name="T74" fmla="*/ 118308 w 396"/>
                    <a:gd name="T75" fmla="*/ 4176 h 228"/>
                    <a:gd name="T76" fmla="*/ 118308 w 396"/>
                    <a:gd name="T77" fmla="*/ 4176 h 228"/>
                    <a:gd name="T78" fmla="*/ 118308 w 396"/>
                    <a:gd name="T79" fmla="*/ 4176 h 228"/>
                    <a:gd name="T80" fmla="*/ 118308 w 396"/>
                    <a:gd name="T81" fmla="*/ 4176 h 228"/>
                    <a:gd name="T82" fmla="*/ 118308 w 396"/>
                    <a:gd name="T83" fmla="*/ 4176 h 228"/>
                    <a:gd name="T84" fmla="*/ 118308 w 396"/>
                    <a:gd name="T85" fmla="*/ 4176 h 228"/>
                    <a:gd name="T86" fmla="*/ 118308 w 396"/>
                    <a:gd name="T87" fmla="*/ 4176 h 228"/>
                    <a:gd name="T88" fmla="*/ 118308 w 396"/>
                    <a:gd name="T89" fmla="*/ 4176 h 228"/>
                    <a:gd name="T90" fmla="*/ 118308 w 396"/>
                    <a:gd name="T91" fmla="*/ 4176 h 228"/>
                    <a:gd name="T92" fmla="*/ 118308 w 396"/>
                    <a:gd name="T93" fmla="*/ 4176 h 22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96"/>
                    <a:gd name="T142" fmla="*/ 0 h 228"/>
                    <a:gd name="T143" fmla="*/ 396 w 396"/>
                    <a:gd name="T144" fmla="*/ 228 h 22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96" h="228">
                      <a:moveTo>
                        <a:pt x="372" y="168"/>
                      </a:moveTo>
                      <a:lnTo>
                        <a:pt x="336" y="126"/>
                      </a:lnTo>
                      <a:lnTo>
                        <a:pt x="354" y="108"/>
                      </a:lnTo>
                      <a:lnTo>
                        <a:pt x="354" y="78"/>
                      </a:lnTo>
                      <a:lnTo>
                        <a:pt x="360" y="72"/>
                      </a:lnTo>
                      <a:lnTo>
                        <a:pt x="372" y="66"/>
                      </a:lnTo>
                      <a:lnTo>
                        <a:pt x="396" y="66"/>
                      </a:lnTo>
                      <a:lnTo>
                        <a:pt x="396" y="48"/>
                      </a:lnTo>
                      <a:lnTo>
                        <a:pt x="390" y="36"/>
                      </a:lnTo>
                      <a:lnTo>
                        <a:pt x="372" y="36"/>
                      </a:lnTo>
                      <a:lnTo>
                        <a:pt x="348" y="12"/>
                      </a:lnTo>
                      <a:lnTo>
                        <a:pt x="324" y="12"/>
                      </a:lnTo>
                      <a:lnTo>
                        <a:pt x="312" y="6"/>
                      </a:lnTo>
                      <a:lnTo>
                        <a:pt x="300" y="6"/>
                      </a:lnTo>
                      <a:lnTo>
                        <a:pt x="288" y="0"/>
                      </a:lnTo>
                      <a:lnTo>
                        <a:pt x="282" y="0"/>
                      </a:lnTo>
                      <a:lnTo>
                        <a:pt x="282" y="12"/>
                      </a:lnTo>
                      <a:lnTo>
                        <a:pt x="252" y="6"/>
                      </a:lnTo>
                      <a:lnTo>
                        <a:pt x="252" y="12"/>
                      </a:lnTo>
                      <a:lnTo>
                        <a:pt x="246" y="12"/>
                      </a:lnTo>
                      <a:lnTo>
                        <a:pt x="234" y="18"/>
                      </a:lnTo>
                      <a:lnTo>
                        <a:pt x="228" y="18"/>
                      </a:lnTo>
                      <a:lnTo>
                        <a:pt x="222" y="24"/>
                      </a:lnTo>
                      <a:lnTo>
                        <a:pt x="222" y="36"/>
                      </a:lnTo>
                      <a:lnTo>
                        <a:pt x="216" y="42"/>
                      </a:lnTo>
                      <a:lnTo>
                        <a:pt x="198" y="42"/>
                      </a:lnTo>
                      <a:lnTo>
                        <a:pt x="186" y="36"/>
                      </a:lnTo>
                      <a:lnTo>
                        <a:pt x="180" y="30"/>
                      </a:lnTo>
                      <a:lnTo>
                        <a:pt x="156" y="30"/>
                      </a:lnTo>
                      <a:lnTo>
                        <a:pt x="138" y="24"/>
                      </a:lnTo>
                      <a:lnTo>
                        <a:pt x="138" y="30"/>
                      </a:lnTo>
                      <a:lnTo>
                        <a:pt x="132" y="36"/>
                      </a:lnTo>
                      <a:lnTo>
                        <a:pt x="108" y="36"/>
                      </a:lnTo>
                      <a:lnTo>
                        <a:pt x="102" y="30"/>
                      </a:lnTo>
                      <a:lnTo>
                        <a:pt x="90" y="30"/>
                      </a:lnTo>
                      <a:lnTo>
                        <a:pt x="66" y="18"/>
                      </a:lnTo>
                      <a:lnTo>
                        <a:pt x="54" y="30"/>
                      </a:lnTo>
                      <a:lnTo>
                        <a:pt x="36" y="30"/>
                      </a:lnTo>
                      <a:lnTo>
                        <a:pt x="30" y="24"/>
                      </a:lnTo>
                      <a:lnTo>
                        <a:pt x="36" y="18"/>
                      </a:lnTo>
                      <a:lnTo>
                        <a:pt x="36" y="12"/>
                      </a:lnTo>
                      <a:lnTo>
                        <a:pt x="42" y="6"/>
                      </a:lnTo>
                      <a:lnTo>
                        <a:pt x="36" y="0"/>
                      </a:lnTo>
                      <a:lnTo>
                        <a:pt x="12" y="0"/>
                      </a:lnTo>
                      <a:lnTo>
                        <a:pt x="12" y="12"/>
                      </a:lnTo>
                      <a:lnTo>
                        <a:pt x="0" y="24"/>
                      </a:lnTo>
                      <a:lnTo>
                        <a:pt x="0" y="42"/>
                      </a:lnTo>
                      <a:lnTo>
                        <a:pt x="18" y="48"/>
                      </a:lnTo>
                      <a:lnTo>
                        <a:pt x="12" y="60"/>
                      </a:lnTo>
                      <a:lnTo>
                        <a:pt x="30" y="66"/>
                      </a:lnTo>
                      <a:lnTo>
                        <a:pt x="36" y="72"/>
                      </a:lnTo>
                      <a:lnTo>
                        <a:pt x="36" y="96"/>
                      </a:lnTo>
                      <a:lnTo>
                        <a:pt x="30" y="102"/>
                      </a:lnTo>
                      <a:lnTo>
                        <a:pt x="6" y="102"/>
                      </a:lnTo>
                      <a:lnTo>
                        <a:pt x="6" y="108"/>
                      </a:lnTo>
                      <a:lnTo>
                        <a:pt x="12" y="114"/>
                      </a:lnTo>
                      <a:lnTo>
                        <a:pt x="12" y="138"/>
                      </a:lnTo>
                      <a:lnTo>
                        <a:pt x="0" y="138"/>
                      </a:lnTo>
                      <a:lnTo>
                        <a:pt x="12" y="156"/>
                      </a:lnTo>
                      <a:lnTo>
                        <a:pt x="18" y="156"/>
                      </a:lnTo>
                      <a:lnTo>
                        <a:pt x="18" y="168"/>
                      </a:lnTo>
                      <a:lnTo>
                        <a:pt x="36" y="180"/>
                      </a:lnTo>
                      <a:lnTo>
                        <a:pt x="42" y="186"/>
                      </a:lnTo>
                      <a:lnTo>
                        <a:pt x="48" y="198"/>
                      </a:lnTo>
                      <a:lnTo>
                        <a:pt x="48" y="210"/>
                      </a:lnTo>
                      <a:lnTo>
                        <a:pt x="42" y="222"/>
                      </a:lnTo>
                      <a:lnTo>
                        <a:pt x="48" y="222"/>
                      </a:lnTo>
                      <a:lnTo>
                        <a:pt x="54" y="228"/>
                      </a:lnTo>
                      <a:lnTo>
                        <a:pt x="66" y="228"/>
                      </a:lnTo>
                      <a:lnTo>
                        <a:pt x="78" y="222"/>
                      </a:lnTo>
                      <a:lnTo>
                        <a:pt x="84" y="216"/>
                      </a:lnTo>
                      <a:lnTo>
                        <a:pt x="108" y="222"/>
                      </a:lnTo>
                      <a:lnTo>
                        <a:pt x="114" y="204"/>
                      </a:lnTo>
                      <a:lnTo>
                        <a:pt x="144" y="198"/>
                      </a:lnTo>
                      <a:lnTo>
                        <a:pt x="144" y="204"/>
                      </a:lnTo>
                      <a:lnTo>
                        <a:pt x="162" y="222"/>
                      </a:lnTo>
                      <a:lnTo>
                        <a:pt x="174" y="222"/>
                      </a:lnTo>
                      <a:lnTo>
                        <a:pt x="180" y="216"/>
                      </a:lnTo>
                      <a:lnTo>
                        <a:pt x="192" y="228"/>
                      </a:lnTo>
                      <a:lnTo>
                        <a:pt x="204" y="228"/>
                      </a:lnTo>
                      <a:lnTo>
                        <a:pt x="216" y="216"/>
                      </a:lnTo>
                      <a:lnTo>
                        <a:pt x="228" y="228"/>
                      </a:lnTo>
                      <a:lnTo>
                        <a:pt x="246" y="228"/>
                      </a:lnTo>
                      <a:lnTo>
                        <a:pt x="252" y="222"/>
                      </a:lnTo>
                      <a:lnTo>
                        <a:pt x="252" y="204"/>
                      </a:lnTo>
                      <a:lnTo>
                        <a:pt x="246" y="198"/>
                      </a:lnTo>
                      <a:lnTo>
                        <a:pt x="264" y="192"/>
                      </a:lnTo>
                      <a:lnTo>
                        <a:pt x="282" y="168"/>
                      </a:lnTo>
                      <a:lnTo>
                        <a:pt x="312" y="174"/>
                      </a:lnTo>
                      <a:lnTo>
                        <a:pt x="324" y="156"/>
                      </a:lnTo>
                      <a:lnTo>
                        <a:pt x="336" y="174"/>
                      </a:lnTo>
                      <a:lnTo>
                        <a:pt x="348" y="174"/>
                      </a:lnTo>
                      <a:lnTo>
                        <a:pt x="360" y="180"/>
                      </a:lnTo>
                      <a:lnTo>
                        <a:pt x="372" y="180"/>
                      </a:lnTo>
                      <a:lnTo>
                        <a:pt x="372" y="16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0" name="Brazil"/>
                <p:cNvSpPr>
                  <a:spLocks noEditPoints="1"/>
                </p:cNvSpPr>
                <p:nvPr/>
              </p:nvSpPr>
              <p:spPr bwMode="gray">
                <a:xfrm>
                  <a:off x="1330" y="3019"/>
                  <a:ext cx="684" cy="431"/>
                </a:xfrm>
                <a:custGeom>
                  <a:avLst/>
                  <a:gdLst>
                    <a:gd name="T0" fmla="*/ 120798 w 2784"/>
                    <a:gd name="T1" fmla="*/ 3601 h 3150"/>
                    <a:gd name="T2" fmla="*/ 120798 w 2784"/>
                    <a:gd name="T3" fmla="*/ 3601 h 3150"/>
                    <a:gd name="T4" fmla="*/ 120798 w 2784"/>
                    <a:gd name="T5" fmla="*/ 3601 h 3150"/>
                    <a:gd name="T6" fmla="*/ 120798 w 2784"/>
                    <a:gd name="T7" fmla="*/ 3601 h 3150"/>
                    <a:gd name="T8" fmla="*/ 120798 w 2784"/>
                    <a:gd name="T9" fmla="*/ 3601 h 3150"/>
                    <a:gd name="T10" fmla="*/ 120798 w 2784"/>
                    <a:gd name="T11" fmla="*/ 3601 h 3150"/>
                    <a:gd name="T12" fmla="*/ 120798 w 2784"/>
                    <a:gd name="T13" fmla="*/ 3601 h 3150"/>
                    <a:gd name="T14" fmla="*/ 120798 w 2784"/>
                    <a:gd name="T15" fmla="*/ 3601 h 3150"/>
                    <a:gd name="T16" fmla="*/ 120798 w 2784"/>
                    <a:gd name="T17" fmla="*/ 3601 h 3150"/>
                    <a:gd name="T18" fmla="*/ 120798 w 2784"/>
                    <a:gd name="T19" fmla="*/ 3601 h 3150"/>
                    <a:gd name="T20" fmla="*/ 120798 w 2784"/>
                    <a:gd name="T21" fmla="*/ 3601 h 3150"/>
                    <a:gd name="T22" fmla="*/ 120798 w 2784"/>
                    <a:gd name="T23" fmla="*/ 3601 h 3150"/>
                    <a:gd name="T24" fmla="*/ 120798 w 2784"/>
                    <a:gd name="T25" fmla="*/ 3601 h 3150"/>
                    <a:gd name="T26" fmla="*/ 120798 w 2784"/>
                    <a:gd name="T27" fmla="*/ 3601 h 3150"/>
                    <a:gd name="T28" fmla="*/ 120798 w 2784"/>
                    <a:gd name="T29" fmla="*/ 3601 h 3150"/>
                    <a:gd name="T30" fmla="*/ 120798 w 2784"/>
                    <a:gd name="T31" fmla="*/ 3601 h 3150"/>
                    <a:gd name="T32" fmla="*/ 120798 w 2784"/>
                    <a:gd name="T33" fmla="*/ 3601 h 3150"/>
                    <a:gd name="T34" fmla="*/ 120798 w 2784"/>
                    <a:gd name="T35" fmla="*/ 3601 h 3150"/>
                    <a:gd name="T36" fmla="*/ 120798 w 2784"/>
                    <a:gd name="T37" fmla="*/ 3601 h 3150"/>
                    <a:gd name="T38" fmla="*/ 120798 w 2784"/>
                    <a:gd name="T39" fmla="*/ 3601 h 3150"/>
                    <a:gd name="T40" fmla="*/ 120798 w 2784"/>
                    <a:gd name="T41" fmla="*/ 3601 h 3150"/>
                    <a:gd name="T42" fmla="*/ 120798 w 2784"/>
                    <a:gd name="T43" fmla="*/ 3601 h 3150"/>
                    <a:gd name="T44" fmla="*/ 120798 w 2784"/>
                    <a:gd name="T45" fmla="*/ 3601 h 3150"/>
                    <a:gd name="T46" fmla="*/ 120798 w 2784"/>
                    <a:gd name="T47" fmla="*/ 3601 h 3150"/>
                    <a:gd name="T48" fmla="*/ 120798 w 2784"/>
                    <a:gd name="T49" fmla="*/ 3601 h 3150"/>
                    <a:gd name="T50" fmla="*/ 120798 w 2784"/>
                    <a:gd name="T51" fmla="*/ 3601 h 3150"/>
                    <a:gd name="T52" fmla="*/ 120798 w 2784"/>
                    <a:gd name="T53" fmla="*/ 3601 h 3150"/>
                    <a:gd name="T54" fmla="*/ 120798 w 2784"/>
                    <a:gd name="T55" fmla="*/ 3601 h 3150"/>
                    <a:gd name="T56" fmla="*/ 120798 w 2784"/>
                    <a:gd name="T57" fmla="*/ 3601 h 3150"/>
                    <a:gd name="T58" fmla="*/ 120798 w 2784"/>
                    <a:gd name="T59" fmla="*/ 3601 h 3150"/>
                    <a:gd name="T60" fmla="*/ 120798 w 2784"/>
                    <a:gd name="T61" fmla="*/ 3601 h 3150"/>
                    <a:gd name="T62" fmla="*/ 120798 w 2784"/>
                    <a:gd name="T63" fmla="*/ 3601 h 3150"/>
                    <a:gd name="T64" fmla="*/ 120798 w 2784"/>
                    <a:gd name="T65" fmla="*/ 3601 h 3150"/>
                    <a:gd name="T66" fmla="*/ 120798 w 2784"/>
                    <a:gd name="T67" fmla="*/ 3601 h 3150"/>
                    <a:gd name="T68" fmla="*/ 120798 w 2784"/>
                    <a:gd name="T69" fmla="*/ 3601 h 3150"/>
                    <a:gd name="T70" fmla="*/ 120798 w 2784"/>
                    <a:gd name="T71" fmla="*/ 3601 h 3150"/>
                    <a:gd name="T72" fmla="*/ 120798 w 2784"/>
                    <a:gd name="T73" fmla="*/ 3601 h 3150"/>
                    <a:gd name="T74" fmla="*/ 120798 w 2784"/>
                    <a:gd name="T75" fmla="*/ 3601 h 3150"/>
                    <a:gd name="T76" fmla="*/ 120798 w 2784"/>
                    <a:gd name="T77" fmla="*/ 3601 h 3150"/>
                    <a:gd name="T78" fmla="*/ 120798 w 2784"/>
                    <a:gd name="T79" fmla="*/ 3601 h 3150"/>
                    <a:gd name="T80" fmla="*/ 120798 w 2784"/>
                    <a:gd name="T81" fmla="*/ 3601 h 3150"/>
                    <a:gd name="T82" fmla="*/ 120798 w 2784"/>
                    <a:gd name="T83" fmla="*/ 3601 h 3150"/>
                    <a:gd name="T84" fmla="*/ 120798 w 2784"/>
                    <a:gd name="T85" fmla="*/ 3601 h 3150"/>
                    <a:gd name="T86" fmla="*/ 120798 w 2784"/>
                    <a:gd name="T87" fmla="*/ 3601 h 3150"/>
                    <a:gd name="T88" fmla="*/ 120798 w 2784"/>
                    <a:gd name="T89" fmla="*/ 3601 h 3150"/>
                    <a:gd name="T90" fmla="*/ 120798 w 2784"/>
                    <a:gd name="T91" fmla="*/ 3601 h 3150"/>
                    <a:gd name="T92" fmla="*/ 120798 w 2784"/>
                    <a:gd name="T93" fmla="*/ 3601 h 3150"/>
                    <a:gd name="T94" fmla="*/ 120798 w 2784"/>
                    <a:gd name="T95" fmla="*/ 3601 h 3150"/>
                    <a:gd name="T96" fmla="*/ 120798 w 2784"/>
                    <a:gd name="T97" fmla="*/ 3601 h 3150"/>
                    <a:gd name="T98" fmla="*/ 120798 w 2784"/>
                    <a:gd name="T99" fmla="*/ 3601 h 3150"/>
                    <a:gd name="T100" fmla="*/ 120798 w 2784"/>
                    <a:gd name="T101" fmla="*/ 3601 h 3150"/>
                    <a:gd name="T102" fmla="*/ 120798 w 2784"/>
                    <a:gd name="T103" fmla="*/ 3601 h 3150"/>
                    <a:gd name="T104" fmla="*/ 120798 w 2784"/>
                    <a:gd name="T105" fmla="*/ 3601 h 3150"/>
                    <a:gd name="T106" fmla="*/ 120798 w 2784"/>
                    <a:gd name="T107" fmla="*/ 3601 h 3150"/>
                    <a:gd name="T108" fmla="*/ 120798 w 2784"/>
                    <a:gd name="T109" fmla="*/ 3601 h 3150"/>
                    <a:gd name="T110" fmla="*/ 120798 w 2784"/>
                    <a:gd name="T111" fmla="*/ 3601 h 3150"/>
                    <a:gd name="T112" fmla="*/ 120798 w 2784"/>
                    <a:gd name="T113" fmla="*/ 3601 h 3150"/>
                    <a:gd name="T114" fmla="*/ 120798 w 2784"/>
                    <a:gd name="T115" fmla="*/ 3601 h 3150"/>
                    <a:gd name="T116" fmla="*/ 120798 w 2784"/>
                    <a:gd name="T117" fmla="*/ 3601 h 3150"/>
                    <a:gd name="T118" fmla="*/ 120798 w 2784"/>
                    <a:gd name="T119" fmla="*/ 3601 h 315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784"/>
                    <a:gd name="T181" fmla="*/ 0 h 3150"/>
                    <a:gd name="T182" fmla="*/ 2784 w 2784"/>
                    <a:gd name="T183" fmla="*/ 3150 h 315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784" h="3150">
                      <a:moveTo>
                        <a:pt x="1716" y="450"/>
                      </a:moveTo>
                      <a:lnTo>
                        <a:pt x="1710" y="450"/>
                      </a:lnTo>
                      <a:lnTo>
                        <a:pt x="1698" y="444"/>
                      </a:lnTo>
                      <a:lnTo>
                        <a:pt x="1680" y="444"/>
                      </a:lnTo>
                      <a:lnTo>
                        <a:pt x="1662" y="438"/>
                      </a:lnTo>
                      <a:lnTo>
                        <a:pt x="1650" y="438"/>
                      </a:lnTo>
                      <a:lnTo>
                        <a:pt x="1644" y="444"/>
                      </a:lnTo>
                      <a:lnTo>
                        <a:pt x="1644" y="450"/>
                      </a:lnTo>
                      <a:lnTo>
                        <a:pt x="1650" y="462"/>
                      </a:lnTo>
                      <a:lnTo>
                        <a:pt x="1650" y="468"/>
                      </a:lnTo>
                      <a:lnTo>
                        <a:pt x="1656" y="480"/>
                      </a:lnTo>
                      <a:lnTo>
                        <a:pt x="1638" y="480"/>
                      </a:lnTo>
                      <a:lnTo>
                        <a:pt x="1638" y="504"/>
                      </a:lnTo>
                      <a:lnTo>
                        <a:pt x="1656" y="516"/>
                      </a:lnTo>
                      <a:lnTo>
                        <a:pt x="1644" y="528"/>
                      </a:lnTo>
                      <a:lnTo>
                        <a:pt x="1644" y="540"/>
                      </a:lnTo>
                      <a:lnTo>
                        <a:pt x="1656" y="564"/>
                      </a:lnTo>
                      <a:lnTo>
                        <a:pt x="1668" y="570"/>
                      </a:lnTo>
                      <a:lnTo>
                        <a:pt x="1674" y="576"/>
                      </a:lnTo>
                      <a:lnTo>
                        <a:pt x="1686" y="576"/>
                      </a:lnTo>
                      <a:lnTo>
                        <a:pt x="1698" y="570"/>
                      </a:lnTo>
                      <a:lnTo>
                        <a:pt x="1710" y="570"/>
                      </a:lnTo>
                      <a:lnTo>
                        <a:pt x="1716" y="564"/>
                      </a:lnTo>
                      <a:lnTo>
                        <a:pt x="1716" y="558"/>
                      </a:lnTo>
                      <a:lnTo>
                        <a:pt x="1728" y="558"/>
                      </a:lnTo>
                      <a:lnTo>
                        <a:pt x="1740" y="552"/>
                      </a:lnTo>
                      <a:lnTo>
                        <a:pt x="1758" y="552"/>
                      </a:lnTo>
                      <a:lnTo>
                        <a:pt x="1770" y="546"/>
                      </a:lnTo>
                      <a:lnTo>
                        <a:pt x="1776" y="534"/>
                      </a:lnTo>
                      <a:lnTo>
                        <a:pt x="1788" y="492"/>
                      </a:lnTo>
                      <a:lnTo>
                        <a:pt x="1794" y="480"/>
                      </a:lnTo>
                      <a:lnTo>
                        <a:pt x="1794" y="474"/>
                      </a:lnTo>
                      <a:lnTo>
                        <a:pt x="1800" y="462"/>
                      </a:lnTo>
                      <a:lnTo>
                        <a:pt x="1800" y="444"/>
                      </a:lnTo>
                      <a:lnTo>
                        <a:pt x="1794" y="438"/>
                      </a:lnTo>
                      <a:lnTo>
                        <a:pt x="1752" y="438"/>
                      </a:lnTo>
                      <a:lnTo>
                        <a:pt x="1740" y="444"/>
                      </a:lnTo>
                      <a:lnTo>
                        <a:pt x="1734" y="444"/>
                      </a:lnTo>
                      <a:lnTo>
                        <a:pt x="1722" y="450"/>
                      </a:lnTo>
                      <a:lnTo>
                        <a:pt x="1716" y="450"/>
                      </a:lnTo>
                      <a:close/>
                      <a:moveTo>
                        <a:pt x="1716" y="438"/>
                      </a:moveTo>
                      <a:lnTo>
                        <a:pt x="1740" y="432"/>
                      </a:lnTo>
                      <a:lnTo>
                        <a:pt x="1722" y="414"/>
                      </a:lnTo>
                      <a:lnTo>
                        <a:pt x="1698" y="438"/>
                      </a:lnTo>
                      <a:lnTo>
                        <a:pt x="1716" y="438"/>
                      </a:lnTo>
                      <a:close/>
                      <a:moveTo>
                        <a:pt x="1686" y="408"/>
                      </a:moveTo>
                      <a:lnTo>
                        <a:pt x="1662" y="408"/>
                      </a:lnTo>
                      <a:lnTo>
                        <a:pt x="1662" y="426"/>
                      </a:lnTo>
                      <a:lnTo>
                        <a:pt x="1698" y="426"/>
                      </a:lnTo>
                      <a:lnTo>
                        <a:pt x="1716" y="402"/>
                      </a:lnTo>
                      <a:lnTo>
                        <a:pt x="1698" y="384"/>
                      </a:lnTo>
                      <a:lnTo>
                        <a:pt x="1686" y="408"/>
                      </a:lnTo>
                      <a:close/>
                      <a:moveTo>
                        <a:pt x="1572" y="492"/>
                      </a:moveTo>
                      <a:lnTo>
                        <a:pt x="1572" y="510"/>
                      </a:lnTo>
                      <a:lnTo>
                        <a:pt x="1554" y="546"/>
                      </a:lnTo>
                      <a:lnTo>
                        <a:pt x="1584" y="528"/>
                      </a:lnTo>
                      <a:lnTo>
                        <a:pt x="1590" y="516"/>
                      </a:lnTo>
                      <a:lnTo>
                        <a:pt x="1596" y="510"/>
                      </a:lnTo>
                      <a:lnTo>
                        <a:pt x="1608" y="486"/>
                      </a:lnTo>
                      <a:lnTo>
                        <a:pt x="1608" y="480"/>
                      </a:lnTo>
                      <a:lnTo>
                        <a:pt x="1602" y="474"/>
                      </a:lnTo>
                      <a:lnTo>
                        <a:pt x="1596" y="474"/>
                      </a:lnTo>
                      <a:lnTo>
                        <a:pt x="1584" y="480"/>
                      </a:lnTo>
                      <a:lnTo>
                        <a:pt x="1572" y="492"/>
                      </a:lnTo>
                      <a:close/>
                      <a:moveTo>
                        <a:pt x="1632" y="426"/>
                      </a:moveTo>
                      <a:lnTo>
                        <a:pt x="1608" y="450"/>
                      </a:lnTo>
                      <a:lnTo>
                        <a:pt x="1626" y="456"/>
                      </a:lnTo>
                      <a:lnTo>
                        <a:pt x="1644" y="432"/>
                      </a:lnTo>
                      <a:lnTo>
                        <a:pt x="1632" y="426"/>
                      </a:lnTo>
                      <a:close/>
                      <a:moveTo>
                        <a:pt x="2778" y="1002"/>
                      </a:moveTo>
                      <a:lnTo>
                        <a:pt x="2778" y="984"/>
                      </a:lnTo>
                      <a:lnTo>
                        <a:pt x="2772" y="972"/>
                      </a:lnTo>
                      <a:lnTo>
                        <a:pt x="2760" y="954"/>
                      </a:lnTo>
                      <a:lnTo>
                        <a:pt x="2754" y="936"/>
                      </a:lnTo>
                      <a:lnTo>
                        <a:pt x="2754" y="870"/>
                      </a:lnTo>
                      <a:lnTo>
                        <a:pt x="2724" y="840"/>
                      </a:lnTo>
                      <a:lnTo>
                        <a:pt x="2694" y="834"/>
                      </a:lnTo>
                      <a:lnTo>
                        <a:pt x="2646" y="840"/>
                      </a:lnTo>
                      <a:lnTo>
                        <a:pt x="2628" y="822"/>
                      </a:lnTo>
                      <a:lnTo>
                        <a:pt x="2610" y="822"/>
                      </a:lnTo>
                      <a:lnTo>
                        <a:pt x="2592" y="798"/>
                      </a:lnTo>
                      <a:lnTo>
                        <a:pt x="2568" y="798"/>
                      </a:lnTo>
                      <a:lnTo>
                        <a:pt x="2538" y="768"/>
                      </a:lnTo>
                      <a:lnTo>
                        <a:pt x="2526" y="750"/>
                      </a:lnTo>
                      <a:lnTo>
                        <a:pt x="2490" y="714"/>
                      </a:lnTo>
                      <a:lnTo>
                        <a:pt x="2418" y="666"/>
                      </a:lnTo>
                      <a:lnTo>
                        <a:pt x="2394" y="660"/>
                      </a:lnTo>
                      <a:lnTo>
                        <a:pt x="2316" y="660"/>
                      </a:lnTo>
                      <a:lnTo>
                        <a:pt x="2316" y="672"/>
                      </a:lnTo>
                      <a:lnTo>
                        <a:pt x="2310" y="672"/>
                      </a:lnTo>
                      <a:lnTo>
                        <a:pt x="2298" y="660"/>
                      </a:lnTo>
                      <a:lnTo>
                        <a:pt x="2286" y="654"/>
                      </a:lnTo>
                      <a:lnTo>
                        <a:pt x="2274" y="654"/>
                      </a:lnTo>
                      <a:lnTo>
                        <a:pt x="2262" y="648"/>
                      </a:lnTo>
                      <a:lnTo>
                        <a:pt x="2232" y="648"/>
                      </a:lnTo>
                      <a:lnTo>
                        <a:pt x="2226" y="642"/>
                      </a:lnTo>
                      <a:lnTo>
                        <a:pt x="2214" y="636"/>
                      </a:lnTo>
                      <a:lnTo>
                        <a:pt x="2196" y="630"/>
                      </a:lnTo>
                      <a:lnTo>
                        <a:pt x="2184" y="624"/>
                      </a:lnTo>
                      <a:lnTo>
                        <a:pt x="2166" y="618"/>
                      </a:lnTo>
                      <a:lnTo>
                        <a:pt x="2154" y="618"/>
                      </a:lnTo>
                      <a:lnTo>
                        <a:pt x="2142" y="624"/>
                      </a:lnTo>
                      <a:lnTo>
                        <a:pt x="2112" y="654"/>
                      </a:lnTo>
                      <a:lnTo>
                        <a:pt x="2106" y="666"/>
                      </a:lnTo>
                      <a:lnTo>
                        <a:pt x="2088" y="642"/>
                      </a:lnTo>
                      <a:lnTo>
                        <a:pt x="2088" y="678"/>
                      </a:lnTo>
                      <a:lnTo>
                        <a:pt x="2058" y="702"/>
                      </a:lnTo>
                      <a:lnTo>
                        <a:pt x="2076" y="636"/>
                      </a:lnTo>
                      <a:lnTo>
                        <a:pt x="2082" y="636"/>
                      </a:lnTo>
                      <a:lnTo>
                        <a:pt x="2094" y="624"/>
                      </a:lnTo>
                      <a:lnTo>
                        <a:pt x="2094" y="606"/>
                      </a:lnTo>
                      <a:lnTo>
                        <a:pt x="2088" y="600"/>
                      </a:lnTo>
                      <a:lnTo>
                        <a:pt x="2082" y="600"/>
                      </a:lnTo>
                      <a:lnTo>
                        <a:pt x="2064" y="618"/>
                      </a:lnTo>
                      <a:lnTo>
                        <a:pt x="2076" y="582"/>
                      </a:lnTo>
                      <a:lnTo>
                        <a:pt x="2070" y="582"/>
                      </a:lnTo>
                      <a:lnTo>
                        <a:pt x="2064" y="576"/>
                      </a:lnTo>
                      <a:lnTo>
                        <a:pt x="2064" y="570"/>
                      </a:lnTo>
                      <a:lnTo>
                        <a:pt x="2040" y="546"/>
                      </a:lnTo>
                      <a:lnTo>
                        <a:pt x="2034" y="546"/>
                      </a:lnTo>
                      <a:lnTo>
                        <a:pt x="2022" y="564"/>
                      </a:lnTo>
                      <a:lnTo>
                        <a:pt x="2016" y="552"/>
                      </a:lnTo>
                      <a:lnTo>
                        <a:pt x="2004" y="546"/>
                      </a:lnTo>
                      <a:lnTo>
                        <a:pt x="1998" y="534"/>
                      </a:lnTo>
                      <a:lnTo>
                        <a:pt x="1986" y="528"/>
                      </a:lnTo>
                      <a:lnTo>
                        <a:pt x="1980" y="522"/>
                      </a:lnTo>
                      <a:lnTo>
                        <a:pt x="1968" y="516"/>
                      </a:lnTo>
                      <a:lnTo>
                        <a:pt x="1944" y="516"/>
                      </a:lnTo>
                      <a:lnTo>
                        <a:pt x="1932" y="510"/>
                      </a:lnTo>
                      <a:lnTo>
                        <a:pt x="1926" y="510"/>
                      </a:lnTo>
                      <a:lnTo>
                        <a:pt x="1914" y="498"/>
                      </a:lnTo>
                      <a:lnTo>
                        <a:pt x="1902" y="492"/>
                      </a:lnTo>
                      <a:lnTo>
                        <a:pt x="1896" y="480"/>
                      </a:lnTo>
                      <a:lnTo>
                        <a:pt x="1884" y="474"/>
                      </a:lnTo>
                      <a:lnTo>
                        <a:pt x="1878" y="486"/>
                      </a:lnTo>
                      <a:lnTo>
                        <a:pt x="1824" y="486"/>
                      </a:lnTo>
                      <a:lnTo>
                        <a:pt x="1812" y="498"/>
                      </a:lnTo>
                      <a:lnTo>
                        <a:pt x="1806" y="510"/>
                      </a:lnTo>
                      <a:lnTo>
                        <a:pt x="1806" y="522"/>
                      </a:lnTo>
                      <a:lnTo>
                        <a:pt x="1800" y="528"/>
                      </a:lnTo>
                      <a:lnTo>
                        <a:pt x="1800" y="534"/>
                      </a:lnTo>
                      <a:lnTo>
                        <a:pt x="1812" y="552"/>
                      </a:lnTo>
                      <a:lnTo>
                        <a:pt x="1776" y="552"/>
                      </a:lnTo>
                      <a:lnTo>
                        <a:pt x="1770" y="564"/>
                      </a:lnTo>
                      <a:lnTo>
                        <a:pt x="1758" y="576"/>
                      </a:lnTo>
                      <a:lnTo>
                        <a:pt x="1752" y="588"/>
                      </a:lnTo>
                      <a:lnTo>
                        <a:pt x="1752" y="594"/>
                      </a:lnTo>
                      <a:lnTo>
                        <a:pt x="1746" y="600"/>
                      </a:lnTo>
                      <a:lnTo>
                        <a:pt x="1746" y="612"/>
                      </a:lnTo>
                      <a:lnTo>
                        <a:pt x="1740" y="624"/>
                      </a:lnTo>
                      <a:lnTo>
                        <a:pt x="1728" y="636"/>
                      </a:lnTo>
                      <a:lnTo>
                        <a:pt x="1722" y="636"/>
                      </a:lnTo>
                      <a:lnTo>
                        <a:pt x="1728" y="630"/>
                      </a:lnTo>
                      <a:lnTo>
                        <a:pt x="1728" y="618"/>
                      </a:lnTo>
                      <a:lnTo>
                        <a:pt x="1734" y="606"/>
                      </a:lnTo>
                      <a:lnTo>
                        <a:pt x="1734" y="600"/>
                      </a:lnTo>
                      <a:lnTo>
                        <a:pt x="1740" y="588"/>
                      </a:lnTo>
                      <a:lnTo>
                        <a:pt x="1740" y="582"/>
                      </a:lnTo>
                      <a:lnTo>
                        <a:pt x="1734" y="576"/>
                      </a:lnTo>
                      <a:lnTo>
                        <a:pt x="1728" y="576"/>
                      </a:lnTo>
                      <a:lnTo>
                        <a:pt x="1722" y="582"/>
                      </a:lnTo>
                      <a:lnTo>
                        <a:pt x="1716" y="582"/>
                      </a:lnTo>
                      <a:lnTo>
                        <a:pt x="1704" y="594"/>
                      </a:lnTo>
                      <a:lnTo>
                        <a:pt x="1692" y="588"/>
                      </a:lnTo>
                      <a:lnTo>
                        <a:pt x="1656" y="588"/>
                      </a:lnTo>
                      <a:lnTo>
                        <a:pt x="1644" y="582"/>
                      </a:lnTo>
                      <a:lnTo>
                        <a:pt x="1632" y="570"/>
                      </a:lnTo>
                      <a:lnTo>
                        <a:pt x="1632" y="522"/>
                      </a:lnTo>
                      <a:lnTo>
                        <a:pt x="1626" y="516"/>
                      </a:lnTo>
                      <a:lnTo>
                        <a:pt x="1626" y="504"/>
                      </a:lnTo>
                      <a:lnTo>
                        <a:pt x="1620" y="504"/>
                      </a:lnTo>
                      <a:lnTo>
                        <a:pt x="1614" y="510"/>
                      </a:lnTo>
                      <a:lnTo>
                        <a:pt x="1602" y="516"/>
                      </a:lnTo>
                      <a:lnTo>
                        <a:pt x="1596" y="522"/>
                      </a:lnTo>
                      <a:lnTo>
                        <a:pt x="1590" y="534"/>
                      </a:lnTo>
                      <a:lnTo>
                        <a:pt x="1584" y="540"/>
                      </a:lnTo>
                      <a:lnTo>
                        <a:pt x="1560" y="552"/>
                      </a:lnTo>
                      <a:lnTo>
                        <a:pt x="1554" y="558"/>
                      </a:lnTo>
                      <a:lnTo>
                        <a:pt x="1512" y="558"/>
                      </a:lnTo>
                      <a:lnTo>
                        <a:pt x="1500" y="552"/>
                      </a:lnTo>
                      <a:lnTo>
                        <a:pt x="1542" y="540"/>
                      </a:lnTo>
                      <a:lnTo>
                        <a:pt x="1548" y="528"/>
                      </a:lnTo>
                      <a:lnTo>
                        <a:pt x="1566" y="510"/>
                      </a:lnTo>
                      <a:lnTo>
                        <a:pt x="1566" y="492"/>
                      </a:lnTo>
                      <a:lnTo>
                        <a:pt x="1572" y="486"/>
                      </a:lnTo>
                      <a:lnTo>
                        <a:pt x="1590" y="450"/>
                      </a:lnTo>
                      <a:lnTo>
                        <a:pt x="1626" y="414"/>
                      </a:lnTo>
                      <a:lnTo>
                        <a:pt x="1638" y="408"/>
                      </a:lnTo>
                      <a:lnTo>
                        <a:pt x="1656" y="390"/>
                      </a:lnTo>
                      <a:lnTo>
                        <a:pt x="1656" y="378"/>
                      </a:lnTo>
                      <a:lnTo>
                        <a:pt x="1662" y="366"/>
                      </a:lnTo>
                      <a:lnTo>
                        <a:pt x="1674" y="354"/>
                      </a:lnTo>
                      <a:lnTo>
                        <a:pt x="1686" y="348"/>
                      </a:lnTo>
                      <a:lnTo>
                        <a:pt x="1692" y="342"/>
                      </a:lnTo>
                      <a:lnTo>
                        <a:pt x="1704" y="336"/>
                      </a:lnTo>
                      <a:lnTo>
                        <a:pt x="1680" y="330"/>
                      </a:lnTo>
                      <a:lnTo>
                        <a:pt x="1698" y="312"/>
                      </a:lnTo>
                      <a:lnTo>
                        <a:pt x="1698" y="294"/>
                      </a:lnTo>
                      <a:lnTo>
                        <a:pt x="1692" y="288"/>
                      </a:lnTo>
                      <a:lnTo>
                        <a:pt x="1680" y="282"/>
                      </a:lnTo>
                      <a:lnTo>
                        <a:pt x="1662" y="282"/>
                      </a:lnTo>
                      <a:lnTo>
                        <a:pt x="1650" y="276"/>
                      </a:lnTo>
                      <a:lnTo>
                        <a:pt x="1644" y="270"/>
                      </a:lnTo>
                      <a:lnTo>
                        <a:pt x="1638" y="252"/>
                      </a:lnTo>
                      <a:lnTo>
                        <a:pt x="1632" y="216"/>
                      </a:lnTo>
                      <a:lnTo>
                        <a:pt x="1626" y="168"/>
                      </a:lnTo>
                      <a:lnTo>
                        <a:pt x="1620" y="138"/>
                      </a:lnTo>
                      <a:lnTo>
                        <a:pt x="1614" y="114"/>
                      </a:lnTo>
                      <a:lnTo>
                        <a:pt x="1608" y="96"/>
                      </a:lnTo>
                      <a:lnTo>
                        <a:pt x="1602" y="84"/>
                      </a:lnTo>
                      <a:lnTo>
                        <a:pt x="1590" y="78"/>
                      </a:lnTo>
                      <a:lnTo>
                        <a:pt x="1584" y="78"/>
                      </a:lnTo>
                      <a:lnTo>
                        <a:pt x="1584" y="90"/>
                      </a:lnTo>
                      <a:lnTo>
                        <a:pt x="1590" y="96"/>
                      </a:lnTo>
                      <a:lnTo>
                        <a:pt x="1590" y="108"/>
                      </a:lnTo>
                      <a:lnTo>
                        <a:pt x="1572" y="108"/>
                      </a:lnTo>
                      <a:lnTo>
                        <a:pt x="1572" y="102"/>
                      </a:lnTo>
                      <a:lnTo>
                        <a:pt x="1566" y="108"/>
                      </a:lnTo>
                      <a:lnTo>
                        <a:pt x="1560" y="120"/>
                      </a:lnTo>
                      <a:lnTo>
                        <a:pt x="1560" y="126"/>
                      </a:lnTo>
                      <a:lnTo>
                        <a:pt x="1554" y="132"/>
                      </a:lnTo>
                      <a:lnTo>
                        <a:pt x="1548" y="144"/>
                      </a:lnTo>
                      <a:lnTo>
                        <a:pt x="1536" y="156"/>
                      </a:lnTo>
                      <a:lnTo>
                        <a:pt x="1518" y="192"/>
                      </a:lnTo>
                      <a:lnTo>
                        <a:pt x="1518" y="210"/>
                      </a:lnTo>
                      <a:lnTo>
                        <a:pt x="1494" y="246"/>
                      </a:lnTo>
                      <a:lnTo>
                        <a:pt x="1488" y="246"/>
                      </a:lnTo>
                      <a:lnTo>
                        <a:pt x="1482" y="252"/>
                      </a:lnTo>
                      <a:lnTo>
                        <a:pt x="1464" y="252"/>
                      </a:lnTo>
                      <a:lnTo>
                        <a:pt x="1452" y="240"/>
                      </a:lnTo>
                      <a:lnTo>
                        <a:pt x="1446" y="246"/>
                      </a:lnTo>
                      <a:lnTo>
                        <a:pt x="1434" y="246"/>
                      </a:lnTo>
                      <a:lnTo>
                        <a:pt x="1428" y="240"/>
                      </a:lnTo>
                      <a:lnTo>
                        <a:pt x="1416" y="240"/>
                      </a:lnTo>
                      <a:lnTo>
                        <a:pt x="1410" y="246"/>
                      </a:lnTo>
                      <a:lnTo>
                        <a:pt x="1410" y="252"/>
                      </a:lnTo>
                      <a:lnTo>
                        <a:pt x="1404" y="258"/>
                      </a:lnTo>
                      <a:lnTo>
                        <a:pt x="1380" y="258"/>
                      </a:lnTo>
                      <a:lnTo>
                        <a:pt x="1368" y="246"/>
                      </a:lnTo>
                      <a:lnTo>
                        <a:pt x="1368" y="240"/>
                      </a:lnTo>
                      <a:lnTo>
                        <a:pt x="1350" y="234"/>
                      </a:lnTo>
                      <a:lnTo>
                        <a:pt x="1344" y="228"/>
                      </a:lnTo>
                      <a:lnTo>
                        <a:pt x="1338" y="216"/>
                      </a:lnTo>
                      <a:lnTo>
                        <a:pt x="1332" y="216"/>
                      </a:lnTo>
                      <a:lnTo>
                        <a:pt x="1320" y="222"/>
                      </a:lnTo>
                      <a:lnTo>
                        <a:pt x="1314" y="228"/>
                      </a:lnTo>
                      <a:lnTo>
                        <a:pt x="1302" y="234"/>
                      </a:lnTo>
                      <a:lnTo>
                        <a:pt x="1278" y="234"/>
                      </a:lnTo>
                      <a:lnTo>
                        <a:pt x="1278" y="222"/>
                      </a:lnTo>
                      <a:lnTo>
                        <a:pt x="1272" y="222"/>
                      </a:lnTo>
                      <a:lnTo>
                        <a:pt x="1260" y="228"/>
                      </a:lnTo>
                      <a:lnTo>
                        <a:pt x="1260" y="252"/>
                      </a:lnTo>
                      <a:lnTo>
                        <a:pt x="1272" y="264"/>
                      </a:lnTo>
                      <a:lnTo>
                        <a:pt x="1272" y="270"/>
                      </a:lnTo>
                      <a:lnTo>
                        <a:pt x="1278" y="276"/>
                      </a:lnTo>
                      <a:lnTo>
                        <a:pt x="1272" y="282"/>
                      </a:lnTo>
                      <a:lnTo>
                        <a:pt x="1254" y="282"/>
                      </a:lnTo>
                      <a:lnTo>
                        <a:pt x="1230" y="270"/>
                      </a:lnTo>
                      <a:lnTo>
                        <a:pt x="1224" y="270"/>
                      </a:lnTo>
                      <a:lnTo>
                        <a:pt x="1212" y="264"/>
                      </a:lnTo>
                      <a:lnTo>
                        <a:pt x="1212" y="270"/>
                      </a:lnTo>
                      <a:lnTo>
                        <a:pt x="1206" y="276"/>
                      </a:lnTo>
                      <a:lnTo>
                        <a:pt x="1200" y="276"/>
                      </a:lnTo>
                      <a:lnTo>
                        <a:pt x="1188" y="264"/>
                      </a:lnTo>
                      <a:lnTo>
                        <a:pt x="1176" y="264"/>
                      </a:lnTo>
                      <a:lnTo>
                        <a:pt x="1158" y="282"/>
                      </a:lnTo>
                      <a:lnTo>
                        <a:pt x="1158" y="288"/>
                      </a:lnTo>
                      <a:lnTo>
                        <a:pt x="1128" y="288"/>
                      </a:lnTo>
                      <a:lnTo>
                        <a:pt x="1122" y="300"/>
                      </a:lnTo>
                      <a:lnTo>
                        <a:pt x="1104" y="300"/>
                      </a:lnTo>
                      <a:lnTo>
                        <a:pt x="1092" y="312"/>
                      </a:lnTo>
                      <a:lnTo>
                        <a:pt x="1092" y="324"/>
                      </a:lnTo>
                      <a:lnTo>
                        <a:pt x="1086" y="330"/>
                      </a:lnTo>
                      <a:lnTo>
                        <a:pt x="1050" y="330"/>
                      </a:lnTo>
                      <a:lnTo>
                        <a:pt x="1044" y="318"/>
                      </a:lnTo>
                      <a:lnTo>
                        <a:pt x="1032" y="318"/>
                      </a:lnTo>
                      <a:lnTo>
                        <a:pt x="1002" y="282"/>
                      </a:lnTo>
                      <a:lnTo>
                        <a:pt x="1002" y="252"/>
                      </a:lnTo>
                      <a:lnTo>
                        <a:pt x="978" y="228"/>
                      </a:lnTo>
                      <a:lnTo>
                        <a:pt x="972" y="216"/>
                      </a:lnTo>
                      <a:lnTo>
                        <a:pt x="972" y="210"/>
                      </a:lnTo>
                      <a:lnTo>
                        <a:pt x="978" y="198"/>
                      </a:lnTo>
                      <a:lnTo>
                        <a:pt x="978" y="192"/>
                      </a:lnTo>
                      <a:lnTo>
                        <a:pt x="984" y="180"/>
                      </a:lnTo>
                      <a:lnTo>
                        <a:pt x="996" y="138"/>
                      </a:lnTo>
                      <a:lnTo>
                        <a:pt x="1008" y="126"/>
                      </a:lnTo>
                      <a:lnTo>
                        <a:pt x="1014" y="114"/>
                      </a:lnTo>
                      <a:lnTo>
                        <a:pt x="1014" y="102"/>
                      </a:lnTo>
                      <a:lnTo>
                        <a:pt x="1008" y="102"/>
                      </a:lnTo>
                      <a:lnTo>
                        <a:pt x="1002" y="96"/>
                      </a:lnTo>
                      <a:lnTo>
                        <a:pt x="1002" y="66"/>
                      </a:lnTo>
                      <a:lnTo>
                        <a:pt x="996" y="66"/>
                      </a:lnTo>
                      <a:lnTo>
                        <a:pt x="984" y="72"/>
                      </a:lnTo>
                      <a:lnTo>
                        <a:pt x="978" y="72"/>
                      </a:lnTo>
                      <a:lnTo>
                        <a:pt x="972" y="66"/>
                      </a:lnTo>
                      <a:lnTo>
                        <a:pt x="972" y="60"/>
                      </a:lnTo>
                      <a:lnTo>
                        <a:pt x="978" y="54"/>
                      </a:lnTo>
                      <a:lnTo>
                        <a:pt x="984" y="42"/>
                      </a:lnTo>
                      <a:lnTo>
                        <a:pt x="984" y="24"/>
                      </a:lnTo>
                      <a:lnTo>
                        <a:pt x="978" y="12"/>
                      </a:lnTo>
                      <a:lnTo>
                        <a:pt x="966" y="0"/>
                      </a:lnTo>
                      <a:lnTo>
                        <a:pt x="960" y="12"/>
                      </a:lnTo>
                      <a:lnTo>
                        <a:pt x="936" y="6"/>
                      </a:lnTo>
                      <a:lnTo>
                        <a:pt x="936" y="42"/>
                      </a:lnTo>
                      <a:lnTo>
                        <a:pt x="930" y="48"/>
                      </a:lnTo>
                      <a:lnTo>
                        <a:pt x="918" y="48"/>
                      </a:lnTo>
                      <a:lnTo>
                        <a:pt x="918" y="60"/>
                      </a:lnTo>
                      <a:lnTo>
                        <a:pt x="894" y="60"/>
                      </a:lnTo>
                      <a:lnTo>
                        <a:pt x="882" y="66"/>
                      </a:lnTo>
                      <a:lnTo>
                        <a:pt x="858" y="90"/>
                      </a:lnTo>
                      <a:lnTo>
                        <a:pt x="846" y="96"/>
                      </a:lnTo>
                      <a:lnTo>
                        <a:pt x="828" y="96"/>
                      </a:lnTo>
                      <a:lnTo>
                        <a:pt x="822" y="90"/>
                      </a:lnTo>
                      <a:lnTo>
                        <a:pt x="804" y="90"/>
                      </a:lnTo>
                      <a:lnTo>
                        <a:pt x="798" y="96"/>
                      </a:lnTo>
                      <a:lnTo>
                        <a:pt x="798" y="108"/>
                      </a:lnTo>
                      <a:lnTo>
                        <a:pt x="792" y="120"/>
                      </a:lnTo>
                      <a:lnTo>
                        <a:pt x="792" y="138"/>
                      </a:lnTo>
                      <a:lnTo>
                        <a:pt x="786" y="144"/>
                      </a:lnTo>
                      <a:lnTo>
                        <a:pt x="774" y="138"/>
                      </a:lnTo>
                      <a:lnTo>
                        <a:pt x="762" y="126"/>
                      </a:lnTo>
                      <a:lnTo>
                        <a:pt x="756" y="114"/>
                      </a:lnTo>
                      <a:lnTo>
                        <a:pt x="750" y="108"/>
                      </a:lnTo>
                      <a:lnTo>
                        <a:pt x="738" y="108"/>
                      </a:lnTo>
                      <a:lnTo>
                        <a:pt x="732" y="114"/>
                      </a:lnTo>
                      <a:lnTo>
                        <a:pt x="720" y="108"/>
                      </a:lnTo>
                      <a:lnTo>
                        <a:pt x="708" y="114"/>
                      </a:lnTo>
                      <a:lnTo>
                        <a:pt x="696" y="114"/>
                      </a:lnTo>
                      <a:lnTo>
                        <a:pt x="696" y="96"/>
                      </a:lnTo>
                      <a:lnTo>
                        <a:pt x="690" y="90"/>
                      </a:lnTo>
                      <a:lnTo>
                        <a:pt x="648" y="90"/>
                      </a:lnTo>
                      <a:lnTo>
                        <a:pt x="648" y="84"/>
                      </a:lnTo>
                      <a:lnTo>
                        <a:pt x="642" y="78"/>
                      </a:lnTo>
                      <a:lnTo>
                        <a:pt x="642" y="108"/>
                      </a:lnTo>
                      <a:lnTo>
                        <a:pt x="660" y="126"/>
                      </a:lnTo>
                      <a:lnTo>
                        <a:pt x="672" y="132"/>
                      </a:lnTo>
                      <a:lnTo>
                        <a:pt x="678" y="138"/>
                      </a:lnTo>
                      <a:lnTo>
                        <a:pt x="678" y="168"/>
                      </a:lnTo>
                      <a:lnTo>
                        <a:pt x="672" y="174"/>
                      </a:lnTo>
                      <a:lnTo>
                        <a:pt x="684" y="186"/>
                      </a:lnTo>
                      <a:lnTo>
                        <a:pt x="690" y="198"/>
                      </a:lnTo>
                      <a:lnTo>
                        <a:pt x="690" y="228"/>
                      </a:lnTo>
                      <a:lnTo>
                        <a:pt x="738" y="234"/>
                      </a:lnTo>
                      <a:lnTo>
                        <a:pt x="744" y="240"/>
                      </a:lnTo>
                      <a:lnTo>
                        <a:pt x="744" y="246"/>
                      </a:lnTo>
                      <a:lnTo>
                        <a:pt x="738" y="258"/>
                      </a:lnTo>
                      <a:lnTo>
                        <a:pt x="732" y="264"/>
                      </a:lnTo>
                      <a:lnTo>
                        <a:pt x="690" y="264"/>
                      </a:lnTo>
                      <a:lnTo>
                        <a:pt x="690" y="294"/>
                      </a:lnTo>
                      <a:lnTo>
                        <a:pt x="684" y="306"/>
                      </a:lnTo>
                      <a:lnTo>
                        <a:pt x="648" y="324"/>
                      </a:lnTo>
                      <a:lnTo>
                        <a:pt x="642" y="330"/>
                      </a:lnTo>
                      <a:lnTo>
                        <a:pt x="624" y="330"/>
                      </a:lnTo>
                      <a:lnTo>
                        <a:pt x="612" y="342"/>
                      </a:lnTo>
                      <a:lnTo>
                        <a:pt x="600" y="366"/>
                      </a:lnTo>
                      <a:lnTo>
                        <a:pt x="588" y="378"/>
                      </a:lnTo>
                      <a:lnTo>
                        <a:pt x="582" y="378"/>
                      </a:lnTo>
                      <a:lnTo>
                        <a:pt x="582" y="354"/>
                      </a:lnTo>
                      <a:lnTo>
                        <a:pt x="576" y="348"/>
                      </a:lnTo>
                      <a:lnTo>
                        <a:pt x="570" y="354"/>
                      </a:lnTo>
                      <a:lnTo>
                        <a:pt x="558" y="360"/>
                      </a:lnTo>
                      <a:lnTo>
                        <a:pt x="552" y="366"/>
                      </a:lnTo>
                      <a:lnTo>
                        <a:pt x="540" y="372"/>
                      </a:lnTo>
                      <a:lnTo>
                        <a:pt x="534" y="372"/>
                      </a:lnTo>
                      <a:lnTo>
                        <a:pt x="522" y="366"/>
                      </a:lnTo>
                      <a:lnTo>
                        <a:pt x="516" y="366"/>
                      </a:lnTo>
                      <a:lnTo>
                        <a:pt x="504" y="354"/>
                      </a:lnTo>
                      <a:lnTo>
                        <a:pt x="504" y="348"/>
                      </a:lnTo>
                      <a:lnTo>
                        <a:pt x="498" y="336"/>
                      </a:lnTo>
                      <a:lnTo>
                        <a:pt x="492" y="330"/>
                      </a:lnTo>
                      <a:lnTo>
                        <a:pt x="468" y="330"/>
                      </a:lnTo>
                      <a:lnTo>
                        <a:pt x="468" y="300"/>
                      </a:lnTo>
                      <a:lnTo>
                        <a:pt x="462" y="288"/>
                      </a:lnTo>
                      <a:lnTo>
                        <a:pt x="462" y="276"/>
                      </a:lnTo>
                      <a:lnTo>
                        <a:pt x="456" y="270"/>
                      </a:lnTo>
                      <a:lnTo>
                        <a:pt x="456" y="258"/>
                      </a:lnTo>
                      <a:lnTo>
                        <a:pt x="450" y="258"/>
                      </a:lnTo>
                      <a:lnTo>
                        <a:pt x="420" y="288"/>
                      </a:lnTo>
                      <a:lnTo>
                        <a:pt x="396" y="264"/>
                      </a:lnTo>
                      <a:lnTo>
                        <a:pt x="390" y="264"/>
                      </a:lnTo>
                      <a:lnTo>
                        <a:pt x="384" y="270"/>
                      </a:lnTo>
                      <a:lnTo>
                        <a:pt x="384" y="288"/>
                      </a:lnTo>
                      <a:lnTo>
                        <a:pt x="318" y="294"/>
                      </a:lnTo>
                      <a:lnTo>
                        <a:pt x="306" y="282"/>
                      </a:lnTo>
                      <a:lnTo>
                        <a:pt x="288" y="282"/>
                      </a:lnTo>
                      <a:lnTo>
                        <a:pt x="282" y="288"/>
                      </a:lnTo>
                      <a:lnTo>
                        <a:pt x="276" y="300"/>
                      </a:lnTo>
                      <a:lnTo>
                        <a:pt x="276" y="312"/>
                      </a:lnTo>
                      <a:lnTo>
                        <a:pt x="282" y="324"/>
                      </a:lnTo>
                      <a:lnTo>
                        <a:pt x="282" y="336"/>
                      </a:lnTo>
                      <a:lnTo>
                        <a:pt x="306" y="348"/>
                      </a:lnTo>
                      <a:lnTo>
                        <a:pt x="318" y="342"/>
                      </a:lnTo>
                      <a:lnTo>
                        <a:pt x="330" y="354"/>
                      </a:lnTo>
                      <a:lnTo>
                        <a:pt x="330" y="360"/>
                      </a:lnTo>
                      <a:lnTo>
                        <a:pt x="336" y="366"/>
                      </a:lnTo>
                      <a:lnTo>
                        <a:pt x="336" y="372"/>
                      </a:lnTo>
                      <a:lnTo>
                        <a:pt x="330" y="378"/>
                      </a:lnTo>
                      <a:lnTo>
                        <a:pt x="300" y="378"/>
                      </a:lnTo>
                      <a:lnTo>
                        <a:pt x="294" y="372"/>
                      </a:lnTo>
                      <a:lnTo>
                        <a:pt x="264" y="378"/>
                      </a:lnTo>
                      <a:lnTo>
                        <a:pt x="258" y="444"/>
                      </a:lnTo>
                      <a:lnTo>
                        <a:pt x="264" y="444"/>
                      </a:lnTo>
                      <a:lnTo>
                        <a:pt x="276" y="456"/>
                      </a:lnTo>
                      <a:lnTo>
                        <a:pt x="288" y="462"/>
                      </a:lnTo>
                      <a:lnTo>
                        <a:pt x="294" y="468"/>
                      </a:lnTo>
                      <a:lnTo>
                        <a:pt x="294" y="492"/>
                      </a:lnTo>
                      <a:lnTo>
                        <a:pt x="300" y="498"/>
                      </a:lnTo>
                      <a:lnTo>
                        <a:pt x="300" y="504"/>
                      </a:lnTo>
                      <a:lnTo>
                        <a:pt x="312" y="516"/>
                      </a:lnTo>
                      <a:lnTo>
                        <a:pt x="318" y="528"/>
                      </a:lnTo>
                      <a:lnTo>
                        <a:pt x="318" y="540"/>
                      </a:lnTo>
                      <a:lnTo>
                        <a:pt x="312" y="552"/>
                      </a:lnTo>
                      <a:lnTo>
                        <a:pt x="300" y="564"/>
                      </a:lnTo>
                      <a:lnTo>
                        <a:pt x="306" y="612"/>
                      </a:lnTo>
                      <a:lnTo>
                        <a:pt x="288" y="660"/>
                      </a:lnTo>
                      <a:lnTo>
                        <a:pt x="282" y="732"/>
                      </a:lnTo>
                      <a:lnTo>
                        <a:pt x="282" y="762"/>
                      </a:lnTo>
                      <a:lnTo>
                        <a:pt x="276" y="774"/>
                      </a:lnTo>
                      <a:lnTo>
                        <a:pt x="270" y="780"/>
                      </a:lnTo>
                      <a:lnTo>
                        <a:pt x="252" y="780"/>
                      </a:lnTo>
                      <a:lnTo>
                        <a:pt x="252" y="774"/>
                      </a:lnTo>
                      <a:lnTo>
                        <a:pt x="240" y="762"/>
                      </a:lnTo>
                      <a:lnTo>
                        <a:pt x="222" y="762"/>
                      </a:lnTo>
                      <a:lnTo>
                        <a:pt x="216" y="768"/>
                      </a:lnTo>
                      <a:lnTo>
                        <a:pt x="210" y="780"/>
                      </a:lnTo>
                      <a:lnTo>
                        <a:pt x="204" y="786"/>
                      </a:lnTo>
                      <a:lnTo>
                        <a:pt x="174" y="780"/>
                      </a:lnTo>
                      <a:lnTo>
                        <a:pt x="168" y="792"/>
                      </a:lnTo>
                      <a:lnTo>
                        <a:pt x="138" y="792"/>
                      </a:lnTo>
                      <a:lnTo>
                        <a:pt x="126" y="798"/>
                      </a:lnTo>
                      <a:lnTo>
                        <a:pt x="120" y="804"/>
                      </a:lnTo>
                      <a:lnTo>
                        <a:pt x="108" y="810"/>
                      </a:lnTo>
                      <a:lnTo>
                        <a:pt x="96" y="822"/>
                      </a:lnTo>
                      <a:lnTo>
                        <a:pt x="96" y="828"/>
                      </a:lnTo>
                      <a:lnTo>
                        <a:pt x="90" y="834"/>
                      </a:lnTo>
                      <a:lnTo>
                        <a:pt x="90" y="840"/>
                      </a:lnTo>
                      <a:lnTo>
                        <a:pt x="66" y="840"/>
                      </a:lnTo>
                      <a:lnTo>
                        <a:pt x="66" y="894"/>
                      </a:lnTo>
                      <a:lnTo>
                        <a:pt x="48" y="912"/>
                      </a:lnTo>
                      <a:lnTo>
                        <a:pt x="48" y="924"/>
                      </a:lnTo>
                      <a:lnTo>
                        <a:pt x="54" y="930"/>
                      </a:lnTo>
                      <a:lnTo>
                        <a:pt x="54" y="948"/>
                      </a:lnTo>
                      <a:lnTo>
                        <a:pt x="60" y="954"/>
                      </a:lnTo>
                      <a:lnTo>
                        <a:pt x="54" y="954"/>
                      </a:lnTo>
                      <a:lnTo>
                        <a:pt x="48" y="948"/>
                      </a:lnTo>
                      <a:lnTo>
                        <a:pt x="18" y="978"/>
                      </a:lnTo>
                      <a:lnTo>
                        <a:pt x="12" y="990"/>
                      </a:lnTo>
                      <a:lnTo>
                        <a:pt x="12" y="1014"/>
                      </a:lnTo>
                      <a:lnTo>
                        <a:pt x="18" y="1020"/>
                      </a:lnTo>
                      <a:lnTo>
                        <a:pt x="6" y="1026"/>
                      </a:lnTo>
                      <a:lnTo>
                        <a:pt x="0" y="1032"/>
                      </a:lnTo>
                      <a:lnTo>
                        <a:pt x="0" y="1044"/>
                      </a:lnTo>
                      <a:lnTo>
                        <a:pt x="6" y="1050"/>
                      </a:lnTo>
                      <a:lnTo>
                        <a:pt x="18" y="1056"/>
                      </a:lnTo>
                      <a:lnTo>
                        <a:pt x="24" y="1080"/>
                      </a:lnTo>
                      <a:lnTo>
                        <a:pt x="24" y="1086"/>
                      </a:lnTo>
                      <a:lnTo>
                        <a:pt x="30" y="1092"/>
                      </a:lnTo>
                      <a:lnTo>
                        <a:pt x="42" y="1116"/>
                      </a:lnTo>
                      <a:lnTo>
                        <a:pt x="54" y="1128"/>
                      </a:lnTo>
                      <a:lnTo>
                        <a:pt x="66" y="1134"/>
                      </a:lnTo>
                      <a:lnTo>
                        <a:pt x="90" y="1158"/>
                      </a:lnTo>
                      <a:lnTo>
                        <a:pt x="84" y="1164"/>
                      </a:lnTo>
                      <a:lnTo>
                        <a:pt x="78" y="1176"/>
                      </a:lnTo>
                      <a:lnTo>
                        <a:pt x="66" y="1182"/>
                      </a:lnTo>
                      <a:lnTo>
                        <a:pt x="60" y="1188"/>
                      </a:lnTo>
                      <a:lnTo>
                        <a:pt x="102" y="1188"/>
                      </a:lnTo>
                      <a:lnTo>
                        <a:pt x="114" y="1194"/>
                      </a:lnTo>
                      <a:lnTo>
                        <a:pt x="120" y="1194"/>
                      </a:lnTo>
                      <a:lnTo>
                        <a:pt x="126" y="1200"/>
                      </a:lnTo>
                      <a:lnTo>
                        <a:pt x="126" y="1212"/>
                      </a:lnTo>
                      <a:lnTo>
                        <a:pt x="132" y="1224"/>
                      </a:lnTo>
                      <a:lnTo>
                        <a:pt x="138" y="1230"/>
                      </a:lnTo>
                      <a:lnTo>
                        <a:pt x="138" y="1236"/>
                      </a:lnTo>
                      <a:lnTo>
                        <a:pt x="198" y="1230"/>
                      </a:lnTo>
                      <a:lnTo>
                        <a:pt x="252" y="1182"/>
                      </a:lnTo>
                      <a:lnTo>
                        <a:pt x="252" y="1194"/>
                      </a:lnTo>
                      <a:lnTo>
                        <a:pt x="258" y="1206"/>
                      </a:lnTo>
                      <a:lnTo>
                        <a:pt x="258" y="1224"/>
                      </a:lnTo>
                      <a:lnTo>
                        <a:pt x="252" y="1230"/>
                      </a:lnTo>
                      <a:lnTo>
                        <a:pt x="252" y="1242"/>
                      </a:lnTo>
                      <a:lnTo>
                        <a:pt x="246" y="1254"/>
                      </a:lnTo>
                      <a:lnTo>
                        <a:pt x="246" y="1266"/>
                      </a:lnTo>
                      <a:lnTo>
                        <a:pt x="252" y="1284"/>
                      </a:lnTo>
                      <a:lnTo>
                        <a:pt x="252" y="1314"/>
                      </a:lnTo>
                      <a:lnTo>
                        <a:pt x="264" y="1308"/>
                      </a:lnTo>
                      <a:lnTo>
                        <a:pt x="264" y="1314"/>
                      </a:lnTo>
                      <a:lnTo>
                        <a:pt x="270" y="1320"/>
                      </a:lnTo>
                      <a:lnTo>
                        <a:pt x="282" y="1320"/>
                      </a:lnTo>
                      <a:lnTo>
                        <a:pt x="282" y="1314"/>
                      </a:lnTo>
                      <a:lnTo>
                        <a:pt x="288" y="1314"/>
                      </a:lnTo>
                      <a:lnTo>
                        <a:pt x="294" y="1308"/>
                      </a:lnTo>
                      <a:lnTo>
                        <a:pt x="324" y="1308"/>
                      </a:lnTo>
                      <a:lnTo>
                        <a:pt x="336" y="1314"/>
                      </a:lnTo>
                      <a:lnTo>
                        <a:pt x="366" y="1314"/>
                      </a:lnTo>
                      <a:lnTo>
                        <a:pt x="372" y="1320"/>
                      </a:lnTo>
                      <a:lnTo>
                        <a:pt x="372" y="1326"/>
                      </a:lnTo>
                      <a:lnTo>
                        <a:pt x="390" y="1326"/>
                      </a:lnTo>
                      <a:lnTo>
                        <a:pt x="414" y="1314"/>
                      </a:lnTo>
                      <a:lnTo>
                        <a:pt x="420" y="1308"/>
                      </a:lnTo>
                      <a:lnTo>
                        <a:pt x="432" y="1290"/>
                      </a:lnTo>
                      <a:lnTo>
                        <a:pt x="468" y="1290"/>
                      </a:lnTo>
                      <a:lnTo>
                        <a:pt x="474" y="1260"/>
                      </a:lnTo>
                      <a:lnTo>
                        <a:pt x="510" y="1260"/>
                      </a:lnTo>
                      <a:lnTo>
                        <a:pt x="510" y="1254"/>
                      </a:lnTo>
                      <a:lnTo>
                        <a:pt x="516" y="1248"/>
                      </a:lnTo>
                      <a:lnTo>
                        <a:pt x="522" y="1236"/>
                      </a:lnTo>
                      <a:lnTo>
                        <a:pt x="528" y="1230"/>
                      </a:lnTo>
                      <a:lnTo>
                        <a:pt x="540" y="1224"/>
                      </a:lnTo>
                      <a:lnTo>
                        <a:pt x="576" y="1224"/>
                      </a:lnTo>
                      <a:lnTo>
                        <a:pt x="588" y="1212"/>
                      </a:lnTo>
                      <a:lnTo>
                        <a:pt x="600" y="1224"/>
                      </a:lnTo>
                      <a:lnTo>
                        <a:pt x="606" y="1224"/>
                      </a:lnTo>
                      <a:lnTo>
                        <a:pt x="606" y="1218"/>
                      </a:lnTo>
                      <a:lnTo>
                        <a:pt x="618" y="1212"/>
                      </a:lnTo>
                      <a:lnTo>
                        <a:pt x="630" y="1212"/>
                      </a:lnTo>
                      <a:lnTo>
                        <a:pt x="630" y="1242"/>
                      </a:lnTo>
                      <a:lnTo>
                        <a:pt x="624" y="1248"/>
                      </a:lnTo>
                      <a:lnTo>
                        <a:pt x="624" y="1254"/>
                      </a:lnTo>
                      <a:lnTo>
                        <a:pt x="618" y="1260"/>
                      </a:lnTo>
                      <a:lnTo>
                        <a:pt x="618" y="1290"/>
                      </a:lnTo>
                      <a:lnTo>
                        <a:pt x="624" y="1296"/>
                      </a:lnTo>
                      <a:lnTo>
                        <a:pt x="630" y="1308"/>
                      </a:lnTo>
                      <a:lnTo>
                        <a:pt x="630" y="1326"/>
                      </a:lnTo>
                      <a:lnTo>
                        <a:pt x="624" y="1332"/>
                      </a:lnTo>
                      <a:lnTo>
                        <a:pt x="624" y="1344"/>
                      </a:lnTo>
                      <a:lnTo>
                        <a:pt x="636" y="1356"/>
                      </a:lnTo>
                      <a:lnTo>
                        <a:pt x="648" y="1362"/>
                      </a:lnTo>
                      <a:lnTo>
                        <a:pt x="654" y="1368"/>
                      </a:lnTo>
                      <a:lnTo>
                        <a:pt x="660" y="1398"/>
                      </a:lnTo>
                      <a:lnTo>
                        <a:pt x="684" y="1398"/>
                      </a:lnTo>
                      <a:lnTo>
                        <a:pt x="690" y="1404"/>
                      </a:lnTo>
                      <a:lnTo>
                        <a:pt x="690" y="1410"/>
                      </a:lnTo>
                      <a:lnTo>
                        <a:pt x="696" y="1422"/>
                      </a:lnTo>
                      <a:lnTo>
                        <a:pt x="696" y="1428"/>
                      </a:lnTo>
                      <a:lnTo>
                        <a:pt x="702" y="1434"/>
                      </a:lnTo>
                      <a:lnTo>
                        <a:pt x="714" y="1440"/>
                      </a:lnTo>
                      <a:lnTo>
                        <a:pt x="744" y="1440"/>
                      </a:lnTo>
                      <a:lnTo>
                        <a:pt x="750" y="1434"/>
                      </a:lnTo>
                      <a:lnTo>
                        <a:pt x="756" y="1446"/>
                      </a:lnTo>
                      <a:lnTo>
                        <a:pt x="768" y="1452"/>
                      </a:lnTo>
                      <a:lnTo>
                        <a:pt x="780" y="1452"/>
                      </a:lnTo>
                      <a:lnTo>
                        <a:pt x="786" y="1446"/>
                      </a:lnTo>
                      <a:lnTo>
                        <a:pt x="798" y="1446"/>
                      </a:lnTo>
                      <a:lnTo>
                        <a:pt x="798" y="1452"/>
                      </a:lnTo>
                      <a:lnTo>
                        <a:pt x="804" y="1464"/>
                      </a:lnTo>
                      <a:lnTo>
                        <a:pt x="816" y="1470"/>
                      </a:lnTo>
                      <a:lnTo>
                        <a:pt x="828" y="1482"/>
                      </a:lnTo>
                      <a:lnTo>
                        <a:pt x="840" y="1488"/>
                      </a:lnTo>
                      <a:lnTo>
                        <a:pt x="864" y="1488"/>
                      </a:lnTo>
                      <a:lnTo>
                        <a:pt x="864" y="1494"/>
                      </a:lnTo>
                      <a:lnTo>
                        <a:pt x="876" y="1506"/>
                      </a:lnTo>
                      <a:lnTo>
                        <a:pt x="888" y="1512"/>
                      </a:lnTo>
                      <a:lnTo>
                        <a:pt x="894" y="1518"/>
                      </a:lnTo>
                      <a:lnTo>
                        <a:pt x="954" y="1518"/>
                      </a:lnTo>
                      <a:lnTo>
                        <a:pt x="978" y="1530"/>
                      </a:lnTo>
                      <a:lnTo>
                        <a:pt x="984" y="1542"/>
                      </a:lnTo>
                      <a:lnTo>
                        <a:pt x="990" y="1548"/>
                      </a:lnTo>
                      <a:lnTo>
                        <a:pt x="990" y="1578"/>
                      </a:lnTo>
                      <a:lnTo>
                        <a:pt x="996" y="1590"/>
                      </a:lnTo>
                      <a:lnTo>
                        <a:pt x="1002" y="1596"/>
                      </a:lnTo>
                      <a:lnTo>
                        <a:pt x="1008" y="1608"/>
                      </a:lnTo>
                      <a:lnTo>
                        <a:pt x="1008" y="1638"/>
                      </a:lnTo>
                      <a:lnTo>
                        <a:pt x="990" y="1638"/>
                      </a:lnTo>
                      <a:lnTo>
                        <a:pt x="990" y="1644"/>
                      </a:lnTo>
                      <a:lnTo>
                        <a:pt x="996" y="1650"/>
                      </a:lnTo>
                      <a:lnTo>
                        <a:pt x="1002" y="1662"/>
                      </a:lnTo>
                      <a:lnTo>
                        <a:pt x="1014" y="1668"/>
                      </a:lnTo>
                      <a:lnTo>
                        <a:pt x="1020" y="1674"/>
                      </a:lnTo>
                      <a:lnTo>
                        <a:pt x="1014" y="1686"/>
                      </a:lnTo>
                      <a:lnTo>
                        <a:pt x="1014" y="1728"/>
                      </a:lnTo>
                      <a:lnTo>
                        <a:pt x="1020" y="1734"/>
                      </a:lnTo>
                      <a:lnTo>
                        <a:pt x="1050" y="1740"/>
                      </a:lnTo>
                      <a:lnTo>
                        <a:pt x="1098" y="1746"/>
                      </a:lnTo>
                      <a:lnTo>
                        <a:pt x="1158" y="1746"/>
                      </a:lnTo>
                      <a:lnTo>
                        <a:pt x="1158" y="1752"/>
                      </a:lnTo>
                      <a:lnTo>
                        <a:pt x="1152" y="1758"/>
                      </a:lnTo>
                      <a:lnTo>
                        <a:pt x="1152" y="1770"/>
                      </a:lnTo>
                      <a:lnTo>
                        <a:pt x="1146" y="1788"/>
                      </a:lnTo>
                      <a:lnTo>
                        <a:pt x="1146" y="1800"/>
                      </a:lnTo>
                      <a:lnTo>
                        <a:pt x="1152" y="1812"/>
                      </a:lnTo>
                      <a:lnTo>
                        <a:pt x="1164" y="1818"/>
                      </a:lnTo>
                      <a:lnTo>
                        <a:pt x="1170" y="1824"/>
                      </a:lnTo>
                      <a:lnTo>
                        <a:pt x="1194" y="1836"/>
                      </a:lnTo>
                      <a:lnTo>
                        <a:pt x="1206" y="1848"/>
                      </a:lnTo>
                      <a:lnTo>
                        <a:pt x="1212" y="1860"/>
                      </a:lnTo>
                      <a:lnTo>
                        <a:pt x="1224" y="1896"/>
                      </a:lnTo>
                      <a:lnTo>
                        <a:pt x="1224" y="1908"/>
                      </a:lnTo>
                      <a:lnTo>
                        <a:pt x="1218" y="1920"/>
                      </a:lnTo>
                      <a:lnTo>
                        <a:pt x="1218" y="1944"/>
                      </a:lnTo>
                      <a:lnTo>
                        <a:pt x="1212" y="1950"/>
                      </a:lnTo>
                      <a:lnTo>
                        <a:pt x="1212" y="1956"/>
                      </a:lnTo>
                      <a:lnTo>
                        <a:pt x="1218" y="1968"/>
                      </a:lnTo>
                      <a:lnTo>
                        <a:pt x="1212" y="1980"/>
                      </a:lnTo>
                      <a:lnTo>
                        <a:pt x="1206" y="1986"/>
                      </a:lnTo>
                      <a:lnTo>
                        <a:pt x="1200" y="1998"/>
                      </a:lnTo>
                      <a:lnTo>
                        <a:pt x="1200" y="2022"/>
                      </a:lnTo>
                      <a:lnTo>
                        <a:pt x="1206" y="2028"/>
                      </a:lnTo>
                      <a:lnTo>
                        <a:pt x="1218" y="2034"/>
                      </a:lnTo>
                      <a:lnTo>
                        <a:pt x="1212" y="2040"/>
                      </a:lnTo>
                      <a:lnTo>
                        <a:pt x="1200" y="2046"/>
                      </a:lnTo>
                      <a:lnTo>
                        <a:pt x="1194" y="2052"/>
                      </a:lnTo>
                      <a:lnTo>
                        <a:pt x="1194" y="2064"/>
                      </a:lnTo>
                      <a:lnTo>
                        <a:pt x="1200" y="2070"/>
                      </a:lnTo>
                      <a:lnTo>
                        <a:pt x="1212" y="2076"/>
                      </a:lnTo>
                      <a:lnTo>
                        <a:pt x="1212" y="2112"/>
                      </a:lnTo>
                      <a:lnTo>
                        <a:pt x="1224" y="2112"/>
                      </a:lnTo>
                      <a:lnTo>
                        <a:pt x="1224" y="2130"/>
                      </a:lnTo>
                      <a:lnTo>
                        <a:pt x="1218" y="2142"/>
                      </a:lnTo>
                      <a:lnTo>
                        <a:pt x="1218" y="2184"/>
                      </a:lnTo>
                      <a:lnTo>
                        <a:pt x="1224" y="2196"/>
                      </a:lnTo>
                      <a:lnTo>
                        <a:pt x="1230" y="2202"/>
                      </a:lnTo>
                      <a:lnTo>
                        <a:pt x="1266" y="2214"/>
                      </a:lnTo>
                      <a:lnTo>
                        <a:pt x="1308" y="2220"/>
                      </a:lnTo>
                      <a:lnTo>
                        <a:pt x="1380" y="2220"/>
                      </a:lnTo>
                      <a:lnTo>
                        <a:pt x="1392" y="2226"/>
                      </a:lnTo>
                      <a:lnTo>
                        <a:pt x="1398" y="2232"/>
                      </a:lnTo>
                      <a:lnTo>
                        <a:pt x="1398" y="2256"/>
                      </a:lnTo>
                      <a:lnTo>
                        <a:pt x="1404" y="2274"/>
                      </a:lnTo>
                      <a:lnTo>
                        <a:pt x="1404" y="2298"/>
                      </a:lnTo>
                      <a:lnTo>
                        <a:pt x="1410" y="2316"/>
                      </a:lnTo>
                      <a:lnTo>
                        <a:pt x="1410" y="2334"/>
                      </a:lnTo>
                      <a:lnTo>
                        <a:pt x="1422" y="2358"/>
                      </a:lnTo>
                      <a:lnTo>
                        <a:pt x="1434" y="2364"/>
                      </a:lnTo>
                      <a:lnTo>
                        <a:pt x="1446" y="2364"/>
                      </a:lnTo>
                      <a:lnTo>
                        <a:pt x="1464" y="2346"/>
                      </a:lnTo>
                      <a:lnTo>
                        <a:pt x="1476" y="2346"/>
                      </a:lnTo>
                      <a:lnTo>
                        <a:pt x="1488" y="2352"/>
                      </a:lnTo>
                      <a:lnTo>
                        <a:pt x="1500" y="2364"/>
                      </a:lnTo>
                      <a:lnTo>
                        <a:pt x="1506" y="2376"/>
                      </a:lnTo>
                      <a:lnTo>
                        <a:pt x="1506" y="2394"/>
                      </a:lnTo>
                      <a:lnTo>
                        <a:pt x="1500" y="2412"/>
                      </a:lnTo>
                      <a:lnTo>
                        <a:pt x="1500" y="2442"/>
                      </a:lnTo>
                      <a:lnTo>
                        <a:pt x="1494" y="2448"/>
                      </a:lnTo>
                      <a:lnTo>
                        <a:pt x="1494" y="2454"/>
                      </a:lnTo>
                      <a:lnTo>
                        <a:pt x="1488" y="2466"/>
                      </a:lnTo>
                      <a:lnTo>
                        <a:pt x="1488" y="2478"/>
                      </a:lnTo>
                      <a:lnTo>
                        <a:pt x="1494" y="2496"/>
                      </a:lnTo>
                      <a:lnTo>
                        <a:pt x="1506" y="2490"/>
                      </a:lnTo>
                      <a:lnTo>
                        <a:pt x="1512" y="2484"/>
                      </a:lnTo>
                      <a:lnTo>
                        <a:pt x="1530" y="2484"/>
                      </a:lnTo>
                      <a:lnTo>
                        <a:pt x="1536" y="2490"/>
                      </a:lnTo>
                      <a:lnTo>
                        <a:pt x="1548" y="2514"/>
                      </a:lnTo>
                      <a:lnTo>
                        <a:pt x="1548" y="2526"/>
                      </a:lnTo>
                      <a:lnTo>
                        <a:pt x="1554" y="2526"/>
                      </a:lnTo>
                      <a:lnTo>
                        <a:pt x="1560" y="2532"/>
                      </a:lnTo>
                      <a:lnTo>
                        <a:pt x="1560" y="2562"/>
                      </a:lnTo>
                      <a:lnTo>
                        <a:pt x="1566" y="2580"/>
                      </a:lnTo>
                      <a:lnTo>
                        <a:pt x="1566" y="2616"/>
                      </a:lnTo>
                      <a:lnTo>
                        <a:pt x="1512" y="2634"/>
                      </a:lnTo>
                      <a:lnTo>
                        <a:pt x="1506" y="2640"/>
                      </a:lnTo>
                      <a:lnTo>
                        <a:pt x="1500" y="2652"/>
                      </a:lnTo>
                      <a:lnTo>
                        <a:pt x="1500" y="2670"/>
                      </a:lnTo>
                      <a:lnTo>
                        <a:pt x="1464" y="2670"/>
                      </a:lnTo>
                      <a:lnTo>
                        <a:pt x="1464" y="2688"/>
                      </a:lnTo>
                      <a:lnTo>
                        <a:pt x="1458" y="2694"/>
                      </a:lnTo>
                      <a:lnTo>
                        <a:pt x="1452" y="2718"/>
                      </a:lnTo>
                      <a:lnTo>
                        <a:pt x="1428" y="2724"/>
                      </a:lnTo>
                      <a:lnTo>
                        <a:pt x="1428" y="2736"/>
                      </a:lnTo>
                      <a:lnTo>
                        <a:pt x="1422" y="2748"/>
                      </a:lnTo>
                      <a:lnTo>
                        <a:pt x="1422" y="2760"/>
                      </a:lnTo>
                      <a:lnTo>
                        <a:pt x="1404" y="2778"/>
                      </a:lnTo>
                      <a:lnTo>
                        <a:pt x="1392" y="2778"/>
                      </a:lnTo>
                      <a:lnTo>
                        <a:pt x="1392" y="2802"/>
                      </a:lnTo>
                      <a:lnTo>
                        <a:pt x="1386" y="2808"/>
                      </a:lnTo>
                      <a:lnTo>
                        <a:pt x="1380" y="2820"/>
                      </a:lnTo>
                      <a:lnTo>
                        <a:pt x="1374" y="2826"/>
                      </a:lnTo>
                      <a:lnTo>
                        <a:pt x="1356" y="2826"/>
                      </a:lnTo>
                      <a:lnTo>
                        <a:pt x="1350" y="2832"/>
                      </a:lnTo>
                      <a:lnTo>
                        <a:pt x="1350" y="2844"/>
                      </a:lnTo>
                      <a:lnTo>
                        <a:pt x="1344" y="2856"/>
                      </a:lnTo>
                      <a:lnTo>
                        <a:pt x="1344" y="2868"/>
                      </a:lnTo>
                      <a:lnTo>
                        <a:pt x="1368" y="2868"/>
                      </a:lnTo>
                      <a:lnTo>
                        <a:pt x="1374" y="2862"/>
                      </a:lnTo>
                      <a:lnTo>
                        <a:pt x="1386" y="2856"/>
                      </a:lnTo>
                      <a:lnTo>
                        <a:pt x="1398" y="2856"/>
                      </a:lnTo>
                      <a:lnTo>
                        <a:pt x="1404" y="2862"/>
                      </a:lnTo>
                      <a:lnTo>
                        <a:pt x="1428" y="2874"/>
                      </a:lnTo>
                      <a:lnTo>
                        <a:pt x="1434" y="2886"/>
                      </a:lnTo>
                      <a:lnTo>
                        <a:pt x="1446" y="2892"/>
                      </a:lnTo>
                      <a:lnTo>
                        <a:pt x="1452" y="2898"/>
                      </a:lnTo>
                      <a:lnTo>
                        <a:pt x="1458" y="2910"/>
                      </a:lnTo>
                      <a:lnTo>
                        <a:pt x="1470" y="2922"/>
                      </a:lnTo>
                      <a:lnTo>
                        <a:pt x="1470" y="2934"/>
                      </a:lnTo>
                      <a:lnTo>
                        <a:pt x="1482" y="2934"/>
                      </a:lnTo>
                      <a:lnTo>
                        <a:pt x="1482" y="2928"/>
                      </a:lnTo>
                      <a:lnTo>
                        <a:pt x="1494" y="2916"/>
                      </a:lnTo>
                      <a:lnTo>
                        <a:pt x="1500" y="2916"/>
                      </a:lnTo>
                      <a:lnTo>
                        <a:pt x="1512" y="2922"/>
                      </a:lnTo>
                      <a:lnTo>
                        <a:pt x="1518" y="2934"/>
                      </a:lnTo>
                      <a:lnTo>
                        <a:pt x="1536" y="2952"/>
                      </a:lnTo>
                      <a:lnTo>
                        <a:pt x="1554" y="2952"/>
                      </a:lnTo>
                      <a:lnTo>
                        <a:pt x="1572" y="2970"/>
                      </a:lnTo>
                      <a:lnTo>
                        <a:pt x="1578" y="2970"/>
                      </a:lnTo>
                      <a:lnTo>
                        <a:pt x="1578" y="2982"/>
                      </a:lnTo>
                      <a:lnTo>
                        <a:pt x="1584" y="2988"/>
                      </a:lnTo>
                      <a:lnTo>
                        <a:pt x="1596" y="2994"/>
                      </a:lnTo>
                      <a:lnTo>
                        <a:pt x="1614" y="3000"/>
                      </a:lnTo>
                      <a:lnTo>
                        <a:pt x="1626" y="3000"/>
                      </a:lnTo>
                      <a:lnTo>
                        <a:pt x="1632" y="3012"/>
                      </a:lnTo>
                      <a:lnTo>
                        <a:pt x="1638" y="3018"/>
                      </a:lnTo>
                      <a:lnTo>
                        <a:pt x="1644" y="3030"/>
                      </a:lnTo>
                      <a:lnTo>
                        <a:pt x="1662" y="3048"/>
                      </a:lnTo>
                      <a:lnTo>
                        <a:pt x="1668" y="3048"/>
                      </a:lnTo>
                      <a:lnTo>
                        <a:pt x="1680" y="3054"/>
                      </a:lnTo>
                      <a:lnTo>
                        <a:pt x="1686" y="3054"/>
                      </a:lnTo>
                      <a:lnTo>
                        <a:pt x="1686" y="3066"/>
                      </a:lnTo>
                      <a:lnTo>
                        <a:pt x="1674" y="3090"/>
                      </a:lnTo>
                      <a:lnTo>
                        <a:pt x="1668" y="3096"/>
                      </a:lnTo>
                      <a:lnTo>
                        <a:pt x="1668" y="3120"/>
                      </a:lnTo>
                      <a:lnTo>
                        <a:pt x="1674" y="3120"/>
                      </a:lnTo>
                      <a:lnTo>
                        <a:pt x="1674" y="3150"/>
                      </a:lnTo>
                      <a:lnTo>
                        <a:pt x="1692" y="3150"/>
                      </a:lnTo>
                      <a:lnTo>
                        <a:pt x="1692" y="3144"/>
                      </a:lnTo>
                      <a:lnTo>
                        <a:pt x="1698" y="3132"/>
                      </a:lnTo>
                      <a:lnTo>
                        <a:pt x="1710" y="3126"/>
                      </a:lnTo>
                      <a:lnTo>
                        <a:pt x="1716" y="3114"/>
                      </a:lnTo>
                      <a:lnTo>
                        <a:pt x="1728" y="3102"/>
                      </a:lnTo>
                      <a:lnTo>
                        <a:pt x="1734" y="3090"/>
                      </a:lnTo>
                      <a:lnTo>
                        <a:pt x="1734" y="3060"/>
                      </a:lnTo>
                      <a:lnTo>
                        <a:pt x="1728" y="3054"/>
                      </a:lnTo>
                      <a:lnTo>
                        <a:pt x="1728" y="3048"/>
                      </a:lnTo>
                      <a:lnTo>
                        <a:pt x="1746" y="3018"/>
                      </a:lnTo>
                      <a:lnTo>
                        <a:pt x="1734" y="3012"/>
                      </a:lnTo>
                      <a:lnTo>
                        <a:pt x="1728" y="3000"/>
                      </a:lnTo>
                      <a:lnTo>
                        <a:pt x="1728" y="2988"/>
                      </a:lnTo>
                      <a:lnTo>
                        <a:pt x="1740" y="2976"/>
                      </a:lnTo>
                      <a:lnTo>
                        <a:pt x="1746" y="2976"/>
                      </a:lnTo>
                      <a:lnTo>
                        <a:pt x="1746" y="2952"/>
                      </a:lnTo>
                      <a:lnTo>
                        <a:pt x="1764" y="2952"/>
                      </a:lnTo>
                      <a:lnTo>
                        <a:pt x="1776" y="2940"/>
                      </a:lnTo>
                      <a:lnTo>
                        <a:pt x="1776" y="2904"/>
                      </a:lnTo>
                      <a:lnTo>
                        <a:pt x="1782" y="2898"/>
                      </a:lnTo>
                      <a:lnTo>
                        <a:pt x="1788" y="2886"/>
                      </a:lnTo>
                      <a:lnTo>
                        <a:pt x="1800" y="2874"/>
                      </a:lnTo>
                      <a:lnTo>
                        <a:pt x="1812" y="2868"/>
                      </a:lnTo>
                      <a:lnTo>
                        <a:pt x="1818" y="2862"/>
                      </a:lnTo>
                      <a:lnTo>
                        <a:pt x="1824" y="2862"/>
                      </a:lnTo>
                      <a:lnTo>
                        <a:pt x="1824" y="2898"/>
                      </a:lnTo>
                      <a:lnTo>
                        <a:pt x="1818" y="2904"/>
                      </a:lnTo>
                      <a:lnTo>
                        <a:pt x="1818" y="2910"/>
                      </a:lnTo>
                      <a:lnTo>
                        <a:pt x="1812" y="2916"/>
                      </a:lnTo>
                      <a:lnTo>
                        <a:pt x="1812" y="2934"/>
                      </a:lnTo>
                      <a:lnTo>
                        <a:pt x="1800" y="2940"/>
                      </a:lnTo>
                      <a:lnTo>
                        <a:pt x="1800" y="2952"/>
                      </a:lnTo>
                      <a:lnTo>
                        <a:pt x="1776" y="2982"/>
                      </a:lnTo>
                      <a:lnTo>
                        <a:pt x="1746" y="3006"/>
                      </a:lnTo>
                      <a:lnTo>
                        <a:pt x="1752" y="3012"/>
                      </a:lnTo>
                      <a:lnTo>
                        <a:pt x="1770" y="3012"/>
                      </a:lnTo>
                      <a:lnTo>
                        <a:pt x="1770" y="2994"/>
                      </a:lnTo>
                      <a:lnTo>
                        <a:pt x="1776" y="2988"/>
                      </a:lnTo>
                      <a:lnTo>
                        <a:pt x="1788" y="2988"/>
                      </a:lnTo>
                      <a:lnTo>
                        <a:pt x="1794" y="2982"/>
                      </a:lnTo>
                      <a:lnTo>
                        <a:pt x="1800" y="2982"/>
                      </a:lnTo>
                      <a:lnTo>
                        <a:pt x="1812" y="2964"/>
                      </a:lnTo>
                      <a:lnTo>
                        <a:pt x="1824" y="2940"/>
                      </a:lnTo>
                      <a:lnTo>
                        <a:pt x="1848" y="2880"/>
                      </a:lnTo>
                      <a:lnTo>
                        <a:pt x="1860" y="2832"/>
                      </a:lnTo>
                      <a:lnTo>
                        <a:pt x="1872" y="2808"/>
                      </a:lnTo>
                      <a:lnTo>
                        <a:pt x="1878" y="2790"/>
                      </a:lnTo>
                      <a:lnTo>
                        <a:pt x="1884" y="2778"/>
                      </a:lnTo>
                      <a:lnTo>
                        <a:pt x="1896" y="2772"/>
                      </a:lnTo>
                      <a:lnTo>
                        <a:pt x="1902" y="2760"/>
                      </a:lnTo>
                      <a:lnTo>
                        <a:pt x="1926" y="2736"/>
                      </a:lnTo>
                      <a:lnTo>
                        <a:pt x="1926" y="2724"/>
                      </a:lnTo>
                      <a:lnTo>
                        <a:pt x="1920" y="2718"/>
                      </a:lnTo>
                      <a:lnTo>
                        <a:pt x="1938" y="2706"/>
                      </a:lnTo>
                      <a:lnTo>
                        <a:pt x="1932" y="2670"/>
                      </a:lnTo>
                      <a:lnTo>
                        <a:pt x="1938" y="2646"/>
                      </a:lnTo>
                      <a:lnTo>
                        <a:pt x="1926" y="2640"/>
                      </a:lnTo>
                      <a:lnTo>
                        <a:pt x="1932" y="2634"/>
                      </a:lnTo>
                      <a:lnTo>
                        <a:pt x="1938" y="2622"/>
                      </a:lnTo>
                      <a:lnTo>
                        <a:pt x="1938" y="2610"/>
                      </a:lnTo>
                      <a:lnTo>
                        <a:pt x="1932" y="2604"/>
                      </a:lnTo>
                      <a:lnTo>
                        <a:pt x="1920" y="2598"/>
                      </a:lnTo>
                      <a:lnTo>
                        <a:pt x="1914" y="2592"/>
                      </a:lnTo>
                      <a:lnTo>
                        <a:pt x="1914" y="2556"/>
                      </a:lnTo>
                      <a:lnTo>
                        <a:pt x="1896" y="2544"/>
                      </a:lnTo>
                      <a:lnTo>
                        <a:pt x="1920" y="2544"/>
                      </a:lnTo>
                      <a:lnTo>
                        <a:pt x="1914" y="2520"/>
                      </a:lnTo>
                      <a:lnTo>
                        <a:pt x="1902" y="2508"/>
                      </a:lnTo>
                      <a:lnTo>
                        <a:pt x="1908" y="2508"/>
                      </a:lnTo>
                      <a:lnTo>
                        <a:pt x="1920" y="2502"/>
                      </a:lnTo>
                      <a:lnTo>
                        <a:pt x="1920" y="2490"/>
                      </a:lnTo>
                      <a:lnTo>
                        <a:pt x="1914" y="2490"/>
                      </a:lnTo>
                      <a:lnTo>
                        <a:pt x="1902" y="2484"/>
                      </a:lnTo>
                      <a:lnTo>
                        <a:pt x="1896" y="2478"/>
                      </a:lnTo>
                      <a:lnTo>
                        <a:pt x="1920" y="2460"/>
                      </a:lnTo>
                      <a:lnTo>
                        <a:pt x="1932" y="2472"/>
                      </a:lnTo>
                      <a:lnTo>
                        <a:pt x="1944" y="2478"/>
                      </a:lnTo>
                      <a:lnTo>
                        <a:pt x="1950" y="2478"/>
                      </a:lnTo>
                      <a:lnTo>
                        <a:pt x="1950" y="2448"/>
                      </a:lnTo>
                      <a:lnTo>
                        <a:pt x="1962" y="2424"/>
                      </a:lnTo>
                      <a:lnTo>
                        <a:pt x="1974" y="2418"/>
                      </a:lnTo>
                      <a:lnTo>
                        <a:pt x="1980" y="2418"/>
                      </a:lnTo>
                      <a:lnTo>
                        <a:pt x="2004" y="2406"/>
                      </a:lnTo>
                      <a:lnTo>
                        <a:pt x="2010" y="2394"/>
                      </a:lnTo>
                      <a:lnTo>
                        <a:pt x="2010" y="2382"/>
                      </a:lnTo>
                      <a:lnTo>
                        <a:pt x="2016" y="2376"/>
                      </a:lnTo>
                      <a:lnTo>
                        <a:pt x="2028" y="2376"/>
                      </a:lnTo>
                      <a:lnTo>
                        <a:pt x="2034" y="2370"/>
                      </a:lnTo>
                      <a:lnTo>
                        <a:pt x="2046" y="2370"/>
                      </a:lnTo>
                      <a:lnTo>
                        <a:pt x="2046" y="2358"/>
                      </a:lnTo>
                      <a:lnTo>
                        <a:pt x="2070" y="2358"/>
                      </a:lnTo>
                      <a:lnTo>
                        <a:pt x="2070" y="2340"/>
                      </a:lnTo>
                      <a:lnTo>
                        <a:pt x="2118" y="2340"/>
                      </a:lnTo>
                      <a:lnTo>
                        <a:pt x="2124" y="2358"/>
                      </a:lnTo>
                      <a:lnTo>
                        <a:pt x="2136" y="2352"/>
                      </a:lnTo>
                      <a:lnTo>
                        <a:pt x="2118" y="2334"/>
                      </a:lnTo>
                      <a:lnTo>
                        <a:pt x="2136" y="2316"/>
                      </a:lnTo>
                      <a:lnTo>
                        <a:pt x="2142" y="2316"/>
                      </a:lnTo>
                      <a:lnTo>
                        <a:pt x="2154" y="2310"/>
                      </a:lnTo>
                      <a:lnTo>
                        <a:pt x="2178" y="2310"/>
                      </a:lnTo>
                      <a:lnTo>
                        <a:pt x="2160" y="2292"/>
                      </a:lnTo>
                      <a:lnTo>
                        <a:pt x="2172" y="2286"/>
                      </a:lnTo>
                      <a:lnTo>
                        <a:pt x="2178" y="2280"/>
                      </a:lnTo>
                      <a:lnTo>
                        <a:pt x="2190" y="2280"/>
                      </a:lnTo>
                      <a:lnTo>
                        <a:pt x="2190" y="2304"/>
                      </a:lnTo>
                      <a:lnTo>
                        <a:pt x="2196" y="2304"/>
                      </a:lnTo>
                      <a:lnTo>
                        <a:pt x="2196" y="2298"/>
                      </a:lnTo>
                      <a:lnTo>
                        <a:pt x="2202" y="2286"/>
                      </a:lnTo>
                      <a:lnTo>
                        <a:pt x="2208" y="2280"/>
                      </a:lnTo>
                      <a:lnTo>
                        <a:pt x="2244" y="2286"/>
                      </a:lnTo>
                      <a:lnTo>
                        <a:pt x="2244" y="2280"/>
                      </a:lnTo>
                      <a:lnTo>
                        <a:pt x="2250" y="2274"/>
                      </a:lnTo>
                      <a:lnTo>
                        <a:pt x="2250" y="2268"/>
                      </a:lnTo>
                      <a:lnTo>
                        <a:pt x="2256" y="2262"/>
                      </a:lnTo>
                      <a:lnTo>
                        <a:pt x="2268" y="2256"/>
                      </a:lnTo>
                      <a:lnTo>
                        <a:pt x="2274" y="2256"/>
                      </a:lnTo>
                      <a:lnTo>
                        <a:pt x="2280" y="2262"/>
                      </a:lnTo>
                      <a:lnTo>
                        <a:pt x="2280" y="2286"/>
                      </a:lnTo>
                      <a:lnTo>
                        <a:pt x="2346" y="2280"/>
                      </a:lnTo>
                      <a:lnTo>
                        <a:pt x="2352" y="2262"/>
                      </a:lnTo>
                      <a:lnTo>
                        <a:pt x="2346" y="2250"/>
                      </a:lnTo>
                      <a:lnTo>
                        <a:pt x="2352" y="2244"/>
                      </a:lnTo>
                      <a:lnTo>
                        <a:pt x="2358" y="2232"/>
                      </a:lnTo>
                      <a:lnTo>
                        <a:pt x="2370" y="2220"/>
                      </a:lnTo>
                      <a:lnTo>
                        <a:pt x="2406" y="2202"/>
                      </a:lnTo>
                      <a:lnTo>
                        <a:pt x="2418" y="2202"/>
                      </a:lnTo>
                      <a:lnTo>
                        <a:pt x="2412" y="2190"/>
                      </a:lnTo>
                      <a:lnTo>
                        <a:pt x="2412" y="2112"/>
                      </a:lnTo>
                      <a:lnTo>
                        <a:pt x="2442" y="2082"/>
                      </a:lnTo>
                      <a:lnTo>
                        <a:pt x="2442" y="2058"/>
                      </a:lnTo>
                      <a:lnTo>
                        <a:pt x="2460" y="2052"/>
                      </a:lnTo>
                      <a:lnTo>
                        <a:pt x="2460" y="2022"/>
                      </a:lnTo>
                      <a:lnTo>
                        <a:pt x="2466" y="2022"/>
                      </a:lnTo>
                      <a:lnTo>
                        <a:pt x="2472" y="2016"/>
                      </a:lnTo>
                      <a:lnTo>
                        <a:pt x="2478" y="2016"/>
                      </a:lnTo>
                      <a:lnTo>
                        <a:pt x="2478" y="2010"/>
                      </a:lnTo>
                      <a:lnTo>
                        <a:pt x="2484" y="2004"/>
                      </a:lnTo>
                      <a:lnTo>
                        <a:pt x="2484" y="1956"/>
                      </a:lnTo>
                      <a:lnTo>
                        <a:pt x="2478" y="1944"/>
                      </a:lnTo>
                      <a:lnTo>
                        <a:pt x="2478" y="1926"/>
                      </a:lnTo>
                      <a:lnTo>
                        <a:pt x="2472" y="1908"/>
                      </a:lnTo>
                      <a:lnTo>
                        <a:pt x="2484" y="1884"/>
                      </a:lnTo>
                      <a:lnTo>
                        <a:pt x="2514" y="1854"/>
                      </a:lnTo>
                      <a:lnTo>
                        <a:pt x="2514" y="1848"/>
                      </a:lnTo>
                      <a:lnTo>
                        <a:pt x="2508" y="1836"/>
                      </a:lnTo>
                      <a:lnTo>
                        <a:pt x="2508" y="1830"/>
                      </a:lnTo>
                      <a:lnTo>
                        <a:pt x="2502" y="1818"/>
                      </a:lnTo>
                      <a:lnTo>
                        <a:pt x="2508" y="1764"/>
                      </a:lnTo>
                      <a:lnTo>
                        <a:pt x="2508" y="1758"/>
                      </a:lnTo>
                      <a:lnTo>
                        <a:pt x="2514" y="1752"/>
                      </a:lnTo>
                      <a:lnTo>
                        <a:pt x="2514" y="1722"/>
                      </a:lnTo>
                      <a:lnTo>
                        <a:pt x="2520" y="1710"/>
                      </a:lnTo>
                      <a:lnTo>
                        <a:pt x="2520" y="1680"/>
                      </a:lnTo>
                      <a:lnTo>
                        <a:pt x="2508" y="1644"/>
                      </a:lnTo>
                      <a:lnTo>
                        <a:pt x="2502" y="1608"/>
                      </a:lnTo>
                      <a:lnTo>
                        <a:pt x="2502" y="1596"/>
                      </a:lnTo>
                      <a:lnTo>
                        <a:pt x="2508" y="1560"/>
                      </a:lnTo>
                      <a:lnTo>
                        <a:pt x="2508" y="1548"/>
                      </a:lnTo>
                      <a:lnTo>
                        <a:pt x="2502" y="1536"/>
                      </a:lnTo>
                      <a:lnTo>
                        <a:pt x="2502" y="1500"/>
                      </a:lnTo>
                      <a:lnTo>
                        <a:pt x="2508" y="1488"/>
                      </a:lnTo>
                      <a:lnTo>
                        <a:pt x="2520" y="1476"/>
                      </a:lnTo>
                      <a:lnTo>
                        <a:pt x="2508" y="1458"/>
                      </a:lnTo>
                      <a:lnTo>
                        <a:pt x="2520" y="1446"/>
                      </a:lnTo>
                      <a:lnTo>
                        <a:pt x="2532" y="1446"/>
                      </a:lnTo>
                      <a:lnTo>
                        <a:pt x="2532" y="1452"/>
                      </a:lnTo>
                      <a:lnTo>
                        <a:pt x="2538" y="1464"/>
                      </a:lnTo>
                      <a:lnTo>
                        <a:pt x="2544" y="1470"/>
                      </a:lnTo>
                      <a:lnTo>
                        <a:pt x="2556" y="1464"/>
                      </a:lnTo>
                      <a:lnTo>
                        <a:pt x="2562" y="1452"/>
                      </a:lnTo>
                      <a:lnTo>
                        <a:pt x="2574" y="1446"/>
                      </a:lnTo>
                      <a:lnTo>
                        <a:pt x="2580" y="1434"/>
                      </a:lnTo>
                      <a:lnTo>
                        <a:pt x="2586" y="1428"/>
                      </a:lnTo>
                      <a:lnTo>
                        <a:pt x="2592" y="1416"/>
                      </a:lnTo>
                      <a:lnTo>
                        <a:pt x="2592" y="1404"/>
                      </a:lnTo>
                      <a:lnTo>
                        <a:pt x="2598" y="1386"/>
                      </a:lnTo>
                      <a:lnTo>
                        <a:pt x="2598" y="1374"/>
                      </a:lnTo>
                      <a:lnTo>
                        <a:pt x="2604" y="1356"/>
                      </a:lnTo>
                      <a:lnTo>
                        <a:pt x="2604" y="1344"/>
                      </a:lnTo>
                      <a:lnTo>
                        <a:pt x="2610" y="1338"/>
                      </a:lnTo>
                      <a:lnTo>
                        <a:pt x="2616" y="1338"/>
                      </a:lnTo>
                      <a:lnTo>
                        <a:pt x="2628" y="1326"/>
                      </a:lnTo>
                      <a:lnTo>
                        <a:pt x="2634" y="1314"/>
                      </a:lnTo>
                      <a:lnTo>
                        <a:pt x="2640" y="1308"/>
                      </a:lnTo>
                      <a:lnTo>
                        <a:pt x="2640" y="1296"/>
                      </a:lnTo>
                      <a:lnTo>
                        <a:pt x="2652" y="1290"/>
                      </a:lnTo>
                      <a:lnTo>
                        <a:pt x="2658" y="1284"/>
                      </a:lnTo>
                      <a:lnTo>
                        <a:pt x="2670" y="1284"/>
                      </a:lnTo>
                      <a:lnTo>
                        <a:pt x="2682" y="1272"/>
                      </a:lnTo>
                      <a:lnTo>
                        <a:pt x="2682" y="1254"/>
                      </a:lnTo>
                      <a:lnTo>
                        <a:pt x="2688" y="1254"/>
                      </a:lnTo>
                      <a:lnTo>
                        <a:pt x="2724" y="1218"/>
                      </a:lnTo>
                      <a:lnTo>
                        <a:pt x="2736" y="1188"/>
                      </a:lnTo>
                      <a:lnTo>
                        <a:pt x="2754" y="1158"/>
                      </a:lnTo>
                      <a:lnTo>
                        <a:pt x="2760" y="1134"/>
                      </a:lnTo>
                      <a:lnTo>
                        <a:pt x="2766" y="1122"/>
                      </a:lnTo>
                      <a:lnTo>
                        <a:pt x="2772" y="1116"/>
                      </a:lnTo>
                      <a:lnTo>
                        <a:pt x="2778" y="1104"/>
                      </a:lnTo>
                      <a:lnTo>
                        <a:pt x="2784" y="1098"/>
                      </a:lnTo>
                      <a:lnTo>
                        <a:pt x="2784" y="1080"/>
                      </a:lnTo>
                      <a:lnTo>
                        <a:pt x="2778" y="1068"/>
                      </a:lnTo>
                      <a:lnTo>
                        <a:pt x="2778" y="100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1" name="Botswana"/>
                <p:cNvSpPr>
                  <a:spLocks/>
                </p:cNvSpPr>
                <p:nvPr/>
              </p:nvSpPr>
              <p:spPr bwMode="gray">
                <a:xfrm>
                  <a:off x="2965" y="3273"/>
                  <a:ext cx="160" cy="101"/>
                </a:xfrm>
                <a:custGeom>
                  <a:avLst/>
                  <a:gdLst>
                    <a:gd name="T0" fmla="*/ 124661 w 648"/>
                    <a:gd name="T1" fmla="*/ 3785 h 732"/>
                    <a:gd name="T2" fmla="*/ 124661 w 648"/>
                    <a:gd name="T3" fmla="*/ 3785 h 732"/>
                    <a:gd name="T4" fmla="*/ 124661 w 648"/>
                    <a:gd name="T5" fmla="*/ 3785 h 732"/>
                    <a:gd name="T6" fmla="*/ 124661 w 648"/>
                    <a:gd name="T7" fmla="*/ 3785 h 732"/>
                    <a:gd name="T8" fmla="*/ 124661 w 648"/>
                    <a:gd name="T9" fmla="*/ 3785 h 732"/>
                    <a:gd name="T10" fmla="*/ 124661 w 648"/>
                    <a:gd name="T11" fmla="*/ 3785 h 732"/>
                    <a:gd name="T12" fmla="*/ 124661 w 648"/>
                    <a:gd name="T13" fmla="*/ 3785 h 732"/>
                    <a:gd name="T14" fmla="*/ 124661 w 648"/>
                    <a:gd name="T15" fmla="*/ 3785 h 732"/>
                    <a:gd name="T16" fmla="*/ 124661 w 648"/>
                    <a:gd name="T17" fmla="*/ 3785 h 732"/>
                    <a:gd name="T18" fmla="*/ 124661 w 648"/>
                    <a:gd name="T19" fmla="*/ 3785 h 732"/>
                    <a:gd name="T20" fmla="*/ 124661 w 648"/>
                    <a:gd name="T21" fmla="*/ 3785 h 732"/>
                    <a:gd name="T22" fmla="*/ 124661 w 648"/>
                    <a:gd name="T23" fmla="*/ 3785 h 732"/>
                    <a:gd name="T24" fmla="*/ 124661 w 648"/>
                    <a:gd name="T25" fmla="*/ 3785 h 732"/>
                    <a:gd name="T26" fmla="*/ 124661 w 648"/>
                    <a:gd name="T27" fmla="*/ 3785 h 732"/>
                    <a:gd name="T28" fmla="*/ 124661 w 648"/>
                    <a:gd name="T29" fmla="*/ 3785 h 732"/>
                    <a:gd name="T30" fmla="*/ 124661 w 648"/>
                    <a:gd name="T31" fmla="*/ 3785 h 732"/>
                    <a:gd name="T32" fmla="*/ 124661 w 648"/>
                    <a:gd name="T33" fmla="*/ 3785 h 732"/>
                    <a:gd name="T34" fmla="*/ 124661 w 648"/>
                    <a:gd name="T35" fmla="*/ 3785 h 732"/>
                    <a:gd name="T36" fmla="*/ 124661 w 648"/>
                    <a:gd name="T37" fmla="*/ 3785 h 732"/>
                    <a:gd name="T38" fmla="*/ 124661 w 648"/>
                    <a:gd name="T39" fmla="*/ 3785 h 732"/>
                    <a:gd name="T40" fmla="*/ 124661 w 648"/>
                    <a:gd name="T41" fmla="*/ 3785 h 732"/>
                    <a:gd name="T42" fmla="*/ 124661 w 648"/>
                    <a:gd name="T43" fmla="*/ 3785 h 732"/>
                    <a:gd name="T44" fmla="*/ 124661 w 648"/>
                    <a:gd name="T45" fmla="*/ 3785 h 732"/>
                    <a:gd name="T46" fmla="*/ 124661 w 648"/>
                    <a:gd name="T47" fmla="*/ 3785 h 732"/>
                    <a:gd name="T48" fmla="*/ 124661 w 648"/>
                    <a:gd name="T49" fmla="*/ 3785 h 732"/>
                    <a:gd name="T50" fmla="*/ 124661 w 648"/>
                    <a:gd name="T51" fmla="*/ 3785 h 732"/>
                    <a:gd name="T52" fmla="*/ 124661 w 648"/>
                    <a:gd name="T53" fmla="*/ 3785 h 732"/>
                    <a:gd name="T54" fmla="*/ 124661 w 648"/>
                    <a:gd name="T55" fmla="*/ 3785 h 732"/>
                    <a:gd name="T56" fmla="*/ 124661 w 648"/>
                    <a:gd name="T57" fmla="*/ 3785 h 732"/>
                    <a:gd name="T58" fmla="*/ 124661 w 648"/>
                    <a:gd name="T59" fmla="*/ 3785 h 732"/>
                    <a:gd name="T60" fmla="*/ 124661 w 648"/>
                    <a:gd name="T61" fmla="*/ 3785 h 732"/>
                    <a:gd name="T62" fmla="*/ 124661 w 648"/>
                    <a:gd name="T63" fmla="*/ 3785 h 732"/>
                    <a:gd name="T64" fmla="*/ 124661 w 648"/>
                    <a:gd name="T65" fmla="*/ 3785 h 732"/>
                    <a:gd name="T66" fmla="*/ 124661 w 648"/>
                    <a:gd name="T67" fmla="*/ 3785 h 732"/>
                    <a:gd name="T68" fmla="*/ 124661 w 648"/>
                    <a:gd name="T69" fmla="*/ 3785 h 732"/>
                    <a:gd name="T70" fmla="*/ 124661 w 648"/>
                    <a:gd name="T71" fmla="*/ 3785 h 732"/>
                    <a:gd name="T72" fmla="*/ 124661 w 648"/>
                    <a:gd name="T73" fmla="*/ 3785 h 732"/>
                    <a:gd name="T74" fmla="*/ 124661 w 648"/>
                    <a:gd name="T75" fmla="*/ 3785 h 732"/>
                    <a:gd name="T76" fmla="*/ 124661 w 648"/>
                    <a:gd name="T77" fmla="*/ 3785 h 732"/>
                    <a:gd name="T78" fmla="*/ 124661 w 648"/>
                    <a:gd name="T79" fmla="*/ 3785 h 732"/>
                    <a:gd name="T80" fmla="*/ 124661 w 648"/>
                    <a:gd name="T81" fmla="*/ 3785 h 732"/>
                    <a:gd name="T82" fmla="*/ 124661 w 648"/>
                    <a:gd name="T83" fmla="*/ 3785 h 732"/>
                    <a:gd name="T84" fmla="*/ 124661 w 648"/>
                    <a:gd name="T85" fmla="*/ 3785 h 732"/>
                    <a:gd name="T86" fmla="*/ 124661 w 648"/>
                    <a:gd name="T87" fmla="*/ 3785 h 732"/>
                    <a:gd name="T88" fmla="*/ 124661 w 648"/>
                    <a:gd name="T89" fmla="*/ 3785 h 732"/>
                    <a:gd name="T90" fmla="*/ 124661 w 648"/>
                    <a:gd name="T91" fmla="*/ 3785 h 732"/>
                    <a:gd name="T92" fmla="*/ 124661 w 648"/>
                    <a:gd name="T93" fmla="*/ 3785 h 732"/>
                    <a:gd name="T94" fmla="*/ 124661 w 648"/>
                    <a:gd name="T95" fmla="*/ 0 h 732"/>
                    <a:gd name="T96" fmla="*/ 124661 w 648"/>
                    <a:gd name="T97" fmla="*/ 3785 h 732"/>
                    <a:gd name="T98" fmla="*/ 124661 w 648"/>
                    <a:gd name="T99" fmla="*/ 3785 h 732"/>
                    <a:gd name="T100" fmla="*/ 124661 w 648"/>
                    <a:gd name="T101" fmla="*/ 3785 h 732"/>
                    <a:gd name="T102" fmla="*/ 124661 w 648"/>
                    <a:gd name="T103" fmla="*/ 3785 h 732"/>
                    <a:gd name="T104" fmla="*/ 124661 w 648"/>
                    <a:gd name="T105" fmla="*/ 3785 h 732"/>
                    <a:gd name="T106" fmla="*/ 124661 w 648"/>
                    <a:gd name="T107" fmla="*/ 3785 h 732"/>
                    <a:gd name="T108" fmla="*/ 124661 w 648"/>
                    <a:gd name="T109" fmla="*/ 3785 h 732"/>
                    <a:gd name="T110" fmla="*/ 124661 w 648"/>
                    <a:gd name="T111" fmla="*/ 3785 h 732"/>
                    <a:gd name="T112" fmla="*/ 124661 w 648"/>
                    <a:gd name="T113" fmla="*/ 3785 h 732"/>
                    <a:gd name="T114" fmla="*/ 0 w 648"/>
                    <a:gd name="T115" fmla="*/ 3785 h 732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648"/>
                    <a:gd name="T175" fmla="*/ 0 h 732"/>
                    <a:gd name="T176" fmla="*/ 648 w 648"/>
                    <a:gd name="T177" fmla="*/ 732 h 732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648" h="732">
                      <a:moveTo>
                        <a:pt x="0" y="570"/>
                      </a:moveTo>
                      <a:lnTo>
                        <a:pt x="12" y="576"/>
                      </a:lnTo>
                      <a:lnTo>
                        <a:pt x="18" y="582"/>
                      </a:lnTo>
                      <a:lnTo>
                        <a:pt x="30" y="588"/>
                      </a:lnTo>
                      <a:lnTo>
                        <a:pt x="36" y="594"/>
                      </a:lnTo>
                      <a:lnTo>
                        <a:pt x="42" y="612"/>
                      </a:lnTo>
                      <a:lnTo>
                        <a:pt x="48" y="624"/>
                      </a:lnTo>
                      <a:lnTo>
                        <a:pt x="48" y="642"/>
                      </a:lnTo>
                      <a:lnTo>
                        <a:pt x="54" y="648"/>
                      </a:lnTo>
                      <a:lnTo>
                        <a:pt x="54" y="672"/>
                      </a:lnTo>
                      <a:lnTo>
                        <a:pt x="48" y="684"/>
                      </a:lnTo>
                      <a:lnTo>
                        <a:pt x="48" y="690"/>
                      </a:lnTo>
                      <a:lnTo>
                        <a:pt x="42" y="702"/>
                      </a:lnTo>
                      <a:lnTo>
                        <a:pt x="42" y="732"/>
                      </a:lnTo>
                      <a:lnTo>
                        <a:pt x="120" y="732"/>
                      </a:lnTo>
                      <a:lnTo>
                        <a:pt x="120" y="714"/>
                      </a:lnTo>
                      <a:lnTo>
                        <a:pt x="144" y="714"/>
                      </a:lnTo>
                      <a:lnTo>
                        <a:pt x="144" y="708"/>
                      </a:lnTo>
                      <a:lnTo>
                        <a:pt x="150" y="702"/>
                      </a:lnTo>
                      <a:lnTo>
                        <a:pt x="156" y="690"/>
                      </a:lnTo>
                      <a:lnTo>
                        <a:pt x="162" y="684"/>
                      </a:lnTo>
                      <a:lnTo>
                        <a:pt x="168" y="684"/>
                      </a:lnTo>
                      <a:lnTo>
                        <a:pt x="174" y="678"/>
                      </a:lnTo>
                      <a:lnTo>
                        <a:pt x="186" y="678"/>
                      </a:lnTo>
                      <a:lnTo>
                        <a:pt x="186" y="654"/>
                      </a:lnTo>
                      <a:lnTo>
                        <a:pt x="192" y="642"/>
                      </a:lnTo>
                      <a:lnTo>
                        <a:pt x="192" y="630"/>
                      </a:lnTo>
                      <a:lnTo>
                        <a:pt x="198" y="618"/>
                      </a:lnTo>
                      <a:lnTo>
                        <a:pt x="204" y="612"/>
                      </a:lnTo>
                      <a:lnTo>
                        <a:pt x="216" y="606"/>
                      </a:lnTo>
                      <a:lnTo>
                        <a:pt x="228" y="606"/>
                      </a:lnTo>
                      <a:lnTo>
                        <a:pt x="240" y="612"/>
                      </a:lnTo>
                      <a:lnTo>
                        <a:pt x="246" y="618"/>
                      </a:lnTo>
                      <a:lnTo>
                        <a:pt x="258" y="624"/>
                      </a:lnTo>
                      <a:lnTo>
                        <a:pt x="270" y="636"/>
                      </a:lnTo>
                      <a:lnTo>
                        <a:pt x="300" y="636"/>
                      </a:lnTo>
                      <a:lnTo>
                        <a:pt x="306" y="642"/>
                      </a:lnTo>
                      <a:lnTo>
                        <a:pt x="318" y="648"/>
                      </a:lnTo>
                      <a:lnTo>
                        <a:pt x="324" y="654"/>
                      </a:lnTo>
                      <a:lnTo>
                        <a:pt x="336" y="654"/>
                      </a:lnTo>
                      <a:lnTo>
                        <a:pt x="348" y="648"/>
                      </a:lnTo>
                      <a:lnTo>
                        <a:pt x="354" y="642"/>
                      </a:lnTo>
                      <a:lnTo>
                        <a:pt x="360" y="648"/>
                      </a:lnTo>
                      <a:lnTo>
                        <a:pt x="372" y="648"/>
                      </a:lnTo>
                      <a:lnTo>
                        <a:pt x="384" y="642"/>
                      </a:lnTo>
                      <a:lnTo>
                        <a:pt x="390" y="636"/>
                      </a:lnTo>
                      <a:lnTo>
                        <a:pt x="396" y="624"/>
                      </a:lnTo>
                      <a:lnTo>
                        <a:pt x="402" y="606"/>
                      </a:lnTo>
                      <a:lnTo>
                        <a:pt x="408" y="594"/>
                      </a:lnTo>
                      <a:lnTo>
                        <a:pt x="408" y="582"/>
                      </a:lnTo>
                      <a:lnTo>
                        <a:pt x="426" y="564"/>
                      </a:lnTo>
                      <a:lnTo>
                        <a:pt x="444" y="558"/>
                      </a:lnTo>
                      <a:lnTo>
                        <a:pt x="456" y="552"/>
                      </a:lnTo>
                      <a:lnTo>
                        <a:pt x="462" y="546"/>
                      </a:lnTo>
                      <a:lnTo>
                        <a:pt x="468" y="534"/>
                      </a:lnTo>
                      <a:lnTo>
                        <a:pt x="480" y="528"/>
                      </a:lnTo>
                      <a:lnTo>
                        <a:pt x="480" y="492"/>
                      </a:lnTo>
                      <a:lnTo>
                        <a:pt x="492" y="468"/>
                      </a:lnTo>
                      <a:lnTo>
                        <a:pt x="504" y="462"/>
                      </a:lnTo>
                      <a:lnTo>
                        <a:pt x="510" y="462"/>
                      </a:lnTo>
                      <a:lnTo>
                        <a:pt x="522" y="456"/>
                      </a:lnTo>
                      <a:lnTo>
                        <a:pt x="564" y="414"/>
                      </a:lnTo>
                      <a:lnTo>
                        <a:pt x="576" y="390"/>
                      </a:lnTo>
                      <a:lnTo>
                        <a:pt x="582" y="384"/>
                      </a:lnTo>
                      <a:lnTo>
                        <a:pt x="594" y="384"/>
                      </a:lnTo>
                      <a:lnTo>
                        <a:pt x="606" y="378"/>
                      </a:lnTo>
                      <a:lnTo>
                        <a:pt x="618" y="378"/>
                      </a:lnTo>
                      <a:lnTo>
                        <a:pt x="630" y="354"/>
                      </a:lnTo>
                      <a:lnTo>
                        <a:pt x="648" y="354"/>
                      </a:lnTo>
                      <a:lnTo>
                        <a:pt x="648" y="348"/>
                      </a:lnTo>
                      <a:lnTo>
                        <a:pt x="642" y="336"/>
                      </a:lnTo>
                      <a:lnTo>
                        <a:pt x="624" y="318"/>
                      </a:lnTo>
                      <a:lnTo>
                        <a:pt x="606" y="312"/>
                      </a:lnTo>
                      <a:lnTo>
                        <a:pt x="594" y="312"/>
                      </a:lnTo>
                      <a:lnTo>
                        <a:pt x="576" y="306"/>
                      </a:lnTo>
                      <a:lnTo>
                        <a:pt x="564" y="306"/>
                      </a:lnTo>
                      <a:lnTo>
                        <a:pt x="564" y="276"/>
                      </a:lnTo>
                      <a:lnTo>
                        <a:pt x="546" y="276"/>
                      </a:lnTo>
                      <a:lnTo>
                        <a:pt x="546" y="246"/>
                      </a:lnTo>
                      <a:lnTo>
                        <a:pt x="552" y="240"/>
                      </a:lnTo>
                      <a:lnTo>
                        <a:pt x="546" y="216"/>
                      </a:lnTo>
                      <a:lnTo>
                        <a:pt x="516" y="216"/>
                      </a:lnTo>
                      <a:lnTo>
                        <a:pt x="516" y="186"/>
                      </a:lnTo>
                      <a:lnTo>
                        <a:pt x="510" y="180"/>
                      </a:lnTo>
                      <a:lnTo>
                        <a:pt x="480" y="180"/>
                      </a:lnTo>
                      <a:lnTo>
                        <a:pt x="462" y="162"/>
                      </a:lnTo>
                      <a:lnTo>
                        <a:pt x="450" y="156"/>
                      </a:lnTo>
                      <a:lnTo>
                        <a:pt x="432" y="120"/>
                      </a:lnTo>
                      <a:lnTo>
                        <a:pt x="432" y="96"/>
                      </a:lnTo>
                      <a:lnTo>
                        <a:pt x="426" y="90"/>
                      </a:lnTo>
                      <a:lnTo>
                        <a:pt x="414" y="66"/>
                      </a:lnTo>
                      <a:lnTo>
                        <a:pt x="408" y="60"/>
                      </a:lnTo>
                      <a:lnTo>
                        <a:pt x="396" y="60"/>
                      </a:lnTo>
                      <a:lnTo>
                        <a:pt x="396" y="30"/>
                      </a:lnTo>
                      <a:lnTo>
                        <a:pt x="384" y="18"/>
                      </a:lnTo>
                      <a:lnTo>
                        <a:pt x="378" y="0"/>
                      </a:lnTo>
                      <a:lnTo>
                        <a:pt x="342" y="6"/>
                      </a:lnTo>
                      <a:lnTo>
                        <a:pt x="330" y="18"/>
                      </a:lnTo>
                      <a:lnTo>
                        <a:pt x="306" y="18"/>
                      </a:lnTo>
                      <a:lnTo>
                        <a:pt x="264" y="60"/>
                      </a:lnTo>
                      <a:lnTo>
                        <a:pt x="258" y="60"/>
                      </a:lnTo>
                      <a:lnTo>
                        <a:pt x="258" y="42"/>
                      </a:lnTo>
                      <a:lnTo>
                        <a:pt x="252" y="42"/>
                      </a:lnTo>
                      <a:lnTo>
                        <a:pt x="252" y="24"/>
                      </a:lnTo>
                      <a:lnTo>
                        <a:pt x="246" y="18"/>
                      </a:lnTo>
                      <a:lnTo>
                        <a:pt x="228" y="18"/>
                      </a:lnTo>
                      <a:lnTo>
                        <a:pt x="216" y="24"/>
                      </a:lnTo>
                      <a:lnTo>
                        <a:pt x="168" y="36"/>
                      </a:lnTo>
                      <a:lnTo>
                        <a:pt x="132" y="36"/>
                      </a:lnTo>
                      <a:lnTo>
                        <a:pt x="114" y="42"/>
                      </a:lnTo>
                      <a:lnTo>
                        <a:pt x="78" y="42"/>
                      </a:lnTo>
                      <a:lnTo>
                        <a:pt x="78" y="216"/>
                      </a:lnTo>
                      <a:lnTo>
                        <a:pt x="72" y="222"/>
                      </a:lnTo>
                      <a:lnTo>
                        <a:pt x="78" y="348"/>
                      </a:lnTo>
                      <a:lnTo>
                        <a:pt x="6" y="348"/>
                      </a:lnTo>
                      <a:lnTo>
                        <a:pt x="0" y="57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2" name="Bosnia and Herzegovina"/>
                <p:cNvSpPr>
                  <a:spLocks/>
                </p:cNvSpPr>
                <p:nvPr/>
              </p:nvSpPr>
              <p:spPr bwMode="gray">
                <a:xfrm>
                  <a:off x="2883" y="2578"/>
                  <a:ext cx="65" cy="32"/>
                </a:xfrm>
                <a:custGeom>
                  <a:avLst/>
                  <a:gdLst>
                    <a:gd name="T0" fmla="*/ 123223 w 264"/>
                    <a:gd name="T1" fmla="*/ 3601 h 234"/>
                    <a:gd name="T2" fmla="*/ 123223 w 264"/>
                    <a:gd name="T3" fmla="*/ 3601 h 234"/>
                    <a:gd name="T4" fmla="*/ 123223 w 264"/>
                    <a:gd name="T5" fmla="*/ 3601 h 234"/>
                    <a:gd name="T6" fmla="*/ 123223 w 264"/>
                    <a:gd name="T7" fmla="*/ 3601 h 234"/>
                    <a:gd name="T8" fmla="*/ 123223 w 264"/>
                    <a:gd name="T9" fmla="*/ 3601 h 234"/>
                    <a:gd name="T10" fmla="*/ 123223 w 264"/>
                    <a:gd name="T11" fmla="*/ 3601 h 234"/>
                    <a:gd name="T12" fmla="*/ 123223 w 264"/>
                    <a:gd name="T13" fmla="*/ 3601 h 234"/>
                    <a:gd name="T14" fmla="*/ 123223 w 264"/>
                    <a:gd name="T15" fmla="*/ 3601 h 234"/>
                    <a:gd name="T16" fmla="*/ 123223 w 264"/>
                    <a:gd name="T17" fmla="*/ 3601 h 234"/>
                    <a:gd name="T18" fmla="*/ 123223 w 264"/>
                    <a:gd name="T19" fmla="*/ 3601 h 234"/>
                    <a:gd name="T20" fmla="*/ 123223 w 264"/>
                    <a:gd name="T21" fmla="*/ 3601 h 234"/>
                    <a:gd name="T22" fmla="*/ 123223 w 264"/>
                    <a:gd name="T23" fmla="*/ 3601 h 234"/>
                    <a:gd name="T24" fmla="*/ 123223 w 264"/>
                    <a:gd name="T25" fmla="*/ 3601 h 234"/>
                    <a:gd name="T26" fmla="*/ 123223 w 264"/>
                    <a:gd name="T27" fmla="*/ 3601 h 234"/>
                    <a:gd name="T28" fmla="*/ 123223 w 264"/>
                    <a:gd name="T29" fmla="*/ 3601 h 234"/>
                    <a:gd name="T30" fmla="*/ 123223 w 264"/>
                    <a:gd name="T31" fmla="*/ 3601 h 234"/>
                    <a:gd name="T32" fmla="*/ 123223 w 264"/>
                    <a:gd name="T33" fmla="*/ 3601 h 234"/>
                    <a:gd name="T34" fmla="*/ 123223 w 264"/>
                    <a:gd name="T35" fmla="*/ 3601 h 234"/>
                    <a:gd name="T36" fmla="*/ 123223 w 264"/>
                    <a:gd name="T37" fmla="*/ 3601 h 234"/>
                    <a:gd name="T38" fmla="*/ 123223 w 264"/>
                    <a:gd name="T39" fmla="*/ 0 h 234"/>
                    <a:gd name="T40" fmla="*/ 123223 w 264"/>
                    <a:gd name="T41" fmla="*/ 0 h 234"/>
                    <a:gd name="T42" fmla="*/ 123223 w 264"/>
                    <a:gd name="T43" fmla="*/ 3601 h 234"/>
                    <a:gd name="T44" fmla="*/ 0 w 264"/>
                    <a:gd name="T45" fmla="*/ 3601 h 234"/>
                    <a:gd name="T46" fmla="*/ 123223 w 264"/>
                    <a:gd name="T47" fmla="*/ 3601 h 234"/>
                    <a:gd name="T48" fmla="*/ 123223 w 264"/>
                    <a:gd name="T49" fmla="*/ 3601 h 234"/>
                    <a:gd name="T50" fmla="*/ 123223 w 264"/>
                    <a:gd name="T51" fmla="*/ 3601 h 234"/>
                    <a:gd name="T52" fmla="*/ 123223 w 264"/>
                    <a:gd name="T53" fmla="*/ 3601 h 234"/>
                    <a:gd name="T54" fmla="*/ 123223 w 264"/>
                    <a:gd name="T55" fmla="*/ 3601 h 234"/>
                    <a:gd name="T56" fmla="*/ 123223 w 264"/>
                    <a:gd name="T57" fmla="*/ 3601 h 234"/>
                    <a:gd name="T58" fmla="*/ 123223 w 264"/>
                    <a:gd name="T59" fmla="*/ 3601 h 234"/>
                    <a:gd name="T60" fmla="*/ 123223 w 264"/>
                    <a:gd name="T61" fmla="*/ 3601 h 234"/>
                    <a:gd name="T62" fmla="*/ 123223 w 264"/>
                    <a:gd name="T63" fmla="*/ 3601 h 234"/>
                    <a:gd name="T64" fmla="*/ 123223 w 264"/>
                    <a:gd name="T65" fmla="*/ 3601 h 234"/>
                    <a:gd name="T66" fmla="*/ 123223 w 264"/>
                    <a:gd name="T67" fmla="*/ 3601 h 234"/>
                    <a:gd name="T68" fmla="*/ 123223 w 264"/>
                    <a:gd name="T69" fmla="*/ 3601 h 234"/>
                    <a:gd name="T70" fmla="*/ 123223 w 264"/>
                    <a:gd name="T71" fmla="*/ 3601 h 234"/>
                    <a:gd name="T72" fmla="*/ 123223 w 264"/>
                    <a:gd name="T73" fmla="*/ 3601 h 234"/>
                    <a:gd name="T74" fmla="*/ 123223 w 264"/>
                    <a:gd name="T75" fmla="*/ 3601 h 234"/>
                    <a:gd name="T76" fmla="*/ 123223 w 264"/>
                    <a:gd name="T77" fmla="*/ 3601 h 234"/>
                    <a:gd name="T78" fmla="*/ 123223 w 264"/>
                    <a:gd name="T79" fmla="*/ 3601 h 234"/>
                    <a:gd name="T80" fmla="*/ 123223 w 264"/>
                    <a:gd name="T81" fmla="*/ 3601 h 234"/>
                    <a:gd name="T82" fmla="*/ 123223 w 264"/>
                    <a:gd name="T83" fmla="*/ 3601 h 234"/>
                    <a:gd name="T84" fmla="*/ 123223 w 264"/>
                    <a:gd name="T85" fmla="*/ 3601 h 234"/>
                    <a:gd name="T86" fmla="*/ 123223 w 264"/>
                    <a:gd name="T87" fmla="*/ 3601 h 234"/>
                    <a:gd name="T88" fmla="*/ 123223 w 264"/>
                    <a:gd name="T89" fmla="*/ 3601 h 234"/>
                    <a:gd name="T90" fmla="*/ 123223 w 264"/>
                    <a:gd name="T91" fmla="*/ 3601 h 234"/>
                    <a:gd name="T92" fmla="*/ 123223 w 264"/>
                    <a:gd name="T93" fmla="*/ 3601 h 234"/>
                    <a:gd name="T94" fmla="*/ 123223 w 264"/>
                    <a:gd name="T95" fmla="*/ 3601 h 234"/>
                    <a:gd name="T96" fmla="*/ 123223 w 264"/>
                    <a:gd name="T97" fmla="*/ 3601 h 234"/>
                    <a:gd name="T98" fmla="*/ 123223 w 264"/>
                    <a:gd name="T99" fmla="*/ 3601 h 234"/>
                    <a:gd name="T100" fmla="*/ 123223 w 264"/>
                    <a:gd name="T101" fmla="*/ 3601 h 234"/>
                    <a:gd name="T102" fmla="*/ 123223 w 264"/>
                    <a:gd name="T103" fmla="*/ 3601 h 234"/>
                    <a:gd name="T104" fmla="*/ 123223 w 264"/>
                    <a:gd name="T105" fmla="*/ 3601 h 234"/>
                    <a:gd name="T106" fmla="*/ 123223 w 264"/>
                    <a:gd name="T107" fmla="*/ 3601 h 234"/>
                    <a:gd name="T108" fmla="*/ 123223 w 264"/>
                    <a:gd name="T109" fmla="*/ 3601 h 234"/>
                    <a:gd name="T110" fmla="*/ 123223 w 264"/>
                    <a:gd name="T111" fmla="*/ 3601 h 234"/>
                    <a:gd name="T112" fmla="*/ 123223 w 264"/>
                    <a:gd name="T113" fmla="*/ 3601 h 234"/>
                    <a:gd name="T114" fmla="*/ 123223 w 264"/>
                    <a:gd name="T115" fmla="*/ 3601 h 234"/>
                    <a:gd name="T116" fmla="*/ 123223 w 264"/>
                    <a:gd name="T117" fmla="*/ 3601 h 234"/>
                    <a:gd name="T118" fmla="*/ 123223 w 264"/>
                    <a:gd name="T119" fmla="*/ 3601 h 234"/>
                    <a:gd name="T120" fmla="*/ 123223 w 264"/>
                    <a:gd name="T121" fmla="*/ 3601 h 234"/>
                    <a:gd name="T122" fmla="*/ 123223 w 264"/>
                    <a:gd name="T123" fmla="*/ 3601 h 234"/>
                    <a:gd name="T124" fmla="*/ 123223 w 264"/>
                    <a:gd name="T125" fmla="*/ 3601 h 234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264"/>
                    <a:gd name="T190" fmla="*/ 0 h 234"/>
                    <a:gd name="T191" fmla="*/ 264 w 264"/>
                    <a:gd name="T192" fmla="*/ 234 h 234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264" h="234">
                      <a:moveTo>
                        <a:pt x="246" y="78"/>
                      </a:moveTo>
                      <a:lnTo>
                        <a:pt x="228" y="78"/>
                      </a:lnTo>
                      <a:lnTo>
                        <a:pt x="228" y="60"/>
                      </a:lnTo>
                      <a:lnTo>
                        <a:pt x="246" y="42"/>
                      </a:lnTo>
                      <a:lnTo>
                        <a:pt x="246" y="30"/>
                      </a:lnTo>
                      <a:lnTo>
                        <a:pt x="234" y="30"/>
                      </a:lnTo>
                      <a:lnTo>
                        <a:pt x="222" y="36"/>
                      </a:lnTo>
                      <a:lnTo>
                        <a:pt x="216" y="36"/>
                      </a:lnTo>
                      <a:lnTo>
                        <a:pt x="216" y="30"/>
                      </a:lnTo>
                      <a:lnTo>
                        <a:pt x="204" y="30"/>
                      </a:lnTo>
                      <a:lnTo>
                        <a:pt x="192" y="12"/>
                      </a:lnTo>
                      <a:lnTo>
                        <a:pt x="138" y="12"/>
                      </a:lnTo>
                      <a:lnTo>
                        <a:pt x="132" y="6"/>
                      </a:lnTo>
                      <a:lnTo>
                        <a:pt x="120" y="6"/>
                      </a:lnTo>
                      <a:lnTo>
                        <a:pt x="108" y="12"/>
                      </a:lnTo>
                      <a:lnTo>
                        <a:pt x="90" y="6"/>
                      </a:lnTo>
                      <a:lnTo>
                        <a:pt x="66" y="6"/>
                      </a:lnTo>
                      <a:lnTo>
                        <a:pt x="42" y="12"/>
                      </a:lnTo>
                      <a:lnTo>
                        <a:pt x="30" y="6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8" y="24"/>
                      </a:lnTo>
                      <a:lnTo>
                        <a:pt x="0" y="30"/>
                      </a:lnTo>
                      <a:lnTo>
                        <a:pt x="12" y="42"/>
                      </a:lnTo>
                      <a:lnTo>
                        <a:pt x="30" y="48"/>
                      </a:lnTo>
                      <a:lnTo>
                        <a:pt x="30" y="60"/>
                      </a:lnTo>
                      <a:lnTo>
                        <a:pt x="36" y="60"/>
                      </a:lnTo>
                      <a:lnTo>
                        <a:pt x="42" y="66"/>
                      </a:lnTo>
                      <a:lnTo>
                        <a:pt x="42" y="84"/>
                      </a:lnTo>
                      <a:lnTo>
                        <a:pt x="60" y="90"/>
                      </a:lnTo>
                      <a:lnTo>
                        <a:pt x="72" y="120"/>
                      </a:lnTo>
                      <a:lnTo>
                        <a:pt x="84" y="132"/>
                      </a:lnTo>
                      <a:lnTo>
                        <a:pt x="96" y="138"/>
                      </a:lnTo>
                      <a:lnTo>
                        <a:pt x="114" y="150"/>
                      </a:lnTo>
                      <a:lnTo>
                        <a:pt x="126" y="156"/>
                      </a:lnTo>
                      <a:lnTo>
                        <a:pt x="132" y="168"/>
                      </a:lnTo>
                      <a:lnTo>
                        <a:pt x="132" y="174"/>
                      </a:lnTo>
                      <a:lnTo>
                        <a:pt x="126" y="180"/>
                      </a:lnTo>
                      <a:lnTo>
                        <a:pt x="138" y="180"/>
                      </a:lnTo>
                      <a:lnTo>
                        <a:pt x="156" y="198"/>
                      </a:lnTo>
                      <a:lnTo>
                        <a:pt x="162" y="210"/>
                      </a:lnTo>
                      <a:lnTo>
                        <a:pt x="174" y="216"/>
                      </a:lnTo>
                      <a:lnTo>
                        <a:pt x="192" y="234"/>
                      </a:lnTo>
                      <a:lnTo>
                        <a:pt x="210" y="204"/>
                      </a:lnTo>
                      <a:lnTo>
                        <a:pt x="198" y="198"/>
                      </a:lnTo>
                      <a:lnTo>
                        <a:pt x="192" y="198"/>
                      </a:lnTo>
                      <a:lnTo>
                        <a:pt x="186" y="192"/>
                      </a:lnTo>
                      <a:lnTo>
                        <a:pt x="186" y="186"/>
                      </a:lnTo>
                      <a:lnTo>
                        <a:pt x="192" y="180"/>
                      </a:lnTo>
                      <a:lnTo>
                        <a:pt x="198" y="180"/>
                      </a:lnTo>
                      <a:lnTo>
                        <a:pt x="204" y="168"/>
                      </a:lnTo>
                      <a:lnTo>
                        <a:pt x="204" y="162"/>
                      </a:lnTo>
                      <a:lnTo>
                        <a:pt x="210" y="156"/>
                      </a:lnTo>
                      <a:lnTo>
                        <a:pt x="228" y="156"/>
                      </a:lnTo>
                      <a:lnTo>
                        <a:pt x="228" y="132"/>
                      </a:lnTo>
                      <a:lnTo>
                        <a:pt x="258" y="132"/>
                      </a:lnTo>
                      <a:lnTo>
                        <a:pt x="258" y="126"/>
                      </a:lnTo>
                      <a:lnTo>
                        <a:pt x="252" y="114"/>
                      </a:lnTo>
                      <a:lnTo>
                        <a:pt x="240" y="102"/>
                      </a:lnTo>
                      <a:lnTo>
                        <a:pt x="264" y="96"/>
                      </a:lnTo>
                      <a:lnTo>
                        <a:pt x="258" y="84"/>
                      </a:lnTo>
                      <a:lnTo>
                        <a:pt x="252" y="78"/>
                      </a:lnTo>
                      <a:lnTo>
                        <a:pt x="246" y="7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3" name="Bolivia"/>
                <p:cNvSpPr>
                  <a:spLocks/>
                </p:cNvSpPr>
                <p:nvPr/>
              </p:nvSpPr>
              <p:spPr bwMode="gray">
                <a:xfrm>
                  <a:off x="1412" y="3185"/>
                  <a:ext cx="219" cy="145"/>
                </a:xfrm>
                <a:custGeom>
                  <a:avLst/>
                  <a:gdLst>
                    <a:gd name="T0" fmla="*/ 118350 w 894"/>
                    <a:gd name="T1" fmla="*/ 3694 h 1056"/>
                    <a:gd name="T2" fmla="*/ 118350 w 894"/>
                    <a:gd name="T3" fmla="*/ 3694 h 1056"/>
                    <a:gd name="T4" fmla="*/ 118350 w 894"/>
                    <a:gd name="T5" fmla="*/ 3694 h 1056"/>
                    <a:gd name="T6" fmla="*/ 118350 w 894"/>
                    <a:gd name="T7" fmla="*/ 3694 h 1056"/>
                    <a:gd name="T8" fmla="*/ 118350 w 894"/>
                    <a:gd name="T9" fmla="*/ 3694 h 1056"/>
                    <a:gd name="T10" fmla="*/ 118350 w 894"/>
                    <a:gd name="T11" fmla="*/ 3694 h 1056"/>
                    <a:gd name="T12" fmla="*/ 118350 w 894"/>
                    <a:gd name="T13" fmla="*/ 3694 h 1056"/>
                    <a:gd name="T14" fmla="*/ 118350 w 894"/>
                    <a:gd name="T15" fmla="*/ 3694 h 1056"/>
                    <a:gd name="T16" fmla="*/ 118350 w 894"/>
                    <a:gd name="T17" fmla="*/ 3694 h 1056"/>
                    <a:gd name="T18" fmla="*/ 118350 w 894"/>
                    <a:gd name="T19" fmla="*/ 3694 h 1056"/>
                    <a:gd name="T20" fmla="*/ 118350 w 894"/>
                    <a:gd name="T21" fmla="*/ 3694 h 1056"/>
                    <a:gd name="T22" fmla="*/ 118350 w 894"/>
                    <a:gd name="T23" fmla="*/ 3694 h 1056"/>
                    <a:gd name="T24" fmla="*/ 118350 w 894"/>
                    <a:gd name="T25" fmla="*/ 3694 h 1056"/>
                    <a:gd name="T26" fmla="*/ 118350 w 894"/>
                    <a:gd name="T27" fmla="*/ 3694 h 1056"/>
                    <a:gd name="T28" fmla="*/ 118350 w 894"/>
                    <a:gd name="T29" fmla="*/ 3694 h 1056"/>
                    <a:gd name="T30" fmla="*/ 118350 w 894"/>
                    <a:gd name="T31" fmla="*/ 3694 h 1056"/>
                    <a:gd name="T32" fmla="*/ 118350 w 894"/>
                    <a:gd name="T33" fmla="*/ 3694 h 1056"/>
                    <a:gd name="T34" fmla="*/ 118350 w 894"/>
                    <a:gd name="T35" fmla="*/ 3694 h 1056"/>
                    <a:gd name="T36" fmla="*/ 118350 w 894"/>
                    <a:gd name="T37" fmla="*/ 3694 h 1056"/>
                    <a:gd name="T38" fmla="*/ 118350 w 894"/>
                    <a:gd name="T39" fmla="*/ 3694 h 1056"/>
                    <a:gd name="T40" fmla="*/ 118350 w 894"/>
                    <a:gd name="T41" fmla="*/ 3694 h 1056"/>
                    <a:gd name="T42" fmla="*/ 118350 w 894"/>
                    <a:gd name="T43" fmla="*/ 3694 h 1056"/>
                    <a:gd name="T44" fmla="*/ 118350 w 894"/>
                    <a:gd name="T45" fmla="*/ 3694 h 1056"/>
                    <a:gd name="T46" fmla="*/ 118350 w 894"/>
                    <a:gd name="T47" fmla="*/ 3694 h 1056"/>
                    <a:gd name="T48" fmla="*/ 0 w 894"/>
                    <a:gd name="T49" fmla="*/ 3694 h 1056"/>
                    <a:gd name="T50" fmla="*/ 118350 w 894"/>
                    <a:gd name="T51" fmla="*/ 3694 h 1056"/>
                    <a:gd name="T52" fmla="*/ 118350 w 894"/>
                    <a:gd name="T53" fmla="*/ 3694 h 1056"/>
                    <a:gd name="T54" fmla="*/ 118350 w 894"/>
                    <a:gd name="T55" fmla="*/ 3694 h 1056"/>
                    <a:gd name="T56" fmla="*/ 118350 w 894"/>
                    <a:gd name="T57" fmla="*/ 3694 h 1056"/>
                    <a:gd name="T58" fmla="*/ 118350 w 894"/>
                    <a:gd name="T59" fmla="*/ 3694 h 1056"/>
                    <a:gd name="T60" fmla="*/ 118350 w 894"/>
                    <a:gd name="T61" fmla="*/ 3694 h 1056"/>
                    <a:gd name="T62" fmla="*/ 118350 w 894"/>
                    <a:gd name="T63" fmla="*/ 3694 h 1056"/>
                    <a:gd name="T64" fmla="*/ 118350 w 894"/>
                    <a:gd name="T65" fmla="*/ 3694 h 1056"/>
                    <a:gd name="T66" fmla="*/ 118350 w 894"/>
                    <a:gd name="T67" fmla="*/ 3694 h 1056"/>
                    <a:gd name="T68" fmla="*/ 118350 w 894"/>
                    <a:gd name="T69" fmla="*/ 3694 h 1056"/>
                    <a:gd name="T70" fmla="*/ 118350 w 894"/>
                    <a:gd name="T71" fmla="*/ 3694 h 1056"/>
                    <a:gd name="T72" fmla="*/ 118350 w 894"/>
                    <a:gd name="T73" fmla="*/ 3694 h 1056"/>
                    <a:gd name="T74" fmla="*/ 118350 w 894"/>
                    <a:gd name="T75" fmla="*/ 3694 h 1056"/>
                    <a:gd name="T76" fmla="*/ 118350 w 894"/>
                    <a:gd name="T77" fmla="*/ 3694 h 1056"/>
                    <a:gd name="T78" fmla="*/ 118350 w 894"/>
                    <a:gd name="T79" fmla="*/ 3694 h 1056"/>
                    <a:gd name="T80" fmla="*/ 118350 w 894"/>
                    <a:gd name="T81" fmla="*/ 3694 h 1056"/>
                    <a:gd name="T82" fmla="*/ 118350 w 894"/>
                    <a:gd name="T83" fmla="*/ 3694 h 1056"/>
                    <a:gd name="T84" fmla="*/ 118350 w 894"/>
                    <a:gd name="T85" fmla="*/ 3694 h 1056"/>
                    <a:gd name="T86" fmla="*/ 118350 w 894"/>
                    <a:gd name="T87" fmla="*/ 3694 h 1056"/>
                    <a:gd name="T88" fmla="*/ 118350 w 894"/>
                    <a:gd name="T89" fmla="*/ 3694 h 1056"/>
                    <a:gd name="T90" fmla="*/ 118350 w 894"/>
                    <a:gd name="T91" fmla="*/ 3694 h 1056"/>
                    <a:gd name="T92" fmla="*/ 118350 w 894"/>
                    <a:gd name="T93" fmla="*/ 3694 h 1056"/>
                    <a:gd name="T94" fmla="*/ 118350 w 894"/>
                    <a:gd name="T95" fmla="*/ 3694 h 1056"/>
                    <a:gd name="T96" fmla="*/ 118350 w 894"/>
                    <a:gd name="T97" fmla="*/ 3694 h 1056"/>
                    <a:gd name="T98" fmla="*/ 118350 w 894"/>
                    <a:gd name="T99" fmla="*/ 3694 h 1056"/>
                    <a:gd name="T100" fmla="*/ 118350 w 894"/>
                    <a:gd name="T101" fmla="*/ 3694 h 105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894"/>
                    <a:gd name="T154" fmla="*/ 0 h 1056"/>
                    <a:gd name="T155" fmla="*/ 894 w 894"/>
                    <a:gd name="T156" fmla="*/ 1056 h 105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894" h="1056">
                      <a:moveTo>
                        <a:pt x="882" y="744"/>
                      </a:moveTo>
                      <a:lnTo>
                        <a:pt x="882" y="738"/>
                      </a:lnTo>
                      <a:lnTo>
                        <a:pt x="888" y="732"/>
                      </a:lnTo>
                      <a:lnTo>
                        <a:pt x="888" y="708"/>
                      </a:lnTo>
                      <a:lnTo>
                        <a:pt x="894" y="696"/>
                      </a:lnTo>
                      <a:lnTo>
                        <a:pt x="894" y="684"/>
                      </a:lnTo>
                      <a:lnTo>
                        <a:pt x="882" y="648"/>
                      </a:lnTo>
                      <a:lnTo>
                        <a:pt x="876" y="636"/>
                      </a:lnTo>
                      <a:lnTo>
                        <a:pt x="864" y="624"/>
                      </a:lnTo>
                      <a:lnTo>
                        <a:pt x="840" y="612"/>
                      </a:lnTo>
                      <a:lnTo>
                        <a:pt x="834" y="606"/>
                      </a:lnTo>
                      <a:lnTo>
                        <a:pt x="822" y="600"/>
                      </a:lnTo>
                      <a:lnTo>
                        <a:pt x="816" y="588"/>
                      </a:lnTo>
                      <a:lnTo>
                        <a:pt x="816" y="576"/>
                      </a:lnTo>
                      <a:lnTo>
                        <a:pt x="822" y="558"/>
                      </a:lnTo>
                      <a:lnTo>
                        <a:pt x="822" y="546"/>
                      </a:lnTo>
                      <a:lnTo>
                        <a:pt x="828" y="540"/>
                      </a:lnTo>
                      <a:lnTo>
                        <a:pt x="828" y="534"/>
                      </a:lnTo>
                      <a:lnTo>
                        <a:pt x="768" y="534"/>
                      </a:lnTo>
                      <a:lnTo>
                        <a:pt x="720" y="528"/>
                      </a:lnTo>
                      <a:lnTo>
                        <a:pt x="690" y="522"/>
                      </a:lnTo>
                      <a:lnTo>
                        <a:pt x="684" y="516"/>
                      </a:lnTo>
                      <a:lnTo>
                        <a:pt x="684" y="474"/>
                      </a:lnTo>
                      <a:lnTo>
                        <a:pt x="690" y="462"/>
                      </a:lnTo>
                      <a:lnTo>
                        <a:pt x="684" y="456"/>
                      </a:lnTo>
                      <a:lnTo>
                        <a:pt x="672" y="450"/>
                      </a:lnTo>
                      <a:lnTo>
                        <a:pt x="666" y="438"/>
                      </a:lnTo>
                      <a:lnTo>
                        <a:pt x="660" y="432"/>
                      </a:lnTo>
                      <a:lnTo>
                        <a:pt x="660" y="426"/>
                      </a:lnTo>
                      <a:lnTo>
                        <a:pt x="678" y="426"/>
                      </a:lnTo>
                      <a:lnTo>
                        <a:pt x="678" y="396"/>
                      </a:lnTo>
                      <a:lnTo>
                        <a:pt x="672" y="384"/>
                      </a:lnTo>
                      <a:lnTo>
                        <a:pt x="666" y="378"/>
                      </a:lnTo>
                      <a:lnTo>
                        <a:pt x="660" y="366"/>
                      </a:lnTo>
                      <a:lnTo>
                        <a:pt x="660" y="336"/>
                      </a:lnTo>
                      <a:lnTo>
                        <a:pt x="654" y="330"/>
                      </a:lnTo>
                      <a:lnTo>
                        <a:pt x="648" y="318"/>
                      </a:lnTo>
                      <a:lnTo>
                        <a:pt x="624" y="306"/>
                      </a:lnTo>
                      <a:lnTo>
                        <a:pt x="564" y="306"/>
                      </a:lnTo>
                      <a:lnTo>
                        <a:pt x="558" y="300"/>
                      </a:lnTo>
                      <a:lnTo>
                        <a:pt x="546" y="294"/>
                      </a:lnTo>
                      <a:lnTo>
                        <a:pt x="534" y="282"/>
                      </a:lnTo>
                      <a:lnTo>
                        <a:pt x="534" y="276"/>
                      </a:lnTo>
                      <a:lnTo>
                        <a:pt x="510" y="276"/>
                      </a:lnTo>
                      <a:lnTo>
                        <a:pt x="498" y="270"/>
                      </a:lnTo>
                      <a:lnTo>
                        <a:pt x="486" y="258"/>
                      </a:lnTo>
                      <a:lnTo>
                        <a:pt x="474" y="252"/>
                      </a:lnTo>
                      <a:lnTo>
                        <a:pt x="468" y="240"/>
                      </a:lnTo>
                      <a:lnTo>
                        <a:pt x="468" y="234"/>
                      </a:lnTo>
                      <a:lnTo>
                        <a:pt x="456" y="234"/>
                      </a:lnTo>
                      <a:lnTo>
                        <a:pt x="450" y="240"/>
                      </a:lnTo>
                      <a:lnTo>
                        <a:pt x="438" y="240"/>
                      </a:lnTo>
                      <a:lnTo>
                        <a:pt x="426" y="234"/>
                      </a:lnTo>
                      <a:lnTo>
                        <a:pt x="420" y="222"/>
                      </a:lnTo>
                      <a:lnTo>
                        <a:pt x="414" y="228"/>
                      </a:lnTo>
                      <a:lnTo>
                        <a:pt x="384" y="228"/>
                      </a:lnTo>
                      <a:lnTo>
                        <a:pt x="372" y="222"/>
                      </a:lnTo>
                      <a:lnTo>
                        <a:pt x="366" y="216"/>
                      </a:lnTo>
                      <a:lnTo>
                        <a:pt x="366" y="210"/>
                      </a:lnTo>
                      <a:lnTo>
                        <a:pt x="360" y="198"/>
                      </a:lnTo>
                      <a:lnTo>
                        <a:pt x="360" y="192"/>
                      </a:lnTo>
                      <a:lnTo>
                        <a:pt x="354" y="186"/>
                      </a:lnTo>
                      <a:lnTo>
                        <a:pt x="330" y="186"/>
                      </a:lnTo>
                      <a:lnTo>
                        <a:pt x="324" y="156"/>
                      </a:lnTo>
                      <a:lnTo>
                        <a:pt x="318" y="150"/>
                      </a:lnTo>
                      <a:lnTo>
                        <a:pt x="306" y="144"/>
                      </a:lnTo>
                      <a:lnTo>
                        <a:pt x="294" y="132"/>
                      </a:lnTo>
                      <a:lnTo>
                        <a:pt x="294" y="120"/>
                      </a:lnTo>
                      <a:lnTo>
                        <a:pt x="300" y="114"/>
                      </a:lnTo>
                      <a:lnTo>
                        <a:pt x="300" y="96"/>
                      </a:lnTo>
                      <a:lnTo>
                        <a:pt x="294" y="84"/>
                      </a:lnTo>
                      <a:lnTo>
                        <a:pt x="288" y="78"/>
                      </a:lnTo>
                      <a:lnTo>
                        <a:pt x="288" y="48"/>
                      </a:lnTo>
                      <a:lnTo>
                        <a:pt x="294" y="42"/>
                      </a:lnTo>
                      <a:lnTo>
                        <a:pt x="294" y="36"/>
                      </a:lnTo>
                      <a:lnTo>
                        <a:pt x="300" y="30"/>
                      </a:lnTo>
                      <a:lnTo>
                        <a:pt x="300" y="0"/>
                      </a:lnTo>
                      <a:lnTo>
                        <a:pt x="288" y="0"/>
                      </a:lnTo>
                      <a:lnTo>
                        <a:pt x="276" y="6"/>
                      </a:lnTo>
                      <a:lnTo>
                        <a:pt x="276" y="12"/>
                      </a:lnTo>
                      <a:lnTo>
                        <a:pt x="270" y="12"/>
                      </a:lnTo>
                      <a:lnTo>
                        <a:pt x="258" y="0"/>
                      </a:lnTo>
                      <a:lnTo>
                        <a:pt x="246" y="12"/>
                      </a:lnTo>
                      <a:lnTo>
                        <a:pt x="210" y="12"/>
                      </a:lnTo>
                      <a:lnTo>
                        <a:pt x="198" y="18"/>
                      </a:lnTo>
                      <a:lnTo>
                        <a:pt x="192" y="24"/>
                      </a:lnTo>
                      <a:lnTo>
                        <a:pt x="186" y="36"/>
                      </a:lnTo>
                      <a:lnTo>
                        <a:pt x="180" y="42"/>
                      </a:lnTo>
                      <a:lnTo>
                        <a:pt x="180" y="48"/>
                      </a:lnTo>
                      <a:lnTo>
                        <a:pt x="144" y="48"/>
                      </a:lnTo>
                      <a:lnTo>
                        <a:pt x="138" y="78"/>
                      </a:lnTo>
                      <a:lnTo>
                        <a:pt x="102" y="78"/>
                      </a:lnTo>
                      <a:lnTo>
                        <a:pt x="90" y="96"/>
                      </a:lnTo>
                      <a:lnTo>
                        <a:pt x="84" y="102"/>
                      </a:lnTo>
                      <a:lnTo>
                        <a:pt x="60" y="114"/>
                      </a:lnTo>
                      <a:lnTo>
                        <a:pt x="42" y="114"/>
                      </a:lnTo>
                      <a:lnTo>
                        <a:pt x="42" y="108"/>
                      </a:lnTo>
                      <a:lnTo>
                        <a:pt x="36" y="102"/>
                      </a:lnTo>
                      <a:lnTo>
                        <a:pt x="12" y="102"/>
                      </a:lnTo>
                      <a:lnTo>
                        <a:pt x="0" y="96"/>
                      </a:lnTo>
                      <a:lnTo>
                        <a:pt x="0" y="114"/>
                      </a:lnTo>
                      <a:lnTo>
                        <a:pt x="6" y="132"/>
                      </a:lnTo>
                      <a:lnTo>
                        <a:pt x="18" y="144"/>
                      </a:lnTo>
                      <a:lnTo>
                        <a:pt x="30" y="162"/>
                      </a:lnTo>
                      <a:lnTo>
                        <a:pt x="42" y="174"/>
                      </a:lnTo>
                      <a:lnTo>
                        <a:pt x="54" y="192"/>
                      </a:lnTo>
                      <a:lnTo>
                        <a:pt x="66" y="216"/>
                      </a:lnTo>
                      <a:lnTo>
                        <a:pt x="66" y="228"/>
                      </a:lnTo>
                      <a:lnTo>
                        <a:pt x="60" y="234"/>
                      </a:lnTo>
                      <a:lnTo>
                        <a:pt x="54" y="246"/>
                      </a:lnTo>
                      <a:lnTo>
                        <a:pt x="48" y="252"/>
                      </a:lnTo>
                      <a:lnTo>
                        <a:pt x="60" y="300"/>
                      </a:lnTo>
                      <a:lnTo>
                        <a:pt x="42" y="330"/>
                      </a:lnTo>
                      <a:lnTo>
                        <a:pt x="48" y="330"/>
                      </a:lnTo>
                      <a:lnTo>
                        <a:pt x="60" y="342"/>
                      </a:lnTo>
                      <a:lnTo>
                        <a:pt x="66" y="354"/>
                      </a:lnTo>
                      <a:lnTo>
                        <a:pt x="66" y="360"/>
                      </a:lnTo>
                      <a:lnTo>
                        <a:pt x="60" y="372"/>
                      </a:lnTo>
                      <a:lnTo>
                        <a:pt x="48" y="384"/>
                      </a:lnTo>
                      <a:lnTo>
                        <a:pt x="36" y="408"/>
                      </a:lnTo>
                      <a:lnTo>
                        <a:pt x="42" y="426"/>
                      </a:lnTo>
                      <a:lnTo>
                        <a:pt x="48" y="438"/>
                      </a:lnTo>
                      <a:lnTo>
                        <a:pt x="54" y="444"/>
                      </a:lnTo>
                      <a:lnTo>
                        <a:pt x="54" y="450"/>
                      </a:lnTo>
                      <a:lnTo>
                        <a:pt x="42" y="468"/>
                      </a:lnTo>
                      <a:lnTo>
                        <a:pt x="54" y="480"/>
                      </a:lnTo>
                      <a:lnTo>
                        <a:pt x="78" y="498"/>
                      </a:lnTo>
                      <a:lnTo>
                        <a:pt x="78" y="516"/>
                      </a:lnTo>
                      <a:lnTo>
                        <a:pt x="102" y="528"/>
                      </a:lnTo>
                      <a:lnTo>
                        <a:pt x="90" y="558"/>
                      </a:lnTo>
                      <a:lnTo>
                        <a:pt x="78" y="546"/>
                      </a:lnTo>
                      <a:lnTo>
                        <a:pt x="78" y="558"/>
                      </a:lnTo>
                      <a:lnTo>
                        <a:pt x="66" y="582"/>
                      </a:lnTo>
                      <a:lnTo>
                        <a:pt x="54" y="588"/>
                      </a:lnTo>
                      <a:lnTo>
                        <a:pt x="36" y="606"/>
                      </a:lnTo>
                      <a:lnTo>
                        <a:pt x="48" y="630"/>
                      </a:lnTo>
                      <a:lnTo>
                        <a:pt x="42" y="636"/>
                      </a:lnTo>
                      <a:lnTo>
                        <a:pt x="60" y="666"/>
                      </a:lnTo>
                      <a:lnTo>
                        <a:pt x="84" y="666"/>
                      </a:lnTo>
                      <a:lnTo>
                        <a:pt x="96" y="744"/>
                      </a:lnTo>
                      <a:lnTo>
                        <a:pt x="108" y="750"/>
                      </a:lnTo>
                      <a:lnTo>
                        <a:pt x="114" y="750"/>
                      </a:lnTo>
                      <a:lnTo>
                        <a:pt x="138" y="762"/>
                      </a:lnTo>
                      <a:lnTo>
                        <a:pt x="144" y="774"/>
                      </a:lnTo>
                      <a:lnTo>
                        <a:pt x="144" y="780"/>
                      </a:lnTo>
                      <a:lnTo>
                        <a:pt x="138" y="792"/>
                      </a:lnTo>
                      <a:lnTo>
                        <a:pt x="126" y="804"/>
                      </a:lnTo>
                      <a:lnTo>
                        <a:pt x="144" y="822"/>
                      </a:lnTo>
                      <a:lnTo>
                        <a:pt x="138" y="828"/>
                      </a:lnTo>
                      <a:lnTo>
                        <a:pt x="132" y="840"/>
                      </a:lnTo>
                      <a:lnTo>
                        <a:pt x="126" y="846"/>
                      </a:lnTo>
                      <a:lnTo>
                        <a:pt x="126" y="858"/>
                      </a:lnTo>
                      <a:lnTo>
                        <a:pt x="132" y="870"/>
                      </a:lnTo>
                      <a:lnTo>
                        <a:pt x="138" y="876"/>
                      </a:lnTo>
                      <a:lnTo>
                        <a:pt x="138" y="900"/>
                      </a:lnTo>
                      <a:lnTo>
                        <a:pt x="144" y="900"/>
                      </a:lnTo>
                      <a:lnTo>
                        <a:pt x="150" y="906"/>
                      </a:lnTo>
                      <a:lnTo>
                        <a:pt x="162" y="912"/>
                      </a:lnTo>
                      <a:lnTo>
                        <a:pt x="168" y="918"/>
                      </a:lnTo>
                      <a:lnTo>
                        <a:pt x="180" y="924"/>
                      </a:lnTo>
                      <a:lnTo>
                        <a:pt x="186" y="930"/>
                      </a:lnTo>
                      <a:lnTo>
                        <a:pt x="186" y="996"/>
                      </a:lnTo>
                      <a:lnTo>
                        <a:pt x="210" y="1020"/>
                      </a:lnTo>
                      <a:lnTo>
                        <a:pt x="210" y="1044"/>
                      </a:lnTo>
                      <a:lnTo>
                        <a:pt x="216" y="1056"/>
                      </a:lnTo>
                      <a:lnTo>
                        <a:pt x="270" y="1056"/>
                      </a:lnTo>
                      <a:lnTo>
                        <a:pt x="270" y="1026"/>
                      </a:lnTo>
                      <a:lnTo>
                        <a:pt x="282" y="1026"/>
                      </a:lnTo>
                      <a:lnTo>
                        <a:pt x="282" y="1008"/>
                      </a:lnTo>
                      <a:lnTo>
                        <a:pt x="306" y="1002"/>
                      </a:lnTo>
                      <a:lnTo>
                        <a:pt x="318" y="978"/>
                      </a:lnTo>
                      <a:lnTo>
                        <a:pt x="324" y="984"/>
                      </a:lnTo>
                      <a:lnTo>
                        <a:pt x="348" y="996"/>
                      </a:lnTo>
                      <a:lnTo>
                        <a:pt x="360" y="996"/>
                      </a:lnTo>
                      <a:lnTo>
                        <a:pt x="378" y="1002"/>
                      </a:lnTo>
                      <a:lnTo>
                        <a:pt x="432" y="1002"/>
                      </a:lnTo>
                      <a:lnTo>
                        <a:pt x="462" y="1050"/>
                      </a:lnTo>
                      <a:lnTo>
                        <a:pt x="474" y="996"/>
                      </a:lnTo>
                      <a:lnTo>
                        <a:pt x="546" y="990"/>
                      </a:lnTo>
                      <a:lnTo>
                        <a:pt x="582" y="1014"/>
                      </a:lnTo>
                      <a:lnTo>
                        <a:pt x="582" y="996"/>
                      </a:lnTo>
                      <a:lnTo>
                        <a:pt x="594" y="924"/>
                      </a:lnTo>
                      <a:lnTo>
                        <a:pt x="594" y="900"/>
                      </a:lnTo>
                      <a:lnTo>
                        <a:pt x="588" y="894"/>
                      </a:lnTo>
                      <a:lnTo>
                        <a:pt x="588" y="888"/>
                      </a:lnTo>
                      <a:lnTo>
                        <a:pt x="576" y="864"/>
                      </a:lnTo>
                      <a:lnTo>
                        <a:pt x="576" y="852"/>
                      </a:lnTo>
                      <a:lnTo>
                        <a:pt x="582" y="846"/>
                      </a:lnTo>
                      <a:lnTo>
                        <a:pt x="594" y="840"/>
                      </a:lnTo>
                      <a:lnTo>
                        <a:pt x="606" y="828"/>
                      </a:lnTo>
                      <a:lnTo>
                        <a:pt x="612" y="798"/>
                      </a:lnTo>
                      <a:lnTo>
                        <a:pt x="714" y="780"/>
                      </a:lnTo>
                      <a:lnTo>
                        <a:pt x="792" y="768"/>
                      </a:lnTo>
                      <a:lnTo>
                        <a:pt x="846" y="810"/>
                      </a:lnTo>
                      <a:lnTo>
                        <a:pt x="864" y="846"/>
                      </a:lnTo>
                      <a:lnTo>
                        <a:pt x="864" y="840"/>
                      </a:lnTo>
                      <a:lnTo>
                        <a:pt x="870" y="834"/>
                      </a:lnTo>
                      <a:lnTo>
                        <a:pt x="882" y="828"/>
                      </a:lnTo>
                      <a:lnTo>
                        <a:pt x="888" y="822"/>
                      </a:lnTo>
                      <a:lnTo>
                        <a:pt x="876" y="816"/>
                      </a:lnTo>
                      <a:lnTo>
                        <a:pt x="870" y="810"/>
                      </a:lnTo>
                      <a:lnTo>
                        <a:pt x="870" y="786"/>
                      </a:lnTo>
                      <a:lnTo>
                        <a:pt x="876" y="774"/>
                      </a:lnTo>
                      <a:lnTo>
                        <a:pt x="882" y="768"/>
                      </a:lnTo>
                      <a:lnTo>
                        <a:pt x="888" y="756"/>
                      </a:lnTo>
                      <a:lnTo>
                        <a:pt x="882" y="74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4" name="Bhutan"/>
                <p:cNvSpPr>
                  <a:spLocks/>
                </p:cNvSpPr>
                <p:nvPr/>
              </p:nvSpPr>
              <p:spPr bwMode="gray">
                <a:xfrm>
                  <a:off x="4130" y="2765"/>
                  <a:ext cx="57" cy="18"/>
                </a:xfrm>
                <a:custGeom>
                  <a:avLst/>
                  <a:gdLst>
                    <a:gd name="T0" fmla="*/ 115032 w 234"/>
                    <a:gd name="T1" fmla="*/ 3556 h 132"/>
                    <a:gd name="T2" fmla="*/ 115032 w 234"/>
                    <a:gd name="T3" fmla="*/ 3556 h 132"/>
                    <a:gd name="T4" fmla="*/ 115032 w 234"/>
                    <a:gd name="T5" fmla="*/ 3556 h 132"/>
                    <a:gd name="T6" fmla="*/ 115032 w 234"/>
                    <a:gd name="T7" fmla="*/ 3556 h 132"/>
                    <a:gd name="T8" fmla="*/ 115032 w 234"/>
                    <a:gd name="T9" fmla="*/ 3556 h 132"/>
                    <a:gd name="T10" fmla="*/ 115032 w 234"/>
                    <a:gd name="T11" fmla="*/ 3556 h 132"/>
                    <a:gd name="T12" fmla="*/ 115032 w 234"/>
                    <a:gd name="T13" fmla="*/ 3556 h 132"/>
                    <a:gd name="T14" fmla="*/ 115032 w 234"/>
                    <a:gd name="T15" fmla="*/ 3556 h 132"/>
                    <a:gd name="T16" fmla="*/ 115032 w 234"/>
                    <a:gd name="T17" fmla="*/ 3556 h 132"/>
                    <a:gd name="T18" fmla="*/ 115032 w 234"/>
                    <a:gd name="T19" fmla="*/ 3556 h 132"/>
                    <a:gd name="T20" fmla="*/ 115032 w 234"/>
                    <a:gd name="T21" fmla="*/ 3556 h 132"/>
                    <a:gd name="T22" fmla="*/ 115032 w 234"/>
                    <a:gd name="T23" fmla="*/ 3556 h 132"/>
                    <a:gd name="T24" fmla="*/ 115032 w 234"/>
                    <a:gd name="T25" fmla="*/ 3556 h 132"/>
                    <a:gd name="T26" fmla="*/ 115032 w 234"/>
                    <a:gd name="T27" fmla="*/ 3556 h 132"/>
                    <a:gd name="T28" fmla="*/ 115032 w 234"/>
                    <a:gd name="T29" fmla="*/ 3556 h 132"/>
                    <a:gd name="T30" fmla="*/ 115032 w 234"/>
                    <a:gd name="T31" fmla="*/ 3556 h 132"/>
                    <a:gd name="T32" fmla="*/ 115032 w 234"/>
                    <a:gd name="T33" fmla="*/ 3556 h 132"/>
                    <a:gd name="T34" fmla="*/ 115032 w 234"/>
                    <a:gd name="T35" fmla="*/ 3556 h 132"/>
                    <a:gd name="T36" fmla="*/ 115032 w 234"/>
                    <a:gd name="T37" fmla="*/ 3556 h 132"/>
                    <a:gd name="T38" fmla="*/ 115032 w 234"/>
                    <a:gd name="T39" fmla="*/ 3556 h 132"/>
                    <a:gd name="T40" fmla="*/ 115032 w 234"/>
                    <a:gd name="T41" fmla="*/ 3556 h 132"/>
                    <a:gd name="T42" fmla="*/ 115032 w 234"/>
                    <a:gd name="T43" fmla="*/ 3556 h 132"/>
                    <a:gd name="T44" fmla="*/ 115032 w 234"/>
                    <a:gd name="T45" fmla="*/ 3556 h 132"/>
                    <a:gd name="T46" fmla="*/ 115032 w 234"/>
                    <a:gd name="T47" fmla="*/ 3556 h 132"/>
                    <a:gd name="T48" fmla="*/ 115032 w 234"/>
                    <a:gd name="T49" fmla="*/ 3556 h 132"/>
                    <a:gd name="T50" fmla="*/ 115032 w 234"/>
                    <a:gd name="T51" fmla="*/ 3556 h 132"/>
                    <a:gd name="T52" fmla="*/ 115032 w 234"/>
                    <a:gd name="T53" fmla="*/ 3556 h 132"/>
                    <a:gd name="T54" fmla="*/ 115032 w 234"/>
                    <a:gd name="T55" fmla="*/ 3556 h 132"/>
                    <a:gd name="T56" fmla="*/ 115032 w 234"/>
                    <a:gd name="T57" fmla="*/ 3556 h 132"/>
                    <a:gd name="T58" fmla="*/ 115032 w 234"/>
                    <a:gd name="T59" fmla="*/ 0 h 132"/>
                    <a:gd name="T60" fmla="*/ 115032 w 234"/>
                    <a:gd name="T61" fmla="*/ 0 h 132"/>
                    <a:gd name="T62" fmla="*/ 115032 w 234"/>
                    <a:gd name="T63" fmla="*/ 3556 h 132"/>
                    <a:gd name="T64" fmla="*/ 115032 w 234"/>
                    <a:gd name="T65" fmla="*/ 3556 h 132"/>
                    <a:gd name="T66" fmla="*/ 115032 w 234"/>
                    <a:gd name="T67" fmla="*/ 3556 h 132"/>
                    <a:gd name="T68" fmla="*/ 115032 w 234"/>
                    <a:gd name="T69" fmla="*/ 3556 h 132"/>
                    <a:gd name="T70" fmla="*/ 115032 w 234"/>
                    <a:gd name="T71" fmla="*/ 3556 h 132"/>
                    <a:gd name="T72" fmla="*/ 115032 w 234"/>
                    <a:gd name="T73" fmla="*/ 3556 h 132"/>
                    <a:gd name="T74" fmla="*/ 115032 w 234"/>
                    <a:gd name="T75" fmla="*/ 3556 h 132"/>
                    <a:gd name="T76" fmla="*/ 0 w 234"/>
                    <a:gd name="T77" fmla="*/ 3556 h 132"/>
                    <a:gd name="T78" fmla="*/ 0 w 234"/>
                    <a:gd name="T79" fmla="*/ 3556 h 132"/>
                    <a:gd name="T80" fmla="*/ 115032 w 234"/>
                    <a:gd name="T81" fmla="*/ 3556 h 132"/>
                    <a:gd name="T82" fmla="*/ 115032 w 234"/>
                    <a:gd name="T83" fmla="*/ 3556 h 132"/>
                    <a:gd name="T84" fmla="*/ 115032 w 234"/>
                    <a:gd name="T85" fmla="*/ 3556 h 132"/>
                    <a:gd name="T86" fmla="*/ 115032 w 234"/>
                    <a:gd name="T87" fmla="*/ 3556 h 132"/>
                    <a:gd name="T88" fmla="*/ 115032 w 234"/>
                    <a:gd name="T89" fmla="*/ 3556 h 132"/>
                    <a:gd name="T90" fmla="*/ 115032 w 234"/>
                    <a:gd name="T91" fmla="*/ 3556 h 132"/>
                    <a:gd name="T92" fmla="*/ 115032 w 234"/>
                    <a:gd name="T93" fmla="*/ 3556 h 1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34"/>
                    <a:gd name="T142" fmla="*/ 0 h 132"/>
                    <a:gd name="T143" fmla="*/ 234 w 234"/>
                    <a:gd name="T144" fmla="*/ 132 h 1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34" h="132">
                      <a:moveTo>
                        <a:pt x="78" y="132"/>
                      </a:moveTo>
                      <a:lnTo>
                        <a:pt x="90" y="132"/>
                      </a:lnTo>
                      <a:lnTo>
                        <a:pt x="102" y="126"/>
                      </a:lnTo>
                      <a:lnTo>
                        <a:pt x="108" y="120"/>
                      </a:lnTo>
                      <a:lnTo>
                        <a:pt x="126" y="120"/>
                      </a:lnTo>
                      <a:lnTo>
                        <a:pt x="138" y="126"/>
                      </a:lnTo>
                      <a:lnTo>
                        <a:pt x="168" y="126"/>
                      </a:lnTo>
                      <a:lnTo>
                        <a:pt x="180" y="120"/>
                      </a:lnTo>
                      <a:lnTo>
                        <a:pt x="192" y="120"/>
                      </a:lnTo>
                      <a:lnTo>
                        <a:pt x="198" y="126"/>
                      </a:lnTo>
                      <a:lnTo>
                        <a:pt x="210" y="126"/>
                      </a:lnTo>
                      <a:lnTo>
                        <a:pt x="234" y="114"/>
                      </a:lnTo>
                      <a:lnTo>
                        <a:pt x="234" y="108"/>
                      </a:lnTo>
                      <a:lnTo>
                        <a:pt x="222" y="96"/>
                      </a:lnTo>
                      <a:lnTo>
                        <a:pt x="222" y="72"/>
                      </a:lnTo>
                      <a:lnTo>
                        <a:pt x="198" y="72"/>
                      </a:lnTo>
                      <a:lnTo>
                        <a:pt x="192" y="66"/>
                      </a:lnTo>
                      <a:lnTo>
                        <a:pt x="192" y="42"/>
                      </a:lnTo>
                      <a:lnTo>
                        <a:pt x="186" y="30"/>
                      </a:lnTo>
                      <a:lnTo>
                        <a:pt x="174" y="18"/>
                      </a:lnTo>
                      <a:lnTo>
                        <a:pt x="162" y="12"/>
                      </a:lnTo>
                      <a:lnTo>
                        <a:pt x="150" y="12"/>
                      </a:lnTo>
                      <a:lnTo>
                        <a:pt x="138" y="18"/>
                      </a:lnTo>
                      <a:lnTo>
                        <a:pt x="126" y="18"/>
                      </a:lnTo>
                      <a:lnTo>
                        <a:pt x="114" y="24"/>
                      </a:lnTo>
                      <a:lnTo>
                        <a:pt x="108" y="30"/>
                      </a:lnTo>
                      <a:lnTo>
                        <a:pt x="102" y="30"/>
                      </a:lnTo>
                      <a:lnTo>
                        <a:pt x="102" y="6"/>
                      </a:lnTo>
                      <a:lnTo>
                        <a:pt x="78" y="6"/>
                      </a:lnTo>
                      <a:lnTo>
                        <a:pt x="66" y="0"/>
                      </a:lnTo>
                      <a:lnTo>
                        <a:pt x="54" y="0"/>
                      </a:lnTo>
                      <a:lnTo>
                        <a:pt x="48" y="12"/>
                      </a:lnTo>
                      <a:lnTo>
                        <a:pt x="36" y="24"/>
                      </a:lnTo>
                      <a:lnTo>
                        <a:pt x="30" y="36"/>
                      </a:lnTo>
                      <a:lnTo>
                        <a:pt x="18" y="54"/>
                      </a:lnTo>
                      <a:lnTo>
                        <a:pt x="12" y="66"/>
                      </a:lnTo>
                      <a:lnTo>
                        <a:pt x="6" y="72"/>
                      </a:lnTo>
                      <a:lnTo>
                        <a:pt x="6" y="78"/>
                      </a:lnTo>
                      <a:lnTo>
                        <a:pt x="0" y="78"/>
                      </a:lnTo>
                      <a:lnTo>
                        <a:pt x="0" y="90"/>
                      </a:lnTo>
                      <a:lnTo>
                        <a:pt x="18" y="108"/>
                      </a:lnTo>
                      <a:lnTo>
                        <a:pt x="42" y="120"/>
                      </a:lnTo>
                      <a:lnTo>
                        <a:pt x="54" y="120"/>
                      </a:lnTo>
                      <a:lnTo>
                        <a:pt x="54" y="114"/>
                      </a:lnTo>
                      <a:lnTo>
                        <a:pt x="54" y="120"/>
                      </a:lnTo>
                      <a:lnTo>
                        <a:pt x="66" y="132"/>
                      </a:lnTo>
                      <a:lnTo>
                        <a:pt x="78" y="13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5" name="Benin"/>
                <p:cNvSpPr>
                  <a:spLocks/>
                </p:cNvSpPr>
                <p:nvPr/>
              </p:nvSpPr>
              <p:spPr bwMode="gray">
                <a:xfrm>
                  <a:off x="2635" y="2941"/>
                  <a:ext cx="55" cy="68"/>
                </a:xfrm>
                <a:custGeom>
                  <a:avLst/>
                  <a:gdLst>
                    <a:gd name="T0" fmla="*/ 127500 w 222"/>
                    <a:gd name="T1" fmla="*/ 3550 h 498"/>
                    <a:gd name="T2" fmla="*/ 127500 w 222"/>
                    <a:gd name="T3" fmla="*/ 3550 h 498"/>
                    <a:gd name="T4" fmla="*/ 127500 w 222"/>
                    <a:gd name="T5" fmla="*/ 3550 h 498"/>
                    <a:gd name="T6" fmla="*/ 127500 w 222"/>
                    <a:gd name="T7" fmla="*/ 3550 h 498"/>
                    <a:gd name="T8" fmla="*/ 127500 w 222"/>
                    <a:gd name="T9" fmla="*/ 3550 h 498"/>
                    <a:gd name="T10" fmla="*/ 127500 w 222"/>
                    <a:gd name="T11" fmla="*/ 3550 h 498"/>
                    <a:gd name="T12" fmla="*/ 127500 w 222"/>
                    <a:gd name="T13" fmla="*/ 3550 h 498"/>
                    <a:gd name="T14" fmla="*/ 127500 w 222"/>
                    <a:gd name="T15" fmla="*/ 3550 h 498"/>
                    <a:gd name="T16" fmla="*/ 127500 w 222"/>
                    <a:gd name="T17" fmla="*/ 3550 h 498"/>
                    <a:gd name="T18" fmla="*/ 127500 w 222"/>
                    <a:gd name="T19" fmla="*/ 3550 h 498"/>
                    <a:gd name="T20" fmla="*/ 127500 w 222"/>
                    <a:gd name="T21" fmla="*/ 3550 h 498"/>
                    <a:gd name="T22" fmla="*/ 127500 w 222"/>
                    <a:gd name="T23" fmla="*/ 3550 h 498"/>
                    <a:gd name="T24" fmla="*/ 127500 w 222"/>
                    <a:gd name="T25" fmla="*/ 3550 h 498"/>
                    <a:gd name="T26" fmla="*/ 127500 w 222"/>
                    <a:gd name="T27" fmla="*/ 3550 h 498"/>
                    <a:gd name="T28" fmla="*/ 127500 w 222"/>
                    <a:gd name="T29" fmla="*/ 3550 h 498"/>
                    <a:gd name="T30" fmla="*/ 127500 w 222"/>
                    <a:gd name="T31" fmla="*/ 3550 h 498"/>
                    <a:gd name="T32" fmla="*/ 127500 w 222"/>
                    <a:gd name="T33" fmla="*/ 3550 h 498"/>
                    <a:gd name="T34" fmla="*/ 127500 w 222"/>
                    <a:gd name="T35" fmla="*/ 3550 h 498"/>
                    <a:gd name="T36" fmla="*/ 127500 w 222"/>
                    <a:gd name="T37" fmla="*/ 3550 h 498"/>
                    <a:gd name="T38" fmla="*/ 127500 w 222"/>
                    <a:gd name="T39" fmla="*/ 3550 h 498"/>
                    <a:gd name="T40" fmla="*/ 127500 w 222"/>
                    <a:gd name="T41" fmla="*/ 3550 h 498"/>
                    <a:gd name="T42" fmla="*/ 127500 w 222"/>
                    <a:gd name="T43" fmla="*/ 3550 h 498"/>
                    <a:gd name="T44" fmla="*/ 127500 w 222"/>
                    <a:gd name="T45" fmla="*/ 3550 h 498"/>
                    <a:gd name="T46" fmla="*/ 0 w 222"/>
                    <a:gd name="T47" fmla="*/ 3550 h 498"/>
                    <a:gd name="T48" fmla="*/ 127500 w 222"/>
                    <a:gd name="T49" fmla="*/ 3550 h 498"/>
                    <a:gd name="T50" fmla="*/ 127500 w 222"/>
                    <a:gd name="T51" fmla="*/ 3550 h 498"/>
                    <a:gd name="T52" fmla="*/ 127500 w 222"/>
                    <a:gd name="T53" fmla="*/ 3550 h 498"/>
                    <a:gd name="T54" fmla="*/ 127500 w 222"/>
                    <a:gd name="T55" fmla="*/ 3550 h 498"/>
                    <a:gd name="T56" fmla="*/ 127500 w 222"/>
                    <a:gd name="T57" fmla="*/ 3550 h 498"/>
                    <a:gd name="T58" fmla="*/ 127500 w 222"/>
                    <a:gd name="T59" fmla="*/ 3550 h 498"/>
                    <a:gd name="T60" fmla="*/ 127500 w 222"/>
                    <a:gd name="T61" fmla="*/ 3550 h 498"/>
                    <a:gd name="T62" fmla="*/ 127500 w 222"/>
                    <a:gd name="T63" fmla="*/ 3550 h 498"/>
                    <a:gd name="T64" fmla="*/ 127500 w 222"/>
                    <a:gd name="T65" fmla="*/ 3550 h 498"/>
                    <a:gd name="T66" fmla="*/ 127500 w 222"/>
                    <a:gd name="T67" fmla="*/ 3550 h 498"/>
                    <a:gd name="T68" fmla="*/ 127500 w 222"/>
                    <a:gd name="T69" fmla="*/ 3550 h 49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22"/>
                    <a:gd name="T106" fmla="*/ 0 h 498"/>
                    <a:gd name="T107" fmla="*/ 222 w 222"/>
                    <a:gd name="T108" fmla="*/ 498 h 49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22" h="498">
                      <a:moveTo>
                        <a:pt x="138" y="372"/>
                      </a:moveTo>
                      <a:lnTo>
                        <a:pt x="144" y="342"/>
                      </a:lnTo>
                      <a:lnTo>
                        <a:pt x="138" y="306"/>
                      </a:lnTo>
                      <a:lnTo>
                        <a:pt x="144" y="276"/>
                      </a:lnTo>
                      <a:lnTo>
                        <a:pt x="162" y="276"/>
                      </a:lnTo>
                      <a:lnTo>
                        <a:pt x="174" y="252"/>
                      </a:lnTo>
                      <a:lnTo>
                        <a:pt x="174" y="222"/>
                      </a:lnTo>
                      <a:lnTo>
                        <a:pt x="180" y="216"/>
                      </a:lnTo>
                      <a:lnTo>
                        <a:pt x="186" y="204"/>
                      </a:lnTo>
                      <a:lnTo>
                        <a:pt x="198" y="198"/>
                      </a:lnTo>
                      <a:lnTo>
                        <a:pt x="198" y="156"/>
                      </a:lnTo>
                      <a:lnTo>
                        <a:pt x="210" y="150"/>
                      </a:lnTo>
                      <a:lnTo>
                        <a:pt x="216" y="150"/>
                      </a:lnTo>
                      <a:lnTo>
                        <a:pt x="222" y="144"/>
                      </a:lnTo>
                      <a:lnTo>
                        <a:pt x="222" y="132"/>
                      </a:lnTo>
                      <a:lnTo>
                        <a:pt x="216" y="126"/>
                      </a:lnTo>
                      <a:lnTo>
                        <a:pt x="216" y="114"/>
                      </a:lnTo>
                      <a:lnTo>
                        <a:pt x="210" y="102"/>
                      </a:lnTo>
                      <a:lnTo>
                        <a:pt x="204" y="96"/>
                      </a:lnTo>
                      <a:lnTo>
                        <a:pt x="192" y="72"/>
                      </a:lnTo>
                      <a:lnTo>
                        <a:pt x="198" y="66"/>
                      </a:lnTo>
                      <a:lnTo>
                        <a:pt x="198" y="60"/>
                      </a:lnTo>
                      <a:lnTo>
                        <a:pt x="204" y="48"/>
                      </a:lnTo>
                      <a:lnTo>
                        <a:pt x="198" y="42"/>
                      </a:lnTo>
                      <a:lnTo>
                        <a:pt x="186" y="36"/>
                      </a:lnTo>
                      <a:lnTo>
                        <a:pt x="180" y="36"/>
                      </a:lnTo>
                      <a:lnTo>
                        <a:pt x="174" y="30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6" y="12"/>
                      </a:lnTo>
                      <a:lnTo>
                        <a:pt x="144" y="0"/>
                      </a:lnTo>
                      <a:lnTo>
                        <a:pt x="114" y="12"/>
                      </a:lnTo>
                      <a:lnTo>
                        <a:pt x="114" y="36"/>
                      </a:lnTo>
                      <a:lnTo>
                        <a:pt x="120" y="36"/>
                      </a:lnTo>
                      <a:lnTo>
                        <a:pt x="114" y="42"/>
                      </a:lnTo>
                      <a:lnTo>
                        <a:pt x="108" y="60"/>
                      </a:lnTo>
                      <a:lnTo>
                        <a:pt x="96" y="60"/>
                      </a:lnTo>
                      <a:lnTo>
                        <a:pt x="90" y="66"/>
                      </a:lnTo>
                      <a:lnTo>
                        <a:pt x="84" y="66"/>
                      </a:lnTo>
                      <a:lnTo>
                        <a:pt x="84" y="78"/>
                      </a:lnTo>
                      <a:lnTo>
                        <a:pt x="78" y="72"/>
                      </a:lnTo>
                      <a:lnTo>
                        <a:pt x="48" y="72"/>
                      </a:lnTo>
                      <a:lnTo>
                        <a:pt x="30" y="90"/>
                      </a:lnTo>
                      <a:lnTo>
                        <a:pt x="24" y="102"/>
                      </a:lnTo>
                      <a:lnTo>
                        <a:pt x="12" y="102"/>
                      </a:lnTo>
                      <a:lnTo>
                        <a:pt x="6" y="114"/>
                      </a:lnTo>
                      <a:lnTo>
                        <a:pt x="0" y="132"/>
                      </a:lnTo>
                      <a:lnTo>
                        <a:pt x="0" y="162"/>
                      </a:lnTo>
                      <a:lnTo>
                        <a:pt x="12" y="168"/>
                      </a:lnTo>
                      <a:lnTo>
                        <a:pt x="42" y="198"/>
                      </a:lnTo>
                      <a:lnTo>
                        <a:pt x="42" y="240"/>
                      </a:lnTo>
                      <a:lnTo>
                        <a:pt x="54" y="252"/>
                      </a:lnTo>
                      <a:lnTo>
                        <a:pt x="60" y="264"/>
                      </a:lnTo>
                      <a:lnTo>
                        <a:pt x="60" y="294"/>
                      </a:lnTo>
                      <a:lnTo>
                        <a:pt x="66" y="306"/>
                      </a:lnTo>
                      <a:lnTo>
                        <a:pt x="54" y="318"/>
                      </a:lnTo>
                      <a:lnTo>
                        <a:pt x="54" y="378"/>
                      </a:lnTo>
                      <a:lnTo>
                        <a:pt x="66" y="390"/>
                      </a:lnTo>
                      <a:lnTo>
                        <a:pt x="54" y="396"/>
                      </a:lnTo>
                      <a:lnTo>
                        <a:pt x="60" y="462"/>
                      </a:lnTo>
                      <a:lnTo>
                        <a:pt x="60" y="468"/>
                      </a:lnTo>
                      <a:lnTo>
                        <a:pt x="72" y="480"/>
                      </a:lnTo>
                      <a:lnTo>
                        <a:pt x="72" y="492"/>
                      </a:lnTo>
                      <a:lnTo>
                        <a:pt x="84" y="492"/>
                      </a:lnTo>
                      <a:lnTo>
                        <a:pt x="96" y="498"/>
                      </a:lnTo>
                      <a:lnTo>
                        <a:pt x="108" y="498"/>
                      </a:lnTo>
                      <a:lnTo>
                        <a:pt x="120" y="474"/>
                      </a:lnTo>
                      <a:lnTo>
                        <a:pt x="126" y="480"/>
                      </a:lnTo>
                      <a:lnTo>
                        <a:pt x="138" y="486"/>
                      </a:lnTo>
                      <a:lnTo>
                        <a:pt x="138" y="37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6" name="Belize"/>
                <p:cNvSpPr>
                  <a:spLocks/>
                </p:cNvSpPr>
                <p:nvPr/>
              </p:nvSpPr>
              <p:spPr bwMode="gray">
                <a:xfrm>
                  <a:off x="1078" y="2873"/>
                  <a:ext cx="27" cy="29"/>
                </a:xfrm>
                <a:custGeom>
                  <a:avLst/>
                  <a:gdLst>
                    <a:gd name="T0" fmla="*/ 135927 w 108"/>
                    <a:gd name="T1" fmla="*/ 3830 h 210"/>
                    <a:gd name="T2" fmla="*/ 135927 w 108"/>
                    <a:gd name="T3" fmla="*/ 3830 h 210"/>
                    <a:gd name="T4" fmla="*/ 135927 w 108"/>
                    <a:gd name="T5" fmla="*/ 3830 h 210"/>
                    <a:gd name="T6" fmla="*/ 135927 w 108"/>
                    <a:gd name="T7" fmla="*/ 3830 h 210"/>
                    <a:gd name="T8" fmla="*/ 135927 w 108"/>
                    <a:gd name="T9" fmla="*/ 3830 h 210"/>
                    <a:gd name="T10" fmla="*/ 135927 w 108"/>
                    <a:gd name="T11" fmla="*/ 0 h 210"/>
                    <a:gd name="T12" fmla="*/ 135927 w 108"/>
                    <a:gd name="T13" fmla="*/ 3830 h 210"/>
                    <a:gd name="T14" fmla="*/ 135927 w 108"/>
                    <a:gd name="T15" fmla="*/ 3830 h 210"/>
                    <a:gd name="T16" fmla="*/ 135927 w 108"/>
                    <a:gd name="T17" fmla="*/ 3830 h 210"/>
                    <a:gd name="T18" fmla="*/ 135927 w 108"/>
                    <a:gd name="T19" fmla="*/ 3830 h 210"/>
                    <a:gd name="T20" fmla="*/ 135927 w 108"/>
                    <a:gd name="T21" fmla="*/ 3830 h 210"/>
                    <a:gd name="T22" fmla="*/ 135927 w 108"/>
                    <a:gd name="T23" fmla="*/ 3830 h 210"/>
                    <a:gd name="T24" fmla="*/ 135927 w 108"/>
                    <a:gd name="T25" fmla="*/ 3830 h 210"/>
                    <a:gd name="T26" fmla="*/ 135927 w 108"/>
                    <a:gd name="T27" fmla="*/ 3830 h 210"/>
                    <a:gd name="T28" fmla="*/ 135927 w 108"/>
                    <a:gd name="T29" fmla="*/ 3830 h 210"/>
                    <a:gd name="T30" fmla="*/ 135927 w 108"/>
                    <a:gd name="T31" fmla="*/ 3830 h 210"/>
                    <a:gd name="T32" fmla="*/ 135927 w 108"/>
                    <a:gd name="T33" fmla="*/ 3830 h 210"/>
                    <a:gd name="T34" fmla="*/ 135927 w 108"/>
                    <a:gd name="T35" fmla="*/ 3830 h 210"/>
                    <a:gd name="T36" fmla="*/ 0 w 108"/>
                    <a:gd name="T37" fmla="*/ 3830 h 210"/>
                    <a:gd name="T38" fmla="*/ 135927 w 108"/>
                    <a:gd name="T39" fmla="*/ 3830 h 210"/>
                    <a:gd name="T40" fmla="*/ 135927 w 108"/>
                    <a:gd name="T41" fmla="*/ 3830 h 210"/>
                    <a:gd name="T42" fmla="*/ 135927 w 108"/>
                    <a:gd name="T43" fmla="*/ 3830 h 210"/>
                    <a:gd name="T44" fmla="*/ 135927 w 108"/>
                    <a:gd name="T45" fmla="*/ 3830 h 210"/>
                    <a:gd name="T46" fmla="*/ 135927 w 108"/>
                    <a:gd name="T47" fmla="*/ 3830 h 210"/>
                    <a:gd name="T48" fmla="*/ 135927 w 108"/>
                    <a:gd name="T49" fmla="*/ 3830 h 210"/>
                    <a:gd name="T50" fmla="*/ 135927 w 108"/>
                    <a:gd name="T51" fmla="*/ 3830 h 210"/>
                    <a:gd name="T52" fmla="*/ 135927 w 108"/>
                    <a:gd name="T53" fmla="*/ 3830 h 210"/>
                    <a:gd name="T54" fmla="*/ 135927 w 108"/>
                    <a:gd name="T55" fmla="*/ 3830 h 21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108"/>
                    <a:gd name="T85" fmla="*/ 0 h 210"/>
                    <a:gd name="T86" fmla="*/ 108 w 108"/>
                    <a:gd name="T87" fmla="*/ 210 h 21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108" h="210">
                      <a:moveTo>
                        <a:pt x="108" y="30"/>
                      </a:moveTo>
                      <a:lnTo>
                        <a:pt x="108" y="24"/>
                      </a:lnTo>
                      <a:lnTo>
                        <a:pt x="102" y="24"/>
                      </a:lnTo>
                      <a:lnTo>
                        <a:pt x="90" y="18"/>
                      </a:lnTo>
                      <a:lnTo>
                        <a:pt x="84" y="12"/>
                      </a:lnTo>
                      <a:lnTo>
                        <a:pt x="78" y="0"/>
                      </a:lnTo>
                      <a:lnTo>
                        <a:pt x="78" y="6"/>
                      </a:lnTo>
                      <a:lnTo>
                        <a:pt x="72" y="12"/>
                      </a:lnTo>
                      <a:lnTo>
                        <a:pt x="72" y="24"/>
                      </a:lnTo>
                      <a:lnTo>
                        <a:pt x="66" y="36"/>
                      </a:lnTo>
                      <a:lnTo>
                        <a:pt x="54" y="42"/>
                      </a:lnTo>
                      <a:lnTo>
                        <a:pt x="48" y="48"/>
                      </a:lnTo>
                      <a:lnTo>
                        <a:pt x="42" y="48"/>
                      </a:lnTo>
                      <a:lnTo>
                        <a:pt x="42" y="42"/>
                      </a:lnTo>
                      <a:lnTo>
                        <a:pt x="36" y="36"/>
                      </a:lnTo>
                      <a:lnTo>
                        <a:pt x="30" y="36"/>
                      </a:lnTo>
                      <a:lnTo>
                        <a:pt x="30" y="42"/>
                      </a:lnTo>
                      <a:lnTo>
                        <a:pt x="24" y="54"/>
                      </a:lnTo>
                      <a:lnTo>
                        <a:pt x="0" y="210"/>
                      </a:lnTo>
                      <a:lnTo>
                        <a:pt x="30" y="210"/>
                      </a:lnTo>
                      <a:lnTo>
                        <a:pt x="42" y="168"/>
                      </a:lnTo>
                      <a:lnTo>
                        <a:pt x="60" y="174"/>
                      </a:lnTo>
                      <a:lnTo>
                        <a:pt x="84" y="150"/>
                      </a:lnTo>
                      <a:lnTo>
                        <a:pt x="84" y="90"/>
                      </a:lnTo>
                      <a:lnTo>
                        <a:pt x="90" y="78"/>
                      </a:lnTo>
                      <a:lnTo>
                        <a:pt x="96" y="60"/>
                      </a:lnTo>
                      <a:lnTo>
                        <a:pt x="108" y="36"/>
                      </a:lnTo>
                      <a:lnTo>
                        <a:pt x="108" y="3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7" name="Belgium"/>
                <p:cNvSpPr>
                  <a:spLocks/>
                </p:cNvSpPr>
                <p:nvPr/>
              </p:nvSpPr>
              <p:spPr bwMode="gray">
                <a:xfrm>
                  <a:off x="2687" y="2512"/>
                  <a:ext cx="54" cy="21"/>
                </a:xfrm>
                <a:custGeom>
                  <a:avLst/>
                  <a:gdLst>
                    <a:gd name="T0" fmla="*/ 0 w 222"/>
                    <a:gd name="T1" fmla="*/ 4204 h 150"/>
                    <a:gd name="T2" fmla="*/ 114208 w 222"/>
                    <a:gd name="T3" fmla="*/ 4204 h 150"/>
                    <a:gd name="T4" fmla="*/ 114208 w 222"/>
                    <a:gd name="T5" fmla="*/ 4204 h 150"/>
                    <a:gd name="T6" fmla="*/ 114208 w 222"/>
                    <a:gd name="T7" fmla="*/ 4204 h 150"/>
                    <a:gd name="T8" fmla="*/ 114208 w 222"/>
                    <a:gd name="T9" fmla="*/ 4204 h 150"/>
                    <a:gd name="T10" fmla="*/ 114208 w 222"/>
                    <a:gd name="T11" fmla="*/ 4204 h 150"/>
                    <a:gd name="T12" fmla="*/ 114208 w 222"/>
                    <a:gd name="T13" fmla="*/ 4204 h 150"/>
                    <a:gd name="T14" fmla="*/ 114208 w 222"/>
                    <a:gd name="T15" fmla="*/ 4204 h 150"/>
                    <a:gd name="T16" fmla="*/ 114208 w 222"/>
                    <a:gd name="T17" fmla="*/ 4204 h 150"/>
                    <a:gd name="T18" fmla="*/ 114208 w 222"/>
                    <a:gd name="T19" fmla="*/ 4204 h 150"/>
                    <a:gd name="T20" fmla="*/ 114208 w 222"/>
                    <a:gd name="T21" fmla="*/ 4204 h 150"/>
                    <a:gd name="T22" fmla="*/ 114208 w 222"/>
                    <a:gd name="T23" fmla="*/ 4204 h 150"/>
                    <a:gd name="T24" fmla="*/ 114208 w 222"/>
                    <a:gd name="T25" fmla="*/ 4204 h 150"/>
                    <a:gd name="T26" fmla="*/ 114208 w 222"/>
                    <a:gd name="T27" fmla="*/ 4204 h 150"/>
                    <a:gd name="T28" fmla="*/ 114208 w 222"/>
                    <a:gd name="T29" fmla="*/ 4204 h 150"/>
                    <a:gd name="T30" fmla="*/ 114208 w 222"/>
                    <a:gd name="T31" fmla="*/ 4204 h 150"/>
                    <a:gd name="T32" fmla="*/ 114208 w 222"/>
                    <a:gd name="T33" fmla="*/ 4204 h 150"/>
                    <a:gd name="T34" fmla="*/ 114208 w 222"/>
                    <a:gd name="T35" fmla="*/ 4204 h 150"/>
                    <a:gd name="T36" fmla="*/ 114208 w 222"/>
                    <a:gd name="T37" fmla="*/ 4204 h 150"/>
                    <a:gd name="T38" fmla="*/ 114208 w 222"/>
                    <a:gd name="T39" fmla="*/ 4204 h 150"/>
                    <a:gd name="T40" fmla="*/ 114208 w 222"/>
                    <a:gd name="T41" fmla="*/ 4204 h 150"/>
                    <a:gd name="T42" fmla="*/ 114208 w 222"/>
                    <a:gd name="T43" fmla="*/ 4204 h 150"/>
                    <a:gd name="T44" fmla="*/ 114208 w 222"/>
                    <a:gd name="T45" fmla="*/ 4204 h 150"/>
                    <a:gd name="T46" fmla="*/ 114208 w 222"/>
                    <a:gd name="T47" fmla="*/ 4204 h 150"/>
                    <a:gd name="T48" fmla="*/ 114208 w 222"/>
                    <a:gd name="T49" fmla="*/ 4204 h 150"/>
                    <a:gd name="T50" fmla="*/ 114208 w 222"/>
                    <a:gd name="T51" fmla="*/ 4204 h 150"/>
                    <a:gd name="T52" fmla="*/ 114208 w 222"/>
                    <a:gd name="T53" fmla="*/ 4204 h 150"/>
                    <a:gd name="T54" fmla="*/ 114208 w 222"/>
                    <a:gd name="T55" fmla="*/ 4204 h 150"/>
                    <a:gd name="T56" fmla="*/ 114208 w 222"/>
                    <a:gd name="T57" fmla="*/ 4204 h 150"/>
                    <a:gd name="T58" fmla="*/ 114208 w 222"/>
                    <a:gd name="T59" fmla="*/ 4204 h 150"/>
                    <a:gd name="T60" fmla="*/ 114208 w 222"/>
                    <a:gd name="T61" fmla="*/ 4204 h 150"/>
                    <a:gd name="T62" fmla="*/ 114208 w 222"/>
                    <a:gd name="T63" fmla="*/ 4204 h 150"/>
                    <a:gd name="T64" fmla="*/ 114208 w 222"/>
                    <a:gd name="T65" fmla="*/ 4204 h 150"/>
                    <a:gd name="T66" fmla="*/ 114208 w 222"/>
                    <a:gd name="T67" fmla="*/ 4204 h 150"/>
                    <a:gd name="T68" fmla="*/ 114208 w 222"/>
                    <a:gd name="T69" fmla="*/ 4204 h 150"/>
                    <a:gd name="T70" fmla="*/ 114208 w 222"/>
                    <a:gd name="T71" fmla="*/ 4204 h 150"/>
                    <a:gd name="T72" fmla="*/ 114208 w 222"/>
                    <a:gd name="T73" fmla="*/ 4204 h 150"/>
                    <a:gd name="T74" fmla="*/ 114208 w 222"/>
                    <a:gd name="T75" fmla="*/ 4204 h 150"/>
                    <a:gd name="T76" fmla="*/ 114208 w 222"/>
                    <a:gd name="T77" fmla="*/ 4204 h 150"/>
                    <a:gd name="T78" fmla="*/ 114208 w 222"/>
                    <a:gd name="T79" fmla="*/ 4204 h 150"/>
                    <a:gd name="T80" fmla="*/ 114208 w 222"/>
                    <a:gd name="T81" fmla="*/ 0 h 150"/>
                    <a:gd name="T82" fmla="*/ 114208 w 222"/>
                    <a:gd name="T83" fmla="*/ 0 h 150"/>
                    <a:gd name="T84" fmla="*/ 114208 w 222"/>
                    <a:gd name="T85" fmla="*/ 4204 h 150"/>
                    <a:gd name="T86" fmla="*/ 114208 w 222"/>
                    <a:gd name="T87" fmla="*/ 0 h 150"/>
                    <a:gd name="T88" fmla="*/ 114208 w 222"/>
                    <a:gd name="T89" fmla="*/ 4204 h 150"/>
                    <a:gd name="T90" fmla="*/ 114208 w 222"/>
                    <a:gd name="T91" fmla="*/ 4204 h 150"/>
                    <a:gd name="T92" fmla="*/ 114208 w 222"/>
                    <a:gd name="T93" fmla="*/ 4204 h 150"/>
                    <a:gd name="T94" fmla="*/ 114208 w 222"/>
                    <a:gd name="T95" fmla="*/ 4204 h 150"/>
                    <a:gd name="T96" fmla="*/ 114208 w 222"/>
                    <a:gd name="T97" fmla="*/ 4204 h 150"/>
                    <a:gd name="T98" fmla="*/ 114208 w 222"/>
                    <a:gd name="T99" fmla="*/ 4204 h 150"/>
                    <a:gd name="T100" fmla="*/ 114208 w 222"/>
                    <a:gd name="T101" fmla="*/ 4204 h 150"/>
                    <a:gd name="T102" fmla="*/ 0 w 222"/>
                    <a:gd name="T103" fmla="*/ 4204 h 150"/>
                    <a:gd name="T104" fmla="*/ 0 w 222"/>
                    <a:gd name="T105" fmla="*/ 4204 h 150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222"/>
                    <a:gd name="T160" fmla="*/ 0 h 150"/>
                    <a:gd name="T161" fmla="*/ 222 w 222"/>
                    <a:gd name="T162" fmla="*/ 150 h 150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222" h="150">
                      <a:moveTo>
                        <a:pt x="0" y="42"/>
                      </a:moveTo>
                      <a:lnTo>
                        <a:pt x="6" y="60"/>
                      </a:lnTo>
                      <a:lnTo>
                        <a:pt x="30" y="66"/>
                      </a:lnTo>
                      <a:lnTo>
                        <a:pt x="42" y="78"/>
                      </a:lnTo>
                      <a:lnTo>
                        <a:pt x="66" y="78"/>
                      </a:lnTo>
                      <a:lnTo>
                        <a:pt x="78" y="84"/>
                      </a:lnTo>
                      <a:lnTo>
                        <a:pt x="84" y="90"/>
                      </a:lnTo>
                      <a:lnTo>
                        <a:pt x="84" y="114"/>
                      </a:lnTo>
                      <a:lnTo>
                        <a:pt x="108" y="114"/>
                      </a:lnTo>
                      <a:lnTo>
                        <a:pt x="120" y="102"/>
                      </a:lnTo>
                      <a:lnTo>
                        <a:pt x="120" y="126"/>
                      </a:lnTo>
                      <a:lnTo>
                        <a:pt x="132" y="126"/>
                      </a:lnTo>
                      <a:lnTo>
                        <a:pt x="144" y="132"/>
                      </a:lnTo>
                      <a:lnTo>
                        <a:pt x="150" y="132"/>
                      </a:lnTo>
                      <a:lnTo>
                        <a:pt x="162" y="144"/>
                      </a:lnTo>
                      <a:lnTo>
                        <a:pt x="180" y="144"/>
                      </a:lnTo>
                      <a:lnTo>
                        <a:pt x="192" y="150"/>
                      </a:lnTo>
                      <a:lnTo>
                        <a:pt x="192" y="144"/>
                      </a:lnTo>
                      <a:lnTo>
                        <a:pt x="186" y="132"/>
                      </a:lnTo>
                      <a:lnTo>
                        <a:pt x="174" y="120"/>
                      </a:lnTo>
                      <a:lnTo>
                        <a:pt x="174" y="114"/>
                      </a:lnTo>
                      <a:lnTo>
                        <a:pt x="180" y="114"/>
                      </a:lnTo>
                      <a:lnTo>
                        <a:pt x="192" y="108"/>
                      </a:lnTo>
                      <a:lnTo>
                        <a:pt x="198" y="102"/>
                      </a:lnTo>
                      <a:lnTo>
                        <a:pt x="204" y="102"/>
                      </a:lnTo>
                      <a:lnTo>
                        <a:pt x="204" y="96"/>
                      </a:lnTo>
                      <a:lnTo>
                        <a:pt x="210" y="90"/>
                      </a:lnTo>
                      <a:lnTo>
                        <a:pt x="222" y="90"/>
                      </a:lnTo>
                      <a:lnTo>
                        <a:pt x="216" y="84"/>
                      </a:lnTo>
                      <a:lnTo>
                        <a:pt x="216" y="66"/>
                      </a:lnTo>
                      <a:lnTo>
                        <a:pt x="204" y="54"/>
                      </a:lnTo>
                      <a:lnTo>
                        <a:pt x="180" y="54"/>
                      </a:lnTo>
                      <a:lnTo>
                        <a:pt x="180" y="42"/>
                      </a:lnTo>
                      <a:lnTo>
                        <a:pt x="186" y="36"/>
                      </a:lnTo>
                      <a:lnTo>
                        <a:pt x="186" y="18"/>
                      </a:lnTo>
                      <a:lnTo>
                        <a:pt x="180" y="12"/>
                      </a:lnTo>
                      <a:lnTo>
                        <a:pt x="174" y="12"/>
                      </a:lnTo>
                      <a:lnTo>
                        <a:pt x="162" y="18"/>
                      </a:lnTo>
                      <a:lnTo>
                        <a:pt x="150" y="18"/>
                      </a:lnTo>
                      <a:lnTo>
                        <a:pt x="144" y="12"/>
                      </a:lnTo>
                      <a:lnTo>
                        <a:pt x="144" y="0"/>
                      </a:lnTo>
                      <a:lnTo>
                        <a:pt x="108" y="0"/>
                      </a:lnTo>
                      <a:lnTo>
                        <a:pt x="108" y="6"/>
                      </a:lnTo>
                      <a:lnTo>
                        <a:pt x="96" y="0"/>
                      </a:lnTo>
                      <a:lnTo>
                        <a:pt x="96" y="12"/>
                      </a:lnTo>
                      <a:lnTo>
                        <a:pt x="78" y="6"/>
                      </a:lnTo>
                      <a:lnTo>
                        <a:pt x="72" y="18"/>
                      </a:lnTo>
                      <a:lnTo>
                        <a:pt x="66" y="12"/>
                      </a:lnTo>
                      <a:lnTo>
                        <a:pt x="42" y="12"/>
                      </a:lnTo>
                      <a:lnTo>
                        <a:pt x="36" y="6"/>
                      </a:lnTo>
                      <a:lnTo>
                        <a:pt x="24" y="6"/>
                      </a:lnTo>
                      <a:lnTo>
                        <a:pt x="0" y="24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8" name="Bangladesh"/>
                <p:cNvSpPr>
                  <a:spLocks/>
                </p:cNvSpPr>
                <p:nvPr/>
              </p:nvSpPr>
              <p:spPr bwMode="gray">
                <a:xfrm>
                  <a:off x="4122" y="2784"/>
                  <a:ext cx="92" cy="59"/>
                </a:xfrm>
                <a:custGeom>
                  <a:avLst/>
                  <a:gdLst>
                    <a:gd name="T0" fmla="*/ 126802 w 372"/>
                    <a:gd name="T1" fmla="*/ 3878 h 426"/>
                    <a:gd name="T2" fmla="*/ 126802 w 372"/>
                    <a:gd name="T3" fmla="*/ 3878 h 426"/>
                    <a:gd name="T4" fmla="*/ 126802 w 372"/>
                    <a:gd name="T5" fmla="*/ 3878 h 426"/>
                    <a:gd name="T6" fmla="*/ 126802 w 372"/>
                    <a:gd name="T7" fmla="*/ 3878 h 426"/>
                    <a:gd name="T8" fmla="*/ 126802 w 372"/>
                    <a:gd name="T9" fmla="*/ 3878 h 426"/>
                    <a:gd name="T10" fmla="*/ 126802 w 372"/>
                    <a:gd name="T11" fmla="*/ 3878 h 426"/>
                    <a:gd name="T12" fmla="*/ 126802 w 372"/>
                    <a:gd name="T13" fmla="*/ 3878 h 426"/>
                    <a:gd name="T14" fmla="*/ 126802 w 372"/>
                    <a:gd name="T15" fmla="*/ 3878 h 426"/>
                    <a:gd name="T16" fmla="*/ 126802 w 372"/>
                    <a:gd name="T17" fmla="*/ 3878 h 426"/>
                    <a:gd name="T18" fmla="*/ 126802 w 372"/>
                    <a:gd name="T19" fmla="*/ 3878 h 426"/>
                    <a:gd name="T20" fmla="*/ 126802 w 372"/>
                    <a:gd name="T21" fmla="*/ 3878 h 426"/>
                    <a:gd name="T22" fmla="*/ 126802 w 372"/>
                    <a:gd name="T23" fmla="*/ 3878 h 426"/>
                    <a:gd name="T24" fmla="*/ 126802 w 372"/>
                    <a:gd name="T25" fmla="*/ 3878 h 426"/>
                    <a:gd name="T26" fmla="*/ 126802 w 372"/>
                    <a:gd name="T27" fmla="*/ 3878 h 426"/>
                    <a:gd name="T28" fmla="*/ 126802 w 372"/>
                    <a:gd name="T29" fmla="*/ 3878 h 426"/>
                    <a:gd name="T30" fmla="*/ 126802 w 372"/>
                    <a:gd name="T31" fmla="*/ 3878 h 426"/>
                    <a:gd name="T32" fmla="*/ 126802 w 372"/>
                    <a:gd name="T33" fmla="*/ 3878 h 426"/>
                    <a:gd name="T34" fmla="*/ 126802 w 372"/>
                    <a:gd name="T35" fmla="*/ 3878 h 426"/>
                    <a:gd name="T36" fmla="*/ 126802 w 372"/>
                    <a:gd name="T37" fmla="*/ 3878 h 426"/>
                    <a:gd name="T38" fmla="*/ 126802 w 372"/>
                    <a:gd name="T39" fmla="*/ 3878 h 426"/>
                    <a:gd name="T40" fmla="*/ 126802 w 372"/>
                    <a:gd name="T41" fmla="*/ 3878 h 426"/>
                    <a:gd name="T42" fmla="*/ 126802 w 372"/>
                    <a:gd name="T43" fmla="*/ 3878 h 426"/>
                    <a:gd name="T44" fmla="*/ 126802 w 372"/>
                    <a:gd name="T45" fmla="*/ 3878 h 426"/>
                    <a:gd name="T46" fmla="*/ 126802 w 372"/>
                    <a:gd name="T47" fmla="*/ 3878 h 426"/>
                    <a:gd name="T48" fmla="*/ 126802 w 372"/>
                    <a:gd name="T49" fmla="*/ 3878 h 426"/>
                    <a:gd name="T50" fmla="*/ 126802 w 372"/>
                    <a:gd name="T51" fmla="*/ 3878 h 426"/>
                    <a:gd name="T52" fmla="*/ 126802 w 372"/>
                    <a:gd name="T53" fmla="*/ 3878 h 426"/>
                    <a:gd name="T54" fmla="*/ 126802 w 372"/>
                    <a:gd name="T55" fmla="*/ 3878 h 426"/>
                    <a:gd name="T56" fmla="*/ 126802 w 372"/>
                    <a:gd name="T57" fmla="*/ 3878 h 426"/>
                    <a:gd name="T58" fmla="*/ 126802 w 372"/>
                    <a:gd name="T59" fmla="*/ 3878 h 426"/>
                    <a:gd name="T60" fmla="*/ 126802 w 372"/>
                    <a:gd name="T61" fmla="*/ 3878 h 426"/>
                    <a:gd name="T62" fmla="*/ 126802 w 372"/>
                    <a:gd name="T63" fmla="*/ 3878 h 426"/>
                    <a:gd name="T64" fmla="*/ 126802 w 372"/>
                    <a:gd name="T65" fmla="*/ 3878 h 426"/>
                    <a:gd name="T66" fmla="*/ 126802 w 372"/>
                    <a:gd name="T67" fmla="*/ 3878 h 426"/>
                    <a:gd name="T68" fmla="*/ 126802 w 372"/>
                    <a:gd name="T69" fmla="*/ 3878 h 426"/>
                    <a:gd name="T70" fmla="*/ 126802 w 372"/>
                    <a:gd name="T71" fmla="*/ 3878 h 426"/>
                    <a:gd name="T72" fmla="*/ 126802 w 372"/>
                    <a:gd name="T73" fmla="*/ 3878 h 426"/>
                    <a:gd name="T74" fmla="*/ 126802 w 372"/>
                    <a:gd name="T75" fmla="*/ 3878 h 426"/>
                    <a:gd name="T76" fmla="*/ 126802 w 372"/>
                    <a:gd name="T77" fmla="*/ 3878 h 426"/>
                    <a:gd name="T78" fmla="*/ 126802 w 372"/>
                    <a:gd name="T79" fmla="*/ 3878 h 426"/>
                    <a:gd name="T80" fmla="*/ 126802 w 372"/>
                    <a:gd name="T81" fmla="*/ 3878 h 426"/>
                    <a:gd name="T82" fmla="*/ 126802 w 372"/>
                    <a:gd name="T83" fmla="*/ 3878 h 426"/>
                    <a:gd name="T84" fmla="*/ 126802 w 372"/>
                    <a:gd name="T85" fmla="*/ 0 h 426"/>
                    <a:gd name="T86" fmla="*/ 126802 w 372"/>
                    <a:gd name="T87" fmla="*/ 3878 h 426"/>
                    <a:gd name="T88" fmla="*/ 0 w 372"/>
                    <a:gd name="T89" fmla="*/ 3878 h 426"/>
                    <a:gd name="T90" fmla="*/ 126802 w 372"/>
                    <a:gd name="T91" fmla="*/ 3878 h 426"/>
                    <a:gd name="T92" fmla="*/ 126802 w 372"/>
                    <a:gd name="T93" fmla="*/ 3878 h 426"/>
                    <a:gd name="T94" fmla="*/ 126802 w 372"/>
                    <a:gd name="T95" fmla="*/ 3878 h 426"/>
                    <a:gd name="T96" fmla="*/ 126802 w 372"/>
                    <a:gd name="T97" fmla="*/ 3878 h 426"/>
                    <a:gd name="T98" fmla="*/ 126802 w 372"/>
                    <a:gd name="T99" fmla="*/ 3878 h 426"/>
                    <a:gd name="T100" fmla="*/ 126802 w 372"/>
                    <a:gd name="T101" fmla="*/ 3878 h 426"/>
                    <a:gd name="T102" fmla="*/ 126802 w 372"/>
                    <a:gd name="T103" fmla="*/ 3878 h 426"/>
                    <a:gd name="T104" fmla="*/ 126802 w 372"/>
                    <a:gd name="T105" fmla="*/ 3878 h 426"/>
                    <a:gd name="T106" fmla="*/ 126802 w 372"/>
                    <a:gd name="T107" fmla="*/ 3878 h 426"/>
                    <a:gd name="T108" fmla="*/ 126802 w 372"/>
                    <a:gd name="T109" fmla="*/ 3878 h 426"/>
                    <a:gd name="T110" fmla="*/ 126802 w 372"/>
                    <a:gd name="T111" fmla="*/ 3878 h 426"/>
                    <a:gd name="T112" fmla="*/ 126802 w 372"/>
                    <a:gd name="T113" fmla="*/ 3878 h 426"/>
                    <a:gd name="T114" fmla="*/ 126802 w 372"/>
                    <a:gd name="T115" fmla="*/ 3878 h 42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372"/>
                    <a:gd name="T175" fmla="*/ 0 h 426"/>
                    <a:gd name="T176" fmla="*/ 372 w 372"/>
                    <a:gd name="T177" fmla="*/ 426 h 42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372" h="426">
                      <a:moveTo>
                        <a:pt x="132" y="414"/>
                      </a:moveTo>
                      <a:lnTo>
                        <a:pt x="138" y="354"/>
                      </a:lnTo>
                      <a:lnTo>
                        <a:pt x="144" y="354"/>
                      </a:lnTo>
                      <a:lnTo>
                        <a:pt x="150" y="360"/>
                      </a:lnTo>
                      <a:lnTo>
                        <a:pt x="162" y="360"/>
                      </a:lnTo>
                      <a:lnTo>
                        <a:pt x="174" y="366"/>
                      </a:lnTo>
                      <a:lnTo>
                        <a:pt x="192" y="372"/>
                      </a:lnTo>
                      <a:lnTo>
                        <a:pt x="216" y="372"/>
                      </a:lnTo>
                      <a:lnTo>
                        <a:pt x="210" y="366"/>
                      </a:lnTo>
                      <a:lnTo>
                        <a:pt x="210" y="348"/>
                      </a:lnTo>
                      <a:lnTo>
                        <a:pt x="204" y="342"/>
                      </a:lnTo>
                      <a:lnTo>
                        <a:pt x="222" y="342"/>
                      </a:lnTo>
                      <a:lnTo>
                        <a:pt x="258" y="360"/>
                      </a:lnTo>
                      <a:lnTo>
                        <a:pt x="270" y="360"/>
                      </a:lnTo>
                      <a:lnTo>
                        <a:pt x="282" y="348"/>
                      </a:lnTo>
                      <a:lnTo>
                        <a:pt x="282" y="336"/>
                      </a:lnTo>
                      <a:lnTo>
                        <a:pt x="270" y="300"/>
                      </a:lnTo>
                      <a:lnTo>
                        <a:pt x="318" y="354"/>
                      </a:lnTo>
                      <a:lnTo>
                        <a:pt x="318" y="360"/>
                      </a:lnTo>
                      <a:lnTo>
                        <a:pt x="312" y="366"/>
                      </a:lnTo>
                      <a:lnTo>
                        <a:pt x="312" y="390"/>
                      </a:lnTo>
                      <a:lnTo>
                        <a:pt x="306" y="402"/>
                      </a:lnTo>
                      <a:lnTo>
                        <a:pt x="306" y="414"/>
                      </a:lnTo>
                      <a:lnTo>
                        <a:pt x="312" y="420"/>
                      </a:lnTo>
                      <a:lnTo>
                        <a:pt x="324" y="420"/>
                      </a:lnTo>
                      <a:lnTo>
                        <a:pt x="330" y="426"/>
                      </a:lnTo>
                      <a:lnTo>
                        <a:pt x="336" y="414"/>
                      </a:lnTo>
                      <a:lnTo>
                        <a:pt x="336" y="408"/>
                      </a:lnTo>
                      <a:lnTo>
                        <a:pt x="372" y="414"/>
                      </a:lnTo>
                      <a:lnTo>
                        <a:pt x="360" y="354"/>
                      </a:lnTo>
                      <a:lnTo>
                        <a:pt x="360" y="348"/>
                      </a:lnTo>
                      <a:lnTo>
                        <a:pt x="354" y="342"/>
                      </a:lnTo>
                      <a:lnTo>
                        <a:pt x="348" y="330"/>
                      </a:lnTo>
                      <a:lnTo>
                        <a:pt x="342" y="312"/>
                      </a:lnTo>
                      <a:lnTo>
                        <a:pt x="336" y="300"/>
                      </a:lnTo>
                      <a:lnTo>
                        <a:pt x="336" y="288"/>
                      </a:lnTo>
                      <a:lnTo>
                        <a:pt x="330" y="276"/>
                      </a:lnTo>
                      <a:lnTo>
                        <a:pt x="330" y="270"/>
                      </a:lnTo>
                      <a:lnTo>
                        <a:pt x="324" y="258"/>
                      </a:lnTo>
                      <a:lnTo>
                        <a:pt x="324" y="240"/>
                      </a:lnTo>
                      <a:lnTo>
                        <a:pt x="318" y="234"/>
                      </a:lnTo>
                      <a:lnTo>
                        <a:pt x="306" y="228"/>
                      </a:lnTo>
                      <a:lnTo>
                        <a:pt x="288" y="228"/>
                      </a:lnTo>
                      <a:lnTo>
                        <a:pt x="288" y="252"/>
                      </a:lnTo>
                      <a:lnTo>
                        <a:pt x="282" y="288"/>
                      </a:lnTo>
                      <a:lnTo>
                        <a:pt x="264" y="264"/>
                      </a:lnTo>
                      <a:lnTo>
                        <a:pt x="258" y="264"/>
                      </a:lnTo>
                      <a:lnTo>
                        <a:pt x="240" y="246"/>
                      </a:lnTo>
                      <a:lnTo>
                        <a:pt x="234" y="234"/>
                      </a:lnTo>
                      <a:lnTo>
                        <a:pt x="234" y="216"/>
                      </a:lnTo>
                      <a:lnTo>
                        <a:pt x="240" y="204"/>
                      </a:lnTo>
                      <a:lnTo>
                        <a:pt x="252" y="192"/>
                      </a:lnTo>
                      <a:lnTo>
                        <a:pt x="258" y="192"/>
                      </a:lnTo>
                      <a:lnTo>
                        <a:pt x="270" y="186"/>
                      </a:lnTo>
                      <a:lnTo>
                        <a:pt x="276" y="186"/>
                      </a:lnTo>
                      <a:lnTo>
                        <a:pt x="282" y="180"/>
                      </a:lnTo>
                      <a:lnTo>
                        <a:pt x="288" y="168"/>
                      </a:lnTo>
                      <a:lnTo>
                        <a:pt x="294" y="150"/>
                      </a:lnTo>
                      <a:lnTo>
                        <a:pt x="294" y="138"/>
                      </a:lnTo>
                      <a:lnTo>
                        <a:pt x="300" y="138"/>
                      </a:lnTo>
                      <a:lnTo>
                        <a:pt x="306" y="132"/>
                      </a:lnTo>
                      <a:lnTo>
                        <a:pt x="306" y="126"/>
                      </a:lnTo>
                      <a:lnTo>
                        <a:pt x="282" y="102"/>
                      </a:lnTo>
                      <a:lnTo>
                        <a:pt x="276" y="102"/>
                      </a:lnTo>
                      <a:lnTo>
                        <a:pt x="228" y="114"/>
                      </a:lnTo>
                      <a:lnTo>
                        <a:pt x="210" y="114"/>
                      </a:lnTo>
                      <a:lnTo>
                        <a:pt x="198" y="108"/>
                      </a:lnTo>
                      <a:lnTo>
                        <a:pt x="138" y="108"/>
                      </a:lnTo>
                      <a:lnTo>
                        <a:pt x="132" y="102"/>
                      </a:lnTo>
                      <a:lnTo>
                        <a:pt x="126" y="102"/>
                      </a:lnTo>
                      <a:lnTo>
                        <a:pt x="126" y="66"/>
                      </a:lnTo>
                      <a:lnTo>
                        <a:pt x="120" y="66"/>
                      </a:lnTo>
                      <a:lnTo>
                        <a:pt x="120" y="36"/>
                      </a:lnTo>
                      <a:lnTo>
                        <a:pt x="114" y="30"/>
                      </a:lnTo>
                      <a:lnTo>
                        <a:pt x="108" y="30"/>
                      </a:lnTo>
                      <a:lnTo>
                        <a:pt x="102" y="24"/>
                      </a:lnTo>
                      <a:lnTo>
                        <a:pt x="96" y="42"/>
                      </a:lnTo>
                      <a:lnTo>
                        <a:pt x="90" y="36"/>
                      </a:lnTo>
                      <a:lnTo>
                        <a:pt x="78" y="36"/>
                      </a:lnTo>
                      <a:lnTo>
                        <a:pt x="72" y="30"/>
                      </a:lnTo>
                      <a:lnTo>
                        <a:pt x="66" y="18"/>
                      </a:lnTo>
                      <a:lnTo>
                        <a:pt x="66" y="12"/>
                      </a:lnTo>
                      <a:lnTo>
                        <a:pt x="60" y="0"/>
                      </a:lnTo>
                      <a:lnTo>
                        <a:pt x="42" y="6"/>
                      </a:lnTo>
                      <a:lnTo>
                        <a:pt x="48" y="12"/>
                      </a:lnTo>
                      <a:lnTo>
                        <a:pt x="24" y="0"/>
                      </a:lnTo>
                      <a:lnTo>
                        <a:pt x="6" y="0"/>
                      </a:lnTo>
                      <a:lnTo>
                        <a:pt x="18" y="18"/>
                      </a:lnTo>
                      <a:lnTo>
                        <a:pt x="6" y="30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6" y="60"/>
                      </a:lnTo>
                      <a:lnTo>
                        <a:pt x="18" y="66"/>
                      </a:lnTo>
                      <a:lnTo>
                        <a:pt x="30" y="78"/>
                      </a:lnTo>
                      <a:lnTo>
                        <a:pt x="36" y="78"/>
                      </a:lnTo>
                      <a:lnTo>
                        <a:pt x="66" y="96"/>
                      </a:lnTo>
                      <a:lnTo>
                        <a:pt x="66" y="108"/>
                      </a:lnTo>
                      <a:lnTo>
                        <a:pt x="30" y="108"/>
                      </a:lnTo>
                      <a:lnTo>
                        <a:pt x="30" y="138"/>
                      </a:lnTo>
                      <a:lnTo>
                        <a:pt x="24" y="138"/>
                      </a:lnTo>
                      <a:lnTo>
                        <a:pt x="12" y="150"/>
                      </a:lnTo>
                      <a:lnTo>
                        <a:pt x="24" y="162"/>
                      </a:lnTo>
                      <a:lnTo>
                        <a:pt x="36" y="168"/>
                      </a:lnTo>
                      <a:lnTo>
                        <a:pt x="54" y="168"/>
                      </a:lnTo>
                      <a:lnTo>
                        <a:pt x="66" y="174"/>
                      </a:lnTo>
                      <a:lnTo>
                        <a:pt x="72" y="180"/>
                      </a:lnTo>
                      <a:lnTo>
                        <a:pt x="72" y="186"/>
                      </a:lnTo>
                      <a:lnTo>
                        <a:pt x="66" y="204"/>
                      </a:lnTo>
                      <a:lnTo>
                        <a:pt x="60" y="210"/>
                      </a:lnTo>
                      <a:lnTo>
                        <a:pt x="54" y="222"/>
                      </a:lnTo>
                      <a:lnTo>
                        <a:pt x="66" y="252"/>
                      </a:lnTo>
                      <a:lnTo>
                        <a:pt x="96" y="276"/>
                      </a:lnTo>
                      <a:lnTo>
                        <a:pt x="96" y="306"/>
                      </a:lnTo>
                      <a:lnTo>
                        <a:pt x="114" y="348"/>
                      </a:lnTo>
                      <a:lnTo>
                        <a:pt x="108" y="378"/>
                      </a:lnTo>
                      <a:lnTo>
                        <a:pt x="132" y="41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19" name="Bahrain"/>
                <p:cNvSpPr>
                  <a:spLocks/>
                </p:cNvSpPr>
                <p:nvPr/>
              </p:nvSpPr>
              <p:spPr bwMode="gray">
                <a:xfrm>
                  <a:off x="3485" y="2785"/>
                  <a:ext cx="7" cy="8"/>
                </a:xfrm>
                <a:custGeom>
                  <a:avLst/>
                  <a:gdLst>
                    <a:gd name="T0" fmla="*/ 23811 w 15"/>
                    <a:gd name="T1" fmla="*/ 0 h 28"/>
                    <a:gd name="T2" fmla="*/ 37038 w 15"/>
                    <a:gd name="T3" fmla="*/ 2399 h 28"/>
                    <a:gd name="T4" fmla="*/ 23811 w 15"/>
                    <a:gd name="T5" fmla="*/ 4798 h 28"/>
                    <a:gd name="T6" fmla="*/ 13227 w 15"/>
                    <a:gd name="T7" fmla="*/ 3085 h 28"/>
                    <a:gd name="T8" fmla="*/ 5292 w 15"/>
                    <a:gd name="T9" fmla="*/ 1371 h 28"/>
                    <a:gd name="T10" fmla="*/ 23811 w 15"/>
                    <a:gd name="T11" fmla="*/ 0 h 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"/>
                    <a:gd name="T19" fmla="*/ 0 h 28"/>
                    <a:gd name="T20" fmla="*/ 15 w 15"/>
                    <a:gd name="T21" fmla="*/ 28 h 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" h="28">
                      <a:moveTo>
                        <a:pt x="9" y="0"/>
                      </a:moveTo>
                      <a:cubicBezTo>
                        <a:pt x="14" y="0"/>
                        <a:pt x="15" y="10"/>
                        <a:pt x="14" y="14"/>
                      </a:cubicBezTo>
                      <a:cubicBezTo>
                        <a:pt x="13" y="18"/>
                        <a:pt x="15" y="28"/>
                        <a:pt x="9" y="28"/>
                      </a:cubicBezTo>
                      <a:cubicBezTo>
                        <a:pt x="4" y="27"/>
                        <a:pt x="5" y="21"/>
                        <a:pt x="5" y="18"/>
                      </a:cubicBezTo>
                      <a:cubicBezTo>
                        <a:pt x="5" y="14"/>
                        <a:pt x="0" y="14"/>
                        <a:pt x="2" y="8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220" name="Belarus"/>
                <p:cNvSpPr>
                  <a:spLocks/>
                </p:cNvSpPr>
                <p:nvPr/>
              </p:nvSpPr>
              <p:spPr bwMode="gray">
                <a:xfrm>
                  <a:off x="2993" y="2462"/>
                  <a:ext cx="140" cy="51"/>
                </a:xfrm>
                <a:custGeom>
                  <a:avLst/>
                  <a:gdLst>
                    <a:gd name="T0" fmla="*/ 120761 w 570"/>
                    <a:gd name="T1" fmla="*/ 3641 h 372"/>
                    <a:gd name="T2" fmla="*/ 120761 w 570"/>
                    <a:gd name="T3" fmla="*/ 3641 h 372"/>
                    <a:gd name="T4" fmla="*/ 120761 w 570"/>
                    <a:gd name="T5" fmla="*/ 3641 h 372"/>
                    <a:gd name="T6" fmla="*/ 120761 w 570"/>
                    <a:gd name="T7" fmla="*/ 3641 h 372"/>
                    <a:gd name="T8" fmla="*/ 120761 w 570"/>
                    <a:gd name="T9" fmla="*/ 3641 h 372"/>
                    <a:gd name="T10" fmla="*/ 120761 w 570"/>
                    <a:gd name="T11" fmla="*/ 3641 h 372"/>
                    <a:gd name="T12" fmla="*/ 120761 w 570"/>
                    <a:gd name="T13" fmla="*/ 3641 h 372"/>
                    <a:gd name="T14" fmla="*/ 120761 w 570"/>
                    <a:gd name="T15" fmla="*/ 3641 h 372"/>
                    <a:gd name="T16" fmla="*/ 120761 w 570"/>
                    <a:gd name="T17" fmla="*/ 3641 h 372"/>
                    <a:gd name="T18" fmla="*/ 120761 w 570"/>
                    <a:gd name="T19" fmla="*/ 3641 h 372"/>
                    <a:gd name="T20" fmla="*/ 120761 w 570"/>
                    <a:gd name="T21" fmla="*/ 3641 h 372"/>
                    <a:gd name="T22" fmla="*/ 120761 w 570"/>
                    <a:gd name="T23" fmla="*/ 3641 h 372"/>
                    <a:gd name="T24" fmla="*/ 120761 w 570"/>
                    <a:gd name="T25" fmla="*/ 3641 h 372"/>
                    <a:gd name="T26" fmla="*/ 120761 w 570"/>
                    <a:gd name="T27" fmla="*/ 3641 h 372"/>
                    <a:gd name="T28" fmla="*/ 120761 w 570"/>
                    <a:gd name="T29" fmla="*/ 3641 h 372"/>
                    <a:gd name="T30" fmla="*/ 120761 w 570"/>
                    <a:gd name="T31" fmla="*/ 3641 h 372"/>
                    <a:gd name="T32" fmla="*/ 120761 w 570"/>
                    <a:gd name="T33" fmla="*/ 3641 h 372"/>
                    <a:gd name="T34" fmla="*/ 120761 w 570"/>
                    <a:gd name="T35" fmla="*/ 3641 h 372"/>
                    <a:gd name="T36" fmla="*/ 120761 w 570"/>
                    <a:gd name="T37" fmla="*/ 3641 h 372"/>
                    <a:gd name="T38" fmla="*/ 120761 w 570"/>
                    <a:gd name="T39" fmla="*/ 3641 h 372"/>
                    <a:gd name="T40" fmla="*/ 120761 w 570"/>
                    <a:gd name="T41" fmla="*/ 3641 h 372"/>
                    <a:gd name="T42" fmla="*/ 120761 w 570"/>
                    <a:gd name="T43" fmla="*/ 3641 h 372"/>
                    <a:gd name="T44" fmla="*/ 120761 w 570"/>
                    <a:gd name="T45" fmla="*/ 3641 h 372"/>
                    <a:gd name="T46" fmla="*/ 120761 w 570"/>
                    <a:gd name="T47" fmla="*/ 3641 h 372"/>
                    <a:gd name="T48" fmla="*/ 120761 w 570"/>
                    <a:gd name="T49" fmla="*/ 3641 h 372"/>
                    <a:gd name="T50" fmla="*/ 120761 w 570"/>
                    <a:gd name="T51" fmla="*/ 3641 h 372"/>
                    <a:gd name="T52" fmla="*/ 120761 w 570"/>
                    <a:gd name="T53" fmla="*/ 3641 h 372"/>
                    <a:gd name="T54" fmla="*/ 120761 w 570"/>
                    <a:gd name="T55" fmla="*/ 3641 h 372"/>
                    <a:gd name="T56" fmla="*/ 120761 w 570"/>
                    <a:gd name="T57" fmla="*/ 0 h 372"/>
                    <a:gd name="T58" fmla="*/ 120761 w 570"/>
                    <a:gd name="T59" fmla="*/ 3641 h 372"/>
                    <a:gd name="T60" fmla="*/ 120761 w 570"/>
                    <a:gd name="T61" fmla="*/ 3641 h 372"/>
                    <a:gd name="T62" fmla="*/ 120761 w 570"/>
                    <a:gd name="T63" fmla="*/ 3641 h 372"/>
                    <a:gd name="T64" fmla="*/ 120761 w 570"/>
                    <a:gd name="T65" fmla="*/ 3641 h 372"/>
                    <a:gd name="T66" fmla="*/ 120761 w 570"/>
                    <a:gd name="T67" fmla="*/ 3641 h 372"/>
                    <a:gd name="T68" fmla="*/ 120761 w 570"/>
                    <a:gd name="T69" fmla="*/ 3641 h 372"/>
                    <a:gd name="T70" fmla="*/ 120761 w 570"/>
                    <a:gd name="T71" fmla="*/ 3641 h 372"/>
                    <a:gd name="T72" fmla="*/ 120761 w 570"/>
                    <a:gd name="T73" fmla="*/ 3641 h 372"/>
                    <a:gd name="T74" fmla="*/ 120761 w 570"/>
                    <a:gd name="T75" fmla="*/ 3641 h 372"/>
                    <a:gd name="T76" fmla="*/ 120761 w 570"/>
                    <a:gd name="T77" fmla="*/ 3641 h 372"/>
                    <a:gd name="T78" fmla="*/ 120761 w 570"/>
                    <a:gd name="T79" fmla="*/ 3641 h 372"/>
                    <a:gd name="T80" fmla="*/ 120761 w 570"/>
                    <a:gd name="T81" fmla="*/ 3641 h 372"/>
                    <a:gd name="T82" fmla="*/ 120761 w 570"/>
                    <a:gd name="T83" fmla="*/ 3641 h 372"/>
                    <a:gd name="T84" fmla="*/ 120761 w 570"/>
                    <a:gd name="T85" fmla="*/ 3641 h 372"/>
                    <a:gd name="T86" fmla="*/ 120761 w 570"/>
                    <a:gd name="T87" fmla="*/ 3641 h 372"/>
                    <a:gd name="T88" fmla="*/ 120761 w 570"/>
                    <a:gd name="T89" fmla="*/ 3641 h 372"/>
                    <a:gd name="T90" fmla="*/ 120761 w 570"/>
                    <a:gd name="T91" fmla="*/ 3641 h 372"/>
                    <a:gd name="T92" fmla="*/ 120761 w 570"/>
                    <a:gd name="T93" fmla="*/ 3641 h 372"/>
                    <a:gd name="T94" fmla="*/ 120761 w 570"/>
                    <a:gd name="T95" fmla="*/ 3641 h 372"/>
                    <a:gd name="T96" fmla="*/ 120761 w 570"/>
                    <a:gd name="T97" fmla="*/ 3641 h 37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70"/>
                    <a:gd name="T148" fmla="*/ 0 h 372"/>
                    <a:gd name="T149" fmla="*/ 570 w 570"/>
                    <a:gd name="T150" fmla="*/ 372 h 37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70" h="372">
                      <a:moveTo>
                        <a:pt x="24" y="312"/>
                      </a:moveTo>
                      <a:lnTo>
                        <a:pt x="24" y="342"/>
                      </a:lnTo>
                      <a:lnTo>
                        <a:pt x="30" y="354"/>
                      </a:lnTo>
                      <a:lnTo>
                        <a:pt x="36" y="360"/>
                      </a:lnTo>
                      <a:lnTo>
                        <a:pt x="48" y="360"/>
                      </a:lnTo>
                      <a:lnTo>
                        <a:pt x="60" y="354"/>
                      </a:lnTo>
                      <a:lnTo>
                        <a:pt x="72" y="342"/>
                      </a:lnTo>
                      <a:lnTo>
                        <a:pt x="72" y="336"/>
                      </a:lnTo>
                      <a:lnTo>
                        <a:pt x="108" y="336"/>
                      </a:lnTo>
                      <a:lnTo>
                        <a:pt x="120" y="330"/>
                      </a:lnTo>
                      <a:lnTo>
                        <a:pt x="126" y="324"/>
                      </a:lnTo>
                      <a:lnTo>
                        <a:pt x="174" y="324"/>
                      </a:lnTo>
                      <a:lnTo>
                        <a:pt x="174" y="330"/>
                      </a:lnTo>
                      <a:lnTo>
                        <a:pt x="180" y="336"/>
                      </a:lnTo>
                      <a:lnTo>
                        <a:pt x="216" y="336"/>
                      </a:lnTo>
                      <a:lnTo>
                        <a:pt x="240" y="342"/>
                      </a:lnTo>
                      <a:lnTo>
                        <a:pt x="258" y="354"/>
                      </a:lnTo>
                      <a:lnTo>
                        <a:pt x="264" y="348"/>
                      </a:lnTo>
                      <a:lnTo>
                        <a:pt x="282" y="360"/>
                      </a:lnTo>
                      <a:lnTo>
                        <a:pt x="294" y="348"/>
                      </a:lnTo>
                      <a:lnTo>
                        <a:pt x="300" y="360"/>
                      </a:lnTo>
                      <a:lnTo>
                        <a:pt x="318" y="354"/>
                      </a:lnTo>
                      <a:lnTo>
                        <a:pt x="324" y="360"/>
                      </a:lnTo>
                      <a:lnTo>
                        <a:pt x="336" y="354"/>
                      </a:lnTo>
                      <a:lnTo>
                        <a:pt x="348" y="366"/>
                      </a:lnTo>
                      <a:lnTo>
                        <a:pt x="348" y="360"/>
                      </a:lnTo>
                      <a:lnTo>
                        <a:pt x="354" y="354"/>
                      </a:lnTo>
                      <a:lnTo>
                        <a:pt x="372" y="354"/>
                      </a:lnTo>
                      <a:lnTo>
                        <a:pt x="378" y="360"/>
                      </a:lnTo>
                      <a:lnTo>
                        <a:pt x="378" y="372"/>
                      </a:lnTo>
                      <a:lnTo>
                        <a:pt x="384" y="372"/>
                      </a:lnTo>
                      <a:lnTo>
                        <a:pt x="396" y="366"/>
                      </a:lnTo>
                      <a:lnTo>
                        <a:pt x="420" y="366"/>
                      </a:lnTo>
                      <a:lnTo>
                        <a:pt x="426" y="372"/>
                      </a:lnTo>
                      <a:lnTo>
                        <a:pt x="444" y="372"/>
                      </a:lnTo>
                      <a:lnTo>
                        <a:pt x="450" y="366"/>
                      </a:lnTo>
                      <a:lnTo>
                        <a:pt x="450" y="354"/>
                      </a:lnTo>
                      <a:lnTo>
                        <a:pt x="444" y="348"/>
                      </a:lnTo>
                      <a:lnTo>
                        <a:pt x="450" y="336"/>
                      </a:lnTo>
                      <a:lnTo>
                        <a:pt x="456" y="330"/>
                      </a:lnTo>
                      <a:lnTo>
                        <a:pt x="468" y="324"/>
                      </a:lnTo>
                      <a:lnTo>
                        <a:pt x="474" y="312"/>
                      </a:lnTo>
                      <a:lnTo>
                        <a:pt x="498" y="312"/>
                      </a:lnTo>
                      <a:lnTo>
                        <a:pt x="516" y="318"/>
                      </a:lnTo>
                      <a:lnTo>
                        <a:pt x="516" y="300"/>
                      </a:lnTo>
                      <a:lnTo>
                        <a:pt x="510" y="288"/>
                      </a:lnTo>
                      <a:lnTo>
                        <a:pt x="504" y="282"/>
                      </a:lnTo>
                      <a:lnTo>
                        <a:pt x="504" y="264"/>
                      </a:lnTo>
                      <a:lnTo>
                        <a:pt x="480" y="240"/>
                      </a:lnTo>
                      <a:lnTo>
                        <a:pt x="480" y="234"/>
                      </a:lnTo>
                      <a:lnTo>
                        <a:pt x="486" y="228"/>
                      </a:lnTo>
                      <a:lnTo>
                        <a:pt x="510" y="228"/>
                      </a:lnTo>
                      <a:lnTo>
                        <a:pt x="510" y="234"/>
                      </a:lnTo>
                      <a:lnTo>
                        <a:pt x="516" y="234"/>
                      </a:lnTo>
                      <a:lnTo>
                        <a:pt x="522" y="240"/>
                      </a:lnTo>
                      <a:lnTo>
                        <a:pt x="528" y="240"/>
                      </a:lnTo>
                      <a:lnTo>
                        <a:pt x="552" y="228"/>
                      </a:lnTo>
                      <a:lnTo>
                        <a:pt x="558" y="216"/>
                      </a:lnTo>
                      <a:lnTo>
                        <a:pt x="570" y="210"/>
                      </a:lnTo>
                      <a:lnTo>
                        <a:pt x="546" y="198"/>
                      </a:lnTo>
                      <a:lnTo>
                        <a:pt x="552" y="192"/>
                      </a:lnTo>
                      <a:lnTo>
                        <a:pt x="552" y="186"/>
                      </a:lnTo>
                      <a:lnTo>
                        <a:pt x="546" y="186"/>
                      </a:lnTo>
                      <a:lnTo>
                        <a:pt x="540" y="180"/>
                      </a:lnTo>
                      <a:lnTo>
                        <a:pt x="504" y="180"/>
                      </a:lnTo>
                      <a:lnTo>
                        <a:pt x="504" y="156"/>
                      </a:lnTo>
                      <a:lnTo>
                        <a:pt x="474" y="144"/>
                      </a:lnTo>
                      <a:lnTo>
                        <a:pt x="474" y="132"/>
                      </a:lnTo>
                      <a:lnTo>
                        <a:pt x="456" y="114"/>
                      </a:lnTo>
                      <a:lnTo>
                        <a:pt x="444" y="108"/>
                      </a:lnTo>
                      <a:lnTo>
                        <a:pt x="438" y="102"/>
                      </a:lnTo>
                      <a:lnTo>
                        <a:pt x="444" y="84"/>
                      </a:lnTo>
                      <a:lnTo>
                        <a:pt x="432" y="66"/>
                      </a:lnTo>
                      <a:lnTo>
                        <a:pt x="438" y="60"/>
                      </a:lnTo>
                      <a:lnTo>
                        <a:pt x="438" y="48"/>
                      </a:lnTo>
                      <a:lnTo>
                        <a:pt x="432" y="42"/>
                      </a:lnTo>
                      <a:lnTo>
                        <a:pt x="396" y="24"/>
                      </a:lnTo>
                      <a:lnTo>
                        <a:pt x="390" y="18"/>
                      </a:lnTo>
                      <a:lnTo>
                        <a:pt x="384" y="18"/>
                      </a:lnTo>
                      <a:lnTo>
                        <a:pt x="354" y="36"/>
                      </a:lnTo>
                      <a:lnTo>
                        <a:pt x="348" y="18"/>
                      </a:lnTo>
                      <a:lnTo>
                        <a:pt x="312" y="12"/>
                      </a:lnTo>
                      <a:lnTo>
                        <a:pt x="300" y="18"/>
                      </a:lnTo>
                      <a:lnTo>
                        <a:pt x="300" y="12"/>
                      </a:lnTo>
                      <a:lnTo>
                        <a:pt x="294" y="6"/>
                      </a:lnTo>
                      <a:lnTo>
                        <a:pt x="276" y="6"/>
                      </a:lnTo>
                      <a:lnTo>
                        <a:pt x="270" y="0"/>
                      </a:lnTo>
                      <a:lnTo>
                        <a:pt x="258" y="0"/>
                      </a:lnTo>
                      <a:lnTo>
                        <a:pt x="252" y="6"/>
                      </a:lnTo>
                      <a:lnTo>
                        <a:pt x="246" y="18"/>
                      </a:lnTo>
                      <a:lnTo>
                        <a:pt x="240" y="24"/>
                      </a:lnTo>
                      <a:lnTo>
                        <a:pt x="234" y="24"/>
                      </a:lnTo>
                      <a:lnTo>
                        <a:pt x="228" y="30"/>
                      </a:lnTo>
                      <a:lnTo>
                        <a:pt x="222" y="24"/>
                      </a:lnTo>
                      <a:lnTo>
                        <a:pt x="198" y="24"/>
                      </a:lnTo>
                      <a:lnTo>
                        <a:pt x="192" y="30"/>
                      </a:lnTo>
                      <a:lnTo>
                        <a:pt x="180" y="36"/>
                      </a:lnTo>
                      <a:lnTo>
                        <a:pt x="174" y="42"/>
                      </a:lnTo>
                      <a:lnTo>
                        <a:pt x="174" y="54"/>
                      </a:lnTo>
                      <a:lnTo>
                        <a:pt x="192" y="72"/>
                      </a:lnTo>
                      <a:lnTo>
                        <a:pt x="186" y="78"/>
                      </a:lnTo>
                      <a:lnTo>
                        <a:pt x="168" y="78"/>
                      </a:lnTo>
                      <a:lnTo>
                        <a:pt x="162" y="72"/>
                      </a:lnTo>
                      <a:lnTo>
                        <a:pt x="156" y="72"/>
                      </a:lnTo>
                      <a:lnTo>
                        <a:pt x="162" y="90"/>
                      </a:lnTo>
                      <a:lnTo>
                        <a:pt x="144" y="90"/>
                      </a:lnTo>
                      <a:lnTo>
                        <a:pt x="138" y="96"/>
                      </a:lnTo>
                      <a:lnTo>
                        <a:pt x="138" y="102"/>
                      </a:lnTo>
                      <a:lnTo>
                        <a:pt x="144" y="114"/>
                      </a:lnTo>
                      <a:lnTo>
                        <a:pt x="144" y="120"/>
                      </a:lnTo>
                      <a:lnTo>
                        <a:pt x="132" y="120"/>
                      </a:lnTo>
                      <a:lnTo>
                        <a:pt x="132" y="126"/>
                      </a:lnTo>
                      <a:lnTo>
                        <a:pt x="138" y="132"/>
                      </a:lnTo>
                      <a:lnTo>
                        <a:pt x="138" y="144"/>
                      </a:lnTo>
                      <a:lnTo>
                        <a:pt x="144" y="150"/>
                      </a:lnTo>
                      <a:lnTo>
                        <a:pt x="144" y="156"/>
                      </a:lnTo>
                      <a:lnTo>
                        <a:pt x="132" y="156"/>
                      </a:lnTo>
                      <a:lnTo>
                        <a:pt x="138" y="150"/>
                      </a:lnTo>
                      <a:lnTo>
                        <a:pt x="138" y="144"/>
                      </a:lnTo>
                      <a:lnTo>
                        <a:pt x="120" y="144"/>
                      </a:lnTo>
                      <a:lnTo>
                        <a:pt x="108" y="150"/>
                      </a:lnTo>
                      <a:lnTo>
                        <a:pt x="102" y="156"/>
                      </a:lnTo>
                      <a:lnTo>
                        <a:pt x="96" y="168"/>
                      </a:lnTo>
                      <a:lnTo>
                        <a:pt x="84" y="156"/>
                      </a:lnTo>
                      <a:lnTo>
                        <a:pt x="84" y="174"/>
                      </a:lnTo>
                      <a:lnTo>
                        <a:pt x="54" y="174"/>
                      </a:lnTo>
                      <a:lnTo>
                        <a:pt x="54" y="168"/>
                      </a:lnTo>
                      <a:lnTo>
                        <a:pt x="48" y="162"/>
                      </a:lnTo>
                      <a:lnTo>
                        <a:pt x="42" y="162"/>
                      </a:lnTo>
                      <a:lnTo>
                        <a:pt x="30" y="168"/>
                      </a:lnTo>
                      <a:lnTo>
                        <a:pt x="18" y="168"/>
                      </a:lnTo>
                      <a:lnTo>
                        <a:pt x="12" y="174"/>
                      </a:lnTo>
                      <a:lnTo>
                        <a:pt x="6" y="174"/>
                      </a:lnTo>
                      <a:lnTo>
                        <a:pt x="12" y="186"/>
                      </a:lnTo>
                      <a:lnTo>
                        <a:pt x="18" y="192"/>
                      </a:lnTo>
                      <a:lnTo>
                        <a:pt x="18" y="204"/>
                      </a:lnTo>
                      <a:lnTo>
                        <a:pt x="24" y="210"/>
                      </a:lnTo>
                      <a:lnTo>
                        <a:pt x="36" y="234"/>
                      </a:lnTo>
                      <a:lnTo>
                        <a:pt x="42" y="240"/>
                      </a:lnTo>
                      <a:lnTo>
                        <a:pt x="42" y="246"/>
                      </a:lnTo>
                      <a:lnTo>
                        <a:pt x="36" y="252"/>
                      </a:lnTo>
                      <a:lnTo>
                        <a:pt x="36" y="264"/>
                      </a:lnTo>
                      <a:lnTo>
                        <a:pt x="12" y="270"/>
                      </a:lnTo>
                      <a:lnTo>
                        <a:pt x="12" y="288"/>
                      </a:lnTo>
                      <a:lnTo>
                        <a:pt x="0" y="288"/>
                      </a:lnTo>
                      <a:lnTo>
                        <a:pt x="0" y="294"/>
                      </a:lnTo>
                      <a:lnTo>
                        <a:pt x="6" y="300"/>
                      </a:lnTo>
                      <a:lnTo>
                        <a:pt x="12" y="300"/>
                      </a:lnTo>
                      <a:lnTo>
                        <a:pt x="24" y="31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1" name="Azerbaijan"/>
                <p:cNvSpPr>
                  <a:spLocks noEditPoints="1"/>
                </p:cNvSpPr>
                <p:nvPr/>
              </p:nvSpPr>
              <p:spPr bwMode="gray">
                <a:xfrm>
                  <a:off x="3357" y="2615"/>
                  <a:ext cx="89" cy="40"/>
                </a:xfrm>
                <a:custGeom>
                  <a:avLst/>
                  <a:gdLst>
                    <a:gd name="T0" fmla="*/ 125297 w 360"/>
                    <a:gd name="T1" fmla="*/ 3961 h 288"/>
                    <a:gd name="T2" fmla="*/ 125297 w 360"/>
                    <a:gd name="T3" fmla="*/ 3961 h 288"/>
                    <a:gd name="T4" fmla="*/ 125297 w 360"/>
                    <a:gd name="T5" fmla="*/ 3961 h 288"/>
                    <a:gd name="T6" fmla="*/ 125297 w 360"/>
                    <a:gd name="T7" fmla="*/ 3961 h 288"/>
                    <a:gd name="T8" fmla="*/ 125297 w 360"/>
                    <a:gd name="T9" fmla="*/ 3961 h 288"/>
                    <a:gd name="T10" fmla="*/ 125297 w 360"/>
                    <a:gd name="T11" fmla="*/ 3961 h 288"/>
                    <a:gd name="T12" fmla="*/ 125297 w 360"/>
                    <a:gd name="T13" fmla="*/ 3961 h 288"/>
                    <a:gd name="T14" fmla="*/ 125297 w 360"/>
                    <a:gd name="T15" fmla="*/ 3961 h 288"/>
                    <a:gd name="T16" fmla="*/ 125297 w 360"/>
                    <a:gd name="T17" fmla="*/ 3961 h 288"/>
                    <a:gd name="T18" fmla="*/ 125297 w 360"/>
                    <a:gd name="T19" fmla="*/ 3961 h 288"/>
                    <a:gd name="T20" fmla="*/ 125297 w 360"/>
                    <a:gd name="T21" fmla="*/ 3961 h 288"/>
                    <a:gd name="T22" fmla="*/ 125297 w 360"/>
                    <a:gd name="T23" fmla="*/ 3961 h 288"/>
                    <a:gd name="T24" fmla="*/ 125297 w 360"/>
                    <a:gd name="T25" fmla="*/ 3961 h 288"/>
                    <a:gd name="T26" fmla="*/ 125297 w 360"/>
                    <a:gd name="T27" fmla="*/ 0 h 288"/>
                    <a:gd name="T28" fmla="*/ 125297 w 360"/>
                    <a:gd name="T29" fmla="*/ 3961 h 288"/>
                    <a:gd name="T30" fmla="*/ 125297 w 360"/>
                    <a:gd name="T31" fmla="*/ 3961 h 288"/>
                    <a:gd name="T32" fmla="*/ 125297 w 360"/>
                    <a:gd name="T33" fmla="*/ 3961 h 288"/>
                    <a:gd name="T34" fmla="*/ 125297 w 360"/>
                    <a:gd name="T35" fmla="*/ 3961 h 288"/>
                    <a:gd name="T36" fmla="*/ 125297 w 360"/>
                    <a:gd name="T37" fmla="*/ 3961 h 288"/>
                    <a:gd name="T38" fmla="*/ 125297 w 360"/>
                    <a:gd name="T39" fmla="*/ 0 h 288"/>
                    <a:gd name="T40" fmla="*/ 125297 w 360"/>
                    <a:gd name="T41" fmla="*/ 3961 h 288"/>
                    <a:gd name="T42" fmla="*/ 125297 w 360"/>
                    <a:gd name="T43" fmla="*/ 3961 h 288"/>
                    <a:gd name="T44" fmla="*/ 125297 w 360"/>
                    <a:gd name="T45" fmla="*/ 3961 h 288"/>
                    <a:gd name="T46" fmla="*/ 125297 w 360"/>
                    <a:gd name="T47" fmla="*/ 3961 h 288"/>
                    <a:gd name="T48" fmla="*/ 125297 w 360"/>
                    <a:gd name="T49" fmla="*/ 3961 h 288"/>
                    <a:gd name="T50" fmla="*/ 125297 w 360"/>
                    <a:gd name="T51" fmla="*/ 3961 h 288"/>
                    <a:gd name="T52" fmla="*/ 125297 w 360"/>
                    <a:gd name="T53" fmla="*/ 3961 h 288"/>
                    <a:gd name="T54" fmla="*/ 0 w 360"/>
                    <a:gd name="T55" fmla="*/ 3961 h 288"/>
                    <a:gd name="T56" fmla="*/ 125297 w 360"/>
                    <a:gd name="T57" fmla="*/ 3961 h 288"/>
                    <a:gd name="T58" fmla="*/ 125297 w 360"/>
                    <a:gd name="T59" fmla="*/ 3961 h 288"/>
                    <a:gd name="T60" fmla="*/ 125297 w 360"/>
                    <a:gd name="T61" fmla="*/ 3961 h 288"/>
                    <a:gd name="T62" fmla="*/ 125297 w 360"/>
                    <a:gd name="T63" fmla="*/ 3961 h 288"/>
                    <a:gd name="T64" fmla="*/ 125297 w 360"/>
                    <a:gd name="T65" fmla="*/ 3961 h 288"/>
                    <a:gd name="T66" fmla="*/ 125297 w 360"/>
                    <a:gd name="T67" fmla="*/ 3961 h 288"/>
                    <a:gd name="T68" fmla="*/ 125297 w 360"/>
                    <a:gd name="T69" fmla="*/ 3961 h 288"/>
                    <a:gd name="T70" fmla="*/ 125297 w 360"/>
                    <a:gd name="T71" fmla="*/ 3961 h 288"/>
                    <a:gd name="T72" fmla="*/ 125297 w 360"/>
                    <a:gd name="T73" fmla="*/ 3961 h 288"/>
                    <a:gd name="T74" fmla="*/ 125297 w 360"/>
                    <a:gd name="T75" fmla="*/ 3961 h 288"/>
                    <a:gd name="T76" fmla="*/ 125297 w 360"/>
                    <a:gd name="T77" fmla="*/ 3961 h 288"/>
                    <a:gd name="T78" fmla="*/ 125297 w 360"/>
                    <a:gd name="T79" fmla="*/ 3961 h 288"/>
                    <a:gd name="T80" fmla="*/ 125297 w 360"/>
                    <a:gd name="T81" fmla="*/ 3961 h 288"/>
                    <a:gd name="T82" fmla="*/ 125297 w 360"/>
                    <a:gd name="T83" fmla="*/ 3961 h 288"/>
                    <a:gd name="T84" fmla="*/ 125297 w 360"/>
                    <a:gd name="T85" fmla="*/ 3961 h 288"/>
                    <a:gd name="T86" fmla="*/ 125297 w 360"/>
                    <a:gd name="T87" fmla="*/ 3961 h 288"/>
                    <a:gd name="T88" fmla="*/ 125297 w 360"/>
                    <a:gd name="T89" fmla="*/ 3961 h 288"/>
                    <a:gd name="T90" fmla="*/ 125297 w 360"/>
                    <a:gd name="T91" fmla="*/ 3961 h 288"/>
                    <a:gd name="T92" fmla="*/ 125297 w 360"/>
                    <a:gd name="T93" fmla="*/ 3961 h 288"/>
                    <a:gd name="T94" fmla="*/ 125297 w 360"/>
                    <a:gd name="T95" fmla="*/ 3961 h 288"/>
                    <a:gd name="T96" fmla="*/ 125297 w 360"/>
                    <a:gd name="T97" fmla="*/ 3961 h 288"/>
                    <a:gd name="T98" fmla="*/ 125297 w 360"/>
                    <a:gd name="T99" fmla="*/ 3961 h 288"/>
                    <a:gd name="T100" fmla="*/ 125297 w 360"/>
                    <a:gd name="T101" fmla="*/ 3961 h 288"/>
                    <a:gd name="T102" fmla="*/ 125297 w 360"/>
                    <a:gd name="T103" fmla="*/ 3961 h 288"/>
                    <a:gd name="T104" fmla="*/ 125297 w 360"/>
                    <a:gd name="T105" fmla="*/ 3961 h 288"/>
                    <a:gd name="T106" fmla="*/ 125297 w 360"/>
                    <a:gd name="T107" fmla="*/ 3961 h 288"/>
                    <a:gd name="T108" fmla="*/ 125297 w 360"/>
                    <a:gd name="T109" fmla="*/ 3961 h 288"/>
                    <a:gd name="T110" fmla="*/ 125297 w 360"/>
                    <a:gd name="T111" fmla="*/ 3961 h 288"/>
                    <a:gd name="T112" fmla="*/ 125297 w 360"/>
                    <a:gd name="T113" fmla="*/ 3961 h 288"/>
                    <a:gd name="T114" fmla="*/ 125297 w 360"/>
                    <a:gd name="T115" fmla="*/ 3961 h 288"/>
                    <a:gd name="T116" fmla="*/ 125297 w 360"/>
                    <a:gd name="T117" fmla="*/ 3961 h 288"/>
                    <a:gd name="T118" fmla="*/ 125297 w 360"/>
                    <a:gd name="T119" fmla="*/ 3961 h 288"/>
                    <a:gd name="T120" fmla="*/ 125297 w 360"/>
                    <a:gd name="T121" fmla="*/ 3961 h 28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60"/>
                    <a:gd name="T184" fmla="*/ 0 h 288"/>
                    <a:gd name="T185" fmla="*/ 360 w 360"/>
                    <a:gd name="T186" fmla="*/ 288 h 28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60" h="288">
                      <a:moveTo>
                        <a:pt x="66" y="186"/>
                      </a:moveTo>
                      <a:lnTo>
                        <a:pt x="36" y="186"/>
                      </a:lnTo>
                      <a:lnTo>
                        <a:pt x="24" y="174"/>
                      </a:lnTo>
                      <a:lnTo>
                        <a:pt x="6" y="174"/>
                      </a:lnTo>
                      <a:lnTo>
                        <a:pt x="12" y="186"/>
                      </a:lnTo>
                      <a:lnTo>
                        <a:pt x="12" y="192"/>
                      </a:lnTo>
                      <a:lnTo>
                        <a:pt x="18" y="204"/>
                      </a:lnTo>
                      <a:lnTo>
                        <a:pt x="36" y="222"/>
                      </a:lnTo>
                      <a:lnTo>
                        <a:pt x="48" y="228"/>
                      </a:lnTo>
                      <a:lnTo>
                        <a:pt x="84" y="240"/>
                      </a:lnTo>
                      <a:lnTo>
                        <a:pt x="90" y="240"/>
                      </a:lnTo>
                      <a:lnTo>
                        <a:pt x="84" y="234"/>
                      </a:lnTo>
                      <a:lnTo>
                        <a:pt x="84" y="222"/>
                      </a:lnTo>
                      <a:lnTo>
                        <a:pt x="78" y="216"/>
                      </a:lnTo>
                      <a:lnTo>
                        <a:pt x="78" y="204"/>
                      </a:lnTo>
                      <a:lnTo>
                        <a:pt x="72" y="198"/>
                      </a:lnTo>
                      <a:lnTo>
                        <a:pt x="72" y="186"/>
                      </a:lnTo>
                      <a:lnTo>
                        <a:pt x="66" y="186"/>
                      </a:lnTo>
                      <a:close/>
                      <a:moveTo>
                        <a:pt x="354" y="108"/>
                      </a:moveTo>
                      <a:lnTo>
                        <a:pt x="348" y="102"/>
                      </a:lnTo>
                      <a:lnTo>
                        <a:pt x="330" y="102"/>
                      </a:lnTo>
                      <a:lnTo>
                        <a:pt x="318" y="108"/>
                      </a:lnTo>
                      <a:lnTo>
                        <a:pt x="306" y="108"/>
                      </a:lnTo>
                      <a:lnTo>
                        <a:pt x="288" y="90"/>
                      </a:lnTo>
                      <a:lnTo>
                        <a:pt x="288" y="84"/>
                      </a:lnTo>
                      <a:lnTo>
                        <a:pt x="264" y="54"/>
                      </a:lnTo>
                      <a:lnTo>
                        <a:pt x="264" y="42"/>
                      </a:lnTo>
                      <a:lnTo>
                        <a:pt x="216" y="0"/>
                      </a:lnTo>
                      <a:lnTo>
                        <a:pt x="216" y="30"/>
                      </a:lnTo>
                      <a:lnTo>
                        <a:pt x="210" y="36"/>
                      </a:lnTo>
                      <a:lnTo>
                        <a:pt x="192" y="36"/>
                      </a:lnTo>
                      <a:lnTo>
                        <a:pt x="192" y="48"/>
                      </a:lnTo>
                      <a:lnTo>
                        <a:pt x="186" y="54"/>
                      </a:lnTo>
                      <a:lnTo>
                        <a:pt x="162" y="54"/>
                      </a:lnTo>
                      <a:lnTo>
                        <a:pt x="156" y="48"/>
                      </a:lnTo>
                      <a:lnTo>
                        <a:pt x="144" y="42"/>
                      </a:lnTo>
                      <a:lnTo>
                        <a:pt x="138" y="30"/>
                      </a:lnTo>
                      <a:lnTo>
                        <a:pt x="120" y="12"/>
                      </a:lnTo>
                      <a:lnTo>
                        <a:pt x="84" y="0"/>
                      </a:lnTo>
                      <a:lnTo>
                        <a:pt x="72" y="0"/>
                      </a:lnTo>
                      <a:lnTo>
                        <a:pt x="60" y="12"/>
                      </a:lnTo>
                      <a:lnTo>
                        <a:pt x="78" y="30"/>
                      </a:lnTo>
                      <a:lnTo>
                        <a:pt x="84" y="30"/>
                      </a:lnTo>
                      <a:lnTo>
                        <a:pt x="90" y="36"/>
                      </a:lnTo>
                      <a:lnTo>
                        <a:pt x="96" y="48"/>
                      </a:lnTo>
                      <a:lnTo>
                        <a:pt x="102" y="54"/>
                      </a:lnTo>
                      <a:lnTo>
                        <a:pt x="108" y="66"/>
                      </a:lnTo>
                      <a:lnTo>
                        <a:pt x="102" y="72"/>
                      </a:lnTo>
                      <a:lnTo>
                        <a:pt x="84" y="54"/>
                      </a:lnTo>
                      <a:lnTo>
                        <a:pt x="72" y="54"/>
                      </a:lnTo>
                      <a:lnTo>
                        <a:pt x="60" y="60"/>
                      </a:lnTo>
                      <a:lnTo>
                        <a:pt x="42" y="42"/>
                      </a:lnTo>
                      <a:lnTo>
                        <a:pt x="42" y="36"/>
                      </a:lnTo>
                      <a:lnTo>
                        <a:pt x="36" y="30"/>
                      </a:lnTo>
                      <a:lnTo>
                        <a:pt x="12" y="30"/>
                      </a:lnTo>
                      <a:lnTo>
                        <a:pt x="0" y="42"/>
                      </a:lnTo>
                      <a:lnTo>
                        <a:pt x="0" y="48"/>
                      </a:lnTo>
                      <a:lnTo>
                        <a:pt x="6" y="48"/>
                      </a:lnTo>
                      <a:lnTo>
                        <a:pt x="12" y="54"/>
                      </a:lnTo>
                      <a:lnTo>
                        <a:pt x="12" y="66"/>
                      </a:lnTo>
                      <a:lnTo>
                        <a:pt x="30" y="66"/>
                      </a:lnTo>
                      <a:lnTo>
                        <a:pt x="36" y="72"/>
                      </a:lnTo>
                      <a:lnTo>
                        <a:pt x="36" y="96"/>
                      </a:lnTo>
                      <a:lnTo>
                        <a:pt x="30" y="102"/>
                      </a:lnTo>
                      <a:lnTo>
                        <a:pt x="36" y="102"/>
                      </a:lnTo>
                      <a:lnTo>
                        <a:pt x="42" y="108"/>
                      </a:lnTo>
                      <a:lnTo>
                        <a:pt x="66" y="120"/>
                      </a:lnTo>
                      <a:lnTo>
                        <a:pt x="72" y="126"/>
                      </a:lnTo>
                      <a:lnTo>
                        <a:pt x="72" y="132"/>
                      </a:lnTo>
                      <a:lnTo>
                        <a:pt x="54" y="150"/>
                      </a:lnTo>
                      <a:lnTo>
                        <a:pt x="42" y="150"/>
                      </a:lnTo>
                      <a:lnTo>
                        <a:pt x="72" y="162"/>
                      </a:lnTo>
                      <a:lnTo>
                        <a:pt x="84" y="180"/>
                      </a:lnTo>
                      <a:lnTo>
                        <a:pt x="114" y="186"/>
                      </a:lnTo>
                      <a:lnTo>
                        <a:pt x="114" y="198"/>
                      </a:lnTo>
                      <a:lnTo>
                        <a:pt x="120" y="210"/>
                      </a:lnTo>
                      <a:lnTo>
                        <a:pt x="120" y="240"/>
                      </a:lnTo>
                      <a:lnTo>
                        <a:pt x="132" y="240"/>
                      </a:lnTo>
                      <a:lnTo>
                        <a:pt x="138" y="228"/>
                      </a:lnTo>
                      <a:lnTo>
                        <a:pt x="144" y="222"/>
                      </a:lnTo>
                      <a:lnTo>
                        <a:pt x="144" y="216"/>
                      </a:lnTo>
                      <a:lnTo>
                        <a:pt x="156" y="204"/>
                      </a:lnTo>
                      <a:lnTo>
                        <a:pt x="174" y="192"/>
                      </a:lnTo>
                      <a:lnTo>
                        <a:pt x="186" y="186"/>
                      </a:lnTo>
                      <a:lnTo>
                        <a:pt x="198" y="174"/>
                      </a:lnTo>
                      <a:lnTo>
                        <a:pt x="210" y="168"/>
                      </a:lnTo>
                      <a:lnTo>
                        <a:pt x="222" y="168"/>
                      </a:lnTo>
                      <a:lnTo>
                        <a:pt x="228" y="180"/>
                      </a:lnTo>
                      <a:lnTo>
                        <a:pt x="234" y="186"/>
                      </a:lnTo>
                      <a:lnTo>
                        <a:pt x="234" y="204"/>
                      </a:lnTo>
                      <a:lnTo>
                        <a:pt x="228" y="210"/>
                      </a:lnTo>
                      <a:lnTo>
                        <a:pt x="228" y="222"/>
                      </a:lnTo>
                      <a:lnTo>
                        <a:pt x="234" y="222"/>
                      </a:lnTo>
                      <a:lnTo>
                        <a:pt x="240" y="228"/>
                      </a:lnTo>
                      <a:lnTo>
                        <a:pt x="240" y="234"/>
                      </a:lnTo>
                      <a:lnTo>
                        <a:pt x="234" y="240"/>
                      </a:lnTo>
                      <a:lnTo>
                        <a:pt x="222" y="240"/>
                      </a:lnTo>
                      <a:lnTo>
                        <a:pt x="222" y="246"/>
                      </a:lnTo>
                      <a:lnTo>
                        <a:pt x="234" y="258"/>
                      </a:lnTo>
                      <a:lnTo>
                        <a:pt x="246" y="264"/>
                      </a:lnTo>
                      <a:lnTo>
                        <a:pt x="252" y="270"/>
                      </a:lnTo>
                      <a:lnTo>
                        <a:pt x="258" y="270"/>
                      </a:lnTo>
                      <a:lnTo>
                        <a:pt x="264" y="276"/>
                      </a:lnTo>
                      <a:lnTo>
                        <a:pt x="264" y="282"/>
                      </a:lnTo>
                      <a:lnTo>
                        <a:pt x="282" y="282"/>
                      </a:lnTo>
                      <a:lnTo>
                        <a:pt x="282" y="288"/>
                      </a:lnTo>
                      <a:lnTo>
                        <a:pt x="288" y="282"/>
                      </a:lnTo>
                      <a:lnTo>
                        <a:pt x="288" y="258"/>
                      </a:lnTo>
                      <a:lnTo>
                        <a:pt x="282" y="252"/>
                      </a:lnTo>
                      <a:lnTo>
                        <a:pt x="276" y="252"/>
                      </a:lnTo>
                      <a:lnTo>
                        <a:pt x="270" y="246"/>
                      </a:lnTo>
                      <a:lnTo>
                        <a:pt x="288" y="240"/>
                      </a:lnTo>
                      <a:lnTo>
                        <a:pt x="288" y="210"/>
                      </a:lnTo>
                      <a:lnTo>
                        <a:pt x="300" y="222"/>
                      </a:lnTo>
                      <a:lnTo>
                        <a:pt x="306" y="222"/>
                      </a:lnTo>
                      <a:lnTo>
                        <a:pt x="318" y="210"/>
                      </a:lnTo>
                      <a:lnTo>
                        <a:pt x="300" y="192"/>
                      </a:lnTo>
                      <a:lnTo>
                        <a:pt x="300" y="138"/>
                      </a:lnTo>
                      <a:lnTo>
                        <a:pt x="318" y="138"/>
                      </a:lnTo>
                      <a:lnTo>
                        <a:pt x="330" y="126"/>
                      </a:lnTo>
                      <a:lnTo>
                        <a:pt x="360" y="132"/>
                      </a:lnTo>
                      <a:lnTo>
                        <a:pt x="360" y="120"/>
                      </a:lnTo>
                      <a:lnTo>
                        <a:pt x="354" y="10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2" name="Austria"/>
                <p:cNvSpPr>
                  <a:spLocks/>
                </p:cNvSpPr>
                <p:nvPr/>
              </p:nvSpPr>
              <p:spPr bwMode="gray">
                <a:xfrm>
                  <a:off x="2790" y="2538"/>
                  <a:ext cx="112" cy="28"/>
                </a:xfrm>
                <a:custGeom>
                  <a:avLst/>
                  <a:gdLst>
                    <a:gd name="T0" fmla="*/ 120968 w 456"/>
                    <a:gd name="T1" fmla="*/ 3660 h 204"/>
                    <a:gd name="T2" fmla="*/ 120968 w 456"/>
                    <a:gd name="T3" fmla="*/ 3660 h 204"/>
                    <a:gd name="T4" fmla="*/ 120968 w 456"/>
                    <a:gd name="T5" fmla="*/ 3660 h 204"/>
                    <a:gd name="T6" fmla="*/ 120968 w 456"/>
                    <a:gd name="T7" fmla="*/ 3660 h 204"/>
                    <a:gd name="T8" fmla="*/ 120968 w 456"/>
                    <a:gd name="T9" fmla="*/ 3660 h 204"/>
                    <a:gd name="T10" fmla="*/ 120968 w 456"/>
                    <a:gd name="T11" fmla="*/ 3660 h 204"/>
                    <a:gd name="T12" fmla="*/ 120968 w 456"/>
                    <a:gd name="T13" fmla="*/ 3660 h 204"/>
                    <a:gd name="T14" fmla="*/ 120968 w 456"/>
                    <a:gd name="T15" fmla="*/ 0 h 204"/>
                    <a:gd name="T16" fmla="*/ 120968 w 456"/>
                    <a:gd name="T17" fmla="*/ 3660 h 204"/>
                    <a:gd name="T18" fmla="*/ 120968 w 456"/>
                    <a:gd name="T19" fmla="*/ 3660 h 204"/>
                    <a:gd name="T20" fmla="*/ 120968 w 456"/>
                    <a:gd name="T21" fmla="*/ 3660 h 204"/>
                    <a:gd name="T22" fmla="*/ 120968 w 456"/>
                    <a:gd name="T23" fmla="*/ 3660 h 204"/>
                    <a:gd name="T24" fmla="*/ 120968 w 456"/>
                    <a:gd name="T25" fmla="*/ 3660 h 204"/>
                    <a:gd name="T26" fmla="*/ 120968 w 456"/>
                    <a:gd name="T27" fmla="*/ 3660 h 204"/>
                    <a:gd name="T28" fmla="*/ 120968 w 456"/>
                    <a:gd name="T29" fmla="*/ 3660 h 204"/>
                    <a:gd name="T30" fmla="*/ 120968 w 456"/>
                    <a:gd name="T31" fmla="*/ 3660 h 204"/>
                    <a:gd name="T32" fmla="*/ 120968 w 456"/>
                    <a:gd name="T33" fmla="*/ 3660 h 204"/>
                    <a:gd name="T34" fmla="*/ 120968 w 456"/>
                    <a:gd name="T35" fmla="*/ 3660 h 204"/>
                    <a:gd name="T36" fmla="*/ 120968 w 456"/>
                    <a:gd name="T37" fmla="*/ 3660 h 204"/>
                    <a:gd name="T38" fmla="*/ 120968 w 456"/>
                    <a:gd name="T39" fmla="*/ 3660 h 204"/>
                    <a:gd name="T40" fmla="*/ 120968 w 456"/>
                    <a:gd name="T41" fmla="*/ 3660 h 204"/>
                    <a:gd name="T42" fmla="*/ 120968 w 456"/>
                    <a:gd name="T43" fmla="*/ 3660 h 204"/>
                    <a:gd name="T44" fmla="*/ 120968 w 456"/>
                    <a:gd name="T45" fmla="*/ 3660 h 204"/>
                    <a:gd name="T46" fmla="*/ 120968 w 456"/>
                    <a:gd name="T47" fmla="*/ 3660 h 204"/>
                    <a:gd name="T48" fmla="*/ 120968 w 456"/>
                    <a:gd name="T49" fmla="*/ 3660 h 204"/>
                    <a:gd name="T50" fmla="*/ 120968 w 456"/>
                    <a:gd name="T51" fmla="*/ 3660 h 204"/>
                    <a:gd name="T52" fmla="*/ 120968 w 456"/>
                    <a:gd name="T53" fmla="*/ 3660 h 204"/>
                    <a:gd name="T54" fmla="*/ 0 w 456"/>
                    <a:gd name="T55" fmla="*/ 3660 h 204"/>
                    <a:gd name="T56" fmla="*/ 120968 w 456"/>
                    <a:gd name="T57" fmla="*/ 3660 h 204"/>
                    <a:gd name="T58" fmla="*/ 120968 w 456"/>
                    <a:gd name="T59" fmla="*/ 3660 h 204"/>
                    <a:gd name="T60" fmla="*/ 120968 w 456"/>
                    <a:gd name="T61" fmla="*/ 3660 h 204"/>
                    <a:gd name="T62" fmla="*/ 120968 w 456"/>
                    <a:gd name="T63" fmla="*/ 3660 h 204"/>
                    <a:gd name="T64" fmla="*/ 120968 w 456"/>
                    <a:gd name="T65" fmla="*/ 3660 h 204"/>
                    <a:gd name="T66" fmla="*/ 120968 w 456"/>
                    <a:gd name="T67" fmla="*/ 3660 h 204"/>
                    <a:gd name="T68" fmla="*/ 120968 w 456"/>
                    <a:gd name="T69" fmla="*/ 3660 h 204"/>
                    <a:gd name="T70" fmla="*/ 120968 w 456"/>
                    <a:gd name="T71" fmla="*/ 3660 h 204"/>
                    <a:gd name="T72" fmla="*/ 120968 w 456"/>
                    <a:gd name="T73" fmla="*/ 3660 h 204"/>
                    <a:gd name="T74" fmla="*/ 120968 w 456"/>
                    <a:gd name="T75" fmla="*/ 3660 h 204"/>
                    <a:gd name="T76" fmla="*/ 120968 w 456"/>
                    <a:gd name="T77" fmla="*/ 3660 h 204"/>
                    <a:gd name="T78" fmla="*/ 120968 w 456"/>
                    <a:gd name="T79" fmla="*/ 3660 h 204"/>
                    <a:gd name="T80" fmla="*/ 120968 w 456"/>
                    <a:gd name="T81" fmla="*/ 3660 h 204"/>
                    <a:gd name="T82" fmla="*/ 120968 w 456"/>
                    <a:gd name="T83" fmla="*/ 3660 h 204"/>
                    <a:gd name="T84" fmla="*/ 120968 w 456"/>
                    <a:gd name="T85" fmla="*/ 3660 h 204"/>
                    <a:gd name="T86" fmla="*/ 120968 w 456"/>
                    <a:gd name="T87" fmla="*/ 3660 h 204"/>
                    <a:gd name="T88" fmla="*/ 120968 w 456"/>
                    <a:gd name="T89" fmla="*/ 3660 h 204"/>
                    <a:gd name="T90" fmla="*/ 120968 w 456"/>
                    <a:gd name="T91" fmla="*/ 3660 h 2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56"/>
                    <a:gd name="T139" fmla="*/ 0 h 204"/>
                    <a:gd name="T140" fmla="*/ 456 w 456"/>
                    <a:gd name="T141" fmla="*/ 204 h 2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56" h="204">
                      <a:moveTo>
                        <a:pt x="456" y="102"/>
                      </a:moveTo>
                      <a:lnTo>
                        <a:pt x="456" y="60"/>
                      </a:lnTo>
                      <a:lnTo>
                        <a:pt x="450" y="60"/>
                      </a:lnTo>
                      <a:lnTo>
                        <a:pt x="450" y="48"/>
                      </a:lnTo>
                      <a:lnTo>
                        <a:pt x="456" y="24"/>
                      </a:lnTo>
                      <a:lnTo>
                        <a:pt x="444" y="18"/>
                      </a:lnTo>
                      <a:lnTo>
                        <a:pt x="438" y="18"/>
                      </a:lnTo>
                      <a:lnTo>
                        <a:pt x="432" y="12"/>
                      </a:lnTo>
                      <a:lnTo>
                        <a:pt x="420" y="12"/>
                      </a:lnTo>
                      <a:lnTo>
                        <a:pt x="414" y="18"/>
                      </a:lnTo>
                      <a:lnTo>
                        <a:pt x="402" y="24"/>
                      </a:lnTo>
                      <a:lnTo>
                        <a:pt x="390" y="12"/>
                      </a:lnTo>
                      <a:lnTo>
                        <a:pt x="378" y="18"/>
                      </a:lnTo>
                      <a:lnTo>
                        <a:pt x="366" y="6"/>
                      </a:lnTo>
                      <a:lnTo>
                        <a:pt x="354" y="0"/>
                      </a:lnTo>
                      <a:lnTo>
                        <a:pt x="336" y="0"/>
                      </a:lnTo>
                      <a:lnTo>
                        <a:pt x="330" y="6"/>
                      </a:lnTo>
                      <a:lnTo>
                        <a:pt x="324" y="18"/>
                      </a:lnTo>
                      <a:lnTo>
                        <a:pt x="318" y="18"/>
                      </a:lnTo>
                      <a:lnTo>
                        <a:pt x="318" y="36"/>
                      </a:lnTo>
                      <a:lnTo>
                        <a:pt x="306" y="30"/>
                      </a:lnTo>
                      <a:lnTo>
                        <a:pt x="300" y="30"/>
                      </a:lnTo>
                      <a:lnTo>
                        <a:pt x="288" y="36"/>
                      </a:lnTo>
                      <a:lnTo>
                        <a:pt x="276" y="36"/>
                      </a:lnTo>
                      <a:lnTo>
                        <a:pt x="258" y="18"/>
                      </a:lnTo>
                      <a:lnTo>
                        <a:pt x="252" y="36"/>
                      </a:lnTo>
                      <a:lnTo>
                        <a:pt x="234" y="36"/>
                      </a:lnTo>
                      <a:lnTo>
                        <a:pt x="240" y="48"/>
                      </a:lnTo>
                      <a:lnTo>
                        <a:pt x="240" y="66"/>
                      </a:lnTo>
                      <a:lnTo>
                        <a:pt x="234" y="66"/>
                      </a:lnTo>
                      <a:lnTo>
                        <a:pt x="228" y="60"/>
                      </a:lnTo>
                      <a:lnTo>
                        <a:pt x="210" y="60"/>
                      </a:lnTo>
                      <a:lnTo>
                        <a:pt x="204" y="66"/>
                      </a:lnTo>
                      <a:lnTo>
                        <a:pt x="204" y="72"/>
                      </a:lnTo>
                      <a:lnTo>
                        <a:pt x="198" y="78"/>
                      </a:lnTo>
                      <a:lnTo>
                        <a:pt x="198" y="84"/>
                      </a:lnTo>
                      <a:lnTo>
                        <a:pt x="210" y="84"/>
                      </a:lnTo>
                      <a:lnTo>
                        <a:pt x="210" y="126"/>
                      </a:lnTo>
                      <a:lnTo>
                        <a:pt x="204" y="126"/>
                      </a:lnTo>
                      <a:lnTo>
                        <a:pt x="192" y="114"/>
                      </a:lnTo>
                      <a:lnTo>
                        <a:pt x="174" y="108"/>
                      </a:lnTo>
                      <a:lnTo>
                        <a:pt x="162" y="102"/>
                      </a:lnTo>
                      <a:lnTo>
                        <a:pt x="144" y="114"/>
                      </a:lnTo>
                      <a:lnTo>
                        <a:pt x="126" y="114"/>
                      </a:lnTo>
                      <a:lnTo>
                        <a:pt x="108" y="126"/>
                      </a:lnTo>
                      <a:lnTo>
                        <a:pt x="102" y="132"/>
                      </a:lnTo>
                      <a:lnTo>
                        <a:pt x="84" y="132"/>
                      </a:lnTo>
                      <a:lnTo>
                        <a:pt x="66" y="114"/>
                      </a:lnTo>
                      <a:lnTo>
                        <a:pt x="48" y="114"/>
                      </a:lnTo>
                      <a:lnTo>
                        <a:pt x="48" y="126"/>
                      </a:lnTo>
                      <a:lnTo>
                        <a:pt x="42" y="132"/>
                      </a:lnTo>
                      <a:lnTo>
                        <a:pt x="30" y="132"/>
                      </a:lnTo>
                      <a:lnTo>
                        <a:pt x="30" y="126"/>
                      </a:lnTo>
                      <a:lnTo>
                        <a:pt x="24" y="120"/>
                      </a:lnTo>
                      <a:lnTo>
                        <a:pt x="0" y="120"/>
                      </a:lnTo>
                      <a:lnTo>
                        <a:pt x="0" y="156"/>
                      </a:lnTo>
                      <a:lnTo>
                        <a:pt x="18" y="156"/>
                      </a:lnTo>
                      <a:lnTo>
                        <a:pt x="18" y="174"/>
                      </a:lnTo>
                      <a:lnTo>
                        <a:pt x="24" y="174"/>
                      </a:lnTo>
                      <a:lnTo>
                        <a:pt x="42" y="156"/>
                      </a:lnTo>
                      <a:lnTo>
                        <a:pt x="48" y="156"/>
                      </a:lnTo>
                      <a:lnTo>
                        <a:pt x="60" y="168"/>
                      </a:lnTo>
                      <a:lnTo>
                        <a:pt x="60" y="174"/>
                      </a:lnTo>
                      <a:lnTo>
                        <a:pt x="72" y="174"/>
                      </a:lnTo>
                      <a:lnTo>
                        <a:pt x="84" y="180"/>
                      </a:lnTo>
                      <a:lnTo>
                        <a:pt x="96" y="162"/>
                      </a:lnTo>
                      <a:lnTo>
                        <a:pt x="138" y="162"/>
                      </a:lnTo>
                      <a:lnTo>
                        <a:pt x="138" y="156"/>
                      </a:lnTo>
                      <a:lnTo>
                        <a:pt x="144" y="150"/>
                      </a:lnTo>
                      <a:lnTo>
                        <a:pt x="162" y="150"/>
                      </a:lnTo>
                      <a:lnTo>
                        <a:pt x="168" y="156"/>
                      </a:lnTo>
                      <a:lnTo>
                        <a:pt x="168" y="174"/>
                      </a:lnTo>
                      <a:lnTo>
                        <a:pt x="180" y="174"/>
                      </a:lnTo>
                      <a:lnTo>
                        <a:pt x="186" y="192"/>
                      </a:lnTo>
                      <a:lnTo>
                        <a:pt x="240" y="192"/>
                      </a:lnTo>
                      <a:lnTo>
                        <a:pt x="240" y="204"/>
                      </a:lnTo>
                      <a:lnTo>
                        <a:pt x="258" y="204"/>
                      </a:lnTo>
                      <a:lnTo>
                        <a:pt x="264" y="198"/>
                      </a:lnTo>
                      <a:lnTo>
                        <a:pt x="282" y="198"/>
                      </a:lnTo>
                      <a:lnTo>
                        <a:pt x="288" y="204"/>
                      </a:lnTo>
                      <a:lnTo>
                        <a:pt x="318" y="204"/>
                      </a:lnTo>
                      <a:lnTo>
                        <a:pt x="318" y="192"/>
                      </a:lnTo>
                      <a:lnTo>
                        <a:pt x="366" y="192"/>
                      </a:lnTo>
                      <a:lnTo>
                        <a:pt x="378" y="186"/>
                      </a:lnTo>
                      <a:lnTo>
                        <a:pt x="402" y="192"/>
                      </a:lnTo>
                      <a:lnTo>
                        <a:pt x="414" y="156"/>
                      </a:lnTo>
                      <a:lnTo>
                        <a:pt x="432" y="156"/>
                      </a:lnTo>
                      <a:lnTo>
                        <a:pt x="432" y="132"/>
                      </a:lnTo>
                      <a:lnTo>
                        <a:pt x="444" y="114"/>
                      </a:lnTo>
                      <a:lnTo>
                        <a:pt x="432" y="114"/>
                      </a:lnTo>
                      <a:lnTo>
                        <a:pt x="438" y="102"/>
                      </a:lnTo>
                      <a:lnTo>
                        <a:pt x="456" y="102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3" name="Australia"/>
                <p:cNvSpPr>
                  <a:spLocks noEditPoints="1"/>
                </p:cNvSpPr>
                <p:nvPr/>
              </p:nvSpPr>
              <p:spPr bwMode="gray">
                <a:xfrm>
                  <a:off x="4524" y="3195"/>
                  <a:ext cx="697" cy="365"/>
                </a:xfrm>
                <a:custGeom>
                  <a:avLst/>
                  <a:gdLst>
                    <a:gd name="T0" fmla="*/ 120553 w 2838"/>
                    <a:gd name="T1" fmla="*/ 3632 h 2664"/>
                    <a:gd name="T2" fmla="*/ 120553 w 2838"/>
                    <a:gd name="T3" fmla="*/ 3632 h 2664"/>
                    <a:gd name="T4" fmla="*/ 120553 w 2838"/>
                    <a:gd name="T5" fmla="*/ 3632 h 2664"/>
                    <a:gd name="T6" fmla="*/ 120553 w 2838"/>
                    <a:gd name="T7" fmla="*/ 3632 h 2664"/>
                    <a:gd name="T8" fmla="*/ 120553 w 2838"/>
                    <a:gd name="T9" fmla="*/ 3632 h 2664"/>
                    <a:gd name="T10" fmla="*/ 120553 w 2838"/>
                    <a:gd name="T11" fmla="*/ 3632 h 2664"/>
                    <a:gd name="T12" fmla="*/ 120553 w 2838"/>
                    <a:gd name="T13" fmla="*/ 3632 h 2664"/>
                    <a:gd name="T14" fmla="*/ 120553 w 2838"/>
                    <a:gd name="T15" fmla="*/ 3632 h 2664"/>
                    <a:gd name="T16" fmla="*/ 120553 w 2838"/>
                    <a:gd name="T17" fmla="*/ 3632 h 2664"/>
                    <a:gd name="T18" fmla="*/ 120553 w 2838"/>
                    <a:gd name="T19" fmla="*/ 3632 h 2664"/>
                    <a:gd name="T20" fmla="*/ 120553 w 2838"/>
                    <a:gd name="T21" fmla="*/ 3632 h 2664"/>
                    <a:gd name="T22" fmla="*/ 120553 w 2838"/>
                    <a:gd name="T23" fmla="*/ 3632 h 2664"/>
                    <a:gd name="T24" fmla="*/ 120553 w 2838"/>
                    <a:gd name="T25" fmla="*/ 3632 h 2664"/>
                    <a:gd name="T26" fmla="*/ 120553 w 2838"/>
                    <a:gd name="T27" fmla="*/ 3632 h 2664"/>
                    <a:gd name="T28" fmla="*/ 120553 w 2838"/>
                    <a:gd name="T29" fmla="*/ 3632 h 2664"/>
                    <a:gd name="T30" fmla="*/ 120553 w 2838"/>
                    <a:gd name="T31" fmla="*/ 3632 h 2664"/>
                    <a:gd name="T32" fmla="*/ 120553 w 2838"/>
                    <a:gd name="T33" fmla="*/ 3632 h 2664"/>
                    <a:gd name="T34" fmla="*/ 120553 w 2838"/>
                    <a:gd name="T35" fmla="*/ 3632 h 2664"/>
                    <a:gd name="T36" fmla="*/ 120553 w 2838"/>
                    <a:gd name="T37" fmla="*/ 3632 h 2664"/>
                    <a:gd name="T38" fmla="*/ 120553 w 2838"/>
                    <a:gd name="T39" fmla="*/ 3632 h 2664"/>
                    <a:gd name="T40" fmla="*/ 120553 w 2838"/>
                    <a:gd name="T41" fmla="*/ 3632 h 2664"/>
                    <a:gd name="T42" fmla="*/ 120553 w 2838"/>
                    <a:gd name="T43" fmla="*/ 3632 h 2664"/>
                    <a:gd name="T44" fmla="*/ 120553 w 2838"/>
                    <a:gd name="T45" fmla="*/ 3632 h 2664"/>
                    <a:gd name="T46" fmla="*/ 120553 w 2838"/>
                    <a:gd name="T47" fmla="*/ 3632 h 2664"/>
                    <a:gd name="T48" fmla="*/ 120553 w 2838"/>
                    <a:gd name="T49" fmla="*/ 3632 h 2664"/>
                    <a:gd name="T50" fmla="*/ 120553 w 2838"/>
                    <a:gd name="T51" fmla="*/ 3632 h 2664"/>
                    <a:gd name="T52" fmla="*/ 120553 w 2838"/>
                    <a:gd name="T53" fmla="*/ 3632 h 2664"/>
                    <a:gd name="T54" fmla="*/ 120553 w 2838"/>
                    <a:gd name="T55" fmla="*/ 3632 h 2664"/>
                    <a:gd name="T56" fmla="*/ 120553 w 2838"/>
                    <a:gd name="T57" fmla="*/ 3632 h 2664"/>
                    <a:gd name="T58" fmla="*/ 120553 w 2838"/>
                    <a:gd name="T59" fmla="*/ 3632 h 2664"/>
                    <a:gd name="T60" fmla="*/ 120553 w 2838"/>
                    <a:gd name="T61" fmla="*/ 3632 h 2664"/>
                    <a:gd name="T62" fmla="*/ 120553 w 2838"/>
                    <a:gd name="T63" fmla="*/ 3632 h 2664"/>
                    <a:gd name="T64" fmla="*/ 120553 w 2838"/>
                    <a:gd name="T65" fmla="*/ 3632 h 2664"/>
                    <a:gd name="T66" fmla="*/ 120553 w 2838"/>
                    <a:gd name="T67" fmla="*/ 3632 h 2664"/>
                    <a:gd name="T68" fmla="*/ 120553 w 2838"/>
                    <a:gd name="T69" fmla="*/ 3632 h 2664"/>
                    <a:gd name="T70" fmla="*/ 120553 w 2838"/>
                    <a:gd name="T71" fmla="*/ 3632 h 2664"/>
                    <a:gd name="T72" fmla="*/ 120553 w 2838"/>
                    <a:gd name="T73" fmla="*/ 3632 h 2664"/>
                    <a:gd name="T74" fmla="*/ 120553 w 2838"/>
                    <a:gd name="T75" fmla="*/ 3632 h 2664"/>
                    <a:gd name="T76" fmla="*/ 120553 w 2838"/>
                    <a:gd name="T77" fmla="*/ 3632 h 2664"/>
                    <a:gd name="T78" fmla="*/ 120553 w 2838"/>
                    <a:gd name="T79" fmla="*/ 3632 h 2664"/>
                    <a:gd name="T80" fmla="*/ 120553 w 2838"/>
                    <a:gd name="T81" fmla="*/ 3632 h 2664"/>
                    <a:gd name="T82" fmla="*/ 120553 w 2838"/>
                    <a:gd name="T83" fmla="*/ 3632 h 2664"/>
                    <a:gd name="T84" fmla="*/ 120553 w 2838"/>
                    <a:gd name="T85" fmla="*/ 3632 h 2664"/>
                    <a:gd name="T86" fmla="*/ 120553 w 2838"/>
                    <a:gd name="T87" fmla="*/ 3632 h 2664"/>
                    <a:gd name="T88" fmla="*/ 120553 w 2838"/>
                    <a:gd name="T89" fmla="*/ 3632 h 2664"/>
                    <a:gd name="T90" fmla="*/ 120553 w 2838"/>
                    <a:gd name="T91" fmla="*/ 3632 h 2664"/>
                    <a:gd name="T92" fmla="*/ 120553 w 2838"/>
                    <a:gd name="T93" fmla="*/ 3632 h 2664"/>
                    <a:gd name="T94" fmla="*/ 120553 w 2838"/>
                    <a:gd name="T95" fmla="*/ 3632 h 2664"/>
                    <a:gd name="T96" fmla="*/ 120553 w 2838"/>
                    <a:gd name="T97" fmla="*/ 3632 h 2664"/>
                    <a:gd name="T98" fmla="*/ 120553 w 2838"/>
                    <a:gd name="T99" fmla="*/ 3632 h 2664"/>
                    <a:gd name="T100" fmla="*/ 120553 w 2838"/>
                    <a:gd name="T101" fmla="*/ 3632 h 2664"/>
                    <a:gd name="T102" fmla="*/ 120553 w 2838"/>
                    <a:gd name="T103" fmla="*/ 3632 h 2664"/>
                    <a:gd name="T104" fmla="*/ 120553 w 2838"/>
                    <a:gd name="T105" fmla="*/ 3632 h 2664"/>
                    <a:gd name="T106" fmla="*/ 120553 w 2838"/>
                    <a:gd name="T107" fmla="*/ 3632 h 2664"/>
                    <a:gd name="T108" fmla="*/ 120553 w 2838"/>
                    <a:gd name="T109" fmla="*/ 3632 h 2664"/>
                    <a:gd name="T110" fmla="*/ 120553 w 2838"/>
                    <a:gd name="T111" fmla="*/ 3632 h 2664"/>
                    <a:gd name="T112" fmla="*/ 120553 w 2838"/>
                    <a:gd name="T113" fmla="*/ 3632 h 2664"/>
                    <a:gd name="T114" fmla="*/ 120553 w 2838"/>
                    <a:gd name="T115" fmla="*/ 3632 h 2664"/>
                    <a:gd name="T116" fmla="*/ 120553 w 2838"/>
                    <a:gd name="T117" fmla="*/ 3632 h 266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838"/>
                    <a:gd name="T178" fmla="*/ 0 h 2664"/>
                    <a:gd name="T179" fmla="*/ 2838 w 2838"/>
                    <a:gd name="T180" fmla="*/ 2664 h 266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838" h="2664">
                      <a:moveTo>
                        <a:pt x="1530" y="66"/>
                      </a:moveTo>
                      <a:lnTo>
                        <a:pt x="1524" y="60"/>
                      </a:lnTo>
                      <a:lnTo>
                        <a:pt x="1518" y="60"/>
                      </a:lnTo>
                      <a:lnTo>
                        <a:pt x="1506" y="66"/>
                      </a:lnTo>
                      <a:lnTo>
                        <a:pt x="1500" y="72"/>
                      </a:lnTo>
                      <a:lnTo>
                        <a:pt x="1494" y="84"/>
                      </a:lnTo>
                      <a:lnTo>
                        <a:pt x="1494" y="102"/>
                      </a:lnTo>
                      <a:lnTo>
                        <a:pt x="1506" y="102"/>
                      </a:lnTo>
                      <a:lnTo>
                        <a:pt x="1512" y="90"/>
                      </a:lnTo>
                      <a:lnTo>
                        <a:pt x="1524" y="78"/>
                      </a:lnTo>
                      <a:lnTo>
                        <a:pt x="1530" y="66"/>
                      </a:lnTo>
                      <a:close/>
                      <a:moveTo>
                        <a:pt x="1476" y="2016"/>
                      </a:moveTo>
                      <a:lnTo>
                        <a:pt x="1464" y="2016"/>
                      </a:lnTo>
                      <a:lnTo>
                        <a:pt x="1440" y="2028"/>
                      </a:lnTo>
                      <a:lnTo>
                        <a:pt x="1440" y="2034"/>
                      </a:lnTo>
                      <a:lnTo>
                        <a:pt x="1452" y="2046"/>
                      </a:lnTo>
                      <a:lnTo>
                        <a:pt x="1452" y="2052"/>
                      </a:lnTo>
                      <a:lnTo>
                        <a:pt x="1470" y="2052"/>
                      </a:lnTo>
                      <a:lnTo>
                        <a:pt x="1482" y="2046"/>
                      </a:lnTo>
                      <a:lnTo>
                        <a:pt x="1488" y="2040"/>
                      </a:lnTo>
                      <a:lnTo>
                        <a:pt x="1506" y="2040"/>
                      </a:lnTo>
                      <a:lnTo>
                        <a:pt x="1512" y="2034"/>
                      </a:lnTo>
                      <a:lnTo>
                        <a:pt x="1530" y="2034"/>
                      </a:lnTo>
                      <a:lnTo>
                        <a:pt x="1536" y="2028"/>
                      </a:lnTo>
                      <a:lnTo>
                        <a:pt x="1512" y="2028"/>
                      </a:lnTo>
                      <a:lnTo>
                        <a:pt x="1500" y="2016"/>
                      </a:lnTo>
                      <a:lnTo>
                        <a:pt x="1476" y="2016"/>
                      </a:lnTo>
                      <a:close/>
                      <a:moveTo>
                        <a:pt x="2802" y="1164"/>
                      </a:moveTo>
                      <a:lnTo>
                        <a:pt x="2802" y="1134"/>
                      </a:lnTo>
                      <a:lnTo>
                        <a:pt x="2796" y="1116"/>
                      </a:lnTo>
                      <a:lnTo>
                        <a:pt x="2796" y="1092"/>
                      </a:lnTo>
                      <a:lnTo>
                        <a:pt x="2790" y="1086"/>
                      </a:lnTo>
                      <a:lnTo>
                        <a:pt x="2778" y="1086"/>
                      </a:lnTo>
                      <a:lnTo>
                        <a:pt x="2772" y="1080"/>
                      </a:lnTo>
                      <a:lnTo>
                        <a:pt x="2760" y="1080"/>
                      </a:lnTo>
                      <a:lnTo>
                        <a:pt x="2760" y="1062"/>
                      </a:lnTo>
                      <a:lnTo>
                        <a:pt x="2742" y="1050"/>
                      </a:lnTo>
                      <a:lnTo>
                        <a:pt x="2742" y="1014"/>
                      </a:lnTo>
                      <a:lnTo>
                        <a:pt x="2736" y="1008"/>
                      </a:lnTo>
                      <a:lnTo>
                        <a:pt x="2724" y="1002"/>
                      </a:lnTo>
                      <a:lnTo>
                        <a:pt x="2718" y="996"/>
                      </a:lnTo>
                      <a:lnTo>
                        <a:pt x="2706" y="996"/>
                      </a:lnTo>
                      <a:lnTo>
                        <a:pt x="2712" y="996"/>
                      </a:lnTo>
                      <a:lnTo>
                        <a:pt x="2718" y="990"/>
                      </a:lnTo>
                      <a:lnTo>
                        <a:pt x="2730" y="990"/>
                      </a:lnTo>
                      <a:lnTo>
                        <a:pt x="2742" y="984"/>
                      </a:lnTo>
                      <a:lnTo>
                        <a:pt x="2760" y="966"/>
                      </a:lnTo>
                      <a:lnTo>
                        <a:pt x="2754" y="954"/>
                      </a:lnTo>
                      <a:lnTo>
                        <a:pt x="2736" y="936"/>
                      </a:lnTo>
                      <a:lnTo>
                        <a:pt x="2730" y="936"/>
                      </a:lnTo>
                      <a:lnTo>
                        <a:pt x="2730" y="930"/>
                      </a:lnTo>
                      <a:lnTo>
                        <a:pt x="2712" y="912"/>
                      </a:lnTo>
                      <a:lnTo>
                        <a:pt x="2700" y="906"/>
                      </a:lnTo>
                      <a:lnTo>
                        <a:pt x="2694" y="912"/>
                      </a:lnTo>
                      <a:lnTo>
                        <a:pt x="2694" y="936"/>
                      </a:lnTo>
                      <a:lnTo>
                        <a:pt x="2670" y="930"/>
                      </a:lnTo>
                      <a:lnTo>
                        <a:pt x="2670" y="924"/>
                      </a:lnTo>
                      <a:lnTo>
                        <a:pt x="2676" y="918"/>
                      </a:lnTo>
                      <a:lnTo>
                        <a:pt x="2676" y="906"/>
                      </a:lnTo>
                      <a:lnTo>
                        <a:pt x="2682" y="894"/>
                      </a:lnTo>
                      <a:lnTo>
                        <a:pt x="2688" y="876"/>
                      </a:lnTo>
                      <a:lnTo>
                        <a:pt x="2688" y="858"/>
                      </a:lnTo>
                      <a:lnTo>
                        <a:pt x="2682" y="852"/>
                      </a:lnTo>
                      <a:lnTo>
                        <a:pt x="2676" y="840"/>
                      </a:lnTo>
                      <a:lnTo>
                        <a:pt x="2670" y="840"/>
                      </a:lnTo>
                      <a:lnTo>
                        <a:pt x="2652" y="822"/>
                      </a:lnTo>
                      <a:lnTo>
                        <a:pt x="2652" y="816"/>
                      </a:lnTo>
                      <a:lnTo>
                        <a:pt x="2658" y="804"/>
                      </a:lnTo>
                      <a:lnTo>
                        <a:pt x="2658" y="792"/>
                      </a:lnTo>
                      <a:lnTo>
                        <a:pt x="2664" y="774"/>
                      </a:lnTo>
                      <a:lnTo>
                        <a:pt x="2664" y="762"/>
                      </a:lnTo>
                      <a:lnTo>
                        <a:pt x="2652" y="750"/>
                      </a:lnTo>
                      <a:lnTo>
                        <a:pt x="2628" y="732"/>
                      </a:lnTo>
                      <a:lnTo>
                        <a:pt x="2598" y="720"/>
                      </a:lnTo>
                      <a:lnTo>
                        <a:pt x="2580" y="708"/>
                      </a:lnTo>
                      <a:lnTo>
                        <a:pt x="2568" y="702"/>
                      </a:lnTo>
                      <a:lnTo>
                        <a:pt x="2556" y="708"/>
                      </a:lnTo>
                      <a:lnTo>
                        <a:pt x="2550" y="696"/>
                      </a:lnTo>
                      <a:lnTo>
                        <a:pt x="2538" y="684"/>
                      </a:lnTo>
                      <a:lnTo>
                        <a:pt x="2532" y="672"/>
                      </a:lnTo>
                      <a:lnTo>
                        <a:pt x="2520" y="660"/>
                      </a:lnTo>
                      <a:lnTo>
                        <a:pt x="2514" y="642"/>
                      </a:lnTo>
                      <a:lnTo>
                        <a:pt x="2514" y="594"/>
                      </a:lnTo>
                      <a:lnTo>
                        <a:pt x="2520" y="576"/>
                      </a:lnTo>
                      <a:lnTo>
                        <a:pt x="2526" y="564"/>
                      </a:lnTo>
                      <a:lnTo>
                        <a:pt x="2526" y="546"/>
                      </a:lnTo>
                      <a:lnTo>
                        <a:pt x="2520" y="504"/>
                      </a:lnTo>
                      <a:lnTo>
                        <a:pt x="2502" y="462"/>
                      </a:lnTo>
                      <a:lnTo>
                        <a:pt x="2490" y="426"/>
                      </a:lnTo>
                      <a:lnTo>
                        <a:pt x="2490" y="402"/>
                      </a:lnTo>
                      <a:lnTo>
                        <a:pt x="2496" y="390"/>
                      </a:lnTo>
                      <a:lnTo>
                        <a:pt x="2502" y="384"/>
                      </a:lnTo>
                      <a:lnTo>
                        <a:pt x="2502" y="324"/>
                      </a:lnTo>
                      <a:lnTo>
                        <a:pt x="2496" y="312"/>
                      </a:lnTo>
                      <a:lnTo>
                        <a:pt x="2496" y="300"/>
                      </a:lnTo>
                      <a:lnTo>
                        <a:pt x="2472" y="294"/>
                      </a:lnTo>
                      <a:lnTo>
                        <a:pt x="2460" y="288"/>
                      </a:lnTo>
                      <a:lnTo>
                        <a:pt x="2454" y="276"/>
                      </a:lnTo>
                      <a:lnTo>
                        <a:pt x="2442" y="270"/>
                      </a:lnTo>
                      <a:lnTo>
                        <a:pt x="2424" y="270"/>
                      </a:lnTo>
                      <a:lnTo>
                        <a:pt x="2418" y="282"/>
                      </a:lnTo>
                      <a:lnTo>
                        <a:pt x="2412" y="288"/>
                      </a:lnTo>
                      <a:lnTo>
                        <a:pt x="2412" y="282"/>
                      </a:lnTo>
                      <a:lnTo>
                        <a:pt x="2406" y="276"/>
                      </a:lnTo>
                      <a:lnTo>
                        <a:pt x="2400" y="264"/>
                      </a:lnTo>
                      <a:lnTo>
                        <a:pt x="2400" y="228"/>
                      </a:lnTo>
                      <a:lnTo>
                        <a:pt x="2406" y="216"/>
                      </a:lnTo>
                      <a:lnTo>
                        <a:pt x="2406" y="204"/>
                      </a:lnTo>
                      <a:lnTo>
                        <a:pt x="2388" y="180"/>
                      </a:lnTo>
                      <a:lnTo>
                        <a:pt x="2394" y="96"/>
                      </a:lnTo>
                      <a:lnTo>
                        <a:pt x="2382" y="90"/>
                      </a:lnTo>
                      <a:lnTo>
                        <a:pt x="2364" y="72"/>
                      </a:lnTo>
                      <a:lnTo>
                        <a:pt x="2364" y="66"/>
                      </a:lnTo>
                      <a:lnTo>
                        <a:pt x="2370" y="48"/>
                      </a:lnTo>
                      <a:lnTo>
                        <a:pt x="2370" y="24"/>
                      </a:lnTo>
                      <a:lnTo>
                        <a:pt x="2364" y="18"/>
                      </a:lnTo>
                      <a:lnTo>
                        <a:pt x="2346" y="18"/>
                      </a:lnTo>
                      <a:lnTo>
                        <a:pt x="2346" y="0"/>
                      </a:lnTo>
                      <a:lnTo>
                        <a:pt x="2316" y="12"/>
                      </a:lnTo>
                      <a:lnTo>
                        <a:pt x="2310" y="30"/>
                      </a:lnTo>
                      <a:lnTo>
                        <a:pt x="2298" y="36"/>
                      </a:lnTo>
                      <a:lnTo>
                        <a:pt x="2292" y="42"/>
                      </a:lnTo>
                      <a:lnTo>
                        <a:pt x="2280" y="48"/>
                      </a:lnTo>
                      <a:lnTo>
                        <a:pt x="2280" y="66"/>
                      </a:lnTo>
                      <a:lnTo>
                        <a:pt x="2286" y="78"/>
                      </a:lnTo>
                      <a:lnTo>
                        <a:pt x="2286" y="90"/>
                      </a:lnTo>
                      <a:lnTo>
                        <a:pt x="2292" y="102"/>
                      </a:lnTo>
                      <a:lnTo>
                        <a:pt x="2292" y="114"/>
                      </a:lnTo>
                      <a:lnTo>
                        <a:pt x="2286" y="126"/>
                      </a:lnTo>
                      <a:lnTo>
                        <a:pt x="2274" y="138"/>
                      </a:lnTo>
                      <a:lnTo>
                        <a:pt x="2268" y="150"/>
                      </a:lnTo>
                      <a:lnTo>
                        <a:pt x="2238" y="180"/>
                      </a:lnTo>
                      <a:lnTo>
                        <a:pt x="2256" y="192"/>
                      </a:lnTo>
                      <a:lnTo>
                        <a:pt x="2256" y="198"/>
                      </a:lnTo>
                      <a:lnTo>
                        <a:pt x="2250" y="204"/>
                      </a:lnTo>
                      <a:lnTo>
                        <a:pt x="2238" y="228"/>
                      </a:lnTo>
                      <a:lnTo>
                        <a:pt x="2232" y="234"/>
                      </a:lnTo>
                      <a:lnTo>
                        <a:pt x="2232" y="264"/>
                      </a:lnTo>
                      <a:lnTo>
                        <a:pt x="2238" y="276"/>
                      </a:lnTo>
                      <a:lnTo>
                        <a:pt x="2238" y="288"/>
                      </a:lnTo>
                      <a:lnTo>
                        <a:pt x="2232" y="300"/>
                      </a:lnTo>
                      <a:lnTo>
                        <a:pt x="2214" y="408"/>
                      </a:lnTo>
                      <a:lnTo>
                        <a:pt x="2208" y="432"/>
                      </a:lnTo>
                      <a:lnTo>
                        <a:pt x="2202" y="438"/>
                      </a:lnTo>
                      <a:lnTo>
                        <a:pt x="2190" y="462"/>
                      </a:lnTo>
                      <a:lnTo>
                        <a:pt x="2178" y="474"/>
                      </a:lnTo>
                      <a:lnTo>
                        <a:pt x="2172" y="486"/>
                      </a:lnTo>
                      <a:lnTo>
                        <a:pt x="2166" y="492"/>
                      </a:lnTo>
                      <a:lnTo>
                        <a:pt x="2166" y="516"/>
                      </a:lnTo>
                      <a:lnTo>
                        <a:pt x="2160" y="534"/>
                      </a:lnTo>
                      <a:lnTo>
                        <a:pt x="2154" y="546"/>
                      </a:lnTo>
                      <a:lnTo>
                        <a:pt x="2142" y="552"/>
                      </a:lnTo>
                      <a:lnTo>
                        <a:pt x="2088" y="570"/>
                      </a:lnTo>
                      <a:lnTo>
                        <a:pt x="2076" y="570"/>
                      </a:lnTo>
                      <a:lnTo>
                        <a:pt x="2064" y="576"/>
                      </a:lnTo>
                      <a:lnTo>
                        <a:pt x="2058" y="576"/>
                      </a:lnTo>
                      <a:lnTo>
                        <a:pt x="2058" y="570"/>
                      </a:lnTo>
                      <a:lnTo>
                        <a:pt x="2052" y="564"/>
                      </a:lnTo>
                      <a:lnTo>
                        <a:pt x="2028" y="516"/>
                      </a:lnTo>
                      <a:lnTo>
                        <a:pt x="2022" y="510"/>
                      </a:lnTo>
                      <a:lnTo>
                        <a:pt x="1998" y="492"/>
                      </a:lnTo>
                      <a:lnTo>
                        <a:pt x="1956" y="474"/>
                      </a:lnTo>
                      <a:lnTo>
                        <a:pt x="1920" y="462"/>
                      </a:lnTo>
                      <a:lnTo>
                        <a:pt x="1908" y="456"/>
                      </a:lnTo>
                      <a:lnTo>
                        <a:pt x="1896" y="438"/>
                      </a:lnTo>
                      <a:lnTo>
                        <a:pt x="1884" y="426"/>
                      </a:lnTo>
                      <a:lnTo>
                        <a:pt x="1872" y="402"/>
                      </a:lnTo>
                      <a:lnTo>
                        <a:pt x="1866" y="396"/>
                      </a:lnTo>
                      <a:lnTo>
                        <a:pt x="1830" y="396"/>
                      </a:lnTo>
                      <a:lnTo>
                        <a:pt x="1806" y="348"/>
                      </a:lnTo>
                      <a:lnTo>
                        <a:pt x="1824" y="330"/>
                      </a:lnTo>
                      <a:lnTo>
                        <a:pt x="1824" y="306"/>
                      </a:lnTo>
                      <a:lnTo>
                        <a:pt x="1830" y="294"/>
                      </a:lnTo>
                      <a:lnTo>
                        <a:pt x="1836" y="288"/>
                      </a:lnTo>
                      <a:lnTo>
                        <a:pt x="1848" y="282"/>
                      </a:lnTo>
                      <a:lnTo>
                        <a:pt x="1854" y="276"/>
                      </a:lnTo>
                      <a:lnTo>
                        <a:pt x="1848" y="228"/>
                      </a:lnTo>
                      <a:lnTo>
                        <a:pt x="1866" y="210"/>
                      </a:lnTo>
                      <a:lnTo>
                        <a:pt x="1872" y="216"/>
                      </a:lnTo>
                      <a:lnTo>
                        <a:pt x="1884" y="216"/>
                      </a:lnTo>
                      <a:lnTo>
                        <a:pt x="1890" y="222"/>
                      </a:lnTo>
                      <a:lnTo>
                        <a:pt x="1896" y="222"/>
                      </a:lnTo>
                      <a:lnTo>
                        <a:pt x="1902" y="216"/>
                      </a:lnTo>
                      <a:lnTo>
                        <a:pt x="1908" y="204"/>
                      </a:lnTo>
                      <a:lnTo>
                        <a:pt x="1908" y="180"/>
                      </a:lnTo>
                      <a:lnTo>
                        <a:pt x="1944" y="144"/>
                      </a:lnTo>
                      <a:lnTo>
                        <a:pt x="1938" y="132"/>
                      </a:lnTo>
                      <a:lnTo>
                        <a:pt x="1914" y="108"/>
                      </a:lnTo>
                      <a:lnTo>
                        <a:pt x="1890" y="108"/>
                      </a:lnTo>
                      <a:lnTo>
                        <a:pt x="1872" y="114"/>
                      </a:lnTo>
                      <a:lnTo>
                        <a:pt x="1848" y="126"/>
                      </a:lnTo>
                      <a:lnTo>
                        <a:pt x="1842" y="138"/>
                      </a:lnTo>
                      <a:lnTo>
                        <a:pt x="1842" y="120"/>
                      </a:lnTo>
                      <a:lnTo>
                        <a:pt x="1812" y="126"/>
                      </a:lnTo>
                      <a:lnTo>
                        <a:pt x="1794" y="138"/>
                      </a:lnTo>
                      <a:lnTo>
                        <a:pt x="1788" y="120"/>
                      </a:lnTo>
                      <a:lnTo>
                        <a:pt x="1752" y="114"/>
                      </a:lnTo>
                      <a:lnTo>
                        <a:pt x="1746" y="108"/>
                      </a:lnTo>
                      <a:lnTo>
                        <a:pt x="1734" y="102"/>
                      </a:lnTo>
                      <a:lnTo>
                        <a:pt x="1728" y="96"/>
                      </a:lnTo>
                      <a:lnTo>
                        <a:pt x="1716" y="90"/>
                      </a:lnTo>
                      <a:lnTo>
                        <a:pt x="1674" y="90"/>
                      </a:lnTo>
                      <a:lnTo>
                        <a:pt x="1662" y="84"/>
                      </a:lnTo>
                      <a:lnTo>
                        <a:pt x="1650" y="84"/>
                      </a:lnTo>
                      <a:lnTo>
                        <a:pt x="1650" y="78"/>
                      </a:lnTo>
                      <a:lnTo>
                        <a:pt x="1644" y="72"/>
                      </a:lnTo>
                      <a:lnTo>
                        <a:pt x="1632" y="48"/>
                      </a:lnTo>
                      <a:lnTo>
                        <a:pt x="1626" y="42"/>
                      </a:lnTo>
                      <a:lnTo>
                        <a:pt x="1620" y="42"/>
                      </a:lnTo>
                      <a:lnTo>
                        <a:pt x="1620" y="54"/>
                      </a:lnTo>
                      <a:lnTo>
                        <a:pt x="1614" y="60"/>
                      </a:lnTo>
                      <a:lnTo>
                        <a:pt x="1602" y="54"/>
                      </a:lnTo>
                      <a:lnTo>
                        <a:pt x="1596" y="54"/>
                      </a:lnTo>
                      <a:lnTo>
                        <a:pt x="1584" y="48"/>
                      </a:lnTo>
                      <a:lnTo>
                        <a:pt x="1566" y="48"/>
                      </a:lnTo>
                      <a:lnTo>
                        <a:pt x="1566" y="60"/>
                      </a:lnTo>
                      <a:lnTo>
                        <a:pt x="1572" y="66"/>
                      </a:lnTo>
                      <a:lnTo>
                        <a:pt x="1554" y="66"/>
                      </a:lnTo>
                      <a:lnTo>
                        <a:pt x="1548" y="72"/>
                      </a:lnTo>
                      <a:lnTo>
                        <a:pt x="1548" y="78"/>
                      </a:lnTo>
                      <a:lnTo>
                        <a:pt x="1554" y="84"/>
                      </a:lnTo>
                      <a:lnTo>
                        <a:pt x="1566" y="84"/>
                      </a:lnTo>
                      <a:lnTo>
                        <a:pt x="1590" y="96"/>
                      </a:lnTo>
                      <a:lnTo>
                        <a:pt x="1596" y="96"/>
                      </a:lnTo>
                      <a:lnTo>
                        <a:pt x="1608" y="90"/>
                      </a:lnTo>
                      <a:lnTo>
                        <a:pt x="1614" y="84"/>
                      </a:lnTo>
                      <a:lnTo>
                        <a:pt x="1644" y="102"/>
                      </a:lnTo>
                      <a:lnTo>
                        <a:pt x="1638" y="102"/>
                      </a:lnTo>
                      <a:lnTo>
                        <a:pt x="1632" y="108"/>
                      </a:lnTo>
                      <a:lnTo>
                        <a:pt x="1596" y="126"/>
                      </a:lnTo>
                      <a:lnTo>
                        <a:pt x="1572" y="126"/>
                      </a:lnTo>
                      <a:lnTo>
                        <a:pt x="1554" y="132"/>
                      </a:lnTo>
                      <a:lnTo>
                        <a:pt x="1512" y="132"/>
                      </a:lnTo>
                      <a:lnTo>
                        <a:pt x="1500" y="138"/>
                      </a:lnTo>
                      <a:lnTo>
                        <a:pt x="1482" y="144"/>
                      </a:lnTo>
                      <a:lnTo>
                        <a:pt x="1470" y="156"/>
                      </a:lnTo>
                      <a:lnTo>
                        <a:pt x="1452" y="162"/>
                      </a:lnTo>
                      <a:lnTo>
                        <a:pt x="1440" y="168"/>
                      </a:lnTo>
                      <a:lnTo>
                        <a:pt x="1434" y="174"/>
                      </a:lnTo>
                      <a:lnTo>
                        <a:pt x="1428" y="174"/>
                      </a:lnTo>
                      <a:lnTo>
                        <a:pt x="1428" y="186"/>
                      </a:lnTo>
                      <a:lnTo>
                        <a:pt x="1422" y="204"/>
                      </a:lnTo>
                      <a:lnTo>
                        <a:pt x="1422" y="228"/>
                      </a:lnTo>
                      <a:lnTo>
                        <a:pt x="1428" y="234"/>
                      </a:lnTo>
                      <a:lnTo>
                        <a:pt x="1440" y="240"/>
                      </a:lnTo>
                      <a:lnTo>
                        <a:pt x="1446" y="246"/>
                      </a:lnTo>
                      <a:lnTo>
                        <a:pt x="1452" y="246"/>
                      </a:lnTo>
                      <a:lnTo>
                        <a:pt x="1398" y="246"/>
                      </a:lnTo>
                      <a:lnTo>
                        <a:pt x="1368" y="282"/>
                      </a:lnTo>
                      <a:lnTo>
                        <a:pt x="1368" y="312"/>
                      </a:lnTo>
                      <a:lnTo>
                        <a:pt x="1362" y="324"/>
                      </a:lnTo>
                      <a:lnTo>
                        <a:pt x="1362" y="330"/>
                      </a:lnTo>
                      <a:lnTo>
                        <a:pt x="1368" y="336"/>
                      </a:lnTo>
                      <a:lnTo>
                        <a:pt x="1380" y="336"/>
                      </a:lnTo>
                      <a:lnTo>
                        <a:pt x="1404" y="348"/>
                      </a:lnTo>
                      <a:lnTo>
                        <a:pt x="1410" y="354"/>
                      </a:lnTo>
                      <a:lnTo>
                        <a:pt x="1410" y="390"/>
                      </a:lnTo>
                      <a:lnTo>
                        <a:pt x="1386" y="366"/>
                      </a:lnTo>
                      <a:lnTo>
                        <a:pt x="1356" y="366"/>
                      </a:lnTo>
                      <a:lnTo>
                        <a:pt x="1344" y="390"/>
                      </a:lnTo>
                      <a:lnTo>
                        <a:pt x="1308" y="354"/>
                      </a:lnTo>
                      <a:lnTo>
                        <a:pt x="1302" y="384"/>
                      </a:lnTo>
                      <a:lnTo>
                        <a:pt x="1278" y="396"/>
                      </a:lnTo>
                      <a:lnTo>
                        <a:pt x="1284" y="420"/>
                      </a:lnTo>
                      <a:lnTo>
                        <a:pt x="1254" y="414"/>
                      </a:lnTo>
                      <a:lnTo>
                        <a:pt x="1284" y="354"/>
                      </a:lnTo>
                      <a:lnTo>
                        <a:pt x="1278" y="348"/>
                      </a:lnTo>
                      <a:lnTo>
                        <a:pt x="1272" y="336"/>
                      </a:lnTo>
                      <a:lnTo>
                        <a:pt x="1272" y="324"/>
                      </a:lnTo>
                      <a:lnTo>
                        <a:pt x="1266" y="318"/>
                      </a:lnTo>
                      <a:lnTo>
                        <a:pt x="1254" y="312"/>
                      </a:lnTo>
                      <a:lnTo>
                        <a:pt x="1236" y="312"/>
                      </a:lnTo>
                      <a:lnTo>
                        <a:pt x="1224" y="282"/>
                      </a:lnTo>
                      <a:lnTo>
                        <a:pt x="1224" y="276"/>
                      </a:lnTo>
                      <a:lnTo>
                        <a:pt x="1230" y="270"/>
                      </a:lnTo>
                      <a:lnTo>
                        <a:pt x="1230" y="258"/>
                      </a:lnTo>
                      <a:lnTo>
                        <a:pt x="1224" y="246"/>
                      </a:lnTo>
                      <a:lnTo>
                        <a:pt x="1218" y="240"/>
                      </a:lnTo>
                      <a:lnTo>
                        <a:pt x="1206" y="234"/>
                      </a:lnTo>
                      <a:lnTo>
                        <a:pt x="1194" y="240"/>
                      </a:lnTo>
                      <a:lnTo>
                        <a:pt x="1188" y="246"/>
                      </a:lnTo>
                      <a:lnTo>
                        <a:pt x="1176" y="252"/>
                      </a:lnTo>
                      <a:lnTo>
                        <a:pt x="1176" y="264"/>
                      </a:lnTo>
                      <a:lnTo>
                        <a:pt x="1182" y="270"/>
                      </a:lnTo>
                      <a:lnTo>
                        <a:pt x="1182" y="282"/>
                      </a:lnTo>
                      <a:lnTo>
                        <a:pt x="1146" y="276"/>
                      </a:lnTo>
                      <a:lnTo>
                        <a:pt x="1152" y="306"/>
                      </a:lnTo>
                      <a:lnTo>
                        <a:pt x="1134" y="300"/>
                      </a:lnTo>
                      <a:lnTo>
                        <a:pt x="1116" y="306"/>
                      </a:lnTo>
                      <a:lnTo>
                        <a:pt x="1122" y="312"/>
                      </a:lnTo>
                      <a:lnTo>
                        <a:pt x="1122" y="330"/>
                      </a:lnTo>
                      <a:lnTo>
                        <a:pt x="1116" y="342"/>
                      </a:lnTo>
                      <a:lnTo>
                        <a:pt x="1110" y="348"/>
                      </a:lnTo>
                      <a:lnTo>
                        <a:pt x="1098" y="354"/>
                      </a:lnTo>
                      <a:lnTo>
                        <a:pt x="1092" y="360"/>
                      </a:lnTo>
                      <a:lnTo>
                        <a:pt x="1104" y="324"/>
                      </a:lnTo>
                      <a:lnTo>
                        <a:pt x="1080" y="348"/>
                      </a:lnTo>
                      <a:lnTo>
                        <a:pt x="1062" y="348"/>
                      </a:lnTo>
                      <a:lnTo>
                        <a:pt x="1056" y="360"/>
                      </a:lnTo>
                      <a:lnTo>
                        <a:pt x="1050" y="366"/>
                      </a:lnTo>
                      <a:lnTo>
                        <a:pt x="1050" y="378"/>
                      </a:lnTo>
                      <a:lnTo>
                        <a:pt x="1056" y="390"/>
                      </a:lnTo>
                      <a:lnTo>
                        <a:pt x="1056" y="396"/>
                      </a:lnTo>
                      <a:lnTo>
                        <a:pt x="1062" y="408"/>
                      </a:lnTo>
                      <a:lnTo>
                        <a:pt x="1014" y="384"/>
                      </a:lnTo>
                      <a:lnTo>
                        <a:pt x="1008" y="420"/>
                      </a:lnTo>
                      <a:lnTo>
                        <a:pt x="996" y="426"/>
                      </a:lnTo>
                      <a:lnTo>
                        <a:pt x="1008" y="450"/>
                      </a:lnTo>
                      <a:lnTo>
                        <a:pt x="1032" y="450"/>
                      </a:lnTo>
                      <a:lnTo>
                        <a:pt x="1026" y="468"/>
                      </a:lnTo>
                      <a:lnTo>
                        <a:pt x="954" y="474"/>
                      </a:lnTo>
                      <a:lnTo>
                        <a:pt x="948" y="468"/>
                      </a:lnTo>
                      <a:lnTo>
                        <a:pt x="936" y="462"/>
                      </a:lnTo>
                      <a:lnTo>
                        <a:pt x="930" y="462"/>
                      </a:lnTo>
                      <a:lnTo>
                        <a:pt x="918" y="468"/>
                      </a:lnTo>
                      <a:lnTo>
                        <a:pt x="912" y="474"/>
                      </a:lnTo>
                      <a:lnTo>
                        <a:pt x="918" y="486"/>
                      </a:lnTo>
                      <a:lnTo>
                        <a:pt x="918" y="492"/>
                      </a:lnTo>
                      <a:lnTo>
                        <a:pt x="924" y="504"/>
                      </a:lnTo>
                      <a:lnTo>
                        <a:pt x="930" y="510"/>
                      </a:lnTo>
                      <a:lnTo>
                        <a:pt x="930" y="540"/>
                      </a:lnTo>
                      <a:lnTo>
                        <a:pt x="924" y="564"/>
                      </a:lnTo>
                      <a:lnTo>
                        <a:pt x="930" y="600"/>
                      </a:lnTo>
                      <a:lnTo>
                        <a:pt x="912" y="600"/>
                      </a:lnTo>
                      <a:lnTo>
                        <a:pt x="906" y="522"/>
                      </a:lnTo>
                      <a:lnTo>
                        <a:pt x="888" y="510"/>
                      </a:lnTo>
                      <a:lnTo>
                        <a:pt x="888" y="480"/>
                      </a:lnTo>
                      <a:lnTo>
                        <a:pt x="870" y="480"/>
                      </a:lnTo>
                      <a:lnTo>
                        <a:pt x="852" y="504"/>
                      </a:lnTo>
                      <a:lnTo>
                        <a:pt x="822" y="534"/>
                      </a:lnTo>
                      <a:lnTo>
                        <a:pt x="804" y="546"/>
                      </a:lnTo>
                      <a:lnTo>
                        <a:pt x="792" y="558"/>
                      </a:lnTo>
                      <a:lnTo>
                        <a:pt x="786" y="570"/>
                      </a:lnTo>
                      <a:lnTo>
                        <a:pt x="786" y="600"/>
                      </a:lnTo>
                      <a:lnTo>
                        <a:pt x="792" y="606"/>
                      </a:lnTo>
                      <a:lnTo>
                        <a:pt x="792" y="618"/>
                      </a:lnTo>
                      <a:lnTo>
                        <a:pt x="798" y="618"/>
                      </a:lnTo>
                      <a:lnTo>
                        <a:pt x="816" y="636"/>
                      </a:lnTo>
                      <a:lnTo>
                        <a:pt x="810" y="648"/>
                      </a:lnTo>
                      <a:lnTo>
                        <a:pt x="792" y="654"/>
                      </a:lnTo>
                      <a:lnTo>
                        <a:pt x="774" y="666"/>
                      </a:lnTo>
                      <a:lnTo>
                        <a:pt x="750" y="678"/>
                      </a:lnTo>
                      <a:lnTo>
                        <a:pt x="750" y="696"/>
                      </a:lnTo>
                      <a:lnTo>
                        <a:pt x="720" y="726"/>
                      </a:lnTo>
                      <a:lnTo>
                        <a:pt x="702" y="732"/>
                      </a:lnTo>
                      <a:lnTo>
                        <a:pt x="690" y="744"/>
                      </a:lnTo>
                      <a:lnTo>
                        <a:pt x="666" y="756"/>
                      </a:lnTo>
                      <a:lnTo>
                        <a:pt x="630" y="762"/>
                      </a:lnTo>
                      <a:lnTo>
                        <a:pt x="600" y="768"/>
                      </a:lnTo>
                      <a:lnTo>
                        <a:pt x="588" y="768"/>
                      </a:lnTo>
                      <a:lnTo>
                        <a:pt x="534" y="762"/>
                      </a:lnTo>
                      <a:lnTo>
                        <a:pt x="492" y="780"/>
                      </a:lnTo>
                      <a:lnTo>
                        <a:pt x="438" y="786"/>
                      </a:lnTo>
                      <a:lnTo>
                        <a:pt x="432" y="798"/>
                      </a:lnTo>
                      <a:lnTo>
                        <a:pt x="414" y="798"/>
                      </a:lnTo>
                      <a:lnTo>
                        <a:pt x="402" y="804"/>
                      </a:lnTo>
                      <a:lnTo>
                        <a:pt x="396" y="810"/>
                      </a:lnTo>
                      <a:lnTo>
                        <a:pt x="384" y="816"/>
                      </a:lnTo>
                      <a:lnTo>
                        <a:pt x="372" y="828"/>
                      </a:lnTo>
                      <a:lnTo>
                        <a:pt x="342" y="828"/>
                      </a:lnTo>
                      <a:lnTo>
                        <a:pt x="324" y="834"/>
                      </a:lnTo>
                      <a:lnTo>
                        <a:pt x="312" y="840"/>
                      </a:lnTo>
                      <a:lnTo>
                        <a:pt x="306" y="852"/>
                      </a:lnTo>
                      <a:lnTo>
                        <a:pt x="294" y="858"/>
                      </a:lnTo>
                      <a:lnTo>
                        <a:pt x="288" y="870"/>
                      </a:lnTo>
                      <a:lnTo>
                        <a:pt x="282" y="876"/>
                      </a:lnTo>
                      <a:lnTo>
                        <a:pt x="282" y="882"/>
                      </a:lnTo>
                      <a:lnTo>
                        <a:pt x="276" y="882"/>
                      </a:lnTo>
                      <a:lnTo>
                        <a:pt x="270" y="888"/>
                      </a:lnTo>
                      <a:lnTo>
                        <a:pt x="252" y="888"/>
                      </a:lnTo>
                      <a:lnTo>
                        <a:pt x="240" y="894"/>
                      </a:lnTo>
                      <a:lnTo>
                        <a:pt x="228" y="894"/>
                      </a:lnTo>
                      <a:lnTo>
                        <a:pt x="216" y="900"/>
                      </a:lnTo>
                      <a:lnTo>
                        <a:pt x="210" y="906"/>
                      </a:lnTo>
                      <a:lnTo>
                        <a:pt x="198" y="912"/>
                      </a:lnTo>
                      <a:lnTo>
                        <a:pt x="192" y="930"/>
                      </a:lnTo>
                      <a:lnTo>
                        <a:pt x="150" y="972"/>
                      </a:lnTo>
                      <a:lnTo>
                        <a:pt x="150" y="978"/>
                      </a:lnTo>
                      <a:lnTo>
                        <a:pt x="162" y="912"/>
                      </a:lnTo>
                      <a:lnTo>
                        <a:pt x="144" y="918"/>
                      </a:lnTo>
                      <a:lnTo>
                        <a:pt x="120" y="978"/>
                      </a:lnTo>
                      <a:lnTo>
                        <a:pt x="90" y="1038"/>
                      </a:lnTo>
                      <a:lnTo>
                        <a:pt x="90" y="1056"/>
                      </a:lnTo>
                      <a:lnTo>
                        <a:pt x="96" y="1062"/>
                      </a:lnTo>
                      <a:lnTo>
                        <a:pt x="108" y="1068"/>
                      </a:lnTo>
                      <a:lnTo>
                        <a:pt x="114" y="1068"/>
                      </a:lnTo>
                      <a:lnTo>
                        <a:pt x="108" y="1080"/>
                      </a:lnTo>
                      <a:lnTo>
                        <a:pt x="96" y="1086"/>
                      </a:lnTo>
                      <a:lnTo>
                        <a:pt x="90" y="1098"/>
                      </a:lnTo>
                      <a:lnTo>
                        <a:pt x="66" y="1122"/>
                      </a:lnTo>
                      <a:lnTo>
                        <a:pt x="66" y="1134"/>
                      </a:lnTo>
                      <a:lnTo>
                        <a:pt x="72" y="1152"/>
                      </a:lnTo>
                      <a:lnTo>
                        <a:pt x="72" y="1164"/>
                      </a:lnTo>
                      <a:lnTo>
                        <a:pt x="84" y="1188"/>
                      </a:lnTo>
                      <a:lnTo>
                        <a:pt x="84" y="1200"/>
                      </a:lnTo>
                      <a:lnTo>
                        <a:pt x="102" y="1236"/>
                      </a:lnTo>
                      <a:lnTo>
                        <a:pt x="108" y="1254"/>
                      </a:lnTo>
                      <a:lnTo>
                        <a:pt x="114" y="1266"/>
                      </a:lnTo>
                      <a:lnTo>
                        <a:pt x="114" y="1278"/>
                      </a:lnTo>
                      <a:lnTo>
                        <a:pt x="108" y="1278"/>
                      </a:lnTo>
                      <a:lnTo>
                        <a:pt x="96" y="1266"/>
                      </a:lnTo>
                      <a:lnTo>
                        <a:pt x="90" y="1254"/>
                      </a:lnTo>
                      <a:lnTo>
                        <a:pt x="72" y="1236"/>
                      </a:lnTo>
                      <a:lnTo>
                        <a:pt x="66" y="1224"/>
                      </a:lnTo>
                      <a:lnTo>
                        <a:pt x="48" y="1218"/>
                      </a:lnTo>
                      <a:lnTo>
                        <a:pt x="66" y="1266"/>
                      </a:lnTo>
                      <a:lnTo>
                        <a:pt x="30" y="1236"/>
                      </a:lnTo>
                      <a:lnTo>
                        <a:pt x="30" y="1290"/>
                      </a:lnTo>
                      <a:lnTo>
                        <a:pt x="60" y="1350"/>
                      </a:lnTo>
                      <a:lnTo>
                        <a:pt x="66" y="1356"/>
                      </a:lnTo>
                      <a:lnTo>
                        <a:pt x="66" y="1368"/>
                      </a:lnTo>
                      <a:lnTo>
                        <a:pt x="60" y="1374"/>
                      </a:lnTo>
                      <a:lnTo>
                        <a:pt x="54" y="1386"/>
                      </a:lnTo>
                      <a:lnTo>
                        <a:pt x="54" y="1398"/>
                      </a:lnTo>
                      <a:lnTo>
                        <a:pt x="48" y="1410"/>
                      </a:lnTo>
                      <a:lnTo>
                        <a:pt x="54" y="1416"/>
                      </a:lnTo>
                      <a:lnTo>
                        <a:pt x="60" y="1428"/>
                      </a:lnTo>
                      <a:lnTo>
                        <a:pt x="78" y="1446"/>
                      </a:lnTo>
                      <a:lnTo>
                        <a:pt x="84" y="1458"/>
                      </a:lnTo>
                      <a:lnTo>
                        <a:pt x="90" y="1464"/>
                      </a:lnTo>
                      <a:lnTo>
                        <a:pt x="96" y="1476"/>
                      </a:lnTo>
                      <a:lnTo>
                        <a:pt x="96" y="1506"/>
                      </a:lnTo>
                      <a:lnTo>
                        <a:pt x="90" y="1518"/>
                      </a:lnTo>
                      <a:lnTo>
                        <a:pt x="84" y="1524"/>
                      </a:lnTo>
                      <a:lnTo>
                        <a:pt x="90" y="1542"/>
                      </a:lnTo>
                      <a:lnTo>
                        <a:pt x="90" y="1554"/>
                      </a:lnTo>
                      <a:lnTo>
                        <a:pt x="96" y="1572"/>
                      </a:lnTo>
                      <a:lnTo>
                        <a:pt x="96" y="1590"/>
                      </a:lnTo>
                      <a:lnTo>
                        <a:pt x="102" y="1596"/>
                      </a:lnTo>
                      <a:lnTo>
                        <a:pt x="102" y="1602"/>
                      </a:lnTo>
                      <a:lnTo>
                        <a:pt x="96" y="1602"/>
                      </a:lnTo>
                      <a:lnTo>
                        <a:pt x="78" y="1620"/>
                      </a:lnTo>
                      <a:lnTo>
                        <a:pt x="84" y="1626"/>
                      </a:lnTo>
                      <a:lnTo>
                        <a:pt x="84" y="1638"/>
                      </a:lnTo>
                      <a:lnTo>
                        <a:pt x="90" y="1650"/>
                      </a:lnTo>
                      <a:lnTo>
                        <a:pt x="90" y="1662"/>
                      </a:lnTo>
                      <a:lnTo>
                        <a:pt x="96" y="1668"/>
                      </a:lnTo>
                      <a:lnTo>
                        <a:pt x="96" y="1674"/>
                      </a:lnTo>
                      <a:lnTo>
                        <a:pt x="102" y="1674"/>
                      </a:lnTo>
                      <a:lnTo>
                        <a:pt x="108" y="1680"/>
                      </a:lnTo>
                      <a:lnTo>
                        <a:pt x="126" y="1716"/>
                      </a:lnTo>
                      <a:lnTo>
                        <a:pt x="126" y="1728"/>
                      </a:lnTo>
                      <a:lnTo>
                        <a:pt x="108" y="1764"/>
                      </a:lnTo>
                      <a:lnTo>
                        <a:pt x="90" y="1782"/>
                      </a:lnTo>
                      <a:lnTo>
                        <a:pt x="90" y="1824"/>
                      </a:lnTo>
                      <a:lnTo>
                        <a:pt x="84" y="1842"/>
                      </a:lnTo>
                      <a:lnTo>
                        <a:pt x="60" y="1866"/>
                      </a:lnTo>
                      <a:lnTo>
                        <a:pt x="42" y="1866"/>
                      </a:lnTo>
                      <a:lnTo>
                        <a:pt x="30" y="1872"/>
                      </a:lnTo>
                      <a:lnTo>
                        <a:pt x="18" y="1866"/>
                      </a:lnTo>
                      <a:lnTo>
                        <a:pt x="6" y="1866"/>
                      </a:lnTo>
                      <a:lnTo>
                        <a:pt x="0" y="1920"/>
                      </a:lnTo>
                      <a:lnTo>
                        <a:pt x="12" y="1920"/>
                      </a:lnTo>
                      <a:lnTo>
                        <a:pt x="24" y="1926"/>
                      </a:lnTo>
                      <a:lnTo>
                        <a:pt x="42" y="1926"/>
                      </a:lnTo>
                      <a:lnTo>
                        <a:pt x="54" y="1932"/>
                      </a:lnTo>
                      <a:lnTo>
                        <a:pt x="72" y="1950"/>
                      </a:lnTo>
                      <a:lnTo>
                        <a:pt x="78" y="1962"/>
                      </a:lnTo>
                      <a:lnTo>
                        <a:pt x="108" y="1956"/>
                      </a:lnTo>
                      <a:lnTo>
                        <a:pt x="114" y="1968"/>
                      </a:lnTo>
                      <a:lnTo>
                        <a:pt x="138" y="1980"/>
                      </a:lnTo>
                      <a:lnTo>
                        <a:pt x="174" y="1980"/>
                      </a:lnTo>
                      <a:lnTo>
                        <a:pt x="210" y="1968"/>
                      </a:lnTo>
                      <a:lnTo>
                        <a:pt x="234" y="1968"/>
                      </a:lnTo>
                      <a:lnTo>
                        <a:pt x="234" y="1950"/>
                      </a:lnTo>
                      <a:lnTo>
                        <a:pt x="228" y="1944"/>
                      </a:lnTo>
                      <a:lnTo>
                        <a:pt x="264" y="1950"/>
                      </a:lnTo>
                      <a:lnTo>
                        <a:pt x="276" y="1932"/>
                      </a:lnTo>
                      <a:lnTo>
                        <a:pt x="318" y="1926"/>
                      </a:lnTo>
                      <a:lnTo>
                        <a:pt x="354" y="1890"/>
                      </a:lnTo>
                      <a:lnTo>
                        <a:pt x="366" y="1884"/>
                      </a:lnTo>
                      <a:lnTo>
                        <a:pt x="372" y="1884"/>
                      </a:lnTo>
                      <a:lnTo>
                        <a:pt x="420" y="1908"/>
                      </a:lnTo>
                      <a:lnTo>
                        <a:pt x="426" y="1902"/>
                      </a:lnTo>
                      <a:lnTo>
                        <a:pt x="474" y="1878"/>
                      </a:lnTo>
                      <a:lnTo>
                        <a:pt x="480" y="1872"/>
                      </a:lnTo>
                      <a:lnTo>
                        <a:pt x="486" y="1872"/>
                      </a:lnTo>
                      <a:lnTo>
                        <a:pt x="498" y="1878"/>
                      </a:lnTo>
                      <a:lnTo>
                        <a:pt x="504" y="1884"/>
                      </a:lnTo>
                      <a:lnTo>
                        <a:pt x="516" y="1884"/>
                      </a:lnTo>
                      <a:lnTo>
                        <a:pt x="528" y="1890"/>
                      </a:lnTo>
                      <a:lnTo>
                        <a:pt x="534" y="1890"/>
                      </a:lnTo>
                      <a:lnTo>
                        <a:pt x="552" y="1884"/>
                      </a:lnTo>
                      <a:lnTo>
                        <a:pt x="576" y="1872"/>
                      </a:lnTo>
                      <a:lnTo>
                        <a:pt x="582" y="1872"/>
                      </a:lnTo>
                      <a:lnTo>
                        <a:pt x="594" y="1878"/>
                      </a:lnTo>
                      <a:lnTo>
                        <a:pt x="606" y="1878"/>
                      </a:lnTo>
                      <a:lnTo>
                        <a:pt x="624" y="1884"/>
                      </a:lnTo>
                      <a:lnTo>
                        <a:pt x="636" y="1884"/>
                      </a:lnTo>
                      <a:lnTo>
                        <a:pt x="648" y="1878"/>
                      </a:lnTo>
                      <a:lnTo>
                        <a:pt x="654" y="1872"/>
                      </a:lnTo>
                      <a:lnTo>
                        <a:pt x="654" y="1848"/>
                      </a:lnTo>
                      <a:lnTo>
                        <a:pt x="666" y="1848"/>
                      </a:lnTo>
                      <a:lnTo>
                        <a:pt x="672" y="1842"/>
                      </a:lnTo>
                      <a:lnTo>
                        <a:pt x="678" y="1842"/>
                      </a:lnTo>
                      <a:lnTo>
                        <a:pt x="684" y="1836"/>
                      </a:lnTo>
                      <a:lnTo>
                        <a:pt x="690" y="1824"/>
                      </a:lnTo>
                      <a:lnTo>
                        <a:pt x="702" y="1788"/>
                      </a:lnTo>
                      <a:lnTo>
                        <a:pt x="714" y="1776"/>
                      </a:lnTo>
                      <a:lnTo>
                        <a:pt x="726" y="1770"/>
                      </a:lnTo>
                      <a:lnTo>
                        <a:pt x="744" y="1764"/>
                      </a:lnTo>
                      <a:lnTo>
                        <a:pt x="756" y="1764"/>
                      </a:lnTo>
                      <a:lnTo>
                        <a:pt x="774" y="1770"/>
                      </a:lnTo>
                      <a:lnTo>
                        <a:pt x="798" y="1770"/>
                      </a:lnTo>
                      <a:lnTo>
                        <a:pt x="822" y="1758"/>
                      </a:lnTo>
                      <a:lnTo>
                        <a:pt x="840" y="1752"/>
                      </a:lnTo>
                      <a:lnTo>
                        <a:pt x="858" y="1740"/>
                      </a:lnTo>
                      <a:lnTo>
                        <a:pt x="876" y="1734"/>
                      </a:lnTo>
                      <a:lnTo>
                        <a:pt x="912" y="1734"/>
                      </a:lnTo>
                      <a:lnTo>
                        <a:pt x="918" y="1740"/>
                      </a:lnTo>
                      <a:lnTo>
                        <a:pt x="930" y="1740"/>
                      </a:lnTo>
                      <a:lnTo>
                        <a:pt x="942" y="1746"/>
                      </a:lnTo>
                      <a:lnTo>
                        <a:pt x="972" y="1740"/>
                      </a:lnTo>
                      <a:lnTo>
                        <a:pt x="1044" y="1704"/>
                      </a:lnTo>
                      <a:lnTo>
                        <a:pt x="1074" y="1692"/>
                      </a:lnTo>
                      <a:lnTo>
                        <a:pt x="1098" y="1686"/>
                      </a:lnTo>
                      <a:lnTo>
                        <a:pt x="1140" y="1680"/>
                      </a:lnTo>
                      <a:lnTo>
                        <a:pt x="1176" y="1674"/>
                      </a:lnTo>
                      <a:lnTo>
                        <a:pt x="1224" y="1674"/>
                      </a:lnTo>
                      <a:lnTo>
                        <a:pt x="1236" y="1662"/>
                      </a:lnTo>
                      <a:lnTo>
                        <a:pt x="1254" y="1680"/>
                      </a:lnTo>
                      <a:lnTo>
                        <a:pt x="1266" y="1686"/>
                      </a:lnTo>
                      <a:lnTo>
                        <a:pt x="1278" y="1698"/>
                      </a:lnTo>
                      <a:lnTo>
                        <a:pt x="1302" y="1710"/>
                      </a:lnTo>
                      <a:lnTo>
                        <a:pt x="1320" y="1716"/>
                      </a:lnTo>
                      <a:lnTo>
                        <a:pt x="1332" y="1716"/>
                      </a:lnTo>
                      <a:lnTo>
                        <a:pt x="1338" y="1710"/>
                      </a:lnTo>
                      <a:lnTo>
                        <a:pt x="1338" y="1716"/>
                      </a:lnTo>
                      <a:lnTo>
                        <a:pt x="1344" y="1722"/>
                      </a:lnTo>
                      <a:lnTo>
                        <a:pt x="1350" y="1734"/>
                      </a:lnTo>
                      <a:lnTo>
                        <a:pt x="1356" y="1740"/>
                      </a:lnTo>
                      <a:lnTo>
                        <a:pt x="1374" y="1740"/>
                      </a:lnTo>
                      <a:lnTo>
                        <a:pt x="1380" y="1734"/>
                      </a:lnTo>
                      <a:lnTo>
                        <a:pt x="1380" y="1752"/>
                      </a:lnTo>
                      <a:lnTo>
                        <a:pt x="1392" y="1752"/>
                      </a:lnTo>
                      <a:lnTo>
                        <a:pt x="1398" y="1758"/>
                      </a:lnTo>
                      <a:lnTo>
                        <a:pt x="1398" y="1770"/>
                      </a:lnTo>
                      <a:lnTo>
                        <a:pt x="1386" y="1794"/>
                      </a:lnTo>
                      <a:lnTo>
                        <a:pt x="1380" y="1800"/>
                      </a:lnTo>
                      <a:lnTo>
                        <a:pt x="1374" y="1812"/>
                      </a:lnTo>
                      <a:lnTo>
                        <a:pt x="1392" y="1842"/>
                      </a:lnTo>
                      <a:lnTo>
                        <a:pt x="1410" y="1830"/>
                      </a:lnTo>
                      <a:lnTo>
                        <a:pt x="1428" y="1866"/>
                      </a:lnTo>
                      <a:lnTo>
                        <a:pt x="1428" y="1872"/>
                      </a:lnTo>
                      <a:lnTo>
                        <a:pt x="1434" y="1878"/>
                      </a:lnTo>
                      <a:lnTo>
                        <a:pt x="1434" y="1902"/>
                      </a:lnTo>
                      <a:lnTo>
                        <a:pt x="1440" y="1914"/>
                      </a:lnTo>
                      <a:lnTo>
                        <a:pt x="1440" y="1926"/>
                      </a:lnTo>
                      <a:lnTo>
                        <a:pt x="1422" y="1926"/>
                      </a:lnTo>
                      <a:lnTo>
                        <a:pt x="1410" y="1920"/>
                      </a:lnTo>
                      <a:lnTo>
                        <a:pt x="1404" y="1920"/>
                      </a:lnTo>
                      <a:lnTo>
                        <a:pt x="1410" y="1956"/>
                      </a:lnTo>
                      <a:lnTo>
                        <a:pt x="1446" y="1956"/>
                      </a:lnTo>
                      <a:lnTo>
                        <a:pt x="1452" y="1962"/>
                      </a:lnTo>
                      <a:lnTo>
                        <a:pt x="1452" y="1968"/>
                      </a:lnTo>
                      <a:lnTo>
                        <a:pt x="1470" y="1968"/>
                      </a:lnTo>
                      <a:lnTo>
                        <a:pt x="1470" y="1956"/>
                      </a:lnTo>
                      <a:lnTo>
                        <a:pt x="1464" y="1938"/>
                      </a:lnTo>
                      <a:lnTo>
                        <a:pt x="1464" y="1926"/>
                      </a:lnTo>
                      <a:lnTo>
                        <a:pt x="1470" y="1914"/>
                      </a:lnTo>
                      <a:lnTo>
                        <a:pt x="1476" y="1908"/>
                      </a:lnTo>
                      <a:lnTo>
                        <a:pt x="1500" y="1896"/>
                      </a:lnTo>
                      <a:lnTo>
                        <a:pt x="1512" y="1896"/>
                      </a:lnTo>
                      <a:lnTo>
                        <a:pt x="1518" y="1890"/>
                      </a:lnTo>
                      <a:lnTo>
                        <a:pt x="1530" y="1884"/>
                      </a:lnTo>
                      <a:lnTo>
                        <a:pt x="1542" y="1872"/>
                      </a:lnTo>
                      <a:lnTo>
                        <a:pt x="1548" y="1860"/>
                      </a:lnTo>
                      <a:lnTo>
                        <a:pt x="1566" y="1842"/>
                      </a:lnTo>
                      <a:lnTo>
                        <a:pt x="1566" y="1836"/>
                      </a:lnTo>
                      <a:lnTo>
                        <a:pt x="1590" y="1842"/>
                      </a:lnTo>
                      <a:lnTo>
                        <a:pt x="1608" y="1788"/>
                      </a:lnTo>
                      <a:lnTo>
                        <a:pt x="1638" y="1788"/>
                      </a:lnTo>
                      <a:lnTo>
                        <a:pt x="1650" y="1782"/>
                      </a:lnTo>
                      <a:lnTo>
                        <a:pt x="1662" y="1770"/>
                      </a:lnTo>
                      <a:lnTo>
                        <a:pt x="1668" y="1752"/>
                      </a:lnTo>
                      <a:lnTo>
                        <a:pt x="1668" y="1740"/>
                      </a:lnTo>
                      <a:lnTo>
                        <a:pt x="1668" y="1746"/>
                      </a:lnTo>
                      <a:lnTo>
                        <a:pt x="1674" y="1752"/>
                      </a:lnTo>
                      <a:lnTo>
                        <a:pt x="1674" y="1764"/>
                      </a:lnTo>
                      <a:lnTo>
                        <a:pt x="1680" y="1776"/>
                      </a:lnTo>
                      <a:lnTo>
                        <a:pt x="1680" y="1782"/>
                      </a:lnTo>
                      <a:lnTo>
                        <a:pt x="1668" y="1794"/>
                      </a:lnTo>
                      <a:lnTo>
                        <a:pt x="1662" y="1806"/>
                      </a:lnTo>
                      <a:lnTo>
                        <a:pt x="1650" y="1812"/>
                      </a:lnTo>
                      <a:lnTo>
                        <a:pt x="1644" y="1818"/>
                      </a:lnTo>
                      <a:lnTo>
                        <a:pt x="1620" y="1818"/>
                      </a:lnTo>
                      <a:lnTo>
                        <a:pt x="1614" y="1830"/>
                      </a:lnTo>
                      <a:lnTo>
                        <a:pt x="1632" y="1866"/>
                      </a:lnTo>
                      <a:lnTo>
                        <a:pt x="1620" y="1866"/>
                      </a:lnTo>
                      <a:lnTo>
                        <a:pt x="1614" y="1872"/>
                      </a:lnTo>
                      <a:lnTo>
                        <a:pt x="1602" y="1878"/>
                      </a:lnTo>
                      <a:lnTo>
                        <a:pt x="1566" y="1914"/>
                      </a:lnTo>
                      <a:lnTo>
                        <a:pt x="1566" y="1926"/>
                      </a:lnTo>
                      <a:lnTo>
                        <a:pt x="1560" y="1932"/>
                      </a:lnTo>
                      <a:lnTo>
                        <a:pt x="1554" y="1944"/>
                      </a:lnTo>
                      <a:lnTo>
                        <a:pt x="1542" y="1956"/>
                      </a:lnTo>
                      <a:lnTo>
                        <a:pt x="1518" y="1968"/>
                      </a:lnTo>
                      <a:lnTo>
                        <a:pt x="1512" y="1974"/>
                      </a:lnTo>
                      <a:lnTo>
                        <a:pt x="1512" y="1980"/>
                      </a:lnTo>
                      <a:lnTo>
                        <a:pt x="1518" y="1986"/>
                      </a:lnTo>
                      <a:lnTo>
                        <a:pt x="1548" y="1986"/>
                      </a:lnTo>
                      <a:lnTo>
                        <a:pt x="1560" y="1980"/>
                      </a:lnTo>
                      <a:lnTo>
                        <a:pt x="1572" y="1980"/>
                      </a:lnTo>
                      <a:lnTo>
                        <a:pt x="1584" y="1968"/>
                      </a:lnTo>
                      <a:lnTo>
                        <a:pt x="1602" y="1932"/>
                      </a:lnTo>
                      <a:lnTo>
                        <a:pt x="1608" y="1926"/>
                      </a:lnTo>
                      <a:lnTo>
                        <a:pt x="1614" y="1914"/>
                      </a:lnTo>
                      <a:lnTo>
                        <a:pt x="1626" y="1908"/>
                      </a:lnTo>
                      <a:lnTo>
                        <a:pt x="1632" y="1902"/>
                      </a:lnTo>
                      <a:lnTo>
                        <a:pt x="1632" y="1920"/>
                      </a:lnTo>
                      <a:lnTo>
                        <a:pt x="1638" y="1932"/>
                      </a:lnTo>
                      <a:lnTo>
                        <a:pt x="1638" y="1956"/>
                      </a:lnTo>
                      <a:lnTo>
                        <a:pt x="1626" y="1968"/>
                      </a:lnTo>
                      <a:lnTo>
                        <a:pt x="1614" y="1974"/>
                      </a:lnTo>
                      <a:lnTo>
                        <a:pt x="1602" y="1986"/>
                      </a:lnTo>
                      <a:lnTo>
                        <a:pt x="1602" y="2004"/>
                      </a:lnTo>
                      <a:lnTo>
                        <a:pt x="1608" y="2010"/>
                      </a:lnTo>
                      <a:lnTo>
                        <a:pt x="1614" y="2010"/>
                      </a:lnTo>
                      <a:lnTo>
                        <a:pt x="1632" y="2016"/>
                      </a:lnTo>
                      <a:lnTo>
                        <a:pt x="1662" y="2016"/>
                      </a:lnTo>
                      <a:lnTo>
                        <a:pt x="1668" y="2028"/>
                      </a:lnTo>
                      <a:lnTo>
                        <a:pt x="1644" y="2052"/>
                      </a:lnTo>
                      <a:lnTo>
                        <a:pt x="1644" y="2058"/>
                      </a:lnTo>
                      <a:lnTo>
                        <a:pt x="1650" y="2064"/>
                      </a:lnTo>
                      <a:lnTo>
                        <a:pt x="1668" y="2100"/>
                      </a:lnTo>
                      <a:lnTo>
                        <a:pt x="1674" y="2106"/>
                      </a:lnTo>
                      <a:lnTo>
                        <a:pt x="1674" y="2118"/>
                      </a:lnTo>
                      <a:lnTo>
                        <a:pt x="1626" y="2166"/>
                      </a:lnTo>
                      <a:lnTo>
                        <a:pt x="1626" y="2178"/>
                      </a:lnTo>
                      <a:lnTo>
                        <a:pt x="1638" y="2190"/>
                      </a:lnTo>
                      <a:lnTo>
                        <a:pt x="1644" y="2202"/>
                      </a:lnTo>
                      <a:lnTo>
                        <a:pt x="1668" y="2214"/>
                      </a:lnTo>
                      <a:lnTo>
                        <a:pt x="1680" y="2226"/>
                      </a:lnTo>
                      <a:lnTo>
                        <a:pt x="1692" y="2232"/>
                      </a:lnTo>
                      <a:lnTo>
                        <a:pt x="1716" y="2256"/>
                      </a:lnTo>
                      <a:lnTo>
                        <a:pt x="1728" y="2262"/>
                      </a:lnTo>
                      <a:lnTo>
                        <a:pt x="1800" y="2262"/>
                      </a:lnTo>
                      <a:lnTo>
                        <a:pt x="1824" y="2286"/>
                      </a:lnTo>
                      <a:lnTo>
                        <a:pt x="1842" y="2292"/>
                      </a:lnTo>
                      <a:lnTo>
                        <a:pt x="1872" y="2286"/>
                      </a:lnTo>
                      <a:lnTo>
                        <a:pt x="1902" y="2274"/>
                      </a:lnTo>
                      <a:lnTo>
                        <a:pt x="1932" y="2256"/>
                      </a:lnTo>
                      <a:lnTo>
                        <a:pt x="1944" y="2250"/>
                      </a:lnTo>
                      <a:lnTo>
                        <a:pt x="1944" y="2226"/>
                      </a:lnTo>
                      <a:lnTo>
                        <a:pt x="1956" y="2214"/>
                      </a:lnTo>
                      <a:lnTo>
                        <a:pt x="1962" y="2214"/>
                      </a:lnTo>
                      <a:lnTo>
                        <a:pt x="1974" y="2226"/>
                      </a:lnTo>
                      <a:lnTo>
                        <a:pt x="1974" y="2256"/>
                      </a:lnTo>
                      <a:lnTo>
                        <a:pt x="1992" y="2256"/>
                      </a:lnTo>
                      <a:lnTo>
                        <a:pt x="1980" y="2280"/>
                      </a:lnTo>
                      <a:lnTo>
                        <a:pt x="1998" y="2280"/>
                      </a:lnTo>
                      <a:lnTo>
                        <a:pt x="1998" y="2292"/>
                      </a:lnTo>
                      <a:lnTo>
                        <a:pt x="2004" y="2298"/>
                      </a:lnTo>
                      <a:lnTo>
                        <a:pt x="2010" y="2310"/>
                      </a:lnTo>
                      <a:lnTo>
                        <a:pt x="2016" y="2316"/>
                      </a:lnTo>
                      <a:lnTo>
                        <a:pt x="2028" y="2316"/>
                      </a:lnTo>
                      <a:lnTo>
                        <a:pt x="2040" y="2304"/>
                      </a:lnTo>
                      <a:lnTo>
                        <a:pt x="2046" y="2304"/>
                      </a:lnTo>
                      <a:lnTo>
                        <a:pt x="2052" y="2298"/>
                      </a:lnTo>
                      <a:lnTo>
                        <a:pt x="2070" y="2292"/>
                      </a:lnTo>
                      <a:lnTo>
                        <a:pt x="2082" y="2286"/>
                      </a:lnTo>
                      <a:lnTo>
                        <a:pt x="2088" y="2280"/>
                      </a:lnTo>
                      <a:lnTo>
                        <a:pt x="2100" y="2274"/>
                      </a:lnTo>
                      <a:lnTo>
                        <a:pt x="2124" y="2250"/>
                      </a:lnTo>
                      <a:lnTo>
                        <a:pt x="2136" y="2244"/>
                      </a:lnTo>
                      <a:lnTo>
                        <a:pt x="2148" y="2232"/>
                      </a:lnTo>
                      <a:lnTo>
                        <a:pt x="2160" y="2226"/>
                      </a:lnTo>
                      <a:lnTo>
                        <a:pt x="2154" y="2214"/>
                      </a:lnTo>
                      <a:lnTo>
                        <a:pt x="2190" y="2202"/>
                      </a:lnTo>
                      <a:lnTo>
                        <a:pt x="2202" y="2214"/>
                      </a:lnTo>
                      <a:lnTo>
                        <a:pt x="2220" y="2214"/>
                      </a:lnTo>
                      <a:lnTo>
                        <a:pt x="2256" y="2208"/>
                      </a:lnTo>
                      <a:lnTo>
                        <a:pt x="2298" y="2196"/>
                      </a:lnTo>
                      <a:lnTo>
                        <a:pt x="2316" y="2178"/>
                      </a:lnTo>
                      <a:lnTo>
                        <a:pt x="2328" y="2148"/>
                      </a:lnTo>
                      <a:lnTo>
                        <a:pt x="2334" y="2118"/>
                      </a:lnTo>
                      <a:lnTo>
                        <a:pt x="2340" y="2100"/>
                      </a:lnTo>
                      <a:lnTo>
                        <a:pt x="2346" y="2088"/>
                      </a:lnTo>
                      <a:lnTo>
                        <a:pt x="2376" y="2058"/>
                      </a:lnTo>
                      <a:lnTo>
                        <a:pt x="2382" y="2058"/>
                      </a:lnTo>
                      <a:lnTo>
                        <a:pt x="2382" y="2034"/>
                      </a:lnTo>
                      <a:lnTo>
                        <a:pt x="2388" y="2034"/>
                      </a:lnTo>
                      <a:lnTo>
                        <a:pt x="2394" y="2028"/>
                      </a:lnTo>
                      <a:lnTo>
                        <a:pt x="2406" y="2022"/>
                      </a:lnTo>
                      <a:lnTo>
                        <a:pt x="2418" y="2010"/>
                      </a:lnTo>
                      <a:lnTo>
                        <a:pt x="2424" y="1998"/>
                      </a:lnTo>
                      <a:lnTo>
                        <a:pt x="2442" y="1980"/>
                      </a:lnTo>
                      <a:lnTo>
                        <a:pt x="2442" y="1956"/>
                      </a:lnTo>
                      <a:lnTo>
                        <a:pt x="2448" y="1944"/>
                      </a:lnTo>
                      <a:lnTo>
                        <a:pt x="2454" y="1926"/>
                      </a:lnTo>
                      <a:lnTo>
                        <a:pt x="2460" y="1914"/>
                      </a:lnTo>
                      <a:lnTo>
                        <a:pt x="2490" y="1884"/>
                      </a:lnTo>
                      <a:lnTo>
                        <a:pt x="2502" y="1866"/>
                      </a:lnTo>
                      <a:lnTo>
                        <a:pt x="2526" y="1842"/>
                      </a:lnTo>
                      <a:lnTo>
                        <a:pt x="2538" y="1836"/>
                      </a:lnTo>
                      <a:lnTo>
                        <a:pt x="2550" y="1824"/>
                      </a:lnTo>
                      <a:lnTo>
                        <a:pt x="2556" y="1812"/>
                      </a:lnTo>
                      <a:lnTo>
                        <a:pt x="2556" y="1800"/>
                      </a:lnTo>
                      <a:lnTo>
                        <a:pt x="2562" y="1788"/>
                      </a:lnTo>
                      <a:lnTo>
                        <a:pt x="2562" y="1782"/>
                      </a:lnTo>
                      <a:lnTo>
                        <a:pt x="2586" y="1782"/>
                      </a:lnTo>
                      <a:lnTo>
                        <a:pt x="2610" y="1770"/>
                      </a:lnTo>
                      <a:lnTo>
                        <a:pt x="2622" y="1752"/>
                      </a:lnTo>
                      <a:lnTo>
                        <a:pt x="2646" y="1728"/>
                      </a:lnTo>
                      <a:lnTo>
                        <a:pt x="2670" y="1698"/>
                      </a:lnTo>
                      <a:lnTo>
                        <a:pt x="2688" y="1674"/>
                      </a:lnTo>
                      <a:lnTo>
                        <a:pt x="2700" y="1662"/>
                      </a:lnTo>
                      <a:lnTo>
                        <a:pt x="2700" y="1656"/>
                      </a:lnTo>
                      <a:lnTo>
                        <a:pt x="2706" y="1638"/>
                      </a:lnTo>
                      <a:lnTo>
                        <a:pt x="2706" y="1614"/>
                      </a:lnTo>
                      <a:lnTo>
                        <a:pt x="2712" y="1596"/>
                      </a:lnTo>
                      <a:lnTo>
                        <a:pt x="2718" y="1590"/>
                      </a:lnTo>
                      <a:lnTo>
                        <a:pt x="2730" y="1572"/>
                      </a:lnTo>
                      <a:lnTo>
                        <a:pt x="2754" y="1542"/>
                      </a:lnTo>
                      <a:lnTo>
                        <a:pt x="2772" y="1494"/>
                      </a:lnTo>
                      <a:lnTo>
                        <a:pt x="2796" y="1458"/>
                      </a:lnTo>
                      <a:lnTo>
                        <a:pt x="2808" y="1428"/>
                      </a:lnTo>
                      <a:lnTo>
                        <a:pt x="2814" y="1416"/>
                      </a:lnTo>
                      <a:lnTo>
                        <a:pt x="2814" y="1386"/>
                      </a:lnTo>
                      <a:lnTo>
                        <a:pt x="2802" y="1362"/>
                      </a:lnTo>
                      <a:lnTo>
                        <a:pt x="2820" y="1308"/>
                      </a:lnTo>
                      <a:lnTo>
                        <a:pt x="2832" y="1290"/>
                      </a:lnTo>
                      <a:lnTo>
                        <a:pt x="2838" y="1266"/>
                      </a:lnTo>
                      <a:lnTo>
                        <a:pt x="2838" y="1224"/>
                      </a:lnTo>
                      <a:lnTo>
                        <a:pt x="2832" y="1194"/>
                      </a:lnTo>
                      <a:lnTo>
                        <a:pt x="2832" y="1176"/>
                      </a:lnTo>
                      <a:lnTo>
                        <a:pt x="2802" y="1164"/>
                      </a:lnTo>
                      <a:close/>
                      <a:moveTo>
                        <a:pt x="2016" y="2436"/>
                      </a:moveTo>
                      <a:lnTo>
                        <a:pt x="2022" y="2442"/>
                      </a:lnTo>
                      <a:lnTo>
                        <a:pt x="2028" y="2442"/>
                      </a:lnTo>
                      <a:lnTo>
                        <a:pt x="2040" y="2436"/>
                      </a:lnTo>
                      <a:lnTo>
                        <a:pt x="2046" y="2430"/>
                      </a:lnTo>
                      <a:lnTo>
                        <a:pt x="2034" y="2418"/>
                      </a:lnTo>
                      <a:lnTo>
                        <a:pt x="2016" y="2436"/>
                      </a:lnTo>
                      <a:close/>
                      <a:moveTo>
                        <a:pt x="1992" y="2454"/>
                      </a:moveTo>
                      <a:lnTo>
                        <a:pt x="1974" y="2454"/>
                      </a:lnTo>
                      <a:lnTo>
                        <a:pt x="1962" y="2466"/>
                      </a:lnTo>
                      <a:lnTo>
                        <a:pt x="1962" y="2472"/>
                      </a:lnTo>
                      <a:lnTo>
                        <a:pt x="1962" y="2460"/>
                      </a:lnTo>
                      <a:lnTo>
                        <a:pt x="1938" y="2460"/>
                      </a:lnTo>
                      <a:lnTo>
                        <a:pt x="1926" y="2466"/>
                      </a:lnTo>
                      <a:lnTo>
                        <a:pt x="1914" y="2466"/>
                      </a:lnTo>
                      <a:lnTo>
                        <a:pt x="1908" y="2478"/>
                      </a:lnTo>
                      <a:lnTo>
                        <a:pt x="1890" y="2460"/>
                      </a:lnTo>
                      <a:lnTo>
                        <a:pt x="1854" y="2460"/>
                      </a:lnTo>
                      <a:lnTo>
                        <a:pt x="1830" y="2430"/>
                      </a:lnTo>
                      <a:lnTo>
                        <a:pt x="1824" y="2436"/>
                      </a:lnTo>
                      <a:lnTo>
                        <a:pt x="1818" y="2436"/>
                      </a:lnTo>
                      <a:lnTo>
                        <a:pt x="1812" y="2442"/>
                      </a:lnTo>
                      <a:lnTo>
                        <a:pt x="1806" y="2442"/>
                      </a:lnTo>
                      <a:lnTo>
                        <a:pt x="1776" y="2412"/>
                      </a:lnTo>
                      <a:lnTo>
                        <a:pt x="1776" y="2424"/>
                      </a:lnTo>
                      <a:lnTo>
                        <a:pt x="1782" y="2448"/>
                      </a:lnTo>
                      <a:lnTo>
                        <a:pt x="1782" y="2472"/>
                      </a:lnTo>
                      <a:lnTo>
                        <a:pt x="1776" y="2478"/>
                      </a:lnTo>
                      <a:lnTo>
                        <a:pt x="1776" y="2484"/>
                      </a:lnTo>
                      <a:lnTo>
                        <a:pt x="1770" y="2490"/>
                      </a:lnTo>
                      <a:lnTo>
                        <a:pt x="1770" y="2502"/>
                      </a:lnTo>
                      <a:lnTo>
                        <a:pt x="1776" y="2514"/>
                      </a:lnTo>
                      <a:lnTo>
                        <a:pt x="1776" y="2532"/>
                      </a:lnTo>
                      <a:lnTo>
                        <a:pt x="1764" y="2538"/>
                      </a:lnTo>
                      <a:lnTo>
                        <a:pt x="1758" y="2544"/>
                      </a:lnTo>
                      <a:lnTo>
                        <a:pt x="1752" y="2544"/>
                      </a:lnTo>
                      <a:lnTo>
                        <a:pt x="1740" y="2532"/>
                      </a:lnTo>
                      <a:lnTo>
                        <a:pt x="1740" y="2538"/>
                      </a:lnTo>
                      <a:lnTo>
                        <a:pt x="1734" y="2544"/>
                      </a:lnTo>
                      <a:lnTo>
                        <a:pt x="1734" y="2556"/>
                      </a:lnTo>
                      <a:lnTo>
                        <a:pt x="1728" y="2574"/>
                      </a:lnTo>
                      <a:lnTo>
                        <a:pt x="1728" y="2586"/>
                      </a:lnTo>
                      <a:lnTo>
                        <a:pt x="1740" y="2610"/>
                      </a:lnTo>
                      <a:lnTo>
                        <a:pt x="1740" y="2616"/>
                      </a:lnTo>
                      <a:lnTo>
                        <a:pt x="1746" y="2628"/>
                      </a:lnTo>
                      <a:lnTo>
                        <a:pt x="1770" y="2628"/>
                      </a:lnTo>
                      <a:lnTo>
                        <a:pt x="1752" y="2640"/>
                      </a:lnTo>
                      <a:lnTo>
                        <a:pt x="1758" y="2664"/>
                      </a:lnTo>
                      <a:lnTo>
                        <a:pt x="1770" y="2658"/>
                      </a:lnTo>
                      <a:lnTo>
                        <a:pt x="1776" y="2658"/>
                      </a:lnTo>
                      <a:lnTo>
                        <a:pt x="1782" y="2652"/>
                      </a:lnTo>
                      <a:lnTo>
                        <a:pt x="1794" y="2652"/>
                      </a:lnTo>
                      <a:lnTo>
                        <a:pt x="1800" y="2658"/>
                      </a:lnTo>
                      <a:lnTo>
                        <a:pt x="1818" y="2658"/>
                      </a:lnTo>
                      <a:lnTo>
                        <a:pt x="1830" y="2652"/>
                      </a:lnTo>
                      <a:lnTo>
                        <a:pt x="1836" y="2646"/>
                      </a:lnTo>
                      <a:lnTo>
                        <a:pt x="1842" y="2634"/>
                      </a:lnTo>
                      <a:lnTo>
                        <a:pt x="1854" y="2634"/>
                      </a:lnTo>
                      <a:lnTo>
                        <a:pt x="1860" y="2640"/>
                      </a:lnTo>
                      <a:lnTo>
                        <a:pt x="1860" y="2646"/>
                      </a:lnTo>
                      <a:lnTo>
                        <a:pt x="1848" y="2658"/>
                      </a:lnTo>
                      <a:lnTo>
                        <a:pt x="1866" y="2664"/>
                      </a:lnTo>
                      <a:lnTo>
                        <a:pt x="1884" y="2646"/>
                      </a:lnTo>
                      <a:lnTo>
                        <a:pt x="1890" y="2634"/>
                      </a:lnTo>
                      <a:lnTo>
                        <a:pt x="1902" y="2628"/>
                      </a:lnTo>
                      <a:lnTo>
                        <a:pt x="1908" y="2616"/>
                      </a:lnTo>
                      <a:lnTo>
                        <a:pt x="1920" y="2604"/>
                      </a:lnTo>
                      <a:lnTo>
                        <a:pt x="1914" y="2604"/>
                      </a:lnTo>
                      <a:lnTo>
                        <a:pt x="1902" y="2592"/>
                      </a:lnTo>
                      <a:lnTo>
                        <a:pt x="1920" y="2562"/>
                      </a:lnTo>
                      <a:lnTo>
                        <a:pt x="1950" y="2562"/>
                      </a:lnTo>
                      <a:lnTo>
                        <a:pt x="1962" y="2538"/>
                      </a:lnTo>
                      <a:lnTo>
                        <a:pt x="1962" y="2514"/>
                      </a:lnTo>
                      <a:lnTo>
                        <a:pt x="1968" y="2502"/>
                      </a:lnTo>
                      <a:lnTo>
                        <a:pt x="1980" y="2496"/>
                      </a:lnTo>
                      <a:lnTo>
                        <a:pt x="1986" y="2484"/>
                      </a:lnTo>
                      <a:lnTo>
                        <a:pt x="1992" y="2478"/>
                      </a:lnTo>
                      <a:lnTo>
                        <a:pt x="1998" y="2466"/>
                      </a:lnTo>
                      <a:lnTo>
                        <a:pt x="1998" y="2460"/>
                      </a:lnTo>
                      <a:lnTo>
                        <a:pt x="1992" y="2454"/>
                      </a:lnTo>
                      <a:close/>
                      <a:moveTo>
                        <a:pt x="1902" y="246"/>
                      </a:moveTo>
                      <a:lnTo>
                        <a:pt x="1890" y="258"/>
                      </a:lnTo>
                      <a:lnTo>
                        <a:pt x="1890" y="270"/>
                      </a:lnTo>
                      <a:lnTo>
                        <a:pt x="1884" y="282"/>
                      </a:lnTo>
                      <a:lnTo>
                        <a:pt x="1884" y="294"/>
                      </a:lnTo>
                      <a:lnTo>
                        <a:pt x="1896" y="300"/>
                      </a:lnTo>
                      <a:lnTo>
                        <a:pt x="1920" y="300"/>
                      </a:lnTo>
                      <a:lnTo>
                        <a:pt x="1926" y="294"/>
                      </a:lnTo>
                      <a:lnTo>
                        <a:pt x="1932" y="294"/>
                      </a:lnTo>
                      <a:lnTo>
                        <a:pt x="1926" y="282"/>
                      </a:lnTo>
                      <a:lnTo>
                        <a:pt x="1932" y="252"/>
                      </a:lnTo>
                      <a:lnTo>
                        <a:pt x="1920" y="252"/>
                      </a:lnTo>
                      <a:lnTo>
                        <a:pt x="1908" y="246"/>
                      </a:lnTo>
                      <a:lnTo>
                        <a:pt x="1902" y="246"/>
                      </a:lnTo>
                      <a:close/>
                      <a:moveTo>
                        <a:pt x="1770" y="2334"/>
                      </a:moveTo>
                      <a:lnTo>
                        <a:pt x="1758" y="2376"/>
                      </a:lnTo>
                      <a:lnTo>
                        <a:pt x="1812" y="2328"/>
                      </a:lnTo>
                      <a:lnTo>
                        <a:pt x="1770" y="2334"/>
                      </a:lnTo>
                      <a:close/>
                      <a:moveTo>
                        <a:pt x="2034" y="2400"/>
                      </a:moveTo>
                      <a:lnTo>
                        <a:pt x="2016" y="2358"/>
                      </a:lnTo>
                      <a:lnTo>
                        <a:pt x="1998" y="2376"/>
                      </a:lnTo>
                      <a:lnTo>
                        <a:pt x="1998" y="2394"/>
                      </a:lnTo>
                      <a:lnTo>
                        <a:pt x="2010" y="2406"/>
                      </a:lnTo>
                      <a:lnTo>
                        <a:pt x="2028" y="2406"/>
                      </a:lnTo>
                      <a:lnTo>
                        <a:pt x="2034" y="240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4" name="Armenia"/>
                <p:cNvSpPr>
                  <a:spLocks/>
                </p:cNvSpPr>
                <p:nvPr/>
              </p:nvSpPr>
              <p:spPr bwMode="gray">
                <a:xfrm>
                  <a:off x="3332" y="2621"/>
                  <a:ext cx="55" cy="29"/>
                </a:xfrm>
                <a:custGeom>
                  <a:avLst/>
                  <a:gdLst>
                    <a:gd name="T0" fmla="*/ 127500 w 222"/>
                    <a:gd name="T1" fmla="*/ 3830 h 210"/>
                    <a:gd name="T2" fmla="*/ 127500 w 222"/>
                    <a:gd name="T3" fmla="*/ 3830 h 210"/>
                    <a:gd name="T4" fmla="*/ 127500 w 222"/>
                    <a:gd name="T5" fmla="*/ 3830 h 210"/>
                    <a:gd name="T6" fmla="*/ 127500 w 222"/>
                    <a:gd name="T7" fmla="*/ 3830 h 210"/>
                    <a:gd name="T8" fmla="*/ 127500 w 222"/>
                    <a:gd name="T9" fmla="*/ 3830 h 210"/>
                    <a:gd name="T10" fmla="*/ 127500 w 222"/>
                    <a:gd name="T11" fmla="*/ 3830 h 210"/>
                    <a:gd name="T12" fmla="*/ 127500 w 222"/>
                    <a:gd name="T13" fmla="*/ 3830 h 210"/>
                    <a:gd name="T14" fmla="*/ 127500 w 222"/>
                    <a:gd name="T15" fmla="*/ 3830 h 210"/>
                    <a:gd name="T16" fmla="*/ 127500 w 222"/>
                    <a:gd name="T17" fmla="*/ 3830 h 210"/>
                    <a:gd name="T18" fmla="*/ 127500 w 222"/>
                    <a:gd name="T19" fmla="*/ 3830 h 210"/>
                    <a:gd name="T20" fmla="*/ 127500 w 222"/>
                    <a:gd name="T21" fmla="*/ 3830 h 210"/>
                    <a:gd name="T22" fmla="*/ 127500 w 222"/>
                    <a:gd name="T23" fmla="*/ 3830 h 210"/>
                    <a:gd name="T24" fmla="*/ 127500 w 222"/>
                    <a:gd name="T25" fmla="*/ 3830 h 210"/>
                    <a:gd name="T26" fmla="*/ 127500 w 222"/>
                    <a:gd name="T27" fmla="*/ 3830 h 210"/>
                    <a:gd name="T28" fmla="*/ 127500 w 222"/>
                    <a:gd name="T29" fmla="*/ 3830 h 210"/>
                    <a:gd name="T30" fmla="*/ 127500 w 222"/>
                    <a:gd name="T31" fmla="*/ 3830 h 210"/>
                    <a:gd name="T32" fmla="*/ 127500 w 222"/>
                    <a:gd name="T33" fmla="*/ 3830 h 210"/>
                    <a:gd name="T34" fmla="*/ 127500 w 222"/>
                    <a:gd name="T35" fmla="*/ 3830 h 210"/>
                    <a:gd name="T36" fmla="*/ 127500 w 222"/>
                    <a:gd name="T37" fmla="*/ 3830 h 210"/>
                    <a:gd name="T38" fmla="*/ 127500 w 222"/>
                    <a:gd name="T39" fmla="*/ 0 h 210"/>
                    <a:gd name="T40" fmla="*/ 127500 w 222"/>
                    <a:gd name="T41" fmla="*/ 0 h 210"/>
                    <a:gd name="T42" fmla="*/ 127500 w 222"/>
                    <a:gd name="T43" fmla="*/ 3830 h 210"/>
                    <a:gd name="T44" fmla="*/ 127500 w 222"/>
                    <a:gd name="T45" fmla="*/ 3830 h 210"/>
                    <a:gd name="T46" fmla="*/ 127500 w 222"/>
                    <a:gd name="T47" fmla="*/ 3830 h 210"/>
                    <a:gd name="T48" fmla="*/ 0 w 222"/>
                    <a:gd name="T49" fmla="*/ 3830 h 210"/>
                    <a:gd name="T50" fmla="*/ 127500 w 222"/>
                    <a:gd name="T51" fmla="*/ 3830 h 210"/>
                    <a:gd name="T52" fmla="*/ 127500 w 222"/>
                    <a:gd name="T53" fmla="*/ 3830 h 210"/>
                    <a:gd name="T54" fmla="*/ 127500 w 222"/>
                    <a:gd name="T55" fmla="*/ 3830 h 210"/>
                    <a:gd name="T56" fmla="*/ 127500 w 222"/>
                    <a:gd name="T57" fmla="*/ 3830 h 210"/>
                    <a:gd name="T58" fmla="*/ 127500 w 222"/>
                    <a:gd name="T59" fmla="*/ 3830 h 210"/>
                    <a:gd name="T60" fmla="*/ 127500 w 222"/>
                    <a:gd name="T61" fmla="*/ 3830 h 210"/>
                    <a:gd name="T62" fmla="*/ 127500 w 222"/>
                    <a:gd name="T63" fmla="*/ 3830 h 210"/>
                    <a:gd name="T64" fmla="*/ 127500 w 222"/>
                    <a:gd name="T65" fmla="*/ 3830 h 210"/>
                    <a:gd name="T66" fmla="*/ 127500 w 222"/>
                    <a:gd name="T67" fmla="*/ 3830 h 210"/>
                    <a:gd name="T68" fmla="*/ 127500 w 222"/>
                    <a:gd name="T69" fmla="*/ 3830 h 210"/>
                    <a:gd name="T70" fmla="*/ 127500 w 222"/>
                    <a:gd name="T71" fmla="*/ 3830 h 210"/>
                    <a:gd name="T72" fmla="*/ 127500 w 222"/>
                    <a:gd name="T73" fmla="*/ 3830 h 210"/>
                    <a:gd name="T74" fmla="*/ 127500 w 222"/>
                    <a:gd name="T75" fmla="*/ 3830 h 210"/>
                    <a:gd name="T76" fmla="*/ 127500 w 222"/>
                    <a:gd name="T77" fmla="*/ 3830 h 210"/>
                    <a:gd name="T78" fmla="*/ 127500 w 222"/>
                    <a:gd name="T79" fmla="*/ 3830 h 210"/>
                    <a:gd name="T80" fmla="*/ 127500 w 222"/>
                    <a:gd name="T81" fmla="*/ 3830 h 210"/>
                    <a:gd name="T82" fmla="*/ 127500 w 222"/>
                    <a:gd name="T83" fmla="*/ 3830 h 210"/>
                    <a:gd name="T84" fmla="*/ 127500 w 222"/>
                    <a:gd name="T85" fmla="*/ 3830 h 210"/>
                    <a:gd name="T86" fmla="*/ 127500 w 222"/>
                    <a:gd name="T87" fmla="*/ 3830 h 210"/>
                    <a:gd name="T88" fmla="*/ 127500 w 222"/>
                    <a:gd name="T89" fmla="*/ 3830 h 210"/>
                    <a:gd name="T90" fmla="*/ 127500 w 222"/>
                    <a:gd name="T91" fmla="*/ 3830 h 210"/>
                    <a:gd name="T92" fmla="*/ 127500 w 222"/>
                    <a:gd name="T93" fmla="*/ 3830 h 210"/>
                    <a:gd name="T94" fmla="*/ 127500 w 222"/>
                    <a:gd name="T95" fmla="*/ 3830 h 210"/>
                    <a:gd name="T96" fmla="*/ 127500 w 222"/>
                    <a:gd name="T97" fmla="*/ 3830 h 210"/>
                    <a:gd name="T98" fmla="*/ 127500 w 222"/>
                    <a:gd name="T99" fmla="*/ 3830 h 210"/>
                    <a:gd name="T100" fmla="*/ 127500 w 222"/>
                    <a:gd name="T101" fmla="*/ 3830 h 210"/>
                    <a:gd name="T102" fmla="*/ 127500 w 222"/>
                    <a:gd name="T103" fmla="*/ 3830 h 210"/>
                    <a:gd name="T104" fmla="*/ 127500 w 222"/>
                    <a:gd name="T105" fmla="*/ 3830 h 210"/>
                    <a:gd name="T106" fmla="*/ 127500 w 222"/>
                    <a:gd name="T107" fmla="*/ 3830 h 21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22"/>
                    <a:gd name="T163" fmla="*/ 0 h 210"/>
                    <a:gd name="T164" fmla="*/ 222 w 222"/>
                    <a:gd name="T165" fmla="*/ 210 h 21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22" h="210">
                      <a:moveTo>
                        <a:pt x="222" y="168"/>
                      </a:moveTo>
                      <a:lnTo>
                        <a:pt x="216" y="156"/>
                      </a:lnTo>
                      <a:lnTo>
                        <a:pt x="216" y="144"/>
                      </a:lnTo>
                      <a:lnTo>
                        <a:pt x="186" y="138"/>
                      </a:lnTo>
                      <a:lnTo>
                        <a:pt x="174" y="120"/>
                      </a:lnTo>
                      <a:lnTo>
                        <a:pt x="144" y="108"/>
                      </a:lnTo>
                      <a:lnTo>
                        <a:pt x="156" y="108"/>
                      </a:lnTo>
                      <a:lnTo>
                        <a:pt x="174" y="90"/>
                      </a:lnTo>
                      <a:lnTo>
                        <a:pt x="174" y="84"/>
                      </a:lnTo>
                      <a:lnTo>
                        <a:pt x="168" y="78"/>
                      </a:lnTo>
                      <a:lnTo>
                        <a:pt x="144" y="66"/>
                      </a:lnTo>
                      <a:lnTo>
                        <a:pt x="138" y="60"/>
                      </a:lnTo>
                      <a:lnTo>
                        <a:pt x="132" y="60"/>
                      </a:lnTo>
                      <a:lnTo>
                        <a:pt x="138" y="54"/>
                      </a:lnTo>
                      <a:lnTo>
                        <a:pt x="138" y="30"/>
                      </a:lnTo>
                      <a:lnTo>
                        <a:pt x="132" y="24"/>
                      </a:lnTo>
                      <a:lnTo>
                        <a:pt x="114" y="24"/>
                      </a:lnTo>
                      <a:lnTo>
                        <a:pt x="114" y="12"/>
                      </a:lnTo>
                      <a:lnTo>
                        <a:pt x="102" y="6"/>
                      </a:lnTo>
                      <a:lnTo>
                        <a:pt x="96" y="0"/>
                      </a:lnTo>
                      <a:lnTo>
                        <a:pt x="84" y="0"/>
                      </a:lnTo>
                      <a:lnTo>
                        <a:pt x="84" y="18"/>
                      </a:lnTo>
                      <a:lnTo>
                        <a:pt x="30" y="12"/>
                      </a:lnTo>
                      <a:lnTo>
                        <a:pt x="24" y="18"/>
                      </a:lnTo>
                      <a:lnTo>
                        <a:pt x="0" y="24"/>
                      </a:lnTo>
                      <a:lnTo>
                        <a:pt x="6" y="30"/>
                      </a:lnTo>
                      <a:lnTo>
                        <a:pt x="6" y="42"/>
                      </a:lnTo>
                      <a:lnTo>
                        <a:pt x="18" y="78"/>
                      </a:lnTo>
                      <a:lnTo>
                        <a:pt x="18" y="90"/>
                      </a:lnTo>
                      <a:lnTo>
                        <a:pt x="24" y="102"/>
                      </a:lnTo>
                      <a:lnTo>
                        <a:pt x="30" y="108"/>
                      </a:lnTo>
                      <a:lnTo>
                        <a:pt x="42" y="114"/>
                      </a:lnTo>
                      <a:lnTo>
                        <a:pt x="54" y="114"/>
                      </a:lnTo>
                      <a:lnTo>
                        <a:pt x="66" y="108"/>
                      </a:lnTo>
                      <a:lnTo>
                        <a:pt x="72" y="108"/>
                      </a:lnTo>
                      <a:lnTo>
                        <a:pt x="72" y="114"/>
                      </a:lnTo>
                      <a:lnTo>
                        <a:pt x="78" y="120"/>
                      </a:lnTo>
                      <a:lnTo>
                        <a:pt x="78" y="132"/>
                      </a:lnTo>
                      <a:lnTo>
                        <a:pt x="84" y="144"/>
                      </a:lnTo>
                      <a:lnTo>
                        <a:pt x="84" y="150"/>
                      </a:lnTo>
                      <a:lnTo>
                        <a:pt x="90" y="156"/>
                      </a:lnTo>
                      <a:lnTo>
                        <a:pt x="108" y="132"/>
                      </a:lnTo>
                      <a:lnTo>
                        <a:pt x="126" y="132"/>
                      </a:lnTo>
                      <a:lnTo>
                        <a:pt x="138" y="144"/>
                      </a:lnTo>
                      <a:lnTo>
                        <a:pt x="174" y="144"/>
                      </a:lnTo>
                      <a:lnTo>
                        <a:pt x="174" y="156"/>
                      </a:lnTo>
                      <a:lnTo>
                        <a:pt x="180" y="162"/>
                      </a:lnTo>
                      <a:lnTo>
                        <a:pt x="180" y="174"/>
                      </a:lnTo>
                      <a:lnTo>
                        <a:pt x="186" y="186"/>
                      </a:lnTo>
                      <a:lnTo>
                        <a:pt x="186" y="198"/>
                      </a:lnTo>
                      <a:lnTo>
                        <a:pt x="192" y="204"/>
                      </a:lnTo>
                      <a:lnTo>
                        <a:pt x="192" y="210"/>
                      </a:lnTo>
                      <a:lnTo>
                        <a:pt x="222" y="210"/>
                      </a:lnTo>
                      <a:lnTo>
                        <a:pt x="222" y="16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5" name="Argentina"/>
                <p:cNvSpPr>
                  <a:spLocks noEditPoints="1"/>
                </p:cNvSpPr>
                <p:nvPr/>
              </p:nvSpPr>
              <p:spPr bwMode="gray">
                <a:xfrm>
                  <a:off x="1447" y="3319"/>
                  <a:ext cx="268" cy="334"/>
                </a:xfrm>
                <a:custGeom>
                  <a:avLst/>
                  <a:gdLst>
                    <a:gd name="T0" fmla="*/ 119890 w 1092"/>
                    <a:gd name="T1" fmla="*/ 3592 h 2442"/>
                    <a:gd name="T2" fmla="*/ 119890 w 1092"/>
                    <a:gd name="T3" fmla="*/ 3592 h 2442"/>
                    <a:gd name="T4" fmla="*/ 119890 w 1092"/>
                    <a:gd name="T5" fmla="*/ 3592 h 2442"/>
                    <a:gd name="T6" fmla="*/ 119890 w 1092"/>
                    <a:gd name="T7" fmla="*/ 3592 h 2442"/>
                    <a:gd name="T8" fmla="*/ 119890 w 1092"/>
                    <a:gd name="T9" fmla="*/ 3592 h 2442"/>
                    <a:gd name="T10" fmla="*/ 119890 w 1092"/>
                    <a:gd name="T11" fmla="*/ 3592 h 2442"/>
                    <a:gd name="T12" fmla="*/ 119890 w 1092"/>
                    <a:gd name="T13" fmla="*/ 3592 h 2442"/>
                    <a:gd name="T14" fmla="*/ 119890 w 1092"/>
                    <a:gd name="T15" fmla="*/ 3592 h 2442"/>
                    <a:gd name="T16" fmla="*/ 119890 w 1092"/>
                    <a:gd name="T17" fmla="*/ 3592 h 2442"/>
                    <a:gd name="T18" fmla="*/ 119890 w 1092"/>
                    <a:gd name="T19" fmla="*/ 3592 h 2442"/>
                    <a:gd name="T20" fmla="*/ 119890 w 1092"/>
                    <a:gd name="T21" fmla="*/ 0 h 2442"/>
                    <a:gd name="T22" fmla="*/ 119890 w 1092"/>
                    <a:gd name="T23" fmla="*/ 3592 h 2442"/>
                    <a:gd name="T24" fmla="*/ 119890 w 1092"/>
                    <a:gd name="T25" fmla="*/ 3592 h 2442"/>
                    <a:gd name="T26" fmla="*/ 119890 w 1092"/>
                    <a:gd name="T27" fmla="*/ 3592 h 2442"/>
                    <a:gd name="T28" fmla="*/ 119890 w 1092"/>
                    <a:gd name="T29" fmla="*/ 3592 h 2442"/>
                    <a:gd name="T30" fmla="*/ 119890 w 1092"/>
                    <a:gd name="T31" fmla="*/ 3592 h 2442"/>
                    <a:gd name="T32" fmla="*/ 119890 w 1092"/>
                    <a:gd name="T33" fmla="*/ 3592 h 2442"/>
                    <a:gd name="T34" fmla="*/ 119890 w 1092"/>
                    <a:gd name="T35" fmla="*/ 3592 h 2442"/>
                    <a:gd name="T36" fmla="*/ 119890 w 1092"/>
                    <a:gd name="T37" fmla="*/ 3592 h 2442"/>
                    <a:gd name="T38" fmla="*/ 119890 w 1092"/>
                    <a:gd name="T39" fmla="*/ 3592 h 2442"/>
                    <a:gd name="T40" fmla="*/ 119890 w 1092"/>
                    <a:gd name="T41" fmla="*/ 3592 h 2442"/>
                    <a:gd name="T42" fmla="*/ 119890 w 1092"/>
                    <a:gd name="T43" fmla="*/ 3592 h 2442"/>
                    <a:gd name="T44" fmla="*/ 119890 w 1092"/>
                    <a:gd name="T45" fmla="*/ 3592 h 2442"/>
                    <a:gd name="T46" fmla="*/ 119890 w 1092"/>
                    <a:gd name="T47" fmla="*/ 3592 h 2442"/>
                    <a:gd name="T48" fmla="*/ 119890 w 1092"/>
                    <a:gd name="T49" fmla="*/ 3592 h 2442"/>
                    <a:gd name="T50" fmla="*/ 119890 w 1092"/>
                    <a:gd name="T51" fmla="*/ 3592 h 2442"/>
                    <a:gd name="T52" fmla="*/ 119890 w 1092"/>
                    <a:gd name="T53" fmla="*/ 3592 h 2442"/>
                    <a:gd name="T54" fmla="*/ 119890 w 1092"/>
                    <a:gd name="T55" fmla="*/ 3592 h 2442"/>
                    <a:gd name="T56" fmla="*/ 119890 w 1092"/>
                    <a:gd name="T57" fmla="*/ 3592 h 2442"/>
                    <a:gd name="T58" fmla="*/ 119890 w 1092"/>
                    <a:gd name="T59" fmla="*/ 3592 h 2442"/>
                    <a:gd name="T60" fmla="*/ 119890 w 1092"/>
                    <a:gd name="T61" fmla="*/ 3592 h 2442"/>
                    <a:gd name="T62" fmla="*/ 119890 w 1092"/>
                    <a:gd name="T63" fmla="*/ 3592 h 2442"/>
                    <a:gd name="T64" fmla="*/ 119890 w 1092"/>
                    <a:gd name="T65" fmla="*/ 3592 h 2442"/>
                    <a:gd name="T66" fmla="*/ 119890 w 1092"/>
                    <a:gd name="T67" fmla="*/ 3592 h 2442"/>
                    <a:gd name="T68" fmla="*/ 119890 w 1092"/>
                    <a:gd name="T69" fmla="*/ 3592 h 2442"/>
                    <a:gd name="T70" fmla="*/ 119890 w 1092"/>
                    <a:gd name="T71" fmla="*/ 3592 h 2442"/>
                    <a:gd name="T72" fmla="*/ 119890 w 1092"/>
                    <a:gd name="T73" fmla="*/ 3592 h 2442"/>
                    <a:gd name="T74" fmla="*/ 119890 w 1092"/>
                    <a:gd name="T75" fmla="*/ 3592 h 2442"/>
                    <a:gd name="T76" fmla="*/ 119890 w 1092"/>
                    <a:gd name="T77" fmla="*/ 3592 h 2442"/>
                    <a:gd name="T78" fmla="*/ 119890 w 1092"/>
                    <a:gd name="T79" fmla="*/ 3592 h 2442"/>
                    <a:gd name="T80" fmla="*/ 119890 w 1092"/>
                    <a:gd name="T81" fmla="*/ 3592 h 2442"/>
                    <a:gd name="T82" fmla="*/ 119890 w 1092"/>
                    <a:gd name="T83" fmla="*/ 3592 h 2442"/>
                    <a:gd name="T84" fmla="*/ 119890 w 1092"/>
                    <a:gd name="T85" fmla="*/ 3592 h 2442"/>
                    <a:gd name="T86" fmla="*/ 119890 w 1092"/>
                    <a:gd name="T87" fmla="*/ 3592 h 2442"/>
                    <a:gd name="T88" fmla="*/ 119890 w 1092"/>
                    <a:gd name="T89" fmla="*/ 3592 h 2442"/>
                    <a:gd name="T90" fmla="*/ 119890 w 1092"/>
                    <a:gd name="T91" fmla="*/ 3592 h 2442"/>
                    <a:gd name="T92" fmla="*/ 119890 w 1092"/>
                    <a:gd name="T93" fmla="*/ 3592 h 2442"/>
                    <a:gd name="T94" fmla="*/ 119890 w 1092"/>
                    <a:gd name="T95" fmla="*/ 3592 h 2442"/>
                    <a:gd name="T96" fmla="*/ 119890 w 1092"/>
                    <a:gd name="T97" fmla="*/ 3592 h 2442"/>
                    <a:gd name="T98" fmla="*/ 119890 w 1092"/>
                    <a:gd name="T99" fmla="*/ 3592 h 2442"/>
                    <a:gd name="T100" fmla="*/ 119890 w 1092"/>
                    <a:gd name="T101" fmla="*/ 3592 h 2442"/>
                    <a:gd name="T102" fmla="*/ 119890 w 1092"/>
                    <a:gd name="T103" fmla="*/ 3592 h 2442"/>
                    <a:gd name="T104" fmla="*/ 119890 w 1092"/>
                    <a:gd name="T105" fmla="*/ 3592 h 2442"/>
                    <a:gd name="T106" fmla="*/ 119890 w 1092"/>
                    <a:gd name="T107" fmla="*/ 3592 h 2442"/>
                    <a:gd name="T108" fmla="*/ 119890 w 1092"/>
                    <a:gd name="T109" fmla="*/ 3592 h 2442"/>
                    <a:gd name="T110" fmla="*/ 119890 w 1092"/>
                    <a:gd name="T111" fmla="*/ 3592 h 2442"/>
                    <a:gd name="T112" fmla="*/ 119890 w 1092"/>
                    <a:gd name="T113" fmla="*/ 3592 h 244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92"/>
                    <a:gd name="T172" fmla="*/ 0 h 2442"/>
                    <a:gd name="T173" fmla="*/ 1092 w 1092"/>
                    <a:gd name="T174" fmla="*/ 2442 h 244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92" h="2442">
                      <a:moveTo>
                        <a:pt x="954" y="534"/>
                      </a:moveTo>
                      <a:lnTo>
                        <a:pt x="978" y="528"/>
                      </a:lnTo>
                      <a:lnTo>
                        <a:pt x="984" y="504"/>
                      </a:lnTo>
                      <a:lnTo>
                        <a:pt x="990" y="498"/>
                      </a:lnTo>
                      <a:lnTo>
                        <a:pt x="990" y="480"/>
                      </a:lnTo>
                      <a:lnTo>
                        <a:pt x="1026" y="480"/>
                      </a:lnTo>
                      <a:lnTo>
                        <a:pt x="1026" y="462"/>
                      </a:lnTo>
                      <a:lnTo>
                        <a:pt x="1032" y="450"/>
                      </a:lnTo>
                      <a:lnTo>
                        <a:pt x="1038" y="444"/>
                      </a:lnTo>
                      <a:lnTo>
                        <a:pt x="1092" y="426"/>
                      </a:lnTo>
                      <a:lnTo>
                        <a:pt x="1092" y="390"/>
                      </a:lnTo>
                      <a:lnTo>
                        <a:pt x="1086" y="372"/>
                      </a:lnTo>
                      <a:lnTo>
                        <a:pt x="1086" y="342"/>
                      </a:lnTo>
                      <a:lnTo>
                        <a:pt x="1080" y="336"/>
                      </a:lnTo>
                      <a:lnTo>
                        <a:pt x="1074" y="336"/>
                      </a:lnTo>
                      <a:lnTo>
                        <a:pt x="1074" y="324"/>
                      </a:lnTo>
                      <a:lnTo>
                        <a:pt x="1062" y="300"/>
                      </a:lnTo>
                      <a:lnTo>
                        <a:pt x="1056" y="294"/>
                      </a:lnTo>
                      <a:lnTo>
                        <a:pt x="1038" y="294"/>
                      </a:lnTo>
                      <a:lnTo>
                        <a:pt x="1032" y="300"/>
                      </a:lnTo>
                      <a:lnTo>
                        <a:pt x="1020" y="306"/>
                      </a:lnTo>
                      <a:lnTo>
                        <a:pt x="1020" y="384"/>
                      </a:lnTo>
                      <a:lnTo>
                        <a:pt x="1008" y="390"/>
                      </a:lnTo>
                      <a:lnTo>
                        <a:pt x="1002" y="402"/>
                      </a:lnTo>
                      <a:lnTo>
                        <a:pt x="990" y="408"/>
                      </a:lnTo>
                      <a:lnTo>
                        <a:pt x="984" y="414"/>
                      </a:lnTo>
                      <a:lnTo>
                        <a:pt x="978" y="414"/>
                      </a:lnTo>
                      <a:lnTo>
                        <a:pt x="966" y="426"/>
                      </a:lnTo>
                      <a:lnTo>
                        <a:pt x="954" y="450"/>
                      </a:lnTo>
                      <a:lnTo>
                        <a:pt x="948" y="456"/>
                      </a:lnTo>
                      <a:lnTo>
                        <a:pt x="948" y="450"/>
                      </a:lnTo>
                      <a:lnTo>
                        <a:pt x="942" y="444"/>
                      </a:lnTo>
                      <a:lnTo>
                        <a:pt x="930" y="444"/>
                      </a:lnTo>
                      <a:lnTo>
                        <a:pt x="924" y="450"/>
                      </a:lnTo>
                      <a:lnTo>
                        <a:pt x="924" y="468"/>
                      </a:lnTo>
                      <a:lnTo>
                        <a:pt x="912" y="450"/>
                      </a:lnTo>
                      <a:lnTo>
                        <a:pt x="852" y="450"/>
                      </a:lnTo>
                      <a:lnTo>
                        <a:pt x="834" y="444"/>
                      </a:lnTo>
                      <a:lnTo>
                        <a:pt x="822" y="438"/>
                      </a:lnTo>
                      <a:lnTo>
                        <a:pt x="816" y="432"/>
                      </a:lnTo>
                      <a:lnTo>
                        <a:pt x="804" y="426"/>
                      </a:lnTo>
                      <a:lnTo>
                        <a:pt x="798" y="426"/>
                      </a:lnTo>
                      <a:lnTo>
                        <a:pt x="786" y="432"/>
                      </a:lnTo>
                      <a:lnTo>
                        <a:pt x="762" y="432"/>
                      </a:lnTo>
                      <a:lnTo>
                        <a:pt x="756" y="426"/>
                      </a:lnTo>
                      <a:lnTo>
                        <a:pt x="756" y="414"/>
                      </a:lnTo>
                      <a:lnTo>
                        <a:pt x="762" y="402"/>
                      </a:lnTo>
                      <a:lnTo>
                        <a:pt x="768" y="396"/>
                      </a:lnTo>
                      <a:lnTo>
                        <a:pt x="774" y="384"/>
                      </a:lnTo>
                      <a:lnTo>
                        <a:pt x="780" y="378"/>
                      </a:lnTo>
                      <a:lnTo>
                        <a:pt x="780" y="342"/>
                      </a:lnTo>
                      <a:lnTo>
                        <a:pt x="798" y="342"/>
                      </a:lnTo>
                      <a:lnTo>
                        <a:pt x="804" y="336"/>
                      </a:lnTo>
                      <a:lnTo>
                        <a:pt x="804" y="330"/>
                      </a:lnTo>
                      <a:lnTo>
                        <a:pt x="798" y="318"/>
                      </a:lnTo>
                      <a:lnTo>
                        <a:pt x="792" y="312"/>
                      </a:lnTo>
                      <a:lnTo>
                        <a:pt x="798" y="300"/>
                      </a:lnTo>
                      <a:lnTo>
                        <a:pt x="804" y="294"/>
                      </a:lnTo>
                      <a:lnTo>
                        <a:pt x="804" y="282"/>
                      </a:lnTo>
                      <a:lnTo>
                        <a:pt x="810" y="276"/>
                      </a:lnTo>
                      <a:lnTo>
                        <a:pt x="804" y="270"/>
                      </a:lnTo>
                      <a:lnTo>
                        <a:pt x="792" y="264"/>
                      </a:lnTo>
                      <a:lnTo>
                        <a:pt x="774" y="258"/>
                      </a:lnTo>
                      <a:lnTo>
                        <a:pt x="762" y="252"/>
                      </a:lnTo>
                      <a:lnTo>
                        <a:pt x="750" y="252"/>
                      </a:lnTo>
                      <a:lnTo>
                        <a:pt x="744" y="246"/>
                      </a:lnTo>
                      <a:lnTo>
                        <a:pt x="708" y="228"/>
                      </a:lnTo>
                      <a:lnTo>
                        <a:pt x="690" y="216"/>
                      </a:lnTo>
                      <a:lnTo>
                        <a:pt x="678" y="210"/>
                      </a:lnTo>
                      <a:lnTo>
                        <a:pt x="672" y="204"/>
                      </a:lnTo>
                      <a:lnTo>
                        <a:pt x="666" y="204"/>
                      </a:lnTo>
                      <a:lnTo>
                        <a:pt x="660" y="198"/>
                      </a:lnTo>
                      <a:lnTo>
                        <a:pt x="648" y="192"/>
                      </a:lnTo>
                      <a:lnTo>
                        <a:pt x="642" y="186"/>
                      </a:lnTo>
                      <a:lnTo>
                        <a:pt x="630" y="180"/>
                      </a:lnTo>
                      <a:lnTo>
                        <a:pt x="600" y="180"/>
                      </a:lnTo>
                      <a:lnTo>
                        <a:pt x="564" y="162"/>
                      </a:lnTo>
                      <a:lnTo>
                        <a:pt x="558" y="156"/>
                      </a:lnTo>
                      <a:lnTo>
                        <a:pt x="552" y="156"/>
                      </a:lnTo>
                      <a:lnTo>
                        <a:pt x="546" y="138"/>
                      </a:lnTo>
                      <a:lnTo>
                        <a:pt x="534" y="132"/>
                      </a:lnTo>
                      <a:lnTo>
                        <a:pt x="516" y="114"/>
                      </a:lnTo>
                      <a:lnTo>
                        <a:pt x="492" y="102"/>
                      </a:lnTo>
                      <a:lnTo>
                        <a:pt x="486" y="96"/>
                      </a:lnTo>
                      <a:lnTo>
                        <a:pt x="480" y="84"/>
                      </a:lnTo>
                      <a:lnTo>
                        <a:pt x="468" y="78"/>
                      </a:lnTo>
                      <a:lnTo>
                        <a:pt x="462" y="66"/>
                      </a:lnTo>
                      <a:lnTo>
                        <a:pt x="456" y="60"/>
                      </a:lnTo>
                      <a:lnTo>
                        <a:pt x="456" y="54"/>
                      </a:lnTo>
                      <a:lnTo>
                        <a:pt x="438" y="36"/>
                      </a:lnTo>
                      <a:lnTo>
                        <a:pt x="402" y="12"/>
                      </a:lnTo>
                      <a:lnTo>
                        <a:pt x="330" y="18"/>
                      </a:lnTo>
                      <a:lnTo>
                        <a:pt x="318" y="72"/>
                      </a:lnTo>
                      <a:lnTo>
                        <a:pt x="288" y="24"/>
                      </a:lnTo>
                      <a:lnTo>
                        <a:pt x="234" y="24"/>
                      </a:lnTo>
                      <a:lnTo>
                        <a:pt x="216" y="18"/>
                      </a:lnTo>
                      <a:lnTo>
                        <a:pt x="204" y="18"/>
                      </a:lnTo>
                      <a:lnTo>
                        <a:pt x="180" y="6"/>
                      </a:lnTo>
                      <a:lnTo>
                        <a:pt x="174" y="0"/>
                      </a:lnTo>
                      <a:lnTo>
                        <a:pt x="162" y="24"/>
                      </a:lnTo>
                      <a:lnTo>
                        <a:pt x="138" y="30"/>
                      </a:lnTo>
                      <a:lnTo>
                        <a:pt x="138" y="48"/>
                      </a:lnTo>
                      <a:lnTo>
                        <a:pt x="126" y="48"/>
                      </a:lnTo>
                      <a:lnTo>
                        <a:pt x="126" y="78"/>
                      </a:lnTo>
                      <a:lnTo>
                        <a:pt x="114" y="78"/>
                      </a:lnTo>
                      <a:lnTo>
                        <a:pt x="126" y="96"/>
                      </a:lnTo>
                      <a:lnTo>
                        <a:pt x="114" y="180"/>
                      </a:lnTo>
                      <a:lnTo>
                        <a:pt x="108" y="180"/>
                      </a:lnTo>
                      <a:lnTo>
                        <a:pt x="102" y="186"/>
                      </a:lnTo>
                      <a:lnTo>
                        <a:pt x="90" y="192"/>
                      </a:lnTo>
                      <a:lnTo>
                        <a:pt x="72" y="198"/>
                      </a:lnTo>
                      <a:lnTo>
                        <a:pt x="60" y="210"/>
                      </a:lnTo>
                      <a:lnTo>
                        <a:pt x="48" y="216"/>
                      </a:lnTo>
                      <a:lnTo>
                        <a:pt x="42" y="228"/>
                      </a:lnTo>
                      <a:lnTo>
                        <a:pt x="36" y="234"/>
                      </a:lnTo>
                      <a:lnTo>
                        <a:pt x="36" y="240"/>
                      </a:lnTo>
                      <a:lnTo>
                        <a:pt x="42" y="246"/>
                      </a:lnTo>
                      <a:lnTo>
                        <a:pt x="54" y="252"/>
                      </a:lnTo>
                      <a:lnTo>
                        <a:pt x="66" y="252"/>
                      </a:lnTo>
                      <a:lnTo>
                        <a:pt x="66" y="258"/>
                      </a:lnTo>
                      <a:lnTo>
                        <a:pt x="42" y="282"/>
                      </a:lnTo>
                      <a:lnTo>
                        <a:pt x="42" y="300"/>
                      </a:lnTo>
                      <a:lnTo>
                        <a:pt x="48" y="306"/>
                      </a:lnTo>
                      <a:lnTo>
                        <a:pt x="60" y="312"/>
                      </a:lnTo>
                      <a:lnTo>
                        <a:pt x="72" y="324"/>
                      </a:lnTo>
                      <a:lnTo>
                        <a:pt x="78" y="336"/>
                      </a:lnTo>
                      <a:lnTo>
                        <a:pt x="72" y="342"/>
                      </a:lnTo>
                      <a:lnTo>
                        <a:pt x="66" y="354"/>
                      </a:lnTo>
                      <a:lnTo>
                        <a:pt x="54" y="366"/>
                      </a:lnTo>
                      <a:lnTo>
                        <a:pt x="48" y="366"/>
                      </a:lnTo>
                      <a:lnTo>
                        <a:pt x="54" y="366"/>
                      </a:lnTo>
                      <a:lnTo>
                        <a:pt x="60" y="372"/>
                      </a:lnTo>
                      <a:lnTo>
                        <a:pt x="84" y="384"/>
                      </a:lnTo>
                      <a:lnTo>
                        <a:pt x="90" y="396"/>
                      </a:lnTo>
                      <a:lnTo>
                        <a:pt x="90" y="408"/>
                      </a:lnTo>
                      <a:lnTo>
                        <a:pt x="78" y="414"/>
                      </a:lnTo>
                      <a:lnTo>
                        <a:pt x="72" y="420"/>
                      </a:lnTo>
                      <a:lnTo>
                        <a:pt x="54" y="420"/>
                      </a:lnTo>
                      <a:lnTo>
                        <a:pt x="54" y="432"/>
                      </a:lnTo>
                      <a:lnTo>
                        <a:pt x="48" y="450"/>
                      </a:lnTo>
                      <a:lnTo>
                        <a:pt x="48" y="462"/>
                      </a:lnTo>
                      <a:lnTo>
                        <a:pt x="42" y="474"/>
                      </a:lnTo>
                      <a:lnTo>
                        <a:pt x="42" y="486"/>
                      </a:lnTo>
                      <a:lnTo>
                        <a:pt x="30" y="498"/>
                      </a:lnTo>
                      <a:lnTo>
                        <a:pt x="24" y="510"/>
                      </a:lnTo>
                      <a:lnTo>
                        <a:pt x="18" y="516"/>
                      </a:lnTo>
                      <a:lnTo>
                        <a:pt x="18" y="582"/>
                      </a:lnTo>
                      <a:lnTo>
                        <a:pt x="6" y="594"/>
                      </a:lnTo>
                      <a:lnTo>
                        <a:pt x="6" y="606"/>
                      </a:lnTo>
                      <a:lnTo>
                        <a:pt x="18" y="630"/>
                      </a:lnTo>
                      <a:lnTo>
                        <a:pt x="30" y="666"/>
                      </a:lnTo>
                      <a:lnTo>
                        <a:pt x="36" y="678"/>
                      </a:lnTo>
                      <a:lnTo>
                        <a:pt x="36" y="684"/>
                      </a:lnTo>
                      <a:lnTo>
                        <a:pt x="12" y="684"/>
                      </a:lnTo>
                      <a:lnTo>
                        <a:pt x="18" y="738"/>
                      </a:lnTo>
                      <a:lnTo>
                        <a:pt x="6" y="744"/>
                      </a:lnTo>
                      <a:lnTo>
                        <a:pt x="0" y="744"/>
                      </a:lnTo>
                      <a:lnTo>
                        <a:pt x="0" y="768"/>
                      </a:lnTo>
                      <a:lnTo>
                        <a:pt x="6" y="774"/>
                      </a:lnTo>
                      <a:lnTo>
                        <a:pt x="6" y="780"/>
                      </a:lnTo>
                      <a:lnTo>
                        <a:pt x="18" y="786"/>
                      </a:lnTo>
                      <a:lnTo>
                        <a:pt x="36" y="804"/>
                      </a:lnTo>
                      <a:lnTo>
                        <a:pt x="36" y="816"/>
                      </a:lnTo>
                      <a:lnTo>
                        <a:pt x="30" y="822"/>
                      </a:lnTo>
                      <a:lnTo>
                        <a:pt x="30" y="828"/>
                      </a:lnTo>
                      <a:lnTo>
                        <a:pt x="48" y="846"/>
                      </a:lnTo>
                      <a:lnTo>
                        <a:pt x="60" y="876"/>
                      </a:lnTo>
                      <a:lnTo>
                        <a:pt x="66" y="888"/>
                      </a:lnTo>
                      <a:lnTo>
                        <a:pt x="60" y="894"/>
                      </a:lnTo>
                      <a:lnTo>
                        <a:pt x="60" y="906"/>
                      </a:lnTo>
                      <a:lnTo>
                        <a:pt x="72" y="918"/>
                      </a:lnTo>
                      <a:lnTo>
                        <a:pt x="96" y="918"/>
                      </a:lnTo>
                      <a:lnTo>
                        <a:pt x="102" y="960"/>
                      </a:lnTo>
                      <a:lnTo>
                        <a:pt x="108" y="972"/>
                      </a:lnTo>
                      <a:lnTo>
                        <a:pt x="114" y="978"/>
                      </a:lnTo>
                      <a:lnTo>
                        <a:pt x="120" y="990"/>
                      </a:lnTo>
                      <a:lnTo>
                        <a:pt x="120" y="996"/>
                      </a:lnTo>
                      <a:lnTo>
                        <a:pt x="102" y="1014"/>
                      </a:lnTo>
                      <a:lnTo>
                        <a:pt x="102" y="1038"/>
                      </a:lnTo>
                      <a:lnTo>
                        <a:pt x="96" y="1056"/>
                      </a:lnTo>
                      <a:lnTo>
                        <a:pt x="96" y="1086"/>
                      </a:lnTo>
                      <a:lnTo>
                        <a:pt x="84" y="1086"/>
                      </a:lnTo>
                      <a:lnTo>
                        <a:pt x="90" y="1092"/>
                      </a:lnTo>
                      <a:lnTo>
                        <a:pt x="96" y="1104"/>
                      </a:lnTo>
                      <a:lnTo>
                        <a:pt x="102" y="1110"/>
                      </a:lnTo>
                      <a:lnTo>
                        <a:pt x="108" y="1122"/>
                      </a:lnTo>
                      <a:lnTo>
                        <a:pt x="114" y="1128"/>
                      </a:lnTo>
                      <a:lnTo>
                        <a:pt x="114" y="1140"/>
                      </a:lnTo>
                      <a:lnTo>
                        <a:pt x="108" y="1152"/>
                      </a:lnTo>
                      <a:lnTo>
                        <a:pt x="108" y="1158"/>
                      </a:lnTo>
                      <a:lnTo>
                        <a:pt x="102" y="1176"/>
                      </a:lnTo>
                      <a:lnTo>
                        <a:pt x="78" y="1182"/>
                      </a:lnTo>
                      <a:lnTo>
                        <a:pt x="78" y="1188"/>
                      </a:lnTo>
                      <a:lnTo>
                        <a:pt x="84" y="1194"/>
                      </a:lnTo>
                      <a:lnTo>
                        <a:pt x="84" y="1206"/>
                      </a:lnTo>
                      <a:lnTo>
                        <a:pt x="90" y="1224"/>
                      </a:lnTo>
                      <a:lnTo>
                        <a:pt x="96" y="1236"/>
                      </a:lnTo>
                      <a:lnTo>
                        <a:pt x="96" y="1284"/>
                      </a:lnTo>
                      <a:lnTo>
                        <a:pt x="126" y="1308"/>
                      </a:lnTo>
                      <a:lnTo>
                        <a:pt x="126" y="1326"/>
                      </a:lnTo>
                      <a:lnTo>
                        <a:pt x="132" y="1326"/>
                      </a:lnTo>
                      <a:lnTo>
                        <a:pt x="150" y="1344"/>
                      </a:lnTo>
                      <a:lnTo>
                        <a:pt x="150" y="1350"/>
                      </a:lnTo>
                      <a:lnTo>
                        <a:pt x="144" y="1362"/>
                      </a:lnTo>
                      <a:lnTo>
                        <a:pt x="132" y="1368"/>
                      </a:lnTo>
                      <a:lnTo>
                        <a:pt x="126" y="1374"/>
                      </a:lnTo>
                      <a:lnTo>
                        <a:pt x="120" y="1374"/>
                      </a:lnTo>
                      <a:lnTo>
                        <a:pt x="132" y="1416"/>
                      </a:lnTo>
                      <a:lnTo>
                        <a:pt x="114" y="1428"/>
                      </a:lnTo>
                      <a:lnTo>
                        <a:pt x="132" y="1446"/>
                      </a:lnTo>
                      <a:lnTo>
                        <a:pt x="132" y="1452"/>
                      </a:lnTo>
                      <a:lnTo>
                        <a:pt x="126" y="1464"/>
                      </a:lnTo>
                      <a:lnTo>
                        <a:pt x="126" y="1470"/>
                      </a:lnTo>
                      <a:lnTo>
                        <a:pt x="144" y="1482"/>
                      </a:lnTo>
                      <a:lnTo>
                        <a:pt x="144" y="1494"/>
                      </a:lnTo>
                      <a:lnTo>
                        <a:pt x="138" y="1500"/>
                      </a:lnTo>
                      <a:lnTo>
                        <a:pt x="138" y="1530"/>
                      </a:lnTo>
                      <a:lnTo>
                        <a:pt x="144" y="1536"/>
                      </a:lnTo>
                      <a:lnTo>
                        <a:pt x="150" y="1548"/>
                      </a:lnTo>
                      <a:lnTo>
                        <a:pt x="150" y="1572"/>
                      </a:lnTo>
                      <a:lnTo>
                        <a:pt x="156" y="1584"/>
                      </a:lnTo>
                      <a:lnTo>
                        <a:pt x="174" y="1602"/>
                      </a:lnTo>
                      <a:lnTo>
                        <a:pt x="186" y="1608"/>
                      </a:lnTo>
                      <a:lnTo>
                        <a:pt x="198" y="1620"/>
                      </a:lnTo>
                      <a:lnTo>
                        <a:pt x="192" y="1620"/>
                      </a:lnTo>
                      <a:lnTo>
                        <a:pt x="180" y="1626"/>
                      </a:lnTo>
                      <a:lnTo>
                        <a:pt x="174" y="1632"/>
                      </a:lnTo>
                      <a:lnTo>
                        <a:pt x="174" y="1644"/>
                      </a:lnTo>
                      <a:lnTo>
                        <a:pt x="180" y="1656"/>
                      </a:lnTo>
                      <a:lnTo>
                        <a:pt x="180" y="1674"/>
                      </a:lnTo>
                      <a:lnTo>
                        <a:pt x="186" y="1686"/>
                      </a:lnTo>
                      <a:lnTo>
                        <a:pt x="186" y="1698"/>
                      </a:lnTo>
                      <a:lnTo>
                        <a:pt x="192" y="1704"/>
                      </a:lnTo>
                      <a:lnTo>
                        <a:pt x="216" y="1716"/>
                      </a:lnTo>
                      <a:lnTo>
                        <a:pt x="210" y="1746"/>
                      </a:lnTo>
                      <a:lnTo>
                        <a:pt x="216" y="1746"/>
                      </a:lnTo>
                      <a:lnTo>
                        <a:pt x="228" y="1752"/>
                      </a:lnTo>
                      <a:lnTo>
                        <a:pt x="234" y="1758"/>
                      </a:lnTo>
                      <a:lnTo>
                        <a:pt x="234" y="1764"/>
                      </a:lnTo>
                      <a:lnTo>
                        <a:pt x="240" y="1776"/>
                      </a:lnTo>
                      <a:lnTo>
                        <a:pt x="240" y="1806"/>
                      </a:lnTo>
                      <a:lnTo>
                        <a:pt x="252" y="1818"/>
                      </a:lnTo>
                      <a:lnTo>
                        <a:pt x="282" y="1818"/>
                      </a:lnTo>
                      <a:lnTo>
                        <a:pt x="294" y="1824"/>
                      </a:lnTo>
                      <a:lnTo>
                        <a:pt x="294" y="1830"/>
                      </a:lnTo>
                      <a:lnTo>
                        <a:pt x="288" y="1836"/>
                      </a:lnTo>
                      <a:lnTo>
                        <a:pt x="276" y="1836"/>
                      </a:lnTo>
                      <a:lnTo>
                        <a:pt x="264" y="1842"/>
                      </a:lnTo>
                      <a:lnTo>
                        <a:pt x="246" y="1842"/>
                      </a:lnTo>
                      <a:lnTo>
                        <a:pt x="252" y="1848"/>
                      </a:lnTo>
                      <a:lnTo>
                        <a:pt x="258" y="1848"/>
                      </a:lnTo>
                      <a:lnTo>
                        <a:pt x="270" y="1854"/>
                      </a:lnTo>
                      <a:lnTo>
                        <a:pt x="276" y="1860"/>
                      </a:lnTo>
                      <a:lnTo>
                        <a:pt x="288" y="1860"/>
                      </a:lnTo>
                      <a:lnTo>
                        <a:pt x="312" y="1884"/>
                      </a:lnTo>
                      <a:lnTo>
                        <a:pt x="306" y="1890"/>
                      </a:lnTo>
                      <a:lnTo>
                        <a:pt x="300" y="1902"/>
                      </a:lnTo>
                      <a:lnTo>
                        <a:pt x="288" y="1914"/>
                      </a:lnTo>
                      <a:lnTo>
                        <a:pt x="312" y="1932"/>
                      </a:lnTo>
                      <a:lnTo>
                        <a:pt x="306" y="1956"/>
                      </a:lnTo>
                      <a:lnTo>
                        <a:pt x="330" y="1980"/>
                      </a:lnTo>
                      <a:lnTo>
                        <a:pt x="324" y="2016"/>
                      </a:lnTo>
                      <a:lnTo>
                        <a:pt x="336" y="2040"/>
                      </a:lnTo>
                      <a:lnTo>
                        <a:pt x="324" y="2046"/>
                      </a:lnTo>
                      <a:lnTo>
                        <a:pt x="318" y="2088"/>
                      </a:lnTo>
                      <a:lnTo>
                        <a:pt x="324" y="2088"/>
                      </a:lnTo>
                      <a:lnTo>
                        <a:pt x="348" y="2112"/>
                      </a:lnTo>
                      <a:lnTo>
                        <a:pt x="348" y="2118"/>
                      </a:lnTo>
                      <a:lnTo>
                        <a:pt x="342" y="2118"/>
                      </a:lnTo>
                      <a:lnTo>
                        <a:pt x="330" y="2124"/>
                      </a:lnTo>
                      <a:lnTo>
                        <a:pt x="324" y="2130"/>
                      </a:lnTo>
                      <a:lnTo>
                        <a:pt x="348" y="2154"/>
                      </a:lnTo>
                      <a:lnTo>
                        <a:pt x="348" y="2160"/>
                      </a:lnTo>
                      <a:lnTo>
                        <a:pt x="342" y="2166"/>
                      </a:lnTo>
                      <a:lnTo>
                        <a:pt x="336" y="2166"/>
                      </a:lnTo>
                      <a:lnTo>
                        <a:pt x="330" y="2172"/>
                      </a:lnTo>
                      <a:lnTo>
                        <a:pt x="324" y="2172"/>
                      </a:lnTo>
                      <a:lnTo>
                        <a:pt x="324" y="2196"/>
                      </a:lnTo>
                      <a:lnTo>
                        <a:pt x="312" y="2202"/>
                      </a:lnTo>
                      <a:lnTo>
                        <a:pt x="312" y="2214"/>
                      </a:lnTo>
                      <a:lnTo>
                        <a:pt x="318" y="2226"/>
                      </a:lnTo>
                      <a:lnTo>
                        <a:pt x="324" y="2232"/>
                      </a:lnTo>
                      <a:lnTo>
                        <a:pt x="324" y="2268"/>
                      </a:lnTo>
                      <a:lnTo>
                        <a:pt x="354" y="2274"/>
                      </a:lnTo>
                      <a:lnTo>
                        <a:pt x="354" y="2280"/>
                      </a:lnTo>
                      <a:lnTo>
                        <a:pt x="360" y="2286"/>
                      </a:lnTo>
                      <a:lnTo>
                        <a:pt x="360" y="2298"/>
                      </a:lnTo>
                      <a:lnTo>
                        <a:pt x="366" y="2304"/>
                      </a:lnTo>
                      <a:lnTo>
                        <a:pt x="378" y="2310"/>
                      </a:lnTo>
                      <a:lnTo>
                        <a:pt x="384" y="2310"/>
                      </a:lnTo>
                      <a:lnTo>
                        <a:pt x="396" y="2298"/>
                      </a:lnTo>
                      <a:lnTo>
                        <a:pt x="414" y="2298"/>
                      </a:lnTo>
                      <a:lnTo>
                        <a:pt x="426" y="2304"/>
                      </a:lnTo>
                      <a:lnTo>
                        <a:pt x="438" y="2316"/>
                      </a:lnTo>
                      <a:lnTo>
                        <a:pt x="438" y="2340"/>
                      </a:lnTo>
                      <a:lnTo>
                        <a:pt x="456" y="2364"/>
                      </a:lnTo>
                      <a:lnTo>
                        <a:pt x="468" y="2382"/>
                      </a:lnTo>
                      <a:lnTo>
                        <a:pt x="504" y="2400"/>
                      </a:lnTo>
                      <a:lnTo>
                        <a:pt x="522" y="2418"/>
                      </a:lnTo>
                      <a:lnTo>
                        <a:pt x="534" y="2418"/>
                      </a:lnTo>
                      <a:lnTo>
                        <a:pt x="546" y="2412"/>
                      </a:lnTo>
                      <a:lnTo>
                        <a:pt x="642" y="2412"/>
                      </a:lnTo>
                      <a:lnTo>
                        <a:pt x="666" y="2430"/>
                      </a:lnTo>
                      <a:lnTo>
                        <a:pt x="660" y="2442"/>
                      </a:lnTo>
                      <a:lnTo>
                        <a:pt x="666" y="2424"/>
                      </a:lnTo>
                      <a:lnTo>
                        <a:pt x="672" y="2418"/>
                      </a:lnTo>
                      <a:lnTo>
                        <a:pt x="684" y="2418"/>
                      </a:lnTo>
                      <a:lnTo>
                        <a:pt x="690" y="2424"/>
                      </a:lnTo>
                      <a:lnTo>
                        <a:pt x="702" y="2424"/>
                      </a:lnTo>
                      <a:lnTo>
                        <a:pt x="714" y="2430"/>
                      </a:lnTo>
                      <a:lnTo>
                        <a:pt x="720" y="2436"/>
                      </a:lnTo>
                      <a:lnTo>
                        <a:pt x="678" y="2382"/>
                      </a:lnTo>
                      <a:lnTo>
                        <a:pt x="660" y="2382"/>
                      </a:lnTo>
                      <a:lnTo>
                        <a:pt x="666" y="2370"/>
                      </a:lnTo>
                      <a:lnTo>
                        <a:pt x="630" y="2340"/>
                      </a:lnTo>
                      <a:lnTo>
                        <a:pt x="630" y="2310"/>
                      </a:lnTo>
                      <a:lnTo>
                        <a:pt x="618" y="2298"/>
                      </a:lnTo>
                      <a:lnTo>
                        <a:pt x="624" y="2286"/>
                      </a:lnTo>
                      <a:lnTo>
                        <a:pt x="630" y="2286"/>
                      </a:lnTo>
                      <a:lnTo>
                        <a:pt x="642" y="2274"/>
                      </a:lnTo>
                      <a:lnTo>
                        <a:pt x="642" y="2268"/>
                      </a:lnTo>
                      <a:lnTo>
                        <a:pt x="636" y="2268"/>
                      </a:lnTo>
                      <a:lnTo>
                        <a:pt x="624" y="2262"/>
                      </a:lnTo>
                      <a:lnTo>
                        <a:pt x="606" y="2262"/>
                      </a:lnTo>
                      <a:lnTo>
                        <a:pt x="618" y="2250"/>
                      </a:lnTo>
                      <a:lnTo>
                        <a:pt x="618" y="2232"/>
                      </a:lnTo>
                      <a:lnTo>
                        <a:pt x="636" y="2256"/>
                      </a:lnTo>
                      <a:lnTo>
                        <a:pt x="648" y="2262"/>
                      </a:lnTo>
                      <a:lnTo>
                        <a:pt x="666" y="2262"/>
                      </a:lnTo>
                      <a:lnTo>
                        <a:pt x="672" y="2256"/>
                      </a:lnTo>
                      <a:lnTo>
                        <a:pt x="678" y="2244"/>
                      </a:lnTo>
                      <a:lnTo>
                        <a:pt x="678" y="2226"/>
                      </a:lnTo>
                      <a:lnTo>
                        <a:pt x="672" y="2208"/>
                      </a:lnTo>
                      <a:lnTo>
                        <a:pt x="666" y="2196"/>
                      </a:lnTo>
                      <a:lnTo>
                        <a:pt x="666" y="2178"/>
                      </a:lnTo>
                      <a:lnTo>
                        <a:pt x="678" y="2154"/>
                      </a:lnTo>
                      <a:lnTo>
                        <a:pt x="690" y="2142"/>
                      </a:lnTo>
                      <a:lnTo>
                        <a:pt x="708" y="2130"/>
                      </a:lnTo>
                      <a:lnTo>
                        <a:pt x="738" y="2100"/>
                      </a:lnTo>
                      <a:lnTo>
                        <a:pt x="726" y="2088"/>
                      </a:lnTo>
                      <a:lnTo>
                        <a:pt x="702" y="2088"/>
                      </a:lnTo>
                      <a:lnTo>
                        <a:pt x="726" y="2082"/>
                      </a:lnTo>
                      <a:lnTo>
                        <a:pt x="726" y="2064"/>
                      </a:lnTo>
                      <a:lnTo>
                        <a:pt x="714" y="2040"/>
                      </a:lnTo>
                      <a:lnTo>
                        <a:pt x="708" y="2034"/>
                      </a:lnTo>
                      <a:lnTo>
                        <a:pt x="696" y="2028"/>
                      </a:lnTo>
                      <a:lnTo>
                        <a:pt x="690" y="2028"/>
                      </a:lnTo>
                      <a:lnTo>
                        <a:pt x="684" y="2034"/>
                      </a:lnTo>
                      <a:lnTo>
                        <a:pt x="672" y="2016"/>
                      </a:lnTo>
                      <a:lnTo>
                        <a:pt x="642" y="2016"/>
                      </a:lnTo>
                      <a:lnTo>
                        <a:pt x="636" y="2010"/>
                      </a:lnTo>
                      <a:lnTo>
                        <a:pt x="624" y="2004"/>
                      </a:lnTo>
                      <a:lnTo>
                        <a:pt x="606" y="1992"/>
                      </a:lnTo>
                      <a:lnTo>
                        <a:pt x="582" y="1968"/>
                      </a:lnTo>
                      <a:lnTo>
                        <a:pt x="570" y="1950"/>
                      </a:lnTo>
                      <a:lnTo>
                        <a:pt x="564" y="1938"/>
                      </a:lnTo>
                      <a:lnTo>
                        <a:pt x="564" y="1926"/>
                      </a:lnTo>
                      <a:lnTo>
                        <a:pt x="570" y="1914"/>
                      </a:lnTo>
                      <a:lnTo>
                        <a:pt x="570" y="1908"/>
                      </a:lnTo>
                      <a:lnTo>
                        <a:pt x="576" y="1908"/>
                      </a:lnTo>
                      <a:lnTo>
                        <a:pt x="582" y="1902"/>
                      </a:lnTo>
                      <a:lnTo>
                        <a:pt x="594" y="1878"/>
                      </a:lnTo>
                      <a:lnTo>
                        <a:pt x="606" y="1878"/>
                      </a:lnTo>
                      <a:lnTo>
                        <a:pt x="612" y="1860"/>
                      </a:lnTo>
                      <a:lnTo>
                        <a:pt x="666" y="1860"/>
                      </a:lnTo>
                      <a:lnTo>
                        <a:pt x="654" y="1848"/>
                      </a:lnTo>
                      <a:lnTo>
                        <a:pt x="654" y="1824"/>
                      </a:lnTo>
                      <a:lnTo>
                        <a:pt x="666" y="1824"/>
                      </a:lnTo>
                      <a:lnTo>
                        <a:pt x="666" y="1794"/>
                      </a:lnTo>
                      <a:lnTo>
                        <a:pt x="660" y="1788"/>
                      </a:lnTo>
                      <a:lnTo>
                        <a:pt x="654" y="1776"/>
                      </a:lnTo>
                      <a:lnTo>
                        <a:pt x="642" y="1764"/>
                      </a:lnTo>
                      <a:lnTo>
                        <a:pt x="642" y="1746"/>
                      </a:lnTo>
                      <a:lnTo>
                        <a:pt x="648" y="1728"/>
                      </a:lnTo>
                      <a:lnTo>
                        <a:pt x="654" y="1716"/>
                      </a:lnTo>
                      <a:lnTo>
                        <a:pt x="666" y="1710"/>
                      </a:lnTo>
                      <a:lnTo>
                        <a:pt x="672" y="1704"/>
                      </a:lnTo>
                      <a:lnTo>
                        <a:pt x="684" y="1704"/>
                      </a:lnTo>
                      <a:lnTo>
                        <a:pt x="684" y="1692"/>
                      </a:lnTo>
                      <a:lnTo>
                        <a:pt x="660" y="1692"/>
                      </a:lnTo>
                      <a:lnTo>
                        <a:pt x="648" y="1686"/>
                      </a:lnTo>
                      <a:lnTo>
                        <a:pt x="642" y="1680"/>
                      </a:lnTo>
                      <a:lnTo>
                        <a:pt x="642" y="1674"/>
                      </a:lnTo>
                      <a:lnTo>
                        <a:pt x="654" y="1668"/>
                      </a:lnTo>
                      <a:lnTo>
                        <a:pt x="666" y="1668"/>
                      </a:lnTo>
                      <a:lnTo>
                        <a:pt x="702" y="1686"/>
                      </a:lnTo>
                      <a:lnTo>
                        <a:pt x="708" y="1692"/>
                      </a:lnTo>
                      <a:lnTo>
                        <a:pt x="714" y="1692"/>
                      </a:lnTo>
                      <a:lnTo>
                        <a:pt x="720" y="1686"/>
                      </a:lnTo>
                      <a:lnTo>
                        <a:pt x="732" y="1680"/>
                      </a:lnTo>
                      <a:lnTo>
                        <a:pt x="732" y="1656"/>
                      </a:lnTo>
                      <a:lnTo>
                        <a:pt x="726" y="1644"/>
                      </a:lnTo>
                      <a:lnTo>
                        <a:pt x="708" y="1626"/>
                      </a:lnTo>
                      <a:lnTo>
                        <a:pt x="696" y="1626"/>
                      </a:lnTo>
                      <a:lnTo>
                        <a:pt x="690" y="1632"/>
                      </a:lnTo>
                      <a:lnTo>
                        <a:pt x="690" y="1650"/>
                      </a:lnTo>
                      <a:lnTo>
                        <a:pt x="684" y="1656"/>
                      </a:lnTo>
                      <a:lnTo>
                        <a:pt x="666" y="1656"/>
                      </a:lnTo>
                      <a:lnTo>
                        <a:pt x="654" y="1650"/>
                      </a:lnTo>
                      <a:lnTo>
                        <a:pt x="648" y="1644"/>
                      </a:lnTo>
                      <a:lnTo>
                        <a:pt x="648" y="1638"/>
                      </a:lnTo>
                      <a:lnTo>
                        <a:pt x="612" y="1638"/>
                      </a:lnTo>
                      <a:lnTo>
                        <a:pt x="606" y="1632"/>
                      </a:lnTo>
                      <a:lnTo>
                        <a:pt x="606" y="1572"/>
                      </a:lnTo>
                      <a:lnTo>
                        <a:pt x="600" y="1566"/>
                      </a:lnTo>
                      <a:lnTo>
                        <a:pt x="594" y="1554"/>
                      </a:lnTo>
                      <a:lnTo>
                        <a:pt x="588" y="1536"/>
                      </a:lnTo>
                      <a:lnTo>
                        <a:pt x="588" y="1524"/>
                      </a:lnTo>
                      <a:lnTo>
                        <a:pt x="594" y="1518"/>
                      </a:lnTo>
                      <a:lnTo>
                        <a:pt x="600" y="1518"/>
                      </a:lnTo>
                      <a:lnTo>
                        <a:pt x="606" y="1524"/>
                      </a:lnTo>
                      <a:lnTo>
                        <a:pt x="618" y="1524"/>
                      </a:lnTo>
                      <a:lnTo>
                        <a:pt x="624" y="1530"/>
                      </a:lnTo>
                      <a:lnTo>
                        <a:pt x="636" y="1536"/>
                      </a:lnTo>
                      <a:lnTo>
                        <a:pt x="672" y="1548"/>
                      </a:lnTo>
                      <a:lnTo>
                        <a:pt x="690" y="1560"/>
                      </a:lnTo>
                      <a:lnTo>
                        <a:pt x="708" y="1560"/>
                      </a:lnTo>
                      <a:lnTo>
                        <a:pt x="726" y="1554"/>
                      </a:lnTo>
                      <a:lnTo>
                        <a:pt x="738" y="1542"/>
                      </a:lnTo>
                      <a:lnTo>
                        <a:pt x="750" y="1536"/>
                      </a:lnTo>
                      <a:lnTo>
                        <a:pt x="768" y="1530"/>
                      </a:lnTo>
                      <a:lnTo>
                        <a:pt x="774" y="1524"/>
                      </a:lnTo>
                      <a:lnTo>
                        <a:pt x="774" y="1512"/>
                      </a:lnTo>
                      <a:lnTo>
                        <a:pt x="762" y="1506"/>
                      </a:lnTo>
                      <a:lnTo>
                        <a:pt x="750" y="1494"/>
                      </a:lnTo>
                      <a:lnTo>
                        <a:pt x="738" y="1488"/>
                      </a:lnTo>
                      <a:lnTo>
                        <a:pt x="738" y="1464"/>
                      </a:lnTo>
                      <a:lnTo>
                        <a:pt x="744" y="1452"/>
                      </a:lnTo>
                      <a:lnTo>
                        <a:pt x="750" y="1446"/>
                      </a:lnTo>
                      <a:lnTo>
                        <a:pt x="750" y="1434"/>
                      </a:lnTo>
                      <a:lnTo>
                        <a:pt x="756" y="1422"/>
                      </a:lnTo>
                      <a:lnTo>
                        <a:pt x="744" y="1410"/>
                      </a:lnTo>
                      <a:lnTo>
                        <a:pt x="726" y="1410"/>
                      </a:lnTo>
                      <a:lnTo>
                        <a:pt x="720" y="1386"/>
                      </a:lnTo>
                      <a:lnTo>
                        <a:pt x="714" y="1380"/>
                      </a:lnTo>
                      <a:lnTo>
                        <a:pt x="714" y="1368"/>
                      </a:lnTo>
                      <a:lnTo>
                        <a:pt x="720" y="1362"/>
                      </a:lnTo>
                      <a:lnTo>
                        <a:pt x="726" y="1362"/>
                      </a:lnTo>
                      <a:lnTo>
                        <a:pt x="732" y="1374"/>
                      </a:lnTo>
                      <a:lnTo>
                        <a:pt x="738" y="1380"/>
                      </a:lnTo>
                      <a:lnTo>
                        <a:pt x="738" y="1386"/>
                      </a:lnTo>
                      <a:lnTo>
                        <a:pt x="744" y="1398"/>
                      </a:lnTo>
                      <a:lnTo>
                        <a:pt x="756" y="1398"/>
                      </a:lnTo>
                      <a:lnTo>
                        <a:pt x="750" y="1380"/>
                      </a:lnTo>
                      <a:lnTo>
                        <a:pt x="828" y="1386"/>
                      </a:lnTo>
                      <a:lnTo>
                        <a:pt x="834" y="1380"/>
                      </a:lnTo>
                      <a:lnTo>
                        <a:pt x="840" y="1380"/>
                      </a:lnTo>
                      <a:lnTo>
                        <a:pt x="846" y="1374"/>
                      </a:lnTo>
                      <a:lnTo>
                        <a:pt x="864" y="1368"/>
                      </a:lnTo>
                      <a:lnTo>
                        <a:pt x="894" y="1362"/>
                      </a:lnTo>
                      <a:lnTo>
                        <a:pt x="930" y="1350"/>
                      </a:lnTo>
                      <a:lnTo>
                        <a:pt x="972" y="1338"/>
                      </a:lnTo>
                      <a:lnTo>
                        <a:pt x="1002" y="1326"/>
                      </a:lnTo>
                      <a:lnTo>
                        <a:pt x="1014" y="1320"/>
                      </a:lnTo>
                      <a:lnTo>
                        <a:pt x="1014" y="1284"/>
                      </a:lnTo>
                      <a:lnTo>
                        <a:pt x="1032" y="1272"/>
                      </a:lnTo>
                      <a:lnTo>
                        <a:pt x="1044" y="1218"/>
                      </a:lnTo>
                      <a:lnTo>
                        <a:pt x="1038" y="1194"/>
                      </a:lnTo>
                      <a:lnTo>
                        <a:pt x="1038" y="1170"/>
                      </a:lnTo>
                      <a:lnTo>
                        <a:pt x="1032" y="1170"/>
                      </a:lnTo>
                      <a:lnTo>
                        <a:pt x="1026" y="1164"/>
                      </a:lnTo>
                      <a:lnTo>
                        <a:pt x="1002" y="1152"/>
                      </a:lnTo>
                      <a:lnTo>
                        <a:pt x="990" y="1152"/>
                      </a:lnTo>
                      <a:lnTo>
                        <a:pt x="984" y="1146"/>
                      </a:lnTo>
                      <a:lnTo>
                        <a:pt x="978" y="1146"/>
                      </a:lnTo>
                      <a:lnTo>
                        <a:pt x="972" y="1140"/>
                      </a:lnTo>
                      <a:lnTo>
                        <a:pt x="990" y="1122"/>
                      </a:lnTo>
                      <a:lnTo>
                        <a:pt x="990" y="1092"/>
                      </a:lnTo>
                      <a:lnTo>
                        <a:pt x="984" y="1080"/>
                      </a:lnTo>
                      <a:lnTo>
                        <a:pt x="978" y="1074"/>
                      </a:lnTo>
                      <a:lnTo>
                        <a:pt x="954" y="1062"/>
                      </a:lnTo>
                      <a:lnTo>
                        <a:pt x="918" y="1050"/>
                      </a:lnTo>
                      <a:lnTo>
                        <a:pt x="906" y="1044"/>
                      </a:lnTo>
                      <a:lnTo>
                        <a:pt x="888" y="1032"/>
                      </a:lnTo>
                      <a:lnTo>
                        <a:pt x="876" y="1020"/>
                      </a:lnTo>
                      <a:lnTo>
                        <a:pt x="876" y="1002"/>
                      </a:lnTo>
                      <a:lnTo>
                        <a:pt x="882" y="990"/>
                      </a:lnTo>
                      <a:lnTo>
                        <a:pt x="888" y="990"/>
                      </a:lnTo>
                      <a:lnTo>
                        <a:pt x="888" y="984"/>
                      </a:lnTo>
                      <a:lnTo>
                        <a:pt x="858" y="948"/>
                      </a:lnTo>
                      <a:lnTo>
                        <a:pt x="858" y="900"/>
                      </a:lnTo>
                      <a:lnTo>
                        <a:pt x="882" y="900"/>
                      </a:lnTo>
                      <a:lnTo>
                        <a:pt x="888" y="894"/>
                      </a:lnTo>
                      <a:lnTo>
                        <a:pt x="894" y="894"/>
                      </a:lnTo>
                      <a:lnTo>
                        <a:pt x="894" y="888"/>
                      </a:lnTo>
                      <a:lnTo>
                        <a:pt x="888" y="876"/>
                      </a:lnTo>
                      <a:lnTo>
                        <a:pt x="876" y="870"/>
                      </a:lnTo>
                      <a:lnTo>
                        <a:pt x="870" y="858"/>
                      </a:lnTo>
                      <a:lnTo>
                        <a:pt x="864" y="852"/>
                      </a:lnTo>
                      <a:lnTo>
                        <a:pt x="876" y="834"/>
                      </a:lnTo>
                      <a:lnTo>
                        <a:pt x="864" y="822"/>
                      </a:lnTo>
                      <a:lnTo>
                        <a:pt x="858" y="810"/>
                      </a:lnTo>
                      <a:lnTo>
                        <a:pt x="852" y="804"/>
                      </a:lnTo>
                      <a:lnTo>
                        <a:pt x="864" y="792"/>
                      </a:lnTo>
                      <a:lnTo>
                        <a:pt x="882" y="792"/>
                      </a:lnTo>
                      <a:lnTo>
                        <a:pt x="858" y="774"/>
                      </a:lnTo>
                      <a:lnTo>
                        <a:pt x="858" y="738"/>
                      </a:lnTo>
                      <a:lnTo>
                        <a:pt x="882" y="726"/>
                      </a:lnTo>
                      <a:lnTo>
                        <a:pt x="876" y="726"/>
                      </a:lnTo>
                      <a:lnTo>
                        <a:pt x="852" y="702"/>
                      </a:lnTo>
                      <a:lnTo>
                        <a:pt x="852" y="696"/>
                      </a:lnTo>
                      <a:lnTo>
                        <a:pt x="870" y="678"/>
                      </a:lnTo>
                      <a:lnTo>
                        <a:pt x="870" y="666"/>
                      </a:lnTo>
                      <a:lnTo>
                        <a:pt x="876" y="654"/>
                      </a:lnTo>
                      <a:lnTo>
                        <a:pt x="876" y="642"/>
                      </a:lnTo>
                      <a:lnTo>
                        <a:pt x="882" y="636"/>
                      </a:lnTo>
                      <a:lnTo>
                        <a:pt x="900" y="636"/>
                      </a:lnTo>
                      <a:lnTo>
                        <a:pt x="906" y="630"/>
                      </a:lnTo>
                      <a:lnTo>
                        <a:pt x="912" y="618"/>
                      </a:lnTo>
                      <a:lnTo>
                        <a:pt x="918" y="612"/>
                      </a:lnTo>
                      <a:lnTo>
                        <a:pt x="918" y="588"/>
                      </a:lnTo>
                      <a:lnTo>
                        <a:pt x="930" y="588"/>
                      </a:lnTo>
                      <a:lnTo>
                        <a:pt x="948" y="570"/>
                      </a:lnTo>
                      <a:lnTo>
                        <a:pt x="948" y="558"/>
                      </a:lnTo>
                      <a:lnTo>
                        <a:pt x="954" y="546"/>
                      </a:lnTo>
                      <a:lnTo>
                        <a:pt x="954" y="534"/>
                      </a:lnTo>
                      <a:close/>
                      <a:moveTo>
                        <a:pt x="930" y="1020"/>
                      </a:moveTo>
                      <a:lnTo>
                        <a:pt x="942" y="1020"/>
                      </a:lnTo>
                      <a:lnTo>
                        <a:pt x="930" y="1014"/>
                      </a:lnTo>
                      <a:lnTo>
                        <a:pt x="930" y="102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6" name="Angola"/>
                <p:cNvSpPr>
                  <a:spLocks noEditPoints="1"/>
                </p:cNvSpPr>
                <p:nvPr/>
              </p:nvSpPr>
              <p:spPr bwMode="gray">
                <a:xfrm>
                  <a:off x="2824" y="3125"/>
                  <a:ext cx="218" cy="151"/>
                </a:xfrm>
                <a:custGeom>
                  <a:avLst/>
                  <a:gdLst>
                    <a:gd name="T0" fmla="*/ 120172 w 888"/>
                    <a:gd name="T1" fmla="*/ 3604 h 1104"/>
                    <a:gd name="T2" fmla="*/ 120172 w 888"/>
                    <a:gd name="T3" fmla="*/ 3604 h 1104"/>
                    <a:gd name="T4" fmla="*/ 120172 w 888"/>
                    <a:gd name="T5" fmla="*/ 3604 h 1104"/>
                    <a:gd name="T6" fmla="*/ 120172 w 888"/>
                    <a:gd name="T7" fmla="*/ 0 h 1104"/>
                    <a:gd name="T8" fmla="*/ 120172 w 888"/>
                    <a:gd name="T9" fmla="*/ 3604 h 1104"/>
                    <a:gd name="T10" fmla="*/ 120172 w 888"/>
                    <a:gd name="T11" fmla="*/ 3604 h 1104"/>
                    <a:gd name="T12" fmla="*/ 120172 w 888"/>
                    <a:gd name="T13" fmla="*/ 3604 h 1104"/>
                    <a:gd name="T14" fmla="*/ 120172 w 888"/>
                    <a:gd name="T15" fmla="*/ 3604 h 1104"/>
                    <a:gd name="T16" fmla="*/ 120172 w 888"/>
                    <a:gd name="T17" fmla="*/ 3604 h 1104"/>
                    <a:gd name="T18" fmla="*/ 120172 w 888"/>
                    <a:gd name="T19" fmla="*/ 3604 h 1104"/>
                    <a:gd name="T20" fmla="*/ 120172 w 888"/>
                    <a:gd name="T21" fmla="*/ 3604 h 1104"/>
                    <a:gd name="T22" fmla="*/ 120172 w 888"/>
                    <a:gd name="T23" fmla="*/ 3604 h 1104"/>
                    <a:gd name="T24" fmla="*/ 120172 w 888"/>
                    <a:gd name="T25" fmla="*/ 3604 h 1104"/>
                    <a:gd name="T26" fmla="*/ 120172 w 888"/>
                    <a:gd name="T27" fmla="*/ 3604 h 1104"/>
                    <a:gd name="T28" fmla="*/ 120172 w 888"/>
                    <a:gd name="T29" fmla="*/ 3604 h 1104"/>
                    <a:gd name="T30" fmla="*/ 120172 w 888"/>
                    <a:gd name="T31" fmla="*/ 3604 h 1104"/>
                    <a:gd name="T32" fmla="*/ 120172 w 888"/>
                    <a:gd name="T33" fmla="*/ 3604 h 1104"/>
                    <a:gd name="T34" fmla="*/ 120172 w 888"/>
                    <a:gd name="T35" fmla="*/ 3604 h 1104"/>
                    <a:gd name="T36" fmla="*/ 120172 w 888"/>
                    <a:gd name="T37" fmla="*/ 3604 h 1104"/>
                    <a:gd name="T38" fmla="*/ 120172 w 888"/>
                    <a:gd name="T39" fmla="*/ 3604 h 1104"/>
                    <a:gd name="T40" fmla="*/ 120172 w 888"/>
                    <a:gd name="T41" fmla="*/ 3604 h 1104"/>
                    <a:gd name="T42" fmla="*/ 120172 w 888"/>
                    <a:gd name="T43" fmla="*/ 3604 h 1104"/>
                    <a:gd name="T44" fmla="*/ 120172 w 888"/>
                    <a:gd name="T45" fmla="*/ 3604 h 1104"/>
                    <a:gd name="T46" fmla="*/ 120172 w 888"/>
                    <a:gd name="T47" fmla="*/ 3604 h 1104"/>
                    <a:gd name="T48" fmla="*/ 120172 w 888"/>
                    <a:gd name="T49" fmla="*/ 3604 h 1104"/>
                    <a:gd name="T50" fmla="*/ 120172 w 888"/>
                    <a:gd name="T51" fmla="*/ 3604 h 1104"/>
                    <a:gd name="T52" fmla="*/ 120172 w 888"/>
                    <a:gd name="T53" fmla="*/ 3604 h 1104"/>
                    <a:gd name="T54" fmla="*/ 120172 w 888"/>
                    <a:gd name="T55" fmla="*/ 3604 h 1104"/>
                    <a:gd name="T56" fmla="*/ 120172 w 888"/>
                    <a:gd name="T57" fmla="*/ 3604 h 1104"/>
                    <a:gd name="T58" fmla="*/ 120172 w 888"/>
                    <a:gd name="T59" fmla="*/ 3604 h 1104"/>
                    <a:gd name="T60" fmla="*/ 120172 w 888"/>
                    <a:gd name="T61" fmla="*/ 3604 h 1104"/>
                    <a:gd name="T62" fmla="*/ 120172 w 888"/>
                    <a:gd name="T63" fmla="*/ 3604 h 1104"/>
                    <a:gd name="T64" fmla="*/ 120172 w 888"/>
                    <a:gd name="T65" fmla="*/ 3604 h 1104"/>
                    <a:gd name="T66" fmla="*/ 120172 w 888"/>
                    <a:gd name="T67" fmla="*/ 3604 h 1104"/>
                    <a:gd name="T68" fmla="*/ 120172 w 888"/>
                    <a:gd name="T69" fmla="*/ 3604 h 1104"/>
                    <a:gd name="T70" fmla="*/ 120172 w 888"/>
                    <a:gd name="T71" fmla="*/ 3604 h 1104"/>
                    <a:gd name="T72" fmla="*/ 120172 w 888"/>
                    <a:gd name="T73" fmla="*/ 3604 h 1104"/>
                    <a:gd name="T74" fmla="*/ 0 w 888"/>
                    <a:gd name="T75" fmla="*/ 3604 h 1104"/>
                    <a:gd name="T76" fmla="*/ 120172 w 888"/>
                    <a:gd name="T77" fmla="*/ 3604 h 1104"/>
                    <a:gd name="T78" fmla="*/ 120172 w 888"/>
                    <a:gd name="T79" fmla="*/ 3604 h 1104"/>
                    <a:gd name="T80" fmla="*/ 120172 w 888"/>
                    <a:gd name="T81" fmla="*/ 3604 h 1104"/>
                    <a:gd name="T82" fmla="*/ 120172 w 888"/>
                    <a:gd name="T83" fmla="*/ 3604 h 1104"/>
                    <a:gd name="T84" fmla="*/ 120172 w 888"/>
                    <a:gd name="T85" fmla="*/ 3604 h 1104"/>
                    <a:gd name="T86" fmla="*/ 120172 w 888"/>
                    <a:gd name="T87" fmla="*/ 3604 h 1104"/>
                    <a:gd name="T88" fmla="*/ 120172 w 888"/>
                    <a:gd name="T89" fmla="*/ 3604 h 1104"/>
                    <a:gd name="T90" fmla="*/ 120172 w 888"/>
                    <a:gd name="T91" fmla="*/ 3604 h 1104"/>
                    <a:gd name="T92" fmla="*/ 120172 w 888"/>
                    <a:gd name="T93" fmla="*/ 3604 h 1104"/>
                    <a:gd name="T94" fmla="*/ 120172 w 888"/>
                    <a:gd name="T95" fmla="*/ 3604 h 110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888"/>
                    <a:gd name="T145" fmla="*/ 0 h 1104"/>
                    <a:gd name="T146" fmla="*/ 888 w 888"/>
                    <a:gd name="T147" fmla="*/ 1104 h 110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888" h="1104">
                      <a:moveTo>
                        <a:pt x="42" y="114"/>
                      </a:moveTo>
                      <a:lnTo>
                        <a:pt x="42" y="120"/>
                      </a:lnTo>
                      <a:lnTo>
                        <a:pt x="48" y="120"/>
                      </a:lnTo>
                      <a:lnTo>
                        <a:pt x="54" y="114"/>
                      </a:lnTo>
                      <a:lnTo>
                        <a:pt x="66" y="108"/>
                      </a:lnTo>
                      <a:lnTo>
                        <a:pt x="72" y="102"/>
                      </a:lnTo>
                      <a:lnTo>
                        <a:pt x="72" y="96"/>
                      </a:lnTo>
                      <a:lnTo>
                        <a:pt x="66" y="84"/>
                      </a:lnTo>
                      <a:lnTo>
                        <a:pt x="66" y="78"/>
                      </a:lnTo>
                      <a:lnTo>
                        <a:pt x="60" y="66"/>
                      </a:lnTo>
                      <a:lnTo>
                        <a:pt x="96" y="36"/>
                      </a:lnTo>
                      <a:lnTo>
                        <a:pt x="102" y="24"/>
                      </a:lnTo>
                      <a:lnTo>
                        <a:pt x="102" y="18"/>
                      </a:lnTo>
                      <a:lnTo>
                        <a:pt x="96" y="12"/>
                      </a:lnTo>
                      <a:lnTo>
                        <a:pt x="96" y="6"/>
                      </a:lnTo>
                      <a:lnTo>
                        <a:pt x="90" y="0"/>
                      </a:lnTo>
                      <a:lnTo>
                        <a:pt x="84" y="6"/>
                      </a:lnTo>
                      <a:lnTo>
                        <a:pt x="72" y="12"/>
                      </a:lnTo>
                      <a:lnTo>
                        <a:pt x="66" y="18"/>
                      </a:lnTo>
                      <a:lnTo>
                        <a:pt x="54" y="24"/>
                      </a:lnTo>
                      <a:lnTo>
                        <a:pt x="54" y="42"/>
                      </a:lnTo>
                      <a:lnTo>
                        <a:pt x="36" y="42"/>
                      </a:lnTo>
                      <a:lnTo>
                        <a:pt x="36" y="60"/>
                      </a:lnTo>
                      <a:lnTo>
                        <a:pt x="42" y="114"/>
                      </a:lnTo>
                      <a:close/>
                      <a:moveTo>
                        <a:pt x="876" y="546"/>
                      </a:moveTo>
                      <a:lnTo>
                        <a:pt x="852" y="546"/>
                      </a:lnTo>
                      <a:lnTo>
                        <a:pt x="840" y="534"/>
                      </a:lnTo>
                      <a:lnTo>
                        <a:pt x="828" y="534"/>
                      </a:lnTo>
                      <a:lnTo>
                        <a:pt x="828" y="546"/>
                      </a:lnTo>
                      <a:lnTo>
                        <a:pt x="804" y="552"/>
                      </a:lnTo>
                      <a:lnTo>
                        <a:pt x="774" y="546"/>
                      </a:lnTo>
                      <a:lnTo>
                        <a:pt x="768" y="564"/>
                      </a:lnTo>
                      <a:lnTo>
                        <a:pt x="762" y="558"/>
                      </a:lnTo>
                      <a:lnTo>
                        <a:pt x="756" y="558"/>
                      </a:lnTo>
                      <a:lnTo>
                        <a:pt x="750" y="552"/>
                      </a:lnTo>
                      <a:lnTo>
                        <a:pt x="750" y="528"/>
                      </a:lnTo>
                      <a:lnTo>
                        <a:pt x="756" y="522"/>
                      </a:lnTo>
                      <a:lnTo>
                        <a:pt x="756" y="510"/>
                      </a:lnTo>
                      <a:lnTo>
                        <a:pt x="762" y="498"/>
                      </a:lnTo>
                      <a:lnTo>
                        <a:pt x="762" y="480"/>
                      </a:lnTo>
                      <a:lnTo>
                        <a:pt x="756" y="474"/>
                      </a:lnTo>
                      <a:lnTo>
                        <a:pt x="744" y="450"/>
                      </a:lnTo>
                      <a:lnTo>
                        <a:pt x="732" y="432"/>
                      </a:lnTo>
                      <a:lnTo>
                        <a:pt x="726" y="414"/>
                      </a:lnTo>
                      <a:lnTo>
                        <a:pt x="726" y="402"/>
                      </a:lnTo>
                      <a:lnTo>
                        <a:pt x="732" y="396"/>
                      </a:lnTo>
                      <a:lnTo>
                        <a:pt x="732" y="384"/>
                      </a:lnTo>
                      <a:lnTo>
                        <a:pt x="726" y="360"/>
                      </a:lnTo>
                      <a:lnTo>
                        <a:pt x="732" y="354"/>
                      </a:lnTo>
                      <a:lnTo>
                        <a:pt x="738" y="342"/>
                      </a:lnTo>
                      <a:lnTo>
                        <a:pt x="738" y="330"/>
                      </a:lnTo>
                      <a:lnTo>
                        <a:pt x="732" y="318"/>
                      </a:lnTo>
                      <a:lnTo>
                        <a:pt x="720" y="306"/>
                      </a:lnTo>
                      <a:lnTo>
                        <a:pt x="714" y="288"/>
                      </a:lnTo>
                      <a:lnTo>
                        <a:pt x="726" y="270"/>
                      </a:lnTo>
                      <a:lnTo>
                        <a:pt x="726" y="246"/>
                      </a:lnTo>
                      <a:lnTo>
                        <a:pt x="636" y="246"/>
                      </a:lnTo>
                      <a:lnTo>
                        <a:pt x="636" y="222"/>
                      </a:lnTo>
                      <a:lnTo>
                        <a:pt x="624" y="216"/>
                      </a:lnTo>
                      <a:lnTo>
                        <a:pt x="612" y="216"/>
                      </a:lnTo>
                      <a:lnTo>
                        <a:pt x="612" y="222"/>
                      </a:lnTo>
                      <a:lnTo>
                        <a:pt x="564" y="222"/>
                      </a:lnTo>
                      <a:lnTo>
                        <a:pt x="558" y="228"/>
                      </a:lnTo>
                      <a:lnTo>
                        <a:pt x="558" y="234"/>
                      </a:lnTo>
                      <a:lnTo>
                        <a:pt x="564" y="240"/>
                      </a:lnTo>
                      <a:lnTo>
                        <a:pt x="570" y="252"/>
                      </a:lnTo>
                      <a:lnTo>
                        <a:pt x="570" y="264"/>
                      </a:lnTo>
                      <a:lnTo>
                        <a:pt x="558" y="264"/>
                      </a:lnTo>
                      <a:lnTo>
                        <a:pt x="558" y="270"/>
                      </a:lnTo>
                      <a:lnTo>
                        <a:pt x="552" y="276"/>
                      </a:lnTo>
                      <a:lnTo>
                        <a:pt x="552" y="294"/>
                      </a:lnTo>
                      <a:lnTo>
                        <a:pt x="510" y="300"/>
                      </a:lnTo>
                      <a:lnTo>
                        <a:pt x="504" y="294"/>
                      </a:lnTo>
                      <a:lnTo>
                        <a:pt x="492" y="300"/>
                      </a:lnTo>
                      <a:lnTo>
                        <a:pt x="468" y="300"/>
                      </a:lnTo>
                      <a:lnTo>
                        <a:pt x="462" y="312"/>
                      </a:lnTo>
                      <a:lnTo>
                        <a:pt x="450" y="306"/>
                      </a:lnTo>
                      <a:lnTo>
                        <a:pt x="420" y="306"/>
                      </a:lnTo>
                      <a:lnTo>
                        <a:pt x="408" y="282"/>
                      </a:lnTo>
                      <a:lnTo>
                        <a:pt x="402" y="276"/>
                      </a:lnTo>
                      <a:lnTo>
                        <a:pt x="402" y="264"/>
                      </a:lnTo>
                      <a:lnTo>
                        <a:pt x="390" y="252"/>
                      </a:lnTo>
                      <a:lnTo>
                        <a:pt x="384" y="252"/>
                      </a:lnTo>
                      <a:lnTo>
                        <a:pt x="378" y="246"/>
                      </a:lnTo>
                      <a:lnTo>
                        <a:pt x="378" y="240"/>
                      </a:lnTo>
                      <a:lnTo>
                        <a:pt x="384" y="234"/>
                      </a:lnTo>
                      <a:lnTo>
                        <a:pt x="384" y="210"/>
                      </a:lnTo>
                      <a:lnTo>
                        <a:pt x="366" y="192"/>
                      </a:lnTo>
                      <a:lnTo>
                        <a:pt x="366" y="150"/>
                      </a:lnTo>
                      <a:lnTo>
                        <a:pt x="354" y="138"/>
                      </a:lnTo>
                      <a:lnTo>
                        <a:pt x="348" y="126"/>
                      </a:lnTo>
                      <a:lnTo>
                        <a:pt x="342" y="120"/>
                      </a:lnTo>
                      <a:lnTo>
                        <a:pt x="324" y="120"/>
                      </a:lnTo>
                      <a:lnTo>
                        <a:pt x="318" y="126"/>
                      </a:lnTo>
                      <a:lnTo>
                        <a:pt x="294" y="126"/>
                      </a:lnTo>
                      <a:lnTo>
                        <a:pt x="276" y="132"/>
                      </a:lnTo>
                      <a:lnTo>
                        <a:pt x="246" y="132"/>
                      </a:lnTo>
                      <a:lnTo>
                        <a:pt x="234" y="126"/>
                      </a:lnTo>
                      <a:lnTo>
                        <a:pt x="222" y="126"/>
                      </a:lnTo>
                      <a:lnTo>
                        <a:pt x="210" y="132"/>
                      </a:lnTo>
                      <a:lnTo>
                        <a:pt x="180" y="132"/>
                      </a:lnTo>
                      <a:lnTo>
                        <a:pt x="168" y="126"/>
                      </a:lnTo>
                      <a:lnTo>
                        <a:pt x="144" y="132"/>
                      </a:lnTo>
                      <a:lnTo>
                        <a:pt x="132" y="126"/>
                      </a:lnTo>
                      <a:lnTo>
                        <a:pt x="126" y="132"/>
                      </a:lnTo>
                      <a:lnTo>
                        <a:pt x="102" y="126"/>
                      </a:lnTo>
                      <a:lnTo>
                        <a:pt x="54" y="150"/>
                      </a:lnTo>
                      <a:lnTo>
                        <a:pt x="48" y="156"/>
                      </a:lnTo>
                      <a:lnTo>
                        <a:pt x="54" y="168"/>
                      </a:lnTo>
                      <a:lnTo>
                        <a:pt x="60" y="174"/>
                      </a:lnTo>
                      <a:lnTo>
                        <a:pt x="66" y="186"/>
                      </a:lnTo>
                      <a:lnTo>
                        <a:pt x="90" y="210"/>
                      </a:lnTo>
                      <a:lnTo>
                        <a:pt x="84" y="234"/>
                      </a:lnTo>
                      <a:lnTo>
                        <a:pt x="90" y="246"/>
                      </a:lnTo>
                      <a:lnTo>
                        <a:pt x="108" y="270"/>
                      </a:lnTo>
                      <a:lnTo>
                        <a:pt x="120" y="300"/>
                      </a:lnTo>
                      <a:lnTo>
                        <a:pt x="126" y="330"/>
                      </a:lnTo>
                      <a:lnTo>
                        <a:pt x="120" y="354"/>
                      </a:lnTo>
                      <a:lnTo>
                        <a:pt x="108" y="378"/>
                      </a:lnTo>
                      <a:lnTo>
                        <a:pt x="102" y="384"/>
                      </a:lnTo>
                      <a:lnTo>
                        <a:pt x="102" y="408"/>
                      </a:lnTo>
                      <a:lnTo>
                        <a:pt x="114" y="408"/>
                      </a:lnTo>
                      <a:lnTo>
                        <a:pt x="114" y="438"/>
                      </a:lnTo>
                      <a:lnTo>
                        <a:pt x="126" y="474"/>
                      </a:lnTo>
                      <a:lnTo>
                        <a:pt x="150" y="510"/>
                      </a:lnTo>
                      <a:lnTo>
                        <a:pt x="162" y="552"/>
                      </a:lnTo>
                      <a:lnTo>
                        <a:pt x="162" y="582"/>
                      </a:lnTo>
                      <a:lnTo>
                        <a:pt x="156" y="594"/>
                      </a:lnTo>
                      <a:lnTo>
                        <a:pt x="150" y="612"/>
                      </a:lnTo>
                      <a:lnTo>
                        <a:pt x="144" y="618"/>
                      </a:lnTo>
                      <a:lnTo>
                        <a:pt x="138" y="630"/>
                      </a:lnTo>
                      <a:lnTo>
                        <a:pt x="144" y="642"/>
                      </a:lnTo>
                      <a:lnTo>
                        <a:pt x="144" y="660"/>
                      </a:lnTo>
                      <a:lnTo>
                        <a:pt x="138" y="666"/>
                      </a:lnTo>
                      <a:lnTo>
                        <a:pt x="126" y="672"/>
                      </a:lnTo>
                      <a:lnTo>
                        <a:pt x="108" y="672"/>
                      </a:lnTo>
                      <a:lnTo>
                        <a:pt x="96" y="690"/>
                      </a:lnTo>
                      <a:lnTo>
                        <a:pt x="102" y="714"/>
                      </a:lnTo>
                      <a:lnTo>
                        <a:pt x="78" y="714"/>
                      </a:lnTo>
                      <a:lnTo>
                        <a:pt x="66" y="720"/>
                      </a:lnTo>
                      <a:lnTo>
                        <a:pt x="66" y="750"/>
                      </a:lnTo>
                      <a:lnTo>
                        <a:pt x="60" y="762"/>
                      </a:lnTo>
                      <a:lnTo>
                        <a:pt x="60" y="774"/>
                      </a:lnTo>
                      <a:lnTo>
                        <a:pt x="48" y="786"/>
                      </a:lnTo>
                      <a:lnTo>
                        <a:pt x="48" y="858"/>
                      </a:lnTo>
                      <a:lnTo>
                        <a:pt x="36" y="864"/>
                      </a:lnTo>
                      <a:lnTo>
                        <a:pt x="30" y="870"/>
                      </a:lnTo>
                      <a:lnTo>
                        <a:pt x="30" y="912"/>
                      </a:lnTo>
                      <a:lnTo>
                        <a:pt x="6" y="930"/>
                      </a:lnTo>
                      <a:lnTo>
                        <a:pt x="6" y="966"/>
                      </a:lnTo>
                      <a:lnTo>
                        <a:pt x="18" y="984"/>
                      </a:lnTo>
                      <a:lnTo>
                        <a:pt x="0" y="1002"/>
                      </a:lnTo>
                      <a:lnTo>
                        <a:pt x="0" y="1044"/>
                      </a:lnTo>
                      <a:lnTo>
                        <a:pt x="18" y="1044"/>
                      </a:lnTo>
                      <a:lnTo>
                        <a:pt x="36" y="1038"/>
                      </a:lnTo>
                      <a:lnTo>
                        <a:pt x="42" y="1044"/>
                      </a:lnTo>
                      <a:lnTo>
                        <a:pt x="72" y="1044"/>
                      </a:lnTo>
                      <a:lnTo>
                        <a:pt x="90" y="1026"/>
                      </a:lnTo>
                      <a:lnTo>
                        <a:pt x="90" y="1020"/>
                      </a:lnTo>
                      <a:lnTo>
                        <a:pt x="120" y="1020"/>
                      </a:lnTo>
                      <a:lnTo>
                        <a:pt x="126" y="1026"/>
                      </a:lnTo>
                      <a:lnTo>
                        <a:pt x="132" y="1038"/>
                      </a:lnTo>
                      <a:lnTo>
                        <a:pt x="156" y="1050"/>
                      </a:lnTo>
                      <a:lnTo>
                        <a:pt x="168" y="1050"/>
                      </a:lnTo>
                      <a:lnTo>
                        <a:pt x="174" y="1056"/>
                      </a:lnTo>
                      <a:lnTo>
                        <a:pt x="480" y="1056"/>
                      </a:lnTo>
                      <a:lnTo>
                        <a:pt x="480" y="1062"/>
                      </a:lnTo>
                      <a:lnTo>
                        <a:pt x="504" y="1086"/>
                      </a:lnTo>
                      <a:lnTo>
                        <a:pt x="540" y="1086"/>
                      </a:lnTo>
                      <a:lnTo>
                        <a:pt x="546" y="1098"/>
                      </a:lnTo>
                      <a:lnTo>
                        <a:pt x="618" y="1092"/>
                      </a:lnTo>
                      <a:lnTo>
                        <a:pt x="624" y="1104"/>
                      </a:lnTo>
                      <a:lnTo>
                        <a:pt x="696" y="1104"/>
                      </a:lnTo>
                      <a:lnTo>
                        <a:pt x="732" y="1098"/>
                      </a:lnTo>
                      <a:lnTo>
                        <a:pt x="780" y="1092"/>
                      </a:lnTo>
                      <a:lnTo>
                        <a:pt x="816" y="1080"/>
                      </a:lnTo>
                      <a:lnTo>
                        <a:pt x="828" y="1074"/>
                      </a:lnTo>
                      <a:lnTo>
                        <a:pt x="738" y="984"/>
                      </a:lnTo>
                      <a:lnTo>
                        <a:pt x="738" y="966"/>
                      </a:lnTo>
                      <a:lnTo>
                        <a:pt x="732" y="954"/>
                      </a:lnTo>
                      <a:lnTo>
                        <a:pt x="732" y="702"/>
                      </a:lnTo>
                      <a:lnTo>
                        <a:pt x="858" y="708"/>
                      </a:lnTo>
                      <a:lnTo>
                        <a:pt x="864" y="708"/>
                      </a:lnTo>
                      <a:lnTo>
                        <a:pt x="876" y="696"/>
                      </a:lnTo>
                      <a:lnTo>
                        <a:pt x="876" y="672"/>
                      </a:lnTo>
                      <a:lnTo>
                        <a:pt x="870" y="666"/>
                      </a:lnTo>
                      <a:lnTo>
                        <a:pt x="870" y="660"/>
                      </a:lnTo>
                      <a:lnTo>
                        <a:pt x="888" y="654"/>
                      </a:lnTo>
                      <a:lnTo>
                        <a:pt x="876" y="642"/>
                      </a:lnTo>
                      <a:lnTo>
                        <a:pt x="876" y="588"/>
                      </a:lnTo>
                      <a:lnTo>
                        <a:pt x="882" y="588"/>
                      </a:lnTo>
                      <a:lnTo>
                        <a:pt x="888" y="582"/>
                      </a:lnTo>
                      <a:lnTo>
                        <a:pt x="888" y="564"/>
                      </a:lnTo>
                      <a:lnTo>
                        <a:pt x="876" y="552"/>
                      </a:lnTo>
                      <a:lnTo>
                        <a:pt x="876" y="54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7" name="Andorra"/>
                <p:cNvSpPr>
                  <a:spLocks/>
                </p:cNvSpPr>
                <p:nvPr/>
              </p:nvSpPr>
              <p:spPr bwMode="gray">
                <a:xfrm>
                  <a:off x="2659" y="2607"/>
                  <a:ext cx="8" cy="2"/>
                </a:xfrm>
                <a:custGeom>
                  <a:avLst/>
                  <a:gdLst>
                    <a:gd name="T0" fmla="*/ 205926 w 30"/>
                    <a:gd name="T1" fmla="*/ 898 h 18"/>
                    <a:gd name="T2" fmla="*/ 205926 w 30"/>
                    <a:gd name="T3" fmla="*/ 898 h 18"/>
                    <a:gd name="T4" fmla="*/ 205926 w 30"/>
                    <a:gd name="T5" fmla="*/ 898 h 18"/>
                    <a:gd name="T6" fmla="*/ 205926 w 30"/>
                    <a:gd name="T7" fmla="*/ 0 h 18"/>
                    <a:gd name="T8" fmla="*/ 0 w 30"/>
                    <a:gd name="T9" fmla="*/ 0 h 18"/>
                    <a:gd name="T10" fmla="*/ 205926 w 30"/>
                    <a:gd name="T11" fmla="*/ 898 h 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"/>
                    <a:gd name="T19" fmla="*/ 0 h 18"/>
                    <a:gd name="T20" fmla="*/ 30 w 30"/>
                    <a:gd name="T21" fmla="*/ 18 h 1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" h="18">
                      <a:moveTo>
                        <a:pt x="6" y="18"/>
                      </a:moveTo>
                      <a:lnTo>
                        <a:pt x="18" y="12"/>
                      </a:lnTo>
                      <a:lnTo>
                        <a:pt x="30" y="12"/>
                      </a:lnTo>
                      <a:lnTo>
                        <a:pt x="30" y="0"/>
                      </a:lnTo>
                      <a:lnTo>
                        <a:pt x="0" y="0"/>
                      </a:lnTo>
                      <a:lnTo>
                        <a:pt x="6" y="1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8" name="Algeria"/>
                <p:cNvSpPr>
                  <a:spLocks/>
                </p:cNvSpPr>
                <p:nvPr/>
              </p:nvSpPr>
              <p:spPr bwMode="gray">
                <a:xfrm>
                  <a:off x="2467" y="2667"/>
                  <a:ext cx="363" cy="200"/>
                </a:xfrm>
                <a:custGeom>
                  <a:avLst/>
                  <a:gdLst>
                    <a:gd name="T0" fmla="*/ 121691 w 1476"/>
                    <a:gd name="T1" fmla="*/ 3566 h 1464"/>
                    <a:gd name="T2" fmla="*/ 121691 w 1476"/>
                    <a:gd name="T3" fmla="*/ 3566 h 1464"/>
                    <a:gd name="T4" fmla="*/ 121691 w 1476"/>
                    <a:gd name="T5" fmla="*/ 3566 h 1464"/>
                    <a:gd name="T6" fmla="*/ 121691 w 1476"/>
                    <a:gd name="T7" fmla="*/ 3566 h 1464"/>
                    <a:gd name="T8" fmla="*/ 121691 w 1476"/>
                    <a:gd name="T9" fmla="*/ 3566 h 1464"/>
                    <a:gd name="T10" fmla="*/ 121691 w 1476"/>
                    <a:gd name="T11" fmla="*/ 3566 h 1464"/>
                    <a:gd name="T12" fmla="*/ 121691 w 1476"/>
                    <a:gd name="T13" fmla="*/ 3566 h 1464"/>
                    <a:gd name="T14" fmla="*/ 121691 w 1476"/>
                    <a:gd name="T15" fmla="*/ 3566 h 1464"/>
                    <a:gd name="T16" fmla="*/ 121691 w 1476"/>
                    <a:gd name="T17" fmla="*/ 3566 h 1464"/>
                    <a:gd name="T18" fmla="*/ 121691 w 1476"/>
                    <a:gd name="T19" fmla="*/ 3566 h 1464"/>
                    <a:gd name="T20" fmla="*/ 121691 w 1476"/>
                    <a:gd name="T21" fmla="*/ 3566 h 1464"/>
                    <a:gd name="T22" fmla="*/ 121691 w 1476"/>
                    <a:gd name="T23" fmla="*/ 3566 h 1464"/>
                    <a:gd name="T24" fmla="*/ 121691 w 1476"/>
                    <a:gd name="T25" fmla="*/ 3566 h 1464"/>
                    <a:gd name="T26" fmla="*/ 121691 w 1476"/>
                    <a:gd name="T27" fmla="*/ 3566 h 1464"/>
                    <a:gd name="T28" fmla="*/ 121691 w 1476"/>
                    <a:gd name="T29" fmla="*/ 3566 h 1464"/>
                    <a:gd name="T30" fmla="*/ 121691 w 1476"/>
                    <a:gd name="T31" fmla="*/ 3566 h 1464"/>
                    <a:gd name="T32" fmla="*/ 121691 w 1476"/>
                    <a:gd name="T33" fmla="*/ 3566 h 1464"/>
                    <a:gd name="T34" fmla="*/ 121691 w 1476"/>
                    <a:gd name="T35" fmla="*/ 3566 h 1464"/>
                    <a:gd name="T36" fmla="*/ 121691 w 1476"/>
                    <a:gd name="T37" fmla="*/ 3566 h 1464"/>
                    <a:gd name="T38" fmla="*/ 121691 w 1476"/>
                    <a:gd name="T39" fmla="*/ 3566 h 1464"/>
                    <a:gd name="T40" fmla="*/ 121691 w 1476"/>
                    <a:gd name="T41" fmla="*/ 3566 h 1464"/>
                    <a:gd name="T42" fmla="*/ 121691 w 1476"/>
                    <a:gd name="T43" fmla="*/ 3566 h 1464"/>
                    <a:gd name="T44" fmla="*/ 121691 w 1476"/>
                    <a:gd name="T45" fmla="*/ 3566 h 1464"/>
                    <a:gd name="T46" fmla="*/ 121691 w 1476"/>
                    <a:gd name="T47" fmla="*/ 3566 h 1464"/>
                    <a:gd name="T48" fmla="*/ 121691 w 1476"/>
                    <a:gd name="T49" fmla="*/ 3566 h 1464"/>
                    <a:gd name="T50" fmla="*/ 121691 w 1476"/>
                    <a:gd name="T51" fmla="*/ 3566 h 1464"/>
                    <a:gd name="T52" fmla="*/ 121691 w 1476"/>
                    <a:gd name="T53" fmla="*/ 3566 h 1464"/>
                    <a:gd name="T54" fmla="*/ 121691 w 1476"/>
                    <a:gd name="T55" fmla="*/ 3566 h 1464"/>
                    <a:gd name="T56" fmla="*/ 121691 w 1476"/>
                    <a:gd name="T57" fmla="*/ 3566 h 1464"/>
                    <a:gd name="T58" fmla="*/ 121691 w 1476"/>
                    <a:gd name="T59" fmla="*/ 3566 h 1464"/>
                    <a:gd name="T60" fmla="*/ 121691 w 1476"/>
                    <a:gd name="T61" fmla="*/ 3566 h 1464"/>
                    <a:gd name="T62" fmla="*/ 121691 w 1476"/>
                    <a:gd name="T63" fmla="*/ 3566 h 1464"/>
                    <a:gd name="T64" fmla="*/ 121691 w 1476"/>
                    <a:gd name="T65" fmla="*/ 3566 h 1464"/>
                    <a:gd name="T66" fmla="*/ 121691 w 1476"/>
                    <a:gd name="T67" fmla="*/ 3566 h 1464"/>
                    <a:gd name="T68" fmla="*/ 121691 w 1476"/>
                    <a:gd name="T69" fmla="*/ 3566 h 1464"/>
                    <a:gd name="T70" fmla="*/ 121691 w 1476"/>
                    <a:gd name="T71" fmla="*/ 3566 h 1464"/>
                    <a:gd name="T72" fmla="*/ 121691 w 1476"/>
                    <a:gd name="T73" fmla="*/ 3566 h 1464"/>
                    <a:gd name="T74" fmla="*/ 121691 w 1476"/>
                    <a:gd name="T75" fmla="*/ 3566 h 1464"/>
                    <a:gd name="T76" fmla="*/ 121691 w 1476"/>
                    <a:gd name="T77" fmla="*/ 3566 h 1464"/>
                    <a:gd name="T78" fmla="*/ 121691 w 1476"/>
                    <a:gd name="T79" fmla="*/ 3566 h 1464"/>
                    <a:gd name="T80" fmla="*/ 121691 w 1476"/>
                    <a:gd name="T81" fmla="*/ 3566 h 1464"/>
                    <a:gd name="T82" fmla="*/ 121691 w 1476"/>
                    <a:gd name="T83" fmla="*/ 3566 h 1464"/>
                    <a:gd name="T84" fmla="*/ 121691 w 1476"/>
                    <a:gd name="T85" fmla="*/ 3566 h 1464"/>
                    <a:gd name="T86" fmla="*/ 121691 w 1476"/>
                    <a:gd name="T87" fmla="*/ 3566 h 1464"/>
                    <a:gd name="T88" fmla="*/ 121691 w 1476"/>
                    <a:gd name="T89" fmla="*/ 3566 h 1464"/>
                    <a:gd name="T90" fmla="*/ 121691 w 1476"/>
                    <a:gd name="T91" fmla="*/ 3566 h 1464"/>
                    <a:gd name="T92" fmla="*/ 121691 w 1476"/>
                    <a:gd name="T93" fmla="*/ 3566 h 1464"/>
                    <a:gd name="T94" fmla="*/ 121691 w 1476"/>
                    <a:gd name="T95" fmla="*/ 3566 h 1464"/>
                    <a:gd name="T96" fmla="*/ 121691 w 1476"/>
                    <a:gd name="T97" fmla="*/ 3566 h 1464"/>
                    <a:gd name="T98" fmla="*/ 121691 w 1476"/>
                    <a:gd name="T99" fmla="*/ 3566 h 1464"/>
                    <a:gd name="T100" fmla="*/ 121691 w 1476"/>
                    <a:gd name="T101" fmla="*/ 3566 h 1464"/>
                    <a:gd name="T102" fmla="*/ 121691 w 1476"/>
                    <a:gd name="T103" fmla="*/ 3566 h 1464"/>
                    <a:gd name="T104" fmla="*/ 121691 w 1476"/>
                    <a:gd name="T105" fmla="*/ 3566 h 1464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476"/>
                    <a:gd name="T160" fmla="*/ 0 h 1464"/>
                    <a:gd name="T161" fmla="*/ 1476 w 1476"/>
                    <a:gd name="T162" fmla="*/ 1464 h 1464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476" h="1464">
                      <a:moveTo>
                        <a:pt x="360" y="534"/>
                      </a:moveTo>
                      <a:lnTo>
                        <a:pt x="318" y="534"/>
                      </a:lnTo>
                      <a:lnTo>
                        <a:pt x="312" y="546"/>
                      </a:lnTo>
                      <a:lnTo>
                        <a:pt x="306" y="552"/>
                      </a:lnTo>
                      <a:lnTo>
                        <a:pt x="294" y="576"/>
                      </a:lnTo>
                      <a:lnTo>
                        <a:pt x="282" y="588"/>
                      </a:lnTo>
                      <a:lnTo>
                        <a:pt x="258" y="588"/>
                      </a:lnTo>
                      <a:lnTo>
                        <a:pt x="246" y="582"/>
                      </a:lnTo>
                      <a:lnTo>
                        <a:pt x="234" y="582"/>
                      </a:lnTo>
                      <a:lnTo>
                        <a:pt x="228" y="594"/>
                      </a:lnTo>
                      <a:lnTo>
                        <a:pt x="204" y="600"/>
                      </a:lnTo>
                      <a:lnTo>
                        <a:pt x="204" y="606"/>
                      </a:lnTo>
                      <a:lnTo>
                        <a:pt x="198" y="618"/>
                      </a:lnTo>
                      <a:lnTo>
                        <a:pt x="186" y="618"/>
                      </a:lnTo>
                      <a:lnTo>
                        <a:pt x="180" y="612"/>
                      </a:lnTo>
                      <a:lnTo>
                        <a:pt x="168" y="606"/>
                      </a:lnTo>
                      <a:lnTo>
                        <a:pt x="138" y="624"/>
                      </a:lnTo>
                      <a:lnTo>
                        <a:pt x="120" y="624"/>
                      </a:lnTo>
                      <a:lnTo>
                        <a:pt x="120" y="630"/>
                      </a:lnTo>
                      <a:lnTo>
                        <a:pt x="90" y="660"/>
                      </a:lnTo>
                      <a:lnTo>
                        <a:pt x="78" y="666"/>
                      </a:lnTo>
                      <a:lnTo>
                        <a:pt x="72" y="672"/>
                      </a:lnTo>
                      <a:lnTo>
                        <a:pt x="60" y="678"/>
                      </a:lnTo>
                      <a:lnTo>
                        <a:pt x="54" y="708"/>
                      </a:lnTo>
                      <a:lnTo>
                        <a:pt x="54" y="768"/>
                      </a:lnTo>
                      <a:lnTo>
                        <a:pt x="0" y="768"/>
                      </a:lnTo>
                      <a:lnTo>
                        <a:pt x="54" y="768"/>
                      </a:lnTo>
                      <a:lnTo>
                        <a:pt x="54" y="804"/>
                      </a:lnTo>
                      <a:lnTo>
                        <a:pt x="312" y="984"/>
                      </a:lnTo>
                      <a:lnTo>
                        <a:pt x="720" y="1296"/>
                      </a:lnTo>
                      <a:lnTo>
                        <a:pt x="720" y="1320"/>
                      </a:lnTo>
                      <a:lnTo>
                        <a:pt x="744" y="1320"/>
                      </a:lnTo>
                      <a:lnTo>
                        <a:pt x="750" y="1326"/>
                      </a:lnTo>
                      <a:lnTo>
                        <a:pt x="750" y="1344"/>
                      </a:lnTo>
                      <a:lnTo>
                        <a:pt x="762" y="1356"/>
                      </a:lnTo>
                      <a:lnTo>
                        <a:pt x="798" y="1356"/>
                      </a:lnTo>
                      <a:lnTo>
                        <a:pt x="804" y="1386"/>
                      </a:lnTo>
                      <a:lnTo>
                        <a:pt x="810" y="1386"/>
                      </a:lnTo>
                      <a:lnTo>
                        <a:pt x="816" y="1380"/>
                      </a:lnTo>
                      <a:lnTo>
                        <a:pt x="846" y="1380"/>
                      </a:lnTo>
                      <a:lnTo>
                        <a:pt x="858" y="1386"/>
                      </a:lnTo>
                      <a:lnTo>
                        <a:pt x="870" y="1410"/>
                      </a:lnTo>
                      <a:lnTo>
                        <a:pt x="870" y="1428"/>
                      </a:lnTo>
                      <a:lnTo>
                        <a:pt x="852" y="1446"/>
                      </a:lnTo>
                      <a:lnTo>
                        <a:pt x="852" y="1452"/>
                      </a:lnTo>
                      <a:lnTo>
                        <a:pt x="858" y="1458"/>
                      </a:lnTo>
                      <a:lnTo>
                        <a:pt x="870" y="1464"/>
                      </a:lnTo>
                      <a:lnTo>
                        <a:pt x="900" y="1464"/>
                      </a:lnTo>
                      <a:lnTo>
                        <a:pt x="906" y="1458"/>
                      </a:lnTo>
                      <a:lnTo>
                        <a:pt x="924" y="1458"/>
                      </a:lnTo>
                      <a:lnTo>
                        <a:pt x="954" y="1452"/>
                      </a:lnTo>
                      <a:lnTo>
                        <a:pt x="984" y="1440"/>
                      </a:lnTo>
                      <a:lnTo>
                        <a:pt x="1020" y="1434"/>
                      </a:lnTo>
                      <a:lnTo>
                        <a:pt x="1038" y="1434"/>
                      </a:lnTo>
                      <a:lnTo>
                        <a:pt x="1062" y="1416"/>
                      </a:lnTo>
                      <a:lnTo>
                        <a:pt x="1098" y="1386"/>
                      </a:lnTo>
                      <a:lnTo>
                        <a:pt x="1128" y="1350"/>
                      </a:lnTo>
                      <a:lnTo>
                        <a:pt x="1158" y="1326"/>
                      </a:lnTo>
                      <a:lnTo>
                        <a:pt x="1182" y="1314"/>
                      </a:lnTo>
                      <a:lnTo>
                        <a:pt x="1224" y="1284"/>
                      </a:lnTo>
                      <a:lnTo>
                        <a:pt x="1272" y="1248"/>
                      </a:lnTo>
                      <a:lnTo>
                        <a:pt x="1332" y="1206"/>
                      </a:lnTo>
                      <a:lnTo>
                        <a:pt x="1386" y="1170"/>
                      </a:lnTo>
                      <a:lnTo>
                        <a:pt x="1434" y="1134"/>
                      </a:lnTo>
                      <a:lnTo>
                        <a:pt x="1464" y="1110"/>
                      </a:lnTo>
                      <a:lnTo>
                        <a:pt x="1476" y="1104"/>
                      </a:lnTo>
                      <a:lnTo>
                        <a:pt x="1476" y="1098"/>
                      </a:lnTo>
                      <a:lnTo>
                        <a:pt x="1470" y="1092"/>
                      </a:lnTo>
                      <a:lnTo>
                        <a:pt x="1464" y="1080"/>
                      </a:lnTo>
                      <a:lnTo>
                        <a:pt x="1458" y="1062"/>
                      </a:lnTo>
                      <a:lnTo>
                        <a:pt x="1452" y="1050"/>
                      </a:lnTo>
                      <a:lnTo>
                        <a:pt x="1452" y="1044"/>
                      </a:lnTo>
                      <a:lnTo>
                        <a:pt x="1440" y="1032"/>
                      </a:lnTo>
                      <a:lnTo>
                        <a:pt x="1428" y="1032"/>
                      </a:lnTo>
                      <a:lnTo>
                        <a:pt x="1392" y="1014"/>
                      </a:lnTo>
                      <a:lnTo>
                        <a:pt x="1386" y="1014"/>
                      </a:lnTo>
                      <a:lnTo>
                        <a:pt x="1362" y="1026"/>
                      </a:lnTo>
                      <a:lnTo>
                        <a:pt x="1338" y="1002"/>
                      </a:lnTo>
                      <a:lnTo>
                        <a:pt x="1338" y="960"/>
                      </a:lnTo>
                      <a:lnTo>
                        <a:pt x="1332" y="954"/>
                      </a:lnTo>
                      <a:lnTo>
                        <a:pt x="1326" y="942"/>
                      </a:lnTo>
                      <a:lnTo>
                        <a:pt x="1314" y="930"/>
                      </a:lnTo>
                      <a:lnTo>
                        <a:pt x="1308" y="912"/>
                      </a:lnTo>
                      <a:lnTo>
                        <a:pt x="1296" y="900"/>
                      </a:lnTo>
                      <a:lnTo>
                        <a:pt x="1290" y="888"/>
                      </a:lnTo>
                      <a:lnTo>
                        <a:pt x="1290" y="882"/>
                      </a:lnTo>
                      <a:lnTo>
                        <a:pt x="1296" y="876"/>
                      </a:lnTo>
                      <a:lnTo>
                        <a:pt x="1308" y="876"/>
                      </a:lnTo>
                      <a:lnTo>
                        <a:pt x="1320" y="870"/>
                      </a:lnTo>
                      <a:lnTo>
                        <a:pt x="1326" y="864"/>
                      </a:lnTo>
                      <a:lnTo>
                        <a:pt x="1332" y="852"/>
                      </a:lnTo>
                      <a:lnTo>
                        <a:pt x="1332" y="840"/>
                      </a:lnTo>
                      <a:lnTo>
                        <a:pt x="1326" y="834"/>
                      </a:lnTo>
                      <a:lnTo>
                        <a:pt x="1326" y="828"/>
                      </a:lnTo>
                      <a:lnTo>
                        <a:pt x="1320" y="774"/>
                      </a:lnTo>
                      <a:lnTo>
                        <a:pt x="1332" y="750"/>
                      </a:lnTo>
                      <a:lnTo>
                        <a:pt x="1326" y="732"/>
                      </a:lnTo>
                      <a:lnTo>
                        <a:pt x="1326" y="726"/>
                      </a:lnTo>
                      <a:lnTo>
                        <a:pt x="1332" y="720"/>
                      </a:lnTo>
                      <a:lnTo>
                        <a:pt x="1332" y="690"/>
                      </a:lnTo>
                      <a:lnTo>
                        <a:pt x="1338" y="678"/>
                      </a:lnTo>
                      <a:lnTo>
                        <a:pt x="1338" y="672"/>
                      </a:lnTo>
                      <a:lnTo>
                        <a:pt x="1326" y="648"/>
                      </a:lnTo>
                      <a:lnTo>
                        <a:pt x="1302" y="588"/>
                      </a:lnTo>
                      <a:lnTo>
                        <a:pt x="1290" y="570"/>
                      </a:lnTo>
                      <a:lnTo>
                        <a:pt x="1296" y="564"/>
                      </a:lnTo>
                      <a:lnTo>
                        <a:pt x="1308" y="558"/>
                      </a:lnTo>
                      <a:lnTo>
                        <a:pt x="1296" y="528"/>
                      </a:lnTo>
                      <a:lnTo>
                        <a:pt x="1284" y="480"/>
                      </a:lnTo>
                      <a:lnTo>
                        <a:pt x="1278" y="438"/>
                      </a:lnTo>
                      <a:lnTo>
                        <a:pt x="1272" y="414"/>
                      </a:lnTo>
                      <a:lnTo>
                        <a:pt x="1266" y="408"/>
                      </a:lnTo>
                      <a:lnTo>
                        <a:pt x="1260" y="396"/>
                      </a:lnTo>
                      <a:lnTo>
                        <a:pt x="1236" y="384"/>
                      </a:lnTo>
                      <a:lnTo>
                        <a:pt x="1230" y="378"/>
                      </a:lnTo>
                      <a:lnTo>
                        <a:pt x="1224" y="378"/>
                      </a:lnTo>
                      <a:lnTo>
                        <a:pt x="1224" y="336"/>
                      </a:lnTo>
                      <a:lnTo>
                        <a:pt x="1212" y="324"/>
                      </a:lnTo>
                      <a:lnTo>
                        <a:pt x="1194" y="318"/>
                      </a:lnTo>
                      <a:lnTo>
                        <a:pt x="1182" y="318"/>
                      </a:lnTo>
                      <a:lnTo>
                        <a:pt x="1182" y="288"/>
                      </a:lnTo>
                      <a:lnTo>
                        <a:pt x="1170" y="288"/>
                      </a:lnTo>
                      <a:lnTo>
                        <a:pt x="1170" y="246"/>
                      </a:lnTo>
                      <a:lnTo>
                        <a:pt x="1194" y="222"/>
                      </a:lnTo>
                      <a:lnTo>
                        <a:pt x="1218" y="204"/>
                      </a:lnTo>
                      <a:lnTo>
                        <a:pt x="1218" y="198"/>
                      </a:lnTo>
                      <a:lnTo>
                        <a:pt x="1224" y="192"/>
                      </a:lnTo>
                      <a:lnTo>
                        <a:pt x="1224" y="180"/>
                      </a:lnTo>
                      <a:lnTo>
                        <a:pt x="1230" y="168"/>
                      </a:lnTo>
                      <a:lnTo>
                        <a:pt x="1230" y="126"/>
                      </a:lnTo>
                      <a:lnTo>
                        <a:pt x="1224" y="114"/>
                      </a:lnTo>
                      <a:lnTo>
                        <a:pt x="1224" y="78"/>
                      </a:lnTo>
                      <a:lnTo>
                        <a:pt x="1230" y="66"/>
                      </a:lnTo>
                      <a:lnTo>
                        <a:pt x="1230" y="54"/>
                      </a:lnTo>
                      <a:lnTo>
                        <a:pt x="1212" y="48"/>
                      </a:lnTo>
                      <a:lnTo>
                        <a:pt x="1254" y="30"/>
                      </a:lnTo>
                      <a:lnTo>
                        <a:pt x="1254" y="18"/>
                      </a:lnTo>
                      <a:lnTo>
                        <a:pt x="1242" y="18"/>
                      </a:lnTo>
                      <a:lnTo>
                        <a:pt x="1236" y="12"/>
                      </a:lnTo>
                      <a:lnTo>
                        <a:pt x="1224" y="12"/>
                      </a:lnTo>
                      <a:lnTo>
                        <a:pt x="1206" y="24"/>
                      </a:lnTo>
                      <a:lnTo>
                        <a:pt x="1170" y="6"/>
                      </a:lnTo>
                      <a:lnTo>
                        <a:pt x="1152" y="6"/>
                      </a:lnTo>
                      <a:lnTo>
                        <a:pt x="1152" y="18"/>
                      </a:lnTo>
                      <a:lnTo>
                        <a:pt x="1116" y="18"/>
                      </a:lnTo>
                      <a:lnTo>
                        <a:pt x="1092" y="0"/>
                      </a:lnTo>
                      <a:lnTo>
                        <a:pt x="1086" y="30"/>
                      </a:lnTo>
                      <a:lnTo>
                        <a:pt x="1056" y="18"/>
                      </a:lnTo>
                      <a:lnTo>
                        <a:pt x="1026" y="42"/>
                      </a:lnTo>
                      <a:lnTo>
                        <a:pt x="1002" y="30"/>
                      </a:lnTo>
                      <a:lnTo>
                        <a:pt x="984" y="30"/>
                      </a:lnTo>
                      <a:lnTo>
                        <a:pt x="966" y="24"/>
                      </a:lnTo>
                      <a:lnTo>
                        <a:pt x="948" y="24"/>
                      </a:lnTo>
                      <a:lnTo>
                        <a:pt x="924" y="30"/>
                      </a:lnTo>
                      <a:lnTo>
                        <a:pt x="906" y="30"/>
                      </a:lnTo>
                      <a:lnTo>
                        <a:pt x="900" y="36"/>
                      </a:lnTo>
                      <a:lnTo>
                        <a:pt x="888" y="36"/>
                      </a:lnTo>
                      <a:lnTo>
                        <a:pt x="876" y="42"/>
                      </a:lnTo>
                      <a:lnTo>
                        <a:pt x="816" y="42"/>
                      </a:lnTo>
                      <a:lnTo>
                        <a:pt x="810" y="48"/>
                      </a:lnTo>
                      <a:lnTo>
                        <a:pt x="750" y="48"/>
                      </a:lnTo>
                      <a:lnTo>
                        <a:pt x="744" y="54"/>
                      </a:lnTo>
                      <a:lnTo>
                        <a:pt x="726" y="54"/>
                      </a:lnTo>
                      <a:lnTo>
                        <a:pt x="714" y="60"/>
                      </a:lnTo>
                      <a:lnTo>
                        <a:pt x="696" y="66"/>
                      </a:lnTo>
                      <a:lnTo>
                        <a:pt x="684" y="78"/>
                      </a:lnTo>
                      <a:lnTo>
                        <a:pt x="678" y="90"/>
                      </a:lnTo>
                      <a:lnTo>
                        <a:pt x="666" y="102"/>
                      </a:lnTo>
                      <a:lnTo>
                        <a:pt x="666" y="108"/>
                      </a:lnTo>
                      <a:lnTo>
                        <a:pt x="636" y="108"/>
                      </a:lnTo>
                      <a:lnTo>
                        <a:pt x="624" y="114"/>
                      </a:lnTo>
                      <a:lnTo>
                        <a:pt x="606" y="114"/>
                      </a:lnTo>
                      <a:lnTo>
                        <a:pt x="594" y="120"/>
                      </a:lnTo>
                      <a:lnTo>
                        <a:pt x="588" y="126"/>
                      </a:lnTo>
                      <a:lnTo>
                        <a:pt x="588" y="132"/>
                      </a:lnTo>
                      <a:lnTo>
                        <a:pt x="558" y="162"/>
                      </a:lnTo>
                      <a:lnTo>
                        <a:pt x="546" y="168"/>
                      </a:lnTo>
                      <a:lnTo>
                        <a:pt x="522" y="168"/>
                      </a:lnTo>
                      <a:lnTo>
                        <a:pt x="528" y="174"/>
                      </a:lnTo>
                      <a:lnTo>
                        <a:pt x="534" y="186"/>
                      </a:lnTo>
                      <a:lnTo>
                        <a:pt x="546" y="192"/>
                      </a:lnTo>
                      <a:lnTo>
                        <a:pt x="540" y="198"/>
                      </a:lnTo>
                      <a:lnTo>
                        <a:pt x="540" y="210"/>
                      </a:lnTo>
                      <a:lnTo>
                        <a:pt x="552" y="210"/>
                      </a:lnTo>
                      <a:lnTo>
                        <a:pt x="546" y="276"/>
                      </a:lnTo>
                      <a:lnTo>
                        <a:pt x="558" y="294"/>
                      </a:lnTo>
                      <a:lnTo>
                        <a:pt x="546" y="324"/>
                      </a:lnTo>
                      <a:lnTo>
                        <a:pt x="564" y="324"/>
                      </a:lnTo>
                      <a:lnTo>
                        <a:pt x="564" y="354"/>
                      </a:lnTo>
                      <a:lnTo>
                        <a:pt x="588" y="372"/>
                      </a:lnTo>
                      <a:lnTo>
                        <a:pt x="570" y="390"/>
                      </a:lnTo>
                      <a:lnTo>
                        <a:pt x="570" y="402"/>
                      </a:lnTo>
                      <a:lnTo>
                        <a:pt x="516" y="408"/>
                      </a:lnTo>
                      <a:lnTo>
                        <a:pt x="504" y="402"/>
                      </a:lnTo>
                      <a:lnTo>
                        <a:pt x="486" y="402"/>
                      </a:lnTo>
                      <a:lnTo>
                        <a:pt x="486" y="408"/>
                      </a:lnTo>
                      <a:lnTo>
                        <a:pt x="480" y="414"/>
                      </a:lnTo>
                      <a:lnTo>
                        <a:pt x="474" y="408"/>
                      </a:lnTo>
                      <a:lnTo>
                        <a:pt x="462" y="408"/>
                      </a:lnTo>
                      <a:lnTo>
                        <a:pt x="462" y="414"/>
                      </a:lnTo>
                      <a:lnTo>
                        <a:pt x="456" y="420"/>
                      </a:lnTo>
                      <a:lnTo>
                        <a:pt x="456" y="432"/>
                      </a:lnTo>
                      <a:lnTo>
                        <a:pt x="432" y="432"/>
                      </a:lnTo>
                      <a:lnTo>
                        <a:pt x="420" y="438"/>
                      </a:lnTo>
                      <a:lnTo>
                        <a:pt x="396" y="438"/>
                      </a:lnTo>
                      <a:lnTo>
                        <a:pt x="390" y="444"/>
                      </a:lnTo>
                      <a:lnTo>
                        <a:pt x="390" y="456"/>
                      </a:lnTo>
                      <a:lnTo>
                        <a:pt x="396" y="462"/>
                      </a:lnTo>
                      <a:lnTo>
                        <a:pt x="402" y="474"/>
                      </a:lnTo>
                      <a:lnTo>
                        <a:pt x="414" y="492"/>
                      </a:lnTo>
                      <a:lnTo>
                        <a:pt x="390" y="504"/>
                      </a:lnTo>
                      <a:lnTo>
                        <a:pt x="390" y="510"/>
                      </a:lnTo>
                      <a:lnTo>
                        <a:pt x="378" y="522"/>
                      </a:lnTo>
                      <a:lnTo>
                        <a:pt x="366" y="528"/>
                      </a:lnTo>
                      <a:lnTo>
                        <a:pt x="360" y="53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29" name="Albania"/>
                <p:cNvSpPr>
                  <a:spLocks/>
                </p:cNvSpPr>
                <p:nvPr/>
              </p:nvSpPr>
              <p:spPr bwMode="gray">
                <a:xfrm>
                  <a:off x="2938" y="2607"/>
                  <a:ext cx="36" cy="34"/>
                </a:xfrm>
                <a:custGeom>
                  <a:avLst/>
                  <a:gdLst>
                    <a:gd name="T0" fmla="*/ 134713 w 144"/>
                    <a:gd name="T1" fmla="*/ 3834 h 246"/>
                    <a:gd name="T2" fmla="*/ 134713 w 144"/>
                    <a:gd name="T3" fmla="*/ 3834 h 246"/>
                    <a:gd name="T4" fmla="*/ 134713 w 144"/>
                    <a:gd name="T5" fmla="*/ 3834 h 246"/>
                    <a:gd name="T6" fmla="*/ 134713 w 144"/>
                    <a:gd name="T7" fmla="*/ 3834 h 246"/>
                    <a:gd name="T8" fmla="*/ 134713 w 144"/>
                    <a:gd name="T9" fmla="*/ 3834 h 246"/>
                    <a:gd name="T10" fmla="*/ 134713 w 144"/>
                    <a:gd name="T11" fmla="*/ 3834 h 246"/>
                    <a:gd name="T12" fmla="*/ 134713 w 144"/>
                    <a:gd name="T13" fmla="*/ 3834 h 246"/>
                    <a:gd name="T14" fmla="*/ 134713 w 144"/>
                    <a:gd name="T15" fmla="*/ 3834 h 246"/>
                    <a:gd name="T16" fmla="*/ 134713 w 144"/>
                    <a:gd name="T17" fmla="*/ 3834 h 246"/>
                    <a:gd name="T18" fmla="*/ 134713 w 144"/>
                    <a:gd name="T19" fmla="*/ 3834 h 246"/>
                    <a:gd name="T20" fmla="*/ 134713 w 144"/>
                    <a:gd name="T21" fmla="*/ 3834 h 246"/>
                    <a:gd name="T22" fmla="*/ 134713 w 144"/>
                    <a:gd name="T23" fmla="*/ 3834 h 246"/>
                    <a:gd name="T24" fmla="*/ 134713 w 144"/>
                    <a:gd name="T25" fmla="*/ 3834 h 246"/>
                    <a:gd name="T26" fmla="*/ 134713 w 144"/>
                    <a:gd name="T27" fmla="*/ 3834 h 246"/>
                    <a:gd name="T28" fmla="*/ 134713 w 144"/>
                    <a:gd name="T29" fmla="*/ 3834 h 246"/>
                    <a:gd name="T30" fmla="*/ 134713 w 144"/>
                    <a:gd name="T31" fmla="*/ 3834 h 246"/>
                    <a:gd name="T32" fmla="*/ 134713 w 144"/>
                    <a:gd name="T33" fmla="*/ 3834 h 246"/>
                    <a:gd name="T34" fmla="*/ 134713 w 144"/>
                    <a:gd name="T35" fmla="*/ 3834 h 246"/>
                    <a:gd name="T36" fmla="*/ 134713 w 144"/>
                    <a:gd name="T37" fmla="*/ 3834 h 246"/>
                    <a:gd name="T38" fmla="*/ 134713 w 144"/>
                    <a:gd name="T39" fmla="*/ 0 h 246"/>
                    <a:gd name="T40" fmla="*/ 134713 w 144"/>
                    <a:gd name="T41" fmla="*/ 3834 h 246"/>
                    <a:gd name="T42" fmla="*/ 134713 w 144"/>
                    <a:gd name="T43" fmla="*/ 3834 h 246"/>
                    <a:gd name="T44" fmla="*/ 0 w 144"/>
                    <a:gd name="T45" fmla="*/ 3834 h 246"/>
                    <a:gd name="T46" fmla="*/ 134713 w 144"/>
                    <a:gd name="T47" fmla="*/ 3834 h 246"/>
                    <a:gd name="T48" fmla="*/ 134713 w 144"/>
                    <a:gd name="T49" fmla="*/ 3834 h 246"/>
                    <a:gd name="T50" fmla="*/ 134713 w 144"/>
                    <a:gd name="T51" fmla="*/ 3834 h 246"/>
                    <a:gd name="T52" fmla="*/ 134713 w 144"/>
                    <a:gd name="T53" fmla="*/ 3834 h 246"/>
                    <a:gd name="T54" fmla="*/ 134713 w 144"/>
                    <a:gd name="T55" fmla="*/ 3834 h 246"/>
                    <a:gd name="T56" fmla="*/ 134713 w 144"/>
                    <a:gd name="T57" fmla="*/ 3834 h 246"/>
                    <a:gd name="T58" fmla="*/ 134713 w 144"/>
                    <a:gd name="T59" fmla="*/ 3834 h 246"/>
                    <a:gd name="T60" fmla="*/ 134713 w 144"/>
                    <a:gd name="T61" fmla="*/ 3834 h 246"/>
                    <a:gd name="T62" fmla="*/ 134713 w 144"/>
                    <a:gd name="T63" fmla="*/ 3834 h 246"/>
                    <a:gd name="T64" fmla="*/ 134713 w 144"/>
                    <a:gd name="T65" fmla="*/ 3834 h 246"/>
                    <a:gd name="T66" fmla="*/ 134713 w 144"/>
                    <a:gd name="T67" fmla="*/ 3834 h 246"/>
                    <a:gd name="T68" fmla="*/ 134713 w 144"/>
                    <a:gd name="T69" fmla="*/ 3834 h 246"/>
                    <a:gd name="T70" fmla="*/ 134713 w 144"/>
                    <a:gd name="T71" fmla="*/ 3834 h 246"/>
                    <a:gd name="T72" fmla="*/ 134713 w 144"/>
                    <a:gd name="T73" fmla="*/ 3834 h 246"/>
                    <a:gd name="T74" fmla="*/ 134713 w 144"/>
                    <a:gd name="T75" fmla="*/ 3834 h 246"/>
                    <a:gd name="T76" fmla="*/ 134713 w 144"/>
                    <a:gd name="T77" fmla="*/ 3834 h 246"/>
                    <a:gd name="T78" fmla="*/ 134713 w 144"/>
                    <a:gd name="T79" fmla="*/ 3834 h 246"/>
                    <a:gd name="T80" fmla="*/ 134713 w 144"/>
                    <a:gd name="T81" fmla="*/ 3834 h 246"/>
                    <a:gd name="T82" fmla="*/ 134713 w 144"/>
                    <a:gd name="T83" fmla="*/ 3834 h 246"/>
                    <a:gd name="T84" fmla="*/ 134713 w 144"/>
                    <a:gd name="T85" fmla="*/ 3834 h 246"/>
                    <a:gd name="T86" fmla="*/ 134713 w 144"/>
                    <a:gd name="T87" fmla="*/ 3834 h 246"/>
                    <a:gd name="T88" fmla="*/ 134713 w 144"/>
                    <a:gd name="T89" fmla="*/ 3834 h 24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44"/>
                    <a:gd name="T136" fmla="*/ 0 h 246"/>
                    <a:gd name="T137" fmla="*/ 144 w 144"/>
                    <a:gd name="T138" fmla="*/ 246 h 24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44" h="246">
                      <a:moveTo>
                        <a:pt x="96" y="210"/>
                      </a:moveTo>
                      <a:lnTo>
                        <a:pt x="96" y="204"/>
                      </a:lnTo>
                      <a:lnTo>
                        <a:pt x="108" y="204"/>
                      </a:lnTo>
                      <a:lnTo>
                        <a:pt x="120" y="198"/>
                      </a:lnTo>
                      <a:lnTo>
                        <a:pt x="120" y="174"/>
                      </a:lnTo>
                      <a:lnTo>
                        <a:pt x="138" y="174"/>
                      </a:lnTo>
                      <a:lnTo>
                        <a:pt x="144" y="168"/>
                      </a:lnTo>
                      <a:lnTo>
                        <a:pt x="144" y="138"/>
                      </a:lnTo>
                      <a:lnTo>
                        <a:pt x="120" y="144"/>
                      </a:lnTo>
                      <a:lnTo>
                        <a:pt x="120" y="126"/>
                      </a:lnTo>
                      <a:lnTo>
                        <a:pt x="114" y="126"/>
                      </a:lnTo>
                      <a:lnTo>
                        <a:pt x="108" y="120"/>
                      </a:lnTo>
                      <a:lnTo>
                        <a:pt x="108" y="96"/>
                      </a:lnTo>
                      <a:lnTo>
                        <a:pt x="102" y="84"/>
                      </a:lnTo>
                      <a:lnTo>
                        <a:pt x="102" y="42"/>
                      </a:lnTo>
                      <a:lnTo>
                        <a:pt x="96" y="24"/>
                      </a:lnTo>
                      <a:lnTo>
                        <a:pt x="84" y="24"/>
                      </a:lnTo>
                      <a:lnTo>
                        <a:pt x="72" y="6"/>
                      </a:lnTo>
                      <a:lnTo>
                        <a:pt x="66" y="12"/>
                      </a:lnTo>
                      <a:lnTo>
                        <a:pt x="36" y="0"/>
                      </a:lnTo>
                      <a:lnTo>
                        <a:pt x="36" y="18"/>
                      </a:lnTo>
                      <a:lnTo>
                        <a:pt x="24" y="24"/>
                      </a:lnTo>
                      <a:lnTo>
                        <a:pt x="0" y="24"/>
                      </a:lnTo>
                      <a:lnTo>
                        <a:pt x="18" y="36"/>
                      </a:lnTo>
                      <a:lnTo>
                        <a:pt x="24" y="30"/>
                      </a:lnTo>
                      <a:lnTo>
                        <a:pt x="30" y="48"/>
                      </a:lnTo>
                      <a:lnTo>
                        <a:pt x="18" y="60"/>
                      </a:lnTo>
                      <a:lnTo>
                        <a:pt x="24" y="66"/>
                      </a:lnTo>
                      <a:lnTo>
                        <a:pt x="48" y="66"/>
                      </a:lnTo>
                      <a:lnTo>
                        <a:pt x="48" y="84"/>
                      </a:lnTo>
                      <a:lnTo>
                        <a:pt x="42" y="96"/>
                      </a:lnTo>
                      <a:lnTo>
                        <a:pt x="42" y="114"/>
                      </a:lnTo>
                      <a:lnTo>
                        <a:pt x="36" y="132"/>
                      </a:lnTo>
                      <a:lnTo>
                        <a:pt x="36" y="156"/>
                      </a:lnTo>
                      <a:lnTo>
                        <a:pt x="24" y="180"/>
                      </a:lnTo>
                      <a:lnTo>
                        <a:pt x="24" y="186"/>
                      </a:lnTo>
                      <a:lnTo>
                        <a:pt x="42" y="204"/>
                      </a:lnTo>
                      <a:lnTo>
                        <a:pt x="54" y="210"/>
                      </a:lnTo>
                      <a:lnTo>
                        <a:pt x="60" y="216"/>
                      </a:lnTo>
                      <a:lnTo>
                        <a:pt x="60" y="234"/>
                      </a:lnTo>
                      <a:lnTo>
                        <a:pt x="66" y="240"/>
                      </a:lnTo>
                      <a:lnTo>
                        <a:pt x="84" y="240"/>
                      </a:lnTo>
                      <a:lnTo>
                        <a:pt x="90" y="246"/>
                      </a:lnTo>
                      <a:lnTo>
                        <a:pt x="96" y="246"/>
                      </a:lnTo>
                      <a:lnTo>
                        <a:pt x="96" y="21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30" name="South Africa"/>
                <p:cNvSpPr>
                  <a:spLocks noEditPoints="1"/>
                </p:cNvSpPr>
                <p:nvPr/>
              </p:nvSpPr>
              <p:spPr bwMode="gray">
                <a:xfrm>
                  <a:off x="2905" y="3322"/>
                  <a:ext cx="278" cy="140"/>
                </a:xfrm>
                <a:custGeom>
                  <a:avLst/>
                  <a:gdLst>
                    <a:gd name="T0" fmla="*/ 119208 w 1134"/>
                    <a:gd name="T1" fmla="*/ 3674 h 1020"/>
                    <a:gd name="T2" fmla="*/ 119208 w 1134"/>
                    <a:gd name="T3" fmla="*/ 3674 h 1020"/>
                    <a:gd name="T4" fmla="*/ 119208 w 1134"/>
                    <a:gd name="T5" fmla="*/ 3674 h 1020"/>
                    <a:gd name="T6" fmla="*/ 119208 w 1134"/>
                    <a:gd name="T7" fmla="*/ 3674 h 1020"/>
                    <a:gd name="T8" fmla="*/ 119208 w 1134"/>
                    <a:gd name="T9" fmla="*/ 3674 h 1020"/>
                    <a:gd name="T10" fmla="*/ 119208 w 1134"/>
                    <a:gd name="T11" fmla="*/ 3674 h 1020"/>
                    <a:gd name="T12" fmla="*/ 119208 w 1134"/>
                    <a:gd name="T13" fmla="*/ 3674 h 1020"/>
                    <a:gd name="T14" fmla="*/ 119208 w 1134"/>
                    <a:gd name="T15" fmla="*/ 3674 h 1020"/>
                    <a:gd name="T16" fmla="*/ 119208 w 1134"/>
                    <a:gd name="T17" fmla="*/ 3674 h 1020"/>
                    <a:gd name="T18" fmla="*/ 119208 w 1134"/>
                    <a:gd name="T19" fmla="*/ 3674 h 1020"/>
                    <a:gd name="T20" fmla="*/ 119208 w 1134"/>
                    <a:gd name="T21" fmla="*/ 3674 h 1020"/>
                    <a:gd name="T22" fmla="*/ 119208 w 1134"/>
                    <a:gd name="T23" fmla="*/ 3674 h 1020"/>
                    <a:gd name="T24" fmla="*/ 119208 w 1134"/>
                    <a:gd name="T25" fmla="*/ 3674 h 1020"/>
                    <a:gd name="T26" fmla="*/ 119208 w 1134"/>
                    <a:gd name="T27" fmla="*/ 3674 h 1020"/>
                    <a:gd name="T28" fmla="*/ 119208 w 1134"/>
                    <a:gd name="T29" fmla="*/ 3674 h 1020"/>
                    <a:gd name="T30" fmla="*/ 119208 w 1134"/>
                    <a:gd name="T31" fmla="*/ 3674 h 1020"/>
                    <a:gd name="T32" fmla="*/ 119208 w 1134"/>
                    <a:gd name="T33" fmla="*/ 3674 h 1020"/>
                    <a:gd name="T34" fmla="*/ 119208 w 1134"/>
                    <a:gd name="T35" fmla="*/ 3674 h 1020"/>
                    <a:gd name="T36" fmla="*/ 119208 w 1134"/>
                    <a:gd name="T37" fmla="*/ 3674 h 1020"/>
                    <a:gd name="T38" fmla="*/ 119208 w 1134"/>
                    <a:gd name="T39" fmla="*/ 3674 h 1020"/>
                    <a:gd name="T40" fmla="*/ 119208 w 1134"/>
                    <a:gd name="T41" fmla="*/ 3674 h 1020"/>
                    <a:gd name="T42" fmla="*/ 119208 w 1134"/>
                    <a:gd name="T43" fmla="*/ 3674 h 1020"/>
                    <a:gd name="T44" fmla="*/ 119208 w 1134"/>
                    <a:gd name="T45" fmla="*/ 3674 h 1020"/>
                    <a:gd name="T46" fmla="*/ 119208 w 1134"/>
                    <a:gd name="T47" fmla="*/ 3674 h 1020"/>
                    <a:gd name="T48" fmla="*/ 119208 w 1134"/>
                    <a:gd name="T49" fmla="*/ 3674 h 1020"/>
                    <a:gd name="T50" fmla="*/ 119208 w 1134"/>
                    <a:gd name="T51" fmla="*/ 3674 h 1020"/>
                    <a:gd name="T52" fmla="*/ 119208 w 1134"/>
                    <a:gd name="T53" fmla="*/ 3674 h 1020"/>
                    <a:gd name="T54" fmla="*/ 119208 w 1134"/>
                    <a:gd name="T55" fmla="*/ 3674 h 1020"/>
                    <a:gd name="T56" fmla="*/ 119208 w 1134"/>
                    <a:gd name="T57" fmla="*/ 3674 h 1020"/>
                    <a:gd name="T58" fmla="*/ 119208 w 1134"/>
                    <a:gd name="T59" fmla="*/ 3674 h 1020"/>
                    <a:gd name="T60" fmla="*/ 119208 w 1134"/>
                    <a:gd name="T61" fmla="*/ 3674 h 1020"/>
                    <a:gd name="T62" fmla="*/ 0 w 1134"/>
                    <a:gd name="T63" fmla="*/ 3674 h 1020"/>
                    <a:gd name="T64" fmla="*/ 119208 w 1134"/>
                    <a:gd name="T65" fmla="*/ 3674 h 1020"/>
                    <a:gd name="T66" fmla="*/ 119208 w 1134"/>
                    <a:gd name="T67" fmla="*/ 3674 h 1020"/>
                    <a:gd name="T68" fmla="*/ 119208 w 1134"/>
                    <a:gd name="T69" fmla="*/ 3674 h 1020"/>
                    <a:gd name="T70" fmla="*/ 119208 w 1134"/>
                    <a:gd name="T71" fmla="*/ 3674 h 1020"/>
                    <a:gd name="T72" fmla="*/ 119208 w 1134"/>
                    <a:gd name="T73" fmla="*/ 3674 h 1020"/>
                    <a:gd name="T74" fmla="*/ 119208 w 1134"/>
                    <a:gd name="T75" fmla="*/ 3674 h 1020"/>
                    <a:gd name="T76" fmla="*/ 119208 w 1134"/>
                    <a:gd name="T77" fmla="*/ 3674 h 1020"/>
                    <a:gd name="T78" fmla="*/ 119208 w 1134"/>
                    <a:gd name="T79" fmla="*/ 3674 h 1020"/>
                    <a:gd name="T80" fmla="*/ 119208 w 1134"/>
                    <a:gd name="T81" fmla="*/ 3674 h 1020"/>
                    <a:gd name="T82" fmla="*/ 119208 w 1134"/>
                    <a:gd name="T83" fmla="*/ 3674 h 1020"/>
                    <a:gd name="T84" fmla="*/ 119208 w 1134"/>
                    <a:gd name="T85" fmla="*/ 3674 h 1020"/>
                    <a:gd name="T86" fmla="*/ 119208 w 1134"/>
                    <a:gd name="T87" fmla="*/ 3674 h 1020"/>
                    <a:gd name="T88" fmla="*/ 119208 w 1134"/>
                    <a:gd name="T89" fmla="*/ 3674 h 1020"/>
                    <a:gd name="T90" fmla="*/ 119208 w 1134"/>
                    <a:gd name="T91" fmla="*/ 3674 h 1020"/>
                    <a:gd name="T92" fmla="*/ 119208 w 1134"/>
                    <a:gd name="T93" fmla="*/ 3674 h 1020"/>
                    <a:gd name="T94" fmla="*/ 119208 w 1134"/>
                    <a:gd name="T95" fmla="*/ 3674 h 1020"/>
                    <a:gd name="T96" fmla="*/ 119208 w 1134"/>
                    <a:gd name="T97" fmla="*/ 3674 h 1020"/>
                    <a:gd name="T98" fmla="*/ 119208 w 1134"/>
                    <a:gd name="T99" fmla="*/ 3674 h 1020"/>
                    <a:gd name="T100" fmla="*/ 119208 w 1134"/>
                    <a:gd name="T101" fmla="*/ 3674 h 1020"/>
                    <a:gd name="T102" fmla="*/ 119208 w 1134"/>
                    <a:gd name="T103" fmla="*/ 3674 h 1020"/>
                    <a:gd name="T104" fmla="*/ 119208 w 1134"/>
                    <a:gd name="T105" fmla="*/ 3674 h 1020"/>
                    <a:gd name="T106" fmla="*/ 119208 w 1134"/>
                    <a:gd name="T107" fmla="*/ 3674 h 1020"/>
                    <a:gd name="T108" fmla="*/ 119208 w 1134"/>
                    <a:gd name="T109" fmla="*/ 3674 h 1020"/>
                    <a:gd name="T110" fmla="*/ 119208 w 1134"/>
                    <a:gd name="T111" fmla="*/ 3674 h 1020"/>
                    <a:gd name="T112" fmla="*/ 119208 w 1134"/>
                    <a:gd name="T113" fmla="*/ 3674 h 1020"/>
                    <a:gd name="T114" fmla="*/ 119208 w 1134"/>
                    <a:gd name="T115" fmla="*/ 3674 h 1020"/>
                    <a:gd name="T116" fmla="*/ 119208 w 1134"/>
                    <a:gd name="T117" fmla="*/ 3674 h 1020"/>
                    <a:gd name="T118" fmla="*/ 119208 w 1134"/>
                    <a:gd name="T119" fmla="*/ 3674 h 1020"/>
                    <a:gd name="T120" fmla="*/ 119208 w 1134"/>
                    <a:gd name="T121" fmla="*/ 3674 h 1020"/>
                    <a:gd name="T122" fmla="*/ 119208 w 1134"/>
                    <a:gd name="T123" fmla="*/ 3674 h 1020"/>
                    <a:gd name="T124" fmla="*/ 119208 w 1134"/>
                    <a:gd name="T125" fmla="*/ 3674 h 102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134"/>
                    <a:gd name="T190" fmla="*/ 0 h 1020"/>
                    <a:gd name="T191" fmla="*/ 1134 w 1134"/>
                    <a:gd name="T192" fmla="*/ 1020 h 1020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134" h="1020">
                      <a:moveTo>
                        <a:pt x="1116" y="372"/>
                      </a:moveTo>
                      <a:lnTo>
                        <a:pt x="1098" y="372"/>
                      </a:lnTo>
                      <a:lnTo>
                        <a:pt x="1092" y="378"/>
                      </a:lnTo>
                      <a:lnTo>
                        <a:pt x="1086" y="378"/>
                      </a:lnTo>
                      <a:lnTo>
                        <a:pt x="1074" y="420"/>
                      </a:lnTo>
                      <a:lnTo>
                        <a:pt x="1062" y="420"/>
                      </a:lnTo>
                      <a:lnTo>
                        <a:pt x="1050" y="414"/>
                      </a:lnTo>
                      <a:lnTo>
                        <a:pt x="1032" y="414"/>
                      </a:lnTo>
                      <a:lnTo>
                        <a:pt x="1020" y="402"/>
                      </a:lnTo>
                      <a:lnTo>
                        <a:pt x="1008" y="396"/>
                      </a:lnTo>
                      <a:lnTo>
                        <a:pt x="996" y="372"/>
                      </a:lnTo>
                      <a:lnTo>
                        <a:pt x="996" y="348"/>
                      </a:lnTo>
                      <a:lnTo>
                        <a:pt x="1002" y="336"/>
                      </a:lnTo>
                      <a:lnTo>
                        <a:pt x="1014" y="324"/>
                      </a:lnTo>
                      <a:lnTo>
                        <a:pt x="1014" y="312"/>
                      </a:lnTo>
                      <a:lnTo>
                        <a:pt x="1020" y="300"/>
                      </a:lnTo>
                      <a:lnTo>
                        <a:pt x="1032" y="288"/>
                      </a:lnTo>
                      <a:lnTo>
                        <a:pt x="1038" y="288"/>
                      </a:lnTo>
                      <a:lnTo>
                        <a:pt x="1050" y="294"/>
                      </a:lnTo>
                      <a:lnTo>
                        <a:pt x="1062" y="306"/>
                      </a:lnTo>
                      <a:lnTo>
                        <a:pt x="1086" y="270"/>
                      </a:lnTo>
                      <a:lnTo>
                        <a:pt x="1086" y="180"/>
                      </a:lnTo>
                      <a:lnTo>
                        <a:pt x="1056" y="120"/>
                      </a:lnTo>
                      <a:lnTo>
                        <a:pt x="1056" y="102"/>
                      </a:lnTo>
                      <a:lnTo>
                        <a:pt x="1050" y="90"/>
                      </a:lnTo>
                      <a:lnTo>
                        <a:pt x="1050" y="72"/>
                      </a:lnTo>
                      <a:lnTo>
                        <a:pt x="1044" y="54"/>
                      </a:lnTo>
                      <a:lnTo>
                        <a:pt x="1044" y="24"/>
                      </a:lnTo>
                      <a:lnTo>
                        <a:pt x="1026" y="12"/>
                      </a:lnTo>
                      <a:lnTo>
                        <a:pt x="966" y="12"/>
                      </a:lnTo>
                      <a:lnTo>
                        <a:pt x="954" y="6"/>
                      </a:lnTo>
                      <a:lnTo>
                        <a:pt x="948" y="6"/>
                      </a:lnTo>
                      <a:lnTo>
                        <a:pt x="936" y="0"/>
                      </a:lnTo>
                      <a:lnTo>
                        <a:pt x="876" y="0"/>
                      </a:lnTo>
                      <a:lnTo>
                        <a:pt x="864" y="24"/>
                      </a:lnTo>
                      <a:lnTo>
                        <a:pt x="852" y="24"/>
                      </a:lnTo>
                      <a:lnTo>
                        <a:pt x="840" y="30"/>
                      </a:lnTo>
                      <a:lnTo>
                        <a:pt x="828" y="30"/>
                      </a:lnTo>
                      <a:lnTo>
                        <a:pt x="822" y="36"/>
                      </a:lnTo>
                      <a:lnTo>
                        <a:pt x="810" y="60"/>
                      </a:lnTo>
                      <a:lnTo>
                        <a:pt x="768" y="102"/>
                      </a:lnTo>
                      <a:lnTo>
                        <a:pt x="756" y="108"/>
                      </a:lnTo>
                      <a:lnTo>
                        <a:pt x="750" y="108"/>
                      </a:lnTo>
                      <a:lnTo>
                        <a:pt x="738" y="114"/>
                      </a:lnTo>
                      <a:lnTo>
                        <a:pt x="726" y="138"/>
                      </a:lnTo>
                      <a:lnTo>
                        <a:pt x="726" y="174"/>
                      </a:lnTo>
                      <a:lnTo>
                        <a:pt x="714" y="180"/>
                      </a:lnTo>
                      <a:lnTo>
                        <a:pt x="708" y="192"/>
                      </a:lnTo>
                      <a:lnTo>
                        <a:pt x="702" y="198"/>
                      </a:lnTo>
                      <a:lnTo>
                        <a:pt x="690" y="204"/>
                      </a:lnTo>
                      <a:lnTo>
                        <a:pt x="672" y="210"/>
                      </a:lnTo>
                      <a:lnTo>
                        <a:pt x="654" y="228"/>
                      </a:lnTo>
                      <a:lnTo>
                        <a:pt x="654" y="240"/>
                      </a:lnTo>
                      <a:lnTo>
                        <a:pt x="648" y="252"/>
                      </a:lnTo>
                      <a:lnTo>
                        <a:pt x="642" y="270"/>
                      </a:lnTo>
                      <a:lnTo>
                        <a:pt x="636" y="282"/>
                      </a:lnTo>
                      <a:lnTo>
                        <a:pt x="630" y="288"/>
                      </a:lnTo>
                      <a:lnTo>
                        <a:pt x="618" y="294"/>
                      </a:lnTo>
                      <a:lnTo>
                        <a:pt x="606" y="294"/>
                      </a:lnTo>
                      <a:lnTo>
                        <a:pt x="600" y="288"/>
                      </a:lnTo>
                      <a:lnTo>
                        <a:pt x="594" y="294"/>
                      </a:lnTo>
                      <a:lnTo>
                        <a:pt x="582" y="300"/>
                      </a:lnTo>
                      <a:lnTo>
                        <a:pt x="570" y="300"/>
                      </a:lnTo>
                      <a:lnTo>
                        <a:pt x="564" y="294"/>
                      </a:lnTo>
                      <a:lnTo>
                        <a:pt x="552" y="288"/>
                      </a:lnTo>
                      <a:lnTo>
                        <a:pt x="546" y="282"/>
                      </a:lnTo>
                      <a:lnTo>
                        <a:pt x="516" y="282"/>
                      </a:lnTo>
                      <a:lnTo>
                        <a:pt x="504" y="270"/>
                      </a:lnTo>
                      <a:lnTo>
                        <a:pt x="492" y="264"/>
                      </a:lnTo>
                      <a:lnTo>
                        <a:pt x="486" y="258"/>
                      </a:lnTo>
                      <a:lnTo>
                        <a:pt x="474" y="252"/>
                      </a:lnTo>
                      <a:lnTo>
                        <a:pt x="462" y="252"/>
                      </a:lnTo>
                      <a:lnTo>
                        <a:pt x="450" y="258"/>
                      </a:lnTo>
                      <a:lnTo>
                        <a:pt x="444" y="264"/>
                      </a:lnTo>
                      <a:lnTo>
                        <a:pt x="438" y="276"/>
                      </a:lnTo>
                      <a:lnTo>
                        <a:pt x="438" y="288"/>
                      </a:lnTo>
                      <a:lnTo>
                        <a:pt x="432" y="300"/>
                      </a:lnTo>
                      <a:lnTo>
                        <a:pt x="432" y="324"/>
                      </a:lnTo>
                      <a:lnTo>
                        <a:pt x="420" y="324"/>
                      </a:lnTo>
                      <a:lnTo>
                        <a:pt x="414" y="330"/>
                      </a:lnTo>
                      <a:lnTo>
                        <a:pt x="408" y="330"/>
                      </a:lnTo>
                      <a:lnTo>
                        <a:pt x="402" y="336"/>
                      </a:lnTo>
                      <a:lnTo>
                        <a:pt x="396" y="348"/>
                      </a:lnTo>
                      <a:lnTo>
                        <a:pt x="390" y="354"/>
                      </a:lnTo>
                      <a:lnTo>
                        <a:pt x="390" y="360"/>
                      </a:lnTo>
                      <a:lnTo>
                        <a:pt x="366" y="360"/>
                      </a:lnTo>
                      <a:lnTo>
                        <a:pt x="366" y="378"/>
                      </a:lnTo>
                      <a:lnTo>
                        <a:pt x="288" y="378"/>
                      </a:lnTo>
                      <a:lnTo>
                        <a:pt x="288" y="348"/>
                      </a:lnTo>
                      <a:lnTo>
                        <a:pt x="294" y="336"/>
                      </a:lnTo>
                      <a:lnTo>
                        <a:pt x="294" y="330"/>
                      </a:lnTo>
                      <a:lnTo>
                        <a:pt x="300" y="318"/>
                      </a:lnTo>
                      <a:lnTo>
                        <a:pt x="300" y="294"/>
                      </a:lnTo>
                      <a:lnTo>
                        <a:pt x="294" y="288"/>
                      </a:lnTo>
                      <a:lnTo>
                        <a:pt x="294" y="270"/>
                      </a:lnTo>
                      <a:lnTo>
                        <a:pt x="288" y="258"/>
                      </a:lnTo>
                      <a:lnTo>
                        <a:pt x="282" y="240"/>
                      </a:lnTo>
                      <a:lnTo>
                        <a:pt x="276" y="234"/>
                      </a:lnTo>
                      <a:lnTo>
                        <a:pt x="264" y="228"/>
                      </a:lnTo>
                      <a:lnTo>
                        <a:pt x="258" y="222"/>
                      </a:lnTo>
                      <a:lnTo>
                        <a:pt x="246" y="216"/>
                      </a:lnTo>
                      <a:lnTo>
                        <a:pt x="240" y="510"/>
                      </a:lnTo>
                      <a:lnTo>
                        <a:pt x="222" y="510"/>
                      </a:lnTo>
                      <a:lnTo>
                        <a:pt x="210" y="516"/>
                      </a:lnTo>
                      <a:lnTo>
                        <a:pt x="204" y="522"/>
                      </a:lnTo>
                      <a:lnTo>
                        <a:pt x="204" y="528"/>
                      </a:lnTo>
                      <a:lnTo>
                        <a:pt x="192" y="528"/>
                      </a:lnTo>
                      <a:lnTo>
                        <a:pt x="192" y="552"/>
                      </a:lnTo>
                      <a:lnTo>
                        <a:pt x="168" y="552"/>
                      </a:lnTo>
                      <a:lnTo>
                        <a:pt x="156" y="540"/>
                      </a:lnTo>
                      <a:lnTo>
                        <a:pt x="144" y="540"/>
                      </a:lnTo>
                      <a:lnTo>
                        <a:pt x="132" y="552"/>
                      </a:lnTo>
                      <a:lnTo>
                        <a:pt x="108" y="552"/>
                      </a:lnTo>
                      <a:lnTo>
                        <a:pt x="102" y="546"/>
                      </a:lnTo>
                      <a:lnTo>
                        <a:pt x="102" y="540"/>
                      </a:lnTo>
                      <a:lnTo>
                        <a:pt x="96" y="534"/>
                      </a:lnTo>
                      <a:lnTo>
                        <a:pt x="72" y="534"/>
                      </a:lnTo>
                      <a:lnTo>
                        <a:pt x="66" y="528"/>
                      </a:lnTo>
                      <a:lnTo>
                        <a:pt x="60" y="516"/>
                      </a:lnTo>
                      <a:lnTo>
                        <a:pt x="60" y="492"/>
                      </a:lnTo>
                      <a:lnTo>
                        <a:pt x="42" y="474"/>
                      </a:lnTo>
                      <a:lnTo>
                        <a:pt x="36" y="474"/>
                      </a:lnTo>
                      <a:lnTo>
                        <a:pt x="30" y="480"/>
                      </a:lnTo>
                      <a:lnTo>
                        <a:pt x="30" y="486"/>
                      </a:lnTo>
                      <a:lnTo>
                        <a:pt x="24" y="498"/>
                      </a:lnTo>
                      <a:lnTo>
                        <a:pt x="18" y="504"/>
                      </a:lnTo>
                      <a:lnTo>
                        <a:pt x="18" y="510"/>
                      </a:lnTo>
                      <a:lnTo>
                        <a:pt x="0" y="522"/>
                      </a:lnTo>
                      <a:lnTo>
                        <a:pt x="0" y="516"/>
                      </a:lnTo>
                      <a:lnTo>
                        <a:pt x="0" y="528"/>
                      </a:lnTo>
                      <a:lnTo>
                        <a:pt x="6" y="540"/>
                      </a:lnTo>
                      <a:lnTo>
                        <a:pt x="6" y="552"/>
                      </a:lnTo>
                      <a:lnTo>
                        <a:pt x="36" y="582"/>
                      </a:lnTo>
                      <a:lnTo>
                        <a:pt x="42" y="600"/>
                      </a:lnTo>
                      <a:lnTo>
                        <a:pt x="42" y="648"/>
                      </a:lnTo>
                      <a:lnTo>
                        <a:pt x="48" y="672"/>
                      </a:lnTo>
                      <a:lnTo>
                        <a:pt x="54" y="690"/>
                      </a:lnTo>
                      <a:lnTo>
                        <a:pt x="72" y="714"/>
                      </a:lnTo>
                      <a:lnTo>
                        <a:pt x="96" y="738"/>
                      </a:lnTo>
                      <a:lnTo>
                        <a:pt x="114" y="762"/>
                      </a:lnTo>
                      <a:lnTo>
                        <a:pt x="120" y="786"/>
                      </a:lnTo>
                      <a:lnTo>
                        <a:pt x="120" y="834"/>
                      </a:lnTo>
                      <a:lnTo>
                        <a:pt x="114" y="846"/>
                      </a:lnTo>
                      <a:lnTo>
                        <a:pt x="114" y="852"/>
                      </a:lnTo>
                      <a:lnTo>
                        <a:pt x="90" y="852"/>
                      </a:lnTo>
                      <a:lnTo>
                        <a:pt x="90" y="876"/>
                      </a:lnTo>
                      <a:lnTo>
                        <a:pt x="96" y="888"/>
                      </a:lnTo>
                      <a:lnTo>
                        <a:pt x="108" y="906"/>
                      </a:lnTo>
                      <a:lnTo>
                        <a:pt x="114" y="918"/>
                      </a:lnTo>
                      <a:lnTo>
                        <a:pt x="114" y="960"/>
                      </a:lnTo>
                      <a:lnTo>
                        <a:pt x="120" y="972"/>
                      </a:lnTo>
                      <a:lnTo>
                        <a:pt x="120" y="978"/>
                      </a:lnTo>
                      <a:lnTo>
                        <a:pt x="126" y="978"/>
                      </a:lnTo>
                      <a:lnTo>
                        <a:pt x="126" y="972"/>
                      </a:lnTo>
                      <a:lnTo>
                        <a:pt x="132" y="966"/>
                      </a:lnTo>
                      <a:lnTo>
                        <a:pt x="144" y="966"/>
                      </a:lnTo>
                      <a:lnTo>
                        <a:pt x="150" y="972"/>
                      </a:lnTo>
                      <a:lnTo>
                        <a:pt x="180" y="984"/>
                      </a:lnTo>
                      <a:lnTo>
                        <a:pt x="180" y="996"/>
                      </a:lnTo>
                      <a:lnTo>
                        <a:pt x="204" y="1020"/>
                      </a:lnTo>
                      <a:lnTo>
                        <a:pt x="216" y="1020"/>
                      </a:lnTo>
                      <a:lnTo>
                        <a:pt x="240" y="1008"/>
                      </a:lnTo>
                      <a:lnTo>
                        <a:pt x="246" y="996"/>
                      </a:lnTo>
                      <a:lnTo>
                        <a:pt x="252" y="990"/>
                      </a:lnTo>
                      <a:lnTo>
                        <a:pt x="264" y="984"/>
                      </a:lnTo>
                      <a:lnTo>
                        <a:pt x="294" y="984"/>
                      </a:lnTo>
                      <a:lnTo>
                        <a:pt x="306" y="990"/>
                      </a:lnTo>
                      <a:lnTo>
                        <a:pt x="354" y="990"/>
                      </a:lnTo>
                      <a:lnTo>
                        <a:pt x="354" y="984"/>
                      </a:lnTo>
                      <a:lnTo>
                        <a:pt x="360" y="978"/>
                      </a:lnTo>
                      <a:lnTo>
                        <a:pt x="360" y="966"/>
                      </a:lnTo>
                      <a:lnTo>
                        <a:pt x="366" y="960"/>
                      </a:lnTo>
                      <a:lnTo>
                        <a:pt x="378" y="954"/>
                      </a:lnTo>
                      <a:lnTo>
                        <a:pt x="408" y="954"/>
                      </a:lnTo>
                      <a:lnTo>
                        <a:pt x="420" y="960"/>
                      </a:lnTo>
                      <a:lnTo>
                        <a:pt x="432" y="960"/>
                      </a:lnTo>
                      <a:lnTo>
                        <a:pt x="438" y="966"/>
                      </a:lnTo>
                      <a:lnTo>
                        <a:pt x="444" y="960"/>
                      </a:lnTo>
                      <a:lnTo>
                        <a:pt x="456" y="960"/>
                      </a:lnTo>
                      <a:lnTo>
                        <a:pt x="468" y="954"/>
                      </a:lnTo>
                      <a:lnTo>
                        <a:pt x="504" y="954"/>
                      </a:lnTo>
                      <a:lnTo>
                        <a:pt x="522" y="960"/>
                      </a:lnTo>
                      <a:lnTo>
                        <a:pt x="534" y="966"/>
                      </a:lnTo>
                      <a:lnTo>
                        <a:pt x="552" y="966"/>
                      </a:lnTo>
                      <a:lnTo>
                        <a:pt x="558" y="960"/>
                      </a:lnTo>
                      <a:lnTo>
                        <a:pt x="570" y="954"/>
                      </a:lnTo>
                      <a:lnTo>
                        <a:pt x="606" y="954"/>
                      </a:lnTo>
                      <a:lnTo>
                        <a:pt x="618" y="948"/>
                      </a:lnTo>
                      <a:lnTo>
                        <a:pt x="624" y="942"/>
                      </a:lnTo>
                      <a:lnTo>
                        <a:pt x="636" y="936"/>
                      </a:lnTo>
                      <a:lnTo>
                        <a:pt x="684" y="936"/>
                      </a:lnTo>
                      <a:lnTo>
                        <a:pt x="708" y="924"/>
                      </a:lnTo>
                      <a:lnTo>
                        <a:pt x="720" y="912"/>
                      </a:lnTo>
                      <a:lnTo>
                        <a:pt x="738" y="900"/>
                      </a:lnTo>
                      <a:lnTo>
                        <a:pt x="774" y="864"/>
                      </a:lnTo>
                      <a:lnTo>
                        <a:pt x="786" y="858"/>
                      </a:lnTo>
                      <a:lnTo>
                        <a:pt x="804" y="846"/>
                      </a:lnTo>
                      <a:lnTo>
                        <a:pt x="900" y="750"/>
                      </a:lnTo>
                      <a:lnTo>
                        <a:pt x="918" y="750"/>
                      </a:lnTo>
                      <a:lnTo>
                        <a:pt x="924" y="744"/>
                      </a:lnTo>
                      <a:lnTo>
                        <a:pt x="960" y="696"/>
                      </a:lnTo>
                      <a:lnTo>
                        <a:pt x="972" y="672"/>
                      </a:lnTo>
                      <a:lnTo>
                        <a:pt x="984" y="654"/>
                      </a:lnTo>
                      <a:lnTo>
                        <a:pt x="990" y="642"/>
                      </a:lnTo>
                      <a:lnTo>
                        <a:pt x="1002" y="606"/>
                      </a:lnTo>
                      <a:lnTo>
                        <a:pt x="1014" y="588"/>
                      </a:lnTo>
                      <a:lnTo>
                        <a:pt x="1020" y="576"/>
                      </a:lnTo>
                      <a:lnTo>
                        <a:pt x="1026" y="570"/>
                      </a:lnTo>
                      <a:lnTo>
                        <a:pt x="1038" y="564"/>
                      </a:lnTo>
                      <a:lnTo>
                        <a:pt x="1050" y="552"/>
                      </a:lnTo>
                      <a:lnTo>
                        <a:pt x="1068" y="546"/>
                      </a:lnTo>
                      <a:lnTo>
                        <a:pt x="1086" y="534"/>
                      </a:lnTo>
                      <a:lnTo>
                        <a:pt x="1098" y="510"/>
                      </a:lnTo>
                      <a:lnTo>
                        <a:pt x="1098" y="498"/>
                      </a:lnTo>
                      <a:lnTo>
                        <a:pt x="1104" y="486"/>
                      </a:lnTo>
                      <a:lnTo>
                        <a:pt x="1110" y="468"/>
                      </a:lnTo>
                      <a:lnTo>
                        <a:pt x="1116" y="456"/>
                      </a:lnTo>
                      <a:lnTo>
                        <a:pt x="1122" y="450"/>
                      </a:lnTo>
                      <a:lnTo>
                        <a:pt x="1122" y="438"/>
                      </a:lnTo>
                      <a:lnTo>
                        <a:pt x="1128" y="432"/>
                      </a:lnTo>
                      <a:lnTo>
                        <a:pt x="1128" y="414"/>
                      </a:lnTo>
                      <a:lnTo>
                        <a:pt x="1134" y="396"/>
                      </a:lnTo>
                      <a:lnTo>
                        <a:pt x="1128" y="384"/>
                      </a:lnTo>
                      <a:lnTo>
                        <a:pt x="1116" y="372"/>
                      </a:lnTo>
                      <a:close/>
                      <a:moveTo>
                        <a:pt x="870" y="624"/>
                      </a:moveTo>
                      <a:lnTo>
                        <a:pt x="858" y="630"/>
                      </a:lnTo>
                      <a:lnTo>
                        <a:pt x="852" y="636"/>
                      </a:lnTo>
                      <a:lnTo>
                        <a:pt x="840" y="642"/>
                      </a:lnTo>
                      <a:lnTo>
                        <a:pt x="822" y="642"/>
                      </a:lnTo>
                      <a:lnTo>
                        <a:pt x="810" y="648"/>
                      </a:lnTo>
                      <a:lnTo>
                        <a:pt x="804" y="654"/>
                      </a:lnTo>
                      <a:lnTo>
                        <a:pt x="798" y="666"/>
                      </a:lnTo>
                      <a:lnTo>
                        <a:pt x="792" y="672"/>
                      </a:lnTo>
                      <a:lnTo>
                        <a:pt x="792" y="684"/>
                      </a:lnTo>
                      <a:lnTo>
                        <a:pt x="774" y="684"/>
                      </a:lnTo>
                      <a:lnTo>
                        <a:pt x="744" y="654"/>
                      </a:lnTo>
                      <a:lnTo>
                        <a:pt x="744" y="636"/>
                      </a:lnTo>
                      <a:lnTo>
                        <a:pt x="720" y="600"/>
                      </a:lnTo>
                      <a:lnTo>
                        <a:pt x="744" y="600"/>
                      </a:lnTo>
                      <a:lnTo>
                        <a:pt x="750" y="582"/>
                      </a:lnTo>
                      <a:lnTo>
                        <a:pt x="768" y="564"/>
                      </a:lnTo>
                      <a:lnTo>
                        <a:pt x="768" y="546"/>
                      </a:lnTo>
                      <a:lnTo>
                        <a:pt x="774" y="540"/>
                      </a:lnTo>
                      <a:lnTo>
                        <a:pt x="798" y="540"/>
                      </a:lnTo>
                      <a:lnTo>
                        <a:pt x="798" y="528"/>
                      </a:lnTo>
                      <a:lnTo>
                        <a:pt x="810" y="522"/>
                      </a:lnTo>
                      <a:lnTo>
                        <a:pt x="846" y="522"/>
                      </a:lnTo>
                      <a:lnTo>
                        <a:pt x="852" y="528"/>
                      </a:lnTo>
                      <a:lnTo>
                        <a:pt x="858" y="540"/>
                      </a:lnTo>
                      <a:lnTo>
                        <a:pt x="864" y="546"/>
                      </a:lnTo>
                      <a:lnTo>
                        <a:pt x="870" y="558"/>
                      </a:lnTo>
                      <a:lnTo>
                        <a:pt x="882" y="564"/>
                      </a:lnTo>
                      <a:lnTo>
                        <a:pt x="888" y="588"/>
                      </a:lnTo>
                      <a:lnTo>
                        <a:pt x="864" y="606"/>
                      </a:lnTo>
                      <a:lnTo>
                        <a:pt x="870" y="624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  <p:sp>
              <p:nvSpPr>
                <p:cNvPr id="231" name="Afghanistan"/>
                <p:cNvSpPr>
                  <a:spLocks/>
                </p:cNvSpPr>
                <p:nvPr/>
              </p:nvSpPr>
              <p:spPr bwMode="gray">
                <a:xfrm>
                  <a:off x="3630" y="2652"/>
                  <a:ext cx="223" cy="101"/>
                </a:xfrm>
                <a:custGeom>
                  <a:avLst/>
                  <a:gdLst>
                    <a:gd name="T0" fmla="*/ 122278 w 906"/>
                    <a:gd name="T1" fmla="*/ 3613 h 738"/>
                    <a:gd name="T2" fmla="*/ 122278 w 906"/>
                    <a:gd name="T3" fmla="*/ 3613 h 738"/>
                    <a:gd name="T4" fmla="*/ 122278 w 906"/>
                    <a:gd name="T5" fmla="*/ 3613 h 738"/>
                    <a:gd name="T6" fmla="*/ 122278 w 906"/>
                    <a:gd name="T7" fmla="*/ 3613 h 738"/>
                    <a:gd name="T8" fmla="*/ 122278 w 906"/>
                    <a:gd name="T9" fmla="*/ 3613 h 738"/>
                    <a:gd name="T10" fmla="*/ 122278 w 906"/>
                    <a:gd name="T11" fmla="*/ 0 h 738"/>
                    <a:gd name="T12" fmla="*/ 122278 w 906"/>
                    <a:gd name="T13" fmla="*/ 3613 h 738"/>
                    <a:gd name="T14" fmla="*/ 122278 w 906"/>
                    <a:gd name="T15" fmla="*/ 3613 h 738"/>
                    <a:gd name="T16" fmla="*/ 122278 w 906"/>
                    <a:gd name="T17" fmla="*/ 3613 h 738"/>
                    <a:gd name="T18" fmla="*/ 122278 w 906"/>
                    <a:gd name="T19" fmla="*/ 3613 h 738"/>
                    <a:gd name="T20" fmla="*/ 122278 w 906"/>
                    <a:gd name="T21" fmla="*/ 3613 h 738"/>
                    <a:gd name="T22" fmla="*/ 122278 w 906"/>
                    <a:gd name="T23" fmla="*/ 3613 h 738"/>
                    <a:gd name="T24" fmla="*/ 122278 w 906"/>
                    <a:gd name="T25" fmla="*/ 3613 h 738"/>
                    <a:gd name="T26" fmla="*/ 122278 w 906"/>
                    <a:gd name="T27" fmla="*/ 3613 h 738"/>
                    <a:gd name="T28" fmla="*/ 122278 w 906"/>
                    <a:gd name="T29" fmla="*/ 3613 h 738"/>
                    <a:gd name="T30" fmla="*/ 122278 w 906"/>
                    <a:gd name="T31" fmla="*/ 3613 h 738"/>
                    <a:gd name="T32" fmla="*/ 122278 w 906"/>
                    <a:gd name="T33" fmla="*/ 3613 h 738"/>
                    <a:gd name="T34" fmla="*/ 122278 w 906"/>
                    <a:gd name="T35" fmla="*/ 3613 h 738"/>
                    <a:gd name="T36" fmla="*/ 122278 w 906"/>
                    <a:gd name="T37" fmla="*/ 3613 h 738"/>
                    <a:gd name="T38" fmla="*/ 122278 w 906"/>
                    <a:gd name="T39" fmla="*/ 3613 h 738"/>
                    <a:gd name="T40" fmla="*/ 122278 w 906"/>
                    <a:gd name="T41" fmla="*/ 3613 h 738"/>
                    <a:gd name="T42" fmla="*/ 122278 w 906"/>
                    <a:gd name="T43" fmla="*/ 3613 h 738"/>
                    <a:gd name="T44" fmla="*/ 122278 w 906"/>
                    <a:gd name="T45" fmla="*/ 3613 h 738"/>
                    <a:gd name="T46" fmla="*/ 0 w 906"/>
                    <a:gd name="T47" fmla="*/ 3613 h 738"/>
                    <a:gd name="T48" fmla="*/ 122278 w 906"/>
                    <a:gd name="T49" fmla="*/ 3613 h 738"/>
                    <a:gd name="T50" fmla="*/ 122278 w 906"/>
                    <a:gd name="T51" fmla="*/ 3613 h 738"/>
                    <a:gd name="T52" fmla="*/ 122278 w 906"/>
                    <a:gd name="T53" fmla="*/ 3613 h 738"/>
                    <a:gd name="T54" fmla="*/ 122278 w 906"/>
                    <a:gd name="T55" fmla="*/ 3613 h 738"/>
                    <a:gd name="T56" fmla="*/ 122278 w 906"/>
                    <a:gd name="T57" fmla="*/ 3613 h 738"/>
                    <a:gd name="T58" fmla="*/ 122278 w 906"/>
                    <a:gd name="T59" fmla="*/ 3613 h 738"/>
                    <a:gd name="T60" fmla="*/ 122278 w 906"/>
                    <a:gd name="T61" fmla="*/ 3613 h 738"/>
                    <a:gd name="T62" fmla="*/ 122278 w 906"/>
                    <a:gd name="T63" fmla="*/ 3613 h 738"/>
                    <a:gd name="T64" fmla="*/ 122278 w 906"/>
                    <a:gd name="T65" fmla="*/ 3613 h 738"/>
                    <a:gd name="T66" fmla="*/ 122278 w 906"/>
                    <a:gd name="T67" fmla="*/ 3613 h 738"/>
                    <a:gd name="T68" fmla="*/ 122278 w 906"/>
                    <a:gd name="T69" fmla="*/ 3613 h 738"/>
                    <a:gd name="T70" fmla="*/ 122278 w 906"/>
                    <a:gd name="T71" fmla="*/ 3613 h 738"/>
                    <a:gd name="T72" fmla="*/ 122278 w 906"/>
                    <a:gd name="T73" fmla="*/ 3613 h 738"/>
                    <a:gd name="T74" fmla="*/ 122278 w 906"/>
                    <a:gd name="T75" fmla="*/ 3613 h 738"/>
                    <a:gd name="T76" fmla="*/ 122278 w 906"/>
                    <a:gd name="T77" fmla="*/ 3613 h 738"/>
                    <a:gd name="T78" fmla="*/ 122278 w 906"/>
                    <a:gd name="T79" fmla="*/ 3613 h 738"/>
                    <a:gd name="T80" fmla="*/ 122278 w 906"/>
                    <a:gd name="T81" fmla="*/ 3613 h 738"/>
                    <a:gd name="T82" fmla="*/ 122278 w 906"/>
                    <a:gd name="T83" fmla="*/ 3613 h 738"/>
                    <a:gd name="T84" fmla="*/ 122278 w 906"/>
                    <a:gd name="T85" fmla="*/ 3613 h 738"/>
                    <a:gd name="T86" fmla="*/ 122278 w 906"/>
                    <a:gd name="T87" fmla="*/ 3613 h 738"/>
                    <a:gd name="T88" fmla="*/ 122278 w 906"/>
                    <a:gd name="T89" fmla="*/ 3613 h 738"/>
                    <a:gd name="T90" fmla="*/ 122278 w 906"/>
                    <a:gd name="T91" fmla="*/ 3613 h 738"/>
                    <a:gd name="T92" fmla="*/ 122278 w 906"/>
                    <a:gd name="T93" fmla="*/ 3613 h 738"/>
                    <a:gd name="T94" fmla="*/ 122278 w 906"/>
                    <a:gd name="T95" fmla="*/ 3613 h 738"/>
                    <a:gd name="T96" fmla="*/ 122278 w 906"/>
                    <a:gd name="T97" fmla="*/ 3613 h 738"/>
                    <a:gd name="T98" fmla="*/ 122278 w 906"/>
                    <a:gd name="T99" fmla="*/ 3613 h 738"/>
                    <a:gd name="T100" fmla="*/ 122278 w 906"/>
                    <a:gd name="T101" fmla="*/ 3613 h 738"/>
                    <a:gd name="T102" fmla="*/ 122278 w 906"/>
                    <a:gd name="T103" fmla="*/ 3613 h 738"/>
                    <a:gd name="T104" fmla="*/ 122278 w 906"/>
                    <a:gd name="T105" fmla="*/ 3613 h 738"/>
                    <a:gd name="T106" fmla="*/ 122278 w 906"/>
                    <a:gd name="T107" fmla="*/ 3613 h 738"/>
                    <a:gd name="T108" fmla="*/ 122278 w 906"/>
                    <a:gd name="T109" fmla="*/ 3613 h 73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906"/>
                    <a:gd name="T166" fmla="*/ 0 h 738"/>
                    <a:gd name="T167" fmla="*/ 906 w 906"/>
                    <a:gd name="T168" fmla="*/ 738 h 73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906" h="738">
                      <a:moveTo>
                        <a:pt x="894" y="108"/>
                      </a:moveTo>
                      <a:lnTo>
                        <a:pt x="894" y="96"/>
                      </a:lnTo>
                      <a:lnTo>
                        <a:pt x="906" y="96"/>
                      </a:lnTo>
                      <a:lnTo>
                        <a:pt x="900" y="90"/>
                      </a:lnTo>
                      <a:lnTo>
                        <a:pt x="876" y="90"/>
                      </a:lnTo>
                      <a:lnTo>
                        <a:pt x="840" y="102"/>
                      </a:lnTo>
                      <a:lnTo>
                        <a:pt x="840" y="84"/>
                      </a:lnTo>
                      <a:lnTo>
                        <a:pt x="816" y="84"/>
                      </a:lnTo>
                      <a:lnTo>
                        <a:pt x="792" y="96"/>
                      </a:lnTo>
                      <a:lnTo>
                        <a:pt x="786" y="102"/>
                      </a:lnTo>
                      <a:lnTo>
                        <a:pt x="780" y="114"/>
                      </a:lnTo>
                      <a:lnTo>
                        <a:pt x="774" y="120"/>
                      </a:lnTo>
                      <a:lnTo>
                        <a:pt x="756" y="120"/>
                      </a:lnTo>
                      <a:lnTo>
                        <a:pt x="750" y="126"/>
                      </a:lnTo>
                      <a:lnTo>
                        <a:pt x="744" y="138"/>
                      </a:lnTo>
                      <a:lnTo>
                        <a:pt x="732" y="144"/>
                      </a:lnTo>
                      <a:lnTo>
                        <a:pt x="726" y="150"/>
                      </a:lnTo>
                      <a:lnTo>
                        <a:pt x="720" y="150"/>
                      </a:lnTo>
                      <a:lnTo>
                        <a:pt x="690" y="120"/>
                      </a:lnTo>
                      <a:lnTo>
                        <a:pt x="690" y="114"/>
                      </a:lnTo>
                      <a:lnTo>
                        <a:pt x="678" y="48"/>
                      </a:lnTo>
                      <a:lnTo>
                        <a:pt x="660" y="48"/>
                      </a:lnTo>
                      <a:lnTo>
                        <a:pt x="660" y="18"/>
                      </a:lnTo>
                      <a:lnTo>
                        <a:pt x="642" y="0"/>
                      </a:lnTo>
                      <a:lnTo>
                        <a:pt x="624" y="0"/>
                      </a:lnTo>
                      <a:lnTo>
                        <a:pt x="618" y="6"/>
                      </a:lnTo>
                      <a:lnTo>
                        <a:pt x="618" y="30"/>
                      </a:lnTo>
                      <a:lnTo>
                        <a:pt x="612" y="36"/>
                      </a:lnTo>
                      <a:lnTo>
                        <a:pt x="606" y="36"/>
                      </a:lnTo>
                      <a:lnTo>
                        <a:pt x="594" y="48"/>
                      </a:lnTo>
                      <a:lnTo>
                        <a:pt x="594" y="54"/>
                      </a:lnTo>
                      <a:lnTo>
                        <a:pt x="600" y="60"/>
                      </a:lnTo>
                      <a:lnTo>
                        <a:pt x="606" y="60"/>
                      </a:lnTo>
                      <a:lnTo>
                        <a:pt x="600" y="84"/>
                      </a:lnTo>
                      <a:lnTo>
                        <a:pt x="588" y="72"/>
                      </a:lnTo>
                      <a:lnTo>
                        <a:pt x="570" y="72"/>
                      </a:lnTo>
                      <a:lnTo>
                        <a:pt x="558" y="78"/>
                      </a:lnTo>
                      <a:lnTo>
                        <a:pt x="546" y="90"/>
                      </a:lnTo>
                      <a:lnTo>
                        <a:pt x="546" y="120"/>
                      </a:lnTo>
                      <a:lnTo>
                        <a:pt x="540" y="120"/>
                      </a:lnTo>
                      <a:lnTo>
                        <a:pt x="534" y="114"/>
                      </a:lnTo>
                      <a:lnTo>
                        <a:pt x="528" y="102"/>
                      </a:lnTo>
                      <a:lnTo>
                        <a:pt x="522" y="96"/>
                      </a:lnTo>
                      <a:lnTo>
                        <a:pt x="510" y="96"/>
                      </a:lnTo>
                      <a:lnTo>
                        <a:pt x="504" y="102"/>
                      </a:lnTo>
                      <a:lnTo>
                        <a:pt x="492" y="108"/>
                      </a:lnTo>
                      <a:lnTo>
                        <a:pt x="474" y="126"/>
                      </a:lnTo>
                      <a:lnTo>
                        <a:pt x="468" y="126"/>
                      </a:lnTo>
                      <a:lnTo>
                        <a:pt x="456" y="114"/>
                      </a:lnTo>
                      <a:lnTo>
                        <a:pt x="444" y="108"/>
                      </a:lnTo>
                      <a:lnTo>
                        <a:pt x="438" y="102"/>
                      </a:lnTo>
                      <a:lnTo>
                        <a:pt x="426" y="102"/>
                      </a:lnTo>
                      <a:lnTo>
                        <a:pt x="414" y="108"/>
                      </a:lnTo>
                      <a:lnTo>
                        <a:pt x="396" y="84"/>
                      </a:lnTo>
                      <a:lnTo>
                        <a:pt x="384" y="96"/>
                      </a:lnTo>
                      <a:lnTo>
                        <a:pt x="342" y="96"/>
                      </a:lnTo>
                      <a:lnTo>
                        <a:pt x="330" y="90"/>
                      </a:lnTo>
                      <a:lnTo>
                        <a:pt x="324" y="84"/>
                      </a:lnTo>
                      <a:lnTo>
                        <a:pt x="312" y="78"/>
                      </a:lnTo>
                      <a:lnTo>
                        <a:pt x="300" y="78"/>
                      </a:lnTo>
                      <a:lnTo>
                        <a:pt x="300" y="102"/>
                      </a:lnTo>
                      <a:lnTo>
                        <a:pt x="264" y="102"/>
                      </a:lnTo>
                      <a:lnTo>
                        <a:pt x="252" y="108"/>
                      </a:lnTo>
                      <a:lnTo>
                        <a:pt x="246" y="120"/>
                      </a:lnTo>
                      <a:lnTo>
                        <a:pt x="246" y="180"/>
                      </a:lnTo>
                      <a:lnTo>
                        <a:pt x="234" y="180"/>
                      </a:lnTo>
                      <a:lnTo>
                        <a:pt x="222" y="186"/>
                      </a:lnTo>
                      <a:lnTo>
                        <a:pt x="216" y="198"/>
                      </a:lnTo>
                      <a:lnTo>
                        <a:pt x="180" y="216"/>
                      </a:lnTo>
                      <a:lnTo>
                        <a:pt x="168" y="216"/>
                      </a:lnTo>
                      <a:lnTo>
                        <a:pt x="168" y="228"/>
                      </a:lnTo>
                      <a:lnTo>
                        <a:pt x="156" y="252"/>
                      </a:lnTo>
                      <a:lnTo>
                        <a:pt x="150" y="258"/>
                      </a:lnTo>
                      <a:lnTo>
                        <a:pt x="138" y="264"/>
                      </a:lnTo>
                      <a:lnTo>
                        <a:pt x="114" y="264"/>
                      </a:lnTo>
                      <a:lnTo>
                        <a:pt x="90" y="240"/>
                      </a:lnTo>
                      <a:lnTo>
                        <a:pt x="84" y="240"/>
                      </a:lnTo>
                      <a:lnTo>
                        <a:pt x="78" y="246"/>
                      </a:lnTo>
                      <a:lnTo>
                        <a:pt x="66" y="246"/>
                      </a:lnTo>
                      <a:lnTo>
                        <a:pt x="60" y="240"/>
                      </a:lnTo>
                      <a:lnTo>
                        <a:pt x="48" y="240"/>
                      </a:lnTo>
                      <a:lnTo>
                        <a:pt x="42" y="234"/>
                      </a:lnTo>
                      <a:lnTo>
                        <a:pt x="36" y="240"/>
                      </a:lnTo>
                      <a:lnTo>
                        <a:pt x="30" y="252"/>
                      </a:lnTo>
                      <a:lnTo>
                        <a:pt x="30" y="258"/>
                      </a:lnTo>
                      <a:lnTo>
                        <a:pt x="36" y="270"/>
                      </a:lnTo>
                      <a:lnTo>
                        <a:pt x="36" y="294"/>
                      </a:lnTo>
                      <a:lnTo>
                        <a:pt x="42" y="300"/>
                      </a:lnTo>
                      <a:lnTo>
                        <a:pt x="42" y="306"/>
                      </a:lnTo>
                      <a:lnTo>
                        <a:pt x="18" y="312"/>
                      </a:lnTo>
                      <a:lnTo>
                        <a:pt x="30" y="330"/>
                      </a:lnTo>
                      <a:lnTo>
                        <a:pt x="24" y="330"/>
                      </a:lnTo>
                      <a:lnTo>
                        <a:pt x="18" y="336"/>
                      </a:lnTo>
                      <a:lnTo>
                        <a:pt x="6" y="342"/>
                      </a:lnTo>
                      <a:lnTo>
                        <a:pt x="0" y="348"/>
                      </a:lnTo>
                      <a:lnTo>
                        <a:pt x="0" y="354"/>
                      </a:lnTo>
                      <a:lnTo>
                        <a:pt x="12" y="366"/>
                      </a:lnTo>
                      <a:lnTo>
                        <a:pt x="12" y="396"/>
                      </a:lnTo>
                      <a:lnTo>
                        <a:pt x="36" y="396"/>
                      </a:lnTo>
                      <a:lnTo>
                        <a:pt x="42" y="402"/>
                      </a:lnTo>
                      <a:lnTo>
                        <a:pt x="42" y="408"/>
                      </a:lnTo>
                      <a:lnTo>
                        <a:pt x="24" y="426"/>
                      </a:lnTo>
                      <a:lnTo>
                        <a:pt x="18" y="438"/>
                      </a:lnTo>
                      <a:lnTo>
                        <a:pt x="30" y="462"/>
                      </a:lnTo>
                      <a:lnTo>
                        <a:pt x="42" y="480"/>
                      </a:lnTo>
                      <a:lnTo>
                        <a:pt x="54" y="504"/>
                      </a:lnTo>
                      <a:lnTo>
                        <a:pt x="60" y="510"/>
                      </a:lnTo>
                      <a:lnTo>
                        <a:pt x="60" y="564"/>
                      </a:lnTo>
                      <a:lnTo>
                        <a:pt x="66" y="570"/>
                      </a:lnTo>
                      <a:lnTo>
                        <a:pt x="72" y="570"/>
                      </a:lnTo>
                      <a:lnTo>
                        <a:pt x="84" y="576"/>
                      </a:lnTo>
                      <a:lnTo>
                        <a:pt x="120" y="576"/>
                      </a:lnTo>
                      <a:lnTo>
                        <a:pt x="126" y="582"/>
                      </a:lnTo>
                      <a:lnTo>
                        <a:pt x="138" y="606"/>
                      </a:lnTo>
                      <a:lnTo>
                        <a:pt x="114" y="654"/>
                      </a:lnTo>
                      <a:lnTo>
                        <a:pt x="108" y="660"/>
                      </a:lnTo>
                      <a:lnTo>
                        <a:pt x="102" y="672"/>
                      </a:lnTo>
                      <a:lnTo>
                        <a:pt x="84" y="690"/>
                      </a:lnTo>
                      <a:lnTo>
                        <a:pt x="84" y="702"/>
                      </a:lnTo>
                      <a:lnTo>
                        <a:pt x="120" y="702"/>
                      </a:lnTo>
                      <a:lnTo>
                        <a:pt x="132" y="708"/>
                      </a:lnTo>
                      <a:lnTo>
                        <a:pt x="150" y="720"/>
                      </a:lnTo>
                      <a:lnTo>
                        <a:pt x="168" y="726"/>
                      </a:lnTo>
                      <a:lnTo>
                        <a:pt x="192" y="738"/>
                      </a:lnTo>
                      <a:lnTo>
                        <a:pt x="210" y="738"/>
                      </a:lnTo>
                      <a:lnTo>
                        <a:pt x="228" y="732"/>
                      </a:lnTo>
                      <a:lnTo>
                        <a:pt x="234" y="732"/>
                      </a:lnTo>
                      <a:lnTo>
                        <a:pt x="240" y="726"/>
                      </a:lnTo>
                      <a:lnTo>
                        <a:pt x="294" y="726"/>
                      </a:lnTo>
                      <a:lnTo>
                        <a:pt x="294" y="732"/>
                      </a:lnTo>
                      <a:lnTo>
                        <a:pt x="318" y="732"/>
                      </a:lnTo>
                      <a:lnTo>
                        <a:pt x="324" y="726"/>
                      </a:lnTo>
                      <a:lnTo>
                        <a:pt x="348" y="726"/>
                      </a:lnTo>
                      <a:lnTo>
                        <a:pt x="366" y="720"/>
                      </a:lnTo>
                      <a:lnTo>
                        <a:pt x="396" y="720"/>
                      </a:lnTo>
                      <a:lnTo>
                        <a:pt x="444" y="696"/>
                      </a:lnTo>
                      <a:lnTo>
                        <a:pt x="450" y="696"/>
                      </a:lnTo>
                      <a:lnTo>
                        <a:pt x="456" y="690"/>
                      </a:lnTo>
                      <a:lnTo>
                        <a:pt x="456" y="660"/>
                      </a:lnTo>
                      <a:lnTo>
                        <a:pt x="450" y="654"/>
                      </a:lnTo>
                      <a:lnTo>
                        <a:pt x="450" y="636"/>
                      </a:lnTo>
                      <a:lnTo>
                        <a:pt x="444" y="624"/>
                      </a:lnTo>
                      <a:lnTo>
                        <a:pt x="444" y="606"/>
                      </a:lnTo>
                      <a:lnTo>
                        <a:pt x="450" y="594"/>
                      </a:lnTo>
                      <a:lnTo>
                        <a:pt x="462" y="588"/>
                      </a:lnTo>
                      <a:lnTo>
                        <a:pt x="468" y="576"/>
                      </a:lnTo>
                      <a:lnTo>
                        <a:pt x="486" y="576"/>
                      </a:lnTo>
                      <a:lnTo>
                        <a:pt x="486" y="588"/>
                      </a:lnTo>
                      <a:lnTo>
                        <a:pt x="528" y="588"/>
                      </a:lnTo>
                      <a:lnTo>
                        <a:pt x="534" y="582"/>
                      </a:lnTo>
                      <a:lnTo>
                        <a:pt x="534" y="576"/>
                      </a:lnTo>
                      <a:lnTo>
                        <a:pt x="528" y="570"/>
                      </a:lnTo>
                      <a:lnTo>
                        <a:pt x="522" y="570"/>
                      </a:lnTo>
                      <a:lnTo>
                        <a:pt x="522" y="564"/>
                      </a:lnTo>
                      <a:lnTo>
                        <a:pt x="528" y="558"/>
                      </a:lnTo>
                      <a:lnTo>
                        <a:pt x="534" y="558"/>
                      </a:lnTo>
                      <a:lnTo>
                        <a:pt x="546" y="552"/>
                      </a:lnTo>
                      <a:lnTo>
                        <a:pt x="552" y="546"/>
                      </a:lnTo>
                      <a:lnTo>
                        <a:pt x="564" y="540"/>
                      </a:lnTo>
                      <a:lnTo>
                        <a:pt x="594" y="540"/>
                      </a:lnTo>
                      <a:lnTo>
                        <a:pt x="594" y="552"/>
                      </a:lnTo>
                      <a:lnTo>
                        <a:pt x="600" y="558"/>
                      </a:lnTo>
                      <a:lnTo>
                        <a:pt x="612" y="558"/>
                      </a:lnTo>
                      <a:lnTo>
                        <a:pt x="624" y="552"/>
                      </a:lnTo>
                      <a:lnTo>
                        <a:pt x="630" y="540"/>
                      </a:lnTo>
                      <a:lnTo>
                        <a:pt x="636" y="534"/>
                      </a:lnTo>
                      <a:lnTo>
                        <a:pt x="636" y="528"/>
                      </a:lnTo>
                      <a:lnTo>
                        <a:pt x="630" y="522"/>
                      </a:lnTo>
                      <a:lnTo>
                        <a:pt x="630" y="510"/>
                      </a:lnTo>
                      <a:lnTo>
                        <a:pt x="624" y="498"/>
                      </a:lnTo>
                      <a:lnTo>
                        <a:pt x="624" y="480"/>
                      </a:lnTo>
                      <a:lnTo>
                        <a:pt x="630" y="474"/>
                      </a:lnTo>
                      <a:lnTo>
                        <a:pt x="636" y="474"/>
                      </a:lnTo>
                      <a:lnTo>
                        <a:pt x="636" y="438"/>
                      </a:lnTo>
                      <a:lnTo>
                        <a:pt x="642" y="432"/>
                      </a:lnTo>
                      <a:lnTo>
                        <a:pt x="660" y="432"/>
                      </a:lnTo>
                      <a:lnTo>
                        <a:pt x="690" y="414"/>
                      </a:lnTo>
                      <a:lnTo>
                        <a:pt x="684" y="414"/>
                      </a:lnTo>
                      <a:lnTo>
                        <a:pt x="672" y="408"/>
                      </a:lnTo>
                      <a:lnTo>
                        <a:pt x="672" y="402"/>
                      </a:lnTo>
                      <a:lnTo>
                        <a:pt x="666" y="396"/>
                      </a:lnTo>
                      <a:lnTo>
                        <a:pt x="666" y="390"/>
                      </a:lnTo>
                      <a:lnTo>
                        <a:pt x="654" y="384"/>
                      </a:lnTo>
                      <a:lnTo>
                        <a:pt x="642" y="372"/>
                      </a:lnTo>
                      <a:lnTo>
                        <a:pt x="642" y="360"/>
                      </a:lnTo>
                      <a:lnTo>
                        <a:pt x="660" y="360"/>
                      </a:lnTo>
                      <a:lnTo>
                        <a:pt x="666" y="366"/>
                      </a:lnTo>
                      <a:lnTo>
                        <a:pt x="684" y="372"/>
                      </a:lnTo>
                      <a:lnTo>
                        <a:pt x="690" y="372"/>
                      </a:lnTo>
                      <a:lnTo>
                        <a:pt x="696" y="366"/>
                      </a:lnTo>
                      <a:lnTo>
                        <a:pt x="714" y="366"/>
                      </a:lnTo>
                      <a:lnTo>
                        <a:pt x="714" y="336"/>
                      </a:lnTo>
                      <a:lnTo>
                        <a:pt x="708" y="330"/>
                      </a:lnTo>
                      <a:lnTo>
                        <a:pt x="708" y="318"/>
                      </a:lnTo>
                      <a:lnTo>
                        <a:pt x="714" y="306"/>
                      </a:lnTo>
                      <a:lnTo>
                        <a:pt x="738" y="282"/>
                      </a:lnTo>
                      <a:lnTo>
                        <a:pt x="738" y="276"/>
                      </a:lnTo>
                      <a:lnTo>
                        <a:pt x="732" y="264"/>
                      </a:lnTo>
                      <a:lnTo>
                        <a:pt x="726" y="258"/>
                      </a:lnTo>
                      <a:lnTo>
                        <a:pt x="726" y="228"/>
                      </a:lnTo>
                      <a:lnTo>
                        <a:pt x="696" y="198"/>
                      </a:lnTo>
                      <a:lnTo>
                        <a:pt x="696" y="192"/>
                      </a:lnTo>
                      <a:lnTo>
                        <a:pt x="702" y="186"/>
                      </a:lnTo>
                      <a:lnTo>
                        <a:pt x="708" y="174"/>
                      </a:lnTo>
                      <a:lnTo>
                        <a:pt x="714" y="168"/>
                      </a:lnTo>
                      <a:lnTo>
                        <a:pt x="738" y="156"/>
                      </a:lnTo>
                      <a:lnTo>
                        <a:pt x="744" y="150"/>
                      </a:lnTo>
                      <a:lnTo>
                        <a:pt x="768" y="138"/>
                      </a:lnTo>
                      <a:lnTo>
                        <a:pt x="774" y="138"/>
                      </a:lnTo>
                      <a:lnTo>
                        <a:pt x="780" y="132"/>
                      </a:lnTo>
                      <a:lnTo>
                        <a:pt x="822" y="132"/>
                      </a:lnTo>
                      <a:lnTo>
                        <a:pt x="828" y="126"/>
                      </a:lnTo>
                      <a:lnTo>
                        <a:pt x="852" y="126"/>
                      </a:lnTo>
                      <a:lnTo>
                        <a:pt x="864" y="132"/>
                      </a:lnTo>
                      <a:lnTo>
                        <a:pt x="876" y="132"/>
                      </a:lnTo>
                      <a:lnTo>
                        <a:pt x="882" y="126"/>
                      </a:lnTo>
                      <a:lnTo>
                        <a:pt x="894" y="126"/>
                      </a:lnTo>
                      <a:lnTo>
                        <a:pt x="900" y="120"/>
                      </a:lnTo>
                      <a:lnTo>
                        <a:pt x="894" y="114"/>
                      </a:lnTo>
                      <a:lnTo>
                        <a:pt x="894" y="108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 sz="1800">
                    <a:solidFill>
                      <a:schemeClr val="tx1"/>
                    </a:solidFill>
                    <a:latin typeface="Calibri" charset="0"/>
                  </a:endParaRPr>
                </a:p>
              </p:txBody>
            </p:sp>
          </p:grpSp>
          <p:grpSp>
            <p:nvGrpSpPr>
              <p:cNvPr id="55" name="Group 257"/>
              <p:cNvGrpSpPr>
                <a:grpSpLocks/>
              </p:cNvGrpSpPr>
              <p:nvPr/>
            </p:nvGrpSpPr>
            <p:grpSpPr bwMode="auto">
              <a:xfrm>
                <a:off x="2933" y="2568"/>
                <a:ext cx="68" cy="47"/>
                <a:chOff x="2193" y="1670"/>
                <a:chExt cx="68" cy="47"/>
              </a:xfrm>
            </p:grpSpPr>
            <p:sp>
              <p:nvSpPr>
                <p:cNvPr id="56" name="Freeform 258"/>
                <p:cNvSpPr>
                  <a:spLocks/>
                </p:cNvSpPr>
                <p:nvPr/>
              </p:nvSpPr>
              <p:spPr bwMode="gray">
                <a:xfrm>
                  <a:off x="2224" y="1716"/>
                  <a:ext cx="5" cy="1"/>
                </a:xfrm>
                <a:custGeom>
                  <a:avLst/>
                  <a:gdLst>
                    <a:gd name="T0" fmla="*/ 0 w 5"/>
                    <a:gd name="T1" fmla="*/ 1 h 1"/>
                    <a:gd name="T2" fmla="*/ 0 w 5"/>
                    <a:gd name="T3" fmla="*/ 1 h 1"/>
                    <a:gd name="T4" fmla="*/ 5 w 5"/>
                    <a:gd name="T5" fmla="*/ 0 h 1"/>
                    <a:gd name="T6" fmla="*/ 5 w 5"/>
                    <a:gd name="T7" fmla="*/ 0 h 1"/>
                    <a:gd name="T8" fmla="*/ 2 w 5"/>
                    <a:gd name="T9" fmla="*/ 0 h 1"/>
                    <a:gd name="T10" fmla="*/ 0 w 5"/>
                    <a:gd name="T11" fmla="*/ 1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"/>
                    <a:gd name="T19" fmla="*/ 0 h 1"/>
                    <a:gd name="T20" fmla="*/ 5 w 5"/>
                    <a:gd name="T21" fmla="*/ 1 h 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57" name="Freeform 259"/>
                <p:cNvSpPr>
                  <a:spLocks/>
                </p:cNvSpPr>
                <p:nvPr/>
              </p:nvSpPr>
              <p:spPr bwMode="gray">
                <a:xfrm>
                  <a:off x="2193" y="1670"/>
                  <a:ext cx="68" cy="42"/>
                </a:xfrm>
                <a:custGeom>
                  <a:avLst/>
                  <a:gdLst>
                    <a:gd name="T0" fmla="*/ 0 w 582"/>
                    <a:gd name="T1" fmla="*/ 0 h 359"/>
                    <a:gd name="T2" fmla="*/ 0 w 582"/>
                    <a:gd name="T3" fmla="*/ 0 h 359"/>
                    <a:gd name="T4" fmla="*/ 0 w 582"/>
                    <a:gd name="T5" fmla="*/ 0 h 359"/>
                    <a:gd name="T6" fmla="*/ 0 w 582"/>
                    <a:gd name="T7" fmla="*/ 0 h 359"/>
                    <a:gd name="T8" fmla="*/ 0 w 582"/>
                    <a:gd name="T9" fmla="*/ 0 h 359"/>
                    <a:gd name="T10" fmla="*/ 0 w 582"/>
                    <a:gd name="T11" fmla="*/ 0 h 359"/>
                    <a:gd name="T12" fmla="*/ 0 w 582"/>
                    <a:gd name="T13" fmla="*/ 0 h 359"/>
                    <a:gd name="T14" fmla="*/ 0 w 582"/>
                    <a:gd name="T15" fmla="*/ 0 h 359"/>
                    <a:gd name="T16" fmla="*/ 0 w 582"/>
                    <a:gd name="T17" fmla="*/ 0 h 359"/>
                    <a:gd name="T18" fmla="*/ 0 w 582"/>
                    <a:gd name="T19" fmla="*/ 0 h 359"/>
                    <a:gd name="T20" fmla="*/ 0 w 582"/>
                    <a:gd name="T21" fmla="*/ 0 h 359"/>
                    <a:gd name="T22" fmla="*/ 0 w 582"/>
                    <a:gd name="T23" fmla="*/ 0 h 359"/>
                    <a:gd name="T24" fmla="*/ 0 w 582"/>
                    <a:gd name="T25" fmla="*/ 0 h 359"/>
                    <a:gd name="T26" fmla="*/ 0 w 582"/>
                    <a:gd name="T27" fmla="*/ 0 h 359"/>
                    <a:gd name="T28" fmla="*/ 0 w 582"/>
                    <a:gd name="T29" fmla="*/ 0 h 359"/>
                    <a:gd name="T30" fmla="*/ 0 w 582"/>
                    <a:gd name="T31" fmla="*/ 0 h 359"/>
                    <a:gd name="T32" fmla="*/ 0 w 582"/>
                    <a:gd name="T33" fmla="*/ 0 h 359"/>
                    <a:gd name="T34" fmla="*/ 0 w 582"/>
                    <a:gd name="T35" fmla="*/ 0 h 359"/>
                    <a:gd name="T36" fmla="*/ 0 w 582"/>
                    <a:gd name="T37" fmla="*/ 0 h 359"/>
                    <a:gd name="T38" fmla="*/ 0 w 582"/>
                    <a:gd name="T39" fmla="*/ 0 h 359"/>
                    <a:gd name="T40" fmla="*/ 0 w 582"/>
                    <a:gd name="T41" fmla="*/ 0 h 359"/>
                    <a:gd name="T42" fmla="*/ 0 w 582"/>
                    <a:gd name="T43" fmla="*/ 0 h 359"/>
                    <a:gd name="T44" fmla="*/ 0 w 582"/>
                    <a:gd name="T45" fmla="*/ 0 h 359"/>
                    <a:gd name="T46" fmla="*/ 0 w 582"/>
                    <a:gd name="T47" fmla="*/ 0 h 359"/>
                    <a:gd name="T48" fmla="*/ 0 w 582"/>
                    <a:gd name="T49" fmla="*/ 0 h 359"/>
                    <a:gd name="T50" fmla="*/ 0 w 582"/>
                    <a:gd name="T51" fmla="*/ 0 h 359"/>
                    <a:gd name="T52" fmla="*/ 0 w 582"/>
                    <a:gd name="T53" fmla="*/ 0 h 359"/>
                    <a:gd name="T54" fmla="*/ 0 w 582"/>
                    <a:gd name="T55" fmla="*/ 0 h 359"/>
                    <a:gd name="T56" fmla="*/ 0 w 582"/>
                    <a:gd name="T57" fmla="*/ 0 h 359"/>
                    <a:gd name="T58" fmla="*/ 0 w 582"/>
                    <a:gd name="T59" fmla="*/ 0 h 359"/>
                    <a:gd name="T60" fmla="*/ 0 w 582"/>
                    <a:gd name="T61" fmla="*/ 0 h 359"/>
                    <a:gd name="T62" fmla="*/ 0 w 582"/>
                    <a:gd name="T63" fmla="*/ 0 h 359"/>
                    <a:gd name="T64" fmla="*/ 0 w 582"/>
                    <a:gd name="T65" fmla="*/ 0 h 359"/>
                    <a:gd name="T66" fmla="*/ 0 w 582"/>
                    <a:gd name="T67" fmla="*/ 0 h 359"/>
                    <a:gd name="T68" fmla="*/ 0 w 582"/>
                    <a:gd name="T69" fmla="*/ 0 h 359"/>
                    <a:gd name="T70" fmla="*/ 0 w 582"/>
                    <a:gd name="T71" fmla="*/ 0 h 359"/>
                    <a:gd name="T72" fmla="*/ 0 w 582"/>
                    <a:gd name="T73" fmla="*/ 0 h 359"/>
                    <a:gd name="T74" fmla="*/ 0 w 582"/>
                    <a:gd name="T75" fmla="*/ 0 h 359"/>
                    <a:gd name="T76" fmla="*/ 0 w 582"/>
                    <a:gd name="T77" fmla="*/ 0 h 359"/>
                    <a:gd name="T78" fmla="*/ 0 w 582"/>
                    <a:gd name="T79" fmla="*/ 0 h 359"/>
                    <a:gd name="T80" fmla="*/ 0 w 582"/>
                    <a:gd name="T81" fmla="*/ 0 h 359"/>
                    <a:gd name="T82" fmla="*/ 0 w 582"/>
                    <a:gd name="T83" fmla="*/ 0 h 359"/>
                    <a:gd name="T84" fmla="*/ 0 w 582"/>
                    <a:gd name="T85" fmla="*/ 0 h 359"/>
                    <a:gd name="T86" fmla="*/ 0 w 582"/>
                    <a:gd name="T87" fmla="*/ 0 h 359"/>
                    <a:gd name="T88" fmla="*/ 0 w 582"/>
                    <a:gd name="T89" fmla="*/ 0 h 359"/>
                    <a:gd name="T90" fmla="*/ 0 w 582"/>
                    <a:gd name="T91" fmla="*/ 0 h 359"/>
                    <a:gd name="T92" fmla="*/ 0 w 582"/>
                    <a:gd name="T93" fmla="*/ 0 h 359"/>
                    <a:gd name="T94" fmla="*/ 0 w 582"/>
                    <a:gd name="T95" fmla="*/ 0 h 359"/>
                    <a:gd name="T96" fmla="*/ 0 w 582"/>
                    <a:gd name="T97" fmla="*/ 0 h 359"/>
                    <a:gd name="T98" fmla="*/ 0 w 582"/>
                    <a:gd name="T99" fmla="*/ 0 h 359"/>
                    <a:gd name="T100" fmla="*/ 0 w 582"/>
                    <a:gd name="T101" fmla="*/ 0 h 359"/>
                    <a:gd name="T102" fmla="*/ 0 w 582"/>
                    <a:gd name="T103" fmla="*/ 0 h 359"/>
                    <a:gd name="T104" fmla="*/ 0 w 582"/>
                    <a:gd name="T105" fmla="*/ 0 h 359"/>
                    <a:gd name="T106" fmla="*/ 0 w 582"/>
                    <a:gd name="T107" fmla="*/ 0 h 35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582"/>
                    <a:gd name="T163" fmla="*/ 0 h 359"/>
                    <a:gd name="T164" fmla="*/ 582 w 582"/>
                    <a:gd name="T165" fmla="*/ 359 h 35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582" h="359">
                      <a:moveTo>
                        <a:pt x="568" y="269"/>
                      </a:moveTo>
                      <a:cubicBezTo>
                        <a:pt x="531" y="262"/>
                        <a:pt x="531" y="262"/>
                        <a:pt x="531" y="262"/>
                      </a:cubicBezTo>
                      <a:cubicBezTo>
                        <a:pt x="544" y="248"/>
                        <a:pt x="544" y="248"/>
                        <a:pt x="544" y="248"/>
                      </a:cubicBezTo>
                      <a:cubicBezTo>
                        <a:pt x="506" y="241"/>
                        <a:pt x="506" y="241"/>
                        <a:pt x="506" y="241"/>
                      </a:cubicBezTo>
                      <a:cubicBezTo>
                        <a:pt x="506" y="219"/>
                        <a:pt x="506" y="219"/>
                        <a:pt x="506" y="219"/>
                      </a:cubicBezTo>
                      <a:cubicBezTo>
                        <a:pt x="531" y="206"/>
                        <a:pt x="531" y="206"/>
                        <a:pt x="531" y="206"/>
                      </a:cubicBezTo>
                      <a:cubicBezTo>
                        <a:pt x="531" y="177"/>
                        <a:pt x="531" y="177"/>
                        <a:pt x="531" y="177"/>
                      </a:cubicBezTo>
                      <a:cubicBezTo>
                        <a:pt x="518" y="170"/>
                        <a:pt x="518" y="170"/>
                        <a:pt x="518" y="170"/>
                      </a:cubicBezTo>
                      <a:cubicBezTo>
                        <a:pt x="531" y="156"/>
                        <a:pt x="531" y="156"/>
                        <a:pt x="531" y="156"/>
                      </a:cubicBezTo>
                      <a:cubicBezTo>
                        <a:pt x="544" y="149"/>
                        <a:pt x="544" y="149"/>
                        <a:pt x="544" y="149"/>
                      </a:cubicBezTo>
                      <a:cubicBezTo>
                        <a:pt x="493" y="142"/>
                        <a:pt x="493" y="142"/>
                        <a:pt x="493" y="142"/>
                      </a:cubicBezTo>
                      <a:cubicBezTo>
                        <a:pt x="442" y="149"/>
                        <a:pt x="442" y="149"/>
                        <a:pt x="442" y="149"/>
                      </a:cubicBezTo>
                      <a:cubicBezTo>
                        <a:pt x="430" y="142"/>
                        <a:pt x="430" y="142"/>
                        <a:pt x="430" y="142"/>
                      </a:cubicBezTo>
                      <a:cubicBezTo>
                        <a:pt x="380" y="135"/>
                        <a:pt x="380" y="135"/>
                        <a:pt x="380" y="135"/>
                      </a:cubicBezTo>
                      <a:cubicBezTo>
                        <a:pt x="354" y="113"/>
                        <a:pt x="354" y="113"/>
                        <a:pt x="354" y="113"/>
                      </a:cubicBezTo>
                      <a:cubicBezTo>
                        <a:pt x="366" y="107"/>
                        <a:pt x="366" y="107"/>
                        <a:pt x="366" y="107"/>
                      </a:cubicBezTo>
                      <a:cubicBezTo>
                        <a:pt x="366" y="85"/>
                        <a:pt x="366" y="85"/>
                        <a:pt x="366" y="85"/>
                      </a:cubicBezTo>
                      <a:cubicBezTo>
                        <a:pt x="342" y="78"/>
                        <a:pt x="342" y="78"/>
                        <a:pt x="342" y="78"/>
                      </a:cubicBezTo>
                      <a:cubicBezTo>
                        <a:pt x="328" y="78"/>
                        <a:pt x="328" y="78"/>
                        <a:pt x="328" y="78"/>
                      </a:cubicBezTo>
                      <a:cubicBezTo>
                        <a:pt x="316" y="85"/>
                        <a:pt x="316" y="85"/>
                        <a:pt x="316" y="85"/>
                      </a:cubicBezTo>
                      <a:cubicBezTo>
                        <a:pt x="304" y="85"/>
                        <a:pt x="304" y="85"/>
                        <a:pt x="304" y="85"/>
                      </a:cubicBezTo>
                      <a:cubicBezTo>
                        <a:pt x="290" y="78"/>
                        <a:pt x="290" y="78"/>
                        <a:pt x="290" y="78"/>
                      </a:cubicBezTo>
                      <a:cubicBezTo>
                        <a:pt x="266" y="36"/>
                        <a:pt x="266" y="36"/>
                        <a:pt x="266" y="36"/>
                      </a:cubicBezTo>
                      <a:cubicBezTo>
                        <a:pt x="253" y="36"/>
                        <a:pt x="253" y="36"/>
                        <a:pt x="253" y="36"/>
                      </a:cubicBezTo>
                      <a:cubicBezTo>
                        <a:pt x="202" y="15"/>
                        <a:pt x="202" y="15"/>
                        <a:pt x="202" y="15"/>
                      </a:cubicBezTo>
                      <a:cubicBezTo>
                        <a:pt x="152" y="0"/>
                        <a:pt x="152" y="0"/>
                        <a:pt x="152" y="0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38" y="64"/>
                        <a:pt x="38" y="64"/>
                        <a:pt x="38" y="64"/>
                      </a:cubicBezTo>
                      <a:cubicBezTo>
                        <a:pt x="26" y="85"/>
                        <a:pt x="26" y="85"/>
                        <a:pt x="26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76" y="93"/>
                        <a:pt x="76" y="93"/>
                        <a:pt x="76" y="93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64" y="100"/>
                        <a:pt x="64" y="100"/>
                        <a:pt x="64" y="100"/>
                      </a:cubicBezTo>
                      <a:cubicBezTo>
                        <a:pt x="50" y="107"/>
                        <a:pt x="50" y="107"/>
                        <a:pt x="50" y="107"/>
                      </a:cubicBezTo>
                      <a:cubicBezTo>
                        <a:pt x="38" y="107"/>
                        <a:pt x="38" y="107"/>
                        <a:pt x="38" y="107"/>
                      </a:cubicBezTo>
                      <a:cubicBezTo>
                        <a:pt x="38" y="120"/>
                        <a:pt x="38" y="120"/>
                        <a:pt x="38" y="120"/>
                      </a:cubicBezTo>
                      <a:cubicBezTo>
                        <a:pt x="26" y="120"/>
                        <a:pt x="26" y="120"/>
                        <a:pt x="26" y="120"/>
                      </a:cubicBezTo>
                      <a:cubicBezTo>
                        <a:pt x="26" y="128"/>
                        <a:pt x="26" y="128"/>
                        <a:pt x="26" y="128"/>
                      </a:cubicBezTo>
                      <a:cubicBezTo>
                        <a:pt x="38" y="128"/>
                        <a:pt x="38" y="128"/>
                        <a:pt x="38" y="128"/>
                      </a:cubicBezTo>
                      <a:cubicBezTo>
                        <a:pt x="64" y="120"/>
                        <a:pt x="64" y="120"/>
                        <a:pt x="64" y="120"/>
                      </a:cubicBezTo>
                      <a:cubicBezTo>
                        <a:pt x="88" y="120"/>
                        <a:pt x="88" y="120"/>
                        <a:pt x="88" y="120"/>
                      </a:cubicBezTo>
                      <a:cubicBezTo>
                        <a:pt x="88" y="135"/>
                        <a:pt x="88" y="135"/>
                        <a:pt x="88" y="135"/>
                      </a:cubicBezTo>
                      <a:cubicBezTo>
                        <a:pt x="50" y="156"/>
                        <a:pt x="50" y="156"/>
                        <a:pt x="50" y="156"/>
                      </a:cubicBezTo>
                      <a:cubicBezTo>
                        <a:pt x="50" y="177"/>
                        <a:pt x="50" y="177"/>
                        <a:pt x="50" y="177"/>
                      </a:cubicBezTo>
                      <a:cubicBezTo>
                        <a:pt x="102" y="177"/>
                        <a:pt x="102" y="177"/>
                        <a:pt x="102" y="177"/>
                      </a:cubicBezTo>
                      <a:cubicBezTo>
                        <a:pt x="114" y="184"/>
                        <a:pt x="114" y="184"/>
                        <a:pt x="114" y="184"/>
                      </a:cubicBezTo>
                      <a:cubicBezTo>
                        <a:pt x="126" y="199"/>
                        <a:pt x="126" y="199"/>
                        <a:pt x="126" y="199"/>
                      </a:cubicBezTo>
                      <a:cubicBezTo>
                        <a:pt x="76" y="206"/>
                        <a:pt x="76" y="206"/>
                        <a:pt x="76" y="206"/>
                      </a:cubicBezTo>
                      <a:cubicBezTo>
                        <a:pt x="102" y="219"/>
                        <a:pt x="102" y="219"/>
                        <a:pt x="102" y="219"/>
                      </a:cubicBezTo>
                      <a:cubicBezTo>
                        <a:pt x="114" y="233"/>
                        <a:pt x="114" y="233"/>
                        <a:pt x="114" y="233"/>
                      </a:cubicBezTo>
                      <a:cubicBezTo>
                        <a:pt x="114" y="241"/>
                        <a:pt x="114" y="241"/>
                        <a:pt x="114" y="241"/>
                      </a:cubicBezTo>
                      <a:cubicBezTo>
                        <a:pt x="102" y="241"/>
                        <a:pt x="102" y="241"/>
                        <a:pt x="102" y="241"/>
                      </a:cubicBezTo>
                      <a:cubicBezTo>
                        <a:pt x="102" y="248"/>
                        <a:pt x="102" y="248"/>
                        <a:pt x="102" y="248"/>
                      </a:cubicBezTo>
                      <a:cubicBezTo>
                        <a:pt x="139" y="262"/>
                        <a:pt x="139" y="262"/>
                        <a:pt x="139" y="262"/>
                      </a:cubicBezTo>
                      <a:cubicBezTo>
                        <a:pt x="164" y="276"/>
                        <a:pt x="164" y="276"/>
                        <a:pt x="164" y="276"/>
                      </a:cubicBezTo>
                      <a:cubicBezTo>
                        <a:pt x="190" y="297"/>
                        <a:pt x="190" y="297"/>
                        <a:pt x="190" y="297"/>
                      </a:cubicBezTo>
                      <a:cubicBezTo>
                        <a:pt x="202" y="290"/>
                        <a:pt x="202" y="290"/>
                        <a:pt x="202" y="290"/>
                      </a:cubicBezTo>
                      <a:cubicBezTo>
                        <a:pt x="202" y="306"/>
                        <a:pt x="202" y="306"/>
                        <a:pt x="202" y="306"/>
                      </a:cubicBezTo>
                      <a:cubicBezTo>
                        <a:pt x="202" y="306"/>
                        <a:pt x="203" y="306"/>
                        <a:pt x="203" y="306"/>
                      </a:cubicBezTo>
                      <a:cubicBezTo>
                        <a:pt x="203" y="306"/>
                        <a:pt x="203" y="306"/>
                        <a:pt x="209" y="303"/>
                      </a:cubicBezTo>
                      <a:cubicBezTo>
                        <a:pt x="209" y="303"/>
                        <a:pt x="209" y="303"/>
                        <a:pt x="231" y="305"/>
                      </a:cubicBezTo>
                      <a:cubicBezTo>
                        <a:pt x="231" y="305"/>
                        <a:pt x="231" y="305"/>
                        <a:pt x="247" y="305"/>
                      </a:cubicBezTo>
                      <a:cubicBezTo>
                        <a:pt x="247" y="305"/>
                        <a:pt x="247" y="305"/>
                        <a:pt x="269" y="305"/>
                      </a:cubicBezTo>
                      <a:cubicBezTo>
                        <a:pt x="269" y="305"/>
                        <a:pt x="269" y="305"/>
                        <a:pt x="281" y="303"/>
                      </a:cubicBezTo>
                      <a:cubicBezTo>
                        <a:pt x="281" y="303"/>
                        <a:pt x="281" y="303"/>
                        <a:pt x="280" y="299"/>
                      </a:cubicBezTo>
                      <a:cubicBezTo>
                        <a:pt x="280" y="299"/>
                        <a:pt x="280" y="299"/>
                        <a:pt x="277" y="296"/>
                      </a:cubicBezTo>
                      <a:cubicBezTo>
                        <a:pt x="277" y="296"/>
                        <a:pt x="277" y="296"/>
                        <a:pt x="287" y="292"/>
                      </a:cubicBezTo>
                      <a:cubicBezTo>
                        <a:pt x="287" y="292"/>
                        <a:pt x="287" y="292"/>
                        <a:pt x="299" y="287"/>
                      </a:cubicBezTo>
                      <a:cubicBezTo>
                        <a:pt x="299" y="287"/>
                        <a:pt x="299" y="287"/>
                        <a:pt x="303" y="287"/>
                      </a:cubicBezTo>
                      <a:cubicBezTo>
                        <a:pt x="303" y="287"/>
                        <a:pt x="303" y="287"/>
                        <a:pt x="304" y="290"/>
                      </a:cubicBezTo>
                      <a:cubicBezTo>
                        <a:pt x="304" y="290"/>
                        <a:pt x="304" y="290"/>
                        <a:pt x="308" y="289"/>
                      </a:cubicBezTo>
                      <a:cubicBezTo>
                        <a:pt x="308" y="289"/>
                        <a:pt x="308" y="289"/>
                        <a:pt x="313" y="288"/>
                      </a:cubicBezTo>
                      <a:cubicBezTo>
                        <a:pt x="313" y="288"/>
                        <a:pt x="313" y="288"/>
                        <a:pt x="310" y="286"/>
                      </a:cubicBezTo>
                      <a:cubicBezTo>
                        <a:pt x="310" y="286"/>
                        <a:pt x="310" y="286"/>
                        <a:pt x="314" y="284"/>
                      </a:cubicBezTo>
                      <a:cubicBezTo>
                        <a:pt x="314" y="284"/>
                        <a:pt x="314" y="284"/>
                        <a:pt x="315" y="282"/>
                      </a:cubicBezTo>
                      <a:cubicBezTo>
                        <a:pt x="315" y="282"/>
                        <a:pt x="315" y="282"/>
                        <a:pt x="311" y="280"/>
                      </a:cubicBezTo>
                      <a:cubicBezTo>
                        <a:pt x="311" y="280"/>
                        <a:pt x="311" y="280"/>
                        <a:pt x="310" y="278"/>
                      </a:cubicBezTo>
                      <a:cubicBezTo>
                        <a:pt x="310" y="278"/>
                        <a:pt x="310" y="278"/>
                        <a:pt x="315" y="276"/>
                      </a:cubicBezTo>
                      <a:cubicBezTo>
                        <a:pt x="315" y="276"/>
                        <a:pt x="315" y="276"/>
                        <a:pt x="313" y="275"/>
                      </a:cubicBezTo>
                      <a:cubicBezTo>
                        <a:pt x="313" y="275"/>
                        <a:pt x="313" y="275"/>
                        <a:pt x="303" y="274"/>
                      </a:cubicBezTo>
                      <a:cubicBezTo>
                        <a:pt x="303" y="274"/>
                        <a:pt x="303" y="274"/>
                        <a:pt x="299" y="270"/>
                      </a:cubicBezTo>
                      <a:cubicBezTo>
                        <a:pt x="299" y="270"/>
                        <a:pt x="299" y="270"/>
                        <a:pt x="300" y="268"/>
                      </a:cubicBezTo>
                      <a:cubicBezTo>
                        <a:pt x="300" y="268"/>
                        <a:pt x="300" y="268"/>
                        <a:pt x="305" y="270"/>
                      </a:cubicBezTo>
                      <a:cubicBezTo>
                        <a:pt x="305" y="270"/>
                        <a:pt x="305" y="270"/>
                        <a:pt x="309" y="269"/>
                      </a:cubicBezTo>
                      <a:cubicBezTo>
                        <a:pt x="309" y="269"/>
                        <a:pt x="309" y="269"/>
                        <a:pt x="315" y="270"/>
                      </a:cubicBezTo>
                      <a:cubicBezTo>
                        <a:pt x="315" y="270"/>
                        <a:pt x="315" y="270"/>
                        <a:pt x="319" y="268"/>
                      </a:cubicBezTo>
                      <a:cubicBezTo>
                        <a:pt x="319" y="268"/>
                        <a:pt x="319" y="268"/>
                        <a:pt x="328" y="265"/>
                      </a:cubicBezTo>
                      <a:cubicBezTo>
                        <a:pt x="328" y="265"/>
                        <a:pt x="328" y="265"/>
                        <a:pt x="332" y="264"/>
                      </a:cubicBezTo>
                      <a:cubicBezTo>
                        <a:pt x="332" y="264"/>
                        <a:pt x="332" y="264"/>
                        <a:pt x="333" y="262"/>
                      </a:cubicBezTo>
                      <a:cubicBezTo>
                        <a:pt x="333" y="262"/>
                        <a:pt x="333" y="262"/>
                        <a:pt x="340" y="260"/>
                      </a:cubicBezTo>
                      <a:cubicBezTo>
                        <a:pt x="340" y="260"/>
                        <a:pt x="340" y="260"/>
                        <a:pt x="345" y="263"/>
                      </a:cubicBezTo>
                      <a:cubicBezTo>
                        <a:pt x="345" y="263"/>
                        <a:pt x="345" y="263"/>
                        <a:pt x="351" y="267"/>
                      </a:cubicBezTo>
                      <a:cubicBezTo>
                        <a:pt x="351" y="267"/>
                        <a:pt x="351" y="267"/>
                        <a:pt x="352" y="271"/>
                      </a:cubicBezTo>
                      <a:cubicBezTo>
                        <a:pt x="352" y="271"/>
                        <a:pt x="352" y="271"/>
                        <a:pt x="352" y="272"/>
                      </a:cubicBezTo>
                      <a:cubicBezTo>
                        <a:pt x="352" y="272"/>
                        <a:pt x="352" y="272"/>
                        <a:pt x="344" y="274"/>
                      </a:cubicBezTo>
                      <a:cubicBezTo>
                        <a:pt x="344" y="274"/>
                        <a:pt x="344" y="274"/>
                        <a:pt x="345" y="277"/>
                      </a:cubicBezTo>
                      <a:cubicBezTo>
                        <a:pt x="345" y="277"/>
                        <a:pt x="345" y="277"/>
                        <a:pt x="353" y="277"/>
                      </a:cubicBezTo>
                      <a:cubicBezTo>
                        <a:pt x="353" y="277"/>
                        <a:pt x="353" y="277"/>
                        <a:pt x="359" y="279"/>
                      </a:cubicBezTo>
                      <a:cubicBezTo>
                        <a:pt x="359" y="279"/>
                        <a:pt x="359" y="279"/>
                        <a:pt x="366" y="278"/>
                      </a:cubicBezTo>
                      <a:cubicBezTo>
                        <a:pt x="366" y="278"/>
                        <a:pt x="366" y="278"/>
                        <a:pt x="371" y="279"/>
                      </a:cubicBezTo>
                      <a:cubicBezTo>
                        <a:pt x="371" y="279"/>
                        <a:pt x="371" y="279"/>
                        <a:pt x="378" y="277"/>
                      </a:cubicBezTo>
                      <a:cubicBezTo>
                        <a:pt x="378" y="277"/>
                        <a:pt x="378" y="277"/>
                        <a:pt x="380" y="279"/>
                      </a:cubicBezTo>
                      <a:cubicBezTo>
                        <a:pt x="380" y="279"/>
                        <a:pt x="380" y="279"/>
                        <a:pt x="376" y="282"/>
                      </a:cubicBezTo>
                      <a:cubicBezTo>
                        <a:pt x="376" y="282"/>
                        <a:pt x="376" y="282"/>
                        <a:pt x="384" y="281"/>
                      </a:cubicBezTo>
                      <a:cubicBezTo>
                        <a:pt x="384" y="281"/>
                        <a:pt x="384" y="281"/>
                        <a:pt x="386" y="282"/>
                      </a:cubicBezTo>
                      <a:cubicBezTo>
                        <a:pt x="386" y="282"/>
                        <a:pt x="386" y="282"/>
                        <a:pt x="383" y="292"/>
                      </a:cubicBezTo>
                      <a:cubicBezTo>
                        <a:pt x="383" y="292"/>
                        <a:pt x="383" y="292"/>
                        <a:pt x="384" y="296"/>
                      </a:cubicBezTo>
                      <a:cubicBezTo>
                        <a:pt x="384" y="296"/>
                        <a:pt x="384" y="296"/>
                        <a:pt x="388" y="297"/>
                      </a:cubicBezTo>
                      <a:cubicBezTo>
                        <a:pt x="388" y="297"/>
                        <a:pt x="388" y="297"/>
                        <a:pt x="391" y="295"/>
                      </a:cubicBezTo>
                      <a:cubicBezTo>
                        <a:pt x="391" y="295"/>
                        <a:pt x="391" y="295"/>
                        <a:pt x="393" y="294"/>
                      </a:cubicBezTo>
                      <a:cubicBezTo>
                        <a:pt x="393" y="294"/>
                        <a:pt x="393" y="294"/>
                        <a:pt x="396" y="294"/>
                      </a:cubicBezTo>
                      <a:cubicBezTo>
                        <a:pt x="396" y="294"/>
                        <a:pt x="396" y="294"/>
                        <a:pt x="399" y="297"/>
                      </a:cubicBezTo>
                      <a:cubicBezTo>
                        <a:pt x="399" y="297"/>
                        <a:pt x="399" y="297"/>
                        <a:pt x="398" y="303"/>
                      </a:cubicBezTo>
                      <a:cubicBezTo>
                        <a:pt x="398" y="303"/>
                        <a:pt x="398" y="303"/>
                        <a:pt x="398" y="305"/>
                      </a:cubicBezTo>
                      <a:cubicBezTo>
                        <a:pt x="398" y="305"/>
                        <a:pt x="398" y="305"/>
                        <a:pt x="402" y="307"/>
                      </a:cubicBezTo>
                      <a:cubicBezTo>
                        <a:pt x="402" y="307"/>
                        <a:pt x="402" y="307"/>
                        <a:pt x="408" y="307"/>
                      </a:cubicBezTo>
                      <a:cubicBezTo>
                        <a:pt x="408" y="307"/>
                        <a:pt x="408" y="307"/>
                        <a:pt x="414" y="308"/>
                      </a:cubicBezTo>
                      <a:cubicBezTo>
                        <a:pt x="414" y="308"/>
                        <a:pt x="414" y="308"/>
                        <a:pt x="420" y="310"/>
                      </a:cubicBezTo>
                      <a:cubicBezTo>
                        <a:pt x="420" y="310"/>
                        <a:pt x="420" y="310"/>
                        <a:pt x="425" y="311"/>
                      </a:cubicBezTo>
                      <a:cubicBezTo>
                        <a:pt x="425" y="311"/>
                        <a:pt x="425" y="311"/>
                        <a:pt x="423" y="317"/>
                      </a:cubicBezTo>
                      <a:cubicBezTo>
                        <a:pt x="423" y="317"/>
                        <a:pt x="423" y="317"/>
                        <a:pt x="422" y="320"/>
                      </a:cubicBezTo>
                      <a:cubicBezTo>
                        <a:pt x="422" y="320"/>
                        <a:pt x="422" y="320"/>
                        <a:pt x="418" y="321"/>
                      </a:cubicBezTo>
                      <a:cubicBezTo>
                        <a:pt x="418" y="321"/>
                        <a:pt x="418" y="321"/>
                        <a:pt x="420" y="324"/>
                      </a:cubicBezTo>
                      <a:cubicBezTo>
                        <a:pt x="420" y="324"/>
                        <a:pt x="420" y="324"/>
                        <a:pt x="417" y="326"/>
                      </a:cubicBezTo>
                      <a:cubicBezTo>
                        <a:pt x="417" y="326"/>
                        <a:pt x="417" y="326"/>
                        <a:pt x="419" y="327"/>
                      </a:cubicBezTo>
                      <a:cubicBezTo>
                        <a:pt x="419" y="327"/>
                        <a:pt x="419" y="327"/>
                        <a:pt x="423" y="326"/>
                      </a:cubicBezTo>
                      <a:cubicBezTo>
                        <a:pt x="423" y="326"/>
                        <a:pt x="423" y="326"/>
                        <a:pt x="429" y="328"/>
                      </a:cubicBezTo>
                      <a:cubicBezTo>
                        <a:pt x="429" y="328"/>
                        <a:pt x="429" y="328"/>
                        <a:pt x="433" y="327"/>
                      </a:cubicBezTo>
                      <a:cubicBezTo>
                        <a:pt x="433" y="327"/>
                        <a:pt x="433" y="327"/>
                        <a:pt x="439" y="328"/>
                      </a:cubicBezTo>
                      <a:cubicBezTo>
                        <a:pt x="439" y="328"/>
                        <a:pt x="439" y="328"/>
                        <a:pt x="443" y="328"/>
                      </a:cubicBezTo>
                      <a:cubicBezTo>
                        <a:pt x="443" y="328"/>
                        <a:pt x="443" y="328"/>
                        <a:pt x="448" y="330"/>
                      </a:cubicBezTo>
                      <a:cubicBezTo>
                        <a:pt x="448" y="330"/>
                        <a:pt x="448" y="330"/>
                        <a:pt x="453" y="332"/>
                      </a:cubicBezTo>
                      <a:cubicBezTo>
                        <a:pt x="453" y="332"/>
                        <a:pt x="453" y="332"/>
                        <a:pt x="456" y="334"/>
                      </a:cubicBezTo>
                      <a:cubicBezTo>
                        <a:pt x="456" y="334"/>
                        <a:pt x="456" y="334"/>
                        <a:pt x="458" y="336"/>
                      </a:cubicBezTo>
                      <a:cubicBezTo>
                        <a:pt x="458" y="336"/>
                        <a:pt x="458" y="336"/>
                        <a:pt x="464" y="334"/>
                      </a:cubicBezTo>
                      <a:cubicBezTo>
                        <a:pt x="464" y="334"/>
                        <a:pt x="464" y="334"/>
                        <a:pt x="469" y="333"/>
                      </a:cubicBezTo>
                      <a:cubicBezTo>
                        <a:pt x="469" y="333"/>
                        <a:pt x="469" y="333"/>
                        <a:pt x="474" y="334"/>
                      </a:cubicBezTo>
                      <a:cubicBezTo>
                        <a:pt x="474" y="334"/>
                        <a:pt x="474" y="334"/>
                        <a:pt x="475" y="337"/>
                      </a:cubicBezTo>
                      <a:cubicBezTo>
                        <a:pt x="475" y="337"/>
                        <a:pt x="475" y="337"/>
                        <a:pt x="471" y="340"/>
                      </a:cubicBezTo>
                      <a:cubicBezTo>
                        <a:pt x="471" y="340"/>
                        <a:pt x="471" y="340"/>
                        <a:pt x="471" y="342"/>
                      </a:cubicBezTo>
                      <a:cubicBezTo>
                        <a:pt x="471" y="342"/>
                        <a:pt x="471" y="342"/>
                        <a:pt x="466" y="344"/>
                      </a:cubicBezTo>
                      <a:cubicBezTo>
                        <a:pt x="466" y="344"/>
                        <a:pt x="466" y="344"/>
                        <a:pt x="466" y="347"/>
                      </a:cubicBezTo>
                      <a:cubicBezTo>
                        <a:pt x="466" y="347"/>
                        <a:pt x="466" y="347"/>
                        <a:pt x="459" y="348"/>
                      </a:cubicBezTo>
                      <a:cubicBezTo>
                        <a:pt x="459" y="348"/>
                        <a:pt x="459" y="348"/>
                        <a:pt x="457" y="353"/>
                      </a:cubicBezTo>
                      <a:cubicBezTo>
                        <a:pt x="457" y="353"/>
                        <a:pt x="457" y="353"/>
                        <a:pt x="451" y="355"/>
                      </a:cubicBezTo>
                      <a:cubicBezTo>
                        <a:pt x="451" y="355"/>
                        <a:pt x="451" y="355"/>
                        <a:pt x="447" y="358"/>
                      </a:cubicBezTo>
                      <a:cubicBezTo>
                        <a:pt x="447" y="358"/>
                        <a:pt x="447" y="358"/>
                        <a:pt x="447" y="359"/>
                      </a:cubicBezTo>
                      <a:cubicBezTo>
                        <a:pt x="506" y="354"/>
                        <a:pt x="506" y="354"/>
                        <a:pt x="506" y="354"/>
                      </a:cubicBezTo>
                      <a:cubicBezTo>
                        <a:pt x="531" y="354"/>
                        <a:pt x="531" y="354"/>
                        <a:pt x="531" y="354"/>
                      </a:cubicBezTo>
                      <a:cubicBezTo>
                        <a:pt x="531" y="326"/>
                        <a:pt x="531" y="326"/>
                        <a:pt x="531" y="326"/>
                      </a:cubicBezTo>
                      <a:cubicBezTo>
                        <a:pt x="518" y="319"/>
                        <a:pt x="518" y="319"/>
                        <a:pt x="518" y="319"/>
                      </a:cubicBezTo>
                      <a:cubicBezTo>
                        <a:pt x="518" y="312"/>
                        <a:pt x="518" y="312"/>
                        <a:pt x="518" y="312"/>
                      </a:cubicBezTo>
                      <a:cubicBezTo>
                        <a:pt x="568" y="312"/>
                        <a:pt x="568" y="312"/>
                        <a:pt x="568" y="312"/>
                      </a:cubicBezTo>
                      <a:cubicBezTo>
                        <a:pt x="582" y="304"/>
                        <a:pt x="582" y="304"/>
                        <a:pt x="582" y="304"/>
                      </a:cubicBezTo>
                      <a:cubicBezTo>
                        <a:pt x="582" y="276"/>
                        <a:pt x="582" y="276"/>
                        <a:pt x="582" y="276"/>
                      </a:cubicBezTo>
                      <a:lnTo>
                        <a:pt x="568" y="269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58" name="Freeform 260"/>
                <p:cNvSpPr>
                  <a:spLocks/>
                </p:cNvSpPr>
                <p:nvPr/>
              </p:nvSpPr>
              <p:spPr bwMode="gray">
                <a:xfrm>
                  <a:off x="2217" y="1700"/>
                  <a:ext cx="32" cy="17"/>
                </a:xfrm>
                <a:custGeom>
                  <a:avLst/>
                  <a:gdLst>
                    <a:gd name="T0" fmla="*/ 0 w 273"/>
                    <a:gd name="T1" fmla="*/ 0 h 142"/>
                    <a:gd name="T2" fmla="*/ 0 w 273"/>
                    <a:gd name="T3" fmla="*/ 0 h 142"/>
                    <a:gd name="T4" fmla="*/ 0 w 273"/>
                    <a:gd name="T5" fmla="*/ 0 h 142"/>
                    <a:gd name="T6" fmla="*/ 0 w 273"/>
                    <a:gd name="T7" fmla="*/ 0 h 142"/>
                    <a:gd name="T8" fmla="*/ 0 w 273"/>
                    <a:gd name="T9" fmla="*/ 0 h 142"/>
                    <a:gd name="T10" fmla="*/ 0 w 273"/>
                    <a:gd name="T11" fmla="*/ 0 h 142"/>
                    <a:gd name="T12" fmla="*/ 0 w 273"/>
                    <a:gd name="T13" fmla="*/ 0 h 142"/>
                    <a:gd name="T14" fmla="*/ 0 w 273"/>
                    <a:gd name="T15" fmla="*/ 0 h 142"/>
                    <a:gd name="T16" fmla="*/ 0 w 273"/>
                    <a:gd name="T17" fmla="*/ 0 h 142"/>
                    <a:gd name="T18" fmla="*/ 0 w 273"/>
                    <a:gd name="T19" fmla="*/ 0 h 142"/>
                    <a:gd name="T20" fmla="*/ 0 w 273"/>
                    <a:gd name="T21" fmla="*/ 0 h 142"/>
                    <a:gd name="T22" fmla="*/ 0 w 273"/>
                    <a:gd name="T23" fmla="*/ 0 h 142"/>
                    <a:gd name="T24" fmla="*/ 0 w 273"/>
                    <a:gd name="T25" fmla="*/ 0 h 142"/>
                    <a:gd name="T26" fmla="*/ 0 w 273"/>
                    <a:gd name="T27" fmla="*/ 0 h 142"/>
                    <a:gd name="T28" fmla="*/ 0 w 273"/>
                    <a:gd name="T29" fmla="*/ 0 h 142"/>
                    <a:gd name="T30" fmla="*/ 0 w 273"/>
                    <a:gd name="T31" fmla="*/ 0 h 142"/>
                    <a:gd name="T32" fmla="*/ 0 w 273"/>
                    <a:gd name="T33" fmla="*/ 0 h 142"/>
                    <a:gd name="T34" fmla="*/ 0 w 273"/>
                    <a:gd name="T35" fmla="*/ 0 h 142"/>
                    <a:gd name="T36" fmla="*/ 0 w 273"/>
                    <a:gd name="T37" fmla="*/ 0 h 142"/>
                    <a:gd name="T38" fmla="*/ 0 w 273"/>
                    <a:gd name="T39" fmla="*/ 0 h 142"/>
                    <a:gd name="T40" fmla="*/ 0 w 273"/>
                    <a:gd name="T41" fmla="*/ 0 h 142"/>
                    <a:gd name="T42" fmla="*/ 0 w 273"/>
                    <a:gd name="T43" fmla="*/ 0 h 142"/>
                    <a:gd name="T44" fmla="*/ 0 w 273"/>
                    <a:gd name="T45" fmla="*/ 0 h 142"/>
                    <a:gd name="T46" fmla="*/ 0 w 273"/>
                    <a:gd name="T47" fmla="*/ 0 h 142"/>
                    <a:gd name="T48" fmla="*/ 0 w 273"/>
                    <a:gd name="T49" fmla="*/ 0 h 142"/>
                    <a:gd name="T50" fmla="*/ 0 w 273"/>
                    <a:gd name="T51" fmla="*/ 0 h 142"/>
                    <a:gd name="T52" fmla="*/ 0 w 273"/>
                    <a:gd name="T53" fmla="*/ 0 h 142"/>
                    <a:gd name="T54" fmla="*/ 0 w 273"/>
                    <a:gd name="T55" fmla="*/ 0 h 142"/>
                    <a:gd name="T56" fmla="*/ 0 w 273"/>
                    <a:gd name="T57" fmla="*/ 0 h 142"/>
                    <a:gd name="T58" fmla="*/ 0 w 273"/>
                    <a:gd name="T59" fmla="*/ 0 h 142"/>
                    <a:gd name="T60" fmla="*/ 0 w 273"/>
                    <a:gd name="T61" fmla="*/ 0 h 142"/>
                    <a:gd name="T62" fmla="*/ 0 w 273"/>
                    <a:gd name="T63" fmla="*/ 0 h 142"/>
                    <a:gd name="T64" fmla="*/ 0 w 273"/>
                    <a:gd name="T65" fmla="*/ 0 h 142"/>
                    <a:gd name="T66" fmla="*/ 0 w 273"/>
                    <a:gd name="T67" fmla="*/ 0 h 142"/>
                    <a:gd name="T68" fmla="*/ 0 w 273"/>
                    <a:gd name="T69" fmla="*/ 0 h 142"/>
                    <a:gd name="T70" fmla="*/ 0 w 273"/>
                    <a:gd name="T71" fmla="*/ 0 h 142"/>
                    <a:gd name="T72" fmla="*/ 0 w 273"/>
                    <a:gd name="T73" fmla="*/ 0 h 142"/>
                    <a:gd name="T74" fmla="*/ 0 w 273"/>
                    <a:gd name="T75" fmla="*/ 0 h 142"/>
                    <a:gd name="T76" fmla="*/ 0 w 273"/>
                    <a:gd name="T77" fmla="*/ 0 h 142"/>
                    <a:gd name="T78" fmla="*/ 0 w 273"/>
                    <a:gd name="T79" fmla="*/ 0 h 142"/>
                    <a:gd name="T80" fmla="*/ 0 w 273"/>
                    <a:gd name="T81" fmla="*/ 0 h 142"/>
                    <a:gd name="T82" fmla="*/ 0 w 273"/>
                    <a:gd name="T83" fmla="*/ 0 h 142"/>
                    <a:gd name="T84" fmla="*/ 0 w 273"/>
                    <a:gd name="T85" fmla="*/ 0 h 142"/>
                    <a:gd name="T86" fmla="*/ 0 w 273"/>
                    <a:gd name="T87" fmla="*/ 0 h 142"/>
                    <a:gd name="T88" fmla="*/ 0 w 273"/>
                    <a:gd name="T89" fmla="*/ 0 h 142"/>
                    <a:gd name="T90" fmla="*/ 0 w 273"/>
                    <a:gd name="T91" fmla="*/ 0 h 142"/>
                    <a:gd name="T92" fmla="*/ 0 w 273"/>
                    <a:gd name="T93" fmla="*/ 0 h 142"/>
                    <a:gd name="T94" fmla="*/ 0 w 273"/>
                    <a:gd name="T95" fmla="*/ 0 h 142"/>
                    <a:gd name="T96" fmla="*/ 0 w 273"/>
                    <a:gd name="T97" fmla="*/ 0 h 142"/>
                    <a:gd name="T98" fmla="*/ 0 w 273"/>
                    <a:gd name="T99" fmla="*/ 0 h 142"/>
                    <a:gd name="T100" fmla="*/ 0 w 273"/>
                    <a:gd name="T101" fmla="*/ 0 h 14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73"/>
                    <a:gd name="T154" fmla="*/ 0 h 142"/>
                    <a:gd name="T155" fmla="*/ 273 w 273"/>
                    <a:gd name="T156" fmla="*/ 142 h 14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73" h="142">
                      <a:moveTo>
                        <a:pt x="249" y="95"/>
                      </a:moveTo>
                      <a:cubicBezTo>
                        <a:pt x="255" y="93"/>
                        <a:pt x="255" y="93"/>
                        <a:pt x="255" y="93"/>
                      </a:cubicBezTo>
                      <a:cubicBezTo>
                        <a:pt x="257" y="88"/>
                        <a:pt x="257" y="88"/>
                        <a:pt x="257" y="88"/>
                      </a:cubicBezTo>
                      <a:cubicBezTo>
                        <a:pt x="264" y="87"/>
                        <a:pt x="264" y="87"/>
                        <a:pt x="264" y="87"/>
                      </a:cubicBezTo>
                      <a:cubicBezTo>
                        <a:pt x="264" y="84"/>
                        <a:pt x="264" y="84"/>
                        <a:pt x="264" y="84"/>
                      </a:cubicBezTo>
                      <a:cubicBezTo>
                        <a:pt x="269" y="82"/>
                        <a:pt x="269" y="82"/>
                        <a:pt x="269" y="82"/>
                      </a:cubicBezTo>
                      <a:cubicBezTo>
                        <a:pt x="269" y="80"/>
                        <a:pt x="269" y="80"/>
                        <a:pt x="269" y="80"/>
                      </a:cubicBezTo>
                      <a:cubicBezTo>
                        <a:pt x="273" y="77"/>
                        <a:pt x="273" y="77"/>
                        <a:pt x="273" y="77"/>
                      </a:cubicBezTo>
                      <a:cubicBezTo>
                        <a:pt x="272" y="74"/>
                        <a:pt x="272" y="74"/>
                        <a:pt x="272" y="74"/>
                      </a:cubicBezTo>
                      <a:cubicBezTo>
                        <a:pt x="267" y="73"/>
                        <a:pt x="267" y="73"/>
                        <a:pt x="267" y="73"/>
                      </a:cubicBezTo>
                      <a:cubicBezTo>
                        <a:pt x="262" y="74"/>
                        <a:pt x="262" y="74"/>
                        <a:pt x="262" y="74"/>
                      </a:cubicBezTo>
                      <a:cubicBezTo>
                        <a:pt x="256" y="76"/>
                        <a:pt x="256" y="76"/>
                        <a:pt x="256" y="76"/>
                      </a:cubicBezTo>
                      <a:cubicBezTo>
                        <a:pt x="254" y="74"/>
                        <a:pt x="254" y="74"/>
                        <a:pt x="254" y="74"/>
                      </a:cubicBezTo>
                      <a:cubicBezTo>
                        <a:pt x="251" y="72"/>
                        <a:pt x="251" y="72"/>
                        <a:pt x="251" y="72"/>
                      </a:cubicBezTo>
                      <a:cubicBezTo>
                        <a:pt x="246" y="70"/>
                        <a:pt x="246" y="70"/>
                        <a:pt x="246" y="70"/>
                      </a:cubicBezTo>
                      <a:cubicBezTo>
                        <a:pt x="241" y="68"/>
                        <a:pt x="241" y="68"/>
                        <a:pt x="241" y="68"/>
                      </a:cubicBezTo>
                      <a:cubicBezTo>
                        <a:pt x="237" y="68"/>
                        <a:pt x="237" y="68"/>
                        <a:pt x="237" y="68"/>
                      </a:cubicBezTo>
                      <a:cubicBezTo>
                        <a:pt x="231" y="67"/>
                        <a:pt x="231" y="67"/>
                        <a:pt x="231" y="67"/>
                      </a:cubicBezTo>
                      <a:cubicBezTo>
                        <a:pt x="227" y="68"/>
                        <a:pt x="227" y="68"/>
                        <a:pt x="227" y="68"/>
                      </a:cubicBezTo>
                      <a:cubicBezTo>
                        <a:pt x="221" y="66"/>
                        <a:pt x="221" y="66"/>
                        <a:pt x="221" y="66"/>
                      </a:cubicBezTo>
                      <a:cubicBezTo>
                        <a:pt x="217" y="67"/>
                        <a:pt x="217" y="67"/>
                        <a:pt x="217" y="67"/>
                      </a:cubicBezTo>
                      <a:cubicBezTo>
                        <a:pt x="215" y="66"/>
                        <a:pt x="215" y="66"/>
                        <a:pt x="215" y="66"/>
                      </a:cubicBezTo>
                      <a:cubicBezTo>
                        <a:pt x="218" y="64"/>
                        <a:pt x="218" y="64"/>
                        <a:pt x="218" y="64"/>
                      </a:cubicBezTo>
                      <a:cubicBezTo>
                        <a:pt x="216" y="61"/>
                        <a:pt x="216" y="61"/>
                        <a:pt x="216" y="61"/>
                      </a:cubicBezTo>
                      <a:cubicBezTo>
                        <a:pt x="220" y="60"/>
                        <a:pt x="220" y="60"/>
                        <a:pt x="220" y="60"/>
                      </a:cubicBezTo>
                      <a:cubicBezTo>
                        <a:pt x="221" y="57"/>
                        <a:pt x="221" y="57"/>
                        <a:pt x="221" y="57"/>
                      </a:cubicBezTo>
                      <a:cubicBezTo>
                        <a:pt x="223" y="51"/>
                        <a:pt x="223" y="51"/>
                        <a:pt x="223" y="51"/>
                      </a:cubicBezTo>
                      <a:cubicBezTo>
                        <a:pt x="218" y="50"/>
                        <a:pt x="218" y="50"/>
                        <a:pt x="218" y="50"/>
                      </a:cubicBezTo>
                      <a:cubicBezTo>
                        <a:pt x="212" y="48"/>
                        <a:pt x="212" y="48"/>
                        <a:pt x="212" y="48"/>
                      </a:cubicBezTo>
                      <a:cubicBezTo>
                        <a:pt x="206" y="47"/>
                        <a:pt x="206" y="47"/>
                        <a:pt x="206" y="47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cubicBezTo>
                        <a:pt x="196" y="45"/>
                        <a:pt x="196" y="45"/>
                        <a:pt x="196" y="45"/>
                      </a:cubicBezTo>
                      <a:cubicBezTo>
                        <a:pt x="196" y="43"/>
                        <a:pt x="196" y="43"/>
                        <a:pt x="196" y="43"/>
                      </a:cubicBezTo>
                      <a:cubicBezTo>
                        <a:pt x="197" y="37"/>
                        <a:pt x="197" y="37"/>
                        <a:pt x="197" y="37"/>
                      </a:cubicBezTo>
                      <a:cubicBezTo>
                        <a:pt x="194" y="34"/>
                        <a:pt x="194" y="34"/>
                        <a:pt x="194" y="34"/>
                      </a:cubicBezTo>
                      <a:cubicBezTo>
                        <a:pt x="191" y="34"/>
                        <a:pt x="191" y="34"/>
                        <a:pt x="191" y="34"/>
                      </a:cubicBezTo>
                      <a:cubicBezTo>
                        <a:pt x="189" y="35"/>
                        <a:pt x="189" y="35"/>
                        <a:pt x="189" y="35"/>
                      </a:cubicBezTo>
                      <a:cubicBezTo>
                        <a:pt x="186" y="37"/>
                        <a:pt x="186" y="37"/>
                        <a:pt x="186" y="37"/>
                      </a:cubicBezTo>
                      <a:cubicBezTo>
                        <a:pt x="182" y="36"/>
                        <a:pt x="182" y="36"/>
                        <a:pt x="182" y="36"/>
                      </a:cubicBezTo>
                      <a:cubicBezTo>
                        <a:pt x="181" y="32"/>
                        <a:pt x="181" y="32"/>
                        <a:pt x="181" y="32"/>
                      </a:cubicBezTo>
                      <a:cubicBezTo>
                        <a:pt x="184" y="22"/>
                        <a:pt x="184" y="22"/>
                        <a:pt x="184" y="22"/>
                      </a:cubicBezTo>
                      <a:cubicBezTo>
                        <a:pt x="182" y="21"/>
                        <a:pt x="182" y="21"/>
                        <a:pt x="182" y="21"/>
                      </a:cubicBezTo>
                      <a:cubicBezTo>
                        <a:pt x="174" y="22"/>
                        <a:pt x="174" y="22"/>
                        <a:pt x="174" y="22"/>
                      </a:cubicBezTo>
                      <a:cubicBezTo>
                        <a:pt x="178" y="19"/>
                        <a:pt x="178" y="19"/>
                        <a:pt x="178" y="19"/>
                      </a:cubicBezTo>
                      <a:cubicBezTo>
                        <a:pt x="176" y="17"/>
                        <a:pt x="176" y="17"/>
                        <a:pt x="176" y="17"/>
                      </a:cubicBezTo>
                      <a:cubicBezTo>
                        <a:pt x="169" y="19"/>
                        <a:pt x="169" y="19"/>
                        <a:pt x="169" y="19"/>
                      </a:cubicBezTo>
                      <a:cubicBezTo>
                        <a:pt x="164" y="18"/>
                        <a:pt x="164" y="18"/>
                        <a:pt x="164" y="18"/>
                      </a:cubicBezTo>
                      <a:cubicBezTo>
                        <a:pt x="157" y="19"/>
                        <a:pt x="157" y="19"/>
                        <a:pt x="157" y="19"/>
                      </a:cubicBezTo>
                      <a:cubicBezTo>
                        <a:pt x="151" y="17"/>
                        <a:pt x="151" y="17"/>
                        <a:pt x="151" y="17"/>
                      </a:cubicBezTo>
                      <a:cubicBezTo>
                        <a:pt x="143" y="17"/>
                        <a:pt x="143" y="17"/>
                        <a:pt x="143" y="17"/>
                      </a:cubicBezTo>
                      <a:cubicBezTo>
                        <a:pt x="142" y="14"/>
                        <a:pt x="142" y="14"/>
                        <a:pt x="142" y="14"/>
                      </a:cubicBezTo>
                      <a:cubicBezTo>
                        <a:pt x="150" y="12"/>
                        <a:pt x="150" y="12"/>
                        <a:pt x="150" y="12"/>
                      </a:cubicBezTo>
                      <a:cubicBezTo>
                        <a:pt x="150" y="11"/>
                        <a:pt x="150" y="11"/>
                        <a:pt x="150" y="11"/>
                      </a:cubicBezTo>
                      <a:cubicBezTo>
                        <a:pt x="149" y="7"/>
                        <a:pt x="149" y="7"/>
                        <a:pt x="149" y="7"/>
                      </a:cubicBezTo>
                      <a:cubicBezTo>
                        <a:pt x="143" y="3"/>
                        <a:pt x="143" y="3"/>
                        <a:pt x="143" y="3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131" y="2"/>
                        <a:pt x="131" y="2"/>
                        <a:pt x="131" y="2"/>
                      </a:cubicBezTo>
                      <a:cubicBezTo>
                        <a:pt x="130" y="4"/>
                        <a:pt x="130" y="4"/>
                        <a:pt x="130" y="4"/>
                      </a:cubicBezTo>
                      <a:cubicBezTo>
                        <a:pt x="126" y="5"/>
                        <a:pt x="126" y="5"/>
                        <a:pt x="126" y="5"/>
                      </a:cubicBezTo>
                      <a:cubicBezTo>
                        <a:pt x="117" y="8"/>
                        <a:pt x="117" y="8"/>
                        <a:pt x="117" y="8"/>
                      </a:cubicBezTo>
                      <a:cubicBezTo>
                        <a:pt x="113" y="10"/>
                        <a:pt x="113" y="10"/>
                        <a:pt x="113" y="10"/>
                      </a:cubicBezTo>
                      <a:cubicBezTo>
                        <a:pt x="107" y="9"/>
                        <a:pt x="107" y="9"/>
                        <a:pt x="107" y="9"/>
                      </a:cubicBezTo>
                      <a:cubicBezTo>
                        <a:pt x="103" y="10"/>
                        <a:pt x="103" y="10"/>
                        <a:pt x="103" y="10"/>
                      </a:cubicBezTo>
                      <a:cubicBezTo>
                        <a:pt x="98" y="8"/>
                        <a:pt x="98" y="8"/>
                        <a:pt x="98" y="8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101" y="14"/>
                        <a:pt x="101" y="14"/>
                        <a:pt x="101" y="14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08" y="18"/>
                        <a:pt x="108" y="18"/>
                        <a:pt x="108" y="18"/>
                      </a:cubicBezTo>
                      <a:cubicBezTo>
                        <a:pt x="109" y="20"/>
                        <a:pt x="109" y="20"/>
                        <a:pt x="109" y="20"/>
                      </a:cubicBezTo>
                      <a:cubicBezTo>
                        <a:pt x="113" y="22"/>
                        <a:pt x="113" y="22"/>
                        <a:pt x="113" y="22"/>
                      </a:cubicBezTo>
                      <a:cubicBezTo>
                        <a:pt x="112" y="24"/>
                        <a:pt x="112" y="24"/>
                        <a:pt x="112" y="24"/>
                      </a:cubicBezTo>
                      <a:cubicBezTo>
                        <a:pt x="108" y="26"/>
                        <a:pt x="108" y="26"/>
                        <a:pt x="108" y="26"/>
                      </a:cubicBezTo>
                      <a:cubicBezTo>
                        <a:pt x="111" y="28"/>
                        <a:pt x="111" y="28"/>
                        <a:pt x="111" y="28"/>
                      </a:cubicBezTo>
                      <a:cubicBezTo>
                        <a:pt x="106" y="29"/>
                        <a:pt x="106" y="29"/>
                        <a:pt x="106" y="29"/>
                      </a:cubicBezTo>
                      <a:cubicBezTo>
                        <a:pt x="102" y="30"/>
                        <a:pt x="102" y="30"/>
                        <a:pt x="102" y="30"/>
                      </a:cubicBezTo>
                      <a:cubicBezTo>
                        <a:pt x="101" y="27"/>
                        <a:pt x="101" y="27"/>
                        <a:pt x="101" y="27"/>
                      </a:cubicBezTo>
                      <a:cubicBezTo>
                        <a:pt x="97" y="27"/>
                        <a:pt x="97" y="27"/>
                        <a:pt x="97" y="27"/>
                      </a:cubicBezTo>
                      <a:cubicBezTo>
                        <a:pt x="85" y="32"/>
                        <a:pt x="85" y="32"/>
                        <a:pt x="85" y="32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8" y="39"/>
                        <a:pt x="78" y="39"/>
                        <a:pt x="78" y="39"/>
                      </a:cubicBezTo>
                      <a:cubicBezTo>
                        <a:pt x="79" y="43"/>
                        <a:pt x="79" y="43"/>
                        <a:pt x="79" y="43"/>
                      </a:cubicBezTo>
                      <a:cubicBezTo>
                        <a:pt x="67" y="45"/>
                        <a:pt x="67" y="45"/>
                        <a:pt x="67" y="45"/>
                      </a:cubicBezTo>
                      <a:cubicBezTo>
                        <a:pt x="45" y="45"/>
                        <a:pt x="45" y="45"/>
                        <a:pt x="45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1" y="46"/>
                        <a:pt x="1" y="46"/>
                        <a:pt x="1" y="46"/>
                      </a:cubicBezTo>
                      <a:cubicBezTo>
                        <a:pt x="1" y="46"/>
                        <a:pt x="0" y="46"/>
                        <a:pt x="0" y="46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26" y="101"/>
                        <a:pt x="26" y="101"/>
                        <a:pt x="26" y="101"/>
                      </a:cubicBezTo>
                      <a:cubicBezTo>
                        <a:pt x="51" y="101"/>
                        <a:pt x="51" y="101"/>
                        <a:pt x="51" y="101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4" y="142"/>
                        <a:pt x="64" y="142"/>
                        <a:pt x="64" y="142"/>
                      </a:cubicBezTo>
                      <a:cubicBezTo>
                        <a:pt x="83" y="139"/>
                        <a:pt x="83" y="139"/>
                        <a:pt x="83" y="139"/>
                      </a:cubicBezTo>
                      <a:cubicBezTo>
                        <a:pt x="102" y="136"/>
                        <a:pt x="102" y="136"/>
                        <a:pt x="102" y="136"/>
                      </a:cubicBezTo>
                      <a:cubicBezTo>
                        <a:pt x="114" y="123"/>
                        <a:pt x="114" y="123"/>
                        <a:pt x="114" y="123"/>
                      </a:cubicBezTo>
                      <a:cubicBezTo>
                        <a:pt x="164" y="123"/>
                        <a:pt x="164" y="123"/>
                        <a:pt x="164" y="123"/>
                      </a:cubicBezTo>
                      <a:cubicBezTo>
                        <a:pt x="164" y="108"/>
                        <a:pt x="164" y="108"/>
                        <a:pt x="164" y="108"/>
                      </a:cubicBezTo>
                      <a:cubicBezTo>
                        <a:pt x="202" y="108"/>
                        <a:pt x="202" y="108"/>
                        <a:pt x="202" y="108"/>
                      </a:cubicBezTo>
                      <a:cubicBezTo>
                        <a:pt x="215" y="101"/>
                        <a:pt x="215" y="101"/>
                        <a:pt x="215" y="101"/>
                      </a:cubicBezTo>
                      <a:cubicBezTo>
                        <a:pt x="245" y="99"/>
                        <a:pt x="245" y="99"/>
                        <a:pt x="245" y="99"/>
                      </a:cubicBezTo>
                      <a:cubicBezTo>
                        <a:pt x="245" y="98"/>
                        <a:pt x="245" y="98"/>
                        <a:pt x="245" y="98"/>
                      </a:cubicBezTo>
                      <a:cubicBezTo>
                        <a:pt x="249" y="95"/>
                        <a:pt x="249" y="95"/>
                        <a:pt x="249" y="95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317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grpSp>
          <p:nvGrpSpPr>
            <p:cNvPr id="9" name="Group 244"/>
            <p:cNvGrpSpPr>
              <a:grpSpLocks/>
            </p:cNvGrpSpPr>
            <p:nvPr/>
          </p:nvGrpSpPr>
          <p:grpSpPr bwMode="auto">
            <a:xfrm>
              <a:off x="1590683" y="2941645"/>
              <a:ext cx="5413403" cy="1601791"/>
              <a:chOff x="1002" y="1983"/>
              <a:chExt cx="3410" cy="1009"/>
            </a:xfrm>
          </p:grpSpPr>
          <p:grpSp>
            <p:nvGrpSpPr>
              <p:cNvPr id="26" name="Group 181"/>
              <p:cNvGrpSpPr>
                <a:grpSpLocks/>
              </p:cNvGrpSpPr>
              <p:nvPr/>
            </p:nvGrpSpPr>
            <p:grpSpPr bwMode="auto">
              <a:xfrm>
                <a:off x="1633" y="2819"/>
                <a:ext cx="63" cy="173"/>
                <a:chOff x="1062" y="2206"/>
                <a:chExt cx="199" cy="549"/>
              </a:xfrm>
            </p:grpSpPr>
            <p:sp>
              <p:nvSpPr>
                <p:cNvPr id="52" name="Freeform 183"/>
                <p:cNvSpPr>
                  <a:spLocks/>
                </p:cNvSpPr>
                <p:nvPr/>
              </p:nvSpPr>
              <p:spPr bwMode="gray">
                <a:xfrm>
                  <a:off x="1062" y="2206"/>
                  <a:ext cx="199" cy="549"/>
                </a:xfrm>
                <a:custGeom>
                  <a:avLst/>
                  <a:gdLst>
                    <a:gd name="T0" fmla="*/ 26 w 181"/>
                    <a:gd name="T1" fmla="*/ 0 h 499"/>
                    <a:gd name="T2" fmla="*/ 0 w 181"/>
                    <a:gd name="T3" fmla="*/ 31 h 499"/>
                    <a:gd name="T4" fmla="*/ 104 w 181"/>
                    <a:gd name="T5" fmla="*/ 886 h 499"/>
                    <a:gd name="T6" fmla="*/ 320 w 181"/>
                    <a:gd name="T7" fmla="*/ 863 h 499"/>
                    <a:gd name="T8" fmla="*/ 290 w 181"/>
                    <a:gd name="T9" fmla="*/ 715 h 499"/>
                    <a:gd name="T10" fmla="*/ 243 w 181"/>
                    <a:gd name="T11" fmla="*/ 773 h 499"/>
                    <a:gd name="T12" fmla="*/ 157 w 181"/>
                    <a:gd name="T13" fmla="*/ 696 h 499"/>
                    <a:gd name="T14" fmla="*/ 142 w 181"/>
                    <a:gd name="T15" fmla="*/ 325 h 499"/>
                    <a:gd name="T16" fmla="*/ 147 w 181"/>
                    <a:gd name="T17" fmla="*/ 172 h 499"/>
                    <a:gd name="T18" fmla="*/ 122 w 181"/>
                    <a:gd name="T19" fmla="*/ 121 h 499"/>
                    <a:gd name="T20" fmla="*/ 112 w 181"/>
                    <a:gd name="T21" fmla="*/ 118 h 499"/>
                    <a:gd name="T22" fmla="*/ 135 w 181"/>
                    <a:gd name="T23" fmla="*/ 92 h 499"/>
                    <a:gd name="T24" fmla="*/ 142 w 181"/>
                    <a:gd name="T25" fmla="*/ 84 h 499"/>
                    <a:gd name="T26" fmla="*/ 26 w 181"/>
                    <a:gd name="T27" fmla="*/ 0 h 49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81"/>
                    <a:gd name="T43" fmla="*/ 0 h 499"/>
                    <a:gd name="T44" fmla="*/ 181 w 181"/>
                    <a:gd name="T45" fmla="*/ 499 h 49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81" h="499">
                      <a:moveTo>
                        <a:pt x="15" y="0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101" y="331"/>
                        <a:pt x="59" y="499"/>
                      </a:cubicBezTo>
                      <a:cubicBezTo>
                        <a:pt x="59" y="499"/>
                        <a:pt x="171" y="495"/>
                        <a:pt x="181" y="486"/>
                      </a:cubicBezTo>
                      <a:cubicBezTo>
                        <a:pt x="181" y="486"/>
                        <a:pt x="170" y="416"/>
                        <a:pt x="164" y="404"/>
                      </a:cubicBezTo>
                      <a:cubicBezTo>
                        <a:pt x="137" y="436"/>
                        <a:pt x="137" y="436"/>
                        <a:pt x="137" y="436"/>
                      </a:cubicBezTo>
                      <a:cubicBezTo>
                        <a:pt x="88" y="393"/>
                        <a:pt x="88" y="393"/>
                        <a:pt x="88" y="393"/>
                      </a:cubicBezTo>
                      <a:cubicBezTo>
                        <a:pt x="88" y="393"/>
                        <a:pt x="73" y="241"/>
                        <a:pt x="79" y="184"/>
                      </a:cubicBezTo>
                      <a:cubicBezTo>
                        <a:pt x="79" y="184"/>
                        <a:pt x="84" y="107"/>
                        <a:pt x="84" y="96"/>
                      </a:cubicBezTo>
                      <a:cubicBezTo>
                        <a:pt x="84" y="96"/>
                        <a:pt x="84" y="65"/>
                        <a:pt x="69" y="68"/>
                      </a:cubicBezTo>
                      <a:cubicBezTo>
                        <a:pt x="64" y="66"/>
                        <a:pt x="64" y="66"/>
                        <a:pt x="64" y="66"/>
                      </a:cubicBezTo>
                      <a:cubicBezTo>
                        <a:pt x="77" y="52"/>
                        <a:pt x="77" y="52"/>
                        <a:pt x="77" y="52"/>
                      </a:cubicBezTo>
                      <a:cubicBezTo>
                        <a:pt x="79" y="47"/>
                        <a:pt x="79" y="47"/>
                        <a:pt x="79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3" name="Freeform 184"/>
                <p:cNvSpPr>
                  <a:spLocks/>
                </p:cNvSpPr>
                <p:nvPr/>
              </p:nvSpPr>
              <p:spPr bwMode="gray">
                <a:xfrm>
                  <a:off x="1174" y="2238"/>
                  <a:ext cx="52" cy="290"/>
                </a:xfrm>
                <a:custGeom>
                  <a:avLst/>
                  <a:gdLst>
                    <a:gd name="T0" fmla="*/ 3 w 47"/>
                    <a:gd name="T1" fmla="*/ 35 h 264"/>
                    <a:gd name="T2" fmla="*/ 38 w 47"/>
                    <a:gd name="T3" fmla="*/ 0 h 264"/>
                    <a:gd name="T4" fmla="*/ 51 w 47"/>
                    <a:gd name="T5" fmla="*/ 16 h 264"/>
                    <a:gd name="T6" fmla="*/ 76 w 47"/>
                    <a:gd name="T7" fmla="*/ 464 h 264"/>
                    <a:gd name="T8" fmla="*/ 28 w 47"/>
                    <a:gd name="T9" fmla="*/ 103 h 264"/>
                    <a:gd name="T10" fmla="*/ 34 w 47"/>
                    <a:gd name="T11" fmla="*/ 86 h 264"/>
                    <a:gd name="T12" fmla="*/ 3 w 47"/>
                    <a:gd name="T13" fmla="*/ 46 h 264"/>
                    <a:gd name="T14" fmla="*/ 0 w 47"/>
                    <a:gd name="T15" fmla="*/ 38 h 264"/>
                    <a:gd name="T16" fmla="*/ 3 w 47"/>
                    <a:gd name="T17" fmla="*/ 35 h 2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7"/>
                    <a:gd name="T28" fmla="*/ 0 h 264"/>
                    <a:gd name="T29" fmla="*/ 47 w 47"/>
                    <a:gd name="T30" fmla="*/ 264 h 2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7" h="264">
                      <a:moveTo>
                        <a:pt x="3" y="2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0"/>
                        <a:pt x="47" y="110"/>
                        <a:pt x="42" y="264"/>
                      </a:cubicBezTo>
                      <a:cubicBezTo>
                        <a:pt x="42" y="264"/>
                        <a:pt x="6" y="64"/>
                        <a:pt x="15" y="5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0" y="22"/>
                        <a:pt x="0" y="22"/>
                        <a:pt x="0" y="22"/>
                      </a:cubicBezTo>
                      <a:lnTo>
                        <a:pt x="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27" name="Group 186"/>
              <p:cNvGrpSpPr>
                <a:grpSpLocks/>
              </p:cNvGrpSpPr>
              <p:nvPr/>
            </p:nvGrpSpPr>
            <p:grpSpPr bwMode="auto">
              <a:xfrm>
                <a:off x="1839" y="2867"/>
                <a:ext cx="44" cy="125"/>
                <a:chOff x="1199" y="1810"/>
                <a:chExt cx="160" cy="452"/>
              </a:xfrm>
            </p:grpSpPr>
            <p:sp>
              <p:nvSpPr>
                <p:cNvPr id="49" name="Freeform 188"/>
                <p:cNvSpPr>
                  <a:spLocks/>
                </p:cNvSpPr>
                <p:nvPr/>
              </p:nvSpPr>
              <p:spPr bwMode="gray">
                <a:xfrm>
                  <a:off x="1210" y="1810"/>
                  <a:ext cx="149" cy="170"/>
                </a:xfrm>
                <a:custGeom>
                  <a:avLst/>
                  <a:gdLst>
                    <a:gd name="T0" fmla="*/ 16 w 113"/>
                    <a:gd name="T1" fmla="*/ 0 h 129"/>
                    <a:gd name="T2" fmla="*/ 202 w 113"/>
                    <a:gd name="T3" fmla="*/ 229 h 129"/>
                    <a:gd name="T4" fmla="*/ 415 w 113"/>
                    <a:gd name="T5" fmla="*/ 217 h 129"/>
                    <a:gd name="T6" fmla="*/ 550 w 113"/>
                    <a:gd name="T7" fmla="*/ 78 h 129"/>
                    <a:gd name="T8" fmla="*/ 567 w 113"/>
                    <a:gd name="T9" fmla="*/ 87 h 129"/>
                    <a:gd name="T10" fmla="*/ 442 w 113"/>
                    <a:gd name="T11" fmla="*/ 416 h 129"/>
                    <a:gd name="T12" fmla="*/ 302 w 113"/>
                    <a:gd name="T13" fmla="*/ 676 h 129"/>
                    <a:gd name="T14" fmla="*/ 278 w 113"/>
                    <a:gd name="T15" fmla="*/ 415 h 129"/>
                    <a:gd name="T16" fmla="*/ 348 w 113"/>
                    <a:gd name="T17" fmla="*/ 340 h 129"/>
                    <a:gd name="T18" fmla="*/ 266 w 113"/>
                    <a:gd name="T19" fmla="*/ 274 h 129"/>
                    <a:gd name="T20" fmla="*/ 196 w 113"/>
                    <a:gd name="T21" fmla="*/ 315 h 129"/>
                    <a:gd name="T22" fmla="*/ 202 w 113"/>
                    <a:gd name="T23" fmla="*/ 415 h 129"/>
                    <a:gd name="T24" fmla="*/ 136 w 113"/>
                    <a:gd name="T25" fmla="*/ 515 h 129"/>
                    <a:gd name="T26" fmla="*/ 12 w 113"/>
                    <a:gd name="T27" fmla="*/ 65 h 129"/>
                    <a:gd name="T28" fmla="*/ 0 w 113"/>
                    <a:gd name="T29" fmla="*/ 28 h 129"/>
                    <a:gd name="T30" fmla="*/ 16 w 113"/>
                    <a:gd name="T31" fmla="*/ 0 h 12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3"/>
                    <a:gd name="T49" fmla="*/ 0 h 129"/>
                    <a:gd name="T50" fmla="*/ 113 w 113"/>
                    <a:gd name="T51" fmla="*/ 129 h 12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3" h="129">
                      <a:moveTo>
                        <a:pt x="3" y="0"/>
                      </a:moveTo>
                      <a:cubicBezTo>
                        <a:pt x="3" y="0"/>
                        <a:pt x="2" y="22"/>
                        <a:pt x="39" y="44"/>
                      </a:cubicBezTo>
                      <a:cubicBezTo>
                        <a:pt x="39" y="44"/>
                        <a:pt x="55" y="57"/>
                        <a:pt x="79" y="42"/>
                      </a:cubicBezTo>
                      <a:cubicBezTo>
                        <a:pt x="79" y="42"/>
                        <a:pt x="107" y="34"/>
                        <a:pt x="105" y="15"/>
                      </a:cubicBezTo>
                      <a:cubicBezTo>
                        <a:pt x="108" y="17"/>
                        <a:pt x="108" y="17"/>
                        <a:pt x="108" y="17"/>
                      </a:cubicBezTo>
                      <a:cubicBezTo>
                        <a:pt x="108" y="17"/>
                        <a:pt x="113" y="41"/>
                        <a:pt x="84" y="80"/>
                      </a:cubicBezTo>
                      <a:cubicBezTo>
                        <a:pt x="58" y="129"/>
                        <a:pt x="58" y="129"/>
                        <a:pt x="58" y="129"/>
                      </a:cubicBezTo>
                      <a:cubicBezTo>
                        <a:pt x="58" y="129"/>
                        <a:pt x="62" y="94"/>
                        <a:pt x="53" y="79"/>
                      </a:cubicBezTo>
                      <a:cubicBezTo>
                        <a:pt x="53" y="79"/>
                        <a:pt x="51" y="71"/>
                        <a:pt x="66" y="65"/>
                      </a:cubicBezTo>
                      <a:cubicBezTo>
                        <a:pt x="66" y="65"/>
                        <a:pt x="68" y="51"/>
                        <a:pt x="51" y="52"/>
                      </a:cubicBezTo>
                      <a:cubicBezTo>
                        <a:pt x="51" y="52"/>
                        <a:pt x="40" y="54"/>
                        <a:pt x="37" y="60"/>
                      </a:cubicBezTo>
                      <a:cubicBezTo>
                        <a:pt x="37" y="60"/>
                        <a:pt x="45" y="64"/>
                        <a:pt x="39" y="79"/>
                      </a:cubicBezTo>
                      <a:cubicBezTo>
                        <a:pt x="26" y="99"/>
                        <a:pt x="26" y="99"/>
                        <a:pt x="26" y="99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5"/>
                        <a:pt x="0" y="5"/>
                        <a:pt x="0" y="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0" name="Freeform 189"/>
                <p:cNvSpPr>
                  <a:spLocks/>
                </p:cNvSpPr>
                <p:nvPr/>
              </p:nvSpPr>
              <p:spPr bwMode="gray">
                <a:xfrm>
                  <a:off x="1199" y="2082"/>
                  <a:ext cx="32" cy="83"/>
                </a:xfrm>
                <a:custGeom>
                  <a:avLst/>
                  <a:gdLst>
                    <a:gd name="T0" fmla="*/ 105 w 24"/>
                    <a:gd name="T1" fmla="*/ 0 h 63"/>
                    <a:gd name="T2" fmla="*/ 135 w 24"/>
                    <a:gd name="T3" fmla="*/ 0 h 63"/>
                    <a:gd name="T4" fmla="*/ 87 w 24"/>
                    <a:gd name="T5" fmla="*/ 329 h 63"/>
                    <a:gd name="T6" fmla="*/ 12 w 24"/>
                    <a:gd name="T7" fmla="*/ 286 h 63"/>
                    <a:gd name="T8" fmla="*/ 49 w 24"/>
                    <a:gd name="T9" fmla="*/ 258 h 63"/>
                    <a:gd name="T10" fmla="*/ 105 w 24"/>
                    <a:gd name="T11" fmla="*/ 0 h 6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"/>
                    <a:gd name="T19" fmla="*/ 0 h 63"/>
                    <a:gd name="T20" fmla="*/ 24 w 24"/>
                    <a:gd name="T21" fmla="*/ 63 h 6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" h="63">
                      <a:moveTo>
                        <a:pt x="19" y="0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2" y="55"/>
                        <a:pt x="2" y="55"/>
                        <a:pt x="2" y="55"/>
                      </a:cubicBezTo>
                      <a:cubicBezTo>
                        <a:pt x="9" y="49"/>
                        <a:pt x="9" y="49"/>
                        <a:pt x="9" y="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51" name="Freeform 190"/>
                <p:cNvSpPr>
                  <a:spLocks/>
                </p:cNvSpPr>
                <p:nvPr/>
              </p:nvSpPr>
              <p:spPr bwMode="gray">
                <a:xfrm>
                  <a:off x="1282" y="2214"/>
                  <a:ext cx="28" cy="48"/>
                </a:xfrm>
                <a:custGeom>
                  <a:avLst/>
                  <a:gdLst>
                    <a:gd name="T0" fmla="*/ 0 w 21"/>
                    <a:gd name="T1" fmla="*/ 191 h 36"/>
                    <a:gd name="T2" fmla="*/ 105 w 21"/>
                    <a:gd name="T3" fmla="*/ 113 h 36"/>
                    <a:gd name="T4" fmla="*/ 116 w 21"/>
                    <a:gd name="T5" fmla="*/ 12 h 36"/>
                    <a:gd name="T6" fmla="*/ 85 w 21"/>
                    <a:gd name="T7" fmla="*/ 0 h 36"/>
                    <a:gd name="T8" fmla="*/ 0 w 21"/>
                    <a:gd name="T9" fmla="*/ 191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36"/>
                    <a:gd name="T17" fmla="*/ 21 w 21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36">
                      <a:moveTo>
                        <a:pt x="0" y="34"/>
                      </a:moveTo>
                      <a:cubicBezTo>
                        <a:pt x="0" y="34"/>
                        <a:pt x="9" y="36"/>
                        <a:pt x="19" y="20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5" y="0"/>
                        <a:pt x="15" y="0"/>
                        <a:pt x="15" y="0"/>
                      </a:cubicBez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28" name="Group 193"/>
              <p:cNvGrpSpPr>
                <a:grpSpLocks/>
              </p:cNvGrpSpPr>
              <p:nvPr/>
            </p:nvGrpSpPr>
            <p:grpSpPr bwMode="auto">
              <a:xfrm flipH="1">
                <a:off x="4208" y="2354"/>
                <a:ext cx="70" cy="126"/>
                <a:chOff x="2117" y="981"/>
                <a:chExt cx="407" cy="765"/>
              </a:xfrm>
            </p:grpSpPr>
            <p:sp>
              <p:nvSpPr>
                <p:cNvPr id="45" name="Freeform 194"/>
                <p:cNvSpPr>
                  <a:spLocks/>
                </p:cNvSpPr>
                <p:nvPr/>
              </p:nvSpPr>
              <p:spPr bwMode="gray">
                <a:xfrm>
                  <a:off x="2145" y="1447"/>
                  <a:ext cx="107" cy="154"/>
                </a:xfrm>
                <a:custGeom>
                  <a:avLst/>
                  <a:gdLst>
                    <a:gd name="T0" fmla="*/ 644 w 61"/>
                    <a:gd name="T1" fmla="*/ 2536 h 88"/>
                    <a:gd name="T2" fmla="*/ 351 w 61"/>
                    <a:gd name="T3" fmla="*/ 922 h 88"/>
                    <a:gd name="T4" fmla="*/ 1480 w 61"/>
                    <a:gd name="T5" fmla="*/ 114 h 88"/>
                    <a:gd name="T6" fmla="*/ 1195 w 61"/>
                    <a:gd name="T7" fmla="*/ 1416 h 88"/>
                    <a:gd name="T8" fmla="*/ 1782 w 61"/>
                    <a:gd name="T9" fmla="*/ 1951 h 88"/>
                    <a:gd name="T10" fmla="*/ 644 w 61"/>
                    <a:gd name="T11" fmla="*/ 2536 h 8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1"/>
                    <a:gd name="T19" fmla="*/ 0 h 88"/>
                    <a:gd name="T20" fmla="*/ 61 w 61"/>
                    <a:gd name="T21" fmla="*/ 88 h 8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1" h="88">
                      <a:moveTo>
                        <a:pt x="22" y="88"/>
                      </a:moveTo>
                      <a:cubicBezTo>
                        <a:pt x="5" y="86"/>
                        <a:pt x="0" y="51"/>
                        <a:pt x="12" y="32"/>
                      </a:cubicBezTo>
                      <a:cubicBezTo>
                        <a:pt x="25" y="14"/>
                        <a:pt x="41" y="0"/>
                        <a:pt x="51" y="4"/>
                      </a:cubicBezTo>
                      <a:cubicBezTo>
                        <a:pt x="51" y="4"/>
                        <a:pt x="34" y="31"/>
                        <a:pt x="41" y="49"/>
                      </a:cubicBezTo>
                      <a:cubicBezTo>
                        <a:pt x="48" y="66"/>
                        <a:pt x="61" y="68"/>
                        <a:pt x="61" y="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6" name="Freeform 195"/>
                <p:cNvSpPr>
                  <a:spLocks/>
                </p:cNvSpPr>
                <p:nvPr/>
              </p:nvSpPr>
              <p:spPr bwMode="gray">
                <a:xfrm>
                  <a:off x="2117" y="1651"/>
                  <a:ext cx="54" cy="95"/>
                </a:xfrm>
                <a:custGeom>
                  <a:avLst/>
                  <a:gdLst>
                    <a:gd name="T0" fmla="*/ 523 w 31"/>
                    <a:gd name="T1" fmla="*/ 1601 h 54"/>
                    <a:gd name="T2" fmla="*/ 300 w 31"/>
                    <a:gd name="T3" fmla="*/ 151 h 54"/>
                    <a:gd name="T4" fmla="*/ 585 w 31"/>
                    <a:gd name="T5" fmla="*/ 0 h 54"/>
                    <a:gd name="T6" fmla="*/ 867 w 31"/>
                    <a:gd name="T7" fmla="*/ 1370 h 54"/>
                    <a:gd name="T8" fmla="*/ 523 w 31"/>
                    <a:gd name="T9" fmla="*/ 1601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"/>
                    <a:gd name="T16" fmla="*/ 0 h 54"/>
                    <a:gd name="T17" fmla="*/ 31 w 31"/>
                    <a:gd name="T18" fmla="*/ 54 h 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" h="54">
                      <a:moveTo>
                        <a:pt x="19" y="54"/>
                      </a:moveTo>
                      <a:cubicBezTo>
                        <a:pt x="19" y="54"/>
                        <a:pt x="0" y="35"/>
                        <a:pt x="11" y="5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37"/>
                        <a:pt x="31" y="46"/>
                      </a:cubicBezTo>
                      <a:lnTo>
                        <a:pt x="19" y="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7" name="Freeform 196"/>
                <p:cNvSpPr>
                  <a:spLocks/>
                </p:cNvSpPr>
                <p:nvPr/>
              </p:nvSpPr>
              <p:spPr bwMode="gray">
                <a:xfrm>
                  <a:off x="2290" y="1047"/>
                  <a:ext cx="54" cy="227"/>
                </a:xfrm>
                <a:custGeom>
                  <a:avLst/>
                  <a:gdLst>
                    <a:gd name="T0" fmla="*/ 221 w 31"/>
                    <a:gd name="T1" fmla="*/ 826 h 130"/>
                    <a:gd name="T2" fmla="*/ 277 w 31"/>
                    <a:gd name="T3" fmla="*/ 0 h 130"/>
                    <a:gd name="T4" fmla="*/ 867 w 31"/>
                    <a:gd name="T5" fmla="*/ 847 h 130"/>
                    <a:gd name="T6" fmla="*/ 483 w 31"/>
                    <a:gd name="T7" fmla="*/ 1868 h 130"/>
                    <a:gd name="T8" fmla="*/ 0 w 31"/>
                    <a:gd name="T9" fmla="*/ 3681 h 130"/>
                    <a:gd name="T10" fmla="*/ 193 w 31"/>
                    <a:gd name="T11" fmla="*/ 1819 h 130"/>
                    <a:gd name="T12" fmla="*/ 221 w 31"/>
                    <a:gd name="T13" fmla="*/ 826 h 1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1"/>
                    <a:gd name="T22" fmla="*/ 0 h 130"/>
                    <a:gd name="T23" fmla="*/ 31 w 31"/>
                    <a:gd name="T24" fmla="*/ 130 h 1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1" h="130">
                      <a:moveTo>
                        <a:pt x="8" y="29"/>
                      </a:moveTo>
                      <a:cubicBezTo>
                        <a:pt x="9" y="18"/>
                        <a:pt x="10" y="0"/>
                        <a:pt x="10" y="0"/>
                      </a:cubicBezTo>
                      <a:cubicBezTo>
                        <a:pt x="10" y="0"/>
                        <a:pt x="18" y="29"/>
                        <a:pt x="31" y="30"/>
                      </a:cubicBezTo>
                      <a:cubicBezTo>
                        <a:pt x="31" y="30"/>
                        <a:pt x="12" y="49"/>
                        <a:pt x="17" y="66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0" y="130"/>
                        <a:pt x="9" y="82"/>
                        <a:pt x="7" y="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8" name="Freeform 197"/>
                <p:cNvSpPr>
                  <a:spLocks/>
                </p:cNvSpPr>
                <p:nvPr/>
              </p:nvSpPr>
              <p:spPr bwMode="gray">
                <a:xfrm>
                  <a:off x="2350" y="981"/>
                  <a:ext cx="174" cy="267"/>
                </a:xfrm>
                <a:custGeom>
                  <a:avLst/>
                  <a:gdLst>
                    <a:gd name="T0" fmla="*/ 369 w 100"/>
                    <a:gd name="T1" fmla="*/ 1892 h 153"/>
                    <a:gd name="T2" fmla="*/ 2091 w 100"/>
                    <a:gd name="T3" fmla="*/ 483 h 153"/>
                    <a:gd name="T4" fmla="*/ 2549 w 100"/>
                    <a:gd name="T5" fmla="*/ 28 h 153"/>
                    <a:gd name="T6" fmla="*/ 2777 w 100"/>
                    <a:gd name="T7" fmla="*/ 421 h 153"/>
                    <a:gd name="T8" fmla="*/ 905 w 100"/>
                    <a:gd name="T9" fmla="*/ 3077 h 153"/>
                    <a:gd name="T10" fmla="*/ 0 w 100"/>
                    <a:gd name="T11" fmla="*/ 4321 h 153"/>
                    <a:gd name="T12" fmla="*/ 157 w 100"/>
                    <a:gd name="T13" fmla="*/ 3609 h 153"/>
                    <a:gd name="T14" fmla="*/ 717 w 100"/>
                    <a:gd name="T15" fmla="*/ 2996 h 153"/>
                    <a:gd name="T16" fmla="*/ 369 w 100"/>
                    <a:gd name="T17" fmla="*/ 1892 h 15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0"/>
                    <a:gd name="T28" fmla="*/ 0 h 153"/>
                    <a:gd name="T29" fmla="*/ 100 w 100"/>
                    <a:gd name="T30" fmla="*/ 153 h 15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0" h="153">
                      <a:moveTo>
                        <a:pt x="13" y="67"/>
                      </a:moveTo>
                      <a:cubicBezTo>
                        <a:pt x="13" y="67"/>
                        <a:pt x="62" y="30"/>
                        <a:pt x="75" y="17"/>
                      </a:cubicBezTo>
                      <a:cubicBezTo>
                        <a:pt x="89" y="3"/>
                        <a:pt x="92" y="0"/>
                        <a:pt x="92" y="1"/>
                      </a:cubicBezTo>
                      <a:cubicBezTo>
                        <a:pt x="93" y="1"/>
                        <a:pt x="100" y="15"/>
                        <a:pt x="100" y="15"/>
                      </a:cubicBezTo>
                      <a:cubicBezTo>
                        <a:pt x="100" y="15"/>
                        <a:pt x="38" y="92"/>
                        <a:pt x="33" y="109"/>
                      </a:cubicBezTo>
                      <a:cubicBezTo>
                        <a:pt x="0" y="153"/>
                        <a:pt x="0" y="153"/>
                        <a:pt x="0" y="153"/>
                      </a:cubicBezTo>
                      <a:cubicBezTo>
                        <a:pt x="0" y="153"/>
                        <a:pt x="5" y="137"/>
                        <a:pt x="6" y="128"/>
                      </a:cubicBezTo>
                      <a:cubicBezTo>
                        <a:pt x="8" y="119"/>
                        <a:pt x="26" y="106"/>
                        <a:pt x="26" y="1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29" name="Group 198"/>
              <p:cNvGrpSpPr>
                <a:grpSpLocks/>
              </p:cNvGrpSpPr>
              <p:nvPr/>
            </p:nvGrpSpPr>
            <p:grpSpPr bwMode="auto">
              <a:xfrm>
                <a:off x="2646" y="2298"/>
                <a:ext cx="56" cy="157"/>
                <a:chOff x="2109" y="2221"/>
                <a:chExt cx="215" cy="602"/>
              </a:xfrm>
            </p:grpSpPr>
            <p:sp>
              <p:nvSpPr>
                <p:cNvPr id="42" name="Freeform 200"/>
                <p:cNvSpPr>
                  <a:spLocks/>
                </p:cNvSpPr>
                <p:nvPr/>
              </p:nvSpPr>
              <p:spPr bwMode="gray">
                <a:xfrm rot="21302008" flipH="1">
                  <a:off x="2158" y="2221"/>
                  <a:ext cx="151" cy="222"/>
                </a:xfrm>
                <a:custGeom>
                  <a:avLst/>
                  <a:gdLst>
                    <a:gd name="T0" fmla="*/ 0 w 138"/>
                    <a:gd name="T1" fmla="*/ 33 h 204"/>
                    <a:gd name="T2" fmla="*/ 18 w 138"/>
                    <a:gd name="T3" fmla="*/ 0 h 204"/>
                    <a:gd name="T4" fmla="*/ 121 w 138"/>
                    <a:gd name="T5" fmla="*/ 83 h 204"/>
                    <a:gd name="T6" fmla="*/ 199 w 138"/>
                    <a:gd name="T7" fmla="*/ 4 h 204"/>
                    <a:gd name="T8" fmla="*/ 209 w 138"/>
                    <a:gd name="T9" fmla="*/ 16 h 204"/>
                    <a:gd name="T10" fmla="*/ 232 w 138"/>
                    <a:gd name="T11" fmla="*/ 149 h 204"/>
                    <a:gd name="T12" fmla="*/ 217 w 138"/>
                    <a:gd name="T13" fmla="*/ 338 h 204"/>
                    <a:gd name="T14" fmla="*/ 163 w 138"/>
                    <a:gd name="T15" fmla="*/ 187 h 204"/>
                    <a:gd name="T16" fmla="*/ 186 w 138"/>
                    <a:gd name="T17" fmla="*/ 102 h 204"/>
                    <a:gd name="T18" fmla="*/ 169 w 138"/>
                    <a:gd name="T19" fmla="*/ 94 h 204"/>
                    <a:gd name="T20" fmla="*/ 111 w 138"/>
                    <a:gd name="T21" fmla="*/ 97 h 204"/>
                    <a:gd name="T22" fmla="*/ 73 w 138"/>
                    <a:gd name="T23" fmla="*/ 123 h 204"/>
                    <a:gd name="T24" fmla="*/ 94 w 138"/>
                    <a:gd name="T25" fmla="*/ 125 h 204"/>
                    <a:gd name="T26" fmla="*/ 112 w 138"/>
                    <a:gd name="T27" fmla="*/ 219 h 204"/>
                    <a:gd name="T28" fmla="*/ 93 w 138"/>
                    <a:gd name="T29" fmla="*/ 278 h 204"/>
                    <a:gd name="T30" fmla="*/ 0 w 138"/>
                    <a:gd name="T31" fmla="*/ 33 h 20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38"/>
                    <a:gd name="T49" fmla="*/ 0 h 204"/>
                    <a:gd name="T50" fmla="*/ 138 w 138"/>
                    <a:gd name="T51" fmla="*/ 204 h 20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38" h="204">
                      <a:moveTo>
                        <a:pt x="0" y="2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5" y="15"/>
                        <a:pt x="70" y="50"/>
                      </a:cubicBezTo>
                      <a:cubicBezTo>
                        <a:pt x="70" y="50"/>
                        <a:pt x="75" y="68"/>
                        <a:pt x="116" y="4"/>
                      </a:cubicBezTo>
                      <a:cubicBezTo>
                        <a:pt x="122" y="10"/>
                        <a:pt x="122" y="10"/>
                        <a:pt x="122" y="10"/>
                      </a:cubicBezTo>
                      <a:cubicBezTo>
                        <a:pt x="135" y="90"/>
                        <a:pt x="135" y="90"/>
                        <a:pt x="135" y="90"/>
                      </a:cubicBezTo>
                      <a:cubicBezTo>
                        <a:pt x="135" y="90"/>
                        <a:pt x="138" y="144"/>
                        <a:pt x="126" y="204"/>
                      </a:cubicBezTo>
                      <a:cubicBezTo>
                        <a:pt x="126" y="204"/>
                        <a:pt x="119" y="142"/>
                        <a:pt x="94" y="112"/>
                      </a:cubicBezTo>
                      <a:cubicBezTo>
                        <a:pt x="94" y="112"/>
                        <a:pt x="102" y="68"/>
                        <a:pt x="109" y="62"/>
                      </a:cubicBezTo>
                      <a:cubicBezTo>
                        <a:pt x="99" y="57"/>
                        <a:pt x="99" y="57"/>
                        <a:pt x="99" y="57"/>
                      </a:cubicBezTo>
                      <a:cubicBezTo>
                        <a:pt x="64" y="58"/>
                        <a:pt x="64" y="58"/>
                        <a:pt x="64" y="58"/>
                      </a:cubicBezTo>
                      <a:cubicBezTo>
                        <a:pt x="43" y="74"/>
                        <a:pt x="43" y="74"/>
                        <a:pt x="43" y="74"/>
                      </a:cubicBezTo>
                      <a:cubicBezTo>
                        <a:pt x="55" y="75"/>
                        <a:pt x="55" y="75"/>
                        <a:pt x="55" y="75"/>
                      </a:cubicBezTo>
                      <a:cubicBezTo>
                        <a:pt x="55" y="75"/>
                        <a:pt x="74" y="109"/>
                        <a:pt x="65" y="131"/>
                      </a:cubicBezTo>
                      <a:cubicBezTo>
                        <a:pt x="65" y="131"/>
                        <a:pt x="53" y="153"/>
                        <a:pt x="54" y="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3" name="Freeform 201"/>
                <p:cNvSpPr>
                  <a:spLocks/>
                </p:cNvSpPr>
                <p:nvPr/>
              </p:nvSpPr>
              <p:spPr bwMode="gray">
                <a:xfrm rot="21302008" flipH="1">
                  <a:off x="2109" y="2745"/>
                  <a:ext cx="63" cy="78"/>
                </a:xfrm>
                <a:custGeom>
                  <a:avLst/>
                  <a:gdLst>
                    <a:gd name="T0" fmla="*/ 0 w 57"/>
                    <a:gd name="T1" fmla="*/ 4 h 71"/>
                    <a:gd name="T2" fmla="*/ 12 w 57"/>
                    <a:gd name="T3" fmla="*/ 0 h 71"/>
                    <a:gd name="T4" fmla="*/ 94 w 57"/>
                    <a:gd name="T5" fmla="*/ 99 h 71"/>
                    <a:gd name="T6" fmla="*/ 56 w 57"/>
                    <a:gd name="T7" fmla="*/ 124 h 71"/>
                    <a:gd name="T8" fmla="*/ 0 w 57"/>
                    <a:gd name="T9" fmla="*/ 4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"/>
                    <a:gd name="T16" fmla="*/ 0 h 71"/>
                    <a:gd name="T17" fmla="*/ 57 w 57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" h="71">
                      <a:moveTo>
                        <a:pt x="0" y="4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42" y="1"/>
                        <a:pt x="52" y="56"/>
                      </a:cubicBezTo>
                      <a:cubicBezTo>
                        <a:pt x="31" y="71"/>
                        <a:pt x="31" y="71"/>
                        <a:pt x="31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4" name="Freeform 202"/>
                <p:cNvSpPr>
                  <a:spLocks/>
                </p:cNvSpPr>
                <p:nvPr/>
              </p:nvSpPr>
              <p:spPr bwMode="gray">
                <a:xfrm rot="21302008" flipH="1">
                  <a:off x="2282" y="2645"/>
                  <a:ext cx="42" cy="123"/>
                </a:xfrm>
                <a:custGeom>
                  <a:avLst/>
                  <a:gdLst>
                    <a:gd name="T0" fmla="*/ 60 w 39"/>
                    <a:gd name="T1" fmla="*/ 42 h 112"/>
                    <a:gd name="T2" fmla="*/ 0 w 39"/>
                    <a:gd name="T3" fmla="*/ 174 h 112"/>
                    <a:gd name="T4" fmla="*/ 55 w 39"/>
                    <a:gd name="T5" fmla="*/ 177 h 112"/>
                    <a:gd name="T6" fmla="*/ 26 w 39"/>
                    <a:gd name="T7" fmla="*/ 144 h 112"/>
                    <a:gd name="T8" fmla="*/ 60 w 39"/>
                    <a:gd name="T9" fmla="*/ 42 h 1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"/>
                    <a:gd name="T16" fmla="*/ 0 h 112"/>
                    <a:gd name="T17" fmla="*/ 39 w 39"/>
                    <a:gd name="T18" fmla="*/ 112 h 1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" h="112">
                      <a:moveTo>
                        <a:pt x="39" y="24"/>
                      </a:moveTo>
                      <a:cubicBezTo>
                        <a:pt x="39" y="24"/>
                        <a:pt x="18" y="0"/>
                        <a:pt x="0" y="98"/>
                      </a:cubicBezTo>
                      <a:cubicBezTo>
                        <a:pt x="0" y="98"/>
                        <a:pt x="29" y="112"/>
                        <a:pt x="35" y="101"/>
                      </a:cubicBezTo>
                      <a:cubicBezTo>
                        <a:pt x="35" y="101"/>
                        <a:pt x="20" y="82"/>
                        <a:pt x="17" y="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30" name="Group 204"/>
              <p:cNvGrpSpPr>
                <a:grpSpLocks/>
              </p:cNvGrpSpPr>
              <p:nvPr/>
            </p:nvGrpSpPr>
            <p:grpSpPr bwMode="auto">
              <a:xfrm>
                <a:off x="4323" y="2375"/>
                <a:ext cx="89" cy="130"/>
                <a:chOff x="5070" y="2373"/>
                <a:chExt cx="293" cy="432"/>
              </a:xfrm>
            </p:grpSpPr>
            <p:sp>
              <p:nvSpPr>
                <p:cNvPr id="39" name="Freeform 206"/>
                <p:cNvSpPr>
                  <a:spLocks/>
                </p:cNvSpPr>
                <p:nvPr/>
              </p:nvSpPr>
              <p:spPr bwMode="gray">
                <a:xfrm>
                  <a:off x="5070" y="2665"/>
                  <a:ext cx="59" cy="100"/>
                </a:xfrm>
                <a:custGeom>
                  <a:avLst/>
                  <a:gdLst>
                    <a:gd name="T0" fmla="*/ 117 w 41"/>
                    <a:gd name="T1" fmla="*/ 0 h 69"/>
                    <a:gd name="T2" fmla="*/ 0 w 41"/>
                    <a:gd name="T3" fmla="*/ 186 h 69"/>
                    <a:gd name="T4" fmla="*/ 42 w 41"/>
                    <a:gd name="T5" fmla="*/ 639 h 69"/>
                    <a:gd name="T6" fmla="*/ 364 w 41"/>
                    <a:gd name="T7" fmla="*/ 365 h 69"/>
                    <a:gd name="T8" fmla="*/ 117 w 41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1"/>
                    <a:gd name="T16" fmla="*/ 0 h 69"/>
                    <a:gd name="T17" fmla="*/ 41 w 41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1" h="69">
                      <a:moveTo>
                        <a:pt x="13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0" name="Freeform 207"/>
                <p:cNvSpPr>
                  <a:spLocks/>
                </p:cNvSpPr>
                <p:nvPr/>
              </p:nvSpPr>
              <p:spPr bwMode="gray">
                <a:xfrm>
                  <a:off x="5211" y="2685"/>
                  <a:ext cx="152" cy="120"/>
                </a:xfrm>
                <a:custGeom>
                  <a:avLst/>
                  <a:gdLst>
                    <a:gd name="T0" fmla="*/ 0 w 105"/>
                    <a:gd name="T1" fmla="*/ 353 h 83"/>
                    <a:gd name="T2" fmla="*/ 210 w 105"/>
                    <a:gd name="T3" fmla="*/ 755 h 83"/>
                    <a:gd name="T4" fmla="*/ 579 w 105"/>
                    <a:gd name="T5" fmla="*/ 0 h 83"/>
                    <a:gd name="T6" fmla="*/ 373 w 105"/>
                    <a:gd name="T7" fmla="*/ 0 h 83"/>
                    <a:gd name="T8" fmla="*/ 0 w 105"/>
                    <a:gd name="T9" fmla="*/ 353 h 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3"/>
                    <a:gd name="T17" fmla="*/ 105 w 105"/>
                    <a:gd name="T18" fmla="*/ 83 h 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3">
                      <a:moveTo>
                        <a:pt x="0" y="39"/>
                      </a:moveTo>
                      <a:cubicBezTo>
                        <a:pt x="23" y="83"/>
                        <a:pt x="23" y="83"/>
                        <a:pt x="23" y="83"/>
                      </a:cubicBezTo>
                      <a:cubicBezTo>
                        <a:pt x="23" y="83"/>
                        <a:pt x="105" y="41"/>
                        <a:pt x="63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  <p:sp>
              <p:nvSpPr>
                <p:cNvPr id="41" name="Freeform 208"/>
                <p:cNvSpPr>
                  <a:spLocks/>
                </p:cNvSpPr>
                <p:nvPr/>
              </p:nvSpPr>
              <p:spPr bwMode="gray">
                <a:xfrm>
                  <a:off x="5140" y="2373"/>
                  <a:ext cx="216" cy="253"/>
                </a:xfrm>
                <a:custGeom>
                  <a:avLst/>
                  <a:gdLst>
                    <a:gd name="T0" fmla="*/ 1215 w 149"/>
                    <a:gd name="T1" fmla="*/ 0 h 175"/>
                    <a:gd name="T2" fmla="*/ 1377 w 149"/>
                    <a:gd name="T3" fmla="*/ 210 h 175"/>
                    <a:gd name="T4" fmla="*/ 1383 w 149"/>
                    <a:gd name="T5" fmla="*/ 698 h 175"/>
                    <a:gd name="T6" fmla="*/ 994 w 149"/>
                    <a:gd name="T7" fmla="*/ 568 h 175"/>
                    <a:gd name="T8" fmla="*/ 513 w 149"/>
                    <a:gd name="T9" fmla="*/ 1579 h 175"/>
                    <a:gd name="T10" fmla="*/ 445 w 149"/>
                    <a:gd name="T11" fmla="*/ 1599 h 175"/>
                    <a:gd name="T12" fmla="*/ 273 w 149"/>
                    <a:gd name="T13" fmla="*/ 610 h 175"/>
                    <a:gd name="T14" fmla="*/ 0 w 149"/>
                    <a:gd name="T15" fmla="*/ 596 h 175"/>
                    <a:gd name="T16" fmla="*/ 286 w 149"/>
                    <a:gd name="T17" fmla="*/ 127 h 175"/>
                    <a:gd name="T18" fmla="*/ 345 w 149"/>
                    <a:gd name="T19" fmla="*/ 88 h 175"/>
                    <a:gd name="T20" fmla="*/ 345 w 149"/>
                    <a:gd name="T21" fmla="*/ 188 h 175"/>
                    <a:gd name="T22" fmla="*/ 332 w 149"/>
                    <a:gd name="T23" fmla="*/ 557 h 175"/>
                    <a:gd name="T24" fmla="*/ 518 w 149"/>
                    <a:gd name="T25" fmla="*/ 1145 h 175"/>
                    <a:gd name="T26" fmla="*/ 926 w 149"/>
                    <a:gd name="T27" fmla="*/ 520 h 175"/>
                    <a:gd name="T28" fmla="*/ 1010 w 149"/>
                    <a:gd name="T29" fmla="*/ 334 h 175"/>
                    <a:gd name="T30" fmla="*/ 1215 w 149"/>
                    <a:gd name="T31" fmla="*/ 0 h 17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9"/>
                    <a:gd name="T49" fmla="*/ 0 h 175"/>
                    <a:gd name="T50" fmla="*/ 149 w 149"/>
                    <a:gd name="T51" fmla="*/ 175 h 17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9" h="175">
                      <a:moveTo>
                        <a:pt x="131" y="0"/>
                      </a:moveTo>
                      <a:cubicBezTo>
                        <a:pt x="148" y="23"/>
                        <a:pt x="148" y="23"/>
                        <a:pt x="148" y="23"/>
                      </a:cubicBezTo>
                      <a:cubicBezTo>
                        <a:pt x="149" y="77"/>
                        <a:pt x="149" y="77"/>
                        <a:pt x="149" y="77"/>
                      </a:cubicBezTo>
                      <a:cubicBezTo>
                        <a:pt x="149" y="77"/>
                        <a:pt x="106" y="60"/>
                        <a:pt x="107" y="62"/>
                      </a:cubicBezTo>
                      <a:cubicBezTo>
                        <a:pt x="107" y="62"/>
                        <a:pt x="54" y="158"/>
                        <a:pt x="55" y="173"/>
                      </a:cubicBezTo>
                      <a:cubicBezTo>
                        <a:pt x="48" y="175"/>
                        <a:pt x="48" y="175"/>
                        <a:pt x="48" y="175"/>
                      </a:cubicBezTo>
                      <a:cubicBezTo>
                        <a:pt x="48" y="175"/>
                        <a:pt x="34" y="83"/>
                        <a:pt x="30" y="67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2" y="55"/>
                        <a:pt x="36" y="61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100" y="57"/>
                        <a:pt x="100" y="57"/>
                        <a:pt x="100" y="57"/>
                      </a:cubicBezTo>
                      <a:cubicBezTo>
                        <a:pt x="109" y="37"/>
                        <a:pt x="109" y="37"/>
                        <a:pt x="109" y="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sp>
            <p:nvSpPr>
              <p:cNvPr id="31" name="Freeform 211"/>
              <p:cNvSpPr>
                <a:spLocks/>
              </p:cNvSpPr>
              <p:nvPr/>
            </p:nvSpPr>
            <p:spPr bwMode="gray">
              <a:xfrm>
                <a:off x="1002" y="2287"/>
                <a:ext cx="68" cy="91"/>
              </a:xfrm>
              <a:custGeom>
                <a:avLst/>
                <a:gdLst>
                  <a:gd name="T0" fmla="*/ 1 w 193"/>
                  <a:gd name="T1" fmla="*/ 0 h 258"/>
                  <a:gd name="T2" fmla="*/ 1 w 193"/>
                  <a:gd name="T3" fmla="*/ 0 h 258"/>
                  <a:gd name="T4" fmla="*/ 1 w 193"/>
                  <a:gd name="T5" fmla="*/ 1 h 258"/>
                  <a:gd name="T6" fmla="*/ 1 w 193"/>
                  <a:gd name="T7" fmla="*/ 0 h 258"/>
                  <a:gd name="T8" fmla="*/ 0 w 193"/>
                  <a:gd name="T9" fmla="*/ 1 h 258"/>
                  <a:gd name="T10" fmla="*/ 0 w 193"/>
                  <a:gd name="T11" fmla="*/ 1 h 258"/>
                  <a:gd name="T12" fmla="*/ 0 w 193"/>
                  <a:gd name="T13" fmla="*/ 1 h 258"/>
                  <a:gd name="T14" fmla="*/ 0 w 193"/>
                  <a:gd name="T15" fmla="*/ 0 h 258"/>
                  <a:gd name="T16" fmla="*/ 0 w 193"/>
                  <a:gd name="T17" fmla="*/ 0 h 258"/>
                  <a:gd name="T18" fmla="*/ 0 w 193"/>
                  <a:gd name="T19" fmla="*/ 0 h 258"/>
                  <a:gd name="T20" fmla="*/ 0 w 193"/>
                  <a:gd name="T21" fmla="*/ 0 h 258"/>
                  <a:gd name="T22" fmla="*/ 0 w 193"/>
                  <a:gd name="T23" fmla="*/ 1 h 258"/>
                  <a:gd name="T24" fmla="*/ 0 w 193"/>
                  <a:gd name="T25" fmla="*/ 1 h 258"/>
                  <a:gd name="T26" fmla="*/ 1 w 193"/>
                  <a:gd name="T27" fmla="*/ 0 h 258"/>
                  <a:gd name="T28" fmla="*/ 1 w 193"/>
                  <a:gd name="T29" fmla="*/ 0 h 258"/>
                  <a:gd name="T30" fmla="*/ 1 w 193"/>
                  <a:gd name="T31" fmla="*/ 0 h 258"/>
                  <a:gd name="T32" fmla="*/ 1 w 193"/>
                  <a:gd name="T33" fmla="*/ 0 h 258"/>
                  <a:gd name="T34" fmla="*/ 1 w 193"/>
                  <a:gd name="T35" fmla="*/ 0 h 2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3"/>
                  <a:gd name="T55" fmla="*/ 0 h 258"/>
                  <a:gd name="T56" fmla="*/ 193 w 193"/>
                  <a:gd name="T57" fmla="*/ 258 h 2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3" h="258">
                    <a:moveTo>
                      <a:pt x="183" y="0"/>
                    </a:moveTo>
                    <a:cubicBezTo>
                      <a:pt x="193" y="40"/>
                      <a:pt x="193" y="40"/>
                      <a:pt x="193" y="40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129" y="87"/>
                      <a:pt x="129" y="87"/>
                      <a:pt x="129" y="87"/>
                    </a:cubicBezTo>
                    <a:cubicBezTo>
                      <a:pt x="129" y="87"/>
                      <a:pt x="31" y="195"/>
                      <a:pt x="42" y="258"/>
                    </a:cubicBezTo>
                    <a:cubicBezTo>
                      <a:pt x="37" y="258"/>
                      <a:pt x="37" y="258"/>
                      <a:pt x="37" y="258"/>
                    </a:cubicBezTo>
                    <a:cubicBezTo>
                      <a:pt x="37" y="258"/>
                      <a:pt x="19" y="193"/>
                      <a:pt x="47" y="140"/>
                    </a:cubicBezTo>
                    <a:cubicBezTo>
                      <a:pt x="47" y="140"/>
                      <a:pt x="15" y="86"/>
                      <a:pt x="0" y="89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49"/>
                      <a:pt x="41" y="120"/>
                      <a:pt x="60" y="125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141"/>
                      <a:pt x="54" y="115"/>
                      <a:pt x="141" y="46"/>
                    </a:cubicBezTo>
                    <a:cubicBezTo>
                      <a:pt x="147" y="43"/>
                      <a:pt x="147" y="43"/>
                      <a:pt x="147" y="43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64" y="34"/>
                      <a:pt x="164" y="34"/>
                      <a:pt x="164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e-DE"/>
              </a:p>
            </p:txBody>
          </p:sp>
          <p:grpSp>
            <p:nvGrpSpPr>
              <p:cNvPr id="32" name="Group 181"/>
              <p:cNvGrpSpPr>
                <a:grpSpLocks/>
              </p:cNvGrpSpPr>
              <p:nvPr/>
            </p:nvGrpSpPr>
            <p:grpSpPr bwMode="auto">
              <a:xfrm>
                <a:off x="3033" y="2771"/>
                <a:ext cx="63" cy="173"/>
                <a:chOff x="1062" y="2206"/>
                <a:chExt cx="199" cy="549"/>
              </a:xfrm>
            </p:grpSpPr>
            <p:sp>
              <p:nvSpPr>
                <p:cNvPr id="37" name="Freeform 183"/>
                <p:cNvSpPr>
                  <a:spLocks/>
                </p:cNvSpPr>
                <p:nvPr/>
              </p:nvSpPr>
              <p:spPr bwMode="gray">
                <a:xfrm>
                  <a:off x="1062" y="2206"/>
                  <a:ext cx="199" cy="549"/>
                </a:xfrm>
                <a:custGeom>
                  <a:avLst/>
                  <a:gdLst>
                    <a:gd name="T0" fmla="*/ 26 w 181"/>
                    <a:gd name="T1" fmla="*/ 0 h 499"/>
                    <a:gd name="T2" fmla="*/ 0 w 181"/>
                    <a:gd name="T3" fmla="*/ 31 h 499"/>
                    <a:gd name="T4" fmla="*/ 104 w 181"/>
                    <a:gd name="T5" fmla="*/ 886 h 499"/>
                    <a:gd name="T6" fmla="*/ 320 w 181"/>
                    <a:gd name="T7" fmla="*/ 863 h 499"/>
                    <a:gd name="T8" fmla="*/ 290 w 181"/>
                    <a:gd name="T9" fmla="*/ 715 h 499"/>
                    <a:gd name="T10" fmla="*/ 243 w 181"/>
                    <a:gd name="T11" fmla="*/ 773 h 499"/>
                    <a:gd name="T12" fmla="*/ 157 w 181"/>
                    <a:gd name="T13" fmla="*/ 696 h 499"/>
                    <a:gd name="T14" fmla="*/ 142 w 181"/>
                    <a:gd name="T15" fmla="*/ 325 h 499"/>
                    <a:gd name="T16" fmla="*/ 147 w 181"/>
                    <a:gd name="T17" fmla="*/ 172 h 499"/>
                    <a:gd name="T18" fmla="*/ 122 w 181"/>
                    <a:gd name="T19" fmla="*/ 121 h 499"/>
                    <a:gd name="T20" fmla="*/ 112 w 181"/>
                    <a:gd name="T21" fmla="*/ 118 h 499"/>
                    <a:gd name="T22" fmla="*/ 135 w 181"/>
                    <a:gd name="T23" fmla="*/ 92 h 499"/>
                    <a:gd name="T24" fmla="*/ 142 w 181"/>
                    <a:gd name="T25" fmla="*/ 84 h 499"/>
                    <a:gd name="T26" fmla="*/ 26 w 181"/>
                    <a:gd name="T27" fmla="*/ 0 h 49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81"/>
                    <a:gd name="T43" fmla="*/ 0 h 499"/>
                    <a:gd name="T44" fmla="*/ 181 w 181"/>
                    <a:gd name="T45" fmla="*/ 499 h 49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81" h="499">
                      <a:moveTo>
                        <a:pt x="15" y="0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101" y="331"/>
                        <a:pt x="59" y="499"/>
                      </a:cubicBezTo>
                      <a:cubicBezTo>
                        <a:pt x="59" y="499"/>
                        <a:pt x="171" y="495"/>
                        <a:pt x="181" y="486"/>
                      </a:cubicBezTo>
                      <a:cubicBezTo>
                        <a:pt x="181" y="486"/>
                        <a:pt x="170" y="416"/>
                        <a:pt x="164" y="404"/>
                      </a:cubicBezTo>
                      <a:cubicBezTo>
                        <a:pt x="137" y="436"/>
                        <a:pt x="137" y="436"/>
                        <a:pt x="137" y="436"/>
                      </a:cubicBezTo>
                      <a:cubicBezTo>
                        <a:pt x="88" y="393"/>
                        <a:pt x="88" y="393"/>
                        <a:pt x="88" y="393"/>
                      </a:cubicBezTo>
                      <a:cubicBezTo>
                        <a:pt x="88" y="393"/>
                        <a:pt x="73" y="241"/>
                        <a:pt x="79" y="184"/>
                      </a:cubicBezTo>
                      <a:cubicBezTo>
                        <a:pt x="79" y="184"/>
                        <a:pt x="84" y="107"/>
                        <a:pt x="84" y="96"/>
                      </a:cubicBezTo>
                      <a:cubicBezTo>
                        <a:pt x="84" y="96"/>
                        <a:pt x="84" y="65"/>
                        <a:pt x="69" y="68"/>
                      </a:cubicBezTo>
                      <a:cubicBezTo>
                        <a:pt x="64" y="66"/>
                        <a:pt x="64" y="66"/>
                        <a:pt x="64" y="66"/>
                      </a:cubicBezTo>
                      <a:cubicBezTo>
                        <a:pt x="77" y="52"/>
                        <a:pt x="77" y="52"/>
                        <a:pt x="77" y="52"/>
                      </a:cubicBezTo>
                      <a:cubicBezTo>
                        <a:pt x="79" y="47"/>
                        <a:pt x="79" y="47"/>
                        <a:pt x="79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8" name="Freeform 184"/>
                <p:cNvSpPr>
                  <a:spLocks/>
                </p:cNvSpPr>
                <p:nvPr/>
              </p:nvSpPr>
              <p:spPr bwMode="gray">
                <a:xfrm>
                  <a:off x="1174" y="2238"/>
                  <a:ext cx="52" cy="290"/>
                </a:xfrm>
                <a:custGeom>
                  <a:avLst/>
                  <a:gdLst>
                    <a:gd name="T0" fmla="*/ 3 w 47"/>
                    <a:gd name="T1" fmla="*/ 35 h 264"/>
                    <a:gd name="T2" fmla="*/ 38 w 47"/>
                    <a:gd name="T3" fmla="*/ 0 h 264"/>
                    <a:gd name="T4" fmla="*/ 51 w 47"/>
                    <a:gd name="T5" fmla="*/ 16 h 264"/>
                    <a:gd name="T6" fmla="*/ 76 w 47"/>
                    <a:gd name="T7" fmla="*/ 464 h 264"/>
                    <a:gd name="T8" fmla="*/ 28 w 47"/>
                    <a:gd name="T9" fmla="*/ 103 h 264"/>
                    <a:gd name="T10" fmla="*/ 34 w 47"/>
                    <a:gd name="T11" fmla="*/ 86 h 264"/>
                    <a:gd name="T12" fmla="*/ 3 w 47"/>
                    <a:gd name="T13" fmla="*/ 46 h 264"/>
                    <a:gd name="T14" fmla="*/ 0 w 47"/>
                    <a:gd name="T15" fmla="*/ 38 h 264"/>
                    <a:gd name="T16" fmla="*/ 3 w 47"/>
                    <a:gd name="T17" fmla="*/ 35 h 26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7"/>
                    <a:gd name="T28" fmla="*/ 0 h 264"/>
                    <a:gd name="T29" fmla="*/ 47 w 47"/>
                    <a:gd name="T30" fmla="*/ 264 h 26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7" h="264">
                      <a:moveTo>
                        <a:pt x="3" y="2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0"/>
                        <a:pt x="47" y="110"/>
                        <a:pt x="42" y="264"/>
                      </a:cubicBezTo>
                      <a:cubicBezTo>
                        <a:pt x="42" y="264"/>
                        <a:pt x="6" y="64"/>
                        <a:pt x="15" y="59"/>
                      </a:cubicBezTo>
                      <a:cubicBezTo>
                        <a:pt x="19" y="49"/>
                        <a:pt x="19" y="49"/>
                        <a:pt x="19" y="49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0" y="22"/>
                        <a:pt x="0" y="22"/>
                        <a:pt x="0" y="22"/>
                      </a:cubicBezTo>
                      <a:lnTo>
                        <a:pt x="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grpSp>
            <p:nvGrpSpPr>
              <p:cNvPr id="33" name="Group 204"/>
              <p:cNvGrpSpPr>
                <a:grpSpLocks/>
              </p:cNvGrpSpPr>
              <p:nvPr/>
            </p:nvGrpSpPr>
            <p:grpSpPr bwMode="auto">
              <a:xfrm>
                <a:off x="2103" y="1983"/>
                <a:ext cx="89" cy="130"/>
                <a:chOff x="5070" y="2373"/>
                <a:chExt cx="293" cy="432"/>
              </a:xfrm>
            </p:grpSpPr>
            <p:sp>
              <p:nvSpPr>
                <p:cNvPr id="34" name="Freeform 206"/>
                <p:cNvSpPr>
                  <a:spLocks/>
                </p:cNvSpPr>
                <p:nvPr/>
              </p:nvSpPr>
              <p:spPr bwMode="gray">
                <a:xfrm>
                  <a:off x="5070" y="2665"/>
                  <a:ext cx="59" cy="100"/>
                </a:xfrm>
                <a:custGeom>
                  <a:avLst/>
                  <a:gdLst>
                    <a:gd name="T0" fmla="*/ 117 w 41"/>
                    <a:gd name="T1" fmla="*/ 0 h 69"/>
                    <a:gd name="T2" fmla="*/ 0 w 41"/>
                    <a:gd name="T3" fmla="*/ 186 h 69"/>
                    <a:gd name="T4" fmla="*/ 42 w 41"/>
                    <a:gd name="T5" fmla="*/ 639 h 69"/>
                    <a:gd name="T6" fmla="*/ 364 w 41"/>
                    <a:gd name="T7" fmla="*/ 365 h 69"/>
                    <a:gd name="T8" fmla="*/ 117 w 41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1"/>
                    <a:gd name="T16" fmla="*/ 0 h 69"/>
                    <a:gd name="T17" fmla="*/ 41 w 41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1" h="69">
                      <a:moveTo>
                        <a:pt x="13" y="0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5" y="69"/>
                        <a:pt x="5" y="69"/>
                        <a:pt x="5" y="69"/>
                      </a:cubicBezTo>
                      <a:cubicBezTo>
                        <a:pt x="41" y="39"/>
                        <a:pt x="41" y="39"/>
                        <a:pt x="41" y="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5" name="Freeform 207"/>
                <p:cNvSpPr>
                  <a:spLocks/>
                </p:cNvSpPr>
                <p:nvPr/>
              </p:nvSpPr>
              <p:spPr bwMode="gray">
                <a:xfrm>
                  <a:off x="5211" y="2685"/>
                  <a:ext cx="152" cy="120"/>
                </a:xfrm>
                <a:custGeom>
                  <a:avLst/>
                  <a:gdLst>
                    <a:gd name="T0" fmla="*/ 0 w 105"/>
                    <a:gd name="T1" fmla="*/ 353 h 83"/>
                    <a:gd name="T2" fmla="*/ 210 w 105"/>
                    <a:gd name="T3" fmla="*/ 755 h 83"/>
                    <a:gd name="T4" fmla="*/ 579 w 105"/>
                    <a:gd name="T5" fmla="*/ 0 h 83"/>
                    <a:gd name="T6" fmla="*/ 373 w 105"/>
                    <a:gd name="T7" fmla="*/ 0 h 83"/>
                    <a:gd name="T8" fmla="*/ 0 w 105"/>
                    <a:gd name="T9" fmla="*/ 353 h 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3"/>
                    <a:gd name="T17" fmla="*/ 105 w 105"/>
                    <a:gd name="T18" fmla="*/ 83 h 8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3">
                      <a:moveTo>
                        <a:pt x="0" y="39"/>
                      </a:moveTo>
                      <a:cubicBezTo>
                        <a:pt x="23" y="83"/>
                        <a:pt x="23" y="83"/>
                        <a:pt x="23" y="83"/>
                      </a:cubicBezTo>
                      <a:cubicBezTo>
                        <a:pt x="23" y="83"/>
                        <a:pt x="105" y="41"/>
                        <a:pt x="63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6" name="Freeform 208"/>
                <p:cNvSpPr>
                  <a:spLocks/>
                </p:cNvSpPr>
                <p:nvPr/>
              </p:nvSpPr>
              <p:spPr bwMode="gray">
                <a:xfrm>
                  <a:off x="5140" y="2373"/>
                  <a:ext cx="216" cy="253"/>
                </a:xfrm>
                <a:custGeom>
                  <a:avLst/>
                  <a:gdLst>
                    <a:gd name="T0" fmla="*/ 1215 w 149"/>
                    <a:gd name="T1" fmla="*/ 0 h 175"/>
                    <a:gd name="T2" fmla="*/ 1377 w 149"/>
                    <a:gd name="T3" fmla="*/ 210 h 175"/>
                    <a:gd name="T4" fmla="*/ 1383 w 149"/>
                    <a:gd name="T5" fmla="*/ 698 h 175"/>
                    <a:gd name="T6" fmla="*/ 994 w 149"/>
                    <a:gd name="T7" fmla="*/ 568 h 175"/>
                    <a:gd name="T8" fmla="*/ 513 w 149"/>
                    <a:gd name="T9" fmla="*/ 1579 h 175"/>
                    <a:gd name="T10" fmla="*/ 445 w 149"/>
                    <a:gd name="T11" fmla="*/ 1599 h 175"/>
                    <a:gd name="T12" fmla="*/ 273 w 149"/>
                    <a:gd name="T13" fmla="*/ 610 h 175"/>
                    <a:gd name="T14" fmla="*/ 0 w 149"/>
                    <a:gd name="T15" fmla="*/ 596 h 175"/>
                    <a:gd name="T16" fmla="*/ 286 w 149"/>
                    <a:gd name="T17" fmla="*/ 127 h 175"/>
                    <a:gd name="T18" fmla="*/ 345 w 149"/>
                    <a:gd name="T19" fmla="*/ 88 h 175"/>
                    <a:gd name="T20" fmla="*/ 345 w 149"/>
                    <a:gd name="T21" fmla="*/ 188 h 175"/>
                    <a:gd name="T22" fmla="*/ 332 w 149"/>
                    <a:gd name="T23" fmla="*/ 557 h 175"/>
                    <a:gd name="T24" fmla="*/ 518 w 149"/>
                    <a:gd name="T25" fmla="*/ 1145 h 175"/>
                    <a:gd name="T26" fmla="*/ 926 w 149"/>
                    <a:gd name="T27" fmla="*/ 520 h 175"/>
                    <a:gd name="T28" fmla="*/ 1010 w 149"/>
                    <a:gd name="T29" fmla="*/ 334 h 175"/>
                    <a:gd name="T30" fmla="*/ 1215 w 149"/>
                    <a:gd name="T31" fmla="*/ 0 h 17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49"/>
                    <a:gd name="T49" fmla="*/ 0 h 175"/>
                    <a:gd name="T50" fmla="*/ 149 w 149"/>
                    <a:gd name="T51" fmla="*/ 175 h 17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49" h="175">
                      <a:moveTo>
                        <a:pt x="131" y="0"/>
                      </a:moveTo>
                      <a:cubicBezTo>
                        <a:pt x="148" y="23"/>
                        <a:pt x="148" y="23"/>
                        <a:pt x="148" y="23"/>
                      </a:cubicBezTo>
                      <a:cubicBezTo>
                        <a:pt x="149" y="77"/>
                        <a:pt x="149" y="77"/>
                        <a:pt x="149" y="77"/>
                      </a:cubicBezTo>
                      <a:cubicBezTo>
                        <a:pt x="149" y="77"/>
                        <a:pt x="106" y="60"/>
                        <a:pt x="107" y="62"/>
                      </a:cubicBezTo>
                      <a:cubicBezTo>
                        <a:pt x="107" y="62"/>
                        <a:pt x="54" y="158"/>
                        <a:pt x="55" y="173"/>
                      </a:cubicBezTo>
                      <a:cubicBezTo>
                        <a:pt x="48" y="175"/>
                        <a:pt x="48" y="175"/>
                        <a:pt x="48" y="175"/>
                      </a:cubicBezTo>
                      <a:cubicBezTo>
                        <a:pt x="48" y="175"/>
                        <a:pt x="34" y="83"/>
                        <a:pt x="30" y="67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21"/>
                        <a:pt x="37" y="21"/>
                        <a:pt x="37" y="21"/>
                      </a:cubicBezTo>
                      <a:cubicBezTo>
                        <a:pt x="37" y="21"/>
                        <a:pt x="32" y="55"/>
                        <a:pt x="36" y="61"/>
                      </a:cubicBezTo>
                      <a:cubicBezTo>
                        <a:pt x="56" y="125"/>
                        <a:pt x="56" y="125"/>
                        <a:pt x="56" y="125"/>
                      </a:cubicBezTo>
                      <a:cubicBezTo>
                        <a:pt x="100" y="57"/>
                        <a:pt x="100" y="57"/>
                        <a:pt x="100" y="57"/>
                      </a:cubicBezTo>
                      <a:cubicBezTo>
                        <a:pt x="109" y="37"/>
                        <a:pt x="109" y="37"/>
                        <a:pt x="109" y="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sp>
          <p:nvSpPr>
            <p:cNvPr id="10" name="Oval 225"/>
            <p:cNvSpPr>
              <a:spLocks noChangeArrowheads="1"/>
            </p:cNvSpPr>
            <p:nvPr/>
          </p:nvSpPr>
          <p:spPr bwMode="gray">
            <a:xfrm>
              <a:off x="8205788" y="5438775"/>
              <a:ext cx="733425" cy="390525"/>
            </a:xfrm>
            <a:prstGeom prst="ellipse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endParaRPr lang="en-GB"/>
            </a:p>
          </p:txBody>
        </p:sp>
        <p:sp>
          <p:nvSpPr>
            <p:cNvPr id="11" name="Oval 225"/>
            <p:cNvSpPr>
              <a:spLocks noChangeArrowheads="1"/>
            </p:cNvSpPr>
            <p:nvPr/>
          </p:nvSpPr>
          <p:spPr bwMode="gray">
            <a:xfrm>
              <a:off x="1025525" y="3971925"/>
              <a:ext cx="1211263" cy="536575"/>
            </a:xfrm>
            <a:prstGeom prst="ellips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>
                <a:defRPr/>
              </a:pPr>
              <a:endParaRPr lang="en-GB">
                <a:cs typeface="ＭＳ Ｐゴシック" charset="-128"/>
              </a:endParaRPr>
            </a:p>
          </p:txBody>
        </p:sp>
        <p:sp>
          <p:nvSpPr>
            <p:cNvPr id="12" name="Oval 225"/>
            <p:cNvSpPr>
              <a:spLocks noChangeArrowheads="1"/>
            </p:cNvSpPr>
            <p:nvPr/>
          </p:nvSpPr>
          <p:spPr bwMode="gray">
            <a:xfrm>
              <a:off x="3798888" y="3740150"/>
              <a:ext cx="982662" cy="604838"/>
            </a:xfrm>
            <a:prstGeom prst="ellipse">
              <a:avLst/>
            </a:prstGeom>
            <a:noFill/>
            <a:ln w="9525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>
                <a:defRPr/>
              </a:pPr>
              <a:endParaRPr lang="en-GB">
                <a:cs typeface="ＭＳ Ｐゴシック" charset="-128"/>
              </a:endParaRPr>
            </a:p>
          </p:txBody>
        </p:sp>
        <p:cxnSp>
          <p:nvCxnSpPr>
            <p:cNvPr id="13" name="Straight Arrow Connector 215"/>
            <p:cNvCxnSpPr>
              <a:cxnSpLocks noChangeShapeType="1"/>
              <a:stCxn id="10" idx="2"/>
            </p:cNvCxnSpPr>
            <p:nvPr/>
          </p:nvCxnSpPr>
          <p:spPr bwMode="auto">
            <a:xfrm rot="10800000">
              <a:off x="2155825" y="4451350"/>
              <a:ext cx="6049963" cy="1182688"/>
            </a:xfrm>
            <a:prstGeom prst="straightConnector1">
              <a:avLst/>
            </a:prstGeom>
            <a:noFill/>
            <a:ln w="9525">
              <a:noFill/>
              <a:round/>
              <a:headEnd type="arrow" w="med" len="med"/>
              <a:tailEnd type="arrow" w="med" len="med"/>
            </a:ln>
          </p:spPr>
        </p:cxnSp>
        <p:cxnSp>
          <p:nvCxnSpPr>
            <p:cNvPr id="14" name="Straight Arrow Connector 13"/>
            <p:cNvCxnSpPr>
              <a:cxnSpLocks noChangeShapeType="1"/>
              <a:stCxn id="12" idx="5"/>
            </p:cNvCxnSpPr>
            <p:nvPr/>
          </p:nvCxnSpPr>
          <p:spPr bwMode="auto">
            <a:xfrm rot="16200000" flipH="1">
              <a:off x="5822157" y="3072606"/>
              <a:ext cx="1265238" cy="363537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arrow" w="lg" len="lg"/>
              <a:tailEnd type="arrow" w="lg" len="lg"/>
            </a:ln>
            <a:effectLst>
              <a:outerShdw dist="63500" dir="2700000" rotWithShape="0">
                <a:srgbClr val="808080">
                  <a:alpha val="42999"/>
                </a:srgbClr>
              </a:outerShdw>
            </a:effectLst>
          </p:spPr>
        </p:cxnSp>
        <p:cxnSp>
          <p:nvCxnSpPr>
            <p:cNvPr id="15" name="Straight Arrow Connector 14"/>
            <p:cNvCxnSpPr>
              <a:cxnSpLocks noChangeShapeType="1"/>
              <a:stCxn id="11" idx="5"/>
            </p:cNvCxnSpPr>
            <p:nvPr/>
          </p:nvCxnSpPr>
          <p:spPr bwMode="auto">
            <a:xfrm rot="16200000" flipH="1">
              <a:off x="4571207" y="1918494"/>
              <a:ext cx="1168400" cy="6192837"/>
            </a:xfrm>
            <a:prstGeom prst="straightConnector1">
              <a:avLst/>
            </a:prstGeom>
            <a:noFill/>
            <a:ln w="19050">
              <a:solidFill>
                <a:srgbClr val="4D4D4D"/>
              </a:solidFill>
              <a:round/>
              <a:headEnd type="arrow" w="lg" len="lg"/>
              <a:tailEnd type="arrow" w="lg" len="lg"/>
            </a:ln>
            <a:effectLst>
              <a:outerShdw dist="63500" dir="2700000" rotWithShape="0">
                <a:srgbClr val="808080">
                  <a:alpha val="42999"/>
                </a:srgbClr>
              </a:outerShdw>
            </a:effectLst>
          </p:spPr>
        </p:cxnSp>
        <p:cxnSp>
          <p:nvCxnSpPr>
            <p:cNvPr id="16" name="Straight Arrow Connector 15"/>
            <p:cNvCxnSpPr>
              <a:cxnSpLocks noChangeShapeType="1"/>
              <a:endCxn id="12" idx="2"/>
            </p:cNvCxnSpPr>
            <p:nvPr/>
          </p:nvCxnSpPr>
          <p:spPr bwMode="auto">
            <a:xfrm flipV="1">
              <a:off x="2190750" y="4043363"/>
              <a:ext cx="1608138" cy="301625"/>
            </a:xfrm>
            <a:prstGeom prst="straightConnector1">
              <a:avLst/>
            </a:prstGeom>
            <a:noFill/>
            <a:ln w="19050">
              <a:solidFill>
                <a:srgbClr val="4D4D4D"/>
              </a:solidFill>
              <a:round/>
              <a:headEnd type="arrow" w="lg" len="lg"/>
              <a:tailEnd type="arrow" w="lg" len="lg"/>
            </a:ln>
            <a:effectLst>
              <a:outerShdw dist="63500" dir="2700000" rotWithShape="0">
                <a:srgbClr val="808080">
                  <a:alpha val="42999"/>
                </a:srgbClr>
              </a:outerShdw>
            </a:effectLst>
          </p:spPr>
        </p:cxnSp>
        <p:cxnSp>
          <p:nvCxnSpPr>
            <p:cNvPr id="17" name="Curved Connector 224"/>
            <p:cNvCxnSpPr>
              <a:cxnSpLocks noChangeShapeType="1"/>
            </p:cNvCxnSpPr>
            <p:nvPr/>
          </p:nvCxnSpPr>
          <p:spPr bwMode="auto">
            <a:xfrm>
              <a:off x="4800600" y="4030663"/>
              <a:ext cx="1643063" cy="163512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rgbClr val="CC0000"/>
              </a:solidFill>
              <a:prstDash val="dot"/>
              <a:round/>
              <a:headEnd/>
              <a:tailEnd type="arrow" w="med" len="med"/>
            </a:ln>
          </p:spPr>
        </p:cxnSp>
        <p:cxnSp>
          <p:nvCxnSpPr>
            <p:cNvPr id="18" name="Curved Connector 17"/>
            <p:cNvCxnSpPr/>
            <p:nvPr/>
          </p:nvCxnSpPr>
          <p:spPr bwMode="auto">
            <a:xfrm>
              <a:off x="1666875" y="4510088"/>
              <a:ext cx="1012825" cy="838200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9" name="Curved Connector 226"/>
            <p:cNvCxnSpPr>
              <a:cxnSpLocks noChangeShapeType="1"/>
            </p:cNvCxnSpPr>
            <p:nvPr/>
          </p:nvCxnSpPr>
          <p:spPr bwMode="auto">
            <a:xfrm>
              <a:off x="4206875" y="4335463"/>
              <a:ext cx="477838" cy="417512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rgbClr val="CC0000">
                  <a:alpha val="50980"/>
                </a:srgbClr>
              </a:solidFill>
              <a:round/>
              <a:headEnd/>
              <a:tailEnd type="arrow" w="med" len="med"/>
            </a:ln>
          </p:spPr>
        </p:cxnSp>
        <p:cxnSp>
          <p:nvCxnSpPr>
            <p:cNvPr id="20" name="Curved Connector 227"/>
            <p:cNvCxnSpPr>
              <a:cxnSpLocks noChangeShapeType="1"/>
              <a:stCxn id="11" idx="4"/>
            </p:cNvCxnSpPr>
            <p:nvPr/>
          </p:nvCxnSpPr>
          <p:spPr bwMode="auto">
            <a:xfrm rot="16200000" flipH="1">
              <a:off x="2714625" y="3425825"/>
              <a:ext cx="909638" cy="3074988"/>
            </a:xfrm>
            <a:prstGeom prst="curvedConnector2">
              <a:avLst/>
            </a:prstGeom>
            <a:noFill/>
            <a:ln w="19050">
              <a:solidFill>
                <a:srgbClr val="CC0000"/>
              </a:solidFill>
              <a:prstDash val="dot"/>
              <a:round/>
              <a:headEnd/>
              <a:tailEnd type="arrow" w="med" len="med"/>
            </a:ln>
          </p:spPr>
        </p:cxnSp>
        <p:cxnSp>
          <p:nvCxnSpPr>
            <p:cNvPr id="21" name="Curved Connector 20"/>
            <p:cNvCxnSpPr/>
            <p:nvPr/>
          </p:nvCxnSpPr>
          <p:spPr bwMode="auto">
            <a:xfrm rot="10800000">
              <a:off x="1189038" y="3856038"/>
              <a:ext cx="466725" cy="106362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chemeClr val="bg2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22" name="Curved Connector 229"/>
            <p:cNvCxnSpPr>
              <a:cxnSpLocks noChangeShapeType="1"/>
            </p:cNvCxnSpPr>
            <p:nvPr/>
          </p:nvCxnSpPr>
          <p:spPr bwMode="auto">
            <a:xfrm>
              <a:off x="4732338" y="4138613"/>
              <a:ext cx="3086100" cy="1314450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rgbClr val="CC0000"/>
              </a:solidFill>
              <a:prstDash val="dot"/>
              <a:round/>
              <a:headEnd/>
              <a:tailEnd type="arrow" w="med" len="med"/>
            </a:ln>
          </p:spPr>
        </p:cxnSp>
        <p:cxnSp>
          <p:nvCxnSpPr>
            <p:cNvPr id="23" name="Curved Connector 230"/>
            <p:cNvCxnSpPr>
              <a:cxnSpLocks noChangeShapeType="1"/>
            </p:cNvCxnSpPr>
            <p:nvPr/>
          </p:nvCxnSpPr>
          <p:spPr bwMode="auto">
            <a:xfrm rot="10800000">
              <a:off x="6897688" y="4287838"/>
              <a:ext cx="1517650" cy="1143000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rgbClr val="CC0000"/>
              </a:solidFill>
              <a:prstDash val="dot"/>
              <a:round/>
              <a:headEnd/>
              <a:tailEnd type="arrow" w="med" len="med"/>
            </a:ln>
          </p:spPr>
        </p:cxnSp>
        <p:cxnSp>
          <p:nvCxnSpPr>
            <p:cNvPr id="24" name="Curved Connector 231"/>
            <p:cNvCxnSpPr>
              <a:cxnSpLocks noChangeShapeType="1"/>
            </p:cNvCxnSpPr>
            <p:nvPr/>
          </p:nvCxnSpPr>
          <p:spPr bwMode="auto">
            <a:xfrm rot="10800000">
              <a:off x="4881563" y="5230813"/>
              <a:ext cx="3405187" cy="561975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rgbClr val="CC0000"/>
              </a:solidFill>
              <a:prstDash val="dot"/>
              <a:round/>
              <a:headEnd/>
              <a:tailEnd type="arrow" w="med" len="med"/>
            </a:ln>
          </p:spPr>
        </p:cxnSp>
        <p:cxnSp>
          <p:nvCxnSpPr>
            <p:cNvPr id="25" name="Curved Connector 232"/>
            <p:cNvCxnSpPr>
              <a:cxnSpLocks noChangeShapeType="1"/>
            </p:cNvCxnSpPr>
            <p:nvPr/>
          </p:nvCxnSpPr>
          <p:spPr bwMode="auto">
            <a:xfrm rot="10800000">
              <a:off x="1782763" y="3798888"/>
              <a:ext cx="2027237" cy="127000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rgbClr val="CC0000"/>
              </a:solidFill>
              <a:prstDash val="dot"/>
              <a:round/>
              <a:headEnd/>
              <a:tailEnd type="arrow" w="med" len="med"/>
            </a:ln>
          </p:spPr>
        </p:cxnSp>
      </p:grpSp>
      <p:sp>
        <p:nvSpPr>
          <p:cNvPr id="232" name="Text Box 13"/>
          <p:cNvSpPr txBox="1">
            <a:spLocks noChangeArrowheads="1"/>
          </p:cNvSpPr>
          <p:nvPr/>
        </p:nvSpPr>
        <p:spPr bwMode="auto">
          <a:xfrm>
            <a:off x="564792" y="753262"/>
            <a:ext cx="78981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600" i="1" dirty="0" smtClean="0">
                <a:solidFill>
                  <a:srgbClr val="008AF2"/>
                </a:solidFill>
                <a:latin typeface="Verdana" pitchFamily="34" charset="0"/>
                <a:sym typeface="Verdana Bold" charset="0"/>
              </a:rPr>
              <a:t>Navico is dominant in AMER &amp; APAC, on par in EMEA </a:t>
            </a:r>
            <a:endParaRPr lang="en-US" sz="1600" i="1" dirty="0">
              <a:solidFill>
                <a:srgbClr val="008AF2"/>
              </a:solidFill>
              <a:latin typeface="Verdana" pitchFamily="34" charset="0"/>
              <a:sym typeface="Verdana Bold" charset="0"/>
            </a:endParaRPr>
          </a:p>
        </p:txBody>
      </p:sp>
      <p:sp>
        <p:nvSpPr>
          <p:cNvPr id="233" name="Rectangle 232"/>
          <p:cNvSpPr/>
          <p:nvPr/>
        </p:nvSpPr>
        <p:spPr>
          <a:xfrm>
            <a:off x="511522" y="5212453"/>
            <a:ext cx="8145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Verdana Bold"/>
              </a:rPr>
              <a:t> Distribution over more than 100 countries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latin typeface="Verdana Bold"/>
              </a:rPr>
              <a:t> 1,500 Navico employees operating in 12 countries across 21 time zones</a:t>
            </a:r>
          </a:p>
        </p:txBody>
      </p:sp>
      <p:grpSp>
        <p:nvGrpSpPr>
          <p:cNvPr id="234" name="Group 233"/>
          <p:cNvGrpSpPr/>
          <p:nvPr/>
        </p:nvGrpSpPr>
        <p:grpSpPr>
          <a:xfrm>
            <a:off x="619895" y="2181557"/>
            <a:ext cx="1616442" cy="544192"/>
            <a:chOff x="4032775" y="3990480"/>
            <a:chExt cx="1981617" cy="793778"/>
          </a:xfrm>
        </p:grpSpPr>
        <p:grpSp>
          <p:nvGrpSpPr>
            <p:cNvPr id="235" name="Group 416"/>
            <p:cNvGrpSpPr/>
            <p:nvPr/>
          </p:nvGrpSpPr>
          <p:grpSpPr>
            <a:xfrm>
              <a:off x="4043049" y="3990480"/>
              <a:ext cx="1971343" cy="793778"/>
              <a:chOff x="4032775" y="3990480"/>
              <a:chExt cx="1971343" cy="793778"/>
            </a:xfrm>
          </p:grpSpPr>
          <p:grpSp>
            <p:nvGrpSpPr>
              <p:cNvPr id="237" name="Group 415"/>
              <p:cNvGrpSpPr/>
              <p:nvPr/>
            </p:nvGrpSpPr>
            <p:grpSpPr>
              <a:xfrm>
                <a:off x="4032775" y="3990480"/>
                <a:ext cx="1968312" cy="793778"/>
                <a:chOff x="4032775" y="3990480"/>
                <a:chExt cx="1968312" cy="793778"/>
              </a:xfrm>
            </p:grpSpPr>
            <p:sp>
              <p:nvSpPr>
                <p:cNvPr id="239" name="Rectangular Callout 238"/>
                <p:cNvSpPr>
                  <a:spLocks noChangeArrowheads="1"/>
                </p:cNvSpPr>
                <p:nvPr/>
              </p:nvSpPr>
              <p:spPr bwMode="auto">
                <a:xfrm>
                  <a:off x="4032775" y="3990480"/>
                  <a:ext cx="1958038" cy="793778"/>
                </a:xfrm>
                <a:prstGeom prst="wedgeRectCallout">
                  <a:avLst>
                    <a:gd name="adj1" fmla="val -13237"/>
                    <a:gd name="adj2" fmla="val 124709"/>
                  </a:avLst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64291" tIns="32146" rIns="64291" bIns="32146"/>
                <a:lstStyle/>
                <a:p>
                  <a:pPr algn="ctr">
                    <a:spcBef>
                      <a:spcPct val="20000"/>
                    </a:spcBef>
                  </a:pPr>
                  <a:endParaRPr lang="en-GB" sz="1400"/>
                </a:p>
              </p:txBody>
            </p:sp>
            <p:sp>
              <p:nvSpPr>
                <p:cNvPr id="240" name="Rectangle 239"/>
                <p:cNvSpPr>
                  <a:spLocks noChangeArrowheads="1"/>
                </p:cNvSpPr>
                <p:nvPr/>
              </p:nvSpPr>
              <p:spPr bwMode="auto">
                <a:xfrm>
                  <a:off x="4043049" y="3990480"/>
                  <a:ext cx="1958038" cy="377366"/>
                </a:xfrm>
                <a:prstGeom prst="rect">
                  <a:avLst/>
                </a:prstGeom>
                <a:solidFill>
                  <a:srgbClr val="002246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lIns="64291" tIns="32146" rIns="64291" bIns="32146"/>
                <a:lstStyle/>
                <a:p>
                  <a:pPr algn="ctr">
                    <a:spcBef>
                      <a:spcPct val="20000"/>
                    </a:spcBef>
                  </a:pPr>
                  <a:endParaRPr lang="en-GB" sz="1400"/>
                </a:p>
              </p:txBody>
            </p:sp>
          </p:grpSp>
          <p:sp>
            <p:nvSpPr>
              <p:cNvPr id="238" name="TextBox 426"/>
              <p:cNvSpPr txBox="1">
                <a:spLocks noChangeArrowheads="1"/>
              </p:cNvSpPr>
              <p:nvPr/>
            </p:nvSpPr>
            <p:spPr bwMode="auto">
              <a:xfrm>
                <a:off x="4041339" y="4410004"/>
                <a:ext cx="1962779" cy="2495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1" tIns="32146" rIns="64291" bIns="32146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GB" sz="1200" dirty="0" smtClean="0">
                    <a:latin typeface="Verdana" charset="0"/>
                  </a:rPr>
                  <a:t>53%*</a:t>
                </a:r>
                <a:endParaRPr lang="en-GB" sz="1200" dirty="0">
                  <a:latin typeface="Verdana" charset="0"/>
                </a:endParaRPr>
              </a:p>
            </p:txBody>
          </p:sp>
        </p:grpSp>
        <p:sp>
          <p:nvSpPr>
            <p:cNvPr id="236" name="TextBox 426"/>
            <p:cNvSpPr txBox="1">
              <a:spLocks noChangeArrowheads="1"/>
            </p:cNvSpPr>
            <p:nvPr/>
          </p:nvSpPr>
          <p:spPr bwMode="auto">
            <a:xfrm>
              <a:off x="4032775" y="3990480"/>
              <a:ext cx="1962779" cy="249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1" tIns="32146" rIns="64291" bIns="32146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1200" dirty="0" smtClean="0">
                  <a:solidFill>
                    <a:schemeClr val="bg1"/>
                  </a:solidFill>
                  <a:latin typeface="Verdana" charset="0"/>
                </a:rPr>
                <a:t>AMER</a:t>
              </a:r>
              <a:endParaRPr lang="en-GB" sz="1200" dirty="0">
                <a:solidFill>
                  <a:schemeClr val="bg1"/>
                </a:solidFill>
                <a:latin typeface="Verdana" charset="0"/>
              </a:endParaRPr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4047454" y="3632350"/>
            <a:ext cx="1744877" cy="631681"/>
            <a:chOff x="4032775" y="3990480"/>
            <a:chExt cx="1981617" cy="793778"/>
          </a:xfrm>
        </p:grpSpPr>
        <p:grpSp>
          <p:nvGrpSpPr>
            <p:cNvPr id="242" name="Group 416"/>
            <p:cNvGrpSpPr/>
            <p:nvPr/>
          </p:nvGrpSpPr>
          <p:grpSpPr>
            <a:xfrm>
              <a:off x="4043049" y="3990480"/>
              <a:ext cx="1971343" cy="793778"/>
              <a:chOff x="4032775" y="3990480"/>
              <a:chExt cx="1971343" cy="793778"/>
            </a:xfrm>
          </p:grpSpPr>
          <p:grpSp>
            <p:nvGrpSpPr>
              <p:cNvPr id="244" name="Group 415"/>
              <p:cNvGrpSpPr/>
              <p:nvPr/>
            </p:nvGrpSpPr>
            <p:grpSpPr>
              <a:xfrm>
                <a:off x="4032775" y="3990480"/>
                <a:ext cx="1968312" cy="793778"/>
                <a:chOff x="4032775" y="3990480"/>
                <a:chExt cx="1968312" cy="793778"/>
              </a:xfrm>
            </p:grpSpPr>
            <p:sp>
              <p:nvSpPr>
                <p:cNvPr id="246" name="Rectangular Callout 424"/>
                <p:cNvSpPr>
                  <a:spLocks noChangeArrowheads="1"/>
                </p:cNvSpPr>
                <p:nvPr/>
              </p:nvSpPr>
              <p:spPr bwMode="auto">
                <a:xfrm>
                  <a:off x="4032775" y="3990480"/>
                  <a:ext cx="1958038" cy="793778"/>
                </a:xfrm>
                <a:prstGeom prst="wedgeRectCallout">
                  <a:avLst>
                    <a:gd name="adj1" fmla="val -37374"/>
                    <a:gd name="adj2" fmla="val -105683"/>
                  </a:avLst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64291" tIns="32146" rIns="64291" bIns="32146"/>
                <a:lstStyle/>
                <a:p>
                  <a:pPr algn="ctr">
                    <a:spcBef>
                      <a:spcPct val="20000"/>
                    </a:spcBef>
                  </a:pPr>
                  <a:endParaRPr lang="en-GB" sz="1400"/>
                </a:p>
              </p:txBody>
            </p:sp>
            <p:sp>
              <p:nvSpPr>
                <p:cNvPr id="247" name="Rectangle 425"/>
                <p:cNvSpPr>
                  <a:spLocks noChangeArrowheads="1"/>
                </p:cNvSpPr>
                <p:nvPr/>
              </p:nvSpPr>
              <p:spPr bwMode="auto">
                <a:xfrm>
                  <a:off x="4043049" y="3990480"/>
                  <a:ext cx="1958038" cy="377366"/>
                </a:xfrm>
                <a:prstGeom prst="rect">
                  <a:avLst/>
                </a:prstGeom>
                <a:solidFill>
                  <a:srgbClr val="002246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lIns="64291" tIns="32146" rIns="64291" bIns="32146"/>
                <a:lstStyle/>
                <a:p>
                  <a:pPr algn="ctr">
                    <a:spcBef>
                      <a:spcPct val="20000"/>
                    </a:spcBef>
                  </a:pPr>
                  <a:endParaRPr lang="en-GB" sz="1400"/>
                </a:p>
              </p:txBody>
            </p:sp>
          </p:grpSp>
          <p:sp>
            <p:nvSpPr>
              <p:cNvPr id="245" name="TextBox 426"/>
              <p:cNvSpPr txBox="1">
                <a:spLocks noChangeArrowheads="1"/>
              </p:cNvSpPr>
              <p:nvPr/>
            </p:nvSpPr>
            <p:spPr bwMode="auto">
              <a:xfrm>
                <a:off x="4041339" y="4410004"/>
                <a:ext cx="1962779" cy="2495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1" tIns="32146" rIns="64291" bIns="32146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GB" sz="1200" dirty="0" smtClean="0">
                    <a:latin typeface="Verdana" charset="0"/>
                  </a:rPr>
                  <a:t>33%*</a:t>
                </a:r>
                <a:endParaRPr lang="en-GB" sz="1200" dirty="0">
                  <a:latin typeface="Verdana" charset="0"/>
                </a:endParaRPr>
              </a:p>
            </p:txBody>
          </p:sp>
        </p:grpSp>
        <p:sp>
          <p:nvSpPr>
            <p:cNvPr id="243" name="TextBox 426"/>
            <p:cNvSpPr txBox="1">
              <a:spLocks noChangeArrowheads="1"/>
            </p:cNvSpPr>
            <p:nvPr/>
          </p:nvSpPr>
          <p:spPr bwMode="auto">
            <a:xfrm>
              <a:off x="4032775" y="3990480"/>
              <a:ext cx="1962779" cy="249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1" tIns="32146" rIns="64291" bIns="32146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1200" dirty="0" smtClean="0">
                  <a:solidFill>
                    <a:schemeClr val="bg1"/>
                  </a:solidFill>
                  <a:latin typeface="Verdana" charset="0"/>
                </a:rPr>
                <a:t>EMEA</a:t>
              </a:r>
              <a:endParaRPr lang="en-GB" sz="1200" dirty="0">
                <a:solidFill>
                  <a:schemeClr val="bg1"/>
                </a:solidFill>
                <a:latin typeface="Verdana" charset="0"/>
              </a:endParaRPr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7248576" y="2729635"/>
            <a:ext cx="1544126" cy="666032"/>
            <a:chOff x="7003084" y="2348759"/>
            <a:chExt cx="1991891" cy="793778"/>
          </a:xfrm>
        </p:grpSpPr>
        <p:grpSp>
          <p:nvGrpSpPr>
            <p:cNvPr id="249" name="Group 416"/>
            <p:cNvGrpSpPr/>
            <p:nvPr/>
          </p:nvGrpSpPr>
          <p:grpSpPr>
            <a:xfrm>
              <a:off x="7023632" y="2348759"/>
              <a:ext cx="1971343" cy="793778"/>
              <a:chOff x="4032775" y="3990480"/>
              <a:chExt cx="1971343" cy="793778"/>
            </a:xfrm>
          </p:grpSpPr>
          <p:grpSp>
            <p:nvGrpSpPr>
              <p:cNvPr id="251" name="Group 415"/>
              <p:cNvGrpSpPr/>
              <p:nvPr/>
            </p:nvGrpSpPr>
            <p:grpSpPr>
              <a:xfrm>
                <a:off x="4032775" y="3990480"/>
                <a:ext cx="1968312" cy="793778"/>
                <a:chOff x="4032775" y="3990480"/>
                <a:chExt cx="1968312" cy="793778"/>
              </a:xfrm>
            </p:grpSpPr>
            <p:sp>
              <p:nvSpPr>
                <p:cNvPr id="253" name="Rectangular Callout 424"/>
                <p:cNvSpPr>
                  <a:spLocks noChangeArrowheads="1"/>
                </p:cNvSpPr>
                <p:nvPr/>
              </p:nvSpPr>
              <p:spPr bwMode="auto">
                <a:xfrm>
                  <a:off x="4032775" y="3990480"/>
                  <a:ext cx="1958039" cy="793778"/>
                </a:xfrm>
                <a:prstGeom prst="wedgeRectCallout">
                  <a:avLst>
                    <a:gd name="adj1" fmla="val 34399"/>
                    <a:gd name="adj2" fmla="val 217917"/>
                  </a:avLst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64291" tIns="32146" rIns="64291" bIns="32146"/>
                <a:lstStyle/>
                <a:p>
                  <a:pPr algn="ctr">
                    <a:spcBef>
                      <a:spcPct val="20000"/>
                    </a:spcBef>
                  </a:pPr>
                  <a:endParaRPr lang="en-GB" sz="1400"/>
                </a:p>
              </p:txBody>
            </p:sp>
            <p:sp>
              <p:nvSpPr>
                <p:cNvPr id="254" name="Rectangle 425"/>
                <p:cNvSpPr>
                  <a:spLocks noChangeArrowheads="1"/>
                </p:cNvSpPr>
                <p:nvPr/>
              </p:nvSpPr>
              <p:spPr bwMode="auto">
                <a:xfrm>
                  <a:off x="4043049" y="3990480"/>
                  <a:ext cx="1958038" cy="377366"/>
                </a:xfrm>
                <a:prstGeom prst="rect">
                  <a:avLst/>
                </a:prstGeom>
                <a:solidFill>
                  <a:srgbClr val="002246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 lIns="64291" tIns="32146" rIns="64291" bIns="32146"/>
                <a:lstStyle/>
                <a:p>
                  <a:pPr algn="ctr">
                    <a:spcBef>
                      <a:spcPct val="20000"/>
                    </a:spcBef>
                  </a:pPr>
                  <a:endParaRPr lang="en-GB" sz="1400"/>
                </a:p>
              </p:txBody>
            </p:sp>
          </p:grpSp>
          <p:sp>
            <p:nvSpPr>
              <p:cNvPr id="252" name="TextBox 426"/>
              <p:cNvSpPr txBox="1">
                <a:spLocks noChangeArrowheads="1"/>
              </p:cNvSpPr>
              <p:nvPr/>
            </p:nvSpPr>
            <p:spPr bwMode="auto">
              <a:xfrm>
                <a:off x="4041339" y="4410004"/>
                <a:ext cx="1962779" cy="2495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64291" tIns="32146" rIns="64291" bIns="32146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GB" sz="1200" dirty="0" smtClean="0">
                    <a:latin typeface="Verdana" charset="0"/>
                  </a:rPr>
                  <a:t>14%*</a:t>
                </a:r>
                <a:endParaRPr lang="en-GB" sz="1200" dirty="0">
                  <a:latin typeface="Verdana" charset="0"/>
                </a:endParaRPr>
              </a:p>
            </p:txBody>
          </p:sp>
        </p:grpSp>
        <p:sp>
          <p:nvSpPr>
            <p:cNvPr id="250" name="TextBox 426"/>
            <p:cNvSpPr txBox="1">
              <a:spLocks noChangeArrowheads="1"/>
            </p:cNvSpPr>
            <p:nvPr/>
          </p:nvSpPr>
          <p:spPr bwMode="auto">
            <a:xfrm>
              <a:off x="7003084" y="2348759"/>
              <a:ext cx="1991891" cy="249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1" tIns="32146" rIns="64291" bIns="32146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1200" dirty="0" smtClean="0">
                  <a:solidFill>
                    <a:schemeClr val="bg1"/>
                  </a:solidFill>
                  <a:latin typeface="Verdana" charset="0"/>
                </a:rPr>
                <a:t>APAC</a:t>
              </a:r>
              <a:endParaRPr lang="en-GB" sz="1200" dirty="0">
                <a:solidFill>
                  <a:schemeClr val="bg1"/>
                </a:solidFill>
                <a:latin typeface="Verdana" charset="0"/>
              </a:endParaRPr>
            </a:p>
          </p:txBody>
        </p:sp>
      </p:grpSp>
      <p:sp>
        <p:nvSpPr>
          <p:cNvPr id="255" name="TextBox 254"/>
          <p:cNvSpPr txBox="1"/>
          <p:nvPr/>
        </p:nvSpPr>
        <p:spPr>
          <a:xfrm>
            <a:off x="577003" y="5771831"/>
            <a:ext cx="7785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Share of Navico’s total sales</a:t>
            </a:r>
            <a:endParaRPr lang="en-US" sz="1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  <p:bldP spid="2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-7410"/>
            <a:ext cx="8229600" cy="911536"/>
          </a:xfrm>
        </p:spPr>
        <p:txBody>
          <a:bodyPr>
            <a:normAutofit/>
          </a:bodyPr>
          <a:lstStyle/>
          <a:p>
            <a:pPr>
              <a:spcBef>
                <a:spcPct val="20000"/>
              </a:spcBef>
            </a:pPr>
            <a:r>
              <a:rPr lang="en-US" sz="3600" dirty="0" err="1" smtClean="0">
                <a:solidFill>
                  <a:schemeClr val="tx1"/>
                </a:solidFill>
                <a:sym typeface="Verdana Bold" charset="0"/>
              </a:rPr>
              <a:t>Navico’s</a:t>
            </a:r>
            <a:r>
              <a:rPr lang="en-US" sz="3600" dirty="0" smtClean="0">
                <a:solidFill>
                  <a:schemeClr val="tx1"/>
                </a:solidFill>
                <a:sym typeface="Verdana Bold" charset="0"/>
              </a:rPr>
              <a:t> centers of R&amp;D excellence</a:t>
            </a:r>
            <a:endParaRPr lang="en-US" sz="3600" dirty="0">
              <a:solidFill>
                <a:schemeClr val="tx1"/>
              </a:solidFill>
              <a:sym typeface="Verdana Bold" charset="0"/>
            </a:endParaRP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5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grpSp>
        <p:nvGrpSpPr>
          <p:cNvPr id="2" name="Group 196"/>
          <p:cNvGrpSpPr/>
          <p:nvPr/>
        </p:nvGrpSpPr>
        <p:grpSpPr>
          <a:xfrm>
            <a:off x="241001" y="1930255"/>
            <a:ext cx="8697519" cy="4056308"/>
            <a:chOff x="141283" y="1547815"/>
            <a:chExt cx="9265440" cy="4321178"/>
          </a:xfrm>
          <a:effectLst>
            <a:outerShdw blurRad="50800" dist="38100" dir="2700000">
              <a:srgbClr val="000000">
                <a:alpha val="43000"/>
              </a:srgbClr>
            </a:outerShdw>
          </a:effectLst>
        </p:grpSpPr>
        <p:grpSp>
          <p:nvGrpSpPr>
            <p:cNvPr id="3" name="Group 407"/>
            <p:cNvGrpSpPr>
              <a:grpSpLocks/>
            </p:cNvGrpSpPr>
            <p:nvPr/>
          </p:nvGrpSpPr>
          <p:grpSpPr bwMode="auto">
            <a:xfrm>
              <a:off x="141283" y="1547815"/>
              <a:ext cx="8858264" cy="4321178"/>
              <a:chOff x="89" y="975"/>
              <a:chExt cx="5580" cy="2722"/>
            </a:xfr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grpSpPr>
          <p:sp>
            <p:nvSpPr>
              <p:cNvPr id="49" name="Zimbabwe"/>
              <p:cNvSpPr>
                <a:spLocks/>
              </p:cNvSpPr>
              <p:nvPr/>
            </p:nvSpPr>
            <p:spPr bwMode="gray">
              <a:xfrm>
                <a:off x="3106" y="2888"/>
                <a:ext cx="140" cy="140"/>
              </a:xfrm>
              <a:custGeom>
                <a:avLst/>
                <a:gdLst>
                  <a:gd name="T0" fmla="*/ 544651650 w 552"/>
                  <a:gd name="T1" fmla="*/ 544651650 h 552"/>
                  <a:gd name="T2" fmla="*/ 544651650 w 552"/>
                  <a:gd name="T3" fmla="*/ 544651650 h 552"/>
                  <a:gd name="T4" fmla="*/ 544651650 w 552"/>
                  <a:gd name="T5" fmla="*/ 544651650 h 552"/>
                  <a:gd name="T6" fmla="*/ 544651650 w 552"/>
                  <a:gd name="T7" fmla="*/ 544651650 h 552"/>
                  <a:gd name="T8" fmla="*/ 544651650 w 552"/>
                  <a:gd name="T9" fmla="*/ 544651650 h 552"/>
                  <a:gd name="T10" fmla="*/ 544651650 w 552"/>
                  <a:gd name="T11" fmla="*/ 544651650 h 552"/>
                  <a:gd name="T12" fmla="*/ 544651650 w 552"/>
                  <a:gd name="T13" fmla="*/ 544651650 h 552"/>
                  <a:gd name="T14" fmla="*/ 544651650 w 552"/>
                  <a:gd name="T15" fmla="*/ 544651650 h 552"/>
                  <a:gd name="T16" fmla="*/ 544651650 w 552"/>
                  <a:gd name="T17" fmla="*/ 544651650 h 552"/>
                  <a:gd name="T18" fmla="*/ 544651650 w 552"/>
                  <a:gd name="T19" fmla="*/ 544651650 h 552"/>
                  <a:gd name="T20" fmla="*/ 544651650 w 552"/>
                  <a:gd name="T21" fmla="*/ 544651650 h 552"/>
                  <a:gd name="T22" fmla="*/ 544651650 w 552"/>
                  <a:gd name="T23" fmla="*/ 544651650 h 552"/>
                  <a:gd name="T24" fmla="*/ 544651650 w 552"/>
                  <a:gd name="T25" fmla="*/ 544651650 h 552"/>
                  <a:gd name="T26" fmla="*/ 544651650 w 552"/>
                  <a:gd name="T27" fmla="*/ 544651650 h 552"/>
                  <a:gd name="T28" fmla="*/ 544651650 w 552"/>
                  <a:gd name="T29" fmla="*/ 544651650 h 552"/>
                  <a:gd name="T30" fmla="*/ 544651650 w 552"/>
                  <a:gd name="T31" fmla="*/ 544651650 h 552"/>
                  <a:gd name="T32" fmla="*/ 544651650 w 552"/>
                  <a:gd name="T33" fmla="*/ 544651650 h 552"/>
                  <a:gd name="T34" fmla="*/ 544651650 w 552"/>
                  <a:gd name="T35" fmla="*/ 544651650 h 552"/>
                  <a:gd name="T36" fmla="*/ 544651650 w 552"/>
                  <a:gd name="T37" fmla="*/ 544651650 h 552"/>
                  <a:gd name="T38" fmla="*/ 544651650 w 552"/>
                  <a:gd name="T39" fmla="*/ 544651650 h 552"/>
                  <a:gd name="T40" fmla="*/ 544651650 w 552"/>
                  <a:gd name="T41" fmla="*/ 544651650 h 552"/>
                  <a:gd name="T42" fmla="*/ 544651650 w 552"/>
                  <a:gd name="T43" fmla="*/ 544651650 h 552"/>
                  <a:gd name="T44" fmla="*/ 544651650 w 552"/>
                  <a:gd name="T45" fmla="*/ 544651650 h 552"/>
                  <a:gd name="T46" fmla="*/ 544651650 w 552"/>
                  <a:gd name="T47" fmla="*/ 544651650 h 552"/>
                  <a:gd name="T48" fmla="*/ 544651650 w 552"/>
                  <a:gd name="T49" fmla="*/ 544651650 h 552"/>
                  <a:gd name="T50" fmla="*/ 544651650 w 552"/>
                  <a:gd name="T51" fmla="*/ 544651650 h 552"/>
                  <a:gd name="T52" fmla="*/ 544651650 w 552"/>
                  <a:gd name="T53" fmla="*/ 544651650 h 552"/>
                  <a:gd name="T54" fmla="*/ 544651650 w 552"/>
                  <a:gd name="T55" fmla="*/ 544651650 h 552"/>
                  <a:gd name="T56" fmla="*/ 544651650 w 552"/>
                  <a:gd name="T57" fmla="*/ 544651650 h 552"/>
                  <a:gd name="T58" fmla="*/ 544651650 w 552"/>
                  <a:gd name="T59" fmla="*/ 544651650 h 552"/>
                  <a:gd name="T60" fmla="*/ 544651650 w 552"/>
                  <a:gd name="T61" fmla="*/ 544651650 h 552"/>
                  <a:gd name="T62" fmla="*/ 544651650 w 552"/>
                  <a:gd name="T63" fmla="*/ 544651650 h 552"/>
                  <a:gd name="T64" fmla="*/ 544651650 w 552"/>
                  <a:gd name="T65" fmla="*/ 544651650 h 552"/>
                  <a:gd name="T66" fmla="*/ 544651650 w 552"/>
                  <a:gd name="T67" fmla="*/ 544651650 h 552"/>
                  <a:gd name="T68" fmla="*/ 544651650 w 552"/>
                  <a:gd name="T69" fmla="*/ 544651650 h 552"/>
                  <a:gd name="T70" fmla="*/ 544651650 w 552"/>
                  <a:gd name="T71" fmla="*/ 544651650 h 552"/>
                  <a:gd name="T72" fmla="*/ 544651650 w 552"/>
                  <a:gd name="T73" fmla="*/ 544651650 h 552"/>
                  <a:gd name="T74" fmla="*/ 544651650 w 552"/>
                  <a:gd name="T75" fmla="*/ 0 h 552"/>
                  <a:gd name="T76" fmla="*/ 544651650 w 552"/>
                  <a:gd name="T77" fmla="*/ 544651650 h 552"/>
                  <a:gd name="T78" fmla="*/ 544651650 w 552"/>
                  <a:gd name="T79" fmla="*/ 544651650 h 552"/>
                  <a:gd name="T80" fmla="*/ 544651650 w 552"/>
                  <a:gd name="T81" fmla="*/ 544651650 h 552"/>
                  <a:gd name="T82" fmla="*/ 544651650 w 552"/>
                  <a:gd name="T83" fmla="*/ 544651650 h 552"/>
                  <a:gd name="T84" fmla="*/ 544651650 w 552"/>
                  <a:gd name="T85" fmla="*/ 544651650 h 552"/>
                  <a:gd name="T86" fmla="*/ 544651650 w 552"/>
                  <a:gd name="T87" fmla="*/ 544651650 h 552"/>
                  <a:gd name="T88" fmla="*/ 544651650 w 552"/>
                  <a:gd name="T89" fmla="*/ 544651650 h 552"/>
                  <a:gd name="T90" fmla="*/ 544651650 w 552"/>
                  <a:gd name="T91" fmla="*/ 544651650 h 552"/>
                  <a:gd name="T92" fmla="*/ 544651650 w 552"/>
                  <a:gd name="T93" fmla="*/ 544651650 h 552"/>
                  <a:gd name="T94" fmla="*/ 544651650 w 552"/>
                  <a:gd name="T95" fmla="*/ 544651650 h 552"/>
                  <a:gd name="T96" fmla="*/ 544651650 w 552"/>
                  <a:gd name="T97" fmla="*/ 544651650 h 552"/>
                  <a:gd name="T98" fmla="*/ 544651650 w 552"/>
                  <a:gd name="T99" fmla="*/ 544651650 h 552"/>
                  <a:gd name="T100" fmla="*/ 544651650 w 552"/>
                  <a:gd name="T101" fmla="*/ 544651650 h 552"/>
                  <a:gd name="T102" fmla="*/ 544651650 w 552"/>
                  <a:gd name="T103" fmla="*/ 544651650 h 55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52"/>
                  <a:gd name="T157" fmla="*/ 0 h 552"/>
                  <a:gd name="T158" fmla="*/ 552 w 552"/>
                  <a:gd name="T159" fmla="*/ 552 h 55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52" h="552">
                    <a:moveTo>
                      <a:pt x="18" y="204"/>
                    </a:moveTo>
                    <a:lnTo>
                      <a:pt x="18" y="234"/>
                    </a:lnTo>
                    <a:lnTo>
                      <a:pt x="30" y="234"/>
                    </a:lnTo>
                    <a:lnTo>
                      <a:pt x="36" y="240"/>
                    </a:lnTo>
                    <a:lnTo>
                      <a:pt x="48" y="264"/>
                    </a:lnTo>
                    <a:lnTo>
                      <a:pt x="54" y="270"/>
                    </a:lnTo>
                    <a:lnTo>
                      <a:pt x="54" y="294"/>
                    </a:lnTo>
                    <a:lnTo>
                      <a:pt x="72" y="330"/>
                    </a:lnTo>
                    <a:lnTo>
                      <a:pt x="84" y="336"/>
                    </a:lnTo>
                    <a:lnTo>
                      <a:pt x="102" y="354"/>
                    </a:lnTo>
                    <a:lnTo>
                      <a:pt x="132" y="354"/>
                    </a:lnTo>
                    <a:lnTo>
                      <a:pt x="138" y="360"/>
                    </a:lnTo>
                    <a:lnTo>
                      <a:pt x="138" y="390"/>
                    </a:lnTo>
                    <a:lnTo>
                      <a:pt x="168" y="390"/>
                    </a:lnTo>
                    <a:lnTo>
                      <a:pt x="174" y="414"/>
                    </a:lnTo>
                    <a:lnTo>
                      <a:pt x="168" y="420"/>
                    </a:lnTo>
                    <a:lnTo>
                      <a:pt x="168" y="450"/>
                    </a:lnTo>
                    <a:lnTo>
                      <a:pt x="186" y="450"/>
                    </a:lnTo>
                    <a:lnTo>
                      <a:pt x="186" y="480"/>
                    </a:lnTo>
                    <a:lnTo>
                      <a:pt x="198" y="480"/>
                    </a:lnTo>
                    <a:lnTo>
                      <a:pt x="216" y="486"/>
                    </a:lnTo>
                    <a:lnTo>
                      <a:pt x="228" y="486"/>
                    </a:lnTo>
                    <a:lnTo>
                      <a:pt x="246" y="492"/>
                    </a:lnTo>
                    <a:lnTo>
                      <a:pt x="264" y="510"/>
                    </a:lnTo>
                    <a:lnTo>
                      <a:pt x="270" y="522"/>
                    </a:lnTo>
                    <a:lnTo>
                      <a:pt x="270" y="528"/>
                    </a:lnTo>
                    <a:lnTo>
                      <a:pt x="252" y="528"/>
                    </a:lnTo>
                    <a:lnTo>
                      <a:pt x="312" y="528"/>
                    </a:lnTo>
                    <a:lnTo>
                      <a:pt x="324" y="534"/>
                    </a:lnTo>
                    <a:lnTo>
                      <a:pt x="330" y="534"/>
                    </a:lnTo>
                    <a:lnTo>
                      <a:pt x="342" y="540"/>
                    </a:lnTo>
                    <a:lnTo>
                      <a:pt x="402" y="540"/>
                    </a:lnTo>
                    <a:lnTo>
                      <a:pt x="420" y="552"/>
                    </a:lnTo>
                    <a:lnTo>
                      <a:pt x="486" y="468"/>
                    </a:lnTo>
                    <a:lnTo>
                      <a:pt x="504" y="462"/>
                    </a:lnTo>
                    <a:lnTo>
                      <a:pt x="492" y="444"/>
                    </a:lnTo>
                    <a:lnTo>
                      <a:pt x="504" y="432"/>
                    </a:lnTo>
                    <a:lnTo>
                      <a:pt x="504" y="402"/>
                    </a:lnTo>
                    <a:lnTo>
                      <a:pt x="516" y="396"/>
                    </a:lnTo>
                    <a:lnTo>
                      <a:pt x="528" y="384"/>
                    </a:lnTo>
                    <a:lnTo>
                      <a:pt x="528" y="372"/>
                    </a:lnTo>
                    <a:lnTo>
                      <a:pt x="540" y="360"/>
                    </a:lnTo>
                    <a:lnTo>
                      <a:pt x="546" y="348"/>
                    </a:lnTo>
                    <a:lnTo>
                      <a:pt x="546" y="342"/>
                    </a:lnTo>
                    <a:lnTo>
                      <a:pt x="522" y="318"/>
                    </a:lnTo>
                    <a:lnTo>
                      <a:pt x="522" y="306"/>
                    </a:lnTo>
                    <a:lnTo>
                      <a:pt x="540" y="288"/>
                    </a:lnTo>
                    <a:lnTo>
                      <a:pt x="522" y="264"/>
                    </a:lnTo>
                    <a:lnTo>
                      <a:pt x="540" y="252"/>
                    </a:lnTo>
                    <a:lnTo>
                      <a:pt x="540" y="240"/>
                    </a:lnTo>
                    <a:lnTo>
                      <a:pt x="546" y="240"/>
                    </a:lnTo>
                    <a:lnTo>
                      <a:pt x="546" y="234"/>
                    </a:lnTo>
                    <a:lnTo>
                      <a:pt x="552" y="228"/>
                    </a:lnTo>
                    <a:lnTo>
                      <a:pt x="552" y="216"/>
                    </a:lnTo>
                    <a:lnTo>
                      <a:pt x="540" y="192"/>
                    </a:lnTo>
                    <a:lnTo>
                      <a:pt x="540" y="180"/>
                    </a:lnTo>
                    <a:lnTo>
                      <a:pt x="546" y="174"/>
                    </a:lnTo>
                    <a:lnTo>
                      <a:pt x="546" y="168"/>
                    </a:lnTo>
                    <a:lnTo>
                      <a:pt x="552" y="162"/>
                    </a:lnTo>
                    <a:lnTo>
                      <a:pt x="540" y="150"/>
                    </a:lnTo>
                    <a:lnTo>
                      <a:pt x="552" y="138"/>
                    </a:lnTo>
                    <a:lnTo>
                      <a:pt x="540" y="120"/>
                    </a:lnTo>
                    <a:lnTo>
                      <a:pt x="546" y="114"/>
                    </a:lnTo>
                    <a:lnTo>
                      <a:pt x="552" y="102"/>
                    </a:lnTo>
                    <a:lnTo>
                      <a:pt x="552" y="96"/>
                    </a:lnTo>
                    <a:lnTo>
                      <a:pt x="540" y="84"/>
                    </a:lnTo>
                    <a:lnTo>
                      <a:pt x="528" y="84"/>
                    </a:lnTo>
                    <a:lnTo>
                      <a:pt x="510" y="66"/>
                    </a:lnTo>
                    <a:lnTo>
                      <a:pt x="498" y="66"/>
                    </a:lnTo>
                    <a:lnTo>
                      <a:pt x="486" y="72"/>
                    </a:lnTo>
                    <a:lnTo>
                      <a:pt x="480" y="72"/>
                    </a:lnTo>
                    <a:lnTo>
                      <a:pt x="462" y="48"/>
                    </a:lnTo>
                    <a:lnTo>
                      <a:pt x="444" y="48"/>
                    </a:lnTo>
                    <a:lnTo>
                      <a:pt x="432" y="30"/>
                    </a:lnTo>
                    <a:lnTo>
                      <a:pt x="372" y="30"/>
                    </a:lnTo>
                    <a:lnTo>
                      <a:pt x="366" y="0"/>
                    </a:lnTo>
                    <a:lnTo>
                      <a:pt x="330" y="0"/>
                    </a:lnTo>
                    <a:lnTo>
                      <a:pt x="294" y="12"/>
                    </a:lnTo>
                    <a:lnTo>
                      <a:pt x="282" y="24"/>
                    </a:lnTo>
                    <a:lnTo>
                      <a:pt x="258" y="36"/>
                    </a:lnTo>
                    <a:lnTo>
                      <a:pt x="258" y="72"/>
                    </a:lnTo>
                    <a:lnTo>
                      <a:pt x="252" y="78"/>
                    </a:lnTo>
                    <a:lnTo>
                      <a:pt x="240" y="78"/>
                    </a:lnTo>
                    <a:lnTo>
                      <a:pt x="228" y="84"/>
                    </a:lnTo>
                    <a:lnTo>
                      <a:pt x="210" y="90"/>
                    </a:lnTo>
                    <a:lnTo>
                      <a:pt x="198" y="96"/>
                    </a:lnTo>
                    <a:lnTo>
                      <a:pt x="192" y="102"/>
                    </a:lnTo>
                    <a:lnTo>
                      <a:pt x="180" y="126"/>
                    </a:lnTo>
                    <a:lnTo>
                      <a:pt x="174" y="132"/>
                    </a:lnTo>
                    <a:lnTo>
                      <a:pt x="174" y="138"/>
                    </a:lnTo>
                    <a:lnTo>
                      <a:pt x="168" y="144"/>
                    </a:lnTo>
                    <a:lnTo>
                      <a:pt x="162" y="156"/>
                    </a:lnTo>
                    <a:lnTo>
                      <a:pt x="132" y="186"/>
                    </a:lnTo>
                    <a:lnTo>
                      <a:pt x="108" y="198"/>
                    </a:lnTo>
                    <a:lnTo>
                      <a:pt x="90" y="198"/>
                    </a:lnTo>
                    <a:lnTo>
                      <a:pt x="90" y="192"/>
                    </a:lnTo>
                    <a:lnTo>
                      <a:pt x="78" y="180"/>
                    </a:lnTo>
                    <a:lnTo>
                      <a:pt x="66" y="180"/>
                    </a:lnTo>
                    <a:lnTo>
                      <a:pt x="66" y="192"/>
                    </a:lnTo>
                    <a:lnTo>
                      <a:pt x="54" y="192"/>
                    </a:lnTo>
                    <a:lnTo>
                      <a:pt x="42" y="180"/>
                    </a:lnTo>
                    <a:lnTo>
                      <a:pt x="42" y="174"/>
                    </a:lnTo>
                    <a:lnTo>
                      <a:pt x="0" y="174"/>
                    </a:lnTo>
                    <a:lnTo>
                      <a:pt x="6" y="192"/>
                    </a:lnTo>
                    <a:lnTo>
                      <a:pt x="18" y="20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r>
                  <a:rPr lang="en-US" sz="1300" dirty="0">
                    <a:solidFill>
                      <a:schemeClr val="tx1"/>
                    </a:solidFill>
                    <a:latin typeface="Calibri" charset="0"/>
                    <a:ea typeface="+mn-ea"/>
                  </a:rPr>
                  <a:t> </a:t>
                </a:r>
              </a:p>
            </p:txBody>
          </p:sp>
          <p:sp>
            <p:nvSpPr>
              <p:cNvPr id="50" name="Zambia"/>
              <p:cNvSpPr>
                <a:spLocks/>
              </p:cNvSpPr>
              <p:nvPr/>
            </p:nvSpPr>
            <p:spPr bwMode="gray">
              <a:xfrm>
                <a:off x="3050" y="2735"/>
                <a:ext cx="211" cy="203"/>
              </a:xfrm>
              <a:custGeom>
                <a:avLst/>
                <a:gdLst>
                  <a:gd name="T0" fmla="*/ 543308213 w 834"/>
                  <a:gd name="T1" fmla="*/ 546289700 h 798"/>
                  <a:gd name="T2" fmla="*/ 543308213 w 834"/>
                  <a:gd name="T3" fmla="*/ 546289700 h 798"/>
                  <a:gd name="T4" fmla="*/ 543308213 w 834"/>
                  <a:gd name="T5" fmla="*/ 546289700 h 798"/>
                  <a:gd name="T6" fmla="*/ 543308213 w 834"/>
                  <a:gd name="T7" fmla="*/ 546289700 h 798"/>
                  <a:gd name="T8" fmla="*/ 543308213 w 834"/>
                  <a:gd name="T9" fmla="*/ 546289700 h 798"/>
                  <a:gd name="T10" fmla="*/ 543308213 w 834"/>
                  <a:gd name="T11" fmla="*/ 546289700 h 798"/>
                  <a:gd name="T12" fmla="*/ 543308213 w 834"/>
                  <a:gd name="T13" fmla="*/ 546289700 h 798"/>
                  <a:gd name="T14" fmla="*/ 543308213 w 834"/>
                  <a:gd name="T15" fmla="*/ 546289700 h 798"/>
                  <a:gd name="T16" fmla="*/ 543308213 w 834"/>
                  <a:gd name="T17" fmla="*/ 546289700 h 798"/>
                  <a:gd name="T18" fmla="*/ 543308213 w 834"/>
                  <a:gd name="T19" fmla="*/ 546289700 h 798"/>
                  <a:gd name="T20" fmla="*/ 543308213 w 834"/>
                  <a:gd name="T21" fmla="*/ 546289700 h 798"/>
                  <a:gd name="T22" fmla="*/ 543308213 w 834"/>
                  <a:gd name="T23" fmla="*/ 546289700 h 798"/>
                  <a:gd name="T24" fmla="*/ 543308213 w 834"/>
                  <a:gd name="T25" fmla="*/ 546289700 h 798"/>
                  <a:gd name="T26" fmla="*/ 543308213 w 834"/>
                  <a:gd name="T27" fmla="*/ 546289700 h 798"/>
                  <a:gd name="T28" fmla="*/ 543308213 w 834"/>
                  <a:gd name="T29" fmla="*/ 546289700 h 798"/>
                  <a:gd name="T30" fmla="*/ 543308213 w 834"/>
                  <a:gd name="T31" fmla="*/ 546289700 h 798"/>
                  <a:gd name="T32" fmla="*/ 543308213 w 834"/>
                  <a:gd name="T33" fmla="*/ 546289700 h 798"/>
                  <a:gd name="T34" fmla="*/ 543308213 w 834"/>
                  <a:gd name="T35" fmla="*/ 546289700 h 798"/>
                  <a:gd name="T36" fmla="*/ 543308213 w 834"/>
                  <a:gd name="T37" fmla="*/ 546289700 h 798"/>
                  <a:gd name="T38" fmla="*/ 543308213 w 834"/>
                  <a:gd name="T39" fmla="*/ 546289700 h 798"/>
                  <a:gd name="T40" fmla="*/ 543308213 w 834"/>
                  <a:gd name="T41" fmla="*/ 546289700 h 798"/>
                  <a:gd name="T42" fmla="*/ 543308213 w 834"/>
                  <a:gd name="T43" fmla="*/ 546289700 h 798"/>
                  <a:gd name="T44" fmla="*/ 543308213 w 834"/>
                  <a:gd name="T45" fmla="*/ 546289700 h 798"/>
                  <a:gd name="T46" fmla="*/ 543308213 w 834"/>
                  <a:gd name="T47" fmla="*/ 546289700 h 798"/>
                  <a:gd name="T48" fmla="*/ 543308213 w 834"/>
                  <a:gd name="T49" fmla="*/ 546289700 h 798"/>
                  <a:gd name="T50" fmla="*/ 543308213 w 834"/>
                  <a:gd name="T51" fmla="*/ 546289700 h 798"/>
                  <a:gd name="T52" fmla="*/ 543308213 w 834"/>
                  <a:gd name="T53" fmla="*/ 546289700 h 798"/>
                  <a:gd name="T54" fmla="*/ 543308213 w 834"/>
                  <a:gd name="T55" fmla="*/ 546289700 h 798"/>
                  <a:gd name="T56" fmla="*/ 543308213 w 834"/>
                  <a:gd name="T57" fmla="*/ 546289700 h 798"/>
                  <a:gd name="T58" fmla="*/ 543308213 w 834"/>
                  <a:gd name="T59" fmla="*/ 546289700 h 798"/>
                  <a:gd name="T60" fmla="*/ 543308213 w 834"/>
                  <a:gd name="T61" fmla="*/ 546289700 h 798"/>
                  <a:gd name="T62" fmla="*/ 543308213 w 834"/>
                  <a:gd name="T63" fmla="*/ 546289700 h 798"/>
                  <a:gd name="T64" fmla="*/ 543308213 w 834"/>
                  <a:gd name="T65" fmla="*/ 546289700 h 798"/>
                  <a:gd name="T66" fmla="*/ 543308213 w 834"/>
                  <a:gd name="T67" fmla="*/ 546289700 h 798"/>
                  <a:gd name="T68" fmla="*/ 543308213 w 834"/>
                  <a:gd name="T69" fmla="*/ 546289700 h 798"/>
                  <a:gd name="T70" fmla="*/ 543308213 w 834"/>
                  <a:gd name="T71" fmla="*/ 546289700 h 798"/>
                  <a:gd name="T72" fmla="*/ 543308213 w 834"/>
                  <a:gd name="T73" fmla="*/ 546289700 h 798"/>
                  <a:gd name="T74" fmla="*/ 543308213 w 834"/>
                  <a:gd name="T75" fmla="*/ 546289700 h 798"/>
                  <a:gd name="T76" fmla="*/ 543308213 w 834"/>
                  <a:gd name="T77" fmla="*/ 546289700 h 798"/>
                  <a:gd name="T78" fmla="*/ 543308213 w 834"/>
                  <a:gd name="T79" fmla="*/ 546289700 h 798"/>
                  <a:gd name="T80" fmla="*/ 543308213 w 834"/>
                  <a:gd name="T81" fmla="*/ 546289700 h 798"/>
                  <a:gd name="T82" fmla="*/ 543308213 w 834"/>
                  <a:gd name="T83" fmla="*/ 546289700 h 798"/>
                  <a:gd name="T84" fmla="*/ 543308213 w 834"/>
                  <a:gd name="T85" fmla="*/ 546289700 h 798"/>
                  <a:gd name="T86" fmla="*/ 543308213 w 834"/>
                  <a:gd name="T87" fmla="*/ 546289700 h 798"/>
                  <a:gd name="T88" fmla="*/ 543308213 w 834"/>
                  <a:gd name="T89" fmla="*/ 546289700 h 798"/>
                  <a:gd name="T90" fmla="*/ 543308213 w 834"/>
                  <a:gd name="T91" fmla="*/ 546289700 h 798"/>
                  <a:gd name="T92" fmla="*/ 543308213 w 834"/>
                  <a:gd name="T93" fmla="*/ 546289700 h 798"/>
                  <a:gd name="T94" fmla="*/ 543308213 w 834"/>
                  <a:gd name="T95" fmla="*/ 546289700 h 798"/>
                  <a:gd name="T96" fmla="*/ 543308213 w 834"/>
                  <a:gd name="T97" fmla="*/ 546289700 h 798"/>
                  <a:gd name="T98" fmla="*/ 543308213 w 834"/>
                  <a:gd name="T99" fmla="*/ 546289700 h 798"/>
                  <a:gd name="T100" fmla="*/ 543308213 w 834"/>
                  <a:gd name="T101" fmla="*/ 546289700 h 798"/>
                  <a:gd name="T102" fmla="*/ 543308213 w 834"/>
                  <a:gd name="T103" fmla="*/ 546289700 h 79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834"/>
                  <a:gd name="T157" fmla="*/ 0 h 798"/>
                  <a:gd name="T158" fmla="*/ 834 w 834"/>
                  <a:gd name="T159" fmla="*/ 798 h 79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834" h="798">
                    <a:moveTo>
                      <a:pt x="822" y="186"/>
                    </a:moveTo>
                    <a:lnTo>
                      <a:pt x="822" y="162"/>
                    </a:lnTo>
                    <a:lnTo>
                      <a:pt x="816" y="168"/>
                    </a:lnTo>
                    <a:lnTo>
                      <a:pt x="810" y="168"/>
                    </a:lnTo>
                    <a:lnTo>
                      <a:pt x="810" y="126"/>
                    </a:lnTo>
                    <a:lnTo>
                      <a:pt x="798" y="114"/>
                    </a:lnTo>
                    <a:lnTo>
                      <a:pt x="786" y="114"/>
                    </a:lnTo>
                    <a:lnTo>
                      <a:pt x="786" y="102"/>
                    </a:lnTo>
                    <a:lnTo>
                      <a:pt x="768" y="90"/>
                    </a:lnTo>
                    <a:lnTo>
                      <a:pt x="750" y="90"/>
                    </a:lnTo>
                    <a:lnTo>
                      <a:pt x="750" y="72"/>
                    </a:lnTo>
                    <a:lnTo>
                      <a:pt x="738" y="78"/>
                    </a:lnTo>
                    <a:lnTo>
                      <a:pt x="726" y="78"/>
                    </a:lnTo>
                    <a:lnTo>
                      <a:pt x="708" y="60"/>
                    </a:lnTo>
                    <a:lnTo>
                      <a:pt x="690" y="60"/>
                    </a:lnTo>
                    <a:lnTo>
                      <a:pt x="684" y="54"/>
                    </a:lnTo>
                    <a:lnTo>
                      <a:pt x="684" y="36"/>
                    </a:lnTo>
                    <a:lnTo>
                      <a:pt x="672" y="42"/>
                    </a:lnTo>
                    <a:lnTo>
                      <a:pt x="654" y="42"/>
                    </a:lnTo>
                    <a:lnTo>
                      <a:pt x="648" y="54"/>
                    </a:lnTo>
                    <a:lnTo>
                      <a:pt x="642" y="60"/>
                    </a:lnTo>
                    <a:lnTo>
                      <a:pt x="636" y="60"/>
                    </a:lnTo>
                    <a:lnTo>
                      <a:pt x="624" y="48"/>
                    </a:lnTo>
                    <a:lnTo>
                      <a:pt x="624" y="36"/>
                    </a:lnTo>
                    <a:lnTo>
                      <a:pt x="618" y="30"/>
                    </a:lnTo>
                    <a:lnTo>
                      <a:pt x="606" y="30"/>
                    </a:lnTo>
                    <a:lnTo>
                      <a:pt x="600" y="24"/>
                    </a:lnTo>
                    <a:lnTo>
                      <a:pt x="594" y="24"/>
                    </a:lnTo>
                    <a:lnTo>
                      <a:pt x="594" y="6"/>
                    </a:lnTo>
                    <a:lnTo>
                      <a:pt x="600" y="0"/>
                    </a:lnTo>
                    <a:lnTo>
                      <a:pt x="576" y="12"/>
                    </a:lnTo>
                    <a:lnTo>
                      <a:pt x="558" y="12"/>
                    </a:lnTo>
                    <a:lnTo>
                      <a:pt x="546" y="18"/>
                    </a:lnTo>
                    <a:lnTo>
                      <a:pt x="528" y="18"/>
                    </a:lnTo>
                    <a:lnTo>
                      <a:pt x="510" y="24"/>
                    </a:lnTo>
                    <a:lnTo>
                      <a:pt x="498" y="24"/>
                    </a:lnTo>
                    <a:lnTo>
                      <a:pt x="498" y="54"/>
                    </a:lnTo>
                    <a:lnTo>
                      <a:pt x="480" y="72"/>
                    </a:lnTo>
                    <a:lnTo>
                      <a:pt x="468" y="78"/>
                    </a:lnTo>
                    <a:lnTo>
                      <a:pt x="462" y="84"/>
                    </a:lnTo>
                    <a:lnTo>
                      <a:pt x="456" y="84"/>
                    </a:lnTo>
                    <a:lnTo>
                      <a:pt x="468" y="96"/>
                    </a:lnTo>
                    <a:lnTo>
                      <a:pt x="468" y="102"/>
                    </a:lnTo>
                    <a:lnTo>
                      <a:pt x="474" y="108"/>
                    </a:lnTo>
                    <a:lnTo>
                      <a:pt x="474" y="114"/>
                    </a:lnTo>
                    <a:lnTo>
                      <a:pt x="480" y="120"/>
                    </a:lnTo>
                    <a:lnTo>
                      <a:pt x="480" y="144"/>
                    </a:lnTo>
                    <a:lnTo>
                      <a:pt x="486" y="162"/>
                    </a:lnTo>
                    <a:lnTo>
                      <a:pt x="486" y="216"/>
                    </a:lnTo>
                    <a:lnTo>
                      <a:pt x="474" y="228"/>
                    </a:lnTo>
                    <a:lnTo>
                      <a:pt x="468" y="240"/>
                    </a:lnTo>
                    <a:lnTo>
                      <a:pt x="462" y="258"/>
                    </a:lnTo>
                    <a:lnTo>
                      <a:pt x="456" y="270"/>
                    </a:lnTo>
                    <a:lnTo>
                      <a:pt x="456" y="294"/>
                    </a:lnTo>
                    <a:lnTo>
                      <a:pt x="468" y="306"/>
                    </a:lnTo>
                    <a:lnTo>
                      <a:pt x="474" y="306"/>
                    </a:lnTo>
                    <a:lnTo>
                      <a:pt x="474" y="312"/>
                    </a:lnTo>
                    <a:lnTo>
                      <a:pt x="480" y="312"/>
                    </a:lnTo>
                    <a:lnTo>
                      <a:pt x="510" y="342"/>
                    </a:lnTo>
                    <a:lnTo>
                      <a:pt x="522" y="348"/>
                    </a:lnTo>
                    <a:lnTo>
                      <a:pt x="528" y="348"/>
                    </a:lnTo>
                    <a:lnTo>
                      <a:pt x="534" y="342"/>
                    </a:lnTo>
                    <a:lnTo>
                      <a:pt x="534" y="324"/>
                    </a:lnTo>
                    <a:lnTo>
                      <a:pt x="558" y="324"/>
                    </a:lnTo>
                    <a:lnTo>
                      <a:pt x="558" y="372"/>
                    </a:lnTo>
                    <a:lnTo>
                      <a:pt x="552" y="408"/>
                    </a:lnTo>
                    <a:lnTo>
                      <a:pt x="546" y="426"/>
                    </a:lnTo>
                    <a:lnTo>
                      <a:pt x="540" y="426"/>
                    </a:lnTo>
                    <a:lnTo>
                      <a:pt x="540" y="420"/>
                    </a:lnTo>
                    <a:lnTo>
                      <a:pt x="534" y="408"/>
                    </a:lnTo>
                    <a:lnTo>
                      <a:pt x="516" y="420"/>
                    </a:lnTo>
                    <a:lnTo>
                      <a:pt x="498" y="420"/>
                    </a:lnTo>
                    <a:lnTo>
                      <a:pt x="498" y="408"/>
                    </a:lnTo>
                    <a:lnTo>
                      <a:pt x="492" y="396"/>
                    </a:lnTo>
                    <a:lnTo>
                      <a:pt x="492" y="384"/>
                    </a:lnTo>
                    <a:lnTo>
                      <a:pt x="480" y="372"/>
                    </a:lnTo>
                    <a:lnTo>
                      <a:pt x="468" y="372"/>
                    </a:lnTo>
                    <a:lnTo>
                      <a:pt x="462" y="360"/>
                    </a:lnTo>
                    <a:lnTo>
                      <a:pt x="462" y="354"/>
                    </a:lnTo>
                    <a:lnTo>
                      <a:pt x="456" y="342"/>
                    </a:lnTo>
                    <a:lnTo>
                      <a:pt x="450" y="336"/>
                    </a:lnTo>
                    <a:lnTo>
                      <a:pt x="444" y="336"/>
                    </a:lnTo>
                    <a:lnTo>
                      <a:pt x="438" y="342"/>
                    </a:lnTo>
                    <a:lnTo>
                      <a:pt x="426" y="342"/>
                    </a:lnTo>
                    <a:lnTo>
                      <a:pt x="426" y="330"/>
                    </a:lnTo>
                    <a:lnTo>
                      <a:pt x="420" y="324"/>
                    </a:lnTo>
                    <a:lnTo>
                      <a:pt x="390" y="324"/>
                    </a:lnTo>
                    <a:lnTo>
                      <a:pt x="390" y="312"/>
                    </a:lnTo>
                    <a:lnTo>
                      <a:pt x="396" y="312"/>
                    </a:lnTo>
                    <a:lnTo>
                      <a:pt x="396" y="300"/>
                    </a:lnTo>
                    <a:lnTo>
                      <a:pt x="384" y="300"/>
                    </a:lnTo>
                    <a:lnTo>
                      <a:pt x="378" y="294"/>
                    </a:lnTo>
                    <a:lnTo>
                      <a:pt x="378" y="282"/>
                    </a:lnTo>
                    <a:lnTo>
                      <a:pt x="366" y="270"/>
                    </a:lnTo>
                    <a:lnTo>
                      <a:pt x="360" y="270"/>
                    </a:lnTo>
                    <a:lnTo>
                      <a:pt x="354" y="276"/>
                    </a:lnTo>
                    <a:lnTo>
                      <a:pt x="354" y="294"/>
                    </a:lnTo>
                    <a:lnTo>
                      <a:pt x="348" y="300"/>
                    </a:lnTo>
                    <a:lnTo>
                      <a:pt x="348" y="306"/>
                    </a:lnTo>
                    <a:lnTo>
                      <a:pt x="330" y="306"/>
                    </a:lnTo>
                    <a:lnTo>
                      <a:pt x="300" y="300"/>
                    </a:lnTo>
                    <a:lnTo>
                      <a:pt x="264" y="294"/>
                    </a:lnTo>
                    <a:lnTo>
                      <a:pt x="246" y="282"/>
                    </a:lnTo>
                    <a:lnTo>
                      <a:pt x="240" y="276"/>
                    </a:lnTo>
                    <a:lnTo>
                      <a:pt x="234" y="264"/>
                    </a:lnTo>
                    <a:lnTo>
                      <a:pt x="234" y="246"/>
                    </a:lnTo>
                    <a:lnTo>
                      <a:pt x="192" y="252"/>
                    </a:lnTo>
                    <a:lnTo>
                      <a:pt x="198" y="258"/>
                    </a:lnTo>
                    <a:lnTo>
                      <a:pt x="198" y="264"/>
                    </a:lnTo>
                    <a:lnTo>
                      <a:pt x="180" y="264"/>
                    </a:lnTo>
                    <a:lnTo>
                      <a:pt x="174" y="258"/>
                    </a:lnTo>
                    <a:lnTo>
                      <a:pt x="174" y="228"/>
                    </a:lnTo>
                    <a:lnTo>
                      <a:pt x="156" y="228"/>
                    </a:lnTo>
                    <a:lnTo>
                      <a:pt x="150" y="216"/>
                    </a:lnTo>
                    <a:lnTo>
                      <a:pt x="144" y="234"/>
                    </a:lnTo>
                    <a:lnTo>
                      <a:pt x="144" y="240"/>
                    </a:lnTo>
                    <a:lnTo>
                      <a:pt x="156" y="252"/>
                    </a:lnTo>
                    <a:lnTo>
                      <a:pt x="156" y="270"/>
                    </a:lnTo>
                    <a:lnTo>
                      <a:pt x="150" y="276"/>
                    </a:lnTo>
                    <a:lnTo>
                      <a:pt x="144" y="276"/>
                    </a:lnTo>
                    <a:lnTo>
                      <a:pt x="144" y="330"/>
                    </a:lnTo>
                    <a:lnTo>
                      <a:pt x="156" y="342"/>
                    </a:lnTo>
                    <a:lnTo>
                      <a:pt x="138" y="348"/>
                    </a:lnTo>
                    <a:lnTo>
                      <a:pt x="138" y="354"/>
                    </a:lnTo>
                    <a:lnTo>
                      <a:pt x="144" y="360"/>
                    </a:lnTo>
                    <a:lnTo>
                      <a:pt x="144" y="384"/>
                    </a:lnTo>
                    <a:lnTo>
                      <a:pt x="132" y="396"/>
                    </a:lnTo>
                    <a:lnTo>
                      <a:pt x="126" y="396"/>
                    </a:lnTo>
                    <a:lnTo>
                      <a:pt x="0" y="390"/>
                    </a:lnTo>
                    <a:lnTo>
                      <a:pt x="0" y="642"/>
                    </a:lnTo>
                    <a:lnTo>
                      <a:pt x="6" y="654"/>
                    </a:lnTo>
                    <a:lnTo>
                      <a:pt x="6" y="672"/>
                    </a:lnTo>
                    <a:lnTo>
                      <a:pt x="96" y="762"/>
                    </a:lnTo>
                    <a:lnTo>
                      <a:pt x="114" y="768"/>
                    </a:lnTo>
                    <a:lnTo>
                      <a:pt x="138" y="756"/>
                    </a:lnTo>
                    <a:lnTo>
                      <a:pt x="144" y="756"/>
                    </a:lnTo>
                    <a:lnTo>
                      <a:pt x="150" y="750"/>
                    </a:lnTo>
                    <a:lnTo>
                      <a:pt x="168" y="750"/>
                    </a:lnTo>
                    <a:lnTo>
                      <a:pt x="174" y="756"/>
                    </a:lnTo>
                    <a:lnTo>
                      <a:pt x="174" y="762"/>
                    </a:lnTo>
                    <a:lnTo>
                      <a:pt x="204" y="756"/>
                    </a:lnTo>
                    <a:lnTo>
                      <a:pt x="222" y="774"/>
                    </a:lnTo>
                    <a:lnTo>
                      <a:pt x="264" y="774"/>
                    </a:lnTo>
                    <a:lnTo>
                      <a:pt x="264" y="780"/>
                    </a:lnTo>
                    <a:lnTo>
                      <a:pt x="276" y="792"/>
                    </a:lnTo>
                    <a:lnTo>
                      <a:pt x="288" y="792"/>
                    </a:lnTo>
                    <a:lnTo>
                      <a:pt x="288" y="780"/>
                    </a:lnTo>
                    <a:lnTo>
                      <a:pt x="300" y="780"/>
                    </a:lnTo>
                    <a:lnTo>
                      <a:pt x="312" y="792"/>
                    </a:lnTo>
                    <a:lnTo>
                      <a:pt x="312" y="798"/>
                    </a:lnTo>
                    <a:lnTo>
                      <a:pt x="330" y="798"/>
                    </a:lnTo>
                    <a:lnTo>
                      <a:pt x="354" y="786"/>
                    </a:lnTo>
                    <a:lnTo>
                      <a:pt x="384" y="756"/>
                    </a:lnTo>
                    <a:lnTo>
                      <a:pt x="390" y="744"/>
                    </a:lnTo>
                    <a:lnTo>
                      <a:pt x="396" y="738"/>
                    </a:lnTo>
                    <a:lnTo>
                      <a:pt x="396" y="732"/>
                    </a:lnTo>
                    <a:lnTo>
                      <a:pt x="402" y="726"/>
                    </a:lnTo>
                    <a:lnTo>
                      <a:pt x="414" y="702"/>
                    </a:lnTo>
                    <a:lnTo>
                      <a:pt x="420" y="696"/>
                    </a:lnTo>
                    <a:lnTo>
                      <a:pt x="432" y="690"/>
                    </a:lnTo>
                    <a:lnTo>
                      <a:pt x="450" y="684"/>
                    </a:lnTo>
                    <a:lnTo>
                      <a:pt x="462" y="678"/>
                    </a:lnTo>
                    <a:lnTo>
                      <a:pt x="474" y="678"/>
                    </a:lnTo>
                    <a:lnTo>
                      <a:pt x="480" y="672"/>
                    </a:lnTo>
                    <a:lnTo>
                      <a:pt x="480" y="636"/>
                    </a:lnTo>
                    <a:lnTo>
                      <a:pt x="504" y="624"/>
                    </a:lnTo>
                    <a:lnTo>
                      <a:pt x="516" y="612"/>
                    </a:lnTo>
                    <a:lnTo>
                      <a:pt x="552" y="600"/>
                    </a:lnTo>
                    <a:lnTo>
                      <a:pt x="588" y="600"/>
                    </a:lnTo>
                    <a:lnTo>
                      <a:pt x="588" y="576"/>
                    </a:lnTo>
                    <a:lnTo>
                      <a:pt x="570" y="558"/>
                    </a:lnTo>
                    <a:lnTo>
                      <a:pt x="582" y="546"/>
                    </a:lnTo>
                    <a:lnTo>
                      <a:pt x="612" y="546"/>
                    </a:lnTo>
                    <a:lnTo>
                      <a:pt x="630" y="528"/>
                    </a:lnTo>
                    <a:lnTo>
                      <a:pt x="642" y="528"/>
                    </a:lnTo>
                    <a:lnTo>
                      <a:pt x="654" y="522"/>
                    </a:lnTo>
                    <a:lnTo>
                      <a:pt x="672" y="522"/>
                    </a:lnTo>
                    <a:lnTo>
                      <a:pt x="690" y="516"/>
                    </a:lnTo>
                    <a:lnTo>
                      <a:pt x="702" y="510"/>
                    </a:lnTo>
                    <a:lnTo>
                      <a:pt x="708" y="510"/>
                    </a:lnTo>
                    <a:lnTo>
                      <a:pt x="732" y="498"/>
                    </a:lnTo>
                    <a:lnTo>
                      <a:pt x="750" y="486"/>
                    </a:lnTo>
                    <a:lnTo>
                      <a:pt x="762" y="480"/>
                    </a:lnTo>
                    <a:lnTo>
                      <a:pt x="780" y="474"/>
                    </a:lnTo>
                    <a:lnTo>
                      <a:pt x="786" y="468"/>
                    </a:lnTo>
                    <a:lnTo>
                      <a:pt x="792" y="468"/>
                    </a:lnTo>
                    <a:lnTo>
                      <a:pt x="780" y="462"/>
                    </a:lnTo>
                    <a:lnTo>
                      <a:pt x="768" y="450"/>
                    </a:lnTo>
                    <a:lnTo>
                      <a:pt x="756" y="444"/>
                    </a:lnTo>
                    <a:lnTo>
                      <a:pt x="756" y="438"/>
                    </a:lnTo>
                    <a:lnTo>
                      <a:pt x="762" y="432"/>
                    </a:lnTo>
                    <a:lnTo>
                      <a:pt x="768" y="420"/>
                    </a:lnTo>
                    <a:lnTo>
                      <a:pt x="774" y="414"/>
                    </a:lnTo>
                    <a:lnTo>
                      <a:pt x="780" y="402"/>
                    </a:lnTo>
                    <a:lnTo>
                      <a:pt x="774" y="366"/>
                    </a:lnTo>
                    <a:lnTo>
                      <a:pt x="780" y="366"/>
                    </a:lnTo>
                    <a:lnTo>
                      <a:pt x="786" y="360"/>
                    </a:lnTo>
                    <a:lnTo>
                      <a:pt x="798" y="354"/>
                    </a:lnTo>
                    <a:lnTo>
                      <a:pt x="816" y="336"/>
                    </a:lnTo>
                    <a:lnTo>
                      <a:pt x="816" y="330"/>
                    </a:lnTo>
                    <a:lnTo>
                      <a:pt x="804" y="330"/>
                    </a:lnTo>
                    <a:lnTo>
                      <a:pt x="804" y="258"/>
                    </a:lnTo>
                    <a:lnTo>
                      <a:pt x="810" y="240"/>
                    </a:lnTo>
                    <a:lnTo>
                      <a:pt x="798" y="234"/>
                    </a:lnTo>
                    <a:lnTo>
                      <a:pt x="798" y="216"/>
                    </a:lnTo>
                    <a:lnTo>
                      <a:pt x="804" y="216"/>
                    </a:lnTo>
                    <a:lnTo>
                      <a:pt x="810" y="210"/>
                    </a:lnTo>
                    <a:lnTo>
                      <a:pt x="834" y="198"/>
                    </a:lnTo>
                    <a:lnTo>
                      <a:pt x="834" y="186"/>
                    </a:lnTo>
                    <a:lnTo>
                      <a:pt x="822" y="18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1" name="Yemen"/>
              <p:cNvSpPr>
                <a:spLocks/>
              </p:cNvSpPr>
              <p:nvPr/>
            </p:nvSpPr>
            <p:spPr bwMode="gray">
              <a:xfrm>
                <a:off x="3417" y="2180"/>
                <a:ext cx="186" cy="127"/>
              </a:xfrm>
              <a:custGeom>
                <a:avLst/>
                <a:gdLst>
                  <a:gd name="T0" fmla="*/ 545672074 w 732"/>
                  <a:gd name="T1" fmla="*/ 547651452 h 498"/>
                  <a:gd name="T2" fmla="*/ 545672074 w 732"/>
                  <a:gd name="T3" fmla="*/ 547651452 h 498"/>
                  <a:gd name="T4" fmla="*/ 545672074 w 732"/>
                  <a:gd name="T5" fmla="*/ 547651452 h 498"/>
                  <a:gd name="T6" fmla="*/ 545672074 w 732"/>
                  <a:gd name="T7" fmla="*/ 547651452 h 498"/>
                  <a:gd name="T8" fmla="*/ 545672074 w 732"/>
                  <a:gd name="T9" fmla="*/ 547651452 h 498"/>
                  <a:gd name="T10" fmla="*/ 545672074 w 732"/>
                  <a:gd name="T11" fmla="*/ 547651452 h 498"/>
                  <a:gd name="T12" fmla="*/ 545672074 w 732"/>
                  <a:gd name="T13" fmla="*/ 547651452 h 498"/>
                  <a:gd name="T14" fmla="*/ 545672074 w 732"/>
                  <a:gd name="T15" fmla="*/ 547651452 h 498"/>
                  <a:gd name="T16" fmla="*/ 545672074 w 732"/>
                  <a:gd name="T17" fmla="*/ 547651452 h 498"/>
                  <a:gd name="T18" fmla="*/ 545672074 w 732"/>
                  <a:gd name="T19" fmla="*/ 547651452 h 498"/>
                  <a:gd name="T20" fmla="*/ 545672074 w 732"/>
                  <a:gd name="T21" fmla="*/ 547651452 h 498"/>
                  <a:gd name="T22" fmla="*/ 545672074 w 732"/>
                  <a:gd name="T23" fmla="*/ 547651452 h 498"/>
                  <a:gd name="T24" fmla="*/ 545672074 w 732"/>
                  <a:gd name="T25" fmla="*/ 547651452 h 498"/>
                  <a:gd name="T26" fmla="*/ 545672074 w 732"/>
                  <a:gd name="T27" fmla="*/ 547651452 h 498"/>
                  <a:gd name="T28" fmla="*/ 545672074 w 732"/>
                  <a:gd name="T29" fmla="*/ 547651452 h 498"/>
                  <a:gd name="T30" fmla="*/ 0 w 732"/>
                  <a:gd name="T31" fmla="*/ 547651452 h 498"/>
                  <a:gd name="T32" fmla="*/ 545672074 w 732"/>
                  <a:gd name="T33" fmla="*/ 547651452 h 498"/>
                  <a:gd name="T34" fmla="*/ 545672074 w 732"/>
                  <a:gd name="T35" fmla="*/ 547651452 h 498"/>
                  <a:gd name="T36" fmla="*/ 545672074 w 732"/>
                  <a:gd name="T37" fmla="*/ 547651452 h 498"/>
                  <a:gd name="T38" fmla="*/ 545672074 w 732"/>
                  <a:gd name="T39" fmla="*/ 547651452 h 498"/>
                  <a:gd name="T40" fmla="*/ 545672074 w 732"/>
                  <a:gd name="T41" fmla="*/ 547651452 h 498"/>
                  <a:gd name="T42" fmla="*/ 545672074 w 732"/>
                  <a:gd name="T43" fmla="*/ 547651452 h 498"/>
                  <a:gd name="T44" fmla="*/ 545672074 w 732"/>
                  <a:gd name="T45" fmla="*/ 547651452 h 498"/>
                  <a:gd name="T46" fmla="*/ 545672074 w 732"/>
                  <a:gd name="T47" fmla="*/ 547651452 h 498"/>
                  <a:gd name="T48" fmla="*/ 545672074 w 732"/>
                  <a:gd name="T49" fmla="*/ 547651452 h 498"/>
                  <a:gd name="T50" fmla="*/ 545672074 w 732"/>
                  <a:gd name="T51" fmla="*/ 547651452 h 498"/>
                  <a:gd name="T52" fmla="*/ 545672074 w 732"/>
                  <a:gd name="T53" fmla="*/ 547651452 h 498"/>
                  <a:gd name="T54" fmla="*/ 545672074 w 732"/>
                  <a:gd name="T55" fmla="*/ 547651452 h 498"/>
                  <a:gd name="T56" fmla="*/ 545672074 w 732"/>
                  <a:gd name="T57" fmla="*/ 547651452 h 498"/>
                  <a:gd name="T58" fmla="*/ 545672074 w 732"/>
                  <a:gd name="T59" fmla="*/ 547651452 h 498"/>
                  <a:gd name="T60" fmla="*/ 545672074 w 732"/>
                  <a:gd name="T61" fmla="*/ 547651452 h 498"/>
                  <a:gd name="T62" fmla="*/ 545672074 w 732"/>
                  <a:gd name="T63" fmla="*/ 547651452 h 498"/>
                  <a:gd name="T64" fmla="*/ 545672074 w 732"/>
                  <a:gd name="T65" fmla="*/ 547651452 h 498"/>
                  <a:gd name="T66" fmla="*/ 545672074 w 732"/>
                  <a:gd name="T67" fmla="*/ 547651452 h 498"/>
                  <a:gd name="T68" fmla="*/ 545672074 w 732"/>
                  <a:gd name="T69" fmla="*/ 547651452 h 498"/>
                  <a:gd name="T70" fmla="*/ 545672074 w 732"/>
                  <a:gd name="T71" fmla="*/ 547651452 h 498"/>
                  <a:gd name="T72" fmla="*/ 545672074 w 732"/>
                  <a:gd name="T73" fmla="*/ 547651452 h 498"/>
                  <a:gd name="T74" fmla="*/ 545672074 w 732"/>
                  <a:gd name="T75" fmla="*/ 547651452 h 498"/>
                  <a:gd name="T76" fmla="*/ 545672074 w 732"/>
                  <a:gd name="T77" fmla="*/ 0 h 498"/>
                  <a:gd name="T78" fmla="*/ 545672074 w 732"/>
                  <a:gd name="T79" fmla="*/ 547651452 h 498"/>
                  <a:gd name="T80" fmla="*/ 545672074 w 732"/>
                  <a:gd name="T81" fmla="*/ 547651452 h 49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32"/>
                  <a:gd name="T124" fmla="*/ 0 h 498"/>
                  <a:gd name="T125" fmla="*/ 732 w 732"/>
                  <a:gd name="T126" fmla="*/ 498 h 49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32" h="498">
                    <a:moveTo>
                      <a:pt x="468" y="24"/>
                    </a:moveTo>
                    <a:lnTo>
                      <a:pt x="450" y="30"/>
                    </a:lnTo>
                    <a:lnTo>
                      <a:pt x="420" y="36"/>
                    </a:lnTo>
                    <a:lnTo>
                      <a:pt x="390" y="54"/>
                    </a:lnTo>
                    <a:lnTo>
                      <a:pt x="372" y="72"/>
                    </a:lnTo>
                    <a:lnTo>
                      <a:pt x="366" y="84"/>
                    </a:lnTo>
                    <a:lnTo>
                      <a:pt x="354" y="96"/>
                    </a:lnTo>
                    <a:lnTo>
                      <a:pt x="348" y="108"/>
                    </a:lnTo>
                    <a:lnTo>
                      <a:pt x="342" y="114"/>
                    </a:lnTo>
                    <a:lnTo>
                      <a:pt x="336" y="126"/>
                    </a:lnTo>
                    <a:lnTo>
                      <a:pt x="336" y="144"/>
                    </a:lnTo>
                    <a:lnTo>
                      <a:pt x="330" y="150"/>
                    </a:lnTo>
                    <a:lnTo>
                      <a:pt x="324" y="162"/>
                    </a:lnTo>
                    <a:lnTo>
                      <a:pt x="312" y="162"/>
                    </a:lnTo>
                    <a:lnTo>
                      <a:pt x="300" y="156"/>
                    </a:lnTo>
                    <a:lnTo>
                      <a:pt x="294" y="144"/>
                    </a:lnTo>
                    <a:lnTo>
                      <a:pt x="288" y="138"/>
                    </a:lnTo>
                    <a:lnTo>
                      <a:pt x="210" y="138"/>
                    </a:lnTo>
                    <a:lnTo>
                      <a:pt x="204" y="132"/>
                    </a:lnTo>
                    <a:lnTo>
                      <a:pt x="192" y="126"/>
                    </a:lnTo>
                    <a:lnTo>
                      <a:pt x="102" y="126"/>
                    </a:lnTo>
                    <a:lnTo>
                      <a:pt x="96" y="132"/>
                    </a:lnTo>
                    <a:lnTo>
                      <a:pt x="72" y="138"/>
                    </a:lnTo>
                    <a:lnTo>
                      <a:pt x="54" y="120"/>
                    </a:lnTo>
                    <a:lnTo>
                      <a:pt x="48" y="120"/>
                    </a:lnTo>
                    <a:lnTo>
                      <a:pt x="42" y="126"/>
                    </a:lnTo>
                    <a:lnTo>
                      <a:pt x="36" y="138"/>
                    </a:lnTo>
                    <a:lnTo>
                      <a:pt x="36" y="186"/>
                    </a:lnTo>
                    <a:lnTo>
                      <a:pt x="30" y="192"/>
                    </a:lnTo>
                    <a:lnTo>
                      <a:pt x="24" y="204"/>
                    </a:lnTo>
                    <a:lnTo>
                      <a:pt x="12" y="216"/>
                    </a:lnTo>
                    <a:lnTo>
                      <a:pt x="0" y="252"/>
                    </a:lnTo>
                    <a:lnTo>
                      <a:pt x="0" y="258"/>
                    </a:lnTo>
                    <a:lnTo>
                      <a:pt x="18" y="276"/>
                    </a:lnTo>
                    <a:lnTo>
                      <a:pt x="24" y="288"/>
                    </a:lnTo>
                    <a:lnTo>
                      <a:pt x="36" y="294"/>
                    </a:lnTo>
                    <a:lnTo>
                      <a:pt x="24" y="408"/>
                    </a:lnTo>
                    <a:lnTo>
                      <a:pt x="54" y="444"/>
                    </a:lnTo>
                    <a:lnTo>
                      <a:pt x="54" y="456"/>
                    </a:lnTo>
                    <a:lnTo>
                      <a:pt x="60" y="468"/>
                    </a:lnTo>
                    <a:lnTo>
                      <a:pt x="78" y="486"/>
                    </a:lnTo>
                    <a:lnTo>
                      <a:pt x="90" y="492"/>
                    </a:lnTo>
                    <a:lnTo>
                      <a:pt x="114" y="498"/>
                    </a:lnTo>
                    <a:lnTo>
                      <a:pt x="132" y="498"/>
                    </a:lnTo>
                    <a:lnTo>
                      <a:pt x="150" y="492"/>
                    </a:lnTo>
                    <a:lnTo>
                      <a:pt x="162" y="486"/>
                    </a:lnTo>
                    <a:lnTo>
                      <a:pt x="168" y="480"/>
                    </a:lnTo>
                    <a:lnTo>
                      <a:pt x="186" y="444"/>
                    </a:lnTo>
                    <a:lnTo>
                      <a:pt x="198" y="432"/>
                    </a:lnTo>
                    <a:lnTo>
                      <a:pt x="210" y="432"/>
                    </a:lnTo>
                    <a:lnTo>
                      <a:pt x="228" y="438"/>
                    </a:lnTo>
                    <a:lnTo>
                      <a:pt x="270" y="438"/>
                    </a:lnTo>
                    <a:lnTo>
                      <a:pt x="324" y="432"/>
                    </a:lnTo>
                    <a:lnTo>
                      <a:pt x="366" y="426"/>
                    </a:lnTo>
                    <a:lnTo>
                      <a:pt x="390" y="414"/>
                    </a:lnTo>
                    <a:lnTo>
                      <a:pt x="402" y="402"/>
                    </a:lnTo>
                    <a:lnTo>
                      <a:pt x="414" y="384"/>
                    </a:lnTo>
                    <a:lnTo>
                      <a:pt x="426" y="372"/>
                    </a:lnTo>
                    <a:lnTo>
                      <a:pt x="450" y="360"/>
                    </a:lnTo>
                    <a:lnTo>
                      <a:pt x="462" y="348"/>
                    </a:lnTo>
                    <a:lnTo>
                      <a:pt x="474" y="342"/>
                    </a:lnTo>
                    <a:lnTo>
                      <a:pt x="486" y="330"/>
                    </a:lnTo>
                    <a:lnTo>
                      <a:pt x="504" y="324"/>
                    </a:lnTo>
                    <a:lnTo>
                      <a:pt x="528" y="312"/>
                    </a:lnTo>
                    <a:lnTo>
                      <a:pt x="546" y="306"/>
                    </a:lnTo>
                    <a:lnTo>
                      <a:pt x="558" y="294"/>
                    </a:lnTo>
                    <a:lnTo>
                      <a:pt x="594" y="276"/>
                    </a:lnTo>
                    <a:lnTo>
                      <a:pt x="666" y="276"/>
                    </a:lnTo>
                    <a:lnTo>
                      <a:pt x="666" y="270"/>
                    </a:lnTo>
                    <a:lnTo>
                      <a:pt x="672" y="264"/>
                    </a:lnTo>
                    <a:lnTo>
                      <a:pt x="684" y="240"/>
                    </a:lnTo>
                    <a:lnTo>
                      <a:pt x="690" y="222"/>
                    </a:lnTo>
                    <a:lnTo>
                      <a:pt x="702" y="210"/>
                    </a:lnTo>
                    <a:lnTo>
                      <a:pt x="708" y="198"/>
                    </a:lnTo>
                    <a:lnTo>
                      <a:pt x="720" y="192"/>
                    </a:lnTo>
                    <a:lnTo>
                      <a:pt x="720" y="186"/>
                    </a:lnTo>
                    <a:lnTo>
                      <a:pt x="732" y="186"/>
                    </a:lnTo>
                    <a:lnTo>
                      <a:pt x="648" y="0"/>
                    </a:lnTo>
                    <a:lnTo>
                      <a:pt x="630" y="0"/>
                    </a:lnTo>
                    <a:lnTo>
                      <a:pt x="588" y="6"/>
                    </a:lnTo>
                    <a:lnTo>
                      <a:pt x="540" y="18"/>
                    </a:lnTo>
                    <a:lnTo>
                      <a:pt x="492" y="24"/>
                    </a:lnTo>
                    <a:lnTo>
                      <a:pt x="468" y="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2" name="Western Sahara"/>
              <p:cNvSpPr>
                <a:spLocks/>
              </p:cNvSpPr>
              <p:nvPr/>
            </p:nvSpPr>
            <p:spPr bwMode="gray">
              <a:xfrm>
                <a:off x="2357" y="2004"/>
                <a:ext cx="152" cy="130"/>
              </a:xfrm>
              <a:custGeom>
                <a:avLst/>
                <a:gdLst>
                  <a:gd name="T0" fmla="*/ 544029191 w 600"/>
                  <a:gd name="T1" fmla="*/ 0 h 510"/>
                  <a:gd name="T2" fmla="*/ 544029191 w 600"/>
                  <a:gd name="T3" fmla="*/ 0 h 510"/>
                  <a:gd name="T4" fmla="*/ 544029191 w 600"/>
                  <a:gd name="T5" fmla="*/ 547397792 h 510"/>
                  <a:gd name="T6" fmla="*/ 544029191 w 600"/>
                  <a:gd name="T7" fmla="*/ 547397792 h 510"/>
                  <a:gd name="T8" fmla="*/ 544029191 w 600"/>
                  <a:gd name="T9" fmla="*/ 547397792 h 510"/>
                  <a:gd name="T10" fmla="*/ 544029191 w 600"/>
                  <a:gd name="T11" fmla="*/ 547397792 h 510"/>
                  <a:gd name="T12" fmla="*/ 544029191 w 600"/>
                  <a:gd name="T13" fmla="*/ 547397792 h 510"/>
                  <a:gd name="T14" fmla="*/ 544029191 w 600"/>
                  <a:gd name="T15" fmla="*/ 547397792 h 510"/>
                  <a:gd name="T16" fmla="*/ 544029191 w 600"/>
                  <a:gd name="T17" fmla="*/ 547397792 h 510"/>
                  <a:gd name="T18" fmla="*/ 544029191 w 600"/>
                  <a:gd name="T19" fmla="*/ 547397792 h 510"/>
                  <a:gd name="T20" fmla="*/ 544029191 w 600"/>
                  <a:gd name="T21" fmla="*/ 547397792 h 510"/>
                  <a:gd name="T22" fmla="*/ 544029191 w 600"/>
                  <a:gd name="T23" fmla="*/ 547397792 h 510"/>
                  <a:gd name="T24" fmla="*/ 544029191 w 600"/>
                  <a:gd name="T25" fmla="*/ 547397792 h 510"/>
                  <a:gd name="T26" fmla="*/ 544029191 w 600"/>
                  <a:gd name="T27" fmla="*/ 547397792 h 510"/>
                  <a:gd name="T28" fmla="*/ 544029191 w 600"/>
                  <a:gd name="T29" fmla="*/ 547397792 h 510"/>
                  <a:gd name="T30" fmla="*/ 544029191 w 600"/>
                  <a:gd name="T31" fmla="*/ 547397792 h 510"/>
                  <a:gd name="T32" fmla="*/ 544029191 w 600"/>
                  <a:gd name="T33" fmla="*/ 547397792 h 510"/>
                  <a:gd name="T34" fmla="*/ 544029191 w 600"/>
                  <a:gd name="T35" fmla="*/ 547397792 h 510"/>
                  <a:gd name="T36" fmla="*/ 544029191 w 600"/>
                  <a:gd name="T37" fmla="*/ 547397792 h 510"/>
                  <a:gd name="T38" fmla="*/ 544029191 w 600"/>
                  <a:gd name="T39" fmla="*/ 547397792 h 510"/>
                  <a:gd name="T40" fmla="*/ 544029191 w 600"/>
                  <a:gd name="T41" fmla="*/ 547397792 h 510"/>
                  <a:gd name="T42" fmla="*/ 544029191 w 600"/>
                  <a:gd name="T43" fmla="*/ 547397792 h 510"/>
                  <a:gd name="T44" fmla="*/ 544029191 w 600"/>
                  <a:gd name="T45" fmla="*/ 547397792 h 510"/>
                  <a:gd name="T46" fmla="*/ 544029191 w 600"/>
                  <a:gd name="T47" fmla="*/ 547397792 h 510"/>
                  <a:gd name="T48" fmla="*/ 544029191 w 600"/>
                  <a:gd name="T49" fmla="*/ 547397792 h 510"/>
                  <a:gd name="T50" fmla="*/ 544029191 w 600"/>
                  <a:gd name="T51" fmla="*/ 547397792 h 510"/>
                  <a:gd name="T52" fmla="*/ 544029191 w 600"/>
                  <a:gd name="T53" fmla="*/ 547397792 h 510"/>
                  <a:gd name="T54" fmla="*/ 544029191 w 600"/>
                  <a:gd name="T55" fmla="*/ 547397792 h 510"/>
                  <a:gd name="T56" fmla="*/ 544029191 w 600"/>
                  <a:gd name="T57" fmla="*/ 547397792 h 510"/>
                  <a:gd name="T58" fmla="*/ 544029191 w 600"/>
                  <a:gd name="T59" fmla="*/ 547397792 h 510"/>
                  <a:gd name="T60" fmla="*/ 544029191 w 600"/>
                  <a:gd name="T61" fmla="*/ 547397792 h 510"/>
                  <a:gd name="T62" fmla="*/ 544029191 w 600"/>
                  <a:gd name="T63" fmla="*/ 547397792 h 510"/>
                  <a:gd name="T64" fmla="*/ 544029191 w 600"/>
                  <a:gd name="T65" fmla="*/ 547397792 h 510"/>
                  <a:gd name="T66" fmla="*/ 544029191 w 600"/>
                  <a:gd name="T67" fmla="*/ 547397792 h 510"/>
                  <a:gd name="T68" fmla="*/ 544029191 w 600"/>
                  <a:gd name="T69" fmla="*/ 547397792 h 510"/>
                  <a:gd name="T70" fmla="*/ 544029191 w 600"/>
                  <a:gd name="T71" fmla="*/ 547397792 h 510"/>
                  <a:gd name="T72" fmla="*/ 544029191 w 600"/>
                  <a:gd name="T73" fmla="*/ 547397792 h 510"/>
                  <a:gd name="T74" fmla="*/ 544029191 w 600"/>
                  <a:gd name="T75" fmla="*/ 547397792 h 510"/>
                  <a:gd name="T76" fmla="*/ 544029191 w 600"/>
                  <a:gd name="T77" fmla="*/ 547397792 h 510"/>
                  <a:gd name="T78" fmla="*/ 0 w 600"/>
                  <a:gd name="T79" fmla="*/ 547397792 h 510"/>
                  <a:gd name="T80" fmla="*/ 0 w 600"/>
                  <a:gd name="T81" fmla="*/ 547397792 h 510"/>
                  <a:gd name="T82" fmla="*/ 544029191 w 600"/>
                  <a:gd name="T83" fmla="*/ 547397792 h 510"/>
                  <a:gd name="T84" fmla="*/ 544029191 w 600"/>
                  <a:gd name="T85" fmla="*/ 547397792 h 510"/>
                  <a:gd name="T86" fmla="*/ 544029191 w 600"/>
                  <a:gd name="T87" fmla="*/ 547397792 h 510"/>
                  <a:gd name="T88" fmla="*/ 544029191 w 600"/>
                  <a:gd name="T89" fmla="*/ 547397792 h 510"/>
                  <a:gd name="T90" fmla="*/ 544029191 w 600"/>
                  <a:gd name="T91" fmla="*/ 547397792 h 510"/>
                  <a:gd name="T92" fmla="*/ 544029191 w 600"/>
                  <a:gd name="T93" fmla="*/ 547397792 h 510"/>
                  <a:gd name="T94" fmla="*/ 544029191 w 600"/>
                  <a:gd name="T95" fmla="*/ 547397792 h 510"/>
                  <a:gd name="T96" fmla="*/ 544029191 w 600"/>
                  <a:gd name="T97" fmla="*/ 547397792 h 510"/>
                  <a:gd name="T98" fmla="*/ 544029191 w 600"/>
                  <a:gd name="T99" fmla="*/ 547397792 h 510"/>
                  <a:gd name="T100" fmla="*/ 544029191 w 600"/>
                  <a:gd name="T101" fmla="*/ 547397792 h 510"/>
                  <a:gd name="T102" fmla="*/ 544029191 w 600"/>
                  <a:gd name="T103" fmla="*/ 547397792 h 510"/>
                  <a:gd name="T104" fmla="*/ 544029191 w 600"/>
                  <a:gd name="T105" fmla="*/ 547397792 h 510"/>
                  <a:gd name="T106" fmla="*/ 544029191 w 600"/>
                  <a:gd name="T107" fmla="*/ 547397792 h 510"/>
                  <a:gd name="T108" fmla="*/ 544029191 w 600"/>
                  <a:gd name="T109" fmla="*/ 547397792 h 510"/>
                  <a:gd name="T110" fmla="*/ 544029191 w 600"/>
                  <a:gd name="T111" fmla="*/ 547397792 h 510"/>
                  <a:gd name="T112" fmla="*/ 544029191 w 600"/>
                  <a:gd name="T113" fmla="*/ 0 h 510"/>
                  <a:gd name="T114" fmla="*/ 544029191 w 600"/>
                  <a:gd name="T115" fmla="*/ 0 h 51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00"/>
                  <a:gd name="T175" fmla="*/ 0 h 510"/>
                  <a:gd name="T176" fmla="*/ 600 w 600"/>
                  <a:gd name="T177" fmla="*/ 510 h 51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00" h="510">
                    <a:moveTo>
                      <a:pt x="546" y="0"/>
                    </a:moveTo>
                    <a:lnTo>
                      <a:pt x="288" y="0"/>
                    </a:lnTo>
                    <a:lnTo>
                      <a:pt x="282" y="6"/>
                    </a:lnTo>
                    <a:lnTo>
                      <a:pt x="270" y="30"/>
                    </a:lnTo>
                    <a:lnTo>
                      <a:pt x="270" y="42"/>
                    </a:lnTo>
                    <a:lnTo>
                      <a:pt x="264" y="54"/>
                    </a:lnTo>
                    <a:lnTo>
                      <a:pt x="264" y="66"/>
                    </a:lnTo>
                    <a:lnTo>
                      <a:pt x="234" y="96"/>
                    </a:lnTo>
                    <a:lnTo>
                      <a:pt x="198" y="96"/>
                    </a:lnTo>
                    <a:lnTo>
                      <a:pt x="186" y="108"/>
                    </a:lnTo>
                    <a:lnTo>
                      <a:pt x="186" y="144"/>
                    </a:lnTo>
                    <a:lnTo>
                      <a:pt x="156" y="174"/>
                    </a:lnTo>
                    <a:lnTo>
                      <a:pt x="156" y="186"/>
                    </a:lnTo>
                    <a:lnTo>
                      <a:pt x="168" y="210"/>
                    </a:lnTo>
                    <a:lnTo>
                      <a:pt x="168" y="222"/>
                    </a:lnTo>
                    <a:lnTo>
                      <a:pt x="156" y="246"/>
                    </a:lnTo>
                    <a:lnTo>
                      <a:pt x="144" y="252"/>
                    </a:lnTo>
                    <a:lnTo>
                      <a:pt x="138" y="252"/>
                    </a:lnTo>
                    <a:lnTo>
                      <a:pt x="132" y="258"/>
                    </a:lnTo>
                    <a:lnTo>
                      <a:pt x="126" y="270"/>
                    </a:lnTo>
                    <a:lnTo>
                      <a:pt x="114" y="282"/>
                    </a:lnTo>
                    <a:lnTo>
                      <a:pt x="102" y="288"/>
                    </a:lnTo>
                    <a:lnTo>
                      <a:pt x="96" y="294"/>
                    </a:lnTo>
                    <a:lnTo>
                      <a:pt x="84" y="300"/>
                    </a:lnTo>
                    <a:lnTo>
                      <a:pt x="78" y="306"/>
                    </a:lnTo>
                    <a:lnTo>
                      <a:pt x="78" y="318"/>
                    </a:lnTo>
                    <a:lnTo>
                      <a:pt x="90" y="324"/>
                    </a:lnTo>
                    <a:lnTo>
                      <a:pt x="78" y="330"/>
                    </a:lnTo>
                    <a:lnTo>
                      <a:pt x="60" y="366"/>
                    </a:lnTo>
                    <a:lnTo>
                      <a:pt x="60" y="384"/>
                    </a:lnTo>
                    <a:lnTo>
                      <a:pt x="48" y="384"/>
                    </a:lnTo>
                    <a:lnTo>
                      <a:pt x="48" y="390"/>
                    </a:lnTo>
                    <a:lnTo>
                      <a:pt x="54" y="396"/>
                    </a:lnTo>
                    <a:lnTo>
                      <a:pt x="54" y="408"/>
                    </a:lnTo>
                    <a:lnTo>
                      <a:pt x="48" y="420"/>
                    </a:lnTo>
                    <a:lnTo>
                      <a:pt x="36" y="426"/>
                    </a:lnTo>
                    <a:lnTo>
                      <a:pt x="24" y="426"/>
                    </a:lnTo>
                    <a:lnTo>
                      <a:pt x="18" y="432"/>
                    </a:lnTo>
                    <a:lnTo>
                      <a:pt x="6" y="456"/>
                    </a:lnTo>
                    <a:lnTo>
                      <a:pt x="0" y="462"/>
                    </a:lnTo>
                    <a:lnTo>
                      <a:pt x="0" y="510"/>
                    </a:lnTo>
                    <a:lnTo>
                      <a:pt x="276" y="510"/>
                    </a:lnTo>
                    <a:lnTo>
                      <a:pt x="282" y="408"/>
                    </a:lnTo>
                    <a:lnTo>
                      <a:pt x="276" y="396"/>
                    </a:lnTo>
                    <a:lnTo>
                      <a:pt x="276" y="378"/>
                    </a:lnTo>
                    <a:lnTo>
                      <a:pt x="282" y="366"/>
                    </a:lnTo>
                    <a:lnTo>
                      <a:pt x="306" y="354"/>
                    </a:lnTo>
                    <a:lnTo>
                      <a:pt x="336" y="354"/>
                    </a:lnTo>
                    <a:lnTo>
                      <a:pt x="348" y="348"/>
                    </a:lnTo>
                    <a:lnTo>
                      <a:pt x="354" y="342"/>
                    </a:lnTo>
                    <a:lnTo>
                      <a:pt x="354" y="150"/>
                    </a:lnTo>
                    <a:lnTo>
                      <a:pt x="366" y="144"/>
                    </a:lnTo>
                    <a:lnTo>
                      <a:pt x="366" y="132"/>
                    </a:lnTo>
                    <a:lnTo>
                      <a:pt x="588" y="126"/>
                    </a:lnTo>
                    <a:lnTo>
                      <a:pt x="588" y="90"/>
                    </a:lnTo>
                    <a:lnTo>
                      <a:pt x="594" y="84"/>
                    </a:lnTo>
                    <a:lnTo>
                      <a:pt x="600" y="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3" name="West Bank"/>
              <p:cNvSpPr>
                <a:spLocks/>
              </p:cNvSpPr>
              <p:nvPr/>
            </p:nvSpPr>
            <p:spPr bwMode="gray">
              <a:xfrm>
                <a:off x="3266" y="1906"/>
                <a:ext cx="11" cy="24"/>
              </a:xfrm>
              <a:custGeom>
                <a:avLst/>
                <a:gdLst>
                  <a:gd name="T0" fmla="*/ 562436193 w 42"/>
                  <a:gd name="T1" fmla="*/ 536870912 h 96"/>
                  <a:gd name="T2" fmla="*/ 562436193 w 42"/>
                  <a:gd name="T3" fmla="*/ 536870912 h 96"/>
                  <a:gd name="T4" fmla="*/ 562436193 w 42"/>
                  <a:gd name="T5" fmla="*/ 536870912 h 96"/>
                  <a:gd name="T6" fmla="*/ 562436193 w 42"/>
                  <a:gd name="T7" fmla="*/ 0 h 96"/>
                  <a:gd name="T8" fmla="*/ 562436193 w 42"/>
                  <a:gd name="T9" fmla="*/ 0 h 96"/>
                  <a:gd name="T10" fmla="*/ 0 w 42"/>
                  <a:gd name="T11" fmla="*/ 536870912 h 96"/>
                  <a:gd name="T12" fmla="*/ 0 w 42"/>
                  <a:gd name="T13" fmla="*/ 536870912 h 96"/>
                  <a:gd name="T14" fmla="*/ 562436193 w 42"/>
                  <a:gd name="T15" fmla="*/ 536870912 h 96"/>
                  <a:gd name="T16" fmla="*/ 562436193 w 42"/>
                  <a:gd name="T17" fmla="*/ 536870912 h 96"/>
                  <a:gd name="T18" fmla="*/ 562436193 w 42"/>
                  <a:gd name="T19" fmla="*/ 536870912 h 96"/>
                  <a:gd name="T20" fmla="*/ 562436193 w 42"/>
                  <a:gd name="T21" fmla="*/ 536870912 h 96"/>
                  <a:gd name="T22" fmla="*/ 562436193 w 42"/>
                  <a:gd name="T23" fmla="*/ 536870912 h 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2"/>
                  <a:gd name="T37" fmla="*/ 0 h 96"/>
                  <a:gd name="T38" fmla="*/ 42 w 42"/>
                  <a:gd name="T39" fmla="*/ 96 h 9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2" h="96">
                    <a:moveTo>
                      <a:pt x="24" y="78"/>
                    </a:moveTo>
                    <a:lnTo>
                      <a:pt x="30" y="84"/>
                    </a:lnTo>
                    <a:lnTo>
                      <a:pt x="42" y="72"/>
                    </a:lnTo>
                    <a:lnTo>
                      <a:pt x="36" y="0"/>
                    </a:lnTo>
                    <a:lnTo>
                      <a:pt x="18" y="0"/>
                    </a:lnTo>
                    <a:lnTo>
                      <a:pt x="0" y="18"/>
                    </a:lnTo>
                    <a:lnTo>
                      <a:pt x="0" y="90"/>
                    </a:lnTo>
                    <a:lnTo>
                      <a:pt x="6" y="96"/>
                    </a:lnTo>
                    <a:lnTo>
                      <a:pt x="12" y="90"/>
                    </a:lnTo>
                    <a:lnTo>
                      <a:pt x="18" y="90"/>
                    </a:lnTo>
                    <a:lnTo>
                      <a:pt x="18" y="84"/>
                    </a:lnTo>
                    <a:lnTo>
                      <a:pt x="24" y="7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4" name="Uzbekistan"/>
              <p:cNvSpPr>
                <a:spLocks/>
              </p:cNvSpPr>
              <p:nvPr/>
            </p:nvSpPr>
            <p:spPr bwMode="gray">
              <a:xfrm>
                <a:off x="3580" y="1641"/>
                <a:ext cx="300" cy="169"/>
              </a:xfrm>
              <a:custGeom>
                <a:avLst/>
                <a:gdLst>
                  <a:gd name="T0" fmla="*/ 545046611 w 1182"/>
                  <a:gd name="T1" fmla="*/ 544932037 h 666"/>
                  <a:gd name="T2" fmla="*/ 545046611 w 1182"/>
                  <a:gd name="T3" fmla="*/ 544932037 h 666"/>
                  <a:gd name="T4" fmla="*/ 545046611 w 1182"/>
                  <a:gd name="T5" fmla="*/ 544932037 h 666"/>
                  <a:gd name="T6" fmla="*/ 545046611 w 1182"/>
                  <a:gd name="T7" fmla="*/ 544932037 h 666"/>
                  <a:gd name="T8" fmla="*/ 545046611 w 1182"/>
                  <a:gd name="T9" fmla="*/ 544932037 h 666"/>
                  <a:gd name="T10" fmla="*/ 545046611 w 1182"/>
                  <a:gd name="T11" fmla="*/ 544932037 h 666"/>
                  <a:gd name="T12" fmla="*/ 545046611 w 1182"/>
                  <a:gd name="T13" fmla="*/ 544932037 h 666"/>
                  <a:gd name="T14" fmla="*/ 545046611 w 1182"/>
                  <a:gd name="T15" fmla="*/ 544932037 h 666"/>
                  <a:gd name="T16" fmla="*/ 545046611 w 1182"/>
                  <a:gd name="T17" fmla="*/ 544932037 h 666"/>
                  <a:gd name="T18" fmla="*/ 545046611 w 1182"/>
                  <a:gd name="T19" fmla="*/ 544932037 h 666"/>
                  <a:gd name="T20" fmla="*/ 545046611 w 1182"/>
                  <a:gd name="T21" fmla="*/ 544932037 h 666"/>
                  <a:gd name="T22" fmla="*/ 545046611 w 1182"/>
                  <a:gd name="T23" fmla="*/ 544932037 h 666"/>
                  <a:gd name="T24" fmla="*/ 545046611 w 1182"/>
                  <a:gd name="T25" fmla="*/ 544932037 h 666"/>
                  <a:gd name="T26" fmla="*/ 545046611 w 1182"/>
                  <a:gd name="T27" fmla="*/ 544932037 h 666"/>
                  <a:gd name="T28" fmla="*/ 545046611 w 1182"/>
                  <a:gd name="T29" fmla="*/ 544932037 h 666"/>
                  <a:gd name="T30" fmla="*/ 545046611 w 1182"/>
                  <a:gd name="T31" fmla="*/ 544932037 h 666"/>
                  <a:gd name="T32" fmla="*/ 545046611 w 1182"/>
                  <a:gd name="T33" fmla="*/ 544932037 h 666"/>
                  <a:gd name="T34" fmla="*/ 545046611 w 1182"/>
                  <a:gd name="T35" fmla="*/ 544932037 h 666"/>
                  <a:gd name="T36" fmla="*/ 545046611 w 1182"/>
                  <a:gd name="T37" fmla="*/ 544932037 h 666"/>
                  <a:gd name="T38" fmla="*/ 545046611 w 1182"/>
                  <a:gd name="T39" fmla="*/ 544932037 h 666"/>
                  <a:gd name="T40" fmla="*/ 545046611 w 1182"/>
                  <a:gd name="T41" fmla="*/ 544932037 h 666"/>
                  <a:gd name="T42" fmla="*/ 545046611 w 1182"/>
                  <a:gd name="T43" fmla="*/ 544932037 h 666"/>
                  <a:gd name="T44" fmla="*/ 545046611 w 1182"/>
                  <a:gd name="T45" fmla="*/ 544932037 h 666"/>
                  <a:gd name="T46" fmla="*/ 545046611 w 1182"/>
                  <a:gd name="T47" fmla="*/ 544932037 h 666"/>
                  <a:gd name="T48" fmla="*/ 545046611 w 1182"/>
                  <a:gd name="T49" fmla="*/ 544932037 h 666"/>
                  <a:gd name="T50" fmla="*/ 545046611 w 1182"/>
                  <a:gd name="T51" fmla="*/ 544932037 h 666"/>
                  <a:gd name="T52" fmla="*/ 545046611 w 1182"/>
                  <a:gd name="T53" fmla="*/ 544932037 h 666"/>
                  <a:gd name="T54" fmla="*/ 545046611 w 1182"/>
                  <a:gd name="T55" fmla="*/ 544932037 h 666"/>
                  <a:gd name="T56" fmla="*/ 545046611 w 1182"/>
                  <a:gd name="T57" fmla="*/ 544932037 h 666"/>
                  <a:gd name="T58" fmla="*/ 545046611 w 1182"/>
                  <a:gd name="T59" fmla="*/ 544932037 h 666"/>
                  <a:gd name="T60" fmla="*/ 545046611 w 1182"/>
                  <a:gd name="T61" fmla="*/ 544932037 h 666"/>
                  <a:gd name="T62" fmla="*/ 545046611 w 1182"/>
                  <a:gd name="T63" fmla="*/ 544932037 h 666"/>
                  <a:gd name="T64" fmla="*/ 545046611 w 1182"/>
                  <a:gd name="T65" fmla="*/ 544932037 h 666"/>
                  <a:gd name="T66" fmla="*/ 545046611 w 1182"/>
                  <a:gd name="T67" fmla="*/ 544932037 h 666"/>
                  <a:gd name="T68" fmla="*/ 545046611 w 1182"/>
                  <a:gd name="T69" fmla="*/ 544932037 h 666"/>
                  <a:gd name="T70" fmla="*/ 545046611 w 1182"/>
                  <a:gd name="T71" fmla="*/ 544932037 h 666"/>
                  <a:gd name="T72" fmla="*/ 545046611 w 1182"/>
                  <a:gd name="T73" fmla="*/ 544932037 h 666"/>
                  <a:gd name="T74" fmla="*/ 545046611 w 1182"/>
                  <a:gd name="T75" fmla="*/ 544932037 h 666"/>
                  <a:gd name="T76" fmla="*/ 545046611 w 1182"/>
                  <a:gd name="T77" fmla="*/ 544932037 h 666"/>
                  <a:gd name="T78" fmla="*/ 545046611 w 1182"/>
                  <a:gd name="T79" fmla="*/ 544932037 h 666"/>
                  <a:gd name="T80" fmla="*/ 545046611 w 1182"/>
                  <a:gd name="T81" fmla="*/ 544932037 h 666"/>
                  <a:gd name="T82" fmla="*/ 545046611 w 1182"/>
                  <a:gd name="T83" fmla="*/ 544932037 h 666"/>
                  <a:gd name="T84" fmla="*/ 545046611 w 1182"/>
                  <a:gd name="T85" fmla="*/ 544932037 h 666"/>
                  <a:gd name="T86" fmla="*/ 545046611 w 1182"/>
                  <a:gd name="T87" fmla="*/ 544932037 h 666"/>
                  <a:gd name="T88" fmla="*/ 545046611 w 1182"/>
                  <a:gd name="T89" fmla="*/ 544932037 h 666"/>
                  <a:gd name="T90" fmla="*/ 545046611 w 1182"/>
                  <a:gd name="T91" fmla="*/ 544932037 h 666"/>
                  <a:gd name="T92" fmla="*/ 545046611 w 1182"/>
                  <a:gd name="T93" fmla="*/ 544932037 h 666"/>
                  <a:gd name="T94" fmla="*/ 545046611 w 1182"/>
                  <a:gd name="T95" fmla="*/ 544932037 h 666"/>
                  <a:gd name="T96" fmla="*/ 545046611 w 1182"/>
                  <a:gd name="T97" fmla="*/ 544932037 h 666"/>
                  <a:gd name="T98" fmla="*/ 545046611 w 1182"/>
                  <a:gd name="T99" fmla="*/ 544932037 h 666"/>
                  <a:gd name="T100" fmla="*/ 545046611 w 1182"/>
                  <a:gd name="T101" fmla="*/ 544932037 h 666"/>
                  <a:gd name="T102" fmla="*/ 545046611 w 1182"/>
                  <a:gd name="T103" fmla="*/ 544932037 h 666"/>
                  <a:gd name="T104" fmla="*/ 545046611 w 1182"/>
                  <a:gd name="T105" fmla="*/ 544932037 h 666"/>
                  <a:gd name="T106" fmla="*/ 545046611 w 1182"/>
                  <a:gd name="T107" fmla="*/ 544932037 h 666"/>
                  <a:gd name="T108" fmla="*/ 545046611 w 1182"/>
                  <a:gd name="T109" fmla="*/ 544932037 h 666"/>
                  <a:gd name="T110" fmla="*/ 545046611 w 1182"/>
                  <a:gd name="T111" fmla="*/ 544932037 h 666"/>
                  <a:gd name="T112" fmla="*/ 545046611 w 1182"/>
                  <a:gd name="T113" fmla="*/ 544932037 h 666"/>
                  <a:gd name="T114" fmla="*/ 545046611 w 1182"/>
                  <a:gd name="T115" fmla="*/ 544932037 h 66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82"/>
                  <a:gd name="T175" fmla="*/ 0 h 666"/>
                  <a:gd name="T176" fmla="*/ 1182 w 1182"/>
                  <a:gd name="T177" fmla="*/ 666 h 66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82" h="666">
                    <a:moveTo>
                      <a:pt x="1152" y="372"/>
                    </a:moveTo>
                    <a:lnTo>
                      <a:pt x="1146" y="360"/>
                    </a:lnTo>
                    <a:lnTo>
                      <a:pt x="1122" y="360"/>
                    </a:lnTo>
                    <a:lnTo>
                      <a:pt x="1116" y="342"/>
                    </a:lnTo>
                    <a:lnTo>
                      <a:pt x="1098" y="342"/>
                    </a:lnTo>
                    <a:lnTo>
                      <a:pt x="1080" y="318"/>
                    </a:lnTo>
                    <a:lnTo>
                      <a:pt x="1080" y="330"/>
                    </a:lnTo>
                    <a:lnTo>
                      <a:pt x="1068" y="330"/>
                    </a:lnTo>
                    <a:lnTo>
                      <a:pt x="1068" y="342"/>
                    </a:lnTo>
                    <a:lnTo>
                      <a:pt x="1032" y="342"/>
                    </a:lnTo>
                    <a:lnTo>
                      <a:pt x="1020" y="330"/>
                    </a:lnTo>
                    <a:lnTo>
                      <a:pt x="990" y="318"/>
                    </a:lnTo>
                    <a:lnTo>
                      <a:pt x="1038" y="270"/>
                    </a:lnTo>
                    <a:lnTo>
                      <a:pt x="1038" y="264"/>
                    </a:lnTo>
                    <a:lnTo>
                      <a:pt x="1032" y="264"/>
                    </a:lnTo>
                    <a:lnTo>
                      <a:pt x="1032" y="258"/>
                    </a:lnTo>
                    <a:lnTo>
                      <a:pt x="1002" y="276"/>
                    </a:lnTo>
                    <a:lnTo>
                      <a:pt x="978" y="276"/>
                    </a:lnTo>
                    <a:lnTo>
                      <a:pt x="966" y="300"/>
                    </a:lnTo>
                    <a:lnTo>
                      <a:pt x="960" y="300"/>
                    </a:lnTo>
                    <a:lnTo>
                      <a:pt x="954" y="306"/>
                    </a:lnTo>
                    <a:lnTo>
                      <a:pt x="942" y="306"/>
                    </a:lnTo>
                    <a:lnTo>
                      <a:pt x="930" y="312"/>
                    </a:lnTo>
                    <a:lnTo>
                      <a:pt x="918" y="324"/>
                    </a:lnTo>
                    <a:lnTo>
                      <a:pt x="918" y="342"/>
                    </a:lnTo>
                    <a:lnTo>
                      <a:pt x="912" y="342"/>
                    </a:lnTo>
                    <a:lnTo>
                      <a:pt x="906" y="348"/>
                    </a:lnTo>
                    <a:lnTo>
                      <a:pt x="894" y="354"/>
                    </a:lnTo>
                    <a:lnTo>
                      <a:pt x="882" y="366"/>
                    </a:lnTo>
                    <a:lnTo>
                      <a:pt x="882" y="378"/>
                    </a:lnTo>
                    <a:lnTo>
                      <a:pt x="888" y="384"/>
                    </a:lnTo>
                    <a:lnTo>
                      <a:pt x="888" y="396"/>
                    </a:lnTo>
                    <a:lnTo>
                      <a:pt x="882" y="390"/>
                    </a:lnTo>
                    <a:lnTo>
                      <a:pt x="870" y="390"/>
                    </a:lnTo>
                    <a:lnTo>
                      <a:pt x="858" y="384"/>
                    </a:lnTo>
                    <a:lnTo>
                      <a:pt x="852" y="384"/>
                    </a:lnTo>
                    <a:lnTo>
                      <a:pt x="852" y="372"/>
                    </a:lnTo>
                    <a:lnTo>
                      <a:pt x="858" y="366"/>
                    </a:lnTo>
                    <a:lnTo>
                      <a:pt x="858" y="348"/>
                    </a:lnTo>
                    <a:lnTo>
                      <a:pt x="840" y="342"/>
                    </a:lnTo>
                    <a:lnTo>
                      <a:pt x="762" y="342"/>
                    </a:lnTo>
                    <a:lnTo>
                      <a:pt x="732" y="282"/>
                    </a:lnTo>
                    <a:lnTo>
                      <a:pt x="726" y="276"/>
                    </a:lnTo>
                    <a:lnTo>
                      <a:pt x="714" y="276"/>
                    </a:lnTo>
                    <a:lnTo>
                      <a:pt x="708" y="282"/>
                    </a:lnTo>
                    <a:lnTo>
                      <a:pt x="702" y="282"/>
                    </a:lnTo>
                    <a:lnTo>
                      <a:pt x="696" y="276"/>
                    </a:lnTo>
                    <a:lnTo>
                      <a:pt x="696" y="234"/>
                    </a:lnTo>
                    <a:lnTo>
                      <a:pt x="690" y="216"/>
                    </a:lnTo>
                    <a:lnTo>
                      <a:pt x="690" y="204"/>
                    </a:lnTo>
                    <a:lnTo>
                      <a:pt x="660" y="204"/>
                    </a:lnTo>
                    <a:lnTo>
                      <a:pt x="654" y="192"/>
                    </a:lnTo>
                    <a:lnTo>
                      <a:pt x="642" y="186"/>
                    </a:lnTo>
                    <a:lnTo>
                      <a:pt x="636" y="168"/>
                    </a:lnTo>
                    <a:lnTo>
                      <a:pt x="618" y="150"/>
                    </a:lnTo>
                    <a:lnTo>
                      <a:pt x="612" y="138"/>
                    </a:lnTo>
                    <a:lnTo>
                      <a:pt x="600" y="138"/>
                    </a:lnTo>
                    <a:lnTo>
                      <a:pt x="576" y="150"/>
                    </a:lnTo>
                    <a:lnTo>
                      <a:pt x="570" y="156"/>
                    </a:lnTo>
                    <a:lnTo>
                      <a:pt x="552" y="156"/>
                    </a:lnTo>
                    <a:lnTo>
                      <a:pt x="534" y="150"/>
                    </a:lnTo>
                    <a:lnTo>
                      <a:pt x="474" y="150"/>
                    </a:lnTo>
                    <a:lnTo>
                      <a:pt x="456" y="156"/>
                    </a:lnTo>
                    <a:lnTo>
                      <a:pt x="420" y="156"/>
                    </a:lnTo>
                    <a:lnTo>
                      <a:pt x="414" y="162"/>
                    </a:lnTo>
                    <a:lnTo>
                      <a:pt x="408" y="162"/>
                    </a:lnTo>
                    <a:lnTo>
                      <a:pt x="330" y="90"/>
                    </a:lnTo>
                    <a:lnTo>
                      <a:pt x="264" y="54"/>
                    </a:lnTo>
                    <a:lnTo>
                      <a:pt x="270" y="66"/>
                    </a:lnTo>
                    <a:lnTo>
                      <a:pt x="270" y="90"/>
                    </a:lnTo>
                    <a:lnTo>
                      <a:pt x="264" y="102"/>
                    </a:lnTo>
                    <a:lnTo>
                      <a:pt x="258" y="108"/>
                    </a:lnTo>
                    <a:lnTo>
                      <a:pt x="240" y="108"/>
                    </a:lnTo>
                    <a:lnTo>
                      <a:pt x="228" y="102"/>
                    </a:lnTo>
                    <a:lnTo>
                      <a:pt x="222" y="96"/>
                    </a:lnTo>
                    <a:lnTo>
                      <a:pt x="222" y="78"/>
                    </a:lnTo>
                    <a:lnTo>
                      <a:pt x="210" y="54"/>
                    </a:lnTo>
                    <a:lnTo>
                      <a:pt x="216" y="36"/>
                    </a:lnTo>
                    <a:lnTo>
                      <a:pt x="162" y="12"/>
                    </a:lnTo>
                    <a:lnTo>
                      <a:pt x="156" y="30"/>
                    </a:lnTo>
                    <a:lnTo>
                      <a:pt x="168" y="36"/>
                    </a:lnTo>
                    <a:lnTo>
                      <a:pt x="174" y="48"/>
                    </a:lnTo>
                    <a:lnTo>
                      <a:pt x="174" y="72"/>
                    </a:lnTo>
                    <a:lnTo>
                      <a:pt x="168" y="78"/>
                    </a:lnTo>
                    <a:lnTo>
                      <a:pt x="156" y="84"/>
                    </a:lnTo>
                    <a:lnTo>
                      <a:pt x="150" y="84"/>
                    </a:lnTo>
                    <a:lnTo>
                      <a:pt x="144" y="78"/>
                    </a:lnTo>
                    <a:lnTo>
                      <a:pt x="144" y="60"/>
                    </a:lnTo>
                    <a:lnTo>
                      <a:pt x="132" y="48"/>
                    </a:lnTo>
                    <a:lnTo>
                      <a:pt x="132" y="42"/>
                    </a:lnTo>
                    <a:lnTo>
                      <a:pt x="144" y="30"/>
                    </a:lnTo>
                    <a:lnTo>
                      <a:pt x="150" y="6"/>
                    </a:lnTo>
                    <a:lnTo>
                      <a:pt x="144" y="0"/>
                    </a:lnTo>
                    <a:lnTo>
                      <a:pt x="0" y="42"/>
                    </a:lnTo>
                    <a:lnTo>
                      <a:pt x="48" y="324"/>
                    </a:lnTo>
                    <a:lnTo>
                      <a:pt x="60" y="324"/>
                    </a:lnTo>
                    <a:lnTo>
                      <a:pt x="72" y="336"/>
                    </a:lnTo>
                    <a:lnTo>
                      <a:pt x="138" y="336"/>
                    </a:lnTo>
                    <a:lnTo>
                      <a:pt x="132" y="324"/>
                    </a:lnTo>
                    <a:lnTo>
                      <a:pt x="120" y="318"/>
                    </a:lnTo>
                    <a:lnTo>
                      <a:pt x="114" y="300"/>
                    </a:lnTo>
                    <a:lnTo>
                      <a:pt x="114" y="288"/>
                    </a:lnTo>
                    <a:lnTo>
                      <a:pt x="132" y="270"/>
                    </a:lnTo>
                    <a:lnTo>
                      <a:pt x="144" y="264"/>
                    </a:lnTo>
                    <a:lnTo>
                      <a:pt x="156" y="264"/>
                    </a:lnTo>
                    <a:lnTo>
                      <a:pt x="162" y="258"/>
                    </a:lnTo>
                    <a:lnTo>
                      <a:pt x="168" y="258"/>
                    </a:lnTo>
                    <a:lnTo>
                      <a:pt x="168" y="246"/>
                    </a:lnTo>
                    <a:lnTo>
                      <a:pt x="174" y="240"/>
                    </a:lnTo>
                    <a:lnTo>
                      <a:pt x="180" y="240"/>
                    </a:lnTo>
                    <a:lnTo>
                      <a:pt x="186" y="246"/>
                    </a:lnTo>
                    <a:lnTo>
                      <a:pt x="198" y="246"/>
                    </a:lnTo>
                    <a:lnTo>
                      <a:pt x="204" y="252"/>
                    </a:lnTo>
                    <a:lnTo>
                      <a:pt x="174" y="222"/>
                    </a:lnTo>
                    <a:lnTo>
                      <a:pt x="204" y="228"/>
                    </a:lnTo>
                    <a:lnTo>
                      <a:pt x="210" y="216"/>
                    </a:lnTo>
                    <a:lnTo>
                      <a:pt x="228" y="240"/>
                    </a:lnTo>
                    <a:lnTo>
                      <a:pt x="252" y="240"/>
                    </a:lnTo>
                    <a:lnTo>
                      <a:pt x="252" y="252"/>
                    </a:lnTo>
                    <a:lnTo>
                      <a:pt x="264" y="258"/>
                    </a:lnTo>
                    <a:lnTo>
                      <a:pt x="300" y="258"/>
                    </a:lnTo>
                    <a:lnTo>
                      <a:pt x="306" y="264"/>
                    </a:lnTo>
                    <a:lnTo>
                      <a:pt x="312" y="276"/>
                    </a:lnTo>
                    <a:lnTo>
                      <a:pt x="312" y="288"/>
                    </a:lnTo>
                    <a:lnTo>
                      <a:pt x="324" y="294"/>
                    </a:lnTo>
                    <a:lnTo>
                      <a:pt x="312" y="306"/>
                    </a:lnTo>
                    <a:lnTo>
                      <a:pt x="312" y="318"/>
                    </a:lnTo>
                    <a:lnTo>
                      <a:pt x="330" y="336"/>
                    </a:lnTo>
                    <a:lnTo>
                      <a:pt x="360" y="336"/>
                    </a:lnTo>
                    <a:lnTo>
                      <a:pt x="414" y="342"/>
                    </a:lnTo>
                    <a:lnTo>
                      <a:pt x="414" y="336"/>
                    </a:lnTo>
                    <a:lnTo>
                      <a:pt x="450" y="354"/>
                    </a:lnTo>
                    <a:lnTo>
                      <a:pt x="468" y="384"/>
                    </a:lnTo>
                    <a:lnTo>
                      <a:pt x="486" y="402"/>
                    </a:lnTo>
                    <a:lnTo>
                      <a:pt x="486" y="408"/>
                    </a:lnTo>
                    <a:lnTo>
                      <a:pt x="492" y="414"/>
                    </a:lnTo>
                    <a:lnTo>
                      <a:pt x="510" y="450"/>
                    </a:lnTo>
                    <a:lnTo>
                      <a:pt x="522" y="462"/>
                    </a:lnTo>
                    <a:lnTo>
                      <a:pt x="534" y="468"/>
                    </a:lnTo>
                    <a:lnTo>
                      <a:pt x="552" y="468"/>
                    </a:lnTo>
                    <a:lnTo>
                      <a:pt x="564" y="474"/>
                    </a:lnTo>
                    <a:lnTo>
                      <a:pt x="570" y="474"/>
                    </a:lnTo>
                    <a:lnTo>
                      <a:pt x="582" y="486"/>
                    </a:lnTo>
                    <a:lnTo>
                      <a:pt x="588" y="498"/>
                    </a:lnTo>
                    <a:lnTo>
                      <a:pt x="594" y="504"/>
                    </a:lnTo>
                    <a:lnTo>
                      <a:pt x="624" y="522"/>
                    </a:lnTo>
                    <a:lnTo>
                      <a:pt x="648" y="522"/>
                    </a:lnTo>
                    <a:lnTo>
                      <a:pt x="666" y="534"/>
                    </a:lnTo>
                    <a:lnTo>
                      <a:pt x="690" y="546"/>
                    </a:lnTo>
                    <a:lnTo>
                      <a:pt x="696" y="552"/>
                    </a:lnTo>
                    <a:lnTo>
                      <a:pt x="708" y="558"/>
                    </a:lnTo>
                    <a:lnTo>
                      <a:pt x="720" y="570"/>
                    </a:lnTo>
                    <a:lnTo>
                      <a:pt x="732" y="570"/>
                    </a:lnTo>
                    <a:lnTo>
                      <a:pt x="744" y="582"/>
                    </a:lnTo>
                    <a:lnTo>
                      <a:pt x="750" y="582"/>
                    </a:lnTo>
                    <a:lnTo>
                      <a:pt x="774" y="576"/>
                    </a:lnTo>
                    <a:lnTo>
                      <a:pt x="822" y="606"/>
                    </a:lnTo>
                    <a:lnTo>
                      <a:pt x="816" y="612"/>
                    </a:lnTo>
                    <a:lnTo>
                      <a:pt x="816" y="630"/>
                    </a:lnTo>
                    <a:lnTo>
                      <a:pt x="828" y="642"/>
                    </a:lnTo>
                    <a:lnTo>
                      <a:pt x="828" y="654"/>
                    </a:lnTo>
                    <a:lnTo>
                      <a:pt x="840" y="654"/>
                    </a:lnTo>
                    <a:lnTo>
                      <a:pt x="852" y="642"/>
                    </a:lnTo>
                    <a:lnTo>
                      <a:pt x="870" y="666"/>
                    </a:lnTo>
                    <a:lnTo>
                      <a:pt x="882" y="660"/>
                    </a:lnTo>
                    <a:lnTo>
                      <a:pt x="894" y="660"/>
                    </a:lnTo>
                    <a:lnTo>
                      <a:pt x="900" y="666"/>
                    </a:lnTo>
                    <a:lnTo>
                      <a:pt x="906" y="666"/>
                    </a:lnTo>
                    <a:lnTo>
                      <a:pt x="900" y="666"/>
                    </a:lnTo>
                    <a:lnTo>
                      <a:pt x="900" y="642"/>
                    </a:lnTo>
                    <a:lnTo>
                      <a:pt x="906" y="636"/>
                    </a:lnTo>
                    <a:lnTo>
                      <a:pt x="912" y="624"/>
                    </a:lnTo>
                    <a:lnTo>
                      <a:pt x="924" y="618"/>
                    </a:lnTo>
                    <a:lnTo>
                      <a:pt x="930" y="606"/>
                    </a:lnTo>
                    <a:lnTo>
                      <a:pt x="930" y="588"/>
                    </a:lnTo>
                    <a:lnTo>
                      <a:pt x="918" y="576"/>
                    </a:lnTo>
                    <a:lnTo>
                      <a:pt x="906" y="570"/>
                    </a:lnTo>
                    <a:lnTo>
                      <a:pt x="900" y="564"/>
                    </a:lnTo>
                    <a:lnTo>
                      <a:pt x="900" y="546"/>
                    </a:lnTo>
                    <a:lnTo>
                      <a:pt x="906" y="540"/>
                    </a:lnTo>
                    <a:lnTo>
                      <a:pt x="906" y="534"/>
                    </a:lnTo>
                    <a:lnTo>
                      <a:pt x="894" y="522"/>
                    </a:lnTo>
                    <a:lnTo>
                      <a:pt x="882" y="522"/>
                    </a:lnTo>
                    <a:lnTo>
                      <a:pt x="876" y="516"/>
                    </a:lnTo>
                    <a:lnTo>
                      <a:pt x="870" y="516"/>
                    </a:lnTo>
                    <a:lnTo>
                      <a:pt x="858" y="504"/>
                    </a:lnTo>
                    <a:lnTo>
                      <a:pt x="840" y="504"/>
                    </a:lnTo>
                    <a:lnTo>
                      <a:pt x="840" y="486"/>
                    </a:lnTo>
                    <a:lnTo>
                      <a:pt x="846" y="480"/>
                    </a:lnTo>
                    <a:lnTo>
                      <a:pt x="894" y="480"/>
                    </a:lnTo>
                    <a:lnTo>
                      <a:pt x="918" y="468"/>
                    </a:lnTo>
                    <a:lnTo>
                      <a:pt x="918" y="456"/>
                    </a:lnTo>
                    <a:lnTo>
                      <a:pt x="912" y="456"/>
                    </a:lnTo>
                    <a:lnTo>
                      <a:pt x="930" y="444"/>
                    </a:lnTo>
                    <a:lnTo>
                      <a:pt x="906" y="420"/>
                    </a:lnTo>
                    <a:lnTo>
                      <a:pt x="948" y="420"/>
                    </a:lnTo>
                    <a:lnTo>
                      <a:pt x="948" y="414"/>
                    </a:lnTo>
                    <a:lnTo>
                      <a:pt x="936" y="402"/>
                    </a:lnTo>
                    <a:lnTo>
                      <a:pt x="936" y="390"/>
                    </a:lnTo>
                    <a:lnTo>
                      <a:pt x="942" y="384"/>
                    </a:lnTo>
                    <a:lnTo>
                      <a:pt x="942" y="372"/>
                    </a:lnTo>
                    <a:lnTo>
                      <a:pt x="954" y="372"/>
                    </a:lnTo>
                    <a:lnTo>
                      <a:pt x="972" y="390"/>
                    </a:lnTo>
                    <a:lnTo>
                      <a:pt x="978" y="390"/>
                    </a:lnTo>
                    <a:lnTo>
                      <a:pt x="984" y="378"/>
                    </a:lnTo>
                    <a:lnTo>
                      <a:pt x="996" y="372"/>
                    </a:lnTo>
                    <a:lnTo>
                      <a:pt x="1002" y="360"/>
                    </a:lnTo>
                    <a:lnTo>
                      <a:pt x="1020" y="360"/>
                    </a:lnTo>
                    <a:lnTo>
                      <a:pt x="1032" y="366"/>
                    </a:lnTo>
                    <a:lnTo>
                      <a:pt x="1038" y="372"/>
                    </a:lnTo>
                    <a:lnTo>
                      <a:pt x="1014" y="408"/>
                    </a:lnTo>
                    <a:lnTo>
                      <a:pt x="1026" y="408"/>
                    </a:lnTo>
                    <a:lnTo>
                      <a:pt x="1032" y="414"/>
                    </a:lnTo>
                    <a:lnTo>
                      <a:pt x="1044" y="414"/>
                    </a:lnTo>
                    <a:lnTo>
                      <a:pt x="1050" y="420"/>
                    </a:lnTo>
                    <a:lnTo>
                      <a:pt x="1056" y="420"/>
                    </a:lnTo>
                    <a:lnTo>
                      <a:pt x="1068" y="414"/>
                    </a:lnTo>
                    <a:lnTo>
                      <a:pt x="1086" y="414"/>
                    </a:lnTo>
                    <a:lnTo>
                      <a:pt x="1092" y="420"/>
                    </a:lnTo>
                    <a:lnTo>
                      <a:pt x="1098" y="420"/>
                    </a:lnTo>
                    <a:lnTo>
                      <a:pt x="1104" y="426"/>
                    </a:lnTo>
                    <a:lnTo>
                      <a:pt x="1110" y="426"/>
                    </a:lnTo>
                    <a:lnTo>
                      <a:pt x="1128" y="408"/>
                    </a:lnTo>
                    <a:lnTo>
                      <a:pt x="1146" y="402"/>
                    </a:lnTo>
                    <a:lnTo>
                      <a:pt x="1146" y="396"/>
                    </a:lnTo>
                    <a:lnTo>
                      <a:pt x="1158" y="396"/>
                    </a:lnTo>
                    <a:lnTo>
                      <a:pt x="1170" y="390"/>
                    </a:lnTo>
                    <a:lnTo>
                      <a:pt x="1182" y="378"/>
                    </a:lnTo>
                    <a:lnTo>
                      <a:pt x="1182" y="366"/>
                    </a:lnTo>
                    <a:lnTo>
                      <a:pt x="1170" y="366"/>
                    </a:lnTo>
                    <a:lnTo>
                      <a:pt x="1158" y="372"/>
                    </a:lnTo>
                    <a:lnTo>
                      <a:pt x="1152" y="37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5" name="Vietnam"/>
              <p:cNvSpPr>
                <a:spLocks/>
              </p:cNvSpPr>
              <p:nvPr/>
            </p:nvSpPr>
            <p:spPr bwMode="gray">
              <a:xfrm>
                <a:off x="4464" y="2091"/>
                <a:ext cx="154" cy="302"/>
              </a:xfrm>
              <a:custGeom>
                <a:avLst/>
                <a:gdLst>
                  <a:gd name="T0" fmla="*/ 545730168 w 606"/>
                  <a:gd name="T1" fmla="*/ 543165881 h 1194"/>
                  <a:gd name="T2" fmla="*/ 545730168 w 606"/>
                  <a:gd name="T3" fmla="*/ 543165881 h 1194"/>
                  <a:gd name="T4" fmla="*/ 545730168 w 606"/>
                  <a:gd name="T5" fmla="*/ 543165881 h 1194"/>
                  <a:gd name="T6" fmla="*/ 545730168 w 606"/>
                  <a:gd name="T7" fmla="*/ 543165881 h 1194"/>
                  <a:gd name="T8" fmla="*/ 545730168 w 606"/>
                  <a:gd name="T9" fmla="*/ 543165881 h 1194"/>
                  <a:gd name="T10" fmla="*/ 545730168 w 606"/>
                  <a:gd name="T11" fmla="*/ 543165881 h 1194"/>
                  <a:gd name="T12" fmla="*/ 545730168 w 606"/>
                  <a:gd name="T13" fmla="*/ 543165881 h 1194"/>
                  <a:gd name="T14" fmla="*/ 545730168 w 606"/>
                  <a:gd name="T15" fmla="*/ 543165881 h 1194"/>
                  <a:gd name="T16" fmla="*/ 545730168 w 606"/>
                  <a:gd name="T17" fmla="*/ 543165881 h 1194"/>
                  <a:gd name="T18" fmla="*/ 545730168 w 606"/>
                  <a:gd name="T19" fmla="*/ 543165881 h 1194"/>
                  <a:gd name="T20" fmla="*/ 545730168 w 606"/>
                  <a:gd name="T21" fmla="*/ 543165881 h 1194"/>
                  <a:gd name="T22" fmla="*/ 545730168 w 606"/>
                  <a:gd name="T23" fmla="*/ 543165881 h 1194"/>
                  <a:gd name="T24" fmla="*/ 545730168 w 606"/>
                  <a:gd name="T25" fmla="*/ 543165881 h 1194"/>
                  <a:gd name="T26" fmla="*/ 545730168 w 606"/>
                  <a:gd name="T27" fmla="*/ 543165881 h 1194"/>
                  <a:gd name="T28" fmla="*/ 545730168 w 606"/>
                  <a:gd name="T29" fmla="*/ 543165881 h 1194"/>
                  <a:gd name="T30" fmla="*/ 545730168 w 606"/>
                  <a:gd name="T31" fmla="*/ 543165881 h 1194"/>
                  <a:gd name="T32" fmla="*/ 545730168 w 606"/>
                  <a:gd name="T33" fmla="*/ 543165881 h 1194"/>
                  <a:gd name="T34" fmla="*/ 545730168 w 606"/>
                  <a:gd name="T35" fmla="*/ 543165881 h 1194"/>
                  <a:gd name="T36" fmla="*/ 545730168 w 606"/>
                  <a:gd name="T37" fmla="*/ 543165881 h 1194"/>
                  <a:gd name="T38" fmla="*/ 545730168 w 606"/>
                  <a:gd name="T39" fmla="*/ 543165881 h 1194"/>
                  <a:gd name="T40" fmla="*/ 545730168 w 606"/>
                  <a:gd name="T41" fmla="*/ 543165881 h 1194"/>
                  <a:gd name="T42" fmla="*/ 545730168 w 606"/>
                  <a:gd name="T43" fmla="*/ 543165881 h 1194"/>
                  <a:gd name="T44" fmla="*/ 545730168 w 606"/>
                  <a:gd name="T45" fmla="*/ 543165881 h 1194"/>
                  <a:gd name="T46" fmla="*/ 545730168 w 606"/>
                  <a:gd name="T47" fmla="*/ 543165881 h 1194"/>
                  <a:gd name="T48" fmla="*/ 545730168 w 606"/>
                  <a:gd name="T49" fmla="*/ 543165881 h 1194"/>
                  <a:gd name="T50" fmla="*/ 545730168 w 606"/>
                  <a:gd name="T51" fmla="*/ 543165881 h 1194"/>
                  <a:gd name="T52" fmla="*/ 545730168 w 606"/>
                  <a:gd name="T53" fmla="*/ 543165881 h 1194"/>
                  <a:gd name="T54" fmla="*/ 545730168 w 606"/>
                  <a:gd name="T55" fmla="*/ 543165881 h 1194"/>
                  <a:gd name="T56" fmla="*/ 545730168 w 606"/>
                  <a:gd name="T57" fmla="*/ 543165881 h 1194"/>
                  <a:gd name="T58" fmla="*/ 545730168 w 606"/>
                  <a:gd name="T59" fmla="*/ 543165881 h 1194"/>
                  <a:gd name="T60" fmla="*/ 545730168 w 606"/>
                  <a:gd name="T61" fmla="*/ 543165881 h 1194"/>
                  <a:gd name="T62" fmla="*/ 545730168 w 606"/>
                  <a:gd name="T63" fmla="*/ 543165881 h 1194"/>
                  <a:gd name="T64" fmla="*/ 545730168 w 606"/>
                  <a:gd name="T65" fmla="*/ 543165881 h 1194"/>
                  <a:gd name="T66" fmla="*/ 545730168 w 606"/>
                  <a:gd name="T67" fmla="*/ 543165881 h 1194"/>
                  <a:gd name="T68" fmla="*/ 545730168 w 606"/>
                  <a:gd name="T69" fmla="*/ 543165881 h 1194"/>
                  <a:gd name="T70" fmla="*/ 545730168 w 606"/>
                  <a:gd name="T71" fmla="*/ 543165881 h 1194"/>
                  <a:gd name="T72" fmla="*/ 545730168 w 606"/>
                  <a:gd name="T73" fmla="*/ 543165881 h 1194"/>
                  <a:gd name="T74" fmla="*/ 545730168 w 606"/>
                  <a:gd name="T75" fmla="*/ 543165881 h 1194"/>
                  <a:gd name="T76" fmla="*/ 545730168 w 606"/>
                  <a:gd name="T77" fmla="*/ 543165881 h 1194"/>
                  <a:gd name="T78" fmla="*/ 545730168 w 606"/>
                  <a:gd name="T79" fmla="*/ 543165881 h 1194"/>
                  <a:gd name="T80" fmla="*/ 545730168 w 606"/>
                  <a:gd name="T81" fmla="*/ 543165881 h 1194"/>
                  <a:gd name="T82" fmla="*/ 545730168 w 606"/>
                  <a:gd name="T83" fmla="*/ 543165881 h 1194"/>
                  <a:gd name="T84" fmla="*/ 545730168 w 606"/>
                  <a:gd name="T85" fmla="*/ 543165881 h 1194"/>
                  <a:gd name="T86" fmla="*/ 545730168 w 606"/>
                  <a:gd name="T87" fmla="*/ 543165881 h 1194"/>
                  <a:gd name="T88" fmla="*/ 545730168 w 606"/>
                  <a:gd name="T89" fmla="*/ 543165881 h 1194"/>
                  <a:gd name="T90" fmla="*/ 545730168 w 606"/>
                  <a:gd name="T91" fmla="*/ 543165881 h 1194"/>
                  <a:gd name="T92" fmla="*/ 545730168 w 606"/>
                  <a:gd name="T93" fmla="*/ 543165881 h 1194"/>
                  <a:gd name="T94" fmla="*/ 545730168 w 606"/>
                  <a:gd name="T95" fmla="*/ 543165881 h 1194"/>
                  <a:gd name="T96" fmla="*/ 545730168 w 606"/>
                  <a:gd name="T97" fmla="*/ 543165881 h 1194"/>
                  <a:gd name="T98" fmla="*/ 545730168 w 606"/>
                  <a:gd name="T99" fmla="*/ 543165881 h 1194"/>
                  <a:gd name="T100" fmla="*/ 545730168 w 606"/>
                  <a:gd name="T101" fmla="*/ 543165881 h 1194"/>
                  <a:gd name="T102" fmla="*/ 545730168 w 606"/>
                  <a:gd name="T103" fmla="*/ 543165881 h 1194"/>
                  <a:gd name="T104" fmla="*/ 545730168 w 606"/>
                  <a:gd name="T105" fmla="*/ 543165881 h 1194"/>
                  <a:gd name="T106" fmla="*/ 545730168 w 606"/>
                  <a:gd name="T107" fmla="*/ 543165881 h 1194"/>
                  <a:gd name="T108" fmla="*/ 545730168 w 606"/>
                  <a:gd name="T109" fmla="*/ 543165881 h 1194"/>
                  <a:gd name="T110" fmla="*/ 545730168 w 606"/>
                  <a:gd name="T111" fmla="*/ 543165881 h 1194"/>
                  <a:gd name="T112" fmla="*/ 545730168 w 606"/>
                  <a:gd name="T113" fmla="*/ 543165881 h 1194"/>
                  <a:gd name="T114" fmla="*/ 545730168 w 606"/>
                  <a:gd name="T115" fmla="*/ 543165881 h 1194"/>
                  <a:gd name="T116" fmla="*/ 545730168 w 606"/>
                  <a:gd name="T117" fmla="*/ 543165881 h 1194"/>
                  <a:gd name="T118" fmla="*/ 545730168 w 606"/>
                  <a:gd name="T119" fmla="*/ 543165881 h 1194"/>
                  <a:gd name="T120" fmla="*/ 545730168 w 606"/>
                  <a:gd name="T121" fmla="*/ 543165881 h 1194"/>
                  <a:gd name="T122" fmla="*/ 545730168 w 606"/>
                  <a:gd name="T123" fmla="*/ 543165881 h 11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606"/>
                  <a:gd name="T187" fmla="*/ 0 h 1194"/>
                  <a:gd name="T188" fmla="*/ 606 w 606"/>
                  <a:gd name="T189" fmla="*/ 1194 h 11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606" h="1194">
                    <a:moveTo>
                      <a:pt x="6" y="48"/>
                    </a:moveTo>
                    <a:lnTo>
                      <a:pt x="0" y="60"/>
                    </a:lnTo>
                    <a:lnTo>
                      <a:pt x="0" y="72"/>
                    </a:lnTo>
                    <a:lnTo>
                      <a:pt x="12" y="96"/>
                    </a:lnTo>
                    <a:lnTo>
                      <a:pt x="18" y="102"/>
                    </a:lnTo>
                    <a:lnTo>
                      <a:pt x="24" y="114"/>
                    </a:lnTo>
                    <a:lnTo>
                      <a:pt x="36" y="120"/>
                    </a:lnTo>
                    <a:lnTo>
                      <a:pt x="42" y="132"/>
                    </a:lnTo>
                    <a:lnTo>
                      <a:pt x="48" y="126"/>
                    </a:lnTo>
                    <a:lnTo>
                      <a:pt x="54" y="126"/>
                    </a:lnTo>
                    <a:lnTo>
                      <a:pt x="54" y="156"/>
                    </a:lnTo>
                    <a:lnTo>
                      <a:pt x="66" y="180"/>
                    </a:lnTo>
                    <a:lnTo>
                      <a:pt x="84" y="198"/>
                    </a:lnTo>
                    <a:lnTo>
                      <a:pt x="90" y="210"/>
                    </a:lnTo>
                    <a:lnTo>
                      <a:pt x="108" y="210"/>
                    </a:lnTo>
                    <a:lnTo>
                      <a:pt x="108" y="216"/>
                    </a:lnTo>
                    <a:lnTo>
                      <a:pt x="120" y="228"/>
                    </a:lnTo>
                    <a:lnTo>
                      <a:pt x="126" y="222"/>
                    </a:lnTo>
                    <a:lnTo>
                      <a:pt x="132" y="210"/>
                    </a:lnTo>
                    <a:lnTo>
                      <a:pt x="132" y="204"/>
                    </a:lnTo>
                    <a:lnTo>
                      <a:pt x="138" y="192"/>
                    </a:lnTo>
                    <a:lnTo>
                      <a:pt x="150" y="192"/>
                    </a:lnTo>
                    <a:lnTo>
                      <a:pt x="162" y="198"/>
                    </a:lnTo>
                    <a:lnTo>
                      <a:pt x="186" y="222"/>
                    </a:lnTo>
                    <a:lnTo>
                      <a:pt x="180" y="222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98" y="246"/>
                    </a:lnTo>
                    <a:lnTo>
                      <a:pt x="216" y="252"/>
                    </a:lnTo>
                    <a:lnTo>
                      <a:pt x="228" y="258"/>
                    </a:lnTo>
                    <a:lnTo>
                      <a:pt x="228" y="270"/>
                    </a:lnTo>
                    <a:lnTo>
                      <a:pt x="222" y="282"/>
                    </a:lnTo>
                    <a:lnTo>
                      <a:pt x="210" y="288"/>
                    </a:lnTo>
                    <a:lnTo>
                      <a:pt x="204" y="300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74" y="300"/>
                    </a:lnTo>
                    <a:lnTo>
                      <a:pt x="150" y="300"/>
                    </a:lnTo>
                    <a:lnTo>
                      <a:pt x="156" y="306"/>
                    </a:lnTo>
                    <a:lnTo>
                      <a:pt x="156" y="324"/>
                    </a:lnTo>
                    <a:lnTo>
                      <a:pt x="168" y="330"/>
                    </a:lnTo>
                    <a:lnTo>
                      <a:pt x="174" y="336"/>
                    </a:lnTo>
                    <a:lnTo>
                      <a:pt x="210" y="354"/>
                    </a:lnTo>
                    <a:lnTo>
                      <a:pt x="222" y="366"/>
                    </a:lnTo>
                    <a:lnTo>
                      <a:pt x="234" y="372"/>
                    </a:lnTo>
                    <a:lnTo>
                      <a:pt x="240" y="378"/>
                    </a:lnTo>
                    <a:lnTo>
                      <a:pt x="252" y="378"/>
                    </a:lnTo>
                    <a:lnTo>
                      <a:pt x="252" y="408"/>
                    </a:lnTo>
                    <a:lnTo>
                      <a:pt x="258" y="414"/>
                    </a:lnTo>
                    <a:lnTo>
                      <a:pt x="270" y="414"/>
                    </a:lnTo>
                    <a:lnTo>
                      <a:pt x="282" y="420"/>
                    </a:lnTo>
                    <a:lnTo>
                      <a:pt x="288" y="426"/>
                    </a:lnTo>
                    <a:lnTo>
                      <a:pt x="294" y="426"/>
                    </a:lnTo>
                    <a:lnTo>
                      <a:pt x="294" y="450"/>
                    </a:lnTo>
                    <a:lnTo>
                      <a:pt x="306" y="474"/>
                    </a:lnTo>
                    <a:lnTo>
                      <a:pt x="324" y="486"/>
                    </a:lnTo>
                    <a:lnTo>
                      <a:pt x="342" y="504"/>
                    </a:lnTo>
                    <a:lnTo>
                      <a:pt x="348" y="522"/>
                    </a:lnTo>
                    <a:lnTo>
                      <a:pt x="366" y="522"/>
                    </a:lnTo>
                    <a:lnTo>
                      <a:pt x="366" y="528"/>
                    </a:lnTo>
                    <a:lnTo>
                      <a:pt x="372" y="534"/>
                    </a:lnTo>
                    <a:lnTo>
                      <a:pt x="384" y="558"/>
                    </a:lnTo>
                    <a:lnTo>
                      <a:pt x="396" y="570"/>
                    </a:lnTo>
                    <a:lnTo>
                      <a:pt x="408" y="570"/>
                    </a:lnTo>
                    <a:lnTo>
                      <a:pt x="414" y="576"/>
                    </a:lnTo>
                    <a:lnTo>
                      <a:pt x="426" y="582"/>
                    </a:lnTo>
                    <a:lnTo>
                      <a:pt x="432" y="588"/>
                    </a:lnTo>
                    <a:lnTo>
                      <a:pt x="432" y="600"/>
                    </a:lnTo>
                    <a:lnTo>
                      <a:pt x="426" y="606"/>
                    </a:lnTo>
                    <a:lnTo>
                      <a:pt x="420" y="606"/>
                    </a:lnTo>
                    <a:lnTo>
                      <a:pt x="414" y="612"/>
                    </a:lnTo>
                    <a:lnTo>
                      <a:pt x="408" y="612"/>
                    </a:lnTo>
                    <a:lnTo>
                      <a:pt x="432" y="636"/>
                    </a:lnTo>
                    <a:lnTo>
                      <a:pt x="456" y="648"/>
                    </a:lnTo>
                    <a:lnTo>
                      <a:pt x="462" y="654"/>
                    </a:lnTo>
                    <a:lnTo>
                      <a:pt x="468" y="654"/>
                    </a:lnTo>
                    <a:lnTo>
                      <a:pt x="450" y="690"/>
                    </a:lnTo>
                    <a:lnTo>
                      <a:pt x="456" y="690"/>
                    </a:lnTo>
                    <a:lnTo>
                      <a:pt x="468" y="702"/>
                    </a:lnTo>
                    <a:lnTo>
                      <a:pt x="468" y="708"/>
                    </a:lnTo>
                    <a:lnTo>
                      <a:pt x="456" y="720"/>
                    </a:lnTo>
                    <a:lnTo>
                      <a:pt x="450" y="720"/>
                    </a:lnTo>
                    <a:lnTo>
                      <a:pt x="450" y="762"/>
                    </a:lnTo>
                    <a:lnTo>
                      <a:pt x="456" y="762"/>
                    </a:lnTo>
                    <a:lnTo>
                      <a:pt x="468" y="774"/>
                    </a:lnTo>
                    <a:lnTo>
                      <a:pt x="480" y="798"/>
                    </a:lnTo>
                    <a:lnTo>
                      <a:pt x="480" y="804"/>
                    </a:lnTo>
                    <a:lnTo>
                      <a:pt x="468" y="816"/>
                    </a:lnTo>
                    <a:lnTo>
                      <a:pt x="462" y="816"/>
                    </a:lnTo>
                    <a:lnTo>
                      <a:pt x="462" y="828"/>
                    </a:lnTo>
                    <a:lnTo>
                      <a:pt x="468" y="834"/>
                    </a:lnTo>
                    <a:lnTo>
                      <a:pt x="468" y="864"/>
                    </a:lnTo>
                    <a:lnTo>
                      <a:pt x="474" y="870"/>
                    </a:lnTo>
                    <a:lnTo>
                      <a:pt x="474" y="900"/>
                    </a:lnTo>
                    <a:lnTo>
                      <a:pt x="462" y="894"/>
                    </a:lnTo>
                    <a:lnTo>
                      <a:pt x="444" y="894"/>
                    </a:lnTo>
                    <a:lnTo>
                      <a:pt x="438" y="900"/>
                    </a:lnTo>
                    <a:lnTo>
                      <a:pt x="438" y="918"/>
                    </a:lnTo>
                    <a:lnTo>
                      <a:pt x="408" y="918"/>
                    </a:lnTo>
                    <a:lnTo>
                      <a:pt x="408" y="942"/>
                    </a:lnTo>
                    <a:lnTo>
                      <a:pt x="366" y="942"/>
                    </a:lnTo>
                    <a:lnTo>
                      <a:pt x="366" y="966"/>
                    </a:lnTo>
                    <a:lnTo>
                      <a:pt x="378" y="990"/>
                    </a:lnTo>
                    <a:lnTo>
                      <a:pt x="396" y="1008"/>
                    </a:lnTo>
                    <a:lnTo>
                      <a:pt x="396" y="1020"/>
                    </a:lnTo>
                    <a:lnTo>
                      <a:pt x="390" y="1014"/>
                    </a:lnTo>
                    <a:lnTo>
                      <a:pt x="378" y="1008"/>
                    </a:lnTo>
                    <a:lnTo>
                      <a:pt x="372" y="1002"/>
                    </a:lnTo>
                    <a:lnTo>
                      <a:pt x="360" y="996"/>
                    </a:lnTo>
                    <a:lnTo>
                      <a:pt x="348" y="996"/>
                    </a:lnTo>
                    <a:lnTo>
                      <a:pt x="342" y="1002"/>
                    </a:lnTo>
                    <a:lnTo>
                      <a:pt x="342" y="1008"/>
                    </a:lnTo>
                    <a:lnTo>
                      <a:pt x="306" y="1008"/>
                    </a:lnTo>
                    <a:lnTo>
                      <a:pt x="312" y="1014"/>
                    </a:lnTo>
                    <a:lnTo>
                      <a:pt x="318" y="1014"/>
                    </a:lnTo>
                    <a:lnTo>
                      <a:pt x="324" y="1020"/>
                    </a:lnTo>
                    <a:lnTo>
                      <a:pt x="324" y="1026"/>
                    </a:lnTo>
                    <a:lnTo>
                      <a:pt x="312" y="1032"/>
                    </a:lnTo>
                    <a:lnTo>
                      <a:pt x="294" y="1032"/>
                    </a:lnTo>
                    <a:lnTo>
                      <a:pt x="276" y="1038"/>
                    </a:lnTo>
                    <a:lnTo>
                      <a:pt x="270" y="1050"/>
                    </a:lnTo>
                    <a:lnTo>
                      <a:pt x="270" y="1056"/>
                    </a:lnTo>
                    <a:lnTo>
                      <a:pt x="288" y="1074"/>
                    </a:lnTo>
                    <a:lnTo>
                      <a:pt x="300" y="1080"/>
                    </a:lnTo>
                    <a:lnTo>
                      <a:pt x="306" y="1086"/>
                    </a:lnTo>
                    <a:lnTo>
                      <a:pt x="312" y="1086"/>
                    </a:lnTo>
                    <a:lnTo>
                      <a:pt x="294" y="1104"/>
                    </a:lnTo>
                    <a:lnTo>
                      <a:pt x="294" y="1110"/>
                    </a:lnTo>
                    <a:lnTo>
                      <a:pt x="300" y="1116"/>
                    </a:lnTo>
                    <a:lnTo>
                      <a:pt x="300" y="1128"/>
                    </a:lnTo>
                    <a:lnTo>
                      <a:pt x="306" y="1140"/>
                    </a:lnTo>
                    <a:lnTo>
                      <a:pt x="306" y="1152"/>
                    </a:lnTo>
                    <a:lnTo>
                      <a:pt x="312" y="1158"/>
                    </a:lnTo>
                    <a:lnTo>
                      <a:pt x="294" y="1176"/>
                    </a:lnTo>
                    <a:lnTo>
                      <a:pt x="294" y="1188"/>
                    </a:lnTo>
                    <a:lnTo>
                      <a:pt x="306" y="1194"/>
                    </a:lnTo>
                    <a:lnTo>
                      <a:pt x="318" y="1194"/>
                    </a:lnTo>
                    <a:lnTo>
                      <a:pt x="330" y="1188"/>
                    </a:lnTo>
                    <a:lnTo>
                      <a:pt x="354" y="1164"/>
                    </a:lnTo>
                    <a:lnTo>
                      <a:pt x="366" y="1158"/>
                    </a:lnTo>
                    <a:lnTo>
                      <a:pt x="378" y="1158"/>
                    </a:lnTo>
                    <a:lnTo>
                      <a:pt x="384" y="1134"/>
                    </a:lnTo>
                    <a:lnTo>
                      <a:pt x="384" y="1110"/>
                    </a:lnTo>
                    <a:lnTo>
                      <a:pt x="396" y="1110"/>
                    </a:lnTo>
                    <a:lnTo>
                      <a:pt x="402" y="1116"/>
                    </a:lnTo>
                    <a:lnTo>
                      <a:pt x="414" y="1116"/>
                    </a:lnTo>
                    <a:lnTo>
                      <a:pt x="426" y="1104"/>
                    </a:lnTo>
                    <a:lnTo>
                      <a:pt x="426" y="1092"/>
                    </a:lnTo>
                    <a:lnTo>
                      <a:pt x="420" y="1086"/>
                    </a:lnTo>
                    <a:lnTo>
                      <a:pt x="414" y="1074"/>
                    </a:lnTo>
                    <a:lnTo>
                      <a:pt x="408" y="1068"/>
                    </a:lnTo>
                    <a:lnTo>
                      <a:pt x="408" y="1062"/>
                    </a:lnTo>
                    <a:lnTo>
                      <a:pt x="414" y="1056"/>
                    </a:lnTo>
                    <a:lnTo>
                      <a:pt x="426" y="1056"/>
                    </a:lnTo>
                    <a:lnTo>
                      <a:pt x="438" y="1050"/>
                    </a:lnTo>
                    <a:lnTo>
                      <a:pt x="444" y="1044"/>
                    </a:lnTo>
                    <a:lnTo>
                      <a:pt x="450" y="1044"/>
                    </a:lnTo>
                    <a:lnTo>
                      <a:pt x="456" y="1050"/>
                    </a:lnTo>
                    <a:lnTo>
                      <a:pt x="468" y="1050"/>
                    </a:lnTo>
                    <a:lnTo>
                      <a:pt x="480" y="1044"/>
                    </a:lnTo>
                    <a:lnTo>
                      <a:pt x="498" y="1038"/>
                    </a:lnTo>
                    <a:lnTo>
                      <a:pt x="546" y="1014"/>
                    </a:lnTo>
                    <a:lnTo>
                      <a:pt x="582" y="978"/>
                    </a:lnTo>
                    <a:lnTo>
                      <a:pt x="588" y="960"/>
                    </a:lnTo>
                    <a:lnTo>
                      <a:pt x="594" y="936"/>
                    </a:lnTo>
                    <a:lnTo>
                      <a:pt x="606" y="876"/>
                    </a:lnTo>
                    <a:lnTo>
                      <a:pt x="606" y="846"/>
                    </a:lnTo>
                    <a:lnTo>
                      <a:pt x="600" y="834"/>
                    </a:lnTo>
                    <a:lnTo>
                      <a:pt x="576" y="810"/>
                    </a:lnTo>
                    <a:lnTo>
                      <a:pt x="594" y="804"/>
                    </a:lnTo>
                    <a:lnTo>
                      <a:pt x="594" y="774"/>
                    </a:lnTo>
                    <a:lnTo>
                      <a:pt x="588" y="756"/>
                    </a:lnTo>
                    <a:lnTo>
                      <a:pt x="588" y="744"/>
                    </a:lnTo>
                    <a:lnTo>
                      <a:pt x="570" y="708"/>
                    </a:lnTo>
                    <a:lnTo>
                      <a:pt x="564" y="690"/>
                    </a:lnTo>
                    <a:lnTo>
                      <a:pt x="558" y="684"/>
                    </a:lnTo>
                    <a:lnTo>
                      <a:pt x="552" y="672"/>
                    </a:lnTo>
                    <a:lnTo>
                      <a:pt x="558" y="666"/>
                    </a:lnTo>
                    <a:lnTo>
                      <a:pt x="558" y="642"/>
                    </a:lnTo>
                    <a:lnTo>
                      <a:pt x="522" y="606"/>
                    </a:lnTo>
                    <a:lnTo>
                      <a:pt x="486" y="576"/>
                    </a:lnTo>
                    <a:lnTo>
                      <a:pt x="456" y="552"/>
                    </a:lnTo>
                    <a:lnTo>
                      <a:pt x="432" y="534"/>
                    </a:lnTo>
                    <a:lnTo>
                      <a:pt x="420" y="528"/>
                    </a:lnTo>
                    <a:lnTo>
                      <a:pt x="402" y="516"/>
                    </a:lnTo>
                    <a:lnTo>
                      <a:pt x="390" y="510"/>
                    </a:lnTo>
                    <a:lnTo>
                      <a:pt x="384" y="504"/>
                    </a:lnTo>
                    <a:lnTo>
                      <a:pt x="384" y="468"/>
                    </a:lnTo>
                    <a:lnTo>
                      <a:pt x="336" y="420"/>
                    </a:lnTo>
                    <a:lnTo>
                      <a:pt x="306" y="384"/>
                    </a:lnTo>
                    <a:lnTo>
                      <a:pt x="288" y="354"/>
                    </a:lnTo>
                    <a:lnTo>
                      <a:pt x="282" y="336"/>
                    </a:lnTo>
                    <a:lnTo>
                      <a:pt x="282" y="318"/>
                    </a:lnTo>
                    <a:lnTo>
                      <a:pt x="276" y="306"/>
                    </a:lnTo>
                    <a:lnTo>
                      <a:pt x="276" y="282"/>
                    </a:lnTo>
                    <a:lnTo>
                      <a:pt x="282" y="276"/>
                    </a:lnTo>
                    <a:lnTo>
                      <a:pt x="294" y="252"/>
                    </a:lnTo>
                    <a:lnTo>
                      <a:pt x="294" y="240"/>
                    </a:lnTo>
                    <a:lnTo>
                      <a:pt x="300" y="240"/>
                    </a:lnTo>
                    <a:lnTo>
                      <a:pt x="312" y="228"/>
                    </a:lnTo>
                    <a:lnTo>
                      <a:pt x="324" y="222"/>
                    </a:lnTo>
                    <a:lnTo>
                      <a:pt x="336" y="210"/>
                    </a:lnTo>
                    <a:lnTo>
                      <a:pt x="336" y="204"/>
                    </a:lnTo>
                    <a:lnTo>
                      <a:pt x="342" y="198"/>
                    </a:lnTo>
                    <a:lnTo>
                      <a:pt x="372" y="198"/>
                    </a:lnTo>
                    <a:lnTo>
                      <a:pt x="384" y="186"/>
                    </a:lnTo>
                    <a:lnTo>
                      <a:pt x="390" y="174"/>
                    </a:lnTo>
                    <a:lnTo>
                      <a:pt x="390" y="156"/>
                    </a:lnTo>
                    <a:lnTo>
                      <a:pt x="396" y="144"/>
                    </a:lnTo>
                    <a:lnTo>
                      <a:pt x="390" y="144"/>
                    </a:lnTo>
                    <a:lnTo>
                      <a:pt x="384" y="138"/>
                    </a:lnTo>
                    <a:lnTo>
                      <a:pt x="354" y="138"/>
                    </a:lnTo>
                    <a:lnTo>
                      <a:pt x="342" y="132"/>
                    </a:lnTo>
                    <a:lnTo>
                      <a:pt x="336" y="120"/>
                    </a:lnTo>
                    <a:lnTo>
                      <a:pt x="330" y="114"/>
                    </a:lnTo>
                    <a:lnTo>
                      <a:pt x="312" y="114"/>
                    </a:lnTo>
                    <a:lnTo>
                      <a:pt x="312" y="96"/>
                    </a:lnTo>
                    <a:lnTo>
                      <a:pt x="300" y="90"/>
                    </a:lnTo>
                    <a:lnTo>
                      <a:pt x="294" y="72"/>
                    </a:lnTo>
                    <a:lnTo>
                      <a:pt x="312" y="54"/>
                    </a:lnTo>
                    <a:lnTo>
                      <a:pt x="312" y="48"/>
                    </a:lnTo>
                    <a:lnTo>
                      <a:pt x="306" y="42"/>
                    </a:lnTo>
                    <a:lnTo>
                      <a:pt x="276" y="42"/>
                    </a:lnTo>
                    <a:lnTo>
                      <a:pt x="264" y="30"/>
                    </a:lnTo>
                    <a:lnTo>
                      <a:pt x="234" y="36"/>
                    </a:lnTo>
                    <a:lnTo>
                      <a:pt x="204" y="0"/>
                    </a:lnTo>
                    <a:lnTo>
                      <a:pt x="198" y="0"/>
                    </a:lnTo>
                    <a:lnTo>
                      <a:pt x="192" y="6"/>
                    </a:lnTo>
                    <a:lnTo>
                      <a:pt x="180" y="12"/>
                    </a:lnTo>
                    <a:lnTo>
                      <a:pt x="174" y="18"/>
                    </a:lnTo>
                    <a:lnTo>
                      <a:pt x="174" y="30"/>
                    </a:lnTo>
                    <a:lnTo>
                      <a:pt x="168" y="42"/>
                    </a:lnTo>
                    <a:lnTo>
                      <a:pt x="168" y="48"/>
                    </a:lnTo>
                    <a:lnTo>
                      <a:pt x="150" y="48"/>
                    </a:lnTo>
                    <a:lnTo>
                      <a:pt x="144" y="54"/>
                    </a:lnTo>
                    <a:lnTo>
                      <a:pt x="138" y="48"/>
                    </a:lnTo>
                    <a:lnTo>
                      <a:pt x="120" y="48"/>
                    </a:lnTo>
                    <a:lnTo>
                      <a:pt x="132" y="60"/>
                    </a:lnTo>
                    <a:lnTo>
                      <a:pt x="132" y="72"/>
                    </a:lnTo>
                    <a:lnTo>
                      <a:pt x="114" y="72"/>
                    </a:lnTo>
                    <a:lnTo>
                      <a:pt x="108" y="66"/>
                    </a:lnTo>
                    <a:lnTo>
                      <a:pt x="96" y="48"/>
                    </a:lnTo>
                    <a:lnTo>
                      <a:pt x="90" y="48"/>
                    </a:lnTo>
                    <a:lnTo>
                      <a:pt x="90" y="66"/>
                    </a:lnTo>
                    <a:lnTo>
                      <a:pt x="72" y="48"/>
                    </a:lnTo>
                    <a:lnTo>
                      <a:pt x="66" y="54"/>
                    </a:lnTo>
                    <a:lnTo>
                      <a:pt x="60" y="66"/>
                    </a:lnTo>
                    <a:lnTo>
                      <a:pt x="54" y="72"/>
                    </a:lnTo>
                    <a:lnTo>
                      <a:pt x="42" y="72"/>
                    </a:lnTo>
                    <a:lnTo>
                      <a:pt x="18" y="48"/>
                    </a:lnTo>
                    <a:lnTo>
                      <a:pt x="6" y="4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6" name="Venezuela"/>
              <p:cNvSpPr>
                <a:spLocks noEditPoints="1"/>
              </p:cNvSpPr>
              <p:nvPr/>
            </p:nvSpPr>
            <p:spPr bwMode="gray">
              <a:xfrm>
                <a:off x="1336" y="2320"/>
                <a:ext cx="242" cy="236"/>
              </a:xfrm>
              <a:custGeom>
                <a:avLst/>
                <a:gdLst>
                  <a:gd name="T0" fmla="*/ 544749521 w 954"/>
                  <a:gd name="T1" fmla="*/ 544952839 h 930"/>
                  <a:gd name="T2" fmla="*/ 544749521 w 954"/>
                  <a:gd name="T3" fmla="*/ 544952839 h 930"/>
                  <a:gd name="T4" fmla="*/ 544749521 w 954"/>
                  <a:gd name="T5" fmla="*/ 544952839 h 930"/>
                  <a:gd name="T6" fmla="*/ 544749521 w 954"/>
                  <a:gd name="T7" fmla="*/ 544952839 h 930"/>
                  <a:gd name="T8" fmla="*/ 544749521 w 954"/>
                  <a:gd name="T9" fmla="*/ 544952839 h 930"/>
                  <a:gd name="T10" fmla="*/ 544749521 w 954"/>
                  <a:gd name="T11" fmla="*/ 544952839 h 930"/>
                  <a:gd name="T12" fmla="*/ 544749521 w 954"/>
                  <a:gd name="T13" fmla="*/ 544952839 h 930"/>
                  <a:gd name="T14" fmla="*/ 544749521 w 954"/>
                  <a:gd name="T15" fmla="*/ 544952839 h 930"/>
                  <a:gd name="T16" fmla="*/ 544749521 w 954"/>
                  <a:gd name="T17" fmla="*/ 544952839 h 930"/>
                  <a:gd name="T18" fmla="*/ 544749521 w 954"/>
                  <a:gd name="T19" fmla="*/ 544952839 h 930"/>
                  <a:gd name="T20" fmla="*/ 544749521 w 954"/>
                  <a:gd name="T21" fmla="*/ 544952839 h 930"/>
                  <a:gd name="T22" fmla="*/ 544749521 w 954"/>
                  <a:gd name="T23" fmla="*/ 544952839 h 930"/>
                  <a:gd name="T24" fmla="*/ 544749521 w 954"/>
                  <a:gd name="T25" fmla="*/ 544952839 h 930"/>
                  <a:gd name="T26" fmla="*/ 544749521 w 954"/>
                  <a:gd name="T27" fmla="*/ 544952839 h 930"/>
                  <a:gd name="T28" fmla="*/ 544749521 w 954"/>
                  <a:gd name="T29" fmla="*/ 544952839 h 930"/>
                  <a:gd name="T30" fmla="*/ 544749521 w 954"/>
                  <a:gd name="T31" fmla="*/ 544952839 h 930"/>
                  <a:gd name="T32" fmla="*/ 544749521 w 954"/>
                  <a:gd name="T33" fmla="*/ 544952839 h 930"/>
                  <a:gd name="T34" fmla="*/ 544749521 w 954"/>
                  <a:gd name="T35" fmla="*/ 544952839 h 930"/>
                  <a:gd name="T36" fmla="*/ 544749521 w 954"/>
                  <a:gd name="T37" fmla="*/ 544952839 h 930"/>
                  <a:gd name="T38" fmla="*/ 544749521 w 954"/>
                  <a:gd name="T39" fmla="*/ 544952839 h 930"/>
                  <a:gd name="T40" fmla="*/ 544749521 w 954"/>
                  <a:gd name="T41" fmla="*/ 544952839 h 930"/>
                  <a:gd name="T42" fmla="*/ 544749521 w 954"/>
                  <a:gd name="T43" fmla="*/ 544952839 h 930"/>
                  <a:gd name="T44" fmla="*/ 544749521 w 954"/>
                  <a:gd name="T45" fmla="*/ 544952839 h 930"/>
                  <a:gd name="T46" fmla="*/ 544749521 w 954"/>
                  <a:gd name="T47" fmla="*/ 544952839 h 930"/>
                  <a:gd name="T48" fmla="*/ 544749521 w 954"/>
                  <a:gd name="T49" fmla="*/ 544952839 h 930"/>
                  <a:gd name="T50" fmla="*/ 0 w 954"/>
                  <a:gd name="T51" fmla="*/ 544952839 h 930"/>
                  <a:gd name="T52" fmla="*/ 544749521 w 954"/>
                  <a:gd name="T53" fmla="*/ 544952839 h 930"/>
                  <a:gd name="T54" fmla="*/ 544749521 w 954"/>
                  <a:gd name="T55" fmla="*/ 544952839 h 930"/>
                  <a:gd name="T56" fmla="*/ 544749521 w 954"/>
                  <a:gd name="T57" fmla="*/ 544952839 h 930"/>
                  <a:gd name="T58" fmla="*/ 544749521 w 954"/>
                  <a:gd name="T59" fmla="*/ 544952839 h 930"/>
                  <a:gd name="T60" fmla="*/ 544749521 w 954"/>
                  <a:gd name="T61" fmla="*/ 544952839 h 930"/>
                  <a:gd name="T62" fmla="*/ 544749521 w 954"/>
                  <a:gd name="T63" fmla="*/ 544952839 h 930"/>
                  <a:gd name="T64" fmla="*/ 544749521 w 954"/>
                  <a:gd name="T65" fmla="*/ 544952839 h 930"/>
                  <a:gd name="T66" fmla="*/ 544749521 w 954"/>
                  <a:gd name="T67" fmla="*/ 544952839 h 930"/>
                  <a:gd name="T68" fmla="*/ 544749521 w 954"/>
                  <a:gd name="T69" fmla="*/ 544952839 h 930"/>
                  <a:gd name="T70" fmla="*/ 544749521 w 954"/>
                  <a:gd name="T71" fmla="*/ 544952839 h 930"/>
                  <a:gd name="T72" fmla="*/ 544749521 w 954"/>
                  <a:gd name="T73" fmla="*/ 544952839 h 930"/>
                  <a:gd name="T74" fmla="*/ 544749521 w 954"/>
                  <a:gd name="T75" fmla="*/ 544952839 h 930"/>
                  <a:gd name="T76" fmla="*/ 544749521 w 954"/>
                  <a:gd name="T77" fmla="*/ 544952839 h 930"/>
                  <a:gd name="T78" fmla="*/ 544749521 w 954"/>
                  <a:gd name="T79" fmla="*/ 544952839 h 930"/>
                  <a:gd name="T80" fmla="*/ 544749521 w 954"/>
                  <a:gd name="T81" fmla="*/ 544952839 h 930"/>
                  <a:gd name="T82" fmla="*/ 544749521 w 954"/>
                  <a:gd name="T83" fmla="*/ 544952839 h 930"/>
                  <a:gd name="T84" fmla="*/ 544749521 w 954"/>
                  <a:gd name="T85" fmla="*/ 544952839 h 930"/>
                  <a:gd name="T86" fmla="*/ 544749521 w 954"/>
                  <a:gd name="T87" fmla="*/ 544952839 h 930"/>
                  <a:gd name="T88" fmla="*/ 544749521 w 954"/>
                  <a:gd name="T89" fmla="*/ 544952839 h 930"/>
                  <a:gd name="T90" fmla="*/ 544749521 w 954"/>
                  <a:gd name="T91" fmla="*/ 544952839 h 930"/>
                  <a:gd name="T92" fmla="*/ 544749521 w 954"/>
                  <a:gd name="T93" fmla="*/ 544952839 h 930"/>
                  <a:gd name="T94" fmla="*/ 544749521 w 954"/>
                  <a:gd name="T95" fmla="*/ 544952839 h 930"/>
                  <a:gd name="T96" fmla="*/ 544749521 w 954"/>
                  <a:gd name="T97" fmla="*/ 544952839 h 930"/>
                  <a:gd name="T98" fmla="*/ 544749521 w 954"/>
                  <a:gd name="T99" fmla="*/ 544952839 h 930"/>
                  <a:gd name="T100" fmla="*/ 544749521 w 954"/>
                  <a:gd name="T101" fmla="*/ 544952839 h 930"/>
                  <a:gd name="T102" fmla="*/ 544749521 w 954"/>
                  <a:gd name="T103" fmla="*/ 544952839 h 930"/>
                  <a:gd name="T104" fmla="*/ 544749521 w 954"/>
                  <a:gd name="T105" fmla="*/ 544952839 h 930"/>
                  <a:gd name="T106" fmla="*/ 544749521 w 954"/>
                  <a:gd name="T107" fmla="*/ 544952839 h 930"/>
                  <a:gd name="T108" fmla="*/ 544749521 w 954"/>
                  <a:gd name="T109" fmla="*/ 544952839 h 930"/>
                  <a:gd name="T110" fmla="*/ 544749521 w 954"/>
                  <a:gd name="T111" fmla="*/ 544952839 h 930"/>
                  <a:gd name="T112" fmla="*/ 544749521 w 954"/>
                  <a:gd name="T113" fmla="*/ 544952839 h 930"/>
                  <a:gd name="T114" fmla="*/ 544749521 w 954"/>
                  <a:gd name="T115" fmla="*/ 544952839 h 930"/>
                  <a:gd name="T116" fmla="*/ 544749521 w 954"/>
                  <a:gd name="T117" fmla="*/ 544952839 h 930"/>
                  <a:gd name="T118" fmla="*/ 544749521 w 954"/>
                  <a:gd name="T119" fmla="*/ 544952839 h 93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54"/>
                  <a:gd name="T181" fmla="*/ 0 h 930"/>
                  <a:gd name="T182" fmla="*/ 954 w 954"/>
                  <a:gd name="T183" fmla="*/ 930 h 93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54" h="930">
                    <a:moveTo>
                      <a:pt x="264" y="42"/>
                    </a:moveTo>
                    <a:lnTo>
                      <a:pt x="264" y="12"/>
                    </a:lnTo>
                    <a:lnTo>
                      <a:pt x="252" y="0"/>
                    </a:lnTo>
                    <a:lnTo>
                      <a:pt x="234" y="0"/>
                    </a:lnTo>
                    <a:lnTo>
                      <a:pt x="228" y="6"/>
                    </a:lnTo>
                    <a:lnTo>
                      <a:pt x="228" y="18"/>
                    </a:lnTo>
                    <a:lnTo>
                      <a:pt x="234" y="24"/>
                    </a:lnTo>
                    <a:lnTo>
                      <a:pt x="234" y="36"/>
                    </a:lnTo>
                    <a:lnTo>
                      <a:pt x="240" y="42"/>
                    </a:lnTo>
                    <a:lnTo>
                      <a:pt x="264" y="42"/>
                    </a:lnTo>
                    <a:close/>
                    <a:moveTo>
                      <a:pt x="936" y="276"/>
                    </a:moveTo>
                    <a:lnTo>
                      <a:pt x="930" y="276"/>
                    </a:lnTo>
                    <a:lnTo>
                      <a:pt x="924" y="282"/>
                    </a:lnTo>
                    <a:lnTo>
                      <a:pt x="912" y="288"/>
                    </a:lnTo>
                    <a:lnTo>
                      <a:pt x="906" y="294"/>
                    </a:lnTo>
                    <a:lnTo>
                      <a:pt x="900" y="288"/>
                    </a:lnTo>
                    <a:lnTo>
                      <a:pt x="888" y="288"/>
                    </a:lnTo>
                    <a:lnTo>
                      <a:pt x="882" y="282"/>
                    </a:lnTo>
                    <a:lnTo>
                      <a:pt x="876" y="282"/>
                    </a:lnTo>
                    <a:lnTo>
                      <a:pt x="852" y="306"/>
                    </a:lnTo>
                    <a:lnTo>
                      <a:pt x="822" y="282"/>
                    </a:lnTo>
                    <a:lnTo>
                      <a:pt x="846" y="282"/>
                    </a:lnTo>
                    <a:lnTo>
                      <a:pt x="858" y="276"/>
                    </a:lnTo>
                    <a:lnTo>
                      <a:pt x="864" y="276"/>
                    </a:lnTo>
                    <a:lnTo>
                      <a:pt x="870" y="264"/>
                    </a:lnTo>
                    <a:lnTo>
                      <a:pt x="870" y="246"/>
                    </a:lnTo>
                    <a:lnTo>
                      <a:pt x="882" y="234"/>
                    </a:lnTo>
                    <a:lnTo>
                      <a:pt x="888" y="222"/>
                    </a:lnTo>
                    <a:lnTo>
                      <a:pt x="876" y="210"/>
                    </a:lnTo>
                    <a:lnTo>
                      <a:pt x="846" y="210"/>
                    </a:lnTo>
                    <a:lnTo>
                      <a:pt x="846" y="204"/>
                    </a:lnTo>
                    <a:lnTo>
                      <a:pt x="840" y="198"/>
                    </a:lnTo>
                    <a:lnTo>
                      <a:pt x="840" y="192"/>
                    </a:lnTo>
                    <a:lnTo>
                      <a:pt x="834" y="186"/>
                    </a:lnTo>
                    <a:lnTo>
                      <a:pt x="828" y="186"/>
                    </a:lnTo>
                    <a:lnTo>
                      <a:pt x="822" y="192"/>
                    </a:lnTo>
                    <a:lnTo>
                      <a:pt x="822" y="210"/>
                    </a:lnTo>
                    <a:lnTo>
                      <a:pt x="816" y="198"/>
                    </a:lnTo>
                    <a:lnTo>
                      <a:pt x="816" y="180"/>
                    </a:lnTo>
                    <a:lnTo>
                      <a:pt x="792" y="180"/>
                    </a:lnTo>
                    <a:lnTo>
                      <a:pt x="786" y="210"/>
                    </a:lnTo>
                    <a:lnTo>
                      <a:pt x="780" y="204"/>
                    </a:lnTo>
                    <a:lnTo>
                      <a:pt x="774" y="192"/>
                    </a:lnTo>
                    <a:lnTo>
                      <a:pt x="774" y="186"/>
                    </a:lnTo>
                    <a:lnTo>
                      <a:pt x="768" y="180"/>
                    </a:lnTo>
                    <a:lnTo>
                      <a:pt x="768" y="156"/>
                    </a:lnTo>
                    <a:lnTo>
                      <a:pt x="738" y="168"/>
                    </a:lnTo>
                    <a:lnTo>
                      <a:pt x="744" y="162"/>
                    </a:lnTo>
                    <a:lnTo>
                      <a:pt x="756" y="156"/>
                    </a:lnTo>
                    <a:lnTo>
                      <a:pt x="762" y="156"/>
                    </a:lnTo>
                    <a:lnTo>
                      <a:pt x="762" y="144"/>
                    </a:lnTo>
                    <a:lnTo>
                      <a:pt x="750" y="138"/>
                    </a:lnTo>
                    <a:lnTo>
                      <a:pt x="744" y="138"/>
                    </a:lnTo>
                    <a:lnTo>
                      <a:pt x="744" y="132"/>
                    </a:lnTo>
                    <a:lnTo>
                      <a:pt x="750" y="132"/>
                    </a:lnTo>
                    <a:lnTo>
                      <a:pt x="762" y="126"/>
                    </a:lnTo>
                    <a:lnTo>
                      <a:pt x="774" y="126"/>
                    </a:lnTo>
                    <a:lnTo>
                      <a:pt x="792" y="120"/>
                    </a:lnTo>
                    <a:lnTo>
                      <a:pt x="804" y="120"/>
                    </a:lnTo>
                    <a:lnTo>
                      <a:pt x="810" y="114"/>
                    </a:lnTo>
                    <a:lnTo>
                      <a:pt x="726" y="114"/>
                    </a:lnTo>
                    <a:lnTo>
                      <a:pt x="690" y="120"/>
                    </a:lnTo>
                    <a:lnTo>
                      <a:pt x="678" y="120"/>
                    </a:lnTo>
                    <a:lnTo>
                      <a:pt x="690" y="132"/>
                    </a:lnTo>
                    <a:lnTo>
                      <a:pt x="678" y="132"/>
                    </a:lnTo>
                    <a:lnTo>
                      <a:pt x="666" y="138"/>
                    </a:lnTo>
                    <a:lnTo>
                      <a:pt x="654" y="138"/>
                    </a:lnTo>
                    <a:lnTo>
                      <a:pt x="642" y="144"/>
                    </a:lnTo>
                    <a:lnTo>
                      <a:pt x="636" y="144"/>
                    </a:lnTo>
                    <a:lnTo>
                      <a:pt x="624" y="150"/>
                    </a:lnTo>
                    <a:lnTo>
                      <a:pt x="606" y="168"/>
                    </a:lnTo>
                    <a:lnTo>
                      <a:pt x="594" y="174"/>
                    </a:lnTo>
                    <a:lnTo>
                      <a:pt x="576" y="174"/>
                    </a:lnTo>
                    <a:lnTo>
                      <a:pt x="564" y="162"/>
                    </a:lnTo>
                    <a:lnTo>
                      <a:pt x="546" y="156"/>
                    </a:lnTo>
                    <a:lnTo>
                      <a:pt x="534" y="144"/>
                    </a:lnTo>
                    <a:lnTo>
                      <a:pt x="522" y="138"/>
                    </a:lnTo>
                    <a:lnTo>
                      <a:pt x="510" y="126"/>
                    </a:lnTo>
                    <a:lnTo>
                      <a:pt x="492" y="126"/>
                    </a:lnTo>
                    <a:lnTo>
                      <a:pt x="450" y="132"/>
                    </a:lnTo>
                    <a:lnTo>
                      <a:pt x="372" y="132"/>
                    </a:lnTo>
                    <a:lnTo>
                      <a:pt x="360" y="120"/>
                    </a:lnTo>
                    <a:lnTo>
                      <a:pt x="354" y="108"/>
                    </a:lnTo>
                    <a:lnTo>
                      <a:pt x="354" y="84"/>
                    </a:lnTo>
                    <a:lnTo>
                      <a:pt x="348" y="72"/>
                    </a:lnTo>
                    <a:lnTo>
                      <a:pt x="336" y="60"/>
                    </a:lnTo>
                    <a:lnTo>
                      <a:pt x="324" y="54"/>
                    </a:lnTo>
                    <a:lnTo>
                      <a:pt x="276" y="54"/>
                    </a:lnTo>
                    <a:lnTo>
                      <a:pt x="240" y="60"/>
                    </a:lnTo>
                    <a:lnTo>
                      <a:pt x="222" y="72"/>
                    </a:lnTo>
                    <a:lnTo>
                      <a:pt x="210" y="78"/>
                    </a:lnTo>
                    <a:lnTo>
                      <a:pt x="204" y="78"/>
                    </a:lnTo>
                    <a:lnTo>
                      <a:pt x="180" y="90"/>
                    </a:lnTo>
                    <a:lnTo>
                      <a:pt x="162" y="96"/>
                    </a:lnTo>
                    <a:lnTo>
                      <a:pt x="144" y="108"/>
                    </a:lnTo>
                    <a:lnTo>
                      <a:pt x="138" y="120"/>
                    </a:lnTo>
                    <a:lnTo>
                      <a:pt x="138" y="144"/>
                    </a:lnTo>
                    <a:lnTo>
                      <a:pt x="150" y="168"/>
                    </a:lnTo>
                    <a:lnTo>
                      <a:pt x="156" y="186"/>
                    </a:lnTo>
                    <a:lnTo>
                      <a:pt x="162" y="198"/>
                    </a:lnTo>
                    <a:lnTo>
                      <a:pt x="156" y="210"/>
                    </a:lnTo>
                    <a:lnTo>
                      <a:pt x="150" y="228"/>
                    </a:lnTo>
                    <a:lnTo>
                      <a:pt x="138" y="234"/>
                    </a:lnTo>
                    <a:lnTo>
                      <a:pt x="132" y="246"/>
                    </a:lnTo>
                    <a:lnTo>
                      <a:pt x="126" y="252"/>
                    </a:lnTo>
                    <a:lnTo>
                      <a:pt x="120" y="252"/>
                    </a:lnTo>
                    <a:lnTo>
                      <a:pt x="126" y="222"/>
                    </a:lnTo>
                    <a:lnTo>
                      <a:pt x="114" y="222"/>
                    </a:lnTo>
                    <a:lnTo>
                      <a:pt x="108" y="216"/>
                    </a:lnTo>
                    <a:lnTo>
                      <a:pt x="96" y="210"/>
                    </a:lnTo>
                    <a:lnTo>
                      <a:pt x="90" y="204"/>
                    </a:lnTo>
                    <a:lnTo>
                      <a:pt x="84" y="192"/>
                    </a:lnTo>
                    <a:lnTo>
                      <a:pt x="96" y="168"/>
                    </a:lnTo>
                    <a:lnTo>
                      <a:pt x="108" y="156"/>
                    </a:lnTo>
                    <a:lnTo>
                      <a:pt x="120" y="132"/>
                    </a:lnTo>
                    <a:lnTo>
                      <a:pt x="120" y="78"/>
                    </a:lnTo>
                    <a:lnTo>
                      <a:pt x="114" y="66"/>
                    </a:lnTo>
                    <a:lnTo>
                      <a:pt x="114" y="54"/>
                    </a:lnTo>
                    <a:lnTo>
                      <a:pt x="108" y="48"/>
                    </a:lnTo>
                    <a:lnTo>
                      <a:pt x="108" y="54"/>
                    </a:lnTo>
                    <a:lnTo>
                      <a:pt x="102" y="66"/>
                    </a:lnTo>
                    <a:lnTo>
                      <a:pt x="90" y="78"/>
                    </a:lnTo>
                    <a:lnTo>
                      <a:pt x="72" y="84"/>
                    </a:lnTo>
                    <a:lnTo>
                      <a:pt x="48" y="108"/>
                    </a:lnTo>
                    <a:lnTo>
                      <a:pt x="36" y="144"/>
                    </a:lnTo>
                    <a:lnTo>
                      <a:pt x="36" y="162"/>
                    </a:lnTo>
                    <a:lnTo>
                      <a:pt x="30" y="168"/>
                    </a:lnTo>
                    <a:lnTo>
                      <a:pt x="30" y="192"/>
                    </a:lnTo>
                    <a:lnTo>
                      <a:pt x="6" y="216"/>
                    </a:lnTo>
                    <a:lnTo>
                      <a:pt x="0" y="228"/>
                    </a:lnTo>
                    <a:lnTo>
                      <a:pt x="0" y="240"/>
                    </a:lnTo>
                    <a:lnTo>
                      <a:pt x="6" y="246"/>
                    </a:lnTo>
                    <a:lnTo>
                      <a:pt x="6" y="240"/>
                    </a:lnTo>
                    <a:lnTo>
                      <a:pt x="18" y="228"/>
                    </a:lnTo>
                    <a:lnTo>
                      <a:pt x="24" y="228"/>
                    </a:lnTo>
                    <a:lnTo>
                      <a:pt x="36" y="240"/>
                    </a:lnTo>
                    <a:lnTo>
                      <a:pt x="42" y="252"/>
                    </a:lnTo>
                    <a:lnTo>
                      <a:pt x="42" y="288"/>
                    </a:lnTo>
                    <a:lnTo>
                      <a:pt x="48" y="294"/>
                    </a:lnTo>
                    <a:lnTo>
                      <a:pt x="60" y="300"/>
                    </a:lnTo>
                    <a:lnTo>
                      <a:pt x="66" y="306"/>
                    </a:lnTo>
                    <a:lnTo>
                      <a:pt x="66" y="318"/>
                    </a:lnTo>
                    <a:lnTo>
                      <a:pt x="54" y="342"/>
                    </a:lnTo>
                    <a:lnTo>
                      <a:pt x="54" y="384"/>
                    </a:lnTo>
                    <a:lnTo>
                      <a:pt x="66" y="384"/>
                    </a:lnTo>
                    <a:lnTo>
                      <a:pt x="66" y="396"/>
                    </a:lnTo>
                    <a:lnTo>
                      <a:pt x="72" y="408"/>
                    </a:lnTo>
                    <a:lnTo>
                      <a:pt x="78" y="414"/>
                    </a:lnTo>
                    <a:lnTo>
                      <a:pt x="102" y="414"/>
                    </a:lnTo>
                    <a:lnTo>
                      <a:pt x="108" y="408"/>
                    </a:lnTo>
                    <a:lnTo>
                      <a:pt x="120" y="408"/>
                    </a:lnTo>
                    <a:lnTo>
                      <a:pt x="132" y="414"/>
                    </a:lnTo>
                    <a:lnTo>
                      <a:pt x="138" y="414"/>
                    </a:lnTo>
                    <a:lnTo>
                      <a:pt x="150" y="420"/>
                    </a:lnTo>
                    <a:lnTo>
                      <a:pt x="162" y="420"/>
                    </a:lnTo>
                    <a:lnTo>
                      <a:pt x="168" y="414"/>
                    </a:lnTo>
                    <a:lnTo>
                      <a:pt x="168" y="408"/>
                    </a:lnTo>
                    <a:lnTo>
                      <a:pt x="180" y="408"/>
                    </a:lnTo>
                    <a:lnTo>
                      <a:pt x="186" y="414"/>
                    </a:lnTo>
                    <a:lnTo>
                      <a:pt x="198" y="420"/>
                    </a:lnTo>
                    <a:lnTo>
                      <a:pt x="222" y="420"/>
                    </a:lnTo>
                    <a:lnTo>
                      <a:pt x="222" y="426"/>
                    </a:lnTo>
                    <a:lnTo>
                      <a:pt x="228" y="432"/>
                    </a:lnTo>
                    <a:lnTo>
                      <a:pt x="234" y="444"/>
                    </a:lnTo>
                    <a:lnTo>
                      <a:pt x="240" y="462"/>
                    </a:lnTo>
                    <a:lnTo>
                      <a:pt x="264" y="486"/>
                    </a:lnTo>
                    <a:lnTo>
                      <a:pt x="288" y="486"/>
                    </a:lnTo>
                    <a:lnTo>
                      <a:pt x="288" y="480"/>
                    </a:lnTo>
                    <a:lnTo>
                      <a:pt x="306" y="480"/>
                    </a:lnTo>
                    <a:lnTo>
                      <a:pt x="312" y="486"/>
                    </a:lnTo>
                    <a:lnTo>
                      <a:pt x="336" y="486"/>
                    </a:lnTo>
                    <a:lnTo>
                      <a:pt x="342" y="480"/>
                    </a:lnTo>
                    <a:lnTo>
                      <a:pt x="366" y="486"/>
                    </a:lnTo>
                    <a:lnTo>
                      <a:pt x="372" y="480"/>
                    </a:lnTo>
                    <a:lnTo>
                      <a:pt x="384" y="474"/>
                    </a:lnTo>
                    <a:lnTo>
                      <a:pt x="402" y="474"/>
                    </a:lnTo>
                    <a:lnTo>
                      <a:pt x="408" y="480"/>
                    </a:lnTo>
                    <a:lnTo>
                      <a:pt x="408" y="492"/>
                    </a:lnTo>
                    <a:lnTo>
                      <a:pt x="390" y="510"/>
                    </a:lnTo>
                    <a:lnTo>
                      <a:pt x="390" y="534"/>
                    </a:lnTo>
                    <a:lnTo>
                      <a:pt x="384" y="540"/>
                    </a:lnTo>
                    <a:lnTo>
                      <a:pt x="378" y="540"/>
                    </a:lnTo>
                    <a:lnTo>
                      <a:pt x="366" y="552"/>
                    </a:lnTo>
                    <a:lnTo>
                      <a:pt x="366" y="576"/>
                    </a:lnTo>
                    <a:lnTo>
                      <a:pt x="372" y="588"/>
                    </a:lnTo>
                    <a:lnTo>
                      <a:pt x="372" y="618"/>
                    </a:lnTo>
                    <a:lnTo>
                      <a:pt x="366" y="630"/>
                    </a:lnTo>
                    <a:lnTo>
                      <a:pt x="366" y="642"/>
                    </a:lnTo>
                    <a:lnTo>
                      <a:pt x="372" y="648"/>
                    </a:lnTo>
                    <a:lnTo>
                      <a:pt x="384" y="648"/>
                    </a:lnTo>
                    <a:lnTo>
                      <a:pt x="384" y="672"/>
                    </a:lnTo>
                    <a:lnTo>
                      <a:pt x="390" y="684"/>
                    </a:lnTo>
                    <a:lnTo>
                      <a:pt x="402" y="690"/>
                    </a:lnTo>
                    <a:lnTo>
                      <a:pt x="408" y="702"/>
                    </a:lnTo>
                    <a:lnTo>
                      <a:pt x="408" y="708"/>
                    </a:lnTo>
                    <a:lnTo>
                      <a:pt x="402" y="720"/>
                    </a:lnTo>
                    <a:lnTo>
                      <a:pt x="372" y="750"/>
                    </a:lnTo>
                    <a:lnTo>
                      <a:pt x="366" y="750"/>
                    </a:lnTo>
                    <a:lnTo>
                      <a:pt x="390" y="762"/>
                    </a:lnTo>
                    <a:lnTo>
                      <a:pt x="402" y="774"/>
                    </a:lnTo>
                    <a:lnTo>
                      <a:pt x="414" y="774"/>
                    </a:lnTo>
                    <a:lnTo>
                      <a:pt x="414" y="798"/>
                    </a:lnTo>
                    <a:lnTo>
                      <a:pt x="420" y="804"/>
                    </a:lnTo>
                    <a:lnTo>
                      <a:pt x="420" y="822"/>
                    </a:lnTo>
                    <a:lnTo>
                      <a:pt x="426" y="828"/>
                    </a:lnTo>
                    <a:lnTo>
                      <a:pt x="426" y="846"/>
                    </a:lnTo>
                    <a:lnTo>
                      <a:pt x="432" y="858"/>
                    </a:lnTo>
                    <a:lnTo>
                      <a:pt x="432" y="876"/>
                    </a:lnTo>
                    <a:lnTo>
                      <a:pt x="444" y="888"/>
                    </a:lnTo>
                    <a:lnTo>
                      <a:pt x="450" y="900"/>
                    </a:lnTo>
                    <a:lnTo>
                      <a:pt x="450" y="906"/>
                    </a:lnTo>
                    <a:lnTo>
                      <a:pt x="462" y="918"/>
                    </a:lnTo>
                    <a:lnTo>
                      <a:pt x="468" y="918"/>
                    </a:lnTo>
                    <a:lnTo>
                      <a:pt x="480" y="924"/>
                    </a:lnTo>
                    <a:lnTo>
                      <a:pt x="486" y="924"/>
                    </a:lnTo>
                    <a:lnTo>
                      <a:pt x="498" y="918"/>
                    </a:lnTo>
                    <a:lnTo>
                      <a:pt x="504" y="912"/>
                    </a:lnTo>
                    <a:lnTo>
                      <a:pt x="516" y="906"/>
                    </a:lnTo>
                    <a:lnTo>
                      <a:pt x="522" y="900"/>
                    </a:lnTo>
                    <a:lnTo>
                      <a:pt x="528" y="906"/>
                    </a:lnTo>
                    <a:lnTo>
                      <a:pt x="528" y="930"/>
                    </a:lnTo>
                    <a:lnTo>
                      <a:pt x="534" y="930"/>
                    </a:lnTo>
                    <a:lnTo>
                      <a:pt x="546" y="918"/>
                    </a:lnTo>
                    <a:lnTo>
                      <a:pt x="558" y="894"/>
                    </a:lnTo>
                    <a:lnTo>
                      <a:pt x="570" y="882"/>
                    </a:lnTo>
                    <a:lnTo>
                      <a:pt x="588" y="882"/>
                    </a:lnTo>
                    <a:lnTo>
                      <a:pt x="594" y="876"/>
                    </a:lnTo>
                    <a:lnTo>
                      <a:pt x="630" y="858"/>
                    </a:lnTo>
                    <a:lnTo>
                      <a:pt x="636" y="846"/>
                    </a:lnTo>
                    <a:lnTo>
                      <a:pt x="636" y="816"/>
                    </a:lnTo>
                    <a:lnTo>
                      <a:pt x="678" y="816"/>
                    </a:lnTo>
                    <a:lnTo>
                      <a:pt x="684" y="810"/>
                    </a:lnTo>
                    <a:lnTo>
                      <a:pt x="690" y="798"/>
                    </a:lnTo>
                    <a:lnTo>
                      <a:pt x="690" y="792"/>
                    </a:lnTo>
                    <a:lnTo>
                      <a:pt x="684" y="786"/>
                    </a:lnTo>
                    <a:lnTo>
                      <a:pt x="636" y="780"/>
                    </a:lnTo>
                    <a:lnTo>
                      <a:pt x="636" y="750"/>
                    </a:lnTo>
                    <a:lnTo>
                      <a:pt x="630" y="738"/>
                    </a:lnTo>
                    <a:lnTo>
                      <a:pt x="618" y="726"/>
                    </a:lnTo>
                    <a:lnTo>
                      <a:pt x="624" y="720"/>
                    </a:lnTo>
                    <a:lnTo>
                      <a:pt x="624" y="690"/>
                    </a:lnTo>
                    <a:lnTo>
                      <a:pt x="618" y="684"/>
                    </a:lnTo>
                    <a:lnTo>
                      <a:pt x="606" y="678"/>
                    </a:lnTo>
                    <a:lnTo>
                      <a:pt x="588" y="660"/>
                    </a:lnTo>
                    <a:lnTo>
                      <a:pt x="588" y="630"/>
                    </a:lnTo>
                    <a:lnTo>
                      <a:pt x="594" y="636"/>
                    </a:lnTo>
                    <a:lnTo>
                      <a:pt x="594" y="642"/>
                    </a:lnTo>
                    <a:lnTo>
                      <a:pt x="636" y="642"/>
                    </a:lnTo>
                    <a:lnTo>
                      <a:pt x="642" y="648"/>
                    </a:lnTo>
                    <a:lnTo>
                      <a:pt x="642" y="666"/>
                    </a:lnTo>
                    <a:lnTo>
                      <a:pt x="654" y="666"/>
                    </a:lnTo>
                    <a:lnTo>
                      <a:pt x="666" y="660"/>
                    </a:lnTo>
                    <a:lnTo>
                      <a:pt x="678" y="666"/>
                    </a:lnTo>
                    <a:lnTo>
                      <a:pt x="684" y="660"/>
                    </a:lnTo>
                    <a:lnTo>
                      <a:pt x="696" y="660"/>
                    </a:lnTo>
                    <a:lnTo>
                      <a:pt x="702" y="666"/>
                    </a:lnTo>
                    <a:lnTo>
                      <a:pt x="708" y="678"/>
                    </a:lnTo>
                    <a:lnTo>
                      <a:pt x="720" y="690"/>
                    </a:lnTo>
                    <a:lnTo>
                      <a:pt x="732" y="696"/>
                    </a:lnTo>
                    <a:lnTo>
                      <a:pt x="738" y="690"/>
                    </a:lnTo>
                    <a:lnTo>
                      <a:pt x="738" y="672"/>
                    </a:lnTo>
                    <a:lnTo>
                      <a:pt x="744" y="660"/>
                    </a:lnTo>
                    <a:lnTo>
                      <a:pt x="744" y="648"/>
                    </a:lnTo>
                    <a:lnTo>
                      <a:pt x="750" y="642"/>
                    </a:lnTo>
                    <a:lnTo>
                      <a:pt x="768" y="642"/>
                    </a:lnTo>
                    <a:lnTo>
                      <a:pt x="774" y="648"/>
                    </a:lnTo>
                    <a:lnTo>
                      <a:pt x="792" y="648"/>
                    </a:lnTo>
                    <a:lnTo>
                      <a:pt x="804" y="642"/>
                    </a:lnTo>
                    <a:lnTo>
                      <a:pt x="828" y="618"/>
                    </a:lnTo>
                    <a:lnTo>
                      <a:pt x="840" y="612"/>
                    </a:lnTo>
                    <a:lnTo>
                      <a:pt x="864" y="612"/>
                    </a:lnTo>
                    <a:lnTo>
                      <a:pt x="864" y="600"/>
                    </a:lnTo>
                    <a:lnTo>
                      <a:pt x="876" y="600"/>
                    </a:lnTo>
                    <a:lnTo>
                      <a:pt x="882" y="594"/>
                    </a:lnTo>
                    <a:lnTo>
                      <a:pt x="882" y="558"/>
                    </a:lnTo>
                    <a:lnTo>
                      <a:pt x="846" y="522"/>
                    </a:lnTo>
                    <a:lnTo>
                      <a:pt x="840" y="510"/>
                    </a:lnTo>
                    <a:lnTo>
                      <a:pt x="834" y="504"/>
                    </a:lnTo>
                    <a:lnTo>
                      <a:pt x="834" y="492"/>
                    </a:lnTo>
                    <a:lnTo>
                      <a:pt x="846" y="486"/>
                    </a:lnTo>
                    <a:lnTo>
                      <a:pt x="852" y="486"/>
                    </a:lnTo>
                    <a:lnTo>
                      <a:pt x="864" y="480"/>
                    </a:lnTo>
                    <a:lnTo>
                      <a:pt x="864" y="462"/>
                    </a:lnTo>
                    <a:lnTo>
                      <a:pt x="846" y="444"/>
                    </a:lnTo>
                    <a:lnTo>
                      <a:pt x="846" y="438"/>
                    </a:lnTo>
                    <a:lnTo>
                      <a:pt x="876" y="438"/>
                    </a:lnTo>
                    <a:lnTo>
                      <a:pt x="888" y="432"/>
                    </a:lnTo>
                    <a:lnTo>
                      <a:pt x="900" y="432"/>
                    </a:lnTo>
                    <a:lnTo>
                      <a:pt x="912" y="426"/>
                    </a:lnTo>
                    <a:lnTo>
                      <a:pt x="918" y="420"/>
                    </a:lnTo>
                    <a:lnTo>
                      <a:pt x="918" y="402"/>
                    </a:lnTo>
                    <a:lnTo>
                      <a:pt x="894" y="402"/>
                    </a:lnTo>
                    <a:lnTo>
                      <a:pt x="894" y="360"/>
                    </a:lnTo>
                    <a:lnTo>
                      <a:pt x="906" y="348"/>
                    </a:lnTo>
                    <a:lnTo>
                      <a:pt x="918" y="348"/>
                    </a:lnTo>
                    <a:lnTo>
                      <a:pt x="924" y="342"/>
                    </a:lnTo>
                    <a:lnTo>
                      <a:pt x="930" y="342"/>
                    </a:lnTo>
                    <a:lnTo>
                      <a:pt x="936" y="336"/>
                    </a:lnTo>
                    <a:lnTo>
                      <a:pt x="954" y="300"/>
                    </a:lnTo>
                    <a:lnTo>
                      <a:pt x="948" y="294"/>
                    </a:lnTo>
                    <a:lnTo>
                      <a:pt x="942" y="282"/>
                    </a:lnTo>
                    <a:lnTo>
                      <a:pt x="936" y="27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7" name="USA (Alaska)"/>
              <p:cNvSpPr>
                <a:spLocks noEditPoints="1"/>
              </p:cNvSpPr>
              <p:nvPr/>
            </p:nvSpPr>
            <p:spPr bwMode="gray">
              <a:xfrm>
                <a:off x="89" y="1157"/>
                <a:ext cx="779" cy="337"/>
              </a:xfrm>
              <a:custGeom>
                <a:avLst/>
                <a:gdLst>
                  <a:gd name="T0" fmla="*/ 544560469 w 3072"/>
                  <a:gd name="T1" fmla="*/ 543319812 h 1332"/>
                  <a:gd name="T2" fmla="*/ 544560469 w 3072"/>
                  <a:gd name="T3" fmla="*/ 543319812 h 1332"/>
                  <a:gd name="T4" fmla="*/ 544560469 w 3072"/>
                  <a:gd name="T5" fmla="*/ 543319812 h 1332"/>
                  <a:gd name="T6" fmla="*/ 544560469 w 3072"/>
                  <a:gd name="T7" fmla="*/ 543319812 h 1332"/>
                  <a:gd name="T8" fmla="*/ 544560469 w 3072"/>
                  <a:gd name="T9" fmla="*/ 543319812 h 1332"/>
                  <a:gd name="T10" fmla="*/ 544560469 w 3072"/>
                  <a:gd name="T11" fmla="*/ 543319812 h 1332"/>
                  <a:gd name="T12" fmla="*/ 544560469 w 3072"/>
                  <a:gd name="T13" fmla="*/ 543319812 h 1332"/>
                  <a:gd name="T14" fmla="*/ 544560469 w 3072"/>
                  <a:gd name="T15" fmla="*/ 543319812 h 1332"/>
                  <a:gd name="T16" fmla="*/ 544560469 w 3072"/>
                  <a:gd name="T17" fmla="*/ 543319812 h 1332"/>
                  <a:gd name="T18" fmla="*/ 544560469 w 3072"/>
                  <a:gd name="T19" fmla="*/ 543319812 h 1332"/>
                  <a:gd name="T20" fmla="*/ 544560469 w 3072"/>
                  <a:gd name="T21" fmla="*/ 543319812 h 1332"/>
                  <a:gd name="T22" fmla="*/ 544560469 w 3072"/>
                  <a:gd name="T23" fmla="*/ 0 h 1332"/>
                  <a:gd name="T24" fmla="*/ 544560469 w 3072"/>
                  <a:gd name="T25" fmla="*/ 543319812 h 1332"/>
                  <a:gd name="T26" fmla="*/ 544560469 w 3072"/>
                  <a:gd name="T27" fmla="*/ 543319812 h 1332"/>
                  <a:gd name="T28" fmla="*/ 544560469 w 3072"/>
                  <a:gd name="T29" fmla="*/ 543319812 h 1332"/>
                  <a:gd name="T30" fmla="*/ 544560469 w 3072"/>
                  <a:gd name="T31" fmla="*/ 543319812 h 1332"/>
                  <a:gd name="T32" fmla="*/ 544560469 w 3072"/>
                  <a:gd name="T33" fmla="*/ 543319812 h 1332"/>
                  <a:gd name="T34" fmla="*/ 544560469 w 3072"/>
                  <a:gd name="T35" fmla="*/ 543319812 h 1332"/>
                  <a:gd name="T36" fmla="*/ 544560469 w 3072"/>
                  <a:gd name="T37" fmla="*/ 543319812 h 1332"/>
                  <a:gd name="T38" fmla="*/ 544560469 w 3072"/>
                  <a:gd name="T39" fmla="*/ 543319812 h 1332"/>
                  <a:gd name="T40" fmla="*/ 544560469 w 3072"/>
                  <a:gd name="T41" fmla="*/ 543319812 h 1332"/>
                  <a:gd name="T42" fmla="*/ 544560469 w 3072"/>
                  <a:gd name="T43" fmla="*/ 543319812 h 1332"/>
                  <a:gd name="T44" fmla="*/ 544560469 w 3072"/>
                  <a:gd name="T45" fmla="*/ 543319812 h 1332"/>
                  <a:gd name="T46" fmla="*/ 544560469 w 3072"/>
                  <a:gd name="T47" fmla="*/ 543319812 h 1332"/>
                  <a:gd name="T48" fmla="*/ 544560469 w 3072"/>
                  <a:gd name="T49" fmla="*/ 543319812 h 1332"/>
                  <a:gd name="T50" fmla="*/ 544560469 w 3072"/>
                  <a:gd name="T51" fmla="*/ 543319812 h 1332"/>
                  <a:gd name="T52" fmla="*/ 544560469 w 3072"/>
                  <a:gd name="T53" fmla="*/ 543319812 h 1332"/>
                  <a:gd name="T54" fmla="*/ 544560469 w 3072"/>
                  <a:gd name="T55" fmla="*/ 543319812 h 1332"/>
                  <a:gd name="T56" fmla="*/ 544560469 w 3072"/>
                  <a:gd name="T57" fmla="*/ 543319812 h 1332"/>
                  <a:gd name="T58" fmla="*/ 544560469 w 3072"/>
                  <a:gd name="T59" fmla="*/ 543319812 h 1332"/>
                  <a:gd name="T60" fmla="*/ 544560469 w 3072"/>
                  <a:gd name="T61" fmla="*/ 543319812 h 1332"/>
                  <a:gd name="T62" fmla="*/ 544560469 w 3072"/>
                  <a:gd name="T63" fmla="*/ 543319812 h 1332"/>
                  <a:gd name="T64" fmla="*/ 544560469 w 3072"/>
                  <a:gd name="T65" fmla="*/ 543319812 h 1332"/>
                  <a:gd name="T66" fmla="*/ 544560469 w 3072"/>
                  <a:gd name="T67" fmla="*/ 543319812 h 1332"/>
                  <a:gd name="T68" fmla="*/ 544560469 w 3072"/>
                  <a:gd name="T69" fmla="*/ 543319812 h 1332"/>
                  <a:gd name="T70" fmla="*/ 544560469 w 3072"/>
                  <a:gd name="T71" fmla="*/ 543319812 h 1332"/>
                  <a:gd name="T72" fmla="*/ 544560469 w 3072"/>
                  <a:gd name="T73" fmla="*/ 543319812 h 1332"/>
                  <a:gd name="T74" fmla="*/ 544560469 w 3072"/>
                  <a:gd name="T75" fmla="*/ 543319812 h 1332"/>
                  <a:gd name="T76" fmla="*/ 544560469 w 3072"/>
                  <a:gd name="T77" fmla="*/ 543319812 h 1332"/>
                  <a:gd name="T78" fmla="*/ 544560469 w 3072"/>
                  <a:gd name="T79" fmla="*/ 543319812 h 1332"/>
                  <a:gd name="T80" fmla="*/ 544560469 w 3072"/>
                  <a:gd name="T81" fmla="*/ 543319812 h 1332"/>
                  <a:gd name="T82" fmla="*/ 544560469 w 3072"/>
                  <a:gd name="T83" fmla="*/ 543319812 h 1332"/>
                  <a:gd name="T84" fmla="*/ 544560469 w 3072"/>
                  <a:gd name="T85" fmla="*/ 543319812 h 1332"/>
                  <a:gd name="T86" fmla="*/ 544560469 w 3072"/>
                  <a:gd name="T87" fmla="*/ 543319812 h 1332"/>
                  <a:gd name="T88" fmla="*/ 544560469 w 3072"/>
                  <a:gd name="T89" fmla="*/ 543319812 h 1332"/>
                  <a:gd name="T90" fmla="*/ 544560469 w 3072"/>
                  <a:gd name="T91" fmla="*/ 543319812 h 1332"/>
                  <a:gd name="T92" fmla="*/ 544560469 w 3072"/>
                  <a:gd name="T93" fmla="*/ 543319812 h 1332"/>
                  <a:gd name="T94" fmla="*/ 544560469 w 3072"/>
                  <a:gd name="T95" fmla="*/ 543319812 h 1332"/>
                  <a:gd name="T96" fmla="*/ 544560469 w 3072"/>
                  <a:gd name="T97" fmla="*/ 543319812 h 1332"/>
                  <a:gd name="T98" fmla="*/ 544560469 w 3072"/>
                  <a:gd name="T99" fmla="*/ 543319812 h 1332"/>
                  <a:gd name="T100" fmla="*/ 544560469 w 3072"/>
                  <a:gd name="T101" fmla="*/ 543319812 h 1332"/>
                  <a:gd name="T102" fmla="*/ 544560469 w 3072"/>
                  <a:gd name="T103" fmla="*/ 543319812 h 1332"/>
                  <a:gd name="T104" fmla="*/ 544560469 w 3072"/>
                  <a:gd name="T105" fmla="*/ 543319812 h 1332"/>
                  <a:gd name="T106" fmla="*/ 544560469 w 3072"/>
                  <a:gd name="T107" fmla="*/ 543319812 h 1332"/>
                  <a:gd name="T108" fmla="*/ 544560469 w 3072"/>
                  <a:gd name="T109" fmla="*/ 543319812 h 1332"/>
                  <a:gd name="T110" fmla="*/ 544560469 w 3072"/>
                  <a:gd name="T111" fmla="*/ 543319812 h 1332"/>
                  <a:gd name="T112" fmla="*/ 544560469 w 3072"/>
                  <a:gd name="T113" fmla="*/ 543319812 h 1332"/>
                  <a:gd name="T114" fmla="*/ 544560469 w 3072"/>
                  <a:gd name="T115" fmla="*/ 543319812 h 1332"/>
                  <a:gd name="T116" fmla="*/ 544560469 w 3072"/>
                  <a:gd name="T117" fmla="*/ 543319812 h 1332"/>
                  <a:gd name="T118" fmla="*/ 544560469 w 3072"/>
                  <a:gd name="T119" fmla="*/ 543319812 h 1332"/>
                  <a:gd name="T120" fmla="*/ 544560469 w 3072"/>
                  <a:gd name="T121" fmla="*/ 543319812 h 13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72"/>
                  <a:gd name="T184" fmla="*/ 0 h 1332"/>
                  <a:gd name="T185" fmla="*/ 3072 w 3072"/>
                  <a:gd name="T186" fmla="*/ 1332 h 13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72" h="1332">
                    <a:moveTo>
                      <a:pt x="2454" y="930"/>
                    </a:moveTo>
                    <a:lnTo>
                      <a:pt x="2418" y="966"/>
                    </a:lnTo>
                    <a:lnTo>
                      <a:pt x="2400" y="1002"/>
                    </a:lnTo>
                    <a:lnTo>
                      <a:pt x="2412" y="1002"/>
                    </a:lnTo>
                    <a:lnTo>
                      <a:pt x="2448" y="984"/>
                    </a:lnTo>
                    <a:lnTo>
                      <a:pt x="2460" y="972"/>
                    </a:lnTo>
                    <a:lnTo>
                      <a:pt x="2460" y="954"/>
                    </a:lnTo>
                    <a:lnTo>
                      <a:pt x="2472" y="942"/>
                    </a:lnTo>
                    <a:lnTo>
                      <a:pt x="2460" y="930"/>
                    </a:lnTo>
                    <a:lnTo>
                      <a:pt x="2454" y="930"/>
                    </a:lnTo>
                    <a:close/>
                    <a:moveTo>
                      <a:pt x="2400" y="930"/>
                    </a:moveTo>
                    <a:lnTo>
                      <a:pt x="2388" y="930"/>
                    </a:lnTo>
                    <a:lnTo>
                      <a:pt x="2376" y="936"/>
                    </a:lnTo>
                    <a:lnTo>
                      <a:pt x="2364" y="948"/>
                    </a:lnTo>
                    <a:lnTo>
                      <a:pt x="2364" y="954"/>
                    </a:lnTo>
                    <a:lnTo>
                      <a:pt x="2370" y="966"/>
                    </a:lnTo>
                    <a:lnTo>
                      <a:pt x="2376" y="972"/>
                    </a:lnTo>
                    <a:lnTo>
                      <a:pt x="2406" y="972"/>
                    </a:lnTo>
                    <a:lnTo>
                      <a:pt x="2412" y="960"/>
                    </a:lnTo>
                    <a:lnTo>
                      <a:pt x="2418" y="954"/>
                    </a:lnTo>
                    <a:lnTo>
                      <a:pt x="2418" y="942"/>
                    </a:lnTo>
                    <a:lnTo>
                      <a:pt x="2406" y="936"/>
                    </a:lnTo>
                    <a:lnTo>
                      <a:pt x="2400" y="930"/>
                    </a:lnTo>
                    <a:close/>
                    <a:moveTo>
                      <a:pt x="2316" y="1188"/>
                    </a:moveTo>
                    <a:lnTo>
                      <a:pt x="2328" y="1188"/>
                    </a:lnTo>
                    <a:lnTo>
                      <a:pt x="2340" y="1152"/>
                    </a:lnTo>
                    <a:lnTo>
                      <a:pt x="2322" y="1158"/>
                    </a:lnTo>
                    <a:lnTo>
                      <a:pt x="2316" y="1188"/>
                    </a:lnTo>
                    <a:close/>
                    <a:moveTo>
                      <a:pt x="2388" y="1074"/>
                    </a:moveTo>
                    <a:lnTo>
                      <a:pt x="2370" y="1086"/>
                    </a:lnTo>
                    <a:lnTo>
                      <a:pt x="2382" y="1098"/>
                    </a:lnTo>
                    <a:lnTo>
                      <a:pt x="2388" y="1098"/>
                    </a:lnTo>
                    <a:lnTo>
                      <a:pt x="2382" y="1104"/>
                    </a:lnTo>
                    <a:lnTo>
                      <a:pt x="2376" y="1104"/>
                    </a:lnTo>
                    <a:lnTo>
                      <a:pt x="2364" y="1116"/>
                    </a:lnTo>
                    <a:lnTo>
                      <a:pt x="2358" y="1116"/>
                    </a:lnTo>
                    <a:lnTo>
                      <a:pt x="2352" y="1122"/>
                    </a:lnTo>
                    <a:lnTo>
                      <a:pt x="2352" y="1152"/>
                    </a:lnTo>
                    <a:lnTo>
                      <a:pt x="2358" y="1164"/>
                    </a:lnTo>
                    <a:lnTo>
                      <a:pt x="2358" y="1188"/>
                    </a:lnTo>
                    <a:lnTo>
                      <a:pt x="2370" y="1182"/>
                    </a:lnTo>
                    <a:lnTo>
                      <a:pt x="2376" y="1170"/>
                    </a:lnTo>
                    <a:lnTo>
                      <a:pt x="2388" y="1164"/>
                    </a:lnTo>
                    <a:lnTo>
                      <a:pt x="2394" y="1158"/>
                    </a:lnTo>
                    <a:lnTo>
                      <a:pt x="2394" y="1146"/>
                    </a:lnTo>
                    <a:lnTo>
                      <a:pt x="2382" y="1134"/>
                    </a:lnTo>
                    <a:lnTo>
                      <a:pt x="2394" y="1134"/>
                    </a:lnTo>
                    <a:lnTo>
                      <a:pt x="2412" y="1116"/>
                    </a:lnTo>
                    <a:lnTo>
                      <a:pt x="2412" y="1098"/>
                    </a:lnTo>
                    <a:lnTo>
                      <a:pt x="2388" y="1074"/>
                    </a:lnTo>
                    <a:close/>
                    <a:moveTo>
                      <a:pt x="2562" y="1080"/>
                    </a:moveTo>
                    <a:lnTo>
                      <a:pt x="2550" y="1080"/>
                    </a:lnTo>
                    <a:lnTo>
                      <a:pt x="2550" y="1074"/>
                    </a:lnTo>
                    <a:lnTo>
                      <a:pt x="2544" y="1068"/>
                    </a:lnTo>
                    <a:lnTo>
                      <a:pt x="2538" y="1068"/>
                    </a:lnTo>
                    <a:lnTo>
                      <a:pt x="2532" y="1062"/>
                    </a:lnTo>
                    <a:lnTo>
                      <a:pt x="2520" y="1056"/>
                    </a:lnTo>
                    <a:lnTo>
                      <a:pt x="2514" y="1050"/>
                    </a:lnTo>
                    <a:lnTo>
                      <a:pt x="2514" y="1044"/>
                    </a:lnTo>
                    <a:lnTo>
                      <a:pt x="2520" y="1032"/>
                    </a:lnTo>
                    <a:lnTo>
                      <a:pt x="2520" y="1020"/>
                    </a:lnTo>
                    <a:lnTo>
                      <a:pt x="2526" y="1008"/>
                    </a:lnTo>
                    <a:lnTo>
                      <a:pt x="2532" y="1002"/>
                    </a:lnTo>
                    <a:lnTo>
                      <a:pt x="2532" y="960"/>
                    </a:lnTo>
                    <a:lnTo>
                      <a:pt x="2550" y="924"/>
                    </a:lnTo>
                    <a:lnTo>
                      <a:pt x="2550" y="906"/>
                    </a:lnTo>
                    <a:lnTo>
                      <a:pt x="2544" y="894"/>
                    </a:lnTo>
                    <a:lnTo>
                      <a:pt x="2526" y="876"/>
                    </a:lnTo>
                    <a:lnTo>
                      <a:pt x="2538" y="864"/>
                    </a:lnTo>
                    <a:lnTo>
                      <a:pt x="2538" y="834"/>
                    </a:lnTo>
                    <a:lnTo>
                      <a:pt x="2544" y="828"/>
                    </a:lnTo>
                    <a:lnTo>
                      <a:pt x="2550" y="828"/>
                    </a:lnTo>
                    <a:lnTo>
                      <a:pt x="2556" y="822"/>
                    </a:lnTo>
                    <a:lnTo>
                      <a:pt x="2550" y="816"/>
                    </a:lnTo>
                    <a:lnTo>
                      <a:pt x="2532" y="810"/>
                    </a:lnTo>
                    <a:lnTo>
                      <a:pt x="2520" y="810"/>
                    </a:lnTo>
                    <a:lnTo>
                      <a:pt x="2502" y="816"/>
                    </a:lnTo>
                    <a:lnTo>
                      <a:pt x="2490" y="816"/>
                    </a:lnTo>
                    <a:lnTo>
                      <a:pt x="2484" y="822"/>
                    </a:lnTo>
                    <a:lnTo>
                      <a:pt x="2478" y="822"/>
                    </a:lnTo>
                    <a:lnTo>
                      <a:pt x="2478" y="834"/>
                    </a:lnTo>
                    <a:lnTo>
                      <a:pt x="2460" y="834"/>
                    </a:lnTo>
                    <a:lnTo>
                      <a:pt x="2454" y="840"/>
                    </a:lnTo>
                    <a:lnTo>
                      <a:pt x="2442" y="846"/>
                    </a:lnTo>
                    <a:lnTo>
                      <a:pt x="2430" y="846"/>
                    </a:lnTo>
                    <a:lnTo>
                      <a:pt x="2418" y="852"/>
                    </a:lnTo>
                    <a:lnTo>
                      <a:pt x="2406" y="852"/>
                    </a:lnTo>
                    <a:lnTo>
                      <a:pt x="2400" y="858"/>
                    </a:lnTo>
                    <a:lnTo>
                      <a:pt x="2394" y="858"/>
                    </a:lnTo>
                    <a:lnTo>
                      <a:pt x="2388" y="864"/>
                    </a:lnTo>
                    <a:lnTo>
                      <a:pt x="2376" y="870"/>
                    </a:lnTo>
                    <a:lnTo>
                      <a:pt x="2370" y="876"/>
                    </a:lnTo>
                    <a:lnTo>
                      <a:pt x="2364" y="876"/>
                    </a:lnTo>
                    <a:lnTo>
                      <a:pt x="2364" y="864"/>
                    </a:lnTo>
                    <a:lnTo>
                      <a:pt x="2382" y="846"/>
                    </a:lnTo>
                    <a:lnTo>
                      <a:pt x="2376" y="840"/>
                    </a:lnTo>
                    <a:lnTo>
                      <a:pt x="2364" y="834"/>
                    </a:lnTo>
                    <a:lnTo>
                      <a:pt x="2358" y="828"/>
                    </a:lnTo>
                    <a:lnTo>
                      <a:pt x="2358" y="810"/>
                    </a:lnTo>
                    <a:lnTo>
                      <a:pt x="2352" y="798"/>
                    </a:lnTo>
                    <a:lnTo>
                      <a:pt x="2352" y="792"/>
                    </a:lnTo>
                    <a:lnTo>
                      <a:pt x="2376" y="768"/>
                    </a:lnTo>
                    <a:lnTo>
                      <a:pt x="2340" y="768"/>
                    </a:lnTo>
                    <a:lnTo>
                      <a:pt x="2328" y="780"/>
                    </a:lnTo>
                    <a:lnTo>
                      <a:pt x="2274" y="780"/>
                    </a:lnTo>
                    <a:lnTo>
                      <a:pt x="2274" y="768"/>
                    </a:lnTo>
                    <a:lnTo>
                      <a:pt x="2280" y="756"/>
                    </a:lnTo>
                    <a:lnTo>
                      <a:pt x="2292" y="750"/>
                    </a:lnTo>
                    <a:lnTo>
                      <a:pt x="2298" y="744"/>
                    </a:lnTo>
                    <a:lnTo>
                      <a:pt x="3072" y="108"/>
                    </a:lnTo>
                    <a:lnTo>
                      <a:pt x="3054" y="108"/>
                    </a:lnTo>
                    <a:lnTo>
                      <a:pt x="3054" y="102"/>
                    </a:lnTo>
                    <a:lnTo>
                      <a:pt x="3048" y="90"/>
                    </a:lnTo>
                    <a:lnTo>
                      <a:pt x="3036" y="84"/>
                    </a:lnTo>
                    <a:lnTo>
                      <a:pt x="3030" y="78"/>
                    </a:lnTo>
                    <a:lnTo>
                      <a:pt x="3012" y="78"/>
                    </a:lnTo>
                    <a:lnTo>
                      <a:pt x="2988" y="84"/>
                    </a:lnTo>
                    <a:lnTo>
                      <a:pt x="2964" y="84"/>
                    </a:lnTo>
                    <a:lnTo>
                      <a:pt x="2928" y="96"/>
                    </a:lnTo>
                    <a:lnTo>
                      <a:pt x="2916" y="96"/>
                    </a:lnTo>
                    <a:lnTo>
                      <a:pt x="2892" y="84"/>
                    </a:lnTo>
                    <a:lnTo>
                      <a:pt x="2886" y="78"/>
                    </a:lnTo>
                    <a:lnTo>
                      <a:pt x="2874" y="72"/>
                    </a:lnTo>
                    <a:lnTo>
                      <a:pt x="2784" y="72"/>
                    </a:lnTo>
                    <a:lnTo>
                      <a:pt x="2772" y="66"/>
                    </a:lnTo>
                    <a:lnTo>
                      <a:pt x="2766" y="60"/>
                    </a:lnTo>
                    <a:lnTo>
                      <a:pt x="2748" y="60"/>
                    </a:lnTo>
                    <a:lnTo>
                      <a:pt x="2736" y="54"/>
                    </a:lnTo>
                    <a:lnTo>
                      <a:pt x="2598" y="54"/>
                    </a:lnTo>
                    <a:lnTo>
                      <a:pt x="2598" y="42"/>
                    </a:lnTo>
                    <a:lnTo>
                      <a:pt x="2604" y="36"/>
                    </a:lnTo>
                    <a:lnTo>
                      <a:pt x="2592" y="36"/>
                    </a:lnTo>
                    <a:lnTo>
                      <a:pt x="2574" y="30"/>
                    </a:lnTo>
                    <a:lnTo>
                      <a:pt x="2562" y="30"/>
                    </a:lnTo>
                    <a:lnTo>
                      <a:pt x="2550" y="24"/>
                    </a:lnTo>
                    <a:lnTo>
                      <a:pt x="2532" y="24"/>
                    </a:lnTo>
                    <a:lnTo>
                      <a:pt x="2520" y="30"/>
                    </a:lnTo>
                    <a:lnTo>
                      <a:pt x="2496" y="30"/>
                    </a:lnTo>
                    <a:lnTo>
                      <a:pt x="2490" y="36"/>
                    </a:lnTo>
                    <a:lnTo>
                      <a:pt x="2484" y="36"/>
                    </a:lnTo>
                    <a:lnTo>
                      <a:pt x="2514" y="0"/>
                    </a:lnTo>
                    <a:lnTo>
                      <a:pt x="2430" y="36"/>
                    </a:lnTo>
                    <a:lnTo>
                      <a:pt x="2460" y="0"/>
                    </a:lnTo>
                    <a:lnTo>
                      <a:pt x="2430" y="0"/>
                    </a:lnTo>
                    <a:lnTo>
                      <a:pt x="2418" y="6"/>
                    </a:lnTo>
                    <a:lnTo>
                      <a:pt x="2412" y="12"/>
                    </a:lnTo>
                    <a:lnTo>
                      <a:pt x="2358" y="30"/>
                    </a:lnTo>
                    <a:lnTo>
                      <a:pt x="2232" y="30"/>
                    </a:lnTo>
                    <a:lnTo>
                      <a:pt x="2214" y="36"/>
                    </a:lnTo>
                    <a:lnTo>
                      <a:pt x="2208" y="42"/>
                    </a:lnTo>
                    <a:lnTo>
                      <a:pt x="2184" y="54"/>
                    </a:lnTo>
                    <a:lnTo>
                      <a:pt x="2172" y="54"/>
                    </a:lnTo>
                    <a:lnTo>
                      <a:pt x="2166" y="60"/>
                    </a:lnTo>
                    <a:lnTo>
                      <a:pt x="2046" y="60"/>
                    </a:lnTo>
                    <a:lnTo>
                      <a:pt x="2004" y="72"/>
                    </a:lnTo>
                    <a:lnTo>
                      <a:pt x="1956" y="102"/>
                    </a:lnTo>
                    <a:lnTo>
                      <a:pt x="1902" y="132"/>
                    </a:lnTo>
                    <a:lnTo>
                      <a:pt x="1854" y="144"/>
                    </a:lnTo>
                    <a:lnTo>
                      <a:pt x="1758" y="156"/>
                    </a:lnTo>
                    <a:lnTo>
                      <a:pt x="1722" y="162"/>
                    </a:lnTo>
                    <a:lnTo>
                      <a:pt x="1704" y="162"/>
                    </a:lnTo>
                    <a:lnTo>
                      <a:pt x="1698" y="168"/>
                    </a:lnTo>
                    <a:lnTo>
                      <a:pt x="1644" y="186"/>
                    </a:lnTo>
                    <a:lnTo>
                      <a:pt x="1632" y="192"/>
                    </a:lnTo>
                    <a:lnTo>
                      <a:pt x="1620" y="192"/>
                    </a:lnTo>
                    <a:lnTo>
                      <a:pt x="1620" y="198"/>
                    </a:lnTo>
                    <a:lnTo>
                      <a:pt x="1626" y="204"/>
                    </a:lnTo>
                    <a:lnTo>
                      <a:pt x="1638" y="210"/>
                    </a:lnTo>
                    <a:lnTo>
                      <a:pt x="1650" y="222"/>
                    </a:lnTo>
                    <a:lnTo>
                      <a:pt x="1656" y="222"/>
                    </a:lnTo>
                    <a:lnTo>
                      <a:pt x="1662" y="234"/>
                    </a:lnTo>
                    <a:lnTo>
                      <a:pt x="1662" y="240"/>
                    </a:lnTo>
                    <a:lnTo>
                      <a:pt x="1668" y="252"/>
                    </a:lnTo>
                    <a:lnTo>
                      <a:pt x="1668" y="264"/>
                    </a:lnTo>
                    <a:lnTo>
                      <a:pt x="1662" y="264"/>
                    </a:lnTo>
                    <a:lnTo>
                      <a:pt x="1650" y="270"/>
                    </a:lnTo>
                    <a:lnTo>
                      <a:pt x="1644" y="282"/>
                    </a:lnTo>
                    <a:lnTo>
                      <a:pt x="1734" y="282"/>
                    </a:lnTo>
                    <a:lnTo>
                      <a:pt x="1704" y="318"/>
                    </a:lnTo>
                    <a:lnTo>
                      <a:pt x="1770" y="318"/>
                    </a:lnTo>
                    <a:lnTo>
                      <a:pt x="1764" y="336"/>
                    </a:lnTo>
                    <a:lnTo>
                      <a:pt x="1710" y="336"/>
                    </a:lnTo>
                    <a:lnTo>
                      <a:pt x="1698" y="348"/>
                    </a:lnTo>
                    <a:lnTo>
                      <a:pt x="1632" y="348"/>
                    </a:lnTo>
                    <a:lnTo>
                      <a:pt x="1614" y="354"/>
                    </a:lnTo>
                    <a:lnTo>
                      <a:pt x="1560" y="354"/>
                    </a:lnTo>
                    <a:lnTo>
                      <a:pt x="1554" y="348"/>
                    </a:lnTo>
                    <a:lnTo>
                      <a:pt x="1548" y="348"/>
                    </a:lnTo>
                    <a:lnTo>
                      <a:pt x="1554" y="342"/>
                    </a:lnTo>
                    <a:lnTo>
                      <a:pt x="1560" y="342"/>
                    </a:lnTo>
                    <a:lnTo>
                      <a:pt x="1572" y="330"/>
                    </a:lnTo>
                    <a:lnTo>
                      <a:pt x="1566" y="324"/>
                    </a:lnTo>
                    <a:lnTo>
                      <a:pt x="1458" y="324"/>
                    </a:lnTo>
                    <a:lnTo>
                      <a:pt x="1452" y="330"/>
                    </a:lnTo>
                    <a:lnTo>
                      <a:pt x="1452" y="348"/>
                    </a:lnTo>
                    <a:lnTo>
                      <a:pt x="1434" y="348"/>
                    </a:lnTo>
                    <a:lnTo>
                      <a:pt x="1422" y="354"/>
                    </a:lnTo>
                    <a:lnTo>
                      <a:pt x="1404" y="354"/>
                    </a:lnTo>
                    <a:lnTo>
                      <a:pt x="1386" y="360"/>
                    </a:lnTo>
                    <a:lnTo>
                      <a:pt x="1338" y="360"/>
                    </a:lnTo>
                    <a:lnTo>
                      <a:pt x="1308" y="366"/>
                    </a:lnTo>
                    <a:lnTo>
                      <a:pt x="1254" y="384"/>
                    </a:lnTo>
                    <a:lnTo>
                      <a:pt x="1254" y="390"/>
                    </a:lnTo>
                    <a:lnTo>
                      <a:pt x="1272" y="396"/>
                    </a:lnTo>
                    <a:lnTo>
                      <a:pt x="1284" y="402"/>
                    </a:lnTo>
                    <a:lnTo>
                      <a:pt x="1314" y="402"/>
                    </a:lnTo>
                    <a:lnTo>
                      <a:pt x="1272" y="420"/>
                    </a:lnTo>
                    <a:lnTo>
                      <a:pt x="1260" y="462"/>
                    </a:lnTo>
                    <a:lnTo>
                      <a:pt x="1272" y="462"/>
                    </a:lnTo>
                    <a:lnTo>
                      <a:pt x="1290" y="468"/>
                    </a:lnTo>
                    <a:lnTo>
                      <a:pt x="1338" y="468"/>
                    </a:lnTo>
                    <a:lnTo>
                      <a:pt x="1350" y="462"/>
                    </a:lnTo>
                    <a:lnTo>
                      <a:pt x="1362" y="462"/>
                    </a:lnTo>
                    <a:lnTo>
                      <a:pt x="1410" y="474"/>
                    </a:lnTo>
                    <a:lnTo>
                      <a:pt x="1422" y="456"/>
                    </a:lnTo>
                    <a:lnTo>
                      <a:pt x="1434" y="474"/>
                    </a:lnTo>
                    <a:lnTo>
                      <a:pt x="1446" y="468"/>
                    </a:lnTo>
                    <a:lnTo>
                      <a:pt x="1452" y="462"/>
                    </a:lnTo>
                    <a:lnTo>
                      <a:pt x="1476" y="450"/>
                    </a:lnTo>
                    <a:lnTo>
                      <a:pt x="1482" y="444"/>
                    </a:lnTo>
                    <a:lnTo>
                      <a:pt x="1494" y="444"/>
                    </a:lnTo>
                    <a:lnTo>
                      <a:pt x="1506" y="450"/>
                    </a:lnTo>
                    <a:lnTo>
                      <a:pt x="1524" y="450"/>
                    </a:lnTo>
                    <a:lnTo>
                      <a:pt x="1536" y="444"/>
                    </a:lnTo>
                    <a:lnTo>
                      <a:pt x="1542" y="438"/>
                    </a:lnTo>
                    <a:lnTo>
                      <a:pt x="1554" y="432"/>
                    </a:lnTo>
                    <a:lnTo>
                      <a:pt x="1560" y="432"/>
                    </a:lnTo>
                    <a:lnTo>
                      <a:pt x="1566" y="426"/>
                    </a:lnTo>
                    <a:lnTo>
                      <a:pt x="1566" y="450"/>
                    </a:lnTo>
                    <a:lnTo>
                      <a:pt x="1560" y="462"/>
                    </a:lnTo>
                    <a:lnTo>
                      <a:pt x="1554" y="468"/>
                    </a:lnTo>
                    <a:lnTo>
                      <a:pt x="1500" y="468"/>
                    </a:lnTo>
                    <a:lnTo>
                      <a:pt x="1506" y="498"/>
                    </a:lnTo>
                    <a:lnTo>
                      <a:pt x="1494" y="504"/>
                    </a:lnTo>
                    <a:lnTo>
                      <a:pt x="1488" y="516"/>
                    </a:lnTo>
                    <a:lnTo>
                      <a:pt x="1476" y="522"/>
                    </a:lnTo>
                    <a:lnTo>
                      <a:pt x="1464" y="534"/>
                    </a:lnTo>
                    <a:lnTo>
                      <a:pt x="1446" y="540"/>
                    </a:lnTo>
                    <a:lnTo>
                      <a:pt x="1380" y="540"/>
                    </a:lnTo>
                    <a:lnTo>
                      <a:pt x="1362" y="522"/>
                    </a:lnTo>
                    <a:lnTo>
                      <a:pt x="1344" y="534"/>
                    </a:lnTo>
                    <a:lnTo>
                      <a:pt x="1344" y="546"/>
                    </a:lnTo>
                    <a:lnTo>
                      <a:pt x="1338" y="546"/>
                    </a:lnTo>
                    <a:lnTo>
                      <a:pt x="1332" y="552"/>
                    </a:lnTo>
                    <a:lnTo>
                      <a:pt x="1320" y="558"/>
                    </a:lnTo>
                    <a:lnTo>
                      <a:pt x="1302" y="564"/>
                    </a:lnTo>
                    <a:lnTo>
                      <a:pt x="1290" y="570"/>
                    </a:lnTo>
                    <a:lnTo>
                      <a:pt x="1266" y="570"/>
                    </a:lnTo>
                    <a:lnTo>
                      <a:pt x="1242" y="558"/>
                    </a:lnTo>
                    <a:lnTo>
                      <a:pt x="1236" y="558"/>
                    </a:lnTo>
                    <a:lnTo>
                      <a:pt x="1140" y="606"/>
                    </a:lnTo>
                    <a:lnTo>
                      <a:pt x="1122" y="624"/>
                    </a:lnTo>
                    <a:lnTo>
                      <a:pt x="1116" y="606"/>
                    </a:lnTo>
                    <a:lnTo>
                      <a:pt x="1080" y="624"/>
                    </a:lnTo>
                    <a:lnTo>
                      <a:pt x="1068" y="624"/>
                    </a:lnTo>
                    <a:lnTo>
                      <a:pt x="1044" y="636"/>
                    </a:lnTo>
                    <a:lnTo>
                      <a:pt x="1020" y="660"/>
                    </a:lnTo>
                    <a:lnTo>
                      <a:pt x="990" y="648"/>
                    </a:lnTo>
                    <a:lnTo>
                      <a:pt x="990" y="672"/>
                    </a:lnTo>
                    <a:lnTo>
                      <a:pt x="984" y="666"/>
                    </a:lnTo>
                    <a:lnTo>
                      <a:pt x="972" y="666"/>
                    </a:lnTo>
                    <a:lnTo>
                      <a:pt x="966" y="672"/>
                    </a:lnTo>
                    <a:lnTo>
                      <a:pt x="966" y="690"/>
                    </a:lnTo>
                    <a:lnTo>
                      <a:pt x="954" y="708"/>
                    </a:lnTo>
                    <a:lnTo>
                      <a:pt x="1014" y="684"/>
                    </a:lnTo>
                    <a:lnTo>
                      <a:pt x="990" y="702"/>
                    </a:lnTo>
                    <a:lnTo>
                      <a:pt x="990" y="714"/>
                    </a:lnTo>
                    <a:lnTo>
                      <a:pt x="972" y="726"/>
                    </a:lnTo>
                    <a:lnTo>
                      <a:pt x="1026" y="726"/>
                    </a:lnTo>
                    <a:lnTo>
                      <a:pt x="1032" y="732"/>
                    </a:lnTo>
                    <a:lnTo>
                      <a:pt x="1032" y="738"/>
                    </a:lnTo>
                    <a:lnTo>
                      <a:pt x="1020" y="744"/>
                    </a:lnTo>
                    <a:lnTo>
                      <a:pt x="984" y="744"/>
                    </a:lnTo>
                    <a:lnTo>
                      <a:pt x="960" y="750"/>
                    </a:lnTo>
                    <a:lnTo>
                      <a:pt x="972" y="738"/>
                    </a:lnTo>
                    <a:lnTo>
                      <a:pt x="960" y="732"/>
                    </a:lnTo>
                    <a:lnTo>
                      <a:pt x="954" y="732"/>
                    </a:lnTo>
                    <a:lnTo>
                      <a:pt x="948" y="738"/>
                    </a:lnTo>
                    <a:lnTo>
                      <a:pt x="936" y="744"/>
                    </a:lnTo>
                    <a:lnTo>
                      <a:pt x="930" y="750"/>
                    </a:lnTo>
                    <a:lnTo>
                      <a:pt x="924" y="750"/>
                    </a:lnTo>
                    <a:lnTo>
                      <a:pt x="918" y="756"/>
                    </a:lnTo>
                    <a:lnTo>
                      <a:pt x="924" y="756"/>
                    </a:lnTo>
                    <a:lnTo>
                      <a:pt x="930" y="762"/>
                    </a:lnTo>
                    <a:lnTo>
                      <a:pt x="930" y="768"/>
                    </a:lnTo>
                    <a:lnTo>
                      <a:pt x="924" y="774"/>
                    </a:lnTo>
                    <a:lnTo>
                      <a:pt x="924" y="780"/>
                    </a:lnTo>
                    <a:lnTo>
                      <a:pt x="918" y="792"/>
                    </a:lnTo>
                    <a:lnTo>
                      <a:pt x="918" y="804"/>
                    </a:lnTo>
                    <a:lnTo>
                      <a:pt x="990" y="804"/>
                    </a:lnTo>
                    <a:lnTo>
                      <a:pt x="1038" y="774"/>
                    </a:lnTo>
                    <a:lnTo>
                      <a:pt x="1104" y="750"/>
                    </a:lnTo>
                    <a:lnTo>
                      <a:pt x="1098" y="750"/>
                    </a:lnTo>
                    <a:lnTo>
                      <a:pt x="1092" y="756"/>
                    </a:lnTo>
                    <a:lnTo>
                      <a:pt x="1080" y="762"/>
                    </a:lnTo>
                    <a:lnTo>
                      <a:pt x="1062" y="768"/>
                    </a:lnTo>
                    <a:lnTo>
                      <a:pt x="1050" y="780"/>
                    </a:lnTo>
                    <a:lnTo>
                      <a:pt x="1038" y="786"/>
                    </a:lnTo>
                    <a:lnTo>
                      <a:pt x="1026" y="798"/>
                    </a:lnTo>
                    <a:lnTo>
                      <a:pt x="1026" y="816"/>
                    </a:lnTo>
                    <a:lnTo>
                      <a:pt x="1020" y="828"/>
                    </a:lnTo>
                    <a:lnTo>
                      <a:pt x="990" y="828"/>
                    </a:lnTo>
                    <a:lnTo>
                      <a:pt x="978" y="834"/>
                    </a:lnTo>
                    <a:lnTo>
                      <a:pt x="972" y="852"/>
                    </a:lnTo>
                    <a:lnTo>
                      <a:pt x="966" y="864"/>
                    </a:lnTo>
                    <a:lnTo>
                      <a:pt x="954" y="870"/>
                    </a:lnTo>
                    <a:lnTo>
                      <a:pt x="942" y="882"/>
                    </a:lnTo>
                    <a:lnTo>
                      <a:pt x="930" y="888"/>
                    </a:lnTo>
                    <a:lnTo>
                      <a:pt x="924" y="894"/>
                    </a:lnTo>
                    <a:lnTo>
                      <a:pt x="978" y="888"/>
                    </a:lnTo>
                    <a:lnTo>
                      <a:pt x="972" y="906"/>
                    </a:lnTo>
                    <a:lnTo>
                      <a:pt x="978" y="894"/>
                    </a:lnTo>
                    <a:lnTo>
                      <a:pt x="990" y="888"/>
                    </a:lnTo>
                    <a:lnTo>
                      <a:pt x="1002" y="876"/>
                    </a:lnTo>
                    <a:lnTo>
                      <a:pt x="1026" y="864"/>
                    </a:lnTo>
                    <a:lnTo>
                      <a:pt x="1038" y="864"/>
                    </a:lnTo>
                    <a:lnTo>
                      <a:pt x="1050" y="870"/>
                    </a:lnTo>
                    <a:lnTo>
                      <a:pt x="1056" y="870"/>
                    </a:lnTo>
                    <a:lnTo>
                      <a:pt x="1056" y="876"/>
                    </a:lnTo>
                    <a:lnTo>
                      <a:pt x="1050" y="876"/>
                    </a:lnTo>
                    <a:lnTo>
                      <a:pt x="1074" y="870"/>
                    </a:lnTo>
                    <a:lnTo>
                      <a:pt x="1068" y="876"/>
                    </a:lnTo>
                    <a:lnTo>
                      <a:pt x="1068" y="906"/>
                    </a:lnTo>
                    <a:lnTo>
                      <a:pt x="1074" y="912"/>
                    </a:lnTo>
                    <a:lnTo>
                      <a:pt x="1092" y="912"/>
                    </a:lnTo>
                    <a:lnTo>
                      <a:pt x="1098" y="900"/>
                    </a:lnTo>
                    <a:lnTo>
                      <a:pt x="1110" y="894"/>
                    </a:lnTo>
                    <a:lnTo>
                      <a:pt x="1116" y="888"/>
                    </a:lnTo>
                    <a:lnTo>
                      <a:pt x="1122" y="876"/>
                    </a:lnTo>
                    <a:lnTo>
                      <a:pt x="1164" y="858"/>
                    </a:lnTo>
                    <a:lnTo>
                      <a:pt x="1176" y="870"/>
                    </a:lnTo>
                    <a:lnTo>
                      <a:pt x="1146" y="870"/>
                    </a:lnTo>
                    <a:lnTo>
                      <a:pt x="1140" y="876"/>
                    </a:lnTo>
                    <a:lnTo>
                      <a:pt x="1140" y="882"/>
                    </a:lnTo>
                    <a:lnTo>
                      <a:pt x="1134" y="888"/>
                    </a:lnTo>
                    <a:lnTo>
                      <a:pt x="1134" y="894"/>
                    </a:lnTo>
                    <a:lnTo>
                      <a:pt x="1152" y="894"/>
                    </a:lnTo>
                    <a:lnTo>
                      <a:pt x="1164" y="888"/>
                    </a:lnTo>
                    <a:lnTo>
                      <a:pt x="1182" y="888"/>
                    </a:lnTo>
                    <a:lnTo>
                      <a:pt x="1200" y="882"/>
                    </a:lnTo>
                    <a:lnTo>
                      <a:pt x="1218" y="882"/>
                    </a:lnTo>
                    <a:lnTo>
                      <a:pt x="1224" y="876"/>
                    </a:lnTo>
                    <a:lnTo>
                      <a:pt x="1230" y="876"/>
                    </a:lnTo>
                    <a:lnTo>
                      <a:pt x="1272" y="858"/>
                    </a:lnTo>
                    <a:lnTo>
                      <a:pt x="1224" y="882"/>
                    </a:lnTo>
                    <a:lnTo>
                      <a:pt x="1224" y="894"/>
                    </a:lnTo>
                    <a:lnTo>
                      <a:pt x="1212" y="894"/>
                    </a:lnTo>
                    <a:lnTo>
                      <a:pt x="1200" y="900"/>
                    </a:lnTo>
                    <a:lnTo>
                      <a:pt x="1188" y="900"/>
                    </a:lnTo>
                    <a:lnTo>
                      <a:pt x="1176" y="906"/>
                    </a:lnTo>
                    <a:lnTo>
                      <a:pt x="1170" y="912"/>
                    </a:lnTo>
                    <a:lnTo>
                      <a:pt x="1158" y="918"/>
                    </a:lnTo>
                    <a:lnTo>
                      <a:pt x="1152" y="930"/>
                    </a:lnTo>
                    <a:lnTo>
                      <a:pt x="1122" y="930"/>
                    </a:lnTo>
                    <a:lnTo>
                      <a:pt x="1086" y="960"/>
                    </a:lnTo>
                    <a:lnTo>
                      <a:pt x="1086" y="978"/>
                    </a:lnTo>
                    <a:lnTo>
                      <a:pt x="1038" y="978"/>
                    </a:lnTo>
                    <a:lnTo>
                      <a:pt x="1032" y="984"/>
                    </a:lnTo>
                    <a:lnTo>
                      <a:pt x="1020" y="984"/>
                    </a:lnTo>
                    <a:lnTo>
                      <a:pt x="1002" y="990"/>
                    </a:lnTo>
                    <a:lnTo>
                      <a:pt x="990" y="996"/>
                    </a:lnTo>
                    <a:lnTo>
                      <a:pt x="978" y="996"/>
                    </a:lnTo>
                    <a:lnTo>
                      <a:pt x="966" y="1008"/>
                    </a:lnTo>
                    <a:lnTo>
                      <a:pt x="966" y="1020"/>
                    </a:lnTo>
                    <a:lnTo>
                      <a:pt x="960" y="1026"/>
                    </a:lnTo>
                    <a:lnTo>
                      <a:pt x="960" y="1038"/>
                    </a:lnTo>
                    <a:lnTo>
                      <a:pt x="876" y="1038"/>
                    </a:lnTo>
                    <a:lnTo>
                      <a:pt x="858" y="1044"/>
                    </a:lnTo>
                    <a:lnTo>
                      <a:pt x="828" y="1062"/>
                    </a:lnTo>
                    <a:lnTo>
                      <a:pt x="804" y="1080"/>
                    </a:lnTo>
                    <a:lnTo>
                      <a:pt x="780" y="1092"/>
                    </a:lnTo>
                    <a:lnTo>
                      <a:pt x="774" y="1098"/>
                    </a:lnTo>
                    <a:lnTo>
                      <a:pt x="750" y="1104"/>
                    </a:lnTo>
                    <a:lnTo>
                      <a:pt x="738" y="1122"/>
                    </a:lnTo>
                    <a:lnTo>
                      <a:pt x="732" y="1104"/>
                    </a:lnTo>
                    <a:lnTo>
                      <a:pt x="672" y="1104"/>
                    </a:lnTo>
                    <a:lnTo>
                      <a:pt x="648" y="1116"/>
                    </a:lnTo>
                    <a:lnTo>
                      <a:pt x="630" y="1122"/>
                    </a:lnTo>
                    <a:lnTo>
                      <a:pt x="624" y="1128"/>
                    </a:lnTo>
                    <a:lnTo>
                      <a:pt x="606" y="1128"/>
                    </a:lnTo>
                    <a:lnTo>
                      <a:pt x="606" y="1140"/>
                    </a:lnTo>
                    <a:lnTo>
                      <a:pt x="576" y="1146"/>
                    </a:lnTo>
                    <a:lnTo>
                      <a:pt x="564" y="1152"/>
                    </a:lnTo>
                    <a:lnTo>
                      <a:pt x="540" y="1152"/>
                    </a:lnTo>
                    <a:lnTo>
                      <a:pt x="516" y="1170"/>
                    </a:lnTo>
                    <a:lnTo>
                      <a:pt x="522" y="1182"/>
                    </a:lnTo>
                    <a:lnTo>
                      <a:pt x="540" y="1164"/>
                    </a:lnTo>
                    <a:lnTo>
                      <a:pt x="558" y="1176"/>
                    </a:lnTo>
                    <a:lnTo>
                      <a:pt x="582" y="1158"/>
                    </a:lnTo>
                    <a:lnTo>
                      <a:pt x="582" y="1170"/>
                    </a:lnTo>
                    <a:lnTo>
                      <a:pt x="594" y="1170"/>
                    </a:lnTo>
                    <a:lnTo>
                      <a:pt x="606" y="1164"/>
                    </a:lnTo>
                    <a:lnTo>
                      <a:pt x="618" y="1164"/>
                    </a:lnTo>
                    <a:lnTo>
                      <a:pt x="642" y="1140"/>
                    </a:lnTo>
                    <a:lnTo>
                      <a:pt x="654" y="1134"/>
                    </a:lnTo>
                    <a:lnTo>
                      <a:pt x="666" y="1122"/>
                    </a:lnTo>
                    <a:lnTo>
                      <a:pt x="684" y="1122"/>
                    </a:lnTo>
                    <a:lnTo>
                      <a:pt x="684" y="1134"/>
                    </a:lnTo>
                    <a:lnTo>
                      <a:pt x="690" y="1140"/>
                    </a:lnTo>
                    <a:lnTo>
                      <a:pt x="708" y="1140"/>
                    </a:lnTo>
                    <a:lnTo>
                      <a:pt x="732" y="1128"/>
                    </a:lnTo>
                    <a:lnTo>
                      <a:pt x="744" y="1128"/>
                    </a:lnTo>
                    <a:lnTo>
                      <a:pt x="756" y="1122"/>
                    </a:lnTo>
                    <a:lnTo>
                      <a:pt x="762" y="1116"/>
                    </a:lnTo>
                    <a:lnTo>
                      <a:pt x="768" y="1116"/>
                    </a:lnTo>
                    <a:lnTo>
                      <a:pt x="804" y="1128"/>
                    </a:lnTo>
                    <a:lnTo>
                      <a:pt x="822" y="1110"/>
                    </a:lnTo>
                    <a:lnTo>
                      <a:pt x="834" y="1110"/>
                    </a:lnTo>
                    <a:lnTo>
                      <a:pt x="852" y="1104"/>
                    </a:lnTo>
                    <a:lnTo>
                      <a:pt x="870" y="1104"/>
                    </a:lnTo>
                    <a:lnTo>
                      <a:pt x="894" y="1092"/>
                    </a:lnTo>
                    <a:lnTo>
                      <a:pt x="918" y="1068"/>
                    </a:lnTo>
                    <a:lnTo>
                      <a:pt x="942" y="1056"/>
                    </a:lnTo>
                    <a:lnTo>
                      <a:pt x="972" y="1056"/>
                    </a:lnTo>
                    <a:lnTo>
                      <a:pt x="978" y="1044"/>
                    </a:lnTo>
                    <a:lnTo>
                      <a:pt x="1014" y="1044"/>
                    </a:lnTo>
                    <a:lnTo>
                      <a:pt x="1026" y="1038"/>
                    </a:lnTo>
                    <a:lnTo>
                      <a:pt x="1032" y="1038"/>
                    </a:lnTo>
                    <a:lnTo>
                      <a:pt x="1038" y="1032"/>
                    </a:lnTo>
                    <a:lnTo>
                      <a:pt x="1050" y="1032"/>
                    </a:lnTo>
                    <a:lnTo>
                      <a:pt x="1086" y="1020"/>
                    </a:lnTo>
                    <a:lnTo>
                      <a:pt x="1110" y="1008"/>
                    </a:lnTo>
                    <a:lnTo>
                      <a:pt x="1122" y="996"/>
                    </a:lnTo>
                    <a:lnTo>
                      <a:pt x="1134" y="990"/>
                    </a:lnTo>
                    <a:lnTo>
                      <a:pt x="1140" y="984"/>
                    </a:lnTo>
                    <a:lnTo>
                      <a:pt x="1206" y="972"/>
                    </a:lnTo>
                    <a:lnTo>
                      <a:pt x="1260" y="942"/>
                    </a:lnTo>
                    <a:lnTo>
                      <a:pt x="1296" y="942"/>
                    </a:lnTo>
                    <a:lnTo>
                      <a:pt x="1314" y="936"/>
                    </a:lnTo>
                    <a:lnTo>
                      <a:pt x="1326" y="936"/>
                    </a:lnTo>
                    <a:lnTo>
                      <a:pt x="1338" y="930"/>
                    </a:lnTo>
                    <a:lnTo>
                      <a:pt x="1368" y="900"/>
                    </a:lnTo>
                    <a:lnTo>
                      <a:pt x="1380" y="900"/>
                    </a:lnTo>
                    <a:lnTo>
                      <a:pt x="1404" y="888"/>
                    </a:lnTo>
                    <a:lnTo>
                      <a:pt x="1416" y="888"/>
                    </a:lnTo>
                    <a:lnTo>
                      <a:pt x="1428" y="882"/>
                    </a:lnTo>
                    <a:lnTo>
                      <a:pt x="1434" y="876"/>
                    </a:lnTo>
                    <a:lnTo>
                      <a:pt x="1434" y="864"/>
                    </a:lnTo>
                    <a:lnTo>
                      <a:pt x="1422" y="864"/>
                    </a:lnTo>
                    <a:lnTo>
                      <a:pt x="1428" y="858"/>
                    </a:lnTo>
                    <a:lnTo>
                      <a:pt x="1452" y="846"/>
                    </a:lnTo>
                    <a:lnTo>
                      <a:pt x="1458" y="840"/>
                    </a:lnTo>
                    <a:lnTo>
                      <a:pt x="1470" y="834"/>
                    </a:lnTo>
                    <a:lnTo>
                      <a:pt x="1476" y="828"/>
                    </a:lnTo>
                    <a:lnTo>
                      <a:pt x="1488" y="828"/>
                    </a:lnTo>
                    <a:lnTo>
                      <a:pt x="1500" y="822"/>
                    </a:lnTo>
                    <a:lnTo>
                      <a:pt x="1512" y="822"/>
                    </a:lnTo>
                    <a:lnTo>
                      <a:pt x="1518" y="816"/>
                    </a:lnTo>
                    <a:lnTo>
                      <a:pt x="1524" y="816"/>
                    </a:lnTo>
                    <a:lnTo>
                      <a:pt x="1596" y="786"/>
                    </a:lnTo>
                    <a:lnTo>
                      <a:pt x="1590" y="768"/>
                    </a:lnTo>
                    <a:lnTo>
                      <a:pt x="1602" y="768"/>
                    </a:lnTo>
                    <a:lnTo>
                      <a:pt x="1608" y="774"/>
                    </a:lnTo>
                    <a:lnTo>
                      <a:pt x="1626" y="774"/>
                    </a:lnTo>
                    <a:lnTo>
                      <a:pt x="1638" y="762"/>
                    </a:lnTo>
                    <a:lnTo>
                      <a:pt x="1650" y="762"/>
                    </a:lnTo>
                    <a:lnTo>
                      <a:pt x="1674" y="750"/>
                    </a:lnTo>
                    <a:lnTo>
                      <a:pt x="1680" y="744"/>
                    </a:lnTo>
                    <a:lnTo>
                      <a:pt x="1704" y="732"/>
                    </a:lnTo>
                    <a:lnTo>
                      <a:pt x="1740" y="720"/>
                    </a:lnTo>
                    <a:lnTo>
                      <a:pt x="1770" y="708"/>
                    </a:lnTo>
                    <a:lnTo>
                      <a:pt x="1794" y="702"/>
                    </a:lnTo>
                    <a:lnTo>
                      <a:pt x="1812" y="702"/>
                    </a:lnTo>
                    <a:lnTo>
                      <a:pt x="1818" y="708"/>
                    </a:lnTo>
                    <a:lnTo>
                      <a:pt x="1842" y="720"/>
                    </a:lnTo>
                    <a:lnTo>
                      <a:pt x="1848" y="726"/>
                    </a:lnTo>
                    <a:lnTo>
                      <a:pt x="1812" y="726"/>
                    </a:lnTo>
                    <a:lnTo>
                      <a:pt x="1794" y="714"/>
                    </a:lnTo>
                    <a:lnTo>
                      <a:pt x="1758" y="738"/>
                    </a:lnTo>
                    <a:lnTo>
                      <a:pt x="1728" y="738"/>
                    </a:lnTo>
                    <a:lnTo>
                      <a:pt x="1722" y="744"/>
                    </a:lnTo>
                    <a:lnTo>
                      <a:pt x="1710" y="750"/>
                    </a:lnTo>
                    <a:lnTo>
                      <a:pt x="1704" y="762"/>
                    </a:lnTo>
                    <a:lnTo>
                      <a:pt x="1692" y="768"/>
                    </a:lnTo>
                    <a:lnTo>
                      <a:pt x="1686" y="774"/>
                    </a:lnTo>
                    <a:lnTo>
                      <a:pt x="1680" y="774"/>
                    </a:lnTo>
                    <a:lnTo>
                      <a:pt x="1668" y="780"/>
                    </a:lnTo>
                    <a:lnTo>
                      <a:pt x="1656" y="780"/>
                    </a:lnTo>
                    <a:lnTo>
                      <a:pt x="1638" y="786"/>
                    </a:lnTo>
                    <a:lnTo>
                      <a:pt x="1614" y="798"/>
                    </a:lnTo>
                    <a:lnTo>
                      <a:pt x="1614" y="804"/>
                    </a:lnTo>
                    <a:lnTo>
                      <a:pt x="1620" y="810"/>
                    </a:lnTo>
                    <a:lnTo>
                      <a:pt x="1632" y="816"/>
                    </a:lnTo>
                    <a:lnTo>
                      <a:pt x="1650" y="816"/>
                    </a:lnTo>
                    <a:lnTo>
                      <a:pt x="1644" y="816"/>
                    </a:lnTo>
                    <a:lnTo>
                      <a:pt x="1638" y="822"/>
                    </a:lnTo>
                    <a:lnTo>
                      <a:pt x="1632" y="822"/>
                    </a:lnTo>
                    <a:lnTo>
                      <a:pt x="1620" y="828"/>
                    </a:lnTo>
                    <a:lnTo>
                      <a:pt x="1572" y="828"/>
                    </a:lnTo>
                    <a:lnTo>
                      <a:pt x="1566" y="834"/>
                    </a:lnTo>
                    <a:lnTo>
                      <a:pt x="1560" y="834"/>
                    </a:lnTo>
                    <a:lnTo>
                      <a:pt x="1560" y="846"/>
                    </a:lnTo>
                    <a:lnTo>
                      <a:pt x="1572" y="858"/>
                    </a:lnTo>
                    <a:lnTo>
                      <a:pt x="1584" y="858"/>
                    </a:lnTo>
                    <a:lnTo>
                      <a:pt x="1596" y="852"/>
                    </a:lnTo>
                    <a:lnTo>
                      <a:pt x="1638" y="834"/>
                    </a:lnTo>
                    <a:lnTo>
                      <a:pt x="1680" y="810"/>
                    </a:lnTo>
                    <a:lnTo>
                      <a:pt x="1722" y="798"/>
                    </a:lnTo>
                    <a:lnTo>
                      <a:pt x="1788" y="798"/>
                    </a:lnTo>
                    <a:lnTo>
                      <a:pt x="1818" y="792"/>
                    </a:lnTo>
                    <a:lnTo>
                      <a:pt x="1824" y="786"/>
                    </a:lnTo>
                    <a:lnTo>
                      <a:pt x="1848" y="774"/>
                    </a:lnTo>
                    <a:lnTo>
                      <a:pt x="1854" y="762"/>
                    </a:lnTo>
                    <a:lnTo>
                      <a:pt x="1866" y="756"/>
                    </a:lnTo>
                    <a:lnTo>
                      <a:pt x="1872" y="750"/>
                    </a:lnTo>
                    <a:lnTo>
                      <a:pt x="1866" y="738"/>
                    </a:lnTo>
                    <a:lnTo>
                      <a:pt x="1878" y="732"/>
                    </a:lnTo>
                    <a:lnTo>
                      <a:pt x="1908" y="720"/>
                    </a:lnTo>
                    <a:lnTo>
                      <a:pt x="1944" y="714"/>
                    </a:lnTo>
                    <a:lnTo>
                      <a:pt x="1962" y="708"/>
                    </a:lnTo>
                    <a:lnTo>
                      <a:pt x="1968" y="708"/>
                    </a:lnTo>
                    <a:lnTo>
                      <a:pt x="1980" y="720"/>
                    </a:lnTo>
                    <a:lnTo>
                      <a:pt x="1980" y="726"/>
                    </a:lnTo>
                    <a:lnTo>
                      <a:pt x="2046" y="702"/>
                    </a:lnTo>
                    <a:lnTo>
                      <a:pt x="2004" y="738"/>
                    </a:lnTo>
                    <a:lnTo>
                      <a:pt x="2022" y="744"/>
                    </a:lnTo>
                    <a:lnTo>
                      <a:pt x="2022" y="762"/>
                    </a:lnTo>
                    <a:lnTo>
                      <a:pt x="2028" y="762"/>
                    </a:lnTo>
                    <a:lnTo>
                      <a:pt x="2034" y="756"/>
                    </a:lnTo>
                    <a:lnTo>
                      <a:pt x="2094" y="726"/>
                    </a:lnTo>
                    <a:lnTo>
                      <a:pt x="2082" y="732"/>
                    </a:lnTo>
                    <a:lnTo>
                      <a:pt x="2076" y="744"/>
                    </a:lnTo>
                    <a:lnTo>
                      <a:pt x="2064" y="750"/>
                    </a:lnTo>
                    <a:lnTo>
                      <a:pt x="2058" y="762"/>
                    </a:lnTo>
                    <a:lnTo>
                      <a:pt x="2046" y="774"/>
                    </a:lnTo>
                    <a:lnTo>
                      <a:pt x="2052" y="780"/>
                    </a:lnTo>
                    <a:lnTo>
                      <a:pt x="2064" y="780"/>
                    </a:lnTo>
                    <a:lnTo>
                      <a:pt x="2076" y="786"/>
                    </a:lnTo>
                    <a:lnTo>
                      <a:pt x="2106" y="786"/>
                    </a:lnTo>
                    <a:lnTo>
                      <a:pt x="2208" y="798"/>
                    </a:lnTo>
                    <a:lnTo>
                      <a:pt x="2238" y="780"/>
                    </a:lnTo>
                    <a:lnTo>
                      <a:pt x="2232" y="786"/>
                    </a:lnTo>
                    <a:lnTo>
                      <a:pt x="2232" y="810"/>
                    </a:lnTo>
                    <a:lnTo>
                      <a:pt x="2298" y="810"/>
                    </a:lnTo>
                    <a:lnTo>
                      <a:pt x="2334" y="804"/>
                    </a:lnTo>
                    <a:lnTo>
                      <a:pt x="2328" y="804"/>
                    </a:lnTo>
                    <a:lnTo>
                      <a:pt x="2322" y="810"/>
                    </a:lnTo>
                    <a:lnTo>
                      <a:pt x="2310" y="810"/>
                    </a:lnTo>
                    <a:lnTo>
                      <a:pt x="2286" y="822"/>
                    </a:lnTo>
                    <a:lnTo>
                      <a:pt x="2280" y="828"/>
                    </a:lnTo>
                    <a:lnTo>
                      <a:pt x="2280" y="834"/>
                    </a:lnTo>
                    <a:lnTo>
                      <a:pt x="2292" y="846"/>
                    </a:lnTo>
                    <a:lnTo>
                      <a:pt x="2304" y="852"/>
                    </a:lnTo>
                    <a:lnTo>
                      <a:pt x="2310" y="858"/>
                    </a:lnTo>
                    <a:lnTo>
                      <a:pt x="2310" y="882"/>
                    </a:lnTo>
                    <a:lnTo>
                      <a:pt x="2316" y="888"/>
                    </a:lnTo>
                    <a:lnTo>
                      <a:pt x="2316" y="900"/>
                    </a:lnTo>
                    <a:lnTo>
                      <a:pt x="2322" y="912"/>
                    </a:lnTo>
                    <a:lnTo>
                      <a:pt x="2358" y="912"/>
                    </a:lnTo>
                    <a:lnTo>
                      <a:pt x="2370" y="906"/>
                    </a:lnTo>
                    <a:lnTo>
                      <a:pt x="2388" y="906"/>
                    </a:lnTo>
                    <a:lnTo>
                      <a:pt x="2382" y="876"/>
                    </a:lnTo>
                    <a:lnTo>
                      <a:pt x="2400" y="870"/>
                    </a:lnTo>
                    <a:lnTo>
                      <a:pt x="2412" y="888"/>
                    </a:lnTo>
                    <a:lnTo>
                      <a:pt x="2442" y="876"/>
                    </a:lnTo>
                    <a:lnTo>
                      <a:pt x="2430" y="888"/>
                    </a:lnTo>
                    <a:lnTo>
                      <a:pt x="2430" y="900"/>
                    </a:lnTo>
                    <a:lnTo>
                      <a:pt x="2424" y="906"/>
                    </a:lnTo>
                    <a:lnTo>
                      <a:pt x="2424" y="912"/>
                    </a:lnTo>
                    <a:lnTo>
                      <a:pt x="2430" y="918"/>
                    </a:lnTo>
                    <a:lnTo>
                      <a:pt x="2436" y="918"/>
                    </a:lnTo>
                    <a:lnTo>
                      <a:pt x="2448" y="912"/>
                    </a:lnTo>
                    <a:lnTo>
                      <a:pt x="2454" y="906"/>
                    </a:lnTo>
                    <a:lnTo>
                      <a:pt x="2460" y="894"/>
                    </a:lnTo>
                    <a:lnTo>
                      <a:pt x="2466" y="888"/>
                    </a:lnTo>
                    <a:lnTo>
                      <a:pt x="2472" y="876"/>
                    </a:lnTo>
                    <a:lnTo>
                      <a:pt x="2502" y="834"/>
                    </a:lnTo>
                    <a:lnTo>
                      <a:pt x="2478" y="900"/>
                    </a:lnTo>
                    <a:lnTo>
                      <a:pt x="2484" y="924"/>
                    </a:lnTo>
                    <a:lnTo>
                      <a:pt x="2520" y="912"/>
                    </a:lnTo>
                    <a:lnTo>
                      <a:pt x="2496" y="936"/>
                    </a:lnTo>
                    <a:lnTo>
                      <a:pt x="2520" y="954"/>
                    </a:lnTo>
                    <a:lnTo>
                      <a:pt x="2502" y="954"/>
                    </a:lnTo>
                    <a:lnTo>
                      <a:pt x="2502" y="972"/>
                    </a:lnTo>
                    <a:lnTo>
                      <a:pt x="2472" y="990"/>
                    </a:lnTo>
                    <a:lnTo>
                      <a:pt x="2454" y="1002"/>
                    </a:lnTo>
                    <a:lnTo>
                      <a:pt x="2484" y="1020"/>
                    </a:lnTo>
                    <a:lnTo>
                      <a:pt x="2478" y="1050"/>
                    </a:lnTo>
                    <a:lnTo>
                      <a:pt x="2460" y="1068"/>
                    </a:lnTo>
                    <a:lnTo>
                      <a:pt x="2478" y="1080"/>
                    </a:lnTo>
                    <a:lnTo>
                      <a:pt x="2460" y="1098"/>
                    </a:lnTo>
                    <a:lnTo>
                      <a:pt x="2490" y="1098"/>
                    </a:lnTo>
                    <a:lnTo>
                      <a:pt x="2526" y="1086"/>
                    </a:lnTo>
                    <a:lnTo>
                      <a:pt x="2496" y="1122"/>
                    </a:lnTo>
                    <a:lnTo>
                      <a:pt x="2478" y="1140"/>
                    </a:lnTo>
                    <a:lnTo>
                      <a:pt x="2502" y="1146"/>
                    </a:lnTo>
                    <a:lnTo>
                      <a:pt x="2454" y="1164"/>
                    </a:lnTo>
                    <a:lnTo>
                      <a:pt x="2436" y="1176"/>
                    </a:lnTo>
                    <a:lnTo>
                      <a:pt x="2454" y="1188"/>
                    </a:lnTo>
                    <a:lnTo>
                      <a:pt x="2454" y="1200"/>
                    </a:lnTo>
                    <a:lnTo>
                      <a:pt x="2472" y="1188"/>
                    </a:lnTo>
                    <a:lnTo>
                      <a:pt x="2490" y="1182"/>
                    </a:lnTo>
                    <a:lnTo>
                      <a:pt x="2502" y="1170"/>
                    </a:lnTo>
                    <a:lnTo>
                      <a:pt x="2514" y="1164"/>
                    </a:lnTo>
                    <a:lnTo>
                      <a:pt x="2532" y="1146"/>
                    </a:lnTo>
                    <a:lnTo>
                      <a:pt x="2538" y="1134"/>
                    </a:lnTo>
                    <a:lnTo>
                      <a:pt x="2538" y="1122"/>
                    </a:lnTo>
                    <a:lnTo>
                      <a:pt x="2550" y="1116"/>
                    </a:lnTo>
                    <a:lnTo>
                      <a:pt x="2562" y="1104"/>
                    </a:lnTo>
                    <a:lnTo>
                      <a:pt x="2574" y="1098"/>
                    </a:lnTo>
                    <a:lnTo>
                      <a:pt x="2574" y="1086"/>
                    </a:lnTo>
                    <a:lnTo>
                      <a:pt x="2568" y="1080"/>
                    </a:lnTo>
                    <a:lnTo>
                      <a:pt x="2562" y="1080"/>
                    </a:lnTo>
                    <a:close/>
                    <a:moveTo>
                      <a:pt x="2394" y="1056"/>
                    </a:moveTo>
                    <a:lnTo>
                      <a:pt x="2400" y="1062"/>
                    </a:lnTo>
                    <a:lnTo>
                      <a:pt x="2418" y="1062"/>
                    </a:lnTo>
                    <a:lnTo>
                      <a:pt x="2436" y="1044"/>
                    </a:lnTo>
                    <a:lnTo>
                      <a:pt x="2460" y="1038"/>
                    </a:lnTo>
                    <a:lnTo>
                      <a:pt x="2454" y="1020"/>
                    </a:lnTo>
                    <a:lnTo>
                      <a:pt x="2430" y="1020"/>
                    </a:lnTo>
                    <a:lnTo>
                      <a:pt x="2418" y="1026"/>
                    </a:lnTo>
                    <a:lnTo>
                      <a:pt x="2412" y="1032"/>
                    </a:lnTo>
                    <a:lnTo>
                      <a:pt x="2406" y="1044"/>
                    </a:lnTo>
                    <a:lnTo>
                      <a:pt x="2394" y="1050"/>
                    </a:lnTo>
                    <a:lnTo>
                      <a:pt x="2394" y="1056"/>
                    </a:lnTo>
                    <a:close/>
                    <a:moveTo>
                      <a:pt x="2376" y="984"/>
                    </a:moveTo>
                    <a:lnTo>
                      <a:pt x="2358" y="984"/>
                    </a:lnTo>
                    <a:lnTo>
                      <a:pt x="2346" y="990"/>
                    </a:lnTo>
                    <a:lnTo>
                      <a:pt x="2334" y="1002"/>
                    </a:lnTo>
                    <a:lnTo>
                      <a:pt x="2334" y="1014"/>
                    </a:lnTo>
                    <a:lnTo>
                      <a:pt x="2322" y="1026"/>
                    </a:lnTo>
                    <a:lnTo>
                      <a:pt x="2322" y="1044"/>
                    </a:lnTo>
                    <a:lnTo>
                      <a:pt x="2310" y="1056"/>
                    </a:lnTo>
                    <a:lnTo>
                      <a:pt x="2310" y="1074"/>
                    </a:lnTo>
                    <a:lnTo>
                      <a:pt x="2316" y="1080"/>
                    </a:lnTo>
                    <a:lnTo>
                      <a:pt x="2322" y="1074"/>
                    </a:lnTo>
                    <a:lnTo>
                      <a:pt x="2328" y="1062"/>
                    </a:lnTo>
                    <a:lnTo>
                      <a:pt x="2340" y="1050"/>
                    </a:lnTo>
                    <a:lnTo>
                      <a:pt x="2352" y="1044"/>
                    </a:lnTo>
                    <a:lnTo>
                      <a:pt x="2376" y="1020"/>
                    </a:lnTo>
                    <a:lnTo>
                      <a:pt x="2382" y="1008"/>
                    </a:lnTo>
                    <a:lnTo>
                      <a:pt x="2382" y="990"/>
                    </a:lnTo>
                    <a:lnTo>
                      <a:pt x="2376" y="984"/>
                    </a:lnTo>
                    <a:close/>
                    <a:moveTo>
                      <a:pt x="786" y="810"/>
                    </a:moveTo>
                    <a:lnTo>
                      <a:pt x="798" y="810"/>
                    </a:lnTo>
                    <a:lnTo>
                      <a:pt x="834" y="798"/>
                    </a:lnTo>
                    <a:lnTo>
                      <a:pt x="858" y="786"/>
                    </a:lnTo>
                    <a:lnTo>
                      <a:pt x="864" y="780"/>
                    </a:lnTo>
                    <a:lnTo>
                      <a:pt x="870" y="780"/>
                    </a:lnTo>
                    <a:lnTo>
                      <a:pt x="864" y="774"/>
                    </a:lnTo>
                    <a:lnTo>
                      <a:pt x="828" y="762"/>
                    </a:lnTo>
                    <a:lnTo>
                      <a:pt x="810" y="762"/>
                    </a:lnTo>
                    <a:lnTo>
                      <a:pt x="798" y="768"/>
                    </a:lnTo>
                    <a:lnTo>
                      <a:pt x="792" y="774"/>
                    </a:lnTo>
                    <a:lnTo>
                      <a:pt x="786" y="768"/>
                    </a:lnTo>
                    <a:lnTo>
                      <a:pt x="774" y="768"/>
                    </a:lnTo>
                    <a:lnTo>
                      <a:pt x="768" y="774"/>
                    </a:lnTo>
                    <a:lnTo>
                      <a:pt x="768" y="804"/>
                    </a:lnTo>
                    <a:lnTo>
                      <a:pt x="774" y="810"/>
                    </a:lnTo>
                    <a:lnTo>
                      <a:pt x="786" y="810"/>
                    </a:lnTo>
                    <a:close/>
                    <a:moveTo>
                      <a:pt x="0" y="1332"/>
                    </a:moveTo>
                    <a:lnTo>
                      <a:pt x="60" y="1320"/>
                    </a:lnTo>
                    <a:lnTo>
                      <a:pt x="72" y="1302"/>
                    </a:lnTo>
                    <a:lnTo>
                      <a:pt x="132" y="1296"/>
                    </a:lnTo>
                    <a:lnTo>
                      <a:pt x="114" y="1272"/>
                    </a:lnTo>
                    <a:lnTo>
                      <a:pt x="0" y="1332"/>
                    </a:lnTo>
                    <a:close/>
                    <a:moveTo>
                      <a:pt x="1362" y="954"/>
                    </a:moveTo>
                    <a:lnTo>
                      <a:pt x="1350" y="954"/>
                    </a:lnTo>
                    <a:lnTo>
                      <a:pt x="1338" y="960"/>
                    </a:lnTo>
                    <a:lnTo>
                      <a:pt x="1332" y="954"/>
                    </a:lnTo>
                    <a:lnTo>
                      <a:pt x="1314" y="954"/>
                    </a:lnTo>
                    <a:lnTo>
                      <a:pt x="1314" y="978"/>
                    </a:lnTo>
                    <a:lnTo>
                      <a:pt x="1290" y="996"/>
                    </a:lnTo>
                    <a:lnTo>
                      <a:pt x="1290" y="972"/>
                    </a:lnTo>
                    <a:lnTo>
                      <a:pt x="1278" y="966"/>
                    </a:lnTo>
                    <a:lnTo>
                      <a:pt x="1272" y="966"/>
                    </a:lnTo>
                    <a:lnTo>
                      <a:pt x="1248" y="978"/>
                    </a:lnTo>
                    <a:lnTo>
                      <a:pt x="1242" y="978"/>
                    </a:lnTo>
                    <a:lnTo>
                      <a:pt x="1230" y="990"/>
                    </a:lnTo>
                    <a:lnTo>
                      <a:pt x="1224" y="1002"/>
                    </a:lnTo>
                    <a:lnTo>
                      <a:pt x="1218" y="1008"/>
                    </a:lnTo>
                    <a:lnTo>
                      <a:pt x="1218" y="1014"/>
                    </a:lnTo>
                    <a:lnTo>
                      <a:pt x="1224" y="1014"/>
                    </a:lnTo>
                    <a:lnTo>
                      <a:pt x="1230" y="1020"/>
                    </a:lnTo>
                    <a:lnTo>
                      <a:pt x="1278" y="1020"/>
                    </a:lnTo>
                    <a:lnTo>
                      <a:pt x="1296" y="1014"/>
                    </a:lnTo>
                    <a:lnTo>
                      <a:pt x="1308" y="1014"/>
                    </a:lnTo>
                    <a:lnTo>
                      <a:pt x="1320" y="1008"/>
                    </a:lnTo>
                    <a:lnTo>
                      <a:pt x="1320" y="996"/>
                    </a:lnTo>
                    <a:lnTo>
                      <a:pt x="1350" y="990"/>
                    </a:lnTo>
                    <a:lnTo>
                      <a:pt x="1350" y="984"/>
                    </a:lnTo>
                    <a:lnTo>
                      <a:pt x="1386" y="978"/>
                    </a:lnTo>
                    <a:lnTo>
                      <a:pt x="1398" y="954"/>
                    </a:lnTo>
                    <a:lnTo>
                      <a:pt x="1380" y="960"/>
                    </a:lnTo>
                    <a:lnTo>
                      <a:pt x="1374" y="954"/>
                    </a:lnTo>
                    <a:lnTo>
                      <a:pt x="1362" y="954"/>
                    </a:lnTo>
                    <a:close/>
                    <a:moveTo>
                      <a:pt x="162" y="1290"/>
                    </a:moveTo>
                    <a:lnTo>
                      <a:pt x="204" y="1290"/>
                    </a:lnTo>
                    <a:lnTo>
                      <a:pt x="240" y="1260"/>
                    </a:lnTo>
                    <a:lnTo>
                      <a:pt x="228" y="1242"/>
                    </a:lnTo>
                    <a:lnTo>
                      <a:pt x="162" y="1290"/>
                    </a:lnTo>
                    <a:close/>
                    <a:moveTo>
                      <a:pt x="2466" y="1140"/>
                    </a:moveTo>
                    <a:lnTo>
                      <a:pt x="2472" y="1128"/>
                    </a:lnTo>
                    <a:lnTo>
                      <a:pt x="2454" y="1110"/>
                    </a:lnTo>
                    <a:lnTo>
                      <a:pt x="2448" y="1110"/>
                    </a:lnTo>
                    <a:lnTo>
                      <a:pt x="2436" y="1122"/>
                    </a:lnTo>
                    <a:lnTo>
                      <a:pt x="2430" y="1134"/>
                    </a:lnTo>
                    <a:lnTo>
                      <a:pt x="2424" y="1152"/>
                    </a:lnTo>
                    <a:lnTo>
                      <a:pt x="2418" y="1164"/>
                    </a:lnTo>
                    <a:lnTo>
                      <a:pt x="2418" y="1176"/>
                    </a:lnTo>
                    <a:lnTo>
                      <a:pt x="2436" y="1158"/>
                    </a:lnTo>
                    <a:lnTo>
                      <a:pt x="2454" y="1158"/>
                    </a:lnTo>
                    <a:lnTo>
                      <a:pt x="2460" y="1152"/>
                    </a:lnTo>
                    <a:lnTo>
                      <a:pt x="2466" y="1140"/>
                    </a:lnTo>
                    <a:close/>
                    <a:moveTo>
                      <a:pt x="1428" y="912"/>
                    </a:moveTo>
                    <a:lnTo>
                      <a:pt x="1404" y="924"/>
                    </a:lnTo>
                    <a:lnTo>
                      <a:pt x="1386" y="942"/>
                    </a:lnTo>
                    <a:lnTo>
                      <a:pt x="1386" y="948"/>
                    </a:lnTo>
                    <a:lnTo>
                      <a:pt x="1398" y="954"/>
                    </a:lnTo>
                    <a:lnTo>
                      <a:pt x="1410" y="954"/>
                    </a:lnTo>
                    <a:lnTo>
                      <a:pt x="1422" y="948"/>
                    </a:lnTo>
                    <a:lnTo>
                      <a:pt x="1428" y="948"/>
                    </a:lnTo>
                    <a:lnTo>
                      <a:pt x="1440" y="942"/>
                    </a:lnTo>
                    <a:lnTo>
                      <a:pt x="1446" y="930"/>
                    </a:lnTo>
                    <a:lnTo>
                      <a:pt x="1470" y="930"/>
                    </a:lnTo>
                    <a:lnTo>
                      <a:pt x="1470" y="924"/>
                    </a:lnTo>
                    <a:lnTo>
                      <a:pt x="1458" y="912"/>
                    </a:lnTo>
                    <a:lnTo>
                      <a:pt x="1452" y="912"/>
                    </a:lnTo>
                    <a:lnTo>
                      <a:pt x="1440" y="906"/>
                    </a:lnTo>
                    <a:lnTo>
                      <a:pt x="1428" y="912"/>
                    </a:lnTo>
                    <a:close/>
                    <a:moveTo>
                      <a:pt x="498" y="1164"/>
                    </a:moveTo>
                    <a:lnTo>
                      <a:pt x="486" y="1164"/>
                    </a:lnTo>
                    <a:lnTo>
                      <a:pt x="474" y="1170"/>
                    </a:lnTo>
                    <a:lnTo>
                      <a:pt x="462" y="1170"/>
                    </a:lnTo>
                    <a:lnTo>
                      <a:pt x="450" y="1176"/>
                    </a:lnTo>
                    <a:lnTo>
                      <a:pt x="444" y="1182"/>
                    </a:lnTo>
                    <a:lnTo>
                      <a:pt x="432" y="1182"/>
                    </a:lnTo>
                    <a:lnTo>
                      <a:pt x="426" y="1188"/>
                    </a:lnTo>
                    <a:lnTo>
                      <a:pt x="414" y="1188"/>
                    </a:lnTo>
                    <a:lnTo>
                      <a:pt x="390" y="1200"/>
                    </a:lnTo>
                    <a:lnTo>
                      <a:pt x="384" y="1206"/>
                    </a:lnTo>
                    <a:lnTo>
                      <a:pt x="384" y="1218"/>
                    </a:lnTo>
                    <a:lnTo>
                      <a:pt x="402" y="1218"/>
                    </a:lnTo>
                    <a:lnTo>
                      <a:pt x="420" y="1212"/>
                    </a:lnTo>
                    <a:lnTo>
                      <a:pt x="432" y="1206"/>
                    </a:lnTo>
                    <a:lnTo>
                      <a:pt x="504" y="1206"/>
                    </a:lnTo>
                    <a:lnTo>
                      <a:pt x="510" y="1200"/>
                    </a:lnTo>
                    <a:lnTo>
                      <a:pt x="510" y="1176"/>
                    </a:lnTo>
                    <a:lnTo>
                      <a:pt x="498" y="1164"/>
                    </a:lnTo>
                    <a:close/>
                    <a:moveTo>
                      <a:pt x="330" y="1242"/>
                    </a:moveTo>
                    <a:lnTo>
                      <a:pt x="330" y="1224"/>
                    </a:lnTo>
                    <a:lnTo>
                      <a:pt x="276" y="1242"/>
                    </a:lnTo>
                    <a:lnTo>
                      <a:pt x="330" y="12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8" name="USA"/>
              <p:cNvSpPr>
                <a:spLocks noEditPoints="1"/>
              </p:cNvSpPr>
              <p:nvPr/>
            </p:nvSpPr>
            <p:spPr bwMode="gray">
              <a:xfrm>
                <a:off x="599" y="1563"/>
                <a:ext cx="993" cy="492"/>
              </a:xfrm>
              <a:custGeom>
                <a:avLst/>
                <a:gdLst>
                  <a:gd name="T0" fmla="*/ 544270358 w 3918"/>
                  <a:gd name="T1" fmla="*/ 543498948 h 1944"/>
                  <a:gd name="T2" fmla="*/ 544270358 w 3918"/>
                  <a:gd name="T3" fmla="*/ 543498948 h 1944"/>
                  <a:gd name="T4" fmla="*/ 544270358 w 3918"/>
                  <a:gd name="T5" fmla="*/ 543498948 h 1944"/>
                  <a:gd name="T6" fmla="*/ 544270358 w 3918"/>
                  <a:gd name="T7" fmla="*/ 543498948 h 1944"/>
                  <a:gd name="T8" fmla="*/ 544270358 w 3918"/>
                  <a:gd name="T9" fmla="*/ 543498948 h 1944"/>
                  <a:gd name="T10" fmla="*/ 544270358 w 3918"/>
                  <a:gd name="T11" fmla="*/ 543498948 h 1944"/>
                  <a:gd name="T12" fmla="*/ 544270358 w 3918"/>
                  <a:gd name="T13" fmla="*/ 543498948 h 1944"/>
                  <a:gd name="T14" fmla="*/ 544270358 w 3918"/>
                  <a:gd name="T15" fmla="*/ 543498948 h 1944"/>
                  <a:gd name="T16" fmla="*/ 544270358 w 3918"/>
                  <a:gd name="T17" fmla="*/ 543498948 h 1944"/>
                  <a:gd name="T18" fmla="*/ 544270358 w 3918"/>
                  <a:gd name="T19" fmla="*/ 543498948 h 1944"/>
                  <a:gd name="T20" fmla="*/ 544270358 w 3918"/>
                  <a:gd name="T21" fmla="*/ 543498948 h 1944"/>
                  <a:gd name="T22" fmla="*/ 544270358 w 3918"/>
                  <a:gd name="T23" fmla="*/ 543498948 h 1944"/>
                  <a:gd name="T24" fmla="*/ 544270358 w 3918"/>
                  <a:gd name="T25" fmla="*/ 543498948 h 1944"/>
                  <a:gd name="T26" fmla="*/ 544270358 w 3918"/>
                  <a:gd name="T27" fmla="*/ 543498948 h 1944"/>
                  <a:gd name="T28" fmla="*/ 544270358 w 3918"/>
                  <a:gd name="T29" fmla="*/ 543498948 h 1944"/>
                  <a:gd name="T30" fmla="*/ 544270358 w 3918"/>
                  <a:gd name="T31" fmla="*/ 543498948 h 1944"/>
                  <a:gd name="T32" fmla="*/ 544270358 w 3918"/>
                  <a:gd name="T33" fmla="*/ 543498948 h 1944"/>
                  <a:gd name="T34" fmla="*/ 544270358 w 3918"/>
                  <a:gd name="T35" fmla="*/ 543498948 h 1944"/>
                  <a:gd name="T36" fmla="*/ 544270358 w 3918"/>
                  <a:gd name="T37" fmla="*/ 543498948 h 1944"/>
                  <a:gd name="T38" fmla="*/ 544270358 w 3918"/>
                  <a:gd name="T39" fmla="*/ 543498948 h 1944"/>
                  <a:gd name="T40" fmla="*/ 544270358 w 3918"/>
                  <a:gd name="T41" fmla="*/ 543498948 h 1944"/>
                  <a:gd name="T42" fmla="*/ 544270358 w 3918"/>
                  <a:gd name="T43" fmla="*/ 543498948 h 1944"/>
                  <a:gd name="T44" fmla="*/ 544270358 w 3918"/>
                  <a:gd name="T45" fmla="*/ 543498948 h 1944"/>
                  <a:gd name="T46" fmla="*/ 544270358 w 3918"/>
                  <a:gd name="T47" fmla="*/ 543498948 h 1944"/>
                  <a:gd name="T48" fmla="*/ 544270358 w 3918"/>
                  <a:gd name="T49" fmla="*/ 543498948 h 1944"/>
                  <a:gd name="T50" fmla="*/ 544270358 w 3918"/>
                  <a:gd name="T51" fmla="*/ 543498948 h 1944"/>
                  <a:gd name="T52" fmla="*/ 544270358 w 3918"/>
                  <a:gd name="T53" fmla="*/ 543498948 h 1944"/>
                  <a:gd name="T54" fmla="*/ 544270358 w 3918"/>
                  <a:gd name="T55" fmla="*/ 543498948 h 1944"/>
                  <a:gd name="T56" fmla="*/ 544270358 w 3918"/>
                  <a:gd name="T57" fmla="*/ 543498948 h 1944"/>
                  <a:gd name="T58" fmla="*/ 544270358 w 3918"/>
                  <a:gd name="T59" fmla="*/ 543498948 h 1944"/>
                  <a:gd name="T60" fmla="*/ 544270358 w 3918"/>
                  <a:gd name="T61" fmla="*/ 543498948 h 1944"/>
                  <a:gd name="T62" fmla="*/ 544270358 w 3918"/>
                  <a:gd name="T63" fmla="*/ 543498948 h 1944"/>
                  <a:gd name="T64" fmla="*/ 544270358 w 3918"/>
                  <a:gd name="T65" fmla="*/ 543498948 h 1944"/>
                  <a:gd name="T66" fmla="*/ 544270358 w 3918"/>
                  <a:gd name="T67" fmla="*/ 543498948 h 1944"/>
                  <a:gd name="T68" fmla="*/ 544270358 w 3918"/>
                  <a:gd name="T69" fmla="*/ 543498948 h 1944"/>
                  <a:gd name="T70" fmla="*/ 544270358 w 3918"/>
                  <a:gd name="T71" fmla="*/ 543498948 h 1944"/>
                  <a:gd name="T72" fmla="*/ 544270358 w 3918"/>
                  <a:gd name="T73" fmla="*/ 543498948 h 1944"/>
                  <a:gd name="T74" fmla="*/ 544270358 w 3918"/>
                  <a:gd name="T75" fmla="*/ 543498948 h 1944"/>
                  <a:gd name="T76" fmla="*/ 544270358 w 3918"/>
                  <a:gd name="T77" fmla="*/ 543498948 h 1944"/>
                  <a:gd name="T78" fmla="*/ 544270358 w 3918"/>
                  <a:gd name="T79" fmla="*/ 543498948 h 1944"/>
                  <a:gd name="T80" fmla="*/ 544270358 w 3918"/>
                  <a:gd name="T81" fmla="*/ 543498948 h 1944"/>
                  <a:gd name="T82" fmla="*/ 544270358 w 3918"/>
                  <a:gd name="T83" fmla="*/ 543498948 h 1944"/>
                  <a:gd name="T84" fmla="*/ 544270358 w 3918"/>
                  <a:gd name="T85" fmla="*/ 543498948 h 1944"/>
                  <a:gd name="T86" fmla="*/ 544270358 w 3918"/>
                  <a:gd name="T87" fmla="*/ 543498948 h 1944"/>
                  <a:gd name="T88" fmla="*/ 544270358 w 3918"/>
                  <a:gd name="T89" fmla="*/ 543498948 h 1944"/>
                  <a:gd name="T90" fmla="*/ 544270358 w 3918"/>
                  <a:gd name="T91" fmla="*/ 543498948 h 1944"/>
                  <a:gd name="T92" fmla="*/ 544270358 w 3918"/>
                  <a:gd name="T93" fmla="*/ 543498948 h 1944"/>
                  <a:gd name="T94" fmla="*/ 544270358 w 3918"/>
                  <a:gd name="T95" fmla="*/ 543498948 h 1944"/>
                  <a:gd name="T96" fmla="*/ 544270358 w 3918"/>
                  <a:gd name="T97" fmla="*/ 543498948 h 1944"/>
                  <a:gd name="T98" fmla="*/ 544270358 w 3918"/>
                  <a:gd name="T99" fmla="*/ 543498948 h 1944"/>
                  <a:gd name="T100" fmla="*/ 544270358 w 3918"/>
                  <a:gd name="T101" fmla="*/ 543498948 h 1944"/>
                  <a:gd name="T102" fmla="*/ 544270358 w 3918"/>
                  <a:gd name="T103" fmla="*/ 543498948 h 1944"/>
                  <a:gd name="T104" fmla="*/ 544270358 w 3918"/>
                  <a:gd name="T105" fmla="*/ 543498948 h 1944"/>
                  <a:gd name="T106" fmla="*/ 544270358 w 3918"/>
                  <a:gd name="T107" fmla="*/ 543498948 h 1944"/>
                  <a:gd name="T108" fmla="*/ 544270358 w 3918"/>
                  <a:gd name="T109" fmla="*/ 543498948 h 1944"/>
                  <a:gd name="T110" fmla="*/ 544270358 w 3918"/>
                  <a:gd name="T111" fmla="*/ 543498948 h 1944"/>
                  <a:gd name="T112" fmla="*/ 544270358 w 3918"/>
                  <a:gd name="T113" fmla="*/ 543498948 h 1944"/>
                  <a:gd name="T114" fmla="*/ 544270358 w 3918"/>
                  <a:gd name="T115" fmla="*/ 543498948 h 1944"/>
                  <a:gd name="T116" fmla="*/ 544270358 w 3918"/>
                  <a:gd name="T117" fmla="*/ 543498948 h 1944"/>
                  <a:gd name="T118" fmla="*/ 544270358 w 3918"/>
                  <a:gd name="T119" fmla="*/ 543498948 h 1944"/>
                  <a:gd name="T120" fmla="*/ 544270358 w 3918"/>
                  <a:gd name="T121" fmla="*/ 543498948 h 1944"/>
                  <a:gd name="T122" fmla="*/ 544270358 w 3918"/>
                  <a:gd name="T123" fmla="*/ 543498948 h 1944"/>
                  <a:gd name="T124" fmla="*/ 544270358 w 3918"/>
                  <a:gd name="T125" fmla="*/ 543498948 h 194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918"/>
                  <a:gd name="T190" fmla="*/ 0 h 1944"/>
                  <a:gd name="T191" fmla="*/ 3918 w 3918"/>
                  <a:gd name="T192" fmla="*/ 1944 h 194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918" h="1944">
                    <a:moveTo>
                      <a:pt x="3858" y="168"/>
                    </a:moveTo>
                    <a:lnTo>
                      <a:pt x="3852" y="168"/>
                    </a:lnTo>
                    <a:lnTo>
                      <a:pt x="3846" y="162"/>
                    </a:lnTo>
                    <a:lnTo>
                      <a:pt x="3846" y="156"/>
                    </a:lnTo>
                    <a:lnTo>
                      <a:pt x="3840" y="150"/>
                    </a:lnTo>
                    <a:lnTo>
                      <a:pt x="3828" y="150"/>
                    </a:lnTo>
                    <a:lnTo>
                      <a:pt x="3804" y="174"/>
                    </a:lnTo>
                    <a:lnTo>
                      <a:pt x="3798" y="186"/>
                    </a:lnTo>
                    <a:lnTo>
                      <a:pt x="3756" y="210"/>
                    </a:lnTo>
                    <a:lnTo>
                      <a:pt x="3756" y="234"/>
                    </a:lnTo>
                    <a:lnTo>
                      <a:pt x="3744" y="246"/>
                    </a:lnTo>
                    <a:lnTo>
                      <a:pt x="3738" y="246"/>
                    </a:lnTo>
                    <a:lnTo>
                      <a:pt x="3726" y="258"/>
                    </a:lnTo>
                    <a:lnTo>
                      <a:pt x="3720" y="270"/>
                    </a:lnTo>
                    <a:lnTo>
                      <a:pt x="3720" y="294"/>
                    </a:lnTo>
                    <a:lnTo>
                      <a:pt x="3714" y="294"/>
                    </a:lnTo>
                    <a:lnTo>
                      <a:pt x="3708" y="288"/>
                    </a:lnTo>
                    <a:lnTo>
                      <a:pt x="3696" y="288"/>
                    </a:lnTo>
                    <a:lnTo>
                      <a:pt x="3690" y="294"/>
                    </a:lnTo>
                    <a:lnTo>
                      <a:pt x="3678" y="300"/>
                    </a:lnTo>
                    <a:lnTo>
                      <a:pt x="3666" y="312"/>
                    </a:lnTo>
                    <a:lnTo>
                      <a:pt x="3666" y="318"/>
                    </a:lnTo>
                    <a:lnTo>
                      <a:pt x="3660" y="318"/>
                    </a:lnTo>
                    <a:lnTo>
                      <a:pt x="3648" y="324"/>
                    </a:lnTo>
                    <a:lnTo>
                      <a:pt x="3630" y="324"/>
                    </a:lnTo>
                    <a:lnTo>
                      <a:pt x="3618" y="336"/>
                    </a:lnTo>
                    <a:lnTo>
                      <a:pt x="3618" y="342"/>
                    </a:lnTo>
                    <a:lnTo>
                      <a:pt x="3384" y="342"/>
                    </a:lnTo>
                    <a:lnTo>
                      <a:pt x="3372" y="354"/>
                    </a:lnTo>
                    <a:lnTo>
                      <a:pt x="3360" y="360"/>
                    </a:lnTo>
                    <a:lnTo>
                      <a:pt x="3336" y="384"/>
                    </a:lnTo>
                    <a:lnTo>
                      <a:pt x="3324" y="390"/>
                    </a:lnTo>
                    <a:lnTo>
                      <a:pt x="3312" y="402"/>
                    </a:lnTo>
                    <a:lnTo>
                      <a:pt x="3282" y="402"/>
                    </a:lnTo>
                    <a:lnTo>
                      <a:pt x="3282" y="408"/>
                    </a:lnTo>
                    <a:lnTo>
                      <a:pt x="3276" y="408"/>
                    </a:lnTo>
                    <a:lnTo>
                      <a:pt x="3282" y="414"/>
                    </a:lnTo>
                    <a:lnTo>
                      <a:pt x="3282" y="420"/>
                    </a:lnTo>
                    <a:lnTo>
                      <a:pt x="3288" y="426"/>
                    </a:lnTo>
                    <a:lnTo>
                      <a:pt x="3282" y="432"/>
                    </a:lnTo>
                    <a:lnTo>
                      <a:pt x="3282" y="438"/>
                    </a:lnTo>
                    <a:lnTo>
                      <a:pt x="3276" y="444"/>
                    </a:lnTo>
                    <a:lnTo>
                      <a:pt x="3270" y="456"/>
                    </a:lnTo>
                    <a:lnTo>
                      <a:pt x="3264" y="462"/>
                    </a:lnTo>
                    <a:lnTo>
                      <a:pt x="3264" y="468"/>
                    </a:lnTo>
                    <a:lnTo>
                      <a:pt x="3246" y="468"/>
                    </a:lnTo>
                    <a:lnTo>
                      <a:pt x="3246" y="474"/>
                    </a:lnTo>
                    <a:lnTo>
                      <a:pt x="3240" y="474"/>
                    </a:lnTo>
                    <a:lnTo>
                      <a:pt x="3228" y="480"/>
                    </a:lnTo>
                    <a:lnTo>
                      <a:pt x="3204" y="480"/>
                    </a:lnTo>
                    <a:lnTo>
                      <a:pt x="3198" y="474"/>
                    </a:lnTo>
                    <a:lnTo>
                      <a:pt x="3186" y="486"/>
                    </a:lnTo>
                    <a:lnTo>
                      <a:pt x="3162" y="486"/>
                    </a:lnTo>
                    <a:lnTo>
                      <a:pt x="3150" y="480"/>
                    </a:lnTo>
                    <a:lnTo>
                      <a:pt x="3144" y="474"/>
                    </a:lnTo>
                    <a:lnTo>
                      <a:pt x="3114" y="474"/>
                    </a:lnTo>
                    <a:lnTo>
                      <a:pt x="3096" y="486"/>
                    </a:lnTo>
                    <a:lnTo>
                      <a:pt x="3078" y="492"/>
                    </a:lnTo>
                    <a:lnTo>
                      <a:pt x="3072" y="492"/>
                    </a:lnTo>
                    <a:lnTo>
                      <a:pt x="3072" y="516"/>
                    </a:lnTo>
                    <a:lnTo>
                      <a:pt x="3066" y="522"/>
                    </a:lnTo>
                    <a:lnTo>
                      <a:pt x="3078" y="522"/>
                    </a:lnTo>
                    <a:lnTo>
                      <a:pt x="3066" y="528"/>
                    </a:lnTo>
                    <a:lnTo>
                      <a:pt x="3036" y="546"/>
                    </a:lnTo>
                    <a:lnTo>
                      <a:pt x="3000" y="564"/>
                    </a:lnTo>
                    <a:lnTo>
                      <a:pt x="2964" y="576"/>
                    </a:lnTo>
                    <a:lnTo>
                      <a:pt x="2946" y="588"/>
                    </a:lnTo>
                    <a:lnTo>
                      <a:pt x="2934" y="594"/>
                    </a:lnTo>
                    <a:lnTo>
                      <a:pt x="2928" y="594"/>
                    </a:lnTo>
                    <a:lnTo>
                      <a:pt x="2856" y="618"/>
                    </a:lnTo>
                    <a:lnTo>
                      <a:pt x="2850" y="624"/>
                    </a:lnTo>
                    <a:lnTo>
                      <a:pt x="2838" y="624"/>
                    </a:lnTo>
                    <a:lnTo>
                      <a:pt x="2826" y="630"/>
                    </a:lnTo>
                    <a:lnTo>
                      <a:pt x="2808" y="630"/>
                    </a:lnTo>
                    <a:lnTo>
                      <a:pt x="2802" y="636"/>
                    </a:lnTo>
                    <a:lnTo>
                      <a:pt x="2778" y="636"/>
                    </a:lnTo>
                    <a:lnTo>
                      <a:pt x="2772" y="630"/>
                    </a:lnTo>
                    <a:lnTo>
                      <a:pt x="2772" y="624"/>
                    </a:lnTo>
                    <a:lnTo>
                      <a:pt x="2760" y="624"/>
                    </a:lnTo>
                    <a:lnTo>
                      <a:pt x="2748" y="618"/>
                    </a:lnTo>
                    <a:lnTo>
                      <a:pt x="2736" y="606"/>
                    </a:lnTo>
                    <a:lnTo>
                      <a:pt x="2742" y="606"/>
                    </a:lnTo>
                    <a:lnTo>
                      <a:pt x="2748" y="600"/>
                    </a:lnTo>
                    <a:lnTo>
                      <a:pt x="2772" y="588"/>
                    </a:lnTo>
                    <a:lnTo>
                      <a:pt x="2772" y="582"/>
                    </a:lnTo>
                    <a:lnTo>
                      <a:pt x="2796" y="558"/>
                    </a:lnTo>
                    <a:lnTo>
                      <a:pt x="2832" y="540"/>
                    </a:lnTo>
                    <a:lnTo>
                      <a:pt x="2838" y="540"/>
                    </a:lnTo>
                    <a:lnTo>
                      <a:pt x="2844" y="534"/>
                    </a:lnTo>
                    <a:lnTo>
                      <a:pt x="2844" y="510"/>
                    </a:lnTo>
                    <a:lnTo>
                      <a:pt x="2850" y="504"/>
                    </a:lnTo>
                    <a:lnTo>
                      <a:pt x="2856" y="492"/>
                    </a:lnTo>
                    <a:lnTo>
                      <a:pt x="2850" y="486"/>
                    </a:lnTo>
                    <a:lnTo>
                      <a:pt x="2850" y="480"/>
                    </a:lnTo>
                    <a:lnTo>
                      <a:pt x="2856" y="468"/>
                    </a:lnTo>
                    <a:lnTo>
                      <a:pt x="2856" y="444"/>
                    </a:lnTo>
                    <a:lnTo>
                      <a:pt x="2862" y="432"/>
                    </a:lnTo>
                    <a:lnTo>
                      <a:pt x="2862" y="426"/>
                    </a:lnTo>
                    <a:lnTo>
                      <a:pt x="2856" y="420"/>
                    </a:lnTo>
                    <a:lnTo>
                      <a:pt x="2850" y="420"/>
                    </a:lnTo>
                    <a:lnTo>
                      <a:pt x="2844" y="426"/>
                    </a:lnTo>
                    <a:lnTo>
                      <a:pt x="2832" y="426"/>
                    </a:lnTo>
                    <a:lnTo>
                      <a:pt x="2814" y="444"/>
                    </a:lnTo>
                    <a:lnTo>
                      <a:pt x="2802" y="450"/>
                    </a:lnTo>
                    <a:lnTo>
                      <a:pt x="2796" y="456"/>
                    </a:lnTo>
                    <a:lnTo>
                      <a:pt x="2778" y="456"/>
                    </a:lnTo>
                    <a:lnTo>
                      <a:pt x="2772" y="450"/>
                    </a:lnTo>
                    <a:lnTo>
                      <a:pt x="2778" y="444"/>
                    </a:lnTo>
                    <a:lnTo>
                      <a:pt x="2784" y="432"/>
                    </a:lnTo>
                    <a:lnTo>
                      <a:pt x="2808" y="420"/>
                    </a:lnTo>
                    <a:lnTo>
                      <a:pt x="2826" y="402"/>
                    </a:lnTo>
                    <a:lnTo>
                      <a:pt x="2850" y="390"/>
                    </a:lnTo>
                    <a:lnTo>
                      <a:pt x="2856" y="384"/>
                    </a:lnTo>
                    <a:lnTo>
                      <a:pt x="2856" y="366"/>
                    </a:lnTo>
                    <a:lnTo>
                      <a:pt x="2850" y="360"/>
                    </a:lnTo>
                    <a:lnTo>
                      <a:pt x="2850" y="348"/>
                    </a:lnTo>
                    <a:lnTo>
                      <a:pt x="2856" y="348"/>
                    </a:lnTo>
                    <a:lnTo>
                      <a:pt x="2862" y="342"/>
                    </a:lnTo>
                    <a:lnTo>
                      <a:pt x="2868" y="330"/>
                    </a:lnTo>
                    <a:lnTo>
                      <a:pt x="2868" y="318"/>
                    </a:lnTo>
                    <a:lnTo>
                      <a:pt x="2862" y="312"/>
                    </a:lnTo>
                    <a:lnTo>
                      <a:pt x="2850" y="312"/>
                    </a:lnTo>
                    <a:lnTo>
                      <a:pt x="2838" y="306"/>
                    </a:lnTo>
                    <a:lnTo>
                      <a:pt x="2832" y="306"/>
                    </a:lnTo>
                    <a:lnTo>
                      <a:pt x="2826" y="294"/>
                    </a:lnTo>
                    <a:lnTo>
                      <a:pt x="2820" y="288"/>
                    </a:lnTo>
                    <a:lnTo>
                      <a:pt x="2820" y="282"/>
                    </a:lnTo>
                    <a:lnTo>
                      <a:pt x="2814" y="288"/>
                    </a:lnTo>
                    <a:lnTo>
                      <a:pt x="2808" y="288"/>
                    </a:lnTo>
                    <a:lnTo>
                      <a:pt x="2808" y="264"/>
                    </a:lnTo>
                    <a:lnTo>
                      <a:pt x="2844" y="270"/>
                    </a:lnTo>
                    <a:lnTo>
                      <a:pt x="2850" y="264"/>
                    </a:lnTo>
                    <a:lnTo>
                      <a:pt x="2850" y="246"/>
                    </a:lnTo>
                    <a:lnTo>
                      <a:pt x="2862" y="246"/>
                    </a:lnTo>
                    <a:lnTo>
                      <a:pt x="2868" y="228"/>
                    </a:lnTo>
                    <a:lnTo>
                      <a:pt x="2850" y="228"/>
                    </a:lnTo>
                    <a:lnTo>
                      <a:pt x="2844" y="240"/>
                    </a:lnTo>
                    <a:lnTo>
                      <a:pt x="2820" y="228"/>
                    </a:lnTo>
                    <a:lnTo>
                      <a:pt x="2820" y="210"/>
                    </a:lnTo>
                    <a:lnTo>
                      <a:pt x="2802" y="210"/>
                    </a:lnTo>
                    <a:lnTo>
                      <a:pt x="2790" y="216"/>
                    </a:lnTo>
                    <a:lnTo>
                      <a:pt x="2736" y="216"/>
                    </a:lnTo>
                    <a:lnTo>
                      <a:pt x="2724" y="222"/>
                    </a:lnTo>
                    <a:lnTo>
                      <a:pt x="2712" y="222"/>
                    </a:lnTo>
                    <a:lnTo>
                      <a:pt x="2700" y="228"/>
                    </a:lnTo>
                    <a:lnTo>
                      <a:pt x="2682" y="228"/>
                    </a:lnTo>
                    <a:lnTo>
                      <a:pt x="2658" y="216"/>
                    </a:lnTo>
                    <a:lnTo>
                      <a:pt x="2658" y="210"/>
                    </a:lnTo>
                    <a:lnTo>
                      <a:pt x="2652" y="204"/>
                    </a:lnTo>
                    <a:lnTo>
                      <a:pt x="2652" y="198"/>
                    </a:lnTo>
                    <a:lnTo>
                      <a:pt x="2646" y="192"/>
                    </a:lnTo>
                    <a:lnTo>
                      <a:pt x="2628" y="192"/>
                    </a:lnTo>
                    <a:lnTo>
                      <a:pt x="2622" y="198"/>
                    </a:lnTo>
                    <a:lnTo>
                      <a:pt x="2616" y="198"/>
                    </a:lnTo>
                    <a:lnTo>
                      <a:pt x="2610" y="192"/>
                    </a:lnTo>
                    <a:lnTo>
                      <a:pt x="2670" y="162"/>
                    </a:lnTo>
                    <a:lnTo>
                      <a:pt x="2658" y="150"/>
                    </a:lnTo>
                    <a:lnTo>
                      <a:pt x="2640" y="150"/>
                    </a:lnTo>
                    <a:lnTo>
                      <a:pt x="2628" y="162"/>
                    </a:lnTo>
                    <a:lnTo>
                      <a:pt x="2616" y="168"/>
                    </a:lnTo>
                    <a:lnTo>
                      <a:pt x="2610" y="174"/>
                    </a:lnTo>
                    <a:lnTo>
                      <a:pt x="2604" y="174"/>
                    </a:lnTo>
                    <a:lnTo>
                      <a:pt x="2580" y="186"/>
                    </a:lnTo>
                    <a:lnTo>
                      <a:pt x="2562" y="192"/>
                    </a:lnTo>
                    <a:lnTo>
                      <a:pt x="2538" y="204"/>
                    </a:lnTo>
                    <a:lnTo>
                      <a:pt x="2508" y="204"/>
                    </a:lnTo>
                    <a:lnTo>
                      <a:pt x="2496" y="216"/>
                    </a:lnTo>
                    <a:lnTo>
                      <a:pt x="2448" y="216"/>
                    </a:lnTo>
                    <a:lnTo>
                      <a:pt x="2448" y="210"/>
                    </a:lnTo>
                    <a:lnTo>
                      <a:pt x="2454" y="204"/>
                    </a:lnTo>
                    <a:lnTo>
                      <a:pt x="2460" y="204"/>
                    </a:lnTo>
                    <a:lnTo>
                      <a:pt x="2472" y="192"/>
                    </a:lnTo>
                    <a:lnTo>
                      <a:pt x="2460" y="192"/>
                    </a:lnTo>
                    <a:lnTo>
                      <a:pt x="2448" y="198"/>
                    </a:lnTo>
                    <a:lnTo>
                      <a:pt x="2412" y="198"/>
                    </a:lnTo>
                    <a:lnTo>
                      <a:pt x="2400" y="204"/>
                    </a:lnTo>
                    <a:lnTo>
                      <a:pt x="2394" y="210"/>
                    </a:lnTo>
                    <a:lnTo>
                      <a:pt x="2370" y="210"/>
                    </a:lnTo>
                    <a:lnTo>
                      <a:pt x="2370" y="198"/>
                    </a:lnTo>
                    <a:lnTo>
                      <a:pt x="2400" y="180"/>
                    </a:lnTo>
                    <a:lnTo>
                      <a:pt x="2442" y="168"/>
                    </a:lnTo>
                    <a:lnTo>
                      <a:pt x="2502" y="138"/>
                    </a:lnTo>
                    <a:lnTo>
                      <a:pt x="2520" y="126"/>
                    </a:lnTo>
                    <a:lnTo>
                      <a:pt x="2544" y="120"/>
                    </a:lnTo>
                    <a:lnTo>
                      <a:pt x="2574" y="114"/>
                    </a:lnTo>
                    <a:lnTo>
                      <a:pt x="2580" y="114"/>
                    </a:lnTo>
                    <a:lnTo>
                      <a:pt x="2592" y="108"/>
                    </a:lnTo>
                    <a:lnTo>
                      <a:pt x="2574" y="108"/>
                    </a:lnTo>
                    <a:lnTo>
                      <a:pt x="2562" y="102"/>
                    </a:lnTo>
                    <a:lnTo>
                      <a:pt x="2556" y="102"/>
                    </a:lnTo>
                    <a:lnTo>
                      <a:pt x="2556" y="96"/>
                    </a:lnTo>
                    <a:lnTo>
                      <a:pt x="2508" y="102"/>
                    </a:lnTo>
                    <a:lnTo>
                      <a:pt x="2508" y="84"/>
                    </a:lnTo>
                    <a:lnTo>
                      <a:pt x="2502" y="90"/>
                    </a:lnTo>
                    <a:lnTo>
                      <a:pt x="2490" y="96"/>
                    </a:lnTo>
                    <a:lnTo>
                      <a:pt x="2478" y="108"/>
                    </a:lnTo>
                    <a:lnTo>
                      <a:pt x="2466" y="108"/>
                    </a:lnTo>
                    <a:lnTo>
                      <a:pt x="2448" y="90"/>
                    </a:lnTo>
                    <a:lnTo>
                      <a:pt x="2418" y="90"/>
                    </a:lnTo>
                    <a:lnTo>
                      <a:pt x="2412" y="84"/>
                    </a:lnTo>
                    <a:lnTo>
                      <a:pt x="2412" y="78"/>
                    </a:lnTo>
                    <a:lnTo>
                      <a:pt x="2400" y="66"/>
                    </a:lnTo>
                    <a:lnTo>
                      <a:pt x="2388" y="60"/>
                    </a:lnTo>
                    <a:lnTo>
                      <a:pt x="2376" y="60"/>
                    </a:lnTo>
                    <a:lnTo>
                      <a:pt x="2364" y="72"/>
                    </a:lnTo>
                    <a:lnTo>
                      <a:pt x="2364" y="78"/>
                    </a:lnTo>
                    <a:lnTo>
                      <a:pt x="2352" y="78"/>
                    </a:lnTo>
                    <a:lnTo>
                      <a:pt x="2334" y="60"/>
                    </a:lnTo>
                    <a:lnTo>
                      <a:pt x="2322" y="60"/>
                    </a:lnTo>
                    <a:lnTo>
                      <a:pt x="2304" y="54"/>
                    </a:lnTo>
                    <a:lnTo>
                      <a:pt x="2292" y="48"/>
                    </a:lnTo>
                    <a:lnTo>
                      <a:pt x="2292" y="36"/>
                    </a:lnTo>
                    <a:lnTo>
                      <a:pt x="2298" y="24"/>
                    </a:lnTo>
                    <a:lnTo>
                      <a:pt x="2310" y="12"/>
                    </a:lnTo>
                    <a:lnTo>
                      <a:pt x="2298" y="0"/>
                    </a:lnTo>
                    <a:lnTo>
                      <a:pt x="2286" y="6"/>
                    </a:lnTo>
                    <a:lnTo>
                      <a:pt x="2280" y="12"/>
                    </a:lnTo>
                    <a:lnTo>
                      <a:pt x="2274" y="24"/>
                    </a:lnTo>
                    <a:lnTo>
                      <a:pt x="2274" y="30"/>
                    </a:lnTo>
                    <a:lnTo>
                      <a:pt x="2268" y="42"/>
                    </a:lnTo>
                    <a:lnTo>
                      <a:pt x="558" y="42"/>
                    </a:lnTo>
                    <a:lnTo>
                      <a:pt x="552" y="54"/>
                    </a:lnTo>
                    <a:lnTo>
                      <a:pt x="552" y="60"/>
                    </a:lnTo>
                    <a:lnTo>
                      <a:pt x="546" y="60"/>
                    </a:lnTo>
                    <a:lnTo>
                      <a:pt x="546" y="72"/>
                    </a:lnTo>
                    <a:lnTo>
                      <a:pt x="540" y="84"/>
                    </a:lnTo>
                    <a:lnTo>
                      <a:pt x="540" y="108"/>
                    </a:lnTo>
                    <a:lnTo>
                      <a:pt x="510" y="126"/>
                    </a:lnTo>
                    <a:lnTo>
                      <a:pt x="504" y="144"/>
                    </a:lnTo>
                    <a:lnTo>
                      <a:pt x="486" y="168"/>
                    </a:lnTo>
                    <a:lnTo>
                      <a:pt x="438" y="180"/>
                    </a:lnTo>
                    <a:lnTo>
                      <a:pt x="474" y="162"/>
                    </a:lnTo>
                    <a:lnTo>
                      <a:pt x="450" y="162"/>
                    </a:lnTo>
                    <a:lnTo>
                      <a:pt x="456" y="156"/>
                    </a:lnTo>
                    <a:lnTo>
                      <a:pt x="462" y="144"/>
                    </a:lnTo>
                    <a:lnTo>
                      <a:pt x="486" y="120"/>
                    </a:lnTo>
                    <a:lnTo>
                      <a:pt x="492" y="120"/>
                    </a:lnTo>
                    <a:lnTo>
                      <a:pt x="504" y="108"/>
                    </a:lnTo>
                    <a:lnTo>
                      <a:pt x="504" y="102"/>
                    </a:lnTo>
                    <a:lnTo>
                      <a:pt x="456" y="102"/>
                    </a:lnTo>
                    <a:lnTo>
                      <a:pt x="450" y="96"/>
                    </a:lnTo>
                    <a:lnTo>
                      <a:pt x="438" y="90"/>
                    </a:lnTo>
                    <a:lnTo>
                      <a:pt x="432" y="84"/>
                    </a:lnTo>
                    <a:lnTo>
                      <a:pt x="420" y="78"/>
                    </a:lnTo>
                    <a:lnTo>
                      <a:pt x="402" y="78"/>
                    </a:lnTo>
                    <a:lnTo>
                      <a:pt x="390" y="90"/>
                    </a:lnTo>
                    <a:lnTo>
                      <a:pt x="384" y="102"/>
                    </a:lnTo>
                    <a:lnTo>
                      <a:pt x="384" y="150"/>
                    </a:lnTo>
                    <a:lnTo>
                      <a:pt x="378" y="156"/>
                    </a:lnTo>
                    <a:lnTo>
                      <a:pt x="378" y="162"/>
                    </a:lnTo>
                    <a:lnTo>
                      <a:pt x="360" y="180"/>
                    </a:lnTo>
                    <a:lnTo>
                      <a:pt x="390" y="186"/>
                    </a:lnTo>
                    <a:lnTo>
                      <a:pt x="360" y="192"/>
                    </a:lnTo>
                    <a:lnTo>
                      <a:pt x="366" y="210"/>
                    </a:lnTo>
                    <a:lnTo>
                      <a:pt x="348" y="234"/>
                    </a:lnTo>
                    <a:lnTo>
                      <a:pt x="354" y="234"/>
                    </a:lnTo>
                    <a:lnTo>
                      <a:pt x="366" y="246"/>
                    </a:lnTo>
                    <a:lnTo>
                      <a:pt x="372" y="246"/>
                    </a:lnTo>
                    <a:lnTo>
                      <a:pt x="378" y="252"/>
                    </a:lnTo>
                    <a:lnTo>
                      <a:pt x="330" y="252"/>
                    </a:lnTo>
                    <a:lnTo>
                      <a:pt x="324" y="264"/>
                    </a:lnTo>
                    <a:lnTo>
                      <a:pt x="306" y="282"/>
                    </a:lnTo>
                    <a:lnTo>
                      <a:pt x="270" y="342"/>
                    </a:lnTo>
                    <a:lnTo>
                      <a:pt x="258" y="360"/>
                    </a:lnTo>
                    <a:lnTo>
                      <a:pt x="216" y="402"/>
                    </a:lnTo>
                    <a:lnTo>
                      <a:pt x="192" y="432"/>
                    </a:lnTo>
                    <a:lnTo>
                      <a:pt x="174" y="456"/>
                    </a:lnTo>
                    <a:lnTo>
                      <a:pt x="168" y="462"/>
                    </a:lnTo>
                    <a:lnTo>
                      <a:pt x="174" y="480"/>
                    </a:lnTo>
                    <a:lnTo>
                      <a:pt x="168" y="480"/>
                    </a:lnTo>
                    <a:lnTo>
                      <a:pt x="162" y="486"/>
                    </a:lnTo>
                    <a:lnTo>
                      <a:pt x="150" y="492"/>
                    </a:lnTo>
                    <a:lnTo>
                      <a:pt x="126" y="516"/>
                    </a:lnTo>
                    <a:lnTo>
                      <a:pt x="120" y="534"/>
                    </a:lnTo>
                    <a:lnTo>
                      <a:pt x="120" y="546"/>
                    </a:lnTo>
                    <a:lnTo>
                      <a:pt x="102" y="570"/>
                    </a:lnTo>
                    <a:lnTo>
                      <a:pt x="96" y="618"/>
                    </a:lnTo>
                    <a:lnTo>
                      <a:pt x="90" y="630"/>
                    </a:lnTo>
                    <a:lnTo>
                      <a:pt x="72" y="648"/>
                    </a:lnTo>
                    <a:lnTo>
                      <a:pt x="60" y="672"/>
                    </a:lnTo>
                    <a:lnTo>
                      <a:pt x="54" y="678"/>
                    </a:lnTo>
                    <a:lnTo>
                      <a:pt x="42" y="684"/>
                    </a:lnTo>
                    <a:lnTo>
                      <a:pt x="18" y="708"/>
                    </a:lnTo>
                    <a:lnTo>
                      <a:pt x="12" y="720"/>
                    </a:lnTo>
                    <a:lnTo>
                      <a:pt x="18" y="732"/>
                    </a:lnTo>
                    <a:lnTo>
                      <a:pt x="36" y="750"/>
                    </a:lnTo>
                    <a:lnTo>
                      <a:pt x="36" y="762"/>
                    </a:lnTo>
                    <a:lnTo>
                      <a:pt x="30" y="774"/>
                    </a:lnTo>
                    <a:lnTo>
                      <a:pt x="18" y="786"/>
                    </a:lnTo>
                    <a:lnTo>
                      <a:pt x="12" y="798"/>
                    </a:lnTo>
                    <a:lnTo>
                      <a:pt x="6" y="816"/>
                    </a:lnTo>
                    <a:lnTo>
                      <a:pt x="0" y="828"/>
                    </a:lnTo>
                    <a:lnTo>
                      <a:pt x="0" y="840"/>
                    </a:lnTo>
                    <a:lnTo>
                      <a:pt x="6" y="852"/>
                    </a:lnTo>
                    <a:lnTo>
                      <a:pt x="12" y="870"/>
                    </a:lnTo>
                    <a:lnTo>
                      <a:pt x="12" y="882"/>
                    </a:lnTo>
                    <a:lnTo>
                      <a:pt x="18" y="900"/>
                    </a:lnTo>
                    <a:lnTo>
                      <a:pt x="24" y="906"/>
                    </a:lnTo>
                    <a:lnTo>
                      <a:pt x="24" y="912"/>
                    </a:lnTo>
                    <a:lnTo>
                      <a:pt x="48" y="894"/>
                    </a:lnTo>
                    <a:lnTo>
                      <a:pt x="114" y="900"/>
                    </a:lnTo>
                    <a:lnTo>
                      <a:pt x="78" y="900"/>
                    </a:lnTo>
                    <a:lnTo>
                      <a:pt x="66" y="906"/>
                    </a:lnTo>
                    <a:lnTo>
                      <a:pt x="60" y="906"/>
                    </a:lnTo>
                    <a:lnTo>
                      <a:pt x="48" y="918"/>
                    </a:lnTo>
                    <a:lnTo>
                      <a:pt x="48" y="942"/>
                    </a:lnTo>
                    <a:lnTo>
                      <a:pt x="30" y="924"/>
                    </a:lnTo>
                    <a:lnTo>
                      <a:pt x="24" y="924"/>
                    </a:lnTo>
                    <a:lnTo>
                      <a:pt x="18" y="936"/>
                    </a:lnTo>
                    <a:lnTo>
                      <a:pt x="18" y="942"/>
                    </a:lnTo>
                    <a:lnTo>
                      <a:pt x="12" y="960"/>
                    </a:lnTo>
                    <a:lnTo>
                      <a:pt x="12" y="978"/>
                    </a:lnTo>
                    <a:lnTo>
                      <a:pt x="18" y="984"/>
                    </a:lnTo>
                    <a:lnTo>
                      <a:pt x="30" y="990"/>
                    </a:lnTo>
                    <a:lnTo>
                      <a:pt x="42" y="990"/>
                    </a:lnTo>
                    <a:lnTo>
                      <a:pt x="42" y="1002"/>
                    </a:lnTo>
                    <a:lnTo>
                      <a:pt x="36" y="1008"/>
                    </a:lnTo>
                    <a:lnTo>
                      <a:pt x="36" y="1014"/>
                    </a:lnTo>
                    <a:lnTo>
                      <a:pt x="18" y="1032"/>
                    </a:lnTo>
                    <a:lnTo>
                      <a:pt x="12" y="1044"/>
                    </a:lnTo>
                    <a:lnTo>
                      <a:pt x="12" y="1056"/>
                    </a:lnTo>
                    <a:lnTo>
                      <a:pt x="18" y="1068"/>
                    </a:lnTo>
                    <a:lnTo>
                      <a:pt x="24" y="1074"/>
                    </a:lnTo>
                    <a:lnTo>
                      <a:pt x="36" y="1098"/>
                    </a:lnTo>
                    <a:lnTo>
                      <a:pt x="42" y="1104"/>
                    </a:lnTo>
                    <a:lnTo>
                      <a:pt x="54" y="1128"/>
                    </a:lnTo>
                    <a:lnTo>
                      <a:pt x="60" y="1134"/>
                    </a:lnTo>
                    <a:lnTo>
                      <a:pt x="60" y="1146"/>
                    </a:lnTo>
                    <a:lnTo>
                      <a:pt x="54" y="1152"/>
                    </a:lnTo>
                    <a:lnTo>
                      <a:pt x="42" y="1176"/>
                    </a:lnTo>
                    <a:lnTo>
                      <a:pt x="36" y="1182"/>
                    </a:lnTo>
                    <a:lnTo>
                      <a:pt x="36" y="1188"/>
                    </a:lnTo>
                    <a:lnTo>
                      <a:pt x="42" y="1194"/>
                    </a:lnTo>
                    <a:lnTo>
                      <a:pt x="54" y="1194"/>
                    </a:lnTo>
                    <a:lnTo>
                      <a:pt x="72" y="1200"/>
                    </a:lnTo>
                    <a:lnTo>
                      <a:pt x="102" y="1200"/>
                    </a:lnTo>
                    <a:lnTo>
                      <a:pt x="102" y="1212"/>
                    </a:lnTo>
                    <a:lnTo>
                      <a:pt x="120" y="1230"/>
                    </a:lnTo>
                    <a:lnTo>
                      <a:pt x="132" y="1230"/>
                    </a:lnTo>
                    <a:lnTo>
                      <a:pt x="144" y="1224"/>
                    </a:lnTo>
                    <a:lnTo>
                      <a:pt x="150" y="1224"/>
                    </a:lnTo>
                    <a:lnTo>
                      <a:pt x="162" y="1218"/>
                    </a:lnTo>
                    <a:lnTo>
                      <a:pt x="168" y="1248"/>
                    </a:lnTo>
                    <a:lnTo>
                      <a:pt x="174" y="1248"/>
                    </a:lnTo>
                    <a:lnTo>
                      <a:pt x="180" y="1254"/>
                    </a:lnTo>
                    <a:lnTo>
                      <a:pt x="204" y="1266"/>
                    </a:lnTo>
                    <a:lnTo>
                      <a:pt x="216" y="1290"/>
                    </a:lnTo>
                    <a:lnTo>
                      <a:pt x="216" y="1314"/>
                    </a:lnTo>
                    <a:lnTo>
                      <a:pt x="210" y="1338"/>
                    </a:lnTo>
                    <a:lnTo>
                      <a:pt x="216" y="1344"/>
                    </a:lnTo>
                    <a:lnTo>
                      <a:pt x="360" y="1338"/>
                    </a:lnTo>
                    <a:lnTo>
                      <a:pt x="354" y="1344"/>
                    </a:lnTo>
                    <a:lnTo>
                      <a:pt x="354" y="1350"/>
                    </a:lnTo>
                    <a:lnTo>
                      <a:pt x="360" y="1350"/>
                    </a:lnTo>
                    <a:lnTo>
                      <a:pt x="570" y="1446"/>
                    </a:lnTo>
                    <a:lnTo>
                      <a:pt x="774" y="1446"/>
                    </a:lnTo>
                    <a:lnTo>
                      <a:pt x="774" y="1440"/>
                    </a:lnTo>
                    <a:lnTo>
                      <a:pt x="780" y="1428"/>
                    </a:lnTo>
                    <a:lnTo>
                      <a:pt x="780" y="1410"/>
                    </a:lnTo>
                    <a:lnTo>
                      <a:pt x="786" y="1404"/>
                    </a:lnTo>
                    <a:lnTo>
                      <a:pt x="900" y="1404"/>
                    </a:lnTo>
                    <a:lnTo>
                      <a:pt x="912" y="1416"/>
                    </a:lnTo>
                    <a:lnTo>
                      <a:pt x="912" y="1440"/>
                    </a:lnTo>
                    <a:lnTo>
                      <a:pt x="942" y="1452"/>
                    </a:lnTo>
                    <a:lnTo>
                      <a:pt x="948" y="1482"/>
                    </a:lnTo>
                    <a:lnTo>
                      <a:pt x="960" y="1482"/>
                    </a:lnTo>
                    <a:lnTo>
                      <a:pt x="972" y="1488"/>
                    </a:lnTo>
                    <a:lnTo>
                      <a:pt x="984" y="1500"/>
                    </a:lnTo>
                    <a:lnTo>
                      <a:pt x="990" y="1512"/>
                    </a:lnTo>
                    <a:lnTo>
                      <a:pt x="990" y="1554"/>
                    </a:lnTo>
                    <a:lnTo>
                      <a:pt x="984" y="1566"/>
                    </a:lnTo>
                    <a:lnTo>
                      <a:pt x="984" y="1578"/>
                    </a:lnTo>
                    <a:lnTo>
                      <a:pt x="1014" y="1608"/>
                    </a:lnTo>
                    <a:lnTo>
                      <a:pt x="1026" y="1614"/>
                    </a:lnTo>
                    <a:lnTo>
                      <a:pt x="1044" y="1626"/>
                    </a:lnTo>
                    <a:lnTo>
                      <a:pt x="1056" y="1626"/>
                    </a:lnTo>
                    <a:lnTo>
                      <a:pt x="1080" y="1614"/>
                    </a:lnTo>
                    <a:lnTo>
                      <a:pt x="1092" y="1602"/>
                    </a:lnTo>
                    <a:lnTo>
                      <a:pt x="1104" y="1578"/>
                    </a:lnTo>
                    <a:lnTo>
                      <a:pt x="1116" y="1566"/>
                    </a:lnTo>
                    <a:lnTo>
                      <a:pt x="1134" y="1566"/>
                    </a:lnTo>
                    <a:lnTo>
                      <a:pt x="1134" y="1560"/>
                    </a:lnTo>
                    <a:lnTo>
                      <a:pt x="1152" y="1566"/>
                    </a:lnTo>
                    <a:lnTo>
                      <a:pt x="1194" y="1566"/>
                    </a:lnTo>
                    <a:lnTo>
                      <a:pt x="1200" y="1578"/>
                    </a:lnTo>
                    <a:lnTo>
                      <a:pt x="1206" y="1584"/>
                    </a:lnTo>
                    <a:lnTo>
                      <a:pt x="1212" y="1596"/>
                    </a:lnTo>
                    <a:lnTo>
                      <a:pt x="1224" y="1608"/>
                    </a:lnTo>
                    <a:lnTo>
                      <a:pt x="1230" y="1620"/>
                    </a:lnTo>
                    <a:lnTo>
                      <a:pt x="1242" y="1632"/>
                    </a:lnTo>
                    <a:lnTo>
                      <a:pt x="1242" y="1656"/>
                    </a:lnTo>
                    <a:lnTo>
                      <a:pt x="1236" y="1668"/>
                    </a:lnTo>
                    <a:lnTo>
                      <a:pt x="1236" y="1680"/>
                    </a:lnTo>
                    <a:lnTo>
                      <a:pt x="1242" y="1692"/>
                    </a:lnTo>
                    <a:lnTo>
                      <a:pt x="1254" y="1698"/>
                    </a:lnTo>
                    <a:lnTo>
                      <a:pt x="1254" y="1722"/>
                    </a:lnTo>
                    <a:lnTo>
                      <a:pt x="1260" y="1728"/>
                    </a:lnTo>
                    <a:lnTo>
                      <a:pt x="1272" y="1734"/>
                    </a:lnTo>
                    <a:lnTo>
                      <a:pt x="1284" y="1746"/>
                    </a:lnTo>
                    <a:lnTo>
                      <a:pt x="1284" y="1752"/>
                    </a:lnTo>
                    <a:lnTo>
                      <a:pt x="1278" y="1758"/>
                    </a:lnTo>
                    <a:lnTo>
                      <a:pt x="1272" y="1758"/>
                    </a:lnTo>
                    <a:lnTo>
                      <a:pt x="1272" y="1794"/>
                    </a:lnTo>
                    <a:lnTo>
                      <a:pt x="1284" y="1806"/>
                    </a:lnTo>
                    <a:lnTo>
                      <a:pt x="1284" y="1836"/>
                    </a:lnTo>
                    <a:lnTo>
                      <a:pt x="1296" y="1848"/>
                    </a:lnTo>
                    <a:lnTo>
                      <a:pt x="1314" y="1854"/>
                    </a:lnTo>
                    <a:lnTo>
                      <a:pt x="1326" y="1854"/>
                    </a:lnTo>
                    <a:lnTo>
                      <a:pt x="1338" y="1866"/>
                    </a:lnTo>
                    <a:lnTo>
                      <a:pt x="1380" y="1866"/>
                    </a:lnTo>
                    <a:lnTo>
                      <a:pt x="1380" y="1872"/>
                    </a:lnTo>
                    <a:lnTo>
                      <a:pt x="1386" y="1884"/>
                    </a:lnTo>
                    <a:lnTo>
                      <a:pt x="1410" y="1884"/>
                    </a:lnTo>
                    <a:lnTo>
                      <a:pt x="1410" y="1878"/>
                    </a:lnTo>
                    <a:lnTo>
                      <a:pt x="1398" y="1806"/>
                    </a:lnTo>
                    <a:lnTo>
                      <a:pt x="1416" y="1788"/>
                    </a:lnTo>
                    <a:lnTo>
                      <a:pt x="1398" y="1776"/>
                    </a:lnTo>
                    <a:lnTo>
                      <a:pt x="1398" y="1758"/>
                    </a:lnTo>
                    <a:lnTo>
                      <a:pt x="1404" y="1764"/>
                    </a:lnTo>
                    <a:lnTo>
                      <a:pt x="1422" y="1764"/>
                    </a:lnTo>
                    <a:lnTo>
                      <a:pt x="1428" y="1758"/>
                    </a:lnTo>
                    <a:lnTo>
                      <a:pt x="1428" y="1728"/>
                    </a:lnTo>
                    <a:lnTo>
                      <a:pt x="1452" y="1722"/>
                    </a:lnTo>
                    <a:lnTo>
                      <a:pt x="1458" y="1698"/>
                    </a:lnTo>
                    <a:lnTo>
                      <a:pt x="1476" y="1704"/>
                    </a:lnTo>
                    <a:lnTo>
                      <a:pt x="1494" y="1692"/>
                    </a:lnTo>
                    <a:lnTo>
                      <a:pt x="1488" y="1668"/>
                    </a:lnTo>
                    <a:lnTo>
                      <a:pt x="1500" y="1680"/>
                    </a:lnTo>
                    <a:lnTo>
                      <a:pt x="1500" y="1668"/>
                    </a:lnTo>
                    <a:lnTo>
                      <a:pt x="1506" y="1656"/>
                    </a:lnTo>
                    <a:lnTo>
                      <a:pt x="1512" y="1650"/>
                    </a:lnTo>
                    <a:lnTo>
                      <a:pt x="1518" y="1650"/>
                    </a:lnTo>
                    <a:lnTo>
                      <a:pt x="1524" y="1656"/>
                    </a:lnTo>
                    <a:lnTo>
                      <a:pt x="1524" y="1668"/>
                    </a:lnTo>
                    <a:lnTo>
                      <a:pt x="1542" y="1668"/>
                    </a:lnTo>
                    <a:lnTo>
                      <a:pt x="1554" y="1662"/>
                    </a:lnTo>
                    <a:lnTo>
                      <a:pt x="1572" y="1656"/>
                    </a:lnTo>
                    <a:lnTo>
                      <a:pt x="1596" y="1644"/>
                    </a:lnTo>
                    <a:lnTo>
                      <a:pt x="1602" y="1638"/>
                    </a:lnTo>
                    <a:lnTo>
                      <a:pt x="1608" y="1626"/>
                    </a:lnTo>
                    <a:lnTo>
                      <a:pt x="1620" y="1620"/>
                    </a:lnTo>
                    <a:lnTo>
                      <a:pt x="1626" y="1608"/>
                    </a:lnTo>
                    <a:lnTo>
                      <a:pt x="1632" y="1602"/>
                    </a:lnTo>
                    <a:lnTo>
                      <a:pt x="1632" y="1590"/>
                    </a:lnTo>
                    <a:lnTo>
                      <a:pt x="1626" y="1584"/>
                    </a:lnTo>
                    <a:lnTo>
                      <a:pt x="1626" y="1566"/>
                    </a:lnTo>
                    <a:lnTo>
                      <a:pt x="1632" y="1566"/>
                    </a:lnTo>
                    <a:lnTo>
                      <a:pt x="1656" y="1578"/>
                    </a:lnTo>
                    <a:lnTo>
                      <a:pt x="1662" y="1584"/>
                    </a:lnTo>
                    <a:lnTo>
                      <a:pt x="1674" y="1590"/>
                    </a:lnTo>
                    <a:lnTo>
                      <a:pt x="1686" y="1590"/>
                    </a:lnTo>
                    <a:lnTo>
                      <a:pt x="1692" y="1584"/>
                    </a:lnTo>
                    <a:lnTo>
                      <a:pt x="1710" y="1548"/>
                    </a:lnTo>
                    <a:lnTo>
                      <a:pt x="1716" y="1548"/>
                    </a:lnTo>
                    <a:lnTo>
                      <a:pt x="1734" y="1566"/>
                    </a:lnTo>
                    <a:lnTo>
                      <a:pt x="1746" y="1566"/>
                    </a:lnTo>
                    <a:lnTo>
                      <a:pt x="1752" y="1560"/>
                    </a:lnTo>
                    <a:lnTo>
                      <a:pt x="1758" y="1548"/>
                    </a:lnTo>
                    <a:lnTo>
                      <a:pt x="1764" y="1542"/>
                    </a:lnTo>
                    <a:lnTo>
                      <a:pt x="1770" y="1554"/>
                    </a:lnTo>
                    <a:lnTo>
                      <a:pt x="1776" y="1560"/>
                    </a:lnTo>
                    <a:lnTo>
                      <a:pt x="1782" y="1572"/>
                    </a:lnTo>
                    <a:lnTo>
                      <a:pt x="1794" y="1578"/>
                    </a:lnTo>
                    <a:lnTo>
                      <a:pt x="1800" y="1584"/>
                    </a:lnTo>
                    <a:lnTo>
                      <a:pt x="1818" y="1584"/>
                    </a:lnTo>
                    <a:lnTo>
                      <a:pt x="1824" y="1578"/>
                    </a:lnTo>
                    <a:lnTo>
                      <a:pt x="1830" y="1566"/>
                    </a:lnTo>
                    <a:lnTo>
                      <a:pt x="1842" y="1554"/>
                    </a:lnTo>
                    <a:lnTo>
                      <a:pt x="1848" y="1554"/>
                    </a:lnTo>
                    <a:lnTo>
                      <a:pt x="1860" y="1560"/>
                    </a:lnTo>
                    <a:lnTo>
                      <a:pt x="1872" y="1572"/>
                    </a:lnTo>
                    <a:lnTo>
                      <a:pt x="1872" y="1584"/>
                    </a:lnTo>
                    <a:lnTo>
                      <a:pt x="1878" y="1596"/>
                    </a:lnTo>
                    <a:lnTo>
                      <a:pt x="1878" y="1614"/>
                    </a:lnTo>
                    <a:lnTo>
                      <a:pt x="1914" y="1614"/>
                    </a:lnTo>
                    <a:lnTo>
                      <a:pt x="1920" y="1620"/>
                    </a:lnTo>
                    <a:lnTo>
                      <a:pt x="1926" y="1620"/>
                    </a:lnTo>
                    <a:lnTo>
                      <a:pt x="1926" y="1608"/>
                    </a:lnTo>
                    <a:lnTo>
                      <a:pt x="1932" y="1602"/>
                    </a:lnTo>
                    <a:lnTo>
                      <a:pt x="1932" y="1608"/>
                    </a:lnTo>
                    <a:lnTo>
                      <a:pt x="1956" y="1632"/>
                    </a:lnTo>
                    <a:lnTo>
                      <a:pt x="1962" y="1626"/>
                    </a:lnTo>
                    <a:lnTo>
                      <a:pt x="1968" y="1614"/>
                    </a:lnTo>
                    <a:lnTo>
                      <a:pt x="1968" y="1596"/>
                    </a:lnTo>
                    <a:lnTo>
                      <a:pt x="1962" y="1584"/>
                    </a:lnTo>
                    <a:lnTo>
                      <a:pt x="1980" y="1590"/>
                    </a:lnTo>
                    <a:lnTo>
                      <a:pt x="1992" y="1608"/>
                    </a:lnTo>
                    <a:lnTo>
                      <a:pt x="2004" y="1614"/>
                    </a:lnTo>
                    <a:lnTo>
                      <a:pt x="2004" y="1626"/>
                    </a:lnTo>
                    <a:lnTo>
                      <a:pt x="2010" y="1626"/>
                    </a:lnTo>
                    <a:lnTo>
                      <a:pt x="2016" y="1632"/>
                    </a:lnTo>
                    <a:lnTo>
                      <a:pt x="2028" y="1632"/>
                    </a:lnTo>
                    <a:lnTo>
                      <a:pt x="2034" y="1626"/>
                    </a:lnTo>
                    <a:lnTo>
                      <a:pt x="2034" y="1620"/>
                    </a:lnTo>
                    <a:lnTo>
                      <a:pt x="2028" y="1608"/>
                    </a:lnTo>
                    <a:lnTo>
                      <a:pt x="2022" y="1602"/>
                    </a:lnTo>
                    <a:lnTo>
                      <a:pt x="2010" y="1596"/>
                    </a:lnTo>
                    <a:lnTo>
                      <a:pt x="2004" y="1590"/>
                    </a:lnTo>
                    <a:lnTo>
                      <a:pt x="1998" y="1578"/>
                    </a:lnTo>
                    <a:lnTo>
                      <a:pt x="2010" y="1578"/>
                    </a:lnTo>
                    <a:lnTo>
                      <a:pt x="2022" y="1566"/>
                    </a:lnTo>
                    <a:lnTo>
                      <a:pt x="2022" y="1554"/>
                    </a:lnTo>
                    <a:lnTo>
                      <a:pt x="2016" y="1548"/>
                    </a:lnTo>
                    <a:lnTo>
                      <a:pt x="1968" y="1548"/>
                    </a:lnTo>
                    <a:lnTo>
                      <a:pt x="1962" y="1542"/>
                    </a:lnTo>
                    <a:lnTo>
                      <a:pt x="1962" y="1530"/>
                    </a:lnTo>
                    <a:lnTo>
                      <a:pt x="1968" y="1524"/>
                    </a:lnTo>
                    <a:lnTo>
                      <a:pt x="1986" y="1524"/>
                    </a:lnTo>
                    <a:lnTo>
                      <a:pt x="1998" y="1530"/>
                    </a:lnTo>
                    <a:lnTo>
                      <a:pt x="2004" y="1530"/>
                    </a:lnTo>
                    <a:lnTo>
                      <a:pt x="2016" y="1536"/>
                    </a:lnTo>
                    <a:lnTo>
                      <a:pt x="2028" y="1536"/>
                    </a:lnTo>
                    <a:lnTo>
                      <a:pt x="2064" y="1518"/>
                    </a:lnTo>
                    <a:lnTo>
                      <a:pt x="2070" y="1512"/>
                    </a:lnTo>
                    <a:lnTo>
                      <a:pt x="2082" y="1512"/>
                    </a:lnTo>
                    <a:lnTo>
                      <a:pt x="2082" y="1518"/>
                    </a:lnTo>
                    <a:lnTo>
                      <a:pt x="2106" y="1518"/>
                    </a:lnTo>
                    <a:lnTo>
                      <a:pt x="2118" y="1512"/>
                    </a:lnTo>
                    <a:lnTo>
                      <a:pt x="2124" y="1512"/>
                    </a:lnTo>
                    <a:lnTo>
                      <a:pt x="2130" y="1506"/>
                    </a:lnTo>
                    <a:lnTo>
                      <a:pt x="2130" y="1500"/>
                    </a:lnTo>
                    <a:lnTo>
                      <a:pt x="2136" y="1488"/>
                    </a:lnTo>
                    <a:lnTo>
                      <a:pt x="2136" y="1482"/>
                    </a:lnTo>
                    <a:lnTo>
                      <a:pt x="2142" y="1482"/>
                    </a:lnTo>
                    <a:lnTo>
                      <a:pt x="2142" y="1488"/>
                    </a:lnTo>
                    <a:lnTo>
                      <a:pt x="2148" y="1500"/>
                    </a:lnTo>
                    <a:lnTo>
                      <a:pt x="2148" y="1524"/>
                    </a:lnTo>
                    <a:lnTo>
                      <a:pt x="2154" y="1524"/>
                    </a:lnTo>
                    <a:lnTo>
                      <a:pt x="2160" y="1518"/>
                    </a:lnTo>
                    <a:lnTo>
                      <a:pt x="2172" y="1512"/>
                    </a:lnTo>
                    <a:lnTo>
                      <a:pt x="2190" y="1512"/>
                    </a:lnTo>
                    <a:lnTo>
                      <a:pt x="2202" y="1506"/>
                    </a:lnTo>
                    <a:lnTo>
                      <a:pt x="2214" y="1506"/>
                    </a:lnTo>
                    <a:lnTo>
                      <a:pt x="2226" y="1512"/>
                    </a:lnTo>
                    <a:lnTo>
                      <a:pt x="2232" y="1524"/>
                    </a:lnTo>
                    <a:lnTo>
                      <a:pt x="2232" y="1506"/>
                    </a:lnTo>
                    <a:lnTo>
                      <a:pt x="2244" y="1506"/>
                    </a:lnTo>
                    <a:lnTo>
                      <a:pt x="2256" y="1518"/>
                    </a:lnTo>
                    <a:lnTo>
                      <a:pt x="2256" y="1530"/>
                    </a:lnTo>
                    <a:lnTo>
                      <a:pt x="2286" y="1524"/>
                    </a:lnTo>
                    <a:lnTo>
                      <a:pt x="2280" y="1536"/>
                    </a:lnTo>
                    <a:lnTo>
                      <a:pt x="2280" y="1548"/>
                    </a:lnTo>
                    <a:lnTo>
                      <a:pt x="2286" y="1554"/>
                    </a:lnTo>
                    <a:lnTo>
                      <a:pt x="2286" y="1566"/>
                    </a:lnTo>
                    <a:lnTo>
                      <a:pt x="2298" y="1578"/>
                    </a:lnTo>
                    <a:lnTo>
                      <a:pt x="2310" y="1578"/>
                    </a:lnTo>
                    <a:lnTo>
                      <a:pt x="2328" y="1572"/>
                    </a:lnTo>
                    <a:lnTo>
                      <a:pt x="2352" y="1548"/>
                    </a:lnTo>
                    <a:lnTo>
                      <a:pt x="2370" y="1542"/>
                    </a:lnTo>
                    <a:lnTo>
                      <a:pt x="2382" y="1542"/>
                    </a:lnTo>
                    <a:lnTo>
                      <a:pt x="2394" y="1548"/>
                    </a:lnTo>
                    <a:lnTo>
                      <a:pt x="2400" y="1554"/>
                    </a:lnTo>
                    <a:lnTo>
                      <a:pt x="2418" y="1590"/>
                    </a:lnTo>
                    <a:lnTo>
                      <a:pt x="2418" y="1602"/>
                    </a:lnTo>
                    <a:lnTo>
                      <a:pt x="2424" y="1608"/>
                    </a:lnTo>
                    <a:lnTo>
                      <a:pt x="2436" y="1614"/>
                    </a:lnTo>
                    <a:lnTo>
                      <a:pt x="2466" y="1614"/>
                    </a:lnTo>
                    <a:lnTo>
                      <a:pt x="2460" y="1656"/>
                    </a:lnTo>
                    <a:lnTo>
                      <a:pt x="2460" y="1662"/>
                    </a:lnTo>
                    <a:lnTo>
                      <a:pt x="2454" y="1668"/>
                    </a:lnTo>
                    <a:lnTo>
                      <a:pt x="2436" y="1704"/>
                    </a:lnTo>
                    <a:lnTo>
                      <a:pt x="2436" y="1710"/>
                    </a:lnTo>
                    <a:lnTo>
                      <a:pt x="2448" y="1722"/>
                    </a:lnTo>
                    <a:lnTo>
                      <a:pt x="2454" y="1722"/>
                    </a:lnTo>
                    <a:lnTo>
                      <a:pt x="2460" y="1734"/>
                    </a:lnTo>
                    <a:lnTo>
                      <a:pt x="2436" y="1758"/>
                    </a:lnTo>
                    <a:lnTo>
                      <a:pt x="2454" y="1806"/>
                    </a:lnTo>
                    <a:lnTo>
                      <a:pt x="2472" y="1788"/>
                    </a:lnTo>
                    <a:lnTo>
                      <a:pt x="2478" y="1788"/>
                    </a:lnTo>
                    <a:lnTo>
                      <a:pt x="2478" y="1794"/>
                    </a:lnTo>
                    <a:lnTo>
                      <a:pt x="2472" y="1800"/>
                    </a:lnTo>
                    <a:lnTo>
                      <a:pt x="2466" y="1812"/>
                    </a:lnTo>
                    <a:lnTo>
                      <a:pt x="2466" y="1818"/>
                    </a:lnTo>
                    <a:lnTo>
                      <a:pt x="2460" y="1830"/>
                    </a:lnTo>
                    <a:lnTo>
                      <a:pt x="2478" y="1830"/>
                    </a:lnTo>
                    <a:lnTo>
                      <a:pt x="2478" y="1878"/>
                    </a:lnTo>
                    <a:lnTo>
                      <a:pt x="2496" y="1878"/>
                    </a:lnTo>
                    <a:lnTo>
                      <a:pt x="2502" y="1884"/>
                    </a:lnTo>
                    <a:lnTo>
                      <a:pt x="2508" y="1884"/>
                    </a:lnTo>
                    <a:lnTo>
                      <a:pt x="2508" y="1896"/>
                    </a:lnTo>
                    <a:lnTo>
                      <a:pt x="2502" y="1908"/>
                    </a:lnTo>
                    <a:lnTo>
                      <a:pt x="2502" y="1920"/>
                    </a:lnTo>
                    <a:lnTo>
                      <a:pt x="2526" y="1944"/>
                    </a:lnTo>
                    <a:lnTo>
                      <a:pt x="2532" y="1944"/>
                    </a:lnTo>
                    <a:lnTo>
                      <a:pt x="2538" y="1938"/>
                    </a:lnTo>
                    <a:lnTo>
                      <a:pt x="2550" y="1932"/>
                    </a:lnTo>
                    <a:lnTo>
                      <a:pt x="2556" y="1932"/>
                    </a:lnTo>
                    <a:lnTo>
                      <a:pt x="2562" y="1926"/>
                    </a:lnTo>
                    <a:lnTo>
                      <a:pt x="2568" y="1914"/>
                    </a:lnTo>
                    <a:lnTo>
                      <a:pt x="2568" y="1896"/>
                    </a:lnTo>
                    <a:lnTo>
                      <a:pt x="2586" y="1896"/>
                    </a:lnTo>
                    <a:lnTo>
                      <a:pt x="2586" y="1872"/>
                    </a:lnTo>
                    <a:lnTo>
                      <a:pt x="2604" y="1836"/>
                    </a:lnTo>
                    <a:lnTo>
                      <a:pt x="2604" y="1818"/>
                    </a:lnTo>
                    <a:lnTo>
                      <a:pt x="2610" y="1806"/>
                    </a:lnTo>
                    <a:lnTo>
                      <a:pt x="2610" y="1794"/>
                    </a:lnTo>
                    <a:lnTo>
                      <a:pt x="2604" y="1782"/>
                    </a:lnTo>
                    <a:lnTo>
                      <a:pt x="2604" y="1770"/>
                    </a:lnTo>
                    <a:lnTo>
                      <a:pt x="2598" y="1752"/>
                    </a:lnTo>
                    <a:lnTo>
                      <a:pt x="2592" y="1740"/>
                    </a:lnTo>
                    <a:lnTo>
                      <a:pt x="2586" y="1722"/>
                    </a:lnTo>
                    <a:lnTo>
                      <a:pt x="2586" y="1704"/>
                    </a:lnTo>
                    <a:lnTo>
                      <a:pt x="2592" y="1686"/>
                    </a:lnTo>
                    <a:lnTo>
                      <a:pt x="2598" y="1674"/>
                    </a:lnTo>
                    <a:lnTo>
                      <a:pt x="2598" y="1644"/>
                    </a:lnTo>
                    <a:lnTo>
                      <a:pt x="2592" y="1626"/>
                    </a:lnTo>
                    <a:lnTo>
                      <a:pt x="2586" y="1614"/>
                    </a:lnTo>
                    <a:lnTo>
                      <a:pt x="2580" y="1596"/>
                    </a:lnTo>
                    <a:lnTo>
                      <a:pt x="2574" y="1584"/>
                    </a:lnTo>
                    <a:lnTo>
                      <a:pt x="2574" y="1518"/>
                    </a:lnTo>
                    <a:lnTo>
                      <a:pt x="2580" y="1488"/>
                    </a:lnTo>
                    <a:lnTo>
                      <a:pt x="2586" y="1470"/>
                    </a:lnTo>
                    <a:lnTo>
                      <a:pt x="2598" y="1452"/>
                    </a:lnTo>
                    <a:lnTo>
                      <a:pt x="2604" y="1440"/>
                    </a:lnTo>
                    <a:lnTo>
                      <a:pt x="2610" y="1422"/>
                    </a:lnTo>
                    <a:lnTo>
                      <a:pt x="2616" y="1416"/>
                    </a:lnTo>
                    <a:lnTo>
                      <a:pt x="2616" y="1410"/>
                    </a:lnTo>
                    <a:lnTo>
                      <a:pt x="2628" y="1398"/>
                    </a:lnTo>
                    <a:lnTo>
                      <a:pt x="2652" y="1380"/>
                    </a:lnTo>
                    <a:lnTo>
                      <a:pt x="2658" y="1356"/>
                    </a:lnTo>
                    <a:lnTo>
                      <a:pt x="2670" y="1368"/>
                    </a:lnTo>
                    <a:lnTo>
                      <a:pt x="2676" y="1344"/>
                    </a:lnTo>
                    <a:lnTo>
                      <a:pt x="2730" y="1344"/>
                    </a:lnTo>
                    <a:lnTo>
                      <a:pt x="2730" y="1314"/>
                    </a:lnTo>
                    <a:lnTo>
                      <a:pt x="2748" y="1320"/>
                    </a:lnTo>
                    <a:lnTo>
                      <a:pt x="2754" y="1308"/>
                    </a:lnTo>
                    <a:lnTo>
                      <a:pt x="2772" y="1308"/>
                    </a:lnTo>
                    <a:lnTo>
                      <a:pt x="2796" y="1278"/>
                    </a:lnTo>
                    <a:lnTo>
                      <a:pt x="2796" y="1272"/>
                    </a:lnTo>
                    <a:lnTo>
                      <a:pt x="2802" y="1266"/>
                    </a:lnTo>
                    <a:lnTo>
                      <a:pt x="2814" y="1242"/>
                    </a:lnTo>
                    <a:lnTo>
                      <a:pt x="2832" y="1236"/>
                    </a:lnTo>
                    <a:lnTo>
                      <a:pt x="2862" y="1236"/>
                    </a:lnTo>
                    <a:lnTo>
                      <a:pt x="2874" y="1242"/>
                    </a:lnTo>
                    <a:lnTo>
                      <a:pt x="2886" y="1242"/>
                    </a:lnTo>
                    <a:lnTo>
                      <a:pt x="2892" y="1236"/>
                    </a:lnTo>
                    <a:lnTo>
                      <a:pt x="2904" y="1212"/>
                    </a:lnTo>
                    <a:lnTo>
                      <a:pt x="2910" y="1206"/>
                    </a:lnTo>
                    <a:lnTo>
                      <a:pt x="2916" y="1194"/>
                    </a:lnTo>
                    <a:lnTo>
                      <a:pt x="2928" y="1200"/>
                    </a:lnTo>
                    <a:lnTo>
                      <a:pt x="2934" y="1176"/>
                    </a:lnTo>
                    <a:lnTo>
                      <a:pt x="3018" y="1170"/>
                    </a:lnTo>
                    <a:lnTo>
                      <a:pt x="3024" y="1146"/>
                    </a:lnTo>
                    <a:lnTo>
                      <a:pt x="2982" y="1152"/>
                    </a:lnTo>
                    <a:lnTo>
                      <a:pt x="2988" y="1146"/>
                    </a:lnTo>
                    <a:lnTo>
                      <a:pt x="3000" y="1140"/>
                    </a:lnTo>
                    <a:lnTo>
                      <a:pt x="3006" y="1140"/>
                    </a:lnTo>
                    <a:lnTo>
                      <a:pt x="3006" y="1134"/>
                    </a:lnTo>
                    <a:lnTo>
                      <a:pt x="3000" y="1128"/>
                    </a:lnTo>
                    <a:lnTo>
                      <a:pt x="2994" y="1116"/>
                    </a:lnTo>
                    <a:lnTo>
                      <a:pt x="2988" y="1110"/>
                    </a:lnTo>
                    <a:lnTo>
                      <a:pt x="3024" y="1104"/>
                    </a:lnTo>
                    <a:lnTo>
                      <a:pt x="3048" y="1116"/>
                    </a:lnTo>
                    <a:lnTo>
                      <a:pt x="3078" y="1080"/>
                    </a:lnTo>
                    <a:lnTo>
                      <a:pt x="3024" y="1074"/>
                    </a:lnTo>
                    <a:lnTo>
                      <a:pt x="3024" y="1050"/>
                    </a:lnTo>
                    <a:lnTo>
                      <a:pt x="3036" y="1062"/>
                    </a:lnTo>
                    <a:lnTo>
                      <a:pt x="3078" y="1050"/>
                    </a:lnTo>
                    <a:lnTo>
                      <a:pt x="3084" y="990"/>
                    </a:lnTo>
                    <a:lnTo>
                      <a:pt x="3054" y="1002"/>
                    </a:lnTo>
                    <a:lnTo>
                      <a:pt x="3048" y="972"/>
                    </a:lnTo>
                    <a:lnTo>
                      <a:pt x="3024" y="960"/>
                    </a:lnTo>
                    <a:lnTo>
                      <a:pt x="3072" y="978"/>
                    </a:lnTo>
                    <a:lnTo>
                      <a:pt x="3078" y="972"/>
                    </a:lnTo>
                    <a:lnTo>
                      <a:pt x="3060" y="954"/>
                    </a:lnTo>
                    <a:lnTo>
                      <a:pt x="3090" y="954"/>
                    </a:lnTo>
                    <a:lnTo>
                      <a:pt x="3084" y="948"/>
                    </a:lnTo>
                    <a:lnTo>
                      <a:pt x="3078" y="936"/>
                    </a:lnTo>
                    <a:lnTo>
                      <a:pt x="3060" y="918"/>
                    </a:lnTo>
                    <a:lnTo>
                      <a:pt x="3054" y="906"/>
                    </a:lnTo>
                    <a:lnTo>
                      <a:pt x="3054" y="894"/>
                    </a:lnTo>
                    <a:lnTo>
                      <a:pt x="3060" y="888"/>
                    </a:lnTo>
                    <a:lnTo>
                      <a:pt x="3042" y="870"/>
                    </a:lnTo>
                    <a:lnTo>
                      <a:pt x="3042" y="864"/>
                    </a:lnTo>
                    <a:lnTo>
                      <a:pt x="3048" y="864"/>
                    </a:lnTo>
                    <a:lnTo>
                      <a:pt x="3066" y="846"/>
                    </a:lnTo>
                    <a:lnTo>
                      <a:pt x="3072" y="846"/>
                    </a:lnTo>
                    <a:lnTo>
                      <a:pt x="3066" y="870"/>
                    </a:lnTo>
                    <a:lnTo>
                      <a:pt x="3096" y="894"/>
                    </a:lnTo>
                    <a:lnTo>
                      <a:pt x="3096" y="888"/>
                    </a:lnTo>
                    <a:lnTo>
                      <a:pt x="3102" y="882"/>
                    </a:lnTo>
                    <a:lnTo>
                      <a:pt x="3102" y="864"/>
                    </a:lnTo>
                    <a:lnTo>
                      <a:pt x="3108" y="852"/>
                    </a:lnTo>
                    <a:lnTo>
                      <a:pt x="3108" y="834"/>
                    </a:lnTo>
                    <a:lnTo>
                      <a:pt x="3114" y="822"/>
                    </a:lnTo>
                    <a:lnTo>
                      <a:pt x="3144" y="792"/>
                    </a:lnTo>
                    <a:lnTo>
                      <a:pt x="3156" y="786"/>
                    </a:lnTo>
                    <a:lnTo>
                      <a:pt x="3162" y="786"/>
                    </a:lnTo>
                    <a:lnTo>
                      <a:pt x="3162" y="792"/>
                    </a:lnTo>
                    <a:lnTo>
                      <a:pt x="3150" y="816"/>
                    </a:lnTo>
                    <a:lnTo>
                      <a:pt x="3132" y="834"/>
                    </a:lnTo>
                    <a:lnTo>
                      <a:pt x="3126" y="846"/>
                    </a:lnTo>
                    <a:lnTo>
                      <a:pt x="3120" y="882"/>
                    </a:lnTo>
                    <a:lnTo>
                      <a:pt x="3138" y="882"/>
                    </a:lnTo>
                    <a:lnTo>
                      <a:pt x="3138" y="894"/>
                    </a:lnTo>
                    <a:lnTo>
                      <a:pt x="3132" y="906"/>
                    </a:lnTo>
                    <a:lnTo>
                      <a:pt x="3132" y="918"/>
                    </a:lnTo>
                    <a:lnTo>
                      <a:pt x="3114" y="936"/>
                    </a:lnTo>
                    <a:lnTo>
                      <a:pt x="3102" y="960"/>
                    </a:lnTo>
                    <a:lnTo>
                      <a:pt x="3102" y="978"/>
                    </a:lnTo>
                    <a:lnTo>
                      <a:pt x="3126" y="954"/>
                    </a:lnTo>
                    <a:lnTo>
                      <a:pt x="3132" y="942"/>
                    </a:lnTo>
                    <a:lnTo>
                      <a:pt x="3144" y="930"/>
                    </a:lnTo>
                    <a:lnTo>
                      <a:pt x="3168" y="918"/>
                    </a:lnTo>
                    <a:lnTo>
                      <a:pt x="3180" y="906"/>
                    </a:lnTo>
                    <a:lnTo>
                      <a:pt x="3192" y="882"/>
                    </a:lnTo>
                    <a:lnTo>
                      <a:pt x="3192" y="798"/>
                    </a:lnTo>
                    <a:lnTo>
                      <a:pt x="3198" y="780"/>
                    </a:lnTo>
                    <a:lnTo>
                      <a:pt x="3198" y="768"/>
                    </a:lnTo>
                    <a:lnTo>
                      <a:pt x="3204" y="756"/>
                    </a:lnTo>
                    <a:lnTo>
                      <a:pt x="3210" y="756"/>
                    </a:lnTo>
                    <a:lnTo>
                      <a:pt x="3210" y="768"/>
                    </a:lnTo>
                    <a:lnTo>
                      <a:pt x="3204" y="780"/>
                    </a:lnTo>
                    <a:lnTo>
                      <a:pt x="3204" y="798"/>
                    </a:lnTo>
                    <a:lnTo>
                      <a:pt x="3210" y="798"/>
                    </a:lnTo>
                    <a:lnTo>
                      <a:pt x="3216" y="804"/>
                    </a:lnTo>
                    <a:lnTo>
                      <a:pt x="3216" y="840"/>
                    </a:lnTo>
                    <a:lnTo>
                      <a:pt x="3234" y="822"/>
                    </a:lnTo>
                    <a:lnTo>
                      <a:pt x="3240" y="810"/>
                    </a:lnTo>
                    <a:lnTo>
                      <a:pt x="3288" y="762"/>
                    </a:lnTo>
                    <a:lnTo>
                      <a:pt x="3300" y="756"/>
                    </a:lnTo>
                    <a:lnTo>
                      <a:pt x="3324" y="732"/>
                    </a:lnTo>
                    <a:lnTo>
                      <a:pt x="3324" y="726"/>
                    </a:lnTo>
                    <a:lnTo>
                      <a:pt x="3318" y="720"/>
                    </a:lnTo>
                    <a:lnTo>
                      <a:pt x="3312" y="720"/>
                    </a:lnTo>
                    <a:lnTo>
                      <a:pt x="3306" y="714"/>
                    </a:lnTo>
                    <a:lnTo>
                      <a:pt x="3306" y="702"/>
                    </a:lnTo>
                    <a:lnTo>
                      <a:pt x="3312" y="696"/>
                    </a:lnTo>
                    <a:lnTo>
                      <a:pt x="3324" y="696"/>
                    </a:lnTo>
                    <a:lnTo>
                      <a:pt x="3330" y="702"/>
                    </a:lnTo>
                    <a:lnTo>
                      <a:pt x="3360" y="702"/>
                    </a:lnTo>
                    <a:lnTo>
                      <a:pt x="3390" y="696"/>
                    </a:lnTo>
                    <a:lnTo>
                      <a:pt x="3450" y="672"/>
                    </a:lnTo>
                    <a:lnTo>
                      <a:pt x="3462" y="666"/>
                    </a:lnTo>
                    <a:lnTo>
                      <a:pt x="3444" y="660"/>
                    </a:lnTo>
                    <a:lnTo>
                      <a:pt x="3438" y="660"/>
                    </a:lnTo>
                    <a:lnTo>
                      <a:pt x="3432" y="666"/>
                    </a:lnTo>
                    <a:lnTo>
                      <a:pt x="3414" y="672"/>
                    </a:lnTo>
                    <a:lnTo>
                      <a:pt x="3402" y="672"/>
                    </a:lnTo>
                    <a:lnTo>
                      <a:pt x="3390" y="678"/>
                    </a:lnTo>
                    <a:lnTo>
                      <a:pt x="3372" y="678"/>
                    </a:lnTo>
                    <a:lnTo>
                      <a:pt x="3360" y="684"/>
                    </a:lnTo>
                    <a:lnTo>
                      <a:pt x="3348" y="684"/>
                    </a:lnTo>
                    <a:lnTo>
                      <a:pt x="3342" y="678"/>
                    </a:lnTo>
                    <a:lnTo>
                      <a:pt x="3342" y="672"/>
                    </a:lnTo>
                    <a:lnTo>
                      <a:pt x="3348" y="666"/>
                    </a:lnTo>
                    <a:lnTo>
                      <a:pt x="3354" y="654"/>
                    </a:lnTo>
                    <a:lnTo>
                      <a:pt x="3366" y="654"/>
                    </a:lnTo>
                    <a:lnTo>
                      <a:pt x="3378" y="648"/>
                    </a:lnTo>
                    <a:lnTo>
                      <a:pt x="3402" y="648"/>
                    </a:lnTo>
                    <a:lnTo>
                      <a:pt x="3492" y="642"/>
                    </a:lnTo>
                    <a:lnTo>
                      <a:pt x="3534" y="606"/>
                    </a:lnTo>
                    <a:lnTo>
                      <a:pt x="3546" y="618"/>
                    </a:lnTo>
                    <a:lnTo>
                      <a:pt x="3570" y="606"/>
                    </a:lnTo>
                    <a:lnTo>
                      <a:pt x="3570" y="642"/>
                    </a:lnTo>
                    <a:lnTo>
                      <a:pt x="3600" y="618"/>
                    </a:lnTo>
                    <a:lnTo>
                      <a:pt x="3624" y="612"/>
                    </a:lnTo>
                    <a:lnTo>
                      <a:pt x="3630" y="582"/>
                    </a:lnTo>
                    <a:lnTo>
                      <a:pt x="3618" y="570"/>
                    </a:lnTo>
                    <a:lnTo>
                      <a:pt x="3612" y="600"/>
                    </a:lnTo>
                    <a:lnTo>
                      <a:pt x="3588" y="600"/>
                    </a:lnTo>
                    <a:lnTo>
                      <a:pt x="3588" y="576"/>
                    </a:lnTo>
                    <a:lnTo>
                      <a:pt x="3570" y="552"/>
                    </a:lnTo>
                    <a:lnTo>
                      <a:pt x="3594" y="540"/>
                    </a:lnTo>
                    <a:lnTo>
                      <a:pt x="3600" y="504"/>
                    </a:lnTo>
                    <a:lnTo>
                      <a:pt x="3612" y="498"/>
                    </a:lnTo>
                    <a:lnTo>
                      <a:pt x="3618" y="486"/>
                    </a:lnTo>
                    <a:lnTo>
                      <a:pt x="3630" y="480"/>
                    </a:lnTo>
                    <a:lnTo>
                      <a:pt x="3636" y="474"/>
                    </a:lnTo>
                    <a:lnTo>
                      <a:pt x="3648" y="468"/>
                    </a:lnTo>
                    <a:lnTo>
                      <a:pt x="3654" y="456"/>
                    </a:lnTo>
                    <a:lnTo>
                      <a:pt x="3654" y="450"/>
                    </a:lnTo>
                    <a:lnTo>
                      <a:pt x="3660" y="444"/>
                    </a:lnTo>
                    <a:lnTo>
                      <a:pt x="3660" y="438"/>
                    </a:lnTo>
                    <a:lnTo>
                      <a:pt x="3690" y="444"/>
                    </a:lnTo>
                    <a:lnTo>
                      <a:pt x="3702" y="426"/>
                    </a:lnTo>
                    <a:lnTo>
                      <a:pt x="3708" y="432"/>
                    </a:lnTo>
                    <a:lnTo>
                      <a:pt x="3720" y="432"/>
                    </a:lnTo>
                    <a:lnTo>
                      <a:pt x="3726" y="426"/>
                    </a:lnTo>
                    <a:lnTo>
                      <a:pt x="3738" y="420"/>
                    </a:lnTo>
                    <a:lnTo>
                      <a:pt x="3744" y="408"/>
                    </a:lnTo>
                    <a:lnTo>
                      <a:pt x="3756" y="402"/>
                    </a:lnTo>
                    <a:lnTo>
                      <a:pt x="3774" y="384"/>
                    </a:lnTo>
                    <a:lnTo>
                      <a:pt x="3774" y="414"/>
                    </a:lnTo>
                    <a:lnTo>
                      <a:pt x="3786" y="408"/>
                    </a:lnTo>
                    <a:lnTo>
                      <a:pt x="3792" y="402"/>
                    </a:lnTo>
                    <a:lnTo>
                      <a:pt x="3828" y="384"/>
                    </a:lnTo>
                    <a:lnTo>
                      <a:pt x="3834" y="378"/>
                    </a:lnTo>
                    <a:lnTo>
                      <a:pt x="3846" y="378"/>
                    </a:lnTo>
                    <a:lnTo>
                      <a:pt x="3858" y="372"/>
                    </a:lnTo>
                    <a:lnTo>
                      <a:pt x="3876" y="372"/>
                    </a:lnTo>
                    <a:lnTo>
                      <a:pt x="3888" y="366"/>
                    </a:lnTo>
                    <a:lnTo>
                      <a:pt x="3900" y="366"/>
                    </a:lnTo>
                    <a:lnTo>
                      <a:pt x="3900" y="330"/>
                    </a:lnTo>
                    <a:lnTo>
                      <a:pt x="3876" y="330"/>
                    </a:lnTo>
                    <a:lnTo>
                      <a:pt x="3876" y="324"/>
                    </a:lnTo>
                    <a:lnTo>
                      <a:pt x="3882" y="312"/>
                    </a:lnTo>
                    <a:lnTo>
                      <a:pt x="3894" y="300"/>
                    </a:lnTo>
                    <a:lnTo>
                      <a:pt x="3888" y="294"/>
                    </a:lnTo>
                    <a:lnTo>
                      <a:pt x="3882" y="294"/>
                    </a:lnTo>
                    <a:lnTo>
                      <a:pt x="3876" y="288"/>
                    </a:lnTo>
                    <a:lnTo>
                      <a:pt x="3876" y="276"/>
                    </a:lnTo>
                    <a:lnTo>
                      <a:pt x="3888" y="252"/>
                    </a:lnTo>
                    <a:lnTo>
                      <a:pt x="3900" y="222"/>
                    </a:lnTo>
                    <a:lnTo>
                      <a:pt x="3912" y="198"/>
                    </a:lnTo>
                    <a:lnTo>
                      <a:pt x="3918" y="174"/>
                    </a:lnTo>
                    <a:lnTo>
                      <a:pt x="3918" y="168"/>
                    </a:lnTo>
                    <a:lnTo>
                      <a:pt x="3912" y="162"/>
                    </a:lnTo>
                    <a:lnTo>
                      <a:pt x="3876" y="162"/>
                    </a:lnTo>
                    <a:lnTo>
                      <a:pt x="3864" y="168"/>
                    </a:lnTo>
                    <a:lnTo>
                      <a:pt x="3858" y="168"/>
                    </a:lnTo>
                    <a:close/>
                    <a:moveTo>
                      <a:pt x="2718" y="366"/>
                    </a:moveTo>
                    <a:lnTo>
                      <a:pt x="2712" y="366"/>
                    </a:lnTo>
                    <a:lnTo>
                      <a:pt x="2712" y="354"/>
                    </a:lnTo>
                    <a:lnTo>
                      <a:pt x="2718" y="348"/>
                    </a:lnTo>
                    <a:lnTo>
                      <a:pt x="2718" y="336"/>
                    </a:lnTo>
                    <a:lnTo>
                      <a:pt x="2712" y="336"/>
                    </a:lnTo>
                    <a:lnTo>
                      <a:pt x="2700" y="342"/>
                    </a:lnTo>
                    <a:lnTo>
                      <a:pt x="2694" y="348"/>
                    </a:lnTo>
                    <a:lnTo>
                      <a:pt x="2682" y="354"/>
                    </a:lnTo>
                    <a:lnTo>
                      <a:pt x="2676" y="372"/>
                    </a:lnTo>
                    <a:lnTo>
                      <a:pt x="2664" y="366"/>
                    </a:lnTo>
                    <a:lnTo>
                      <a:pt x="2664" y="378"/>
                    </a:lnTo>
                    <a:lnTo>
                      <a:pt x="2652" y="402"/>
                    </a:lnTo>
                    <a:lnTo>
                      <a:pt x="2628" y="414"/>
                    </a:lnTo>
                    <a:lnTo>
                      <a:pt x="2628" y="426"/>
                    </a:lnTo>
                    <a:lnTo>
                      <a:pt x="2634" y="432"/>
                    </a:lnTo>
                    <a:lnTo>
                      <a:pt x="2628" y="432"/>
                    </a:lnTo>
                    <a:lnTo>
                      <a:pt x="2598" y="462"/>
                    </a:lnTo>
                    <a:lnTo>
                      <a:pt x="2598" y="468"/>
                    </a:lnTo>
                    <a:lnTo>
                      <a:pt x="2604" y="474"/>
                    </a:lnTo>
                    <a:lnTo>
                      <a:pt x="2610" y="474"/>
                    </a:lnTo>
                    <a:lnTo>
                      <a:pt x="2616" y="480"/>
                    </a:lnTo>
                    <a:lnTo>
                      <a:pt x="2616" y="492"/>
                    </a:lnTo>
                    <a:lnTo>
                      <a:pt x="2610" y="498"/>
                    </a:lnTo>
                    <a:lnTo>
                      <a:pt x="2604" y="498"/>
                    </a:lnTo>
                    <a:lnTo>
                      <a:pt x="2604" y="510"/>
                    </a:lnTo>
                    <a:lnTo>
                      <a:pt x="2592" y="534"/>
                    </a:lnTo>
                    <a:lnTo>
                      <a:pt x="2580" y="552"/>
                    </a:lnTo>
                    <a:lnTo>
                      <a:pt x="2550" y="582"/>
                    </a:lnTo>
                    <a:lnTo>
                      <a:pt x="2478" y="618"/>
                    </a:lnTo>
                    <a:lnTo>
                      <a:pt x="2484" y="588"/>
                    </a:lnTo>
                    <a:lnTo>
                      <a:pt x="2478" y="582"/>
                    </a:lnTo>
                    <a:lnTo>
                      <a:pt x="2478" y="576"/>
                    </a:lnTo>
                    <a:lnTo>
                      <a:pt x="2472" y="570"/>
                    </a:lnTo>
                    <a:lnTo>
                      <a:pt x="2472" y="564"/>
                    </a:lnTo>
                    <a:lnTo>
                      <a:pt x="2478" y="552"/>
                    </a:lnTo>
                    <a:lnTo>
                      <a:pt x="2496" y="534"/>
                    </a:lnTo>
                    <a:lnTo>
                      <a:pt x="2502" y="522"/>
                    </a:lnTo>
                    <a:lnTo>
                      <a:pt x="2502" y="516"/>
                    </a:lnTo>
                    <a:lnTo>
                      <a:pt x="2496" y="510"/>
                    </a:lnTo>
                    <a:lnTo>
                      <a:pt x="2496" y="492"/>
                    </a:lnTo>
                    <a:lnTo>
                      <a:pt x="2502" y="480"/>
                    </a:lnTo>
                    <a:lnTo>
                      <a:pt x="2508" y="474"/>
                    </a:lnTo>
                    <a:lnTo>
                      <a:pt x="2514" y="462"/>
                    </a:lnTo>
                    <a:lnTo>
                      <a:pt x="2526" y="456"/>
                    </a:lnTo>
                    <a:lnTo>
                      <a:pt x="2532" y="450"/>
                    </a:lnTo>
                    <a:lnTo>
                      <a:pt x="2532" y="432"/>
                    </a:lnTo>
                    <a:lnTo>
                      <a:pt x="2538" y="432"/>
                    </a:lnTo>
                    <a:lnTo>
                      <a:pt x="2622" y="348"/>
                    </a:lnTo>
                    <a:lnTo>
                      <a:pt x="2592" y="354"/>
                    </a:lnTo>
                    <a:lnTo>
                      <a:pt x="2580" y="360"/>
                    </a:lnTo>
                    <a:lnTo>
                      <a:pt x="2574" y="366"/>
                    </a:lnTo>
                    <a:lnTo>
                      <a:pt x="2562" y="372"/>
                    </a:lnTo>
                    <a:lnTo>
                      <a:pt x="2556" y="378"/>
                    </a:lnTo>
                    <a:lnTo>
                      <a:pt x="2550" y="378"/>
                    </a:lnTo>
                    <a:lnTo>
                      <a:pt x="2550" y="372"/>
                    </a:lnTo>
                    <a:lnTo>
                      <a:pt x="2556" y="366"/>
                    </a:lnTo>
                    <a:lnTo>
                      <a:pt x="2568" y="360"/>
                    </a:lnTo>
                    <a:lnTo>
                      <a:pt x="2592" y="336"/>
                    </a:lnTo>
                    <a:lnTo>
                      <a:pt x="2604" y="330"/>
                    </a:lnTo>
                    <a:lnTo>
                      <a:pt x="2658" y="276"/>
                    </a:lnTo>
                    <a:lnTo>
                      <a:pt x="2670" y="288"/>
                    </a:lnTo>
                    <a:lnTo>
                      <a:pt x="2682" y="276"/>
                    </a:lnTo>
                    <a:lnTo>
                      <a:pt x="2682" y="288"/>
                    </a:lnTo>
                    <a:lnTo>
                      <a:pt x="2694" y="288"/>
                    </a:lnTo>
                    <a:lnTo>
                      <a:pt x="2700" y="282"/>
                    </a:lnTo>
                    <a:lnTo>
                      <a:pt x="2700" y="270"/>
                    </a:lnTo>
                    <a:lnTo>
                      <a:pt x="2724" y="276"/>
                    </a:lnTo>
                    <a:lnTo>
                      <a:pt x="2736" y="270"/>
                    </a:lnTo>
                    <a:lnTo>
                      <a:pt x="2742" y="270"/>
                    </a:lnTo>
                    <a:lnTo>
                      <a:pt x="2754" y="264"/>
                    </a:lnTo>
                    <a:lnTo>
                      <a:pt x="2772" y="264"/>
                    </a:lnTo>
                    <a:lnTo>
                      <a:pt x="2784" y="270"/>
                    </a:lnTo>
                    <a:lnTo>
                      <a:pt x="2790" y="276"/>
                    </a:lnTo>
                    <a:lnTo>
                      <a:pt x="2796" y="288"/>
                    </a:lnTo>
                    <a:lnTo>
                      <a:pt x="2772" y="294"/>
                    </a:lnTo>
                    <a:lnTo>
                      <a:pt x="2772" y="318"/>
                    </a:lnTo>
                    <a:lnTo>
                      <a:pt x="2742" y="318"/>
                    </a:lnTo>
                    <a:lnTo>
                      <a:pt x="2736" y="324"/>
                    </a:lnTo>
                    <a:lnTo>
                      <a:pt x="2736" y="360"/>
                    </a:lnTo>
                    <a:lnTo>
                      <a:pt x="2730" y="366"/>
                    </a:lnTo>
                    <a:lnTo>
                      <a:pt x="2718" y="36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59" name="Uruguay"/>
              <p:cNvSpPr>
                <a:spLocks/>
              </p:cNvSpPr>
              <p:nvPr/>
            </p:nvSpPr>
            <p:spPr bwMode="gray">
              <a:xfrm>
                <a:off x="1658" y="3185"/>
                <a:ext cx="94" cy="97"/>
              </a:xfrm>
              <a:custGeom>
                <a:avLst/>
                <a:gdLst>
                  <a:gd name="T0" fmla="*/ 551539516 w 366"/>
                  <a:gd name="T1" fmla="*/ 542463317 h 384"/>
                  <a:gd name="T2" fmla="*/ 551539516 w 366"/>
                  <a:gd name="T3" fmla="*/ 542463317 h 384"/>
                  <a:gd name="T4" fmla="*/ 551539516 w 366"/>
                  <a:gd name="T5" fmla="*/ 542463317 h 384"/>
                  <a:gd name="T6" fmla="*/ 551539516 w 366"/>
                  <a:gd name="T7" fmla="*/ 542463317 h 384"/>
                  <a:gd name="T8" fmla="*/ 551539516 w 366"/>
                  <a:gd name="T9" fmla="*/ 542463317 h 384"/>
                  <a:gd name="T10" fmla="*/ 551539516 w 366"/>
                  <a:gd name="T11" fmla="*/ 542463317 h 384"/>
                  <a:gd name="T12" fmla="*/ 551539516 w 366"/>
                  <a:gd name="T13" fmla="*/ 542463317 h 384"/>
                  <a:gd name="T14" fmla="*/ 551539516 w 366"/>
                  <a:gd name="T15" fmla="*/ 542463317 h 384"/>
                  <a:gd name="T16" fmla="*/ 551539516 w 366"/>
                  <a:gd name="T17" fmla="*/ 542463317 h 384"/>
                  <a:gd name="T18" fmla="*/ 551539516 w 366"/>
                  <a:gd name="T19" fmla="*/ 542463317 h 384"/>
                  <a:gd name="T20" fmla="*/ 551539516 w 366"/>
                  <a:gd name="T21" fmla="*/ 542463317 h 384"/>
                  <a:gd name="T22" fmla="*/ 551539516 w 366"/>
                  <a:gd name="T23" fmla="*/ 542463317 h 384"/>
                  <a:gd name="T24" fmla="*/ 551539516 w 366"/>
                  <a:gd name="T25" fmla="*/ 542463317 h 384"/>
                  <a:gd name="T26" fmla="*/ 551539516 w 366"/>
                  <a:gd name="T27" fmla="*/ 542463317 h 384"/>
                  <a:gd name="T28" fmla="*/ 551539516 w 366"/>
                  <a:gd name="T29" fmla="*/ 542463317 h 384"/>
                  <a:gd name="T30" fmla="*/ 551539516 w 366"/>
                  <a:gd name="T31" fmla="*/ 542463317 h 384"/>
                  <a:gd name="T32" fmla="*/ 551539516 w 366"/>
                  <a:gd name="T33" fmla="*/ 542463317 h 384"/>
                  <a:gd name="T34" fmla="*/ 551539516 w 366"/>
                  <a:gd name="T35" fmla="*/ 542463317 h 384"/>
                  <a:gd name="T36" fmla="*/ 551539516 w 366"/>
                  <a:gd name="T37" fmla="*/ 542463317 h 384"/>
                  <a:gd name="T38" fmla="*/ 551539516 w 366"/>
                  <a:gd name="T39" fmla="*/ 542463317 h 384"/>
                  <a:gd name="T40" fmla="*/ 551539516 w 366"/>
                  <a:gd name="T41" fmla="*/ 542463317 h 384"/>
                  <a:gd name="T42" fmla="*/ 551539516 w 366"/>
                  <a:gd name="T43" fmla="*/ 542463317 h 384"/>
                  <a:gd name="T44" fmla="*/ 551539516 w 366"/>
                  <a:gd name="T45" fmla="*/ 0 h 384"/>
                  <a:gd name="T46" fmla="*/ 551539516 w 366"/>
                  <a:gd name="T47" fmla="*/ 542463317 h 384"/>
                  <a:gd name="T48" fmla="*/ 551539516 w 366"/>
                  <a:gd name="T49" fmla="*/ 542463317 h 384"/>
                  <a:gd name="T50" fmla="*/ 0 w 366"/>
                  <a:gd name="T51" fmla="*/ 542463317 h 384"/>
                  <a:gd name="T52" fmla="*/ 551539516 w 366"/>
                  <a:gd name="T53" fmla="*/ 542463317 h 384"/>
                  <a:gd name="T54" fmla="*/ 551539516 w 366"/>
                  <a:gd name="T55" fmla="*/ 542463317 h 384"/>
                  <a:gd name="T56" fmla="*/ 551539516 w 366"/>
                  <a:gd name="T57" fmla="*/ 542463317 h 384"/>
                  <a:gd name="T58" fmla="*/ 551539516 w 366"/>
                  <a:gd name="T59" fmla="*/ 542463317 h 384"/>
                  <a:gd name="T60" fmla="*/ 551539516 w 366"/>
                  <a:gd name="T61" fmla="*/ 542463317 h 384"/>
                  <a:gd name="T62" fmla="*/ 551539516 w 366"/>
                  <a:gd name="T63" fmla="*/ 542463317 h 384"/>
                  <a:gd name="T64" fmla="*/ 551539516 w 366"/>
                  <a:gd name="T65" fmla="*/ 542463317 h 384"/>
                  <a:gd name="T66" fmla="*/ 551539516 w 366"/>
                  <a:gd name="T67" fmla="*/ 542463317 h 384"/>
                  <a:gd name="T68" fmla="*/ 551539516 w 366"/>
                  <a:gd name="T69" fmla="*/ 542463317 h 384"/>
                  <a:gd name="T70" fmla="*/ 551539516 w 366"/>
                  <a:gd name="T71" fmla="*/ 542463317 h 384"/>
                  <a:gd name="T72" fmla="*/ 551539516 w 366"/>
                  <a:gd name="T73" fmla="*/ 542463317 h 384"/>
                  <a:gd name="T74" fmla="*/ 551539516 w 366"/>
                  <a:gd name="T75" fmla="*/ 542463317 h 384"/>
                  <a:gd name="T76" fmla="*/ 551539516 w 366"/>
                  <a:gd name="T77" fmla="*/ 542463317 h 38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66"/>
                  <a:gd name="T118" fmla="*/ 0 h 384"/>
                  <a:gd name="T119" fmla="*/ 366 w 366"/>
                  <a:gd name="T120" fmla="*/ 384 h 38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66" h="384">
                    <a:moveTo>
                      <a:pt x="138" y="372"/>
                    </a:moveTo>
                    <a:lnTo>
                      <a:pt x="174" y="372"/>
                    </a:lnTo>
                    <a:lnTo>
                      <a:pt x="198" y="378"/>
                    </a:lnTo>
                    <a:lnTo>
                      <a:pt x="228" y="378"/>
                    </a:lnTo>
                    <a:lnTo>
                      <a:pt x="288" y="384"/>
                    </a:lnTo>
                    <a:lnTo>
                      <a:pt x="330" y="366"/>
                    </a:lnTo>
                    <a:lnTo>
                      <a:pt x="342" y="354"/>
                    </a:lnTo>
                    <a:lnTo>
                      <a:pt x="360" y="300"/>
                    </a:lnTo>
                    <a:lnTo>
                      <a:pt x="366" y="294"/>
                    </a:lnTo>
                    <a:lnTo>
                      <a:pt x="348" y="294"/>
                    </a:lnTo>
                    <a:lnTo>
                      <a:pt x="348" y="264"/>
                    </a:lnTo>
                    <a:lnTo>
                      <a:pt x="342" y="264"/>
                    </a:lnTo>
                    <a:lnTo>
                      <a:pt x="342" y="240"/>
                    </a:lnTo>
                    <a:lnTo>
                      <a:pt x="348" y="234"/>
                    </a:lnTo>
                    <a:lnTo>
                      <a:pt x="360" y="210"/>
                    </a:lnTo>
                    <a:lnTo>
                      <a:pt x="360" y="198"/>
                    </a:lnTo>
                    <a:lnTo>
                      <a:pt x="354" y="198"/>
                    </a:lnTo>
                    <a:lnTo>
                      <a:pt x="342" y="192"/>
                    </a:lnTo>
                    <a:lnTo>
                      <a:pt x="336" y="192"/>
                    </a:lnTo>
                    <a:lnTo>
                      <a:pt x="318" y="174"/>
                    </a:lnTo>
                    <a:lnTo>
                      <a:pt x="312" y="162"/>
                    </a:lnTo>
                    <a:lnTo>
                      <a:pt x="306" y="156"/>
                    </a:lnTo>
                    <a:lnTo>
                      <a:pt x="300" y="144"/>
                    </a:lnTo>
                    <a:lnTo>
                      <a:pt x="288" y="144"/>
                    </a:lnTo>
                    <a:lnTo>
                      <a:pt x="270" y="138"/>
                    </a:lnTo>
                    <a:lnTo>
                      <a:pt x="258" y="132"/>
                    </a:lnTo>
                    <a:lnTo>
                      <a:pt x="252" y="126"/>
                    </a:lnTo>
                    <a:lnTo>
                      <a:pt x="252" y="114"/>
                    </a:lnTo>
                    <a:lnTo>
                      <a:pt x="246" y="114"/>
                    </a:lnTo>
                    <a:lnTo>
                      <a:pt x="228" y="96"/>
                    </a:lnTo>
                    <a:lnTo>
                      <a:pt x="210" y="96"/>
                    </a:lnTo>
                    <a:lnTo>
                      <a:pt x="192" y="78"/>
                    </a:lnTo>
                    <a:lnTo>
                      <a:pt x="186" y="66"/>
                    </a:lnTo>
                    <a:lnTo>
                      <a:pt x="174" y="60"/>
                    </a:lnTo>
                    <a:lnTo>
                      <a:pt x="168" y="60"/>
                    </a:lnTo>
                    <a:lnTo>
                      <a:pt x="156" y="72"/>
                    </a:lnTo>
                    <a:lnTo>
                      <a:pt x="156" y="78"/>
                    </a:lnTo>
                    <a:lnTo>
                      <a:pt x="144" y="78"/>
                    </a:lnTo>
                    <a:lnTo>
                      <a:pt x="144" y="66"/>
                    </a:lnTo>
                    <a:lnTo>
                      <a:pt x="132" y="54"/>
                    </a:lnTo>
                    <a:lnTo>
                      <a:pt x="126" y="42"/>
                    </a:lnTo>
                    <a:lnTo>
                      <a:pt x="120" y="36"/>
                    </a:lnTo>
                    <a:lnTo>
                      <a:pt x="108" y="30"/>
                    </a:lnTo>
                    <a:lnTo>
                      <a:pt x="102" y="18"/>
                    </a:lnTo>
                    <a:lnTo>
                      <a:pt x="78" y="6"/>
                    </a:lnTo>
                    <a:lnTo>
                      <a:pt x="72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42" y="12"/>
                    </a:lnTo>
                    <a:lnTo>
                      <a:pt x="18" y="12"/>
                    </a:lnTo>
                    <a:lnTo>
                      <a:pt x="0" y="30"/>
                    </a:lnTo>
                    <a:lnTo>
                      <a:pt x="0" y="36"/>
                    </a:lnTo>
                    <a:lnTo>
                      <a:pt x="24" y="60"/>
                    </a:lnTo>
                    <a:lnTo>
                      <a:pt x="30" y="60"/>
                    </a:lnTo>
                    <a:lnTo>
                      <a:pt x="6" y="72"/>
                    </a:lnTo>
                    <a:lnTo>
                      <a:pt x="6" y="108"/>
                    </a:lnTo>
                    <a:lnTo>
                      <a:pt x="30" y="126"/>
                    </a:lnTo>
                    <a:lnTo>
                      <a:pt x="12" y="126"/>
                    </a:lnTo>
                    <a:lnTo>
                      <a:pt x="0" y="138"/>
                    </a:lnTo>
                    <a:lnTo>
                      <a:pt x="6" y="144"/>
                    </a:lnTo>
                    <a:lnTo>
                      <a:pt x="12" y="156"/>
                    </a:lnTo>
                    <a:lnTo>
                      <a:pt x="24" y="168"/>
                    </a:lnTo>
                    <a:lnTo>
                      <a:pt x="12" y="186"/>
                    </a:lnTo>
                    <a:lnTo>
                      <a:pt x="18" y="192"/>
                    </a:lnTo>
                    <a:lnTo>
                      <a:pt x="24" y="204"/>
                    </a:lnTo>
                    <a:lnTo>
                      <a:pt x="36" y="210"/>
                    </a:lnTo>
                    <a:lnTo>
                      <a:pt x="42" y="222"/>
                    </a:lnTo>
                    <a:lnTo>
                      <a:pt x="42" y="228"/>
                    </a:lnTo>
                    <a:lnTo>
                      <a:pt x="36" y="228"/>
                    </a:lnTo>
                    <a:lnTo>
                      <a:pt x="30" y="234"/>
                    </a:lnTo>
                    <a:lnTo>
                      <a:pt x="6" y="234"/>
                    </a:lnTo>
                    <a:lnTo>
                      <a:pt x="6" y="282"/>
                    </a:lnTo>
                    <a:lnTo>
                      <a:pt x="36" y="318"/>
                    </a:lnTo>
                    <a:lnTo>
                      <a:pt x="42" y="318"/>
                    </a:lnTo>
                    <a:lnTo>
                      <a:pt x="54" y="324"/>
                    </a:lnTo>
                    <a:lnTo>
                      <a:pt x="78" y="348"/>
                    </a:lnTo>
                    <a:lnTo>
                      <a:pt x="90" y="354"/>
                    </a:lnTo>
                    <a:lnTo>
                      <a:pt x="126" y="354"/>
                    </a:lnTo>
                    <a:lnTo>
                      <a:pt x="138" y="37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0" name="United Kingdom"/>
              <p:cNvSpPr>
                <a:spLocks noEditPoints="1"/>
              </p:cNvSpPr>
              <p:nvPr/>
            </p:nvSpPr>
            <p:spPr bwMode="gray">
              <a:xfrm>
                <a:off x="2561" y="1344"/>
                <a:ext cx="146" cy="209"/>
              </a:xfrm>
              <a:custGeom>
                <a:avLst/>
                <a:gdLst>
                  <a:gd name="T0" fmla="*/ 544327452 w 576"/>
                  <a:gd name="T1" fmla="*/ 546014699 h 822"/>
                  <a:gd name="T2" fmla="*/ 544327452 w 576"/>
                  <a:gd name="T3" fmla="*/ 546014699 h 822"/>
                  <a:gd name="T4" fmla="*/ 544327452 w 576"/>
                  <a:gd name="T5" fmla="*/ 546014699 h 822"/>
                  <a:gd name="T6" fmla="*/ 544327452 w 576"/>
                  <a:gd name="T7" fmla="*/ 546014699 h 822"/>
                  <a:gd name="T8" fmla="*/ 544327452 w 576"/>
                  <a:gd name="T9" fmla="*/ 546014699 h 822"/>
                  <a:gd name="T10" fmla="*/ 544327452 w 576"/>
                  <a:gd name="T11" fmla="*/ 546014699 h 822"/>
                  <a:gd name="T12" fmla="*/ 544327452 w 576"/>
                  <a:gd name="T13" fmla="*/ 546014699 h 822"/>
                  <a:gd name="T14" fmla="*/ 544327452 w 576"/>
                  <a:gd name="T15" fmla="*/ 0 h 822"/>
                  <a:gd name="T16" fmla="*/ 544327452 w 576"/>
                  <a:gd name="T17" fmla="*/ 0 h 822"/>
                  <a:gd name="T18" fmla="*/ 544327452 w 576"/>
                  <a:gd name="T19" fmla="*/ 546014699 h 822"/>
                  <a:gd name="T20" fmla="*/ 544327452 w 576"/>
                  <a:gd name="T21" fmla="*/ 546014699 h 822"/>
                  <a:gd name="T22" fmla="*/ 544327452 w 576"/>
                  <a:gd name="T23" fmla="*/ 546014699 h 822"/>
                  <a:gd name="T24" fmla="*/ 544327452 w 576"/>
                  <a:gd name="T25" fmla="*/ 546014699 h 822"/>
                  <a:gd name="T26" fmla="*/ 544327452 w 576"/>
                  <a:gd name="T27" fmla="*/ 546014699 h 822"/>
                  <a:gd name="T28" fmla="*/ 544327452 w 576"/>
                  <a:gd name="T29" fmla="*/ 546014699 h 822"/>
                  <a:gd name="T30" fmla="*/ 544327452 w 576"/>
                  <a:gd name="T31" fmla="*/ 546014699 h 822"/>
                  <a:gd name="T32" fmla="*/ 544327452 w 576"/>
                  <a:gd name="T33" fmla="*/ 546014699 h 822"/>
                  <a:gd name="T34" fmla="*/ 544327452 w 576"/>
                  <a:gd name="T35" fmla="*/ 546014699 h 822"/>
                  <a:gd name="T36" fmla="*/ 544327452 w 576"/>
                  <a:gd name="T37" fmla="*/ 546014699 h 822"/>
                  <a:gd name="T38" fmla="*/ 544327452 w 576"/>
                  <a:gd name="T39" fmla="*/ 546014699 h 822"/>
                  <a:gd name="T40" fmla="*/ 544327452 w 576"/>
                  <a:gd name="T41" fmla="*/ 546014699 h 822"/>
                  <a:gd name="T42" fmla="*/ 544327452 w 576"/>
                  <a:gd name="T43" fmla="*/ 546014699 h 822"/>
                  <a:gd name="T44" fmla="*/ 544327452 w 576"/>
                  <a:gd name="T45" fmla="*/ 546014699 h 822"/>
                  <a:gd name="T46" fmla="*/ 544327452 w 576"/>
                  <a:gd name="T47" fmla="*/ 546014699 h 822"/>
                  <a:gd name="T48" fmla="*/ 544327452 w 576"/>
                  <a:gd name="T49" fmla="*/ 546014699 h 822"/>
                  <a:gd name="T50" fmla="*/ 544327452 w 576"/>
                  <a:gd name="T51" fmla="*/ 546014699 h 822"/>
                  <a:gd name="T52" fmla="*/ 544327452 w 576"/>
                  <a:gd name="T53" fmla="*/ 546014699 h 822"/>
                  <a:gd name="T54" fmla="*/ 544327452 w 576"/>
                  <a:gd name="T55" fmla="*/ 546014699 h 822"/>
                  <a:gd name="T56" fmla="*/ 544327452 w 576"/>
                  <a:gd name="T57" fmla="*/ 546014699 h 822"/>
                  <a:gd name="T58" fmla="*/ 544327452 w 576"/>
                  <a:gd name="T59" fmla="*/ 546014699 h 822"/>
                  <a:gd name="T60" fmla="*/ 544327452 w 576"/>
                  <a:gd name="T61" fmla="*/ 546014699 h 822"/>
                  <a:gd name="T62" fmla="*/ 544327452 w 576"/>
                  <a:gd name="T63" fmla="*/ 546014699 h 822"/>
                  <a:gd name="T64" fmla="*/ 544327452 w 576"/>
                  <a:gd name="T65" fmla="*/ 546014699 h 822"/>
                  <a:gd name="T66" fmla="*/ 544327452 w 576"/>
                  <a:gd name="T67" fmla="*/ 546014699 h 822"/>
                  <a:gd name="T68" fmla="*/ 544327452 w 576"/>
                  <a:gd name="T69" fmla="*/ 546014699 h 822"/>
                  <a:gd name="T70" fmla="*/ 544327452 w 576"/>
                  <a:gd name="T71" fmla="*/ 546014699 h 822"/>
                  <a:gd name="T72" fmla="*/ 544327452 w 576"/>
                  <a:gd name="T73" fmla="*/ 546014699 h 822"/>
                  <a:gd name="T74" fmla="*/ 544327452 w 576"/>
                  <a:gd name="T75" fmla="*/ 546014699 h 822"/>
                  <a:gd name="T76" fmla="*/ 544327452 w 576"/>
                  <a:gd name="T77" fmla="*/ 546014699 h 822"/>
                  <a:gd name="T78" fmla="*/ 544327452 w 576"/>
                  <a:gd name="T79" fmla="*/ 546014699 h 822"/>
                  <a:gd name="T80" fmla="*/ 544327452 w 576"/>
                  <a:gd name="T81" fmla="*/ 546014699 h 822"/>
                  <a:gd name="T82" fmla="*/ 544327452 w 576"/>
                  <a:gd name="T83" fmla="*/ 546014699 h 822"/>
                  <a:gd name="T84" fmla="*/ 544327452 w 576"/>
                  <a:gd name="T85" fmla="*/ 546014699 h 822"/>
                  <a:gd name="T86" fmla="*/ 544327452 w 576"/>
                  <a:gd name="T87" fmla="*/ 546014699 h 822"/>
                  <a:gd name="T88" fmla="*/ 544327452 w 576"/>
                  <a:gd name="T89" fmla="*/ 546014699 h 822"/>
                  <a:gd name="T90" fmla="*/ 544327452 w 576"/>
                  <a:gd name="T91" fmla="*/ 546014699 h 822"/>
                  <a:gd name="T92" fmla="*/ 544327452 w 576"/>
                  <a:gd name="T93" fmla="*/ 546014699 h 822"/>
                  <a:gd name="T94" fmla="*/ 544327452 w 576"/>
                  <a:gd name="T95" fmla="*/ 546014699 h 822"/>
                  <a:gd name="T96" fmla="*/ 544327452 w 576"/>
                  <a:gd name="T97" fmla="*/ 546014699 h 822"/>
                  <a:gd name="T98" fmla="*/ 544327452 w 576"/>
                  <a:gd name="T99" fmla="*/ 546014699 h 822"/>
                  <a:gd name="T100" fmla="*/ 544327452 w 576"/>
                  <a:gd name="T101" fmla="*/ 546014699 h 822"/>
                  <a:gd name="T102" fmla="*/ 544327452 w 576"/>
                  <a:gd name="T103" fmla="*/ 546014699 h 822"/>
                  <a:gd name="T104" fmla="*/ 544327452 w 576"/>
                  <a:gd name="T105" fmla="*/ 546014699 h 822"/>
                  <a:gd name="T106" fmla="*/ 544327452 w 576"/>
                  <a:gd name="T107" fmla="*/ 546014699 h 822"/>
                  <a:gd name="T108" fmla="*/ 544327452 w 576"/>
                  <a:gd name="T109" fmla="*/ 546014699 h 822"/>
                  <a:gd name="T110" fmla="*/ 544327452 w 576"/>
                  <a:gd name="T111" fmla="*/ 546014699 h 822"/>
                  <a:gd name="T112" fmla="*/ 544327452 w 576"/>
                  <a:gd name="T113" fmla="*/ 546014699 h 822"/>
                  <a:gd name="T114" fmla="*/ 544327452 w 576"/>
                  <a:gd name="T115" fmla="*/ 546014699 h 822"/>
                  <a:gd name="T116" fmla="*/ 544327452 w 576"/>
                  <a:gd name="T117" fmla="*/ 546014699 h 822"/>
                  <a:gd name="T118" fmla="*/ 544327452 w 576"/>
                  <a:gd name="T119" fmla="*/ 546014699 h 822"/>
                  <a:gd name="T120" fmla="*/ 544327452 w 576"/>
                  <a:gd name="T121" fmla="*/ 546014699 h 822"/>
                  <a:gd name="T122" fmla="*/ 544327452 w 576"/>
                  <a:gd name="T123" fmla="*/ 546014699 h 82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576"/>
                  <a:gd name="T187" fmla="*/ 0 h 822"/>
                  <a:gd name="T188" fmla="*/ 576 w 576"/>
                  <a:gd name="T189" fmla="*/ 822 h 82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576" h="822">
                    <a:moveTo>
                      <a:pt x="162" y="378"/>
                    </a:moveTo>
                    <a:lnTo>
                      <a:pt x="156" y="378"/>
                    </a:lnTo>
                    <a:lnTo>
                      <a:pt x="150" y="384"/>
                    </a:lnTo>
                    <a:lnTo>
                      <a:pt x="150" y="396"/>
                    </a:lnTo>
                    <a:lnTo>
                      <a:pt x="144" y="414"/>
                    </a:lnTo>
                    <a:lnTo>
                      <a:pt x="156" y="402"/>
                    </a:lnTo>
                    <a:lnTo>
                      <a:pt x="162" y="390"/>
                    </a:lnTo>
                    <a:lnTo>
                      <a:pt x="162" y="378"/>
                    </a:lnTo>
                    <a:close/>
                    <a:moveTo>
                      <a:pt x="132" y="312"/>
                    </a:moveTo>
                    <a:lnTo>
                      <a:pt x="126" y="312"/>
                    </a:lnTo>
                    <a:lnTo>
                      <a:pt x="126" y="336"/>
                    </a:lnTo>
                    <a:lnTo>
                      <a:pt x="132" y="336"/>
                    </a:lnTo>
                    <a:lnTo>
                      <a:pt x="138" y="330"/>
                    </a:lnTo>
                    <a:lnTo>
                      <a:pt x="150" y="330"/>
                    </a:lnTo>
                    <a:lnTo>
                      <a:pt x="144" y="318"/>
                    </a:lnTo>
                    <a:lnTo>
                      <a:pt x="138" y="312"/>
                    </a:lnTo>
                    <a:lnTo>
                      <a:pt x="132" y="312"/>
                    </a:lnTo>
                    <a:close/>
                    <a:moveTo>
                      <a:pt x="114" y="390"/>
                    </a:moveTo>
                    <a:lnTo>
                      <a:pt x="126" y="390"/>
                    </a:lnTo>
                    <a:lnTo>
                      <a:pt x="138" y="384"/>
                    </a:lnTo>
                    <a:lnTo>
                      <a:pt x="138" y="372"/>
                    </a:lnTo>
                    <a:lnTo>
                      <a:pt x="132" y="366"/>
                    </a:lnTo>
                    <a:lnTo>
                      <a:pt x="120" y="366"/>
                    </a:lnTo>
                    <a:lnTo>
                      <a:pt x="114" y="372"/>
                    </a:lnTo>
                    <a:lnTo>
                      <a:pt x="108" y="384"/>
                    </a:lnTo>
                    <a:lnTo>
                      <a:pt x="108" y="390"/>
                    </a:lnTo>
                    <a:lnTo>
                      <a:pt x="114" y="390"/>
                    </a:lnTo>
                    <a:close/>
                    <a:moveTo>
                      <a:pt x="330" y="120"/>
                    </a:moveTo>
                    <a:lnTo>
                      <a:pt x="324" y="120"/>
                    </a:lnTo>
                    <a:lnTo>
                      <a:pt x="318" y="126"/>
                    </a:lnTo>
                    <a:lnTo>
                      <a:pt x="318" y="138"/>
                    </a:lnTo>
                    <a:lnTo>
                      <a:pt x="330" y="138"/>
                    </a:lnTo>
                    <a:lnTo>
                      <a:pt x="336" y="126"/>
                    </a:lnTo>
                    <a:lnTo>
                      <a:pt x="330" y="120"/>
                    </a:lnTo>
                    <a:close/>
                    <a:moveTo>
                      <a:pt x="138" y="258"/>
                    </a:moveTo>
                    <a:lnTo>
                      <a:pt x="138" y="234"/>
                    </a:lnTo>
                    <a:lnTo>
                      <a:pt x="126" y="234"/>
                    </a:lnTo>
                    <a:lnTo>
                      <a:pt x="120" y="240"/>
                    </a:lnTo>
                    <a:lnTo>
                      <a:pt x="120" y="246"/>
                    </a:lnTo>
                    <a:lnTo>
                      <a:pt x="126" y="252"/>
                    </a:lnTo>
                    <a:lnTo>
                      <a:pt x="108" y="252"/>
                    </a:lnTo>
                    <a:lnTo>
                      <a:pt x="108" y="258"/>
                    </a:lnTo>
                    <a:lnTo>
                      <a:pt x="114" y="264"/>
                    </a:lnTo>
                    <a:lnTo>
                      <a:pt x="120" y="264"/>
                    </a:lnTo>
                    <a:lnTo>
                      <a:pt x="126" y="270"/>
                    </a:lnTo>
                    <a:lnTo>
                      <a:pt x="150" y="270"/>
                    </a:lnTo>
                    <a:lnTo>
                      <a:pt x="138" y="258"/>
                    </a:lnTo>
                    <a:close/>
                    <a:moveTo>
                      <a:pt x="474" y="0"/>
                    </a:moveTo>
                    <a:lnTo>
                      <a:pt x="468" y="0"/>
                    </a:lnTo>
                    <a:lnTo>
                      <a:pt x="456" y="12"/>
                    </a:lnTo>
                    <a:lnTo>
                      <a:pt x="474" y="12"/>
                    </a:lnTo>
                    <a:lnTo>
                      <a:pt x="474" y="6"/>
                    </a:lnTo>
                    <a:lnTo>
                      <a:pt x="480" y="0"/>
                    </a:lnTo>
                    <a:lnTo>
                      <a:pt x="474" y="0"/>
                    </a:lnTo>
                    <a:close/>
                    <a:moveTo>
                      <a:pt x="432" y="48"/>
                    </a:moveTo>
                    <a:lnTo>
                      <a:pt x="432" y="66"/>
                    </a:lnTo>
                    <a:lnTo>
                      <a:pt x="438" y="66"/>
                    </a:lnTo>
                    <a:lnTo>
                      <a:pt x="444" y="60"/>
                    </a:lnTo>
                    <a:lnTo>
                      <a:pt x="450" y="48"/>
                    </a:lnTo>
                    <a:lnTo>
                      <a:pt x="450" y="24"/>
                    </a:lnTo>
                    <a:lnTo>
                      <a:pt x="438" y="12"/>
                    </a:lnTo>
                    <a:lnTo>
                      <a:pt x="432" y="24"/>
                    </a:lnTo>
                    <a:lnTo>
                      <a:pt x="426" y="30"/>
                    </a:lnTo>
                    <a:lnTo>
                      <a:pt x="420" y="30"/>
                    </a:lnTo>
                    <a:lnTo>
                      <a:pt x="420" y="42"/>
                    </a:lnTo>
                    <a:lnTo>
                      <a:pt x="426" y="42"/>
                    </a:lnTo>
                    <a:lnTo>
                      <a:pt x="432" y="48"/>
                    </a:lnTo>
                    <a:close/>
                    <a:moveTo>
                      <a:pt x="342" y="138"/>
                    </a:moveTo>
                    <a:lnTo>
                      <a:pt x="342" y="150"/>
                    </a:lnTo>
                    <a:lnTo>
                      <a:pt x="354" y="138"/>
                    </a:lnTo>
                    <a:lnTo>
                      <a:pt x="342" y="138"/>
                    </a:lnTo>
                    <a:close/>
                    <a:moveTo>
                      <a:pt x="192" y="402"/>
                    </a:moveTo>
                    <a:lnTo>
                      <a:pt x="192" y="390"/>
                    </a:lnTo>
                    <a:lnTo>
                      <a:pt x="186" y="384"/>
                    </a:lnTo>
                    <a:lnTo>
                      <a:pt x="186" y="378"/>
                    </a:lnTo>
                    <a:lnTo>
                      <a:pt x="174" y="390"/>
                    </a:lnTo>
                    <a:lnTo>
                      <a:pt x="174" y="396"/>
                    </a:lnTo>
                    <a:lnTo>
                      <a:pt x="180" y="402"/>
                    </a:lnTo>
                    <a:lnTo>
                      <a:pt x="192" y="402"/>
                    </a:lnTo>
                    <a:close/>
                    <a:moveTo>
                      <a:pt x="504" y="588"/>
                    </a:moveTo>
                    <a:lnTo>
                      <a:pt x="498" y="594"/>
                    </a:lnTo>
                    <a:lnTo>
                      <a:pt x="498" y="600"/>
                    </a:lnTo>
                    <a:lnTo>
                      <a:pt x="480" y="600"/>
                    </a:lnTo>
                    <a:lnTo>
                      <a:pt x="480" y="588"/>
                    </a:lnTo>
                    <a:lnTo>
                      <a:pt x="486" y="576"/>
                    </a:lnTo>
                    <a:lnTo>
                      <a:pt x="498" y="564"/>
                    </a:lnTo>
                    <a:lnTo>
                      <a:pt x="492" y="558"/>
                    </a:lnTo>
                    <a:lnTo>
                      <a:pt x="456" y="540"/>
                    </a:lnTo>
                    <a:lnTo>
                      <a:pt x="450" y="540"/>
                    </a:lnTo>
                    <a:lnTo>
                      <a:pt x="444" y="534"/>
                    </a:lnTo>
                    <a:lnTo>
                      <a:pt x="450" y="534"/>
                    </a:lnTo>
                    <a:lnTo>
                      <a:pt x="456" y="528"/>
                    </a:lnTo>
                    <a:lnTo>
                      <a:pt x="480" y="528"/>
                    </a:lnTo>
                    <a:lnTo>
                      <a:pt x="468" y="516"/>
                    </a:lnTo>
                    <a:lnTo>
                      <a:pt x="468" y="510"/>
                    </a:lnTo>
                    <a:lnTo>
                      <a:pt x="456" y="498"/>
                    </a:lnTo>
                    <a:lnTo>
                      <a:pt x="450" y="486"/>
                    </a:lnTo>
                    <a:lnTo>
                      <a:pt x="432" y="468"/>
                    </a:lnTo>
                    <a:lnTo>
                      <a:pt x="420" y="468"/>
                    </a:lnTo>
                    <a:lnTo>
                      <a:pt x="414" y="456"/>
                    </a:lnTo>
                    <a:lnTo>
                      <a:pt x="402" y="450"/>
                    </a:lnTo>
                    <a:lnTo>
                      <a:pt x="390" y="438"/>
                    </a:lnTo>
                    <a:lnTo>
                      <a:pt x="390" y="414"/>
                    </a:lnTo>
                    <a:lnTo>
                      <a:pt x="396" y="402"/>
                    </a:lnTo>
                    <a:lnTo>
                      <a:pt x="396" y="390"/>
                    </a:lnTo>
                    <a:lnTo>
                      <a:pt x="384" y="390"/>
                    </a:lnTo>
                    <a:lnTo>
                      <a:pt x="378" y="384"/>
                    </a:lnTo>
                    <a:lnTo>
                      <a:pt x="372" y="372"/>
                    </a:lnTo>
                    <a:lnTo>
                      <a:pt x="360" y="360"/>
                    </a:lnTo>
                    <a:lnTo>
                      <a:pt x="342" y="354"/>
                    </a:lnTo>
                    <a:lnTo>
                      <a:pt x="324" y="354"/>
                    </a:lnTo>
                    <a:lnTo>
                      <a:pt x="306" y="360"/>
                    </a:lnTo>
                    <a:lnTo>
                      <a:pt x="294" y="366"/>
                    </a:lnTo>
                    <a:lnTo>
                      <a:pt x="288" y="366"/>
                    </a:lnTo>
                    <a:lnTo>
                      <a:pt x="270" y="348"/>
                    </a:lnTo>
                    <a:lnTo>
                      <a:pt x="282" y="348"/>
                    </a:lnTo>
                    <a:lnTo>
                      <a:pt x="294" y="354"/>
                    </a:lnTo>
                    <a:lnTo>
                      <a:pt x="306" y="354"/>
                    </a:lnTo>
                    <a:lnTo>
                      <a:pt x="330" y="342"/>
                    </a:lnTo>
                    <a:lnTo>
                      <a:pt x="336" y="336"/>
                    </a:lnTo>
                    <a:lnTo>
                      <a:pt x="330" y="336"/>
                    </a:lnTo>
                    <a:lnTo>
                      <a:pt x="324" y="330"/>
                    </a:lnTo>
                    <a:lnTo>
                      <a:pt x="306" y="330"/>
                    </a:lnTo>
                    <a:lnTo>
                      <a:pt x="330" y="324"/>
                    </a:lnTo>
                    <a:lnTo>
                      <a:pt x="336" y="318"/>
                    </a:lnTo>
                    <a:lnTo>
                      <a:pt x="348" y="312"/>
                    </a:lnTo>
                    <a:lnTo>
                      <a:pt x="360" y="300"/>
                    </a:lnTo>
                    <a:lnTo>
                      <a:pt x="360" y="288"/>
                    </a:lnTo>
                    <a:lnTo>
                      <a:pt x="366" y="276"/>
                    </a:lnTo>
                    <a:lnTo>
                      <a:pt x="372" y="270"/>
                    </a:lnTo>
                    <a:lnTo>
                      <a:pt x="378" y="258"/>
                    </a:lnTo>
                    <a:lnTo>
                      <a:pt x="384" y="252"/>
                    </a:lnTo>
                    <a:lnTo>
                      <a:pt x="396" y="246"/>
                    </a:lnTo>
                    <a:lnTo>
                      <a:pt x="402" y="246"/>
                    </a:lnTo>
                    <a:lnTo>
                      <a:pt x="402" y="240"/>
                    </a:lnTo>
                    <a:lnTo>
                      <a:pt x="396" y="234"/>
                    </a:lnTo>
                    <a:lnTo>
                      <a:pt x="318" y="234"/>
                    </a:lnTo>
                    <a:lnTo>
                      <a:pt x="318" y="228"/>
                    </a:lnTo>
                    <a:lnTo>
                      <a:pt x="288" y="228"/>
                    </a:lnTo>
                    <a:lnTo>
                      <a:pt x="276" y="234"/>
                    </a:lnTo>
                    <a:lnTo>
                      <a:pt x="264" y="234"/>
                    </a:lnTo>
                    <a:lnTo>
                      <a:pt x="258" y="240"/>
                    </a:lnTo>
                    <a:lnTo>
                      <a:pt x="252" y="240"/>
                    </a:lnTo>
                    <a:lnTo>
                      <a:pt x="264" y="228"/>
                    </a:lnTo>
                    <a:lnTo>
                      <a:pt x="252" y="216"/>
                    </a:lnTo>
                    <a:lnTo>
                      <a:pt x="270" y="210"/>
                    </a:lnTo>
                    <a:lnTo>
                      <a:pt x="300" y="192"/>
                    </a:lnTo>
                    <a:lnTo>
                      <a:pt x="312" y="186"/>
                    </a:lnTo>
                    <a:lnTo>
                      <a:pt x="324" y="162"/>
                    </a:lnTo>
                    <a:lnTo>
                      <a:pt x="318" y="156"/>
                    </a:lnTo>
                    <a:lnTo>
                      <a:pt x="288" y="156"/>
                    </a:lnTo>
                    <a:lnTo>
                      <a:pt x="276" y="162"/>
                    </a:lnTo>
                    <a:lnTo>
                      <a:pt x="258" y="168"/>
                    </a:lnTo>
                    <a:lnTo>
                      <a:pt x="240" y="168"/>
                    </a:lnTo>
                    <a:lnTo>
                      <a:pt x="228" y="162"/>
                    </a:lnTo>
                    <a:lnTo>
                      <a:pt x="216" y="162"/>
                    </a:lnTo>
                    <a:lnTo>
                      <a:pt x="210" y="168"/>
                    </a:lnTo>
                    <a:lnTo>
                      <a:pt x="210" y="174"/>
                    </a:lnTo>
                    <a:lnTo>
                      <a:pt x="216" y="180"/>
                    </a:lnTo>
                    <a:lnTo>
                      <a:pt x="204" y="180"/>
                    </a:lnTo>
                    <a:lnTo>
                      <a:pt x="192" y="192"/>
                    </a:lnTo>
                    <a:lnTo>
                      <a:pt x="192" y="210"/>
                    </a:lnTo>
                    <a:lnTo>
                      <a:pt x="198" y="216"/>
                    </a:lnTo>
                    <a:lnTo>
                      <a:pt x="156" y="222"/>
                    </a:lnTo>
                    <a:lnTo>
                      <a:pt x="156" y="234"/>
                    </a:lnTo>
                    <a:lnTo>
                      <a:pt x="168" y="240"/>
                    </a:lnTo>
                    <a:lnTo>
                      <a:pt x="180" y="264"/>
                    </a:lnTo>
                    <a:lnTo>
                      <a:pt x="162" y="282"/>
                    </a:lnTo>
                    <a:lnTo>
                      <a:pt x="162" y="294"/>
                    </a:lnTo>
                    <a:lnTo>
                      <a:pt x="144" y="300"/>
                    </a:lnTo>
                    <a:lnTo>
                      <a:pt x="156" y="312"/>
                    </a:lnTo>
                    <a:lnTo>
                      <a:pt x="168" y="312"/>
                    </a:lnTo>
                    <a:lnTo>
                      <a:pt x="180" y="306"/>
                    </a:lnTo>
                    <a:lnTo>
                      <a:pt x="186" y="300"/>
                    </a:lnTo>
                    <a:lnTo>
                      <a:pt x="186" y="318"/>
                    </a:lnTo>
                    <a:lnTo>
                      <a:pt x="180" y="318"/>
                    </a:lnTo>
                    <a:lnTo>
                      <a:pt x="168" y="330"/>
                    </a:lnTo>
                    <a:lnTo>
                      <a:pt x="156" y="336"/>
                    </a:lnTo>
                    <a:lnTo>
                      <a:pt x="156" y="360"/>
                    </a:lnTo>
                    <a:lnTo>
                      <a:pt x="162" y="372"/>
                    </a:lnTo>
                    <a:lnTo>
                      <a:pt x="168" y="366"/>
                    </a:lnTo>
                    <a:lnTo>
                      <a:pt x="198" y="366"/>
                    </a:lnTo>
                    <a:lnTo>
                      <a:pt x="210" y="360"/>
                    </a:lnTo>
                    <a:lnTo>
                      <a:pt x="216" y="354"/>
                    </a:lnTo>
                    <a:lnTo>
                      <a:pt x="198" y="372"/>
                    </a:lnTo>
                    <a:lnTo>
                      <a:pt x="210" y="402"/>
                    </a:lnTo>
                    <a:lnTo>
                      <a:pt x="204" y="408"/>
                    </a:lnTo>
                    <a:lnTo>
                      <a:pt x="198" y="420"/>
                    </a:lnTo>
                    <a:lnTo>
                      <a:pt x="186" y="426"/>
                    </a:lnTo>
                    <a:lnTo>
                      <a:pt x="180" y="438"/>
                    </a:lnTo>
                    <a:lnTo>
                      <a:pt x="180" y="450"/>
                    </a:lnTo>
                    <a:lnTo>
                      <a:pt x="186" y="456"/>
                    </a:lnTo>
                    <a:lnTo>
                      <a:pt x="204" y="456"/>
                    </a:lnTo>
                    <a:lnTo>
                      <a:pt x="216" y="450"/>
                    </a:lnTo>
                    <a:lnTo>
                      <a:pt x="240" y="450"/>
                    </a:lnTo>
                    <a:lnTo>
                      <a:pt x="252" y="444"/>
                    </a:lnTo>
                    <a:lnTo>
                      <a:pt x="258" y="438"/>
                    </a:lnTo>
                    <a:lnTo>
                      <a:pt x="270" y="432"/>
                    </a:lnTo>
                    <a:lnTo>
                      <a:pt x="300" y="438"/>
                    </a:lnTo>
                    <a:lnTo>
                      <a:pt x="288" y="444"/>
                    </a:lnTo>
                    <a:lnTo>
                      <a:pt x="264" y="468"/>
                    </a:lnTo>
                    <a:lnTo>
                      <a:pt x="264" y="474"/>
                    </a:lnTo>
                    <a:lnTo>
                      <a:pt x="282" y="492"/>
                    </a:lnTo>
                    <a:lnTo>
                      <a:pt x="294" y="492"/>
                    </a:lnTo>
                    <a:lnTo>
                      <a:pt x="300" y="498"/>
                    </a:lnTo>
                    <a:lnTo>
                      <a:pt x="306" y="498"/>
                    </a:lnTo>
                    <a:lnTo>
                      <a:pt x="312" y="516"/>
                    </a:lnTo>
                    <a:lnTo>
                      <a:pt x="294" y="534"/>
                    </a:lnTo>
                    <a:lnTo>
                      <a:pt x="294" y="564"/>
                    </a:lnTo>
                    <a:lnTo>
                      <a:pt x="222" y="564"/>
                    </a:lnTo>
                    <a:lnTo>
                      <a:pt x="216" y="558"/>
                    </a:lnTo>
                    <a:lnTo>
                      <a:pt x="198" y="558"/>
                    </a:lnTo>
                    <a:lnTo>
                      <a:pt x="192" y="564"/>
                    </a:lnTo>
                    <a:lnTo>
                      <a:pt x="210" y="582"/>
                    </a:lnTo>
                    <a:lnTo>
                      <a:pt x="186" y="600"/>
                    </a:lnTo>
                    <a:lnTo>
                      <a:pt x="228" y="594"/>
                    </a:lnTo>
                    <a:lnTo>
                      <a:pt x="228" y="618"/>
                    </a:lnTo>
                    <a:lnTo>
                      <a:pt x="216" y="642"/>
                    </a:lnTo>
                    <a:lnTo>
                      <a:pt x="210" y="648"/>
                    </a:lnTo>
                    <a:lnTo>
                      <a:pt x="198" y="654"/>
                    </a:lnTo>
                    <a:lnTo>
                      <a:pt x="180" y="660"/>
                    </a:lnTo>
                    <a:lnTo>
                      <a:pt x="168" y="666"/>
                    </a:lnTo>
                    <a:lnTo>
                      <a:pt x="162" y="666"/>
                    </a:lnTo>
                    <a:lnTo>
                      <a:pt x="162" y="690"/>
                    </a:lnTo>
                    <a:lnTo>
                      <a:pt x="168" y="696"/>
                    </a:lnTo>
                    <a:lnTo>
                      <a:pt x="174" y="696"/>
                    </a:lnTo>
                    <a:lnTo>
                      <a:pt x="180" y="690"/>
                    </a:lnTo>
                    <a:lnTo>
                      <a:pt x="192" y="684"/>
                    </a:lnTo>
                    <a:lnTo>
                      <a:pt x="198" y="678"/>
                    </a:lnTo>
                    <a:lnTo>
                      <a:pt x="204" y="684"/>
                    </a:lnTo>
                    <a:lnTo>
                      <a:pt x="204" y="690"/>
                    </a:lnTo>
                    <a:lnTo>
                      <a:pt x="210" y="696"/>
                    </a:lnTo>
                    <a:lnTo>
                      <a:pt x="234" y="696"/>
                    </a:lnTo>
                    <a:lnTo>
                      <a:pt x="240" y="702"/>
                    </a:lnTo>
                    <a:lnTo>
                      <a:pt x="252" y="708"/>
                    </a:lnTo>
                    <a:lnTo>
                      <a:pt x="258" y="708"/>
                    </a:lnTo>
                    <a:lnTo>
                      <a:pt x="276" y="702"/>
                    </a:lnTo>
                    <a:lnTo>
                      <a:pt x="288" y="696"/>
                    </a:lnTo>
                    <a:lnTo>
                      <a:pt x="294" y="690"/>
                    </a:lnTo>
                    <a:lnTo>
                      <a:pt x="318" y="690"/>
                    </a:lnTo>
                    <a:lnTo>
                      <a:pt x="312" y="696"/>
                    </a:lnTo>
                    <a:lnTo>
                      <a:pt x="300" y="702"/>
                    </a:lnTo>
                    <a:lnTo>
                      <a:pt x="294" y="714"/>
                    </a:lnTo>
                    <a:lnTo>
                      <a:pt x="282" y="720"/>
                    </a:lnTo>
                    <a:lnTo>
                      <a:pt x="276" y="726"/>
                    </a:lnTo>
                    <a:lnTo>
                      <a:pt x="210" y="726"/>
                    </a:lnTo>
                    <a:lnTo>
                      <a:pt x="210" y="738"/>
                    </a:lnTo>
                    <a:lnTo>
                      <a:pt x="198" y="738"/>
                    </a:lnTo>
                    <a:lnTo>
                      <a:pt x="186" y="744"/>
                    </a:lnTo>
                    <a:lnTo>
                      <a:pt x="180" y="750"/>
                    </a:lnTo>
                    <a:lnTo>
                      <a:pt x="180" y="768"/>
                    </a:lnTo>
                    <a:lnTo>
                      <a:pt x="174" y="774"/>
                    </a:lnTo>
                    <a:lnTo>
                      <a:pt x="144" y="774"/>
                    </a:lnTo>
                    <a:lnTo>
                      <a:pt x="144" y="780"/>
                    </a:lnTo>
                    <a:lnTo>
                      <a:pt x="138" y="786"/>
                    </a:lnTo>
                    <a:lnTo>
                      <a:pt x="138" y="792"/>
                    </a:lnTo>
                    <a:lnTo>
                      <a:pt x="126" y="804"/>
                    </a:lnTo>
                    <a:lnTo>
                      <a:pt x="114" y="810"/>
                    </a:lnTo>
                    <a:lnTo>
                      <a:pt x="108" y="810"/>
                    </a:lnTo>
                    <a:lnTo>
                      <a:pt x="108" y="816"/>
                    </a:lnTo>
                    <a:lnTo>
                      <a:pt x="114" y="816"/>
                    </a:lnTo>
                    <a:lnTo>
                      <a:pt x="120" y="822"/>
                    </a:lnTo>
                    <a:lnTo>
                      <a:pt x="150" y="822"/>
                    </a:lnTo>
                    <a:lnTo>
                      <a:pt x="156" y="810"/>
                    </a:lnTo>
                    <a:lnTo>
                      <a:pt x="174" y="792"/>
                    </a:lnTo>
                    <a:lnTo>
                      <a:pt x="210" y="792"/>
                    </a:lnTo>
                    <a:lnTo>
                      <a:pt x="216" y="798"/>
                    </a:lnTo>
                    <a:lnTo>
                      <a:pt x="228" y="804"/>
                    </a:lnTo>
                    <a:lnTo>
                      <a:pt x="240" y="804"/>
                    </a:lnTo>
                    <a:lnTo>
                      <a:pt x="246" y="792"/>
                    </a:lnTo>
                    <a:lnTo>
                      <a:pt x="252" y="786"/>
                    </a:lnTo>
                    <a:lnTo>
                      <a:pt x="258" y="774"/>
                    </a:lnTo>
                    <a:lnTo>
                      <a:pt x="270" y="762"/>
                    </a:lnTo>
                    <a:lnTo>
                      <a:pt x="288" y="762"/>
                    </a:lnTo>
                    <a:lnTo>
                      <a:pt x="300" y="774"/>
                    </a:lnTo>
                    <a:lnTo>
                      <a:pt x="330" y="774"/>
                    </a:lnTo>
                    <a:lnTo>
                      <a:pt x="354" y="762"/>
                    </a:lnTo>
                    <a:lnTo>
                      <a:pt x="360" y="762"/>
                    </a:lnTo>
                    <a:lnTo>
                      <a:pt x="366" y="768"/>
                    </a:lnTo>
                    <a:lnTo>
                      <a:pt x="378" y="768"/>
                    </a:lnTo>
                    <a:lnTo>
                      <a:pt x="390" y="774"/>
                    </a:lnTo>
                    <a:lnTo>
                      <a:pt x="396" y="774"/>
                    </a:lnTo>
                    <a:lnTo>
                      <a:pt x="396" y="768"/>
                    </a:lnTo>
                    <a:lnTo>
                      <a:pt x="390" y="762"/>
                    </a:lnTo>
                    <a:lnTo>
                      <a:pt x="390" y="750"/>
                    </a:lnTo>
                    <a:lnTo>
                      <a:pt x="396" y="750"/>
                    </a:lnTo>
                    <a:lnTo>
                      <a:pt x="408" y="756"/>
                    </a:lnTo>
                    <a:lnTo>
                      <a:pt x="414" y="762"/>
                    </a:lnTo>
                    <a:lnTo>
                      <a:pt x="426" y="756"/>
                    </a:lnTo>
                    <a:lnTo>
                      <a:pt x="498" y="756"/>
                    </a:lnTo>
                    <a:lnTo>
                      <a:pt x="522" y="750"/>
                    </a:lnTo>
                    <a:lnTo>
                      <a:pt x="534" y="744"/>
                    </a:lnTo>
                    <a:lnTo>
                      <a:pt x="540" y="732"/>
                    </a:lnTo>
                    <a:lnTo>
                      <a:pt x="546" y="726"/>
                    </a:lnTo>
                    <a:lnTo>
                      <a:pt x="552" y="714"/>
                    </a:lnTo>
                    <a:lnTo>
                      <a:pt x="498" y="708"/>
                    </a:lnTo>
                    <a:lnTo>
                      <a:pt x="522" y="702"/>
                    </a:lnTo>
                    <a:lnTo>
                      <a:pt x="516" y="684"/>
                    </a:lnTo>
                    <a:lnTo>
                      <a:pt x="528" y="672"/>
                    </a:lnTo>
                    <a:lnTo>
                      <a:pt x="540" y="666"/>
                    </a:lnTo>
                    <a:lnTo>
                      <a:pt x="546" y="666"/>
                    </a:lnTo>
                    <a:lnTo>
                      <a:pt x="558" y="660"/>
                    </a:lnTo>
                    <a:lnTo>
                      <a:pt x="564" y="654"/>
                    </a:lnTo>
                    <a:lnTo>
                      <a:pt x="576" y="618"/>
                    </a:lnTo>
                    <a:lnTo>
                      <a:pt x="570" y="606"/>
                    </a:lnTo>
                    <a:lnTo>
                      <a:pt x="564" y="600"/>
                    </a:lnTo>
                    <a:lnTo>
                      <a:pt x="552" y="594"/>
                    </a:lnTo>
                    <a:lnTo>
                      <a:pt x="540" y="594"/>
                    </a:lnTo>
                    <a:lnTo>
                      <a:pt x="528" y="588"/>
                    </a:lnTo>
                    <a:lnTo>
                      <a:pt x="504" y="588"/>
                    </a:lnTo>
                    <a:close/>
                    <a:moveTo>
                      <a:pt x="222" y="486"/>
                    </a:moveTo>
                    <a:lnTo>
                      <a:pt x="216" y="480"/>
                    </a:lnTo>
                    <a:lnTo>
                      <a:pt x="204" y="480"/>
                    </a:lnTo>
                    <a:lnTo>
                      <a:pt x="204" y="486"/>
                    </a:lnTo>
                    <a:lnTo>
                      <a:pt x="198" y="498"/>
                    </a:lnTo>
                    <a:lnTo>
                      <a:pt x="192" y="504"/>
                    </a:lnTo>
                    <a:lnTo>
                      <a:pt x="210" y="504"/>
                    </a:lnTo>
                    <a:lnTo>
                      <a:pt x="222" y="492"/>
                    </a:lnTo>
                    <a:lnTo>
                      <a:pt x="222" y="486"/>
                    </a:lnTo>
                    <a:close/>
                    <a:moveTo>
                      <a:pt x="126" y="504"/>
                    </a:moveTo>
                    <a:lnTo>
                      <a:pt x="132" y="498"/>
                    </a:lnTo>
                    <a:lnTo>
                      <a:pt x="132" y="492"/>
                    </a:lnTo>
                    <a:lnTo>
                      <a:pt x="144" y="492"/>
                    </a:lnTo>
                    <a:lnTo>
                      <a:pt x="150" y="480"/>
                    </a:lnTo>
                    <a:lnTo>
                      <a:pt x="156" y="474"/>
                    </a:lnTo>
                    <a:lnTo>
                      <a:pt x="156" y="462"/>
                    </a:lnTo>
                    <a:lnTo>
                      <a:pt x="138" y="444"/>
                    </a:lnTo>
                    <a:lnTo>
                      <a:pt x="138" y="432"/>
                    </a:lnTo>
                    <a:lnTo>
                      <a:pt x="132" y="438"/>
                    </a:lnTo>
                    <a:lnTo>
                      <a:pt x="126" y="426"/>
                    </a:lnTo>
                    <a:lnTo>
                      <a:pt x="120" y="420"/>
                    </a:lnTo>
                    <a:lnTo>
                      <a:pt x="78" y="420"/>
                    </a:lnTo>
                    <a:lnTo>
                      <a:pt x="72" y="426"/>
                    </a:lnTo>
                    <a:lnTo>
                      <a:pt x="30" y="450"/>
                    </a:lnTo>
                    <a:lnTo>
                      <a:pt x="30" y="462"/>
                    </a:lnTo>
                    <a:lnTo>
                      <a:pt x="24" y="462"/>
                    </a:lnTo>
                    <a:lnTo>
                      <a:pt x="18" y="468"/>
                    </a:lnTo>
                    <a:lnTo>
                      <a:pt x="12" y="468"/>
                    </a:lnTo>
                    <a:lnTo>
                      <a:pt x="0" y="480"/>
                    </a:lnTo>
                    <a:lnTo>
                      <a:pt x="6" y="486"/>
                    </a:lnTo>
                    <a:lnTo>
                      <a:pt x="30" y="498"/>
                    </a:lnTo>
                    <a:lnTo>
                      <a:pt x="42" y="498"/>
                    </a:lnTo>
                    <a:lnTo>
                      <a:pt x="66" y="474"/>
                    </a:lnTo>
                    <a:lnTo>
                      <a:pt x="84" y="498"/>
                    </a:lnTo>
                    <a:lnTo>
                      <a:pt x="120" y="504"/>
                    </a:lnTo>
                    <a:lnTo>
                      <a:pt x="126" y="504"/>
                    </a:lnTo>
                    <a:close/>
                    <a:moveTo>
                      <a:pt x="78" y="228"/>
                    </a:moveTo>
                    <a:lnTo>
                      <a:pt x="72" y="228"/>
                    </a:lnTo>
                    <a:lnTo>
                      <a:pt x="66" y="234"/>
                    </a:lnTo>
                    <a:lnTo>
                      <a:pt x="66" y="240"/>
                    </a:lnTo>
                    <a:lnTo>
                      <a:pt x="84" y="240"/>
                    </a:lnTo>
                    <a:lnTo>
                      <a:pt x="84" y="228"/>
                    </a:lnTo>
                    <a:lnTo>
                      <a:pt x="78" y="228"/>
                    </a:lnTo>
                    <a:close/>
                    <a:moveTo>
                      <a:pt x="108" y="210"/>
                    </a:moveTo>
                    <a:lnTo>
                      <a:pt x="126" y="210"/>
                    </a:lnTo>
                    <a:lnTo>
                      <a:pt x="132" y="204"/>
                    </a:lnTo>
                    <a:lnTo>
                      <a:pt x="132" y="198"/>
                    </a:lnTo>
                    <a:lnTo>
                      <a:pt x="138" y="186"/>
                    </a:lnTo>
                    <a:lnTo>
                      <a:pt x="150" y="174"/>
                    </a:lnTo>
                    <a:lnTo>
                      <a:pt x="150" y="168"/>
                    </a:lnTo>
                    <a:lnTo>
                      <a:pt x="138" y="174"/>
                    </a:lnTo>
                    <a:lnTo>
                      <a:pt x="132" y="174"/>
                    </a:lnTo>
                    <a:lnTo>
                      <a:pt x="114" y="192"/>
                    </a:lnTo>
                    <a:lnTo>
                      <a:pt x="108" y="186"/>
                    </a:lnTo>
                    <a:lnTo>
                      <a:pt x="96" y="186"/>
                    </a:lnTo>
                    <a:lnTo>
                      <a:pt x="90" y="192"/>
                    </a:lnTo>
                    <a:lnTo>
                      <a:pt x="90" y="210"/>
                    </a:lnTo>
                    <a:lnTo>
                      <a:pt x="96" y="216"/>
                    </a:lnTo>
                    <a:lnTo>
                      <a:pt x="96" y="228"/>
                    </a:lnTo>
                    <a:lnTo>
                      <a:pt x="108" y="210"/>
                    </a:lnTo>
                    <a:close/>
                    <a:moveTo>
                      <a:pt x="72" y="252"/>
                    </a:moveTo>
                    <a:lnTo>
                      <a:pt x="60" y="282"/>
                    </a:lnTo>
                    <a:lnTo>
                      <a:pt x="78" y="258"/>
                    </a:lnTo>
                    <a:lnTo>
                      <a:pt x="72" y="25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1" name="United Arab Emirates"/>
              <p:cNvSpPr>
                <a:spLocks/>
              </p:cNvSpPr>
              <p:nvPr/>
            </p:nvSpPr>
            <p:spPr bwMode="gray">
              <a:xfrm>
                <a:off x="3567" y="2027"/>
                <a:ext cx="85" cy="81"/>
              </a:xfrm>
              <a:custGeom>
                <a:avLst/>
                <a:gdLst>
                  <a:gd name="T0" fmla="*/ 543262232 w 336"/>
                  <a:gd name="T1" fmla="*/ 547000552 h 318"/>
                  <a:gd name="T2" fmla="*/ 543262232 w 336"/>
                  <a:gd name="T3" fmla="*/ 547000552 h 318"/>
                  <a:gd name="T4" fmla="*/ 543262232 w 336"/>
                  <a:gd name="T5" fmla="*/ 547000552 h 318"/>
                  <a:gd name="T6" fmla="*/ 543262232 w 336"/>
                  <a:gd name="T7" fmla="*/ 547000552 h 318"/>
                  <a:gd name="T8" fmla="*/ 543262232 w 336"/>
                  <a:gd name="T9" fmla="*/ 547000552 h 318"/>
                  <a:gd name="T10" fmla="*/ 543262232 w 336"/>
                  <a:gd name="T11" fmla="*/ 0 h 318"/>
                  <a:gd name="T12" fmla="*/ 543262232 w 336"/>
                  <a:gd name="T13" fmla="*/ 547000552 h 318"/>
                  <a:gd name="T14" fmla="*/ 543262232 w 336"/>
                  <a:gd name="T15" fmla="*/ 547000552 h 318"/>
                  <a:gd name="T16" fmla="*/ 543262232 w 336"/>
                  <a:gd name="T17" fmla="*/ 547000552 h 318"/>
                  <a:gd name="T18" fmla="*/ 543262232 w 336"/>
                  <a:gd name="T19" fmla="*/ 547000552 h 318"/>
                  <a:gd name="T20" fmla="*/ 543262232 w 336"/>
                  <a:gd name="T21" fmla="*/ 547000552 h 318"/>
                  <a:gd name="T22" fmla="*/ 543262232 w 336"/>
                  <a:gd name="T23" fmla="*/ 547000552 h 318"/>
                  <a:gd name="T24" fmla="*/ 543262232 w 336"/>
                  <a:gd name="T25" fmla="*/ 547000552 h 318"/>
                  <a:gd name="T26" fmla="*/ 543262232 w 336"/>
                  <a:gd name="T27" fmla="*/ 547000552 h 318"/>
                  <a:gd name="T28" fmla="*/ 543262232 w 336"/>
                  <a:gd name="T29" fmla="*/ 547000552 h 318"/>
                  <a:gd name="T30" fmla="*/ 543262232 w 336"/>
                  <a:gd name="T31" fmla="*/ 547000552 h 318"/>
                  <a:gd name="T32" fmla="*/ 543262232 w 336"/>
                  <a:gd name="T33" fmla="*/ 547000552 h 318"/>
                  <a:gd name="T34" fmla="*/ 543262232 w 336"/>
                  <a:gd name="T35" fmla="*/ 547000552 h 318"/>
                  <a:gd name="T36" fmla="*/ 0 w 336"/>
                  <a:gd name="T37" fmla="*/ 547000552 h 318"/>
                  <a:gd name="T38" fmla="*/ 543262232 w 336"/>
                  <a:gd name="T39" fmla="*/ 547000552 h 318"/>
                  <a:gd name="T40" fmla="*/ 543262232 w 336"/>
                  <a:gd name="T41" fmla="*/ 547000552 h 318"/>
                  <a:gd name="T42" fmla="*/ 543262232 w 336"/>
                  <a:gd name="T43" fmla="*/ 547000552 h 318"/>
                  <a:gd name="T44" fmla="*/ 543262232 w 336"/>
                  <a:gd name="T45" fmla="*/ 547000552 h 318"/>
                  <a:gd name="T46" fmla="*/ 543262232 w 336"/>
                  <a:gd name="T47" fmla="*/ 547000552 h 318"/>
                  <a:gd name="T48" fmla="*/ 543262232 w 336"/>
                  <a:gd name="T49" fmla="*/ 547000552 h 318"/>
                  <a:gd name="T50" fmla="*/ 543262232 w 336"/>
                  <a:gd name="T51" fmla="*/ 547000552 h 318"/>
                  <a:gd name="T52" fmla="*/ 543262232 w 336"/>
                  <a:gd name="T53" fmla="*/ 547000552 h 318"/>
                  <a:gd name="T54" fmla="*/ 543262232 w 336"/>
                  <a:gd name="T55" fmla="*/ 547000552 h 318"/>
                  <a:gd name="T56" fmla="*/ 543262232 w 336"/>
                  <a:gd name="T57" fmla="*/ 547000552 h 318"/>
                  <a:gd name="T58" fmla="*/ 543262232 w 336"/>
                  <a:gd name="T59" fmla="*/ 547000552 h 318"/>
                  <a:gd name="T60" fmla="*/ 543262232 w 336"/>
                  <a:gd name="T61" fmla="*/ 547000552 h 318"/>
                  <a:gd name="T62" fmla="*/ 543262232 w 336"/>
                  <a:gd name="T63" fmla="*/ 547000552 h 318"/>
                  <a:gd name="T64" fmla="*/ 543262232 w 336"/>
                  <a:gd name="T65" fmla="*/ 547000552 h 318"/>
                  <a:gd name="T66" fmla="*/ 543262232 w 336"/>
                  <a:gd name="T67" fmla="*/ 547000552 h 318"/>
                  <a:gd name="T68" fmla="*/ 543262232 w 336"/>
                  <a:gd name="T69" fmla="*/ 547000552 h 31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36"/>
                  <a:gd name="T106" fmla="*/ 0 h 318"/>
                  <a:gd name="T107" fmla="*/ 336 w 336"/>
                  <a:gd name="T108" fmla="*/ 318 h 31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36" h="318">
                    <a:moveTo>
                      <a:pt x="300" y="120"/>
                    </a:moveTo>
                    <a:lnTo>
                      <a:pt x="306" y="120"/>
                    </a:lnTo>
                    <a:lnTo>
                      <a:pt x="306" y="126"/>
                    </a:lnTo>
                    <a:lnTo>
                      <a:pt x="312" y="138"/>
                    </a:lnTo>
                    <a:lnTo>
                      <a:pt x="336" y="132"/>
                    </a:lnTo>
                    <a:lnTo>
                      <a:pt x="330" y="120"/>
                    </a:lnTo>
                    <a:lnTo>
                      <a:pt x="324" y="102"/>
                    </a:lnTo>
                    <a:lnTo>
                      <a:pt x="324" y="60"/>
                    </a:lnTo>
                    <a:lnTo>
                      <a:pt x="330" y="42"/>
                    </a:lnTo>
                    <a:lnTo>
                      <a:pt x="330" y="6"/>
                    </a:lnTo>
                    <a:lnTo>
                      <a:pt x="324" y="0"/>
                    </a:lnTo>
                    <a:lnTo>
                      <a:pt x="318" y="0"/>
                    </a:lnTo>
                    <a:lnTo>
                      <a:pt x="312" y="6"/>
                    </a:lnTo>
                    <a:lnTo>
                      <a:pt x="306" y="18"/>
                    </a:lnTo>
                    <a:lnTo>
                      <a:pt x="300" y="36"/>
                    </a:lnTo>
                    <a:lnTo>
                      <a:pt x="288" y="60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6" y="72"/>
                    </a:lnTo>
                    <a:lnTo>
                      <a:pt x="264" y="78"/>
                    </a:lnTo>
                    <a:lnTo>
                      <a:pt x="234" y="108"/>
                    </a:lnTo>
                    <a:lnTo>
                      <a:pt x="228" y="120"/>
                    </a:lnTo>
                    <a:lnTo>
                      <a:pt x="216" y="132"/>
                    </a:lnTo>
                    <a:lnTo>
                      <a:pt x="204" y="138"/>
                    </a:lnTo>
                    <a:lnTo>
                      <a:pt x="198" y="150"/>
                    </a:lnTo>
                    <a:lnTo>
                      <a:pt x="198" y="168"/>
                    </a:lnTo>
                    <a:lnTo>
                      <a:pt x="192" y="180"/>
                    </a:lnTo>
                    <a:lnTo>
                      <a:pt x="192" y="186"/>
                    </a:lnTo>
                    <a:lnTo>
                      <a:pt x="186" y="192"/>
                    </a:lnTo>
                    <a:lnTo>
                      <a:pt x="150" y="192"/>
                    </a:lnTo>
                    <a:lnTo>
                      <a:pt x="132" y="186"/>
                    </a:lnTo>
                    <a:lnTo>
                      <a:pt x="90" y="186"/>
                    </a:lnTo>
                    <a:lnTo>
                      <a:pt x="72" y="192"/>
                    </a:lnTo>
                    <a:lnTo>
                      <a:pt x="48" y="204"/>
                    </a:lnTo>
                    <a:lnTo>
                      <a:pt x="24" y="204"/>
                    </a:lnTo>
                    <a:lnTo>
                      <a:pt x="12" y="192"/>
                    </a:lnTo>
                    <a:lnTo>
                      <a:pt x="0" y="186"/>
                    </a:lnTo>
                    <a:lnTo>
                      <a:pt x="0" y="198"/>
                    </a:lnTo>
                    <a:lnTo>
                      <a:pt x="18" y="216"/>
                    </a:lnTo>
                    <a:lnTo>
                      <a:pt x="30" y="240"/>
                    </a:lnTo>
                    <a:lnTo>
                      <a:pt x="54" y="264"/>
                    </a:lnTo>
                    <a:lnTo>
                      <a:pt x="60" y="276"/>
                    </a:lnTo>
                    <a:lnTo>
                      <a:pt x="72" y="282"/>
                    </a:lnTo>
                    <a:lnTo>
                      <a:pt x="78" y="294"/>
                    </a:lnTo>
                    <a:lnTo>
                      <a:pt x="96" y="294"/>
                    </a:lnTo>
                    <a:lnTo>
                      <a:pt x="132" y="300"/>
                    </a:lnTo>
                    <a:lnTo>
                      <a:pt x="228" y="312"/>
                    </a:lnTo>
                    <a:lnTo>
                      <a:pt x="270" y="318"/>
                    </a:lnTo>
                    <a:lnTo>
                      <a:pt x="264" y="306"/>
                    </a:lnTo>
                    <a:lnTo>
                      <a:pt x="258" y="300"/>
                    </a:lnTo>
                    <a:lnTo>
                      <a:pt x="252" y="288"/>
                    </a:lnTo>
                    <a:lnTo>
                      <a:pt x="252" y="276"/>
                    </a:lnTo>
                    <a:lnTo>
                      <a:pt x="258" y="270"/>
                    </a:lnTo>
                    <a:lnTo>
                      <a:pt x="264" y="258"/>
                    </a:lnTo>
                    <a:lnTo>
                      <a:pt x="270" y="252"/>
                    </a:lnTo>
                    <a:lnTo>
                      <a:pt x="276" y="240"/>
                    </a:lnTo>
                    <a:lnTo>
                      <a:pt x="276" y="228"/>
                    </a:lnTo>
                    <a:lnTo>
                      <a:pt x="282" y="216"/>
                    </a:lnTo>
                    <a:lnTo>
                      <a:pt x="282" y="204"/>
                    </a:lnTo>
                    <a:lnTo>
                      <a:pt x="288" y="198"/>
                    </a:lnTo>
                    <a:lnTo>
                      <a:pt x="288" y="192"/>
                    </a:lnTo>
                    <a:lnTo>
                      <a:pt x="300" y="192"/>
                    </a:lnTo>
                    <a:lnTo>
                      <a:pt x="300" y="198"/>
                    </a:lnTo>
                    <a:lnTo>
                      <a:pt x="306" y="198"/>
                    </a:lnTo>
                    <a:lnTo>
                      <a:pt x="306" y="192"/>
                    </a:lnTo>
                    <a:lnTo>
                      <a:pt x="288" y="174"/>
                    </a:lnTo>
                    <a:lnTo>
                      <a:pt x="288" y="144"/>
                    </a:lnTo>
                    <a:lnTo>
                      <a:pt x="294" y="132"/>
                    </a:lnTo>
                    <a:lnTo>
                      <a:pt x="294" y="126"/>
                    </a:lnTo>
                    <a:lnTo>
                      <a:pt x="300" y="1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2" name="Ukraine"/>
              <p:cNvSpPr>
                <a:spLocks/>
              </p:cNvSpPr>
              <p:nvPr/>
            </p:nvSpPr>
            <p:spPr bwMode="gray">
              <a:xfrm>
                <a:off x="3028" y="1505"/>
                <a:ext cx="283" cy="159"/>
              </a:xfrm>
              <a:custGeom>
                <a:avLst/>
                <a:gdLst>
                  <a:gd name="T0" fmla="*/ 544567986 w 1116"/>
                  <a:gd name="T1" fmla="*/ 547195352 h 624"/>
                  <a:gd name="T2" fmla="*/ 544567986 w 1116"/>
                  <a:gd name="T3" fmla="*/ 547195352 h 624"/>
                  <a:gd name="T4" fmla="*/ 544567986 w 1116"/>
                  <a:gd name="T5" fmla="*/ 547195352 h 624"/>
                  <a:gd name="T6" fmla="*/ 544567986 w 1116"/>
                  <a:gd name="T7" fmla="*/ 547195352 h 624"/>
                  <a:gd name="T8" fmla="*/ 544567986 w 1116"/>
                  <a:gd name="T9" fmla="*/ 547195352 h 624"/>
                  <a:gd name="T10" fmla="*/ 544567986 w 1116"/>
                  <a:gd name="T11" fmla="*/ 547195352 h 624"/>
                  <a:gd name="T12" fmla="*/ 544567986 w 1116"/>
                  <a:gd name="T13" fmla="*/ 547195352 h 624"/>
                  <a:gd name="T14" fmla="*/ 544567986 w 1116"/>
                  <a:gd name="T15" fmla="*/ 547195352 h 624"/>
                  <a:gd name="T16" fmla="*/ 544567986 w 1116"/>
                  <a:gd name="T17" fmla="*/ 547195352 h 624"/>
                  <a:gd name="T18" fmla="*/ 544567986 w 1116"/>
                  <a:gd name="T19" fmla="*/ 547195352 h 624"/>
                  <a:gd name="T20" fmla="*/ 544567986 w 1116"/>
                  <a:gd name="T21" fmla="*/ 547195352 h 624"/>
                  <a:gd name="T22" fmla="*/ 544567986 w 1116"/>
                  <a:gd name="T23" fmla="*/ 547195352 h 624"/>
                  <a:gd name="T24" fmla="*/ 544567986 w 1116"/>
                  <a:gd name="T25" fmla="*/ 547195352 h 624"/>
                  <a:gd name="T26" fmla="*/ 544567986 w 1116"/>
                  <a:gd name="T27" fmla="*/ 547195352 h 624"/>
                  <a:gd name="T28" fmla="*/ 544567986 w 1116"/>
                  <a:gd name="T29" fmla="*/ 547195352 h 624"/>
                  <a:gd name="T30" fmla="*/ 544567986 w 1116"/>
                  <a:gd name="T31" fmla="*/ 547195352 h 624"/>
                  <a:gd name="T32" fmla="*/ 544567986 w 1116"/>
                  <a:gd name="T33" fmla="*/ 547195352 h 624"/>
                  <a:gd name="T34" fmla="*/ 544567986 w 1116"/>
                  <a:gd name="T35" fmla="*/ 547195352 h 624"/>
                  <a:gd name="T36" fmla="*/ 544567986 w 1116"/>
                  <a:gd name="T37" fmla="*/ 547195352 h 624"/>
                  <a:gd name="T38" fmla="*/ 544567986 w 1116"/>
                  <a:gd name="T39" fmla="*/ 547195352 h 624"/>
                  <a:gd name="T40" fmla="*/ 544567986 w 1116"/>
                  <a:gd name="T41" fmla="*/ 547195352 h 624"/>
                  <a:gd name="T42" fmla="*/ 544567986 w 1116"/>
                  <a:gd name="T43" fmla="*/ 547195352 h 624"/>
                  <a:gd name="T44" fmla="*/ 544567986 w 1116"/>
                  <a:gd name="T45" fmla="*/ 547195352 h 624"/>
                  <a:gd name="T46" fmla="*/ 544567986 w 1116"/>
                  <a:gd name="T47" fmla="*/ 547195352 h 624"/>
                  <a:gd name="T48" fmla="*/ 544567986 w 1116"/>
                  <a:gd name="T49" fmla="*/ 547195352 h 624"/>
                  <a:gd name="T50" fmla="*/ 544567986 w 1116"/>
                  <a:gd name="T51" fmla="*/ 547195352 h 624"/>
                  <a:gd name="T52" fmla="*/ 544567986 w 1116"/>
                  <a:gd name="T53" fmla="*/ 547195352 h 624"/>
                  <a:gd name="T54" fmla="*/ 544567986 w 1116"/>
                  <a:gd name="T55" fmla="*/ 547195352 h 624"/>
                  <a:gd name="T56" fmla="*/ 544567986 w 1116"/>
                  <a:gd name="T57" fmla="*/ 547195352 h 624"/>
                  <a:gd name="T58" fmla="*/ 544567986 w 1116"/>
                  <a:gd name="T59" fmla="*/ 547195352 h 624"/>
                  <a:gd name="T60" fmla="*/ 544567986 w 1116"/>
                  <a:gd name="T61" fmla="*/ 547195352 h 624"/>
                  <a:gd name="T62" fmla="*/ 544567986 w 1116"/>
                  <a:gd name="T63" fmla="*/ 547195352 h 624"/>
                  <a:gd name="T64" fmla="*/ 544567986 w 1116"/>
                  <a:gd name="T65" fmla="*/ 547195352 h 624"/>
                  <a:gd name="T66" fmla="*/ 544567986 w 1116"/>
                  <a:gd name="T67" fmla="*/ 547195352 h 624"/>
                  <a:gd name="T68" fmla="*/ 544567986 w 1116"/>
                  <a:gd name="T69" fmla="*/ 547195352 h 624"/>
                  <a:gd name="T70" fmla="*/ 544567986 w 1116"/>
                  <a:gd name="T71" fmla="*/ 547195352 h 624"/>
                  <a:gd name="T72" fmla="*/ 544567986 w 1116"/>
                  <a:gd name="T73" fmla="*/ 547195352 h 624"/>
                  <a:gd name="T74" fmla="*/ 544567986 w 1116"/>
                  <a:gd name="T75" fmla="*/ 547195352 h 624"/>
                  <a:gd name="T76" fmla="*/ 544567986 w 1116"/>
                  <a:gd name="T77" fmla="*/ 547195352 h 624"/>
                  <a:gd name="T78" fmla="*/ 544567986 w 1116"/>
                  <a:gd name="T79" fmla="*/ 547195352 h 624"/>
                  <a:gd name="T80" fmla="*/ 544567986 w 1116"/>
                  <a:gd name="T81" fmla="*/ 547195352 h 624"/>
                  <a:gd name="T82" fmla="*/ 544567986 w 1116"/>
                  <a:gd name="T83" fmla="*/ 547195352 h 624"/>
                  <a:gd name="T84" fmla="*/ 544567986 w 1116"/>
                  <a:gd name="T85" fmla="*/ 547195352 h 624"/>
                  <a:gd name="T86" fmla="*/ 544567986 w 1116"/>
                  <a:gd name="T87" fmla="*/ 547195352 h 624"/>
                  <a:gd name="T88" fmla="*/ 544567986 w 1116"/>
                  <a:gd name="T89" fmla="*/ 0 h 624"/>
                  <a:gd name="T90" fmla="*/ 544567986 w 1116"/>
                  <a:gd name="T91" fmla="*/ 547195352 h 624"/>
                  <a:gd name="T92" fmla="*/ 544567986 w 1116"/>
                  <a:gd name="T93" fmla="*/ 547195352 h 624"/>
                  <a:gd name="T94" fmla="*/ 544567986 w 1116"/>
                  <a:gd name="T95" fmla="*/ 547195352 h 624"/>
                  <a:gd name="T96" fmla="*/ 544567986 w 1116"/>
                  <a:gd name="T97" fmla="*/ 547195352 h 624"/>
                  <a:gd name="T98" fmla="*/ 544567986 w 1116"/>
                  <a:gd name="T99" fmla="*/ 547195352 h 624"/>
                  <a:gd name="T100" fmla="*/ 544567986 w 1116"/>
                  <a:gd name="T101" fmla="*/ 547195352 h 624"/>
                  <a:gd name="T102" fmla="*/ 544567986 w 1116"/>
                  <a:gd name="T103" fmla="*/ 547195352 h 624"/>
                  <a:gd name="T104" fmla="*/ 544567986 w 1116"/>
                  <a:gd name="T105" fmla="*/ 547195352 h 624"/>
                  <a:gd name="T106" fmla="*/ 544567986 w 1116"/>
                  <a:gd name="T107" fmla="*/ 547195352 h 624"/>
                  <a:gd name="T108" fmla="*/ 544567986 w 1116"/>
                  <a:gd name="T109" fmla="*/ 547195352 h 624"/>
                  <a:gd name="T110" fmla="*/ 544567986 w 1116"/>
                  <a:gd name="T111" fmla="*/ 547195352 h 624"/>
                  <a:gd name="T112" fmla="*/ 544567986 w 1116"/>
                  <a:gd name="T113" fmla="*/ 547195352 h 624"/>
                  <a:gd name="T114" fmla="*/ 544567986 w 1116"/>
                  <a:gd name="T115" fmla="*/ 547195352 h 624"/>
                  <a:gd name="T116" fmla="*/ 544567986 w 1116"/>
                  <a:gd name="T117" fmla="*/ 547195352 h 6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116"/>
                  <a:gd name="T178" fmla="*/ 0 h 624"/>
                  <a:gd name="T179" fmla="*/ 1116 w 1116"/>
                  <a:gd name="T180" fmla="*/ 624 h 6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116" h="624">
                    <a:moveTo>
                      <a:pt x="24" y="324"/>
                    </a:moveTo>
                    <a:lnTo>
                      <a:pt x="30" y="324"/>
                    </a:lnTo>
                    <a:lnTo>
                      <a:pt x="36" y="330"/>
                    </a:lnTo>
                    <a:lnTo>
                      <a:pt x="48" y="330"/>
                    </a:lnTo>
                    <a:lnTo>
                      <a:pt x="54" y="336"/>
                    </a:lnTo>
                    <a:lnTo>
                      <a:pt x="78" y="336"/>
                    </a:lnTo>
                    <a:lnTo>
                      <a:pt x="84" y="342"/>
                    </a:lnTo>
                    <a:lnTo>
                      <a:pt x="108" y="342"/>
                    </a:lnTo>
                    <a:lnTo>
                      <a:pt x="114" y="348"/>
                    </a:lnTo>
                    <a:lnTo>
                      <a:pt x="126" y="342"/>
                    </a:lnTo>
                    <a:lnTo>
                      <a:pt x="132" y="342"/>
                    </a:lnTo>
                    <a:lnTo>
                      <a:pt x="144" y="336"/>
                    </a:lnTo>
                    <a:lnTo>
                      <a:pt x="150" y="336"/>
                    </a:lnTo>
                    <a:lnTo>
                      <a:pt x="174" y="360"/>
                    </a:lnTo>
                    <a:lnTo>
                      <a:pt x="186" y="360"/>
                    </a:lnTo>
                    <a:lnTo>
                      <a:pt x="198" y="348"/>
                    </a:lnTo>
                    <a:lnTo>
                      <a:pt x="198" y="342"/>
                    </a:lnTo>
                    <a:lnTo>
                      <a:pt x="222" y="348"/>
                    </a:lnTo>
                    <a:lnTo>
                      <a:pt x="228" y="336"/>
                    </a:lnTo>
                    <a:lnTo>
                      <a:pt x="234" y="342"/>
                    </a:lnTo>
                    <a:lnTo>
                      <a:pt x="252" y="342"/>
                    </a:lnTo>
                    <a:lnTo>
                      <a:pt x="258" y="336"/>
                    </a:lnTo>
                    <a:lnTo>
                      <a:pt x="258" y="330"/>
                    </a:lnTo>
                    <a:lnTo>
                      <a:pt x="270" y="318"/>
                    </a:lnTo>
                    <a:lnTo>
                      <a:pt x="282" y="318"/>
                    </a:lnTo>
                    <a:lnTo>
                      <a:pt x="288" y="306"/>
                    </a:lnTo>
                    <a:lnTo>
                      <a:pt x="294" y="306"/>
                    </a:lnTo>
                    <a:lnTo>
                      <a:pt x="306" y="312"/>
                    </a:lnTo>
                    <a:lnTo>
                      <a:pt x="318" y="312"/>
                    </a:lnTo>
                    <a:lnTo>
                      <a:pt x="318" y="306"/>
                    </a:lnTo>
                    <a:lnTo>
                      <a:pt x="324" y="306"/>
                    </a:lnTo>
                    <a:lnTo>
                      <a:pt x="336" y="300"/>
                    </a:lnTo>
                    <a:lnTo>
                      <a:pt x="342" y="300"/>
                    </a:lnTo>
                    <a:lnTo>
                      <a:pt x="354" y="312"/>
                    </a:lnTo>
                    <a:lnTo>
                      <a:pt x="360" y="312"/>
                    </a:lnTo>
                    <a:lnTo>
                      <a:pt x="360" y="318"/>
                    </a:lnTo>
                    <a:lnTo>
                      <a:pt x="402" y="318"/>
                    </a:lnTo>
                    <a:lnTo>
                      <a:pt x="408" y="324"/>
                    </a:lnTo>
                    <a:lnTo>
                      <a:pt x="408" y="336"/>
                    </a:lnTo>
                    <a:lnTo>
                      <a:pt x="426" y="336"/>
                    </a:lnTo>
                    <a:lnTo>
                      <a:pt x="438" y="342"/>
                    </a:lnTo>
                    <a:lnTo>
                      <a:pt x="444" y="348"/>
                    </a:lnTo>
                    <a:lnTo>
                      <a:pt x="450" y="360"/>
                    </a:lnTo>
                    <a:lnTo>
                      <a:pt x="444" y="366"/>
                    </a:lnTo>
                    <a:lnTo>
                      <a:pt x="444" y="390"/>
                    </a:lnTo>
                    <a:lnTo>
                      <a:pt x="456" y="384"/>
                    </a:lnTo>
                    <a:lnTo>
                      <a:pt x="462" y="384"/>
                    </a:lnTo>
                    <a:lnTo>
                      <a:pt x="468" y="390"/>
                    </a:lnTo>
                    <a:lnTo>
                      <a:pt x="462" y="396"/>
                    </a:lnTo>
                    <a:lnTo>
                      <a:pt x="462" y="414"/>
                    </a:lnTo>
                    <a:lnTo>
                      <a:pt x="474" y="414"/>
                    </a:lnTo>
                    <a:lnTo>
                      <a:pt x="480" y="420"/>
                    </a:lnTo>
                    <a:lnTo>
                      <a:pt x="492" y="420"/>
                    </a:lnTo>
                    <a:lnTo>
                      <a:pt x="498" y="426"/>
                    </a:lnTo>
                    <a:lnTo>
                      <a:pt x="498" y="456"/>
                    </a:lnTo>
                    <a:lnTo>
                      <a:pt x="492" y="456"/>
                    </a:lnTo>
                    <a:lnTo>
                      <a:pt x="480" y="462"/>
                    </a:lnTo>
                    <a:lnTo>
                      <a:pt x="462" y="462"/>
                    </a:lnTo>
                    <a:lnTo>
                      <a:pt x="456" y="456"/>
                    </a:lnTo>
                    <a:lnTo>
                      <a:pt x="438" y="456"/>
                    </a:lnTo>
                    <a:lnTo>
                      <a:pt x="432" y="462"/>
                    </a:lnTo>
                    <a:lnTo>
                      <a:pt x="432" y="468"/>
                    </a:lnTo>
                    <a:lnTo>
                      <a:pt x="438" y="468"/>
                    </a:lnTo>
                    <a:lnTo>
                      <a:pt x="450" y="474"/>
                    </a:lnTo>
                    <a:lnTo>
                      <a:pt x="456" y="480"/>
                    </a:lnTo>
                    <a:lnTo>
                      <a:pt x="438" y="492"/>
                    </a:lnTo>
                    <a:lnTo>
                      <a:pt x="432" y="498"/>
                    </a:lnTo>
                    <a:lnTo>
                      <a:pt x="420" y="504"/>
                    </a:lnTo>
                    <a:lnTo>
                      <a:pt x="414" y="504"/>
                    </a:lnTo>
                    <a:lnTo>
                      <a:pt x="414" y="516"/>
                    </a:lnTo>
                    <a:lnTo>
                      <a:pt x="420" y="522"/>
                    </a:lnTo>
                    <a:lnTo>
                      <a:pt x="420" y="534"/>
                    </a:lnTo>
                    <a:lnTo>
                      <a:pt x="396" y="540"/>
                    </a:lnTo>
                    <a:lnTo>
                      <a:pt x="390" y="528"/>
                    </a:lnTo>
                    <a:lnTo>
                      <a:pt x="390" y="516"/>
                    </a:lnTo>
                    <a:lnTo>
                      <a:pt x="390" y="528"/>
                    </a:lnTo>
                    <a:lnTo>
                      <a:pt x="396" y="540"/>
                    </a:lnTo>
                    <a:lnTo>
                      <a:pt x="396" y="546"/>
                    </a:lnTo>
                    <a:lnTo>
                      <a:pt x="408" y="552"/>
                    </a:lnTo>
                    <a:lnTo>
                      <a:pt x="438" y="552"/>
                    </a:lnTo>
                    <a:lnTo>
                      <a:pt x="444" y="546"/>
                    </a:lnTo>
                    <a:lnTo>
                      <a:pt x="450" y="546"/>
                    </a:lnTo>
                    <a:lnTo>
                      <a:pt x="456" y="540"/>
                    </a:lnTo>
                    <a:lnTo>
                      <a:pt x="474" y="540"/>
                    </a:lnTo>
                    <a:lnTo>
                      <a:pt x="480" y="534"/>
                    </a:lnTo>
                    <a:lnTo>
                      <a:pt x="486" y="534"/>
                    </a:lnTo>
                    <a:lnTo>
                      <a:pt x="480" y="528"/>
                    </a:lnTo>
                    <a:lnTo>
                      <a:pt x="486" y="528"/>
                    </a:lnTo>
                    <a:lnTo>
                      <a:pt x="492" y="522"/>
                    </a:lnTo>
                    <a:lnTo>
                      <a:pt x="510" y="516"/>
                    </a:lnTo>
                    <a:lnTo>
                      <a:pt x="522" y="510"/>
                    </a:lnTo>
                    <a:lnTo>
                      <a:pt x="528" y="504"/>
                    </a:lnTo>
                    <a:lnTo>
                      <a:pt x="534" y="492"/>
                    </a:lnTo>
                    <a:lnTo>
                      <a:pt x="540" y="486"/>
                    </a:lnTo>
                    <a:lnTo>
                      <a:pt x="546" y="474"/>
                    </a:lnTo>
                    <a:lnTo>
                      <a:pt x="552" y="468"/>
                    </a:lnTo>
                    <a:lnTo>
                      <a:pt x="552" y="462"/>
                    </a:lnTo>
                    <a:lnTo>
                      <a:pt x="582" y="450"/>
                    </a:lnTo>
                    <a:lnTo>
                      <a:pt x="600" y="438"/>
                    </a:lnTo>
                    <a:lnTo>
                      <a:pt x="612" y="444"/>
                    </a:lnTo>
                    <a:lnTo>
                      <a:pt x="624" y="444"/>
                    </a:lnTo>
                    <a:lnTo>
                      <a:pt x="636" y="450"/>
                    </a:lnTo>
                    <a:lnTo>
                      <a:pt x="654" y="450"/>
                    </a:lnTo>
                    <a:lnTo>
                      <a:pt x="666" y="438"/>
                    </a:lnTo>
                    <a:lnTo>
                      <a:pt x="648" y="462"/>
                    </a:lnTo>
                    <a:lnTo>
                      <a:pt x="624" y="462"/>
                    </a:lnTo>
                    <a:lnTo>
                      <a:pt x="630" y="468"/>
                    </a:lnTo>
                    <a:lnTo>
                      <a:pt x="642" y="474"/>
                    </a:lnTo>
                    <a:lnTo>
                      <a:pt x="654" y="486"/>
                    </a:lnTo>
                    <a:lnTo>
                      <a:pt x="726" y="486"/>
                    </a:lnTo>
                    <a:lnTo>
                      <a:pt x="738" y="504"/>
                    </a:lnTo>
                    <a:lnTo>
                      <a:pt x="726" y="510"/>
                    </a:lnTo>
                    <a:lnTo>
                      <a:pt x="720" y="516"/>
                    </a:lnTo>
                    <a:lnTo>
                      <a:pt x="684" y="534"/>
                    </a:lnTo>
                    <a:lnTo>
                      <a:pt x="678" y="540"/>
                    </a:lnTo>
                    <a:lnTo>
                      <a:pt x="678" y="546"/>
                    </a:lnTo>
                    <a:lnTo>
                      <a:pt x="684" y="546"/>
                    </a:lnTo>
                    <a:lnTo>
                      <a:pt x="690" y="552"/>
                    </a:lnTo>
                    <a:lnTo>
                      <a:pt x="720" y="552"/>
                    </a:lnTo>
                    <a:lnTo>
                      <a:pt x="732" y="558"/>
                    </a:lnTo>
                    <a:lnTo>
                      <a:pt x="744" y="570"/>
                    </a:lnTo>
                    <a:lnTo>
                      <a:pt x="744" y="594"/>
                    </a:lnTo>
                    <a:lnTo>
                      <a:pt x="738" y="606"/>
                    </a:lnTo>
                    <a:lnTo>
                      <a:pt x="738" y="618"/>
                    </a:lnTo>
                    <a:lnTo>
                      <a:pt x="756" y="618"/>
                    </a:lnTo>
                    <a:lnTo>
                      <a:pt x="768" y="624"/>
                    </a:lnTo>
                    <a:lnTo>
                      <a:pt x="780" y="624"/>
                    </a:lnTo>
                    <a:lnTo>
                      <a:pt x="780" y="618"/>
                    </a:lnTo>
                    <a:lnTo>
                      <a:pt x="792" y="606"/>
                    </a:lnTo>
                    <a:lnTo>
                      <a:pt x="804" y="600"/>
                    </a:lnTo>
                    <a:lnTo>
                      <a:pt x="810" y="594"/>
                    </a:lnTo>
                    <a:lnTo>
                      <a:pt x="840" y="594"/>
                    </a:lnTo>
                    <a:lnTo>
                      <a:pt x="858" y="576"/>
                    </a:lnTo>
                    <a:lnTo>
                      <a:pt x="858" y="570"/>
                    </a:lnTo>
                    <a:lnTo>
                      <a:pt x="864" y="564"/>
                    </a:lnTo>
                    <a:lnTo>
                      <a:pt x="870" y="564"/>
                    </a:lnTo>
                    <a:lnTo>
                      <a:pt x="882" y="576"/>
                    </a:lnTo>
                    <a:lnTo>
                      <a:pt x="918" y="570"/>
                    </a:lnTo>
                    <a:lnTo>
                      <a:pt x="918" y="552"/>
                    </a:lnTo>
                    <a:lnTo>
                      <a:pt x="930" y="540"/>
                    </a:lnTo>
                    <a:lnTo>
                      <a:pt x="900" y="540"/>
                    </a:lnTo>
                    <a:lnTo>
                      <a:pt x="894" y="546"/>
                    </a:lnTo>
                    <a:lnTo>
                      <a:pt x="882" y="552"/>
                    </a:lnTo>
                    <a:lnTo>
                      <a:pt x="852" y="552"/>
                    </a:lnTo>
                    <a:lnTo>
                      <a:pt x="846" y="546"/>
                    </a:lnTo>
                    <a:lnTo>
                      <a:pt x="834" y="540"/>
                    </a:lnTo>
                    <a:lnTo>
                      <a:pt x="828" y="534"/>
                    </a:lnTo>
                    <a:lnTo>
                      <a:pt x="828" y="522"/>
                    </a:lnTo>
                    <a:lnTo>
                      <a:pt x="822" y="516"/>
                    </a:lnTo>
                    <a:lnTo>
                      <a:pt x="810" y="516"/>
                    </a:lnTo>
                    <a:lnTo>
                      <a:pt x="786" y="498"/>
                    </a:lnTo>
                    <a:lnTo>
                      <a:pt x="750" y="492"/>
                    </a:lnTo>
                    <a:lnTo>
                      <a:pt x="744" y="480"/>
                    </a:lnTo>
                    <a:lnTo>
                      <a:pt x="810" y="480"/>
                    </a:lnTo>
                    <a:lnTo>
                      <a:pt x="822" y="474"/>
                    </a:lnTo>
                    <a:lnTo>
                      <a:pt x="834" y="462"/>
                    </a:lnTo>
                    <a:lnTo>
                      <a:pt x="846" y="468"/>
                    </a:lnTo>
                    <a:lnTo>
                      <a:pt x="852" y="462"/>
                    </a:lnTo>
                    <a:lnTo>
                      <a:pt x="864" y="456"/>
                    </a:lnTo>
                    <a:lnTo>
                      <a:pt x="870" y="450"/>
                    </a:lnTo>
                    <a:lnTo>
                      <a:pt x="882" y="444"/>
                    </a:lnTo>
                    <a:lnTo>
                      <a:pt x="906" y="444"/>
                    </a:lnTo>
                    <a:lnTo>
                      <a:pt x="918" y="438"/>
                    </a:lnTo>
                    <a:lnTo>
                      <a:pt x="930" y="438"/>
                    </a:lnTo>
                    <a:lnTo>
                      <a:pt x="978" y="408"/>
                    </a:lnTo>
                    <a:lnTo>
                      <a:pt x="1014" y="408"/>
                    </a:lnTo>
                    <a:lnTo>
                      <a:pt x="1014" y="372"/>
                    </a:lnTo>
                    <a:lnTo>
                      <a:pt x="1032" y="372"/>
                    </a:lnTo>
                    <a:lnTo>
                      <a:pt x="1038" y="366"/>
                    </a:lnTo>
                    <a:lnTo>
                      <a:pt x="1038" y="360"/>
                    </a:lnTo>
                    <a:lnTo>
                      <a:pt x="1050" y="348"/>
                    </a:lnTo>
                    <a:lnTo>
                      <a:pt x="1080" y="348"/>
                    </a:lnTo>
                    <a:lnTo>
                      <a:pt x="1092" y="342"/>
                    </a:lnTo>
                    <a:lnTo>
                      <a:pt x="1104" y="342"/>
                    </a:lnTo>
                    <a:lnTo>
                      <a:pt x="1116" y="330"/>
                    </a:lnTo>
                    <a:lnTo>
                      <a:pt x="1116" y="324"/>
                    </a:lnTo>
                    <a:lnTo>
                      <a:pt x="1110" y="312"/>
                    </a:lnTo>
                    <a:lnTo>
                      <a:pt x="1110" y="300"/>
                    </a:lnTo>
                    <a:lnTo>
                      <a:pt x="1098" y="294"/>
                    </a:lnTo>
                    <a:lnTo>
                      <a:pt x="1086" y="282"/>
                    </a:lnTo>
                    <a:lnTo>
                      <a:pt x="1092" y="276"/>
                    </a:lnTo>
                    <a:lnTo>
                      <a:pt x="1110" y="276"/>
                    </a:lnTo>
                    <a:lnTo>
                      <a:pt x="1116" y="270"/>
                    </a:lnTo>
                    <a:lnTo>
                      <a:pt x="1110" y="264"/>
                    </a:lnTo>
                    <a:lnTo>
                      <a:pt x="1104" y="264"/>
                    </a:lnTo>
                    <a:lnTo>
                      <a:pt x="1098" y="258"/>
                    </a:lnTo>
                    <a:lnTo>
                      <a:pt x="1092" y="258"/>
                    </a:lnTo>
                    <a:lnTo>
                      <a:pt x="1110" y="246"/>
                    </a:lnTo>
                    <a:lnTo>
                      <a:pt x="1110" y="222"/>
                    </a:lnTo>
                    <a:lnTo>
                      <a:pt x="1104" y="216"/>
                    </a:lnTo>
                    <a:lnTo>
                      <a:pt x="1080" y="216"/>
                    </a:lnTo>
                    <a:lnTo>
                      <a:pt x="1062" y="204"/>
                    </a:lnTo>
                    <a:lnTo>
                      <a:pt x="1056" y="198"/>
                    </a:lnTo>
                    <a:lnTo>
                      <a:pt x="1056" y="192"/>
                    </a:lnTo>
                    <a:lnTo>
                      <a:pt x="1014" y="192"/>
                    </a:lnTo>
                    <a:lnTo>
                      <a:pt x="1002" y="186"/>
                    </a:lnTo>
                    <a:lnTo>
                      <a:pt x="996" y="180"/>
                    </a:lnTo>
                    <a:lnTo>
                      <a:pt x="978" y="180"/>
                    </a:lnTo>
                    <a:lnTo>
                      <a:pt x="966" y="186"/>
                    </a:lnTo>
                    <a:lnTo>
                      <a:pt x="942" y="162"/>
                    </a:lnTo>
                    <a:lnTo>
                      <a:pt x="936" y="150"/>
                    </a:lnTo>
                    <a:lnTo>
                      <a:pt x="924" y="150"/>
                    </a:lnTo>
                    <a:lnTo>
                      <a:pt x="918" y="156"/>
                    </a:lnTo>
                    <a:lnTo>
                      <a:pt x="918" y="162"/>
                    </a:lnTo>
                    <a:lnTo>
                      <a:pt x="912" y="156"/>
                    </a:lnTo>
                    <a:lnTo>
                      <a:pt x="864" y="156"/>
                    </a:lnTo>
                    <a:lnTo>
                      <a:pt x="858" y="150"/>
                    </a:lnTo>
                    <a:lnTo>
                      <a:pt x="846" y="150"/>
                    </a:lnTo>
                    <a:lnTo>
                      <a:pt x="840" y="144"/>
                    </a:lnTo>
                    <a:lnTo>
                      <a:pt x="816" y="150"/>
                    </a:lnTo>
                    <a:lnTo>
                      <a:pt x="810" y="150"/>
                    </a:lnTo>
                    <a:lnTo>
                      <a:pt x="798" y="102"/>
                    </a:lnTo>
                    <a:lnTo>
                      <a:pt x="756" y="84"/>
                    </a:lnTo>
                    <a:lnTo>
                      <a:pt x="720" y="84"/>
                    </a:lnTo>
                    <a:lnTo>
                      <a:pt x="720" y="66"/>
                    </a:lnTo>
                    <a:lnTo>
                      <a:pt x="714" y="48"/>
                    </a:lnTo>
                    <a:lnTo>
                      <a:pt x="720" y="48"/>
                    </a:lnTo>
                    <a:lnTo>
                      <a:pt x="726" y="42"/>
                    </a:lnTo>
                    <a:lnTo>
                      <a:pt x="726" y="30"/>
                    </a:lnTo>
                    <a:lnTo>
                      <a:pt x="720" y="30"/>
                    </a:lnTo>
                    <a:lnTo>
                      <a:pt x="708" y="24"/>
                    </a:lnTo>
                    <a:lnTo>
                      <a:pt x="702" y="18"/>
                    </a:lnTo>
                    <a:lnTo>
                      <a:pt x="696" y="18"/>
                    </a:lnTo>
                    <a:lnTo>
                      <a:pt x="690" y="0"/>
                    </a:lnTo>
                    <a:lnTo>
                      <a:pt x="642" y="0"/>
                    </a:lnTo>
                    <a:lnTo>
                      <a:pt x="630" y="6"/>
                    </a:lnTo>
                    <a:lnTo>
                      <a:pt x="600" y="6"/>
                    </a:lnTo>
                    <a:lnTo>
                      <a:pt x="600" y="18"/>
                    </a:lnTo>
                    <a:lnTo>
                      <a:pt x="594" y="24"/>
                    </a:lnTo>
                    <a:lnTo>
                      <a:pt x="558" y="24"/>
                    </a:lnTo>
                    <a:lnTo>
                      <a:pt x="546" y="18"/>
                    </a:lnTo>
                    <a:lnTo>
                      <a:pt x="516" y="18"/>
                    </a:lnTo>
                    <a:lnTo>
                      <a:pt x="510" y="30"/>
                    </a:lnTo>
                    <a:lnTo>
                      <a:pt x="498" y="36"/>
                    </a:lnTo>
                    <a:lnTo>
                      <a:pt x="492" y="42"/>
                    </a:lnTo>
                    <a:lnTo>
                      <a:pt x="486" y="54"/>
                    </a:lnTo>
                    <a:lnTo>
                      <a:pt x="492" y="60"/>
                    </a:lnTo>
                    <a:lnTo>
                      <a:pt x="492" y="72"/>
                    </a:lnTo>
                    <a:lnTo>
                      <a:pt x="486" y="78"/>
                    </a:lnTo>
                    <a:lnTo>
                      <a:pt x="468" y="78"/>
                    </a:lnTo>
                    <a:lnTo>
                      <a:pt x="462" y="72"/>
                    </a:lnTo>
                    <a:lnTo>
                      <a:pt x="438" y="72"/>
                    </a:lnTo>
                    <a:lnTo>
                      <a:pt x="426" y="78"/>
                    </a:lnTo>
                    <a:lnTo>
                      <a:pt x="420" y="78"/>
                    </a:lnTo>
                    <a:lnTo>
                      <a:pt x="420" y="66"/>
                    </a:lnTo>
                    <a:lnTo>
                      <a:pt x="414" y="60"/>
                    </a:lnTo>
                    <a:lnTo>
                      <a:pt x="396" y="60"/>
                    </a:lnTo>
                    <a:lnTo>
                      <a:pt x="390" y="66"/>
                    </a:lnTo>
                    <a:lnTo>
                      <a:pt x="390" y="72"/>
                    </a:lnTo>
                    <a:lnTo>
                      <a:pt x="378" y="60"/>
                    </a:lnTo>
                    <a:lnTo>
                      <a:pt x="366" y="66"/>
                    </a:lnTo>
                    <a:lnTo>
                      <a:pt x="360" y="60"/>
                    </a:lnTo>
                    <a:lnTo>
                      <a:pt x="342" y="66"/>
                    </a:lnTo>
                    <a:lnTo>
                      <a:pt x="336" y="54"/>
                    </a:lnTo>
                    <a:lnTo>
                      <a:pt x="324" y="66"/>
                    </a:lnTo>
                    <a:lnTo>
                      <a:pt x="306" y="54"/>
                    </a:lnTo>
                    <a:lnTo>
                      <a:pt x="300" y="60"/>
                    </a:lnTo>
                    <a:lnTo>
                      <a:pt x="282" y="48"/>
                    </a:lnTo>
                    <a:lnTo>
                      <a:pt x="258" y="42"/>
                    </a:lnTo>
                    <a:lnTo>
                      <a:pt x="222" y="42"/>
                    </a:lnTo>
                    <a:lnTo>
                      <a:pt x="216" y="36"/>
                    </a:lnTo>
                    <a:lnTo>
                      <a:pt x="216" y="30"/>
                    </a:lnTo>
                    <a:lnTo>
                      <a:pt x="168" y="30"/>
                    </a:lnTo>
                    <a:lnTo>
                      <a:pt x="162" y="36"/>
                    </a:lnTo>
                    <a:lnTo>
                      <a:pt x="150" y="42"/>
                    </a:lnTo>
                    <a:lnTo>
                      <a:pt x="114" y="42"/>
                    </a:lnTo>
                    <a:lnTo>
                      <a:pt x="114" y="48"/>
                    </a:lnTo>
                    <a:lnTo>
                      <a:pt x="96" y="66"/>
                    </a:lnTo>
                    <a:lnTo>
                      <a:pt x="78" y="66"/>
                    </a:lnTo>
                    <a:lnTo>
                      <a:pt x="66" y="60"/>
                    </a:lnTo>
                    <a:lnTo>
                      <a:pt x="72" y="78"/>
                    </a:lnTo>
                    <a:lnTo>
                      <a:pt x="90" y="96"/>
                    </a:lnTo>
                    <a:lnTo>
                      <a:pt x="90" y="102"/>
                    </a:lnTo>
                    <a:lnTo>
                      <a:pt x="102" y="108"/>
                    </a:lnTo>
                    <a:lnTo>
                      <a:pt x="108" y="114"/>
                    </a:lnTo>
                    <a:lnTo>
                      <a:pt x="102" y="126"/>
                    </a:lnTo>
                    <a:lnTo>
                      <a:pt x="108" y="132"/>
                    </a:lnTo>
                    <a:lnTo>
                      <a:pt x="108" y="138"/>
                    </a:lnTo>
                    <a:lnTo>
                      <a:pt x="114" y="144"/>
                    </a:lnTo>
                    <a:lnTo>
                      <a:pt x="108" y="150"/>
                    </a:lnTo>
                    <a:lnTo>
                      <a:pt x="102" y="150"/>
                    </a:lnTo>
                    <a:lnTo>
                      <a:pt x="96" y="156"/>
                    </a:lnTo>
                    <a:lnTo>
                      <a:pt x="84" y="156"/>
                    </a:lnTo>
                    <a:lnTo>
                      <a:pt x="30" y="204"/>
                    </a:lnTo>
                    <a:lnTo>
                      <a:pt x="30" y="246"/>
                    </a:lnTo>
                    <a:lnTo>
                      <a:pt x="42" y="258"/>
                    </a:lnTo>
                    <a:lnTo>
                      <a:pt x="18" y="258"/>
                    </a:lnTo>
                    <a:lnTo>
                      <a:pt x="18" y="270"/>
                    </a:lnTo>
                    <a:lnTo>
                      <a:pt x="12" y="276"/>
                    </a:lnTo>
                    <a:lnTo>
                      <a:pt x="12" y="282"/>
                    </a:lnTo>
                    <a:lnTo>
                      <a:pt x="6" y="288"/>
                    </a:lnTo>
                    <a:lnTo>
                      <a:pt x="0" y="288"/>
                    </a:lnTo>
                    <a:lnTo>
                      <a:pt x="0" y="306"/>
                    </a:lnTo>
                    <a:lnTo>
                      <a:pt x="6" y="306"/>
                    </a:lnTo>
                    <a:lnTo>
                      <a:pt x="24" y="3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3" name="Uganda"/>
              <p:cNvSpPr>
                <a:spLocks noEditPoints="1"/>
              </p:cNvSpPr>
              <p:nvPr/>
            </p:nvSpPr>
            <p:spPr bwMode="gray">
              <a:xfrm>
                <a:off x="3189" y="2484"/>
                <a:ext cx="99" cy="117"/>
              </a:xfrm>
              <a:custGeom>
                <a:avLst/>
                <a:gdLst>
                  <a:gd name="T0" fmla="*/ 545130464 w 390"/>
                  <a:gd name="T1" fmla="*/ 543843261 h 462"/>
                  <a:gd name="T2" fmla="*/ 545130464 w 390"/>
                  <a:gd name="T3" fmla="*/ 543843261 h 462"/>
                  <a:gd name="T4" fmla="*/ 545130464 w 390"/>
                  <a:gd name="T5" fmla="*/ 543843261 h 462"/>
                  <a:gd name="T6" fmla="*/ 545130464 w 390"/>
                  <a:gd name="T7" fmla="*/ 543843261 h 462"/>
                  <a:gd name="T8" fmla="*/ 545130464 w 390"/>
                  <a:gd name="T9" fmla="*/ 543843261 h 462"/>
                  <a:gd name="T10" fmla="*/ 545130464 w 390"/>
                  <a:gd name="T11" fmla="*/ 543843261 h 462"/>
                  <a:gd name="T12" fmla="*/ 545130464 w 390"/>
                  <a:gd name="T13" fmla="*/ 543843261 h 462"/>
                  <a:gd name="T14" fmla="*/ 545130464 w 390"/>
                  <a:gd name="T15" fmla="*/ 543843261 h 462"/>
                  <a:gd name="T16" fmla="*/ 545130464 w 390"/>
                  <a:gd name="T17" fmla="*/ 543843261 h 462"/>
                  <a:gd name="T18" fmla="*/ 545130464 w 390"/>
                  <a:gd name="T19" fmla="*/ 543843261 h 462"/>
                  <a:gd name="T20" fmla="*/ 545130464 w 390"/>
                  <a:gd name="T21" fmla="*/ 543843261 h 462"/>
                  <a:gd name="T22" fmla="*/ 545130464 w 390"/>
                  <a:gd name="T23" fmla="*/ 543843261 h 462"/>
                  <a:gd name="T24" fmla="*/ 545130464 w 390"/>
                  <a:gd name="T25" fmla="*/ 0 h 462"/>
                  <a:gd name="T26" fmla="*/ 545130464 w 390"/>
                  <a:gd name="T27" fmla="*/ 543843261 h 462"/>
                  <a:gd name="T28" fmla="*/ 545130464 w 390"/>
                  <a:gd name="T29" fmla="*/ 543843261 h 462"/>
                  <a:gd name="T30" fmla="*/ 545130464 w 390"/>
                  <a:gd name="T31" fmla="*/ 543843261 h 462"/>
                  <a:gd name="T32" fmla="*/ 545130464 w 390"/>
                  <a:gd name="T33" fmla="*/ 543843261 h 462"/>
                  <a:gd name="T34" fmla="*/ 545130464 w 390"/>
                  <a:gd name="T35" fmla="*/ 543843261 h 462"/>
                  <a:gd name="T36" fmla="*/ 545130464 w 390"/>
                  <a:gd name="T37" fmla="*/ 543843261 h 462"/>
                  <a:gd name="T38" fmla="*/ 545130464 w 390"/>
                  <a:gd name="T39" fmla="*/ 543843261 h 462"/>
                  <a:gd name="T40" fmla="*/ 545130464 w 390"/>
                  <a:gd name="T41" fmla="*/ 543843261 h 462"/>
                  <a:gd name="T42" fmla="*/ 545130464 w 390"/>
                  <a:gd name="T43" fmla="*/ 543843261 h 462"/>
                  <a:gd name="T44" fmla="*/ 545130464 w 390"/>
                  <a:gd name="T45" fmla="*/ 543843261 h 462"/>
                  <a:gd name="T46" fmla="*/ 545130464 w 390"/>
                  <a:gd name="T47" fmla="*/ 543843261 h 462"/>
                  <a:gd name="T48" fmla="*/ 545130464 w 390"/>
                  <a:gd name="T49" fmla="*/ 543843261 h 462"/>
                  <a:gd name="T50" fmla="*/ 545130464 w 390"/>
                  <a:gd name="T51" fmla="*/ 543843261 h 462"/>
                  <a:gd name="T52" fmla="*/ 545130464 w 390"/>
                  <a:gd name="T53" fmla="*/ 543843261 h 462"/>
                  <a:gd name="T54" fmla="*/ 545130464 w 390"/>
                  <a:gd name="T55" fmla="*/ 543843261 h 462"/>
                  <a:gd name="T56" fmla="*/ 545130464 w 390"/>
                  <a:gd name="T57" fmla="*/ 543843261 h 462"/>
                  <a:gd name="T58" fmla="*/ 545130464 w 390"/>
                  <a:gd name="T59" fmla="*/ 543843261 h 462"/>
                  <a:gd name="T60" fmla="*/ 545130464 w 390"/>
                  <a:gd name="T61" fmla="*/ 543843261 h 462"/>
                  <a:gd name="T62" fmla="*/ 545130464 w 390"/>
                  <a:gd name="T63" fmla="*/ 543843261 h 462"/>
                  <a:gd name="T64" fmla="*/ 545130464 w 390"/>
                  <a:gd name="T65" fmla="*/ 543843261 h 462"/>
                  <a:gd name="T66" fmla="*/ 545130464 w 390"/>
                  <a:gd name="T67" fmla="*/ 543843261 h 462"/>
                  <a:gd name="T68" fmla="*/ 545130464 w 390"/>
                  <a:gd name="T69" fmla="*/ 543843261 h 462"/>
                  <a:gd name="T70" fmla="*/ 545130464 w 390"/>
                  <a:gd name="T71" fmla="*/ 543843261 h 462"/>
                  <a:gd name="T72" fmla="*/ 545130464 w 390"/>
                  <a:gd name="T73" fmla="*/ 543843261 h 462"/>
                  <a:gd name="T74" fmla="*/ 545130464 w 390"/>
                  <a:gd name="T75" fmla="*/ 543843261 h 462"/>
                  <a:gd name="T76" fmla="*/ 545130464 w 390"/>
                  <a:gd name="T77" fmla="*/ 543843261 h 462"/>
                  <a:gd name="T78" fmla="*/ 545130464 w 390"/>
                  <a:gd name="T79" fmla="*/ 543843261 h 462"/>
                  <a:gd name="T80" fmla="*/ 545130464 w 390"/>
                  <a:gd name="T81" fmla="*/ 543843261 h 462"/>
                  <a:gd name="T82" fmla="*/ 545130464 w 390"/>
                  <a:gd name="T83" fmla="*/ 543843261 h 462"/>
                  <a:gd name="T84" fmla="*/ 545130464 w 390"/>
                  <a:gd name="T85" fmla="*/ 543843261 h 462"/>
                  <a:gd name="T86" fmla="*/ 545130464 w 390"/>
                  <a:gd name="T87" fmla="*/ 543843261 h 462"/>
                  <a:gd name="T88" fmla="*/ 545130464 w 390"/>
                  <a:gd name="T89" fmla="*/ 543843261 h 462"/>
                  <a:gd name="T90" fmla="*/ 545130464 w 390"/>
                  <a:gd name="T91" fmla="*/ 543843261 h 462"/>
                  <a:gd name="T92" fmla="*/ 545130464 w 390"/>
                  <a:gd name="T93" fmla="*/ 543843261 h 462"/>
                  <a:gd name="T94" fmla="*/ 545130464 w 390"/>
                  <a:gd name="T95" fmla="*/ 543843261 h 462"/>
                  <a:gd name="T96" fmla="*/ 545130464 w 390"/>
                  <a:gd name="T97" fmla="*/ 543843261 h 462"/>
                  <a:gd name="T98" fmla="*/ 545130464 w 390"/>
                  <a:gd name="T99" fmla="*/ 543843261 h 462"/>
                  <a:gd name="T100" fmla="*/ 545130464 w 390"/>
                  <a:gd name="T101" fmla="*/ 543843261 h 462"/>
                  <a:gd name="T102" fmla="*/ 545130464 w 390"/>
                  <a:gd name="T103" fmla="*/ 543843261 h 462"/>
                  <a:gd name="T104" fmla="*/ 545130464 w 390"/>
                  <a:gd name="T105" fmla="*/ 543843261 h 462"/>
                  <a:gd name="T106" fmla="*/ 545130464 w 390"/>
                  <a:gd name="T107" fmla="*/ 543843261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90"/>
                  <a:gd name="T163" fmla="*/ 0 h 462"/>
                  <a:gd name="T164" fmla="*/ 390 w 390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90" h="462">
                    <a:moveTo>
                      <a:pt x="306" y="426"/>
                    </a:moveTo>
                    <a:lnTo>
                      <a:pt x="318" y="426"/>
                    </a:lnTo>
                    <a:lnTo>
                      <a:pt x="318" y="420"/>
                    </a:lnTo>
                    <a:lnTo>
                      <a:pt x="306" y="420"/>
                    </a:lnTo>
                    <a:lnTo>
                      <a:pt x="306" y="426"/>
                    </a:lnTo>
                    <a:close/>
                    <a:moveTo>
                      <a:pt x="390" y="192"/>
                    </a:moveTo>
                    <a:lnTo>
                      <a:pt x="384" y="180"/>
                    </a:lnTo>
                    <a:lnTo>
                      <a:pt x="378" y="174"/>
                    </a:lnTo>
                    <a:lnTo>
                      <a:pt x="366" y="150"/>
                    </a:lnTo>
                    <a:lnTo>
                      <a:pt x="366" y="144"/>
                    </a:lnTo>
                    <a:lnTo>
                      <a:pt x="372" y="138"/>
                    </a:lnTo>
                    <a:lnTo>
                      <a:pt x="378" y="138"/>
                    </a:lnTo>
                    <a:lnTo>
                      <a:pt x="384" y="132"/>
                    </a:lnTo>
                    <a:lnTo>
                      <a:pt x="348" y="90"/>
                    </a:lnTo>
                    <a:lnTo>
                      <a:pt x="354" y="84"/>
                    </a:lnTo>
                    <a:lnTo>
                      <a:pt x="336" y="66"/>
                    </a:lnTo>
                    <a:lnTo>
                      <a:pt x="336" y="60"/>
                    </a:lnTo>
                    <a:lnTo>
                      <a:pt x="342" y="54"/>
                    </a:lnTo>
                    <a:lnTo>
                      <a:pt x="342" y="42"/>
                    </a:lnTo>
                    <a:lnTo>
                      <a:pt x="336" y="42"/>
                    </a:lnTo>
                    <a:lnTo>
                      <a:pt x="336" y="48"/>
                    </a:lnTo>
                    <a:lnTo>
                      <a:pt x="330" y="42"/>
                    </a:lnTo>
                    <a:lnTo>
                      <a:pt x="324" y="42"/>
                    </a:lnTo>
                    <a:lnTo>
                      <a:pt x="324" y="18"/>
                    </a:lnTo>
                    <a:lnTo>
                      <a:pt x="318" y="6"/>
                    </a:lnTo>
                    <a:lnTo>
                      <a:pt x="312" y="0"/>
                    </a:lnTo>
                    <a:lnTo>
                      <a:pt x="300" y="0"/>
                    </a:lnTo>
                    <a:lnTo>
                      <a:pt x="300" y="6"/>
                    </a:lnTo>
                    <a:lnTo>
                      <a:pt x="294" y="12"/>
                    </a:lnTo>
                    <a:lnTo>
                      <a:pt x="294" y="18"/>
                    </a:lnTo>
                    <a:lnTo>
                      <a:pt x="276" y="36"/>
                    </a:lnTo>
                    <a:lnTo>
                      <a:pt x="252" y="36"/>
                    </a:lnTo>
                    <a:lnTo>
                      <a:pt x="246" y="30"/>
                    </a:lnTo>
                    <a:lnTo>
                      <a:pt x="246" y="24"/>
                    </a:lnTo>
                    <a:lnTo>
                      <a:pt x="234" y="24"/>
                    </a:lnTo>
                    <a:lnTo>
                      <a:pt x="222" y="36"/>
                    </a:lnTo>
                    <a:lnTo>
                      <a:pt x="198" y="36"/>
                    </a:lnTo>
                    <a:lnTo>
                      <a:pt x="180" y="60"/>
                    </a:lnTo>
                    <a:lnTo>
                      <a:pt x="156" y="30"/>
                    </a:lnTo>
                    <a:lnTo>
                      <a:pt x="150" y="30"/>
                    </a:lnTo>
                    <a:lnTo>
                      <a:pt x="144" y="36"/>
                    </a:lnTo>
                    <a:lnTo>
                      <a:pt x="144" y="42"/>
                    </a:lnTo>
                    <a:lnTo>
                      <a:pt x="132" y="42"/>
                    </a:lnTo>
                    <a:lnTo>
                      <a:pt x="120" y="36"/>
                    </a:lnTo>
                    <a:lnTo>
                      <a:pt x="114" y="30"/>
                    </a:lnTo>
                    <a:lnTo>
                      <a:pt x="102" y="30"/>
                    </a:lnTo>
                    <a:lnTo>
                      <a:pt x="84" y="48"/>
                    </a:lnTo>
                    <a:lnTo>
                      <a:pt x="90" y="72"/>
                    </a:lnTo>
                    <a:lnTo>
                      <a:pt x="72" y="90"/>
                    </a:lnTo>
                    <a:lnTo>
                      <a:pt x="84" y="96"/>
                    </a:lnTo>
                    <a:lnTo>
                      <a:pt x="90" y="102"/>
                    </a:lnTo>
                    <a:lnTo>
                      <a:pt x="90" y="108"/>
                    </a:lnTo>
                    <a:lnTo>
                      <a:pt x="84" y="114"/>
                    </a:lnTo>
                    <a:lnTo>
                      <a:pt x="78" y="126"/>
                    </a:lnTo>
                    <a:lnTo>
                      <a:pt x="78" y="138"/>
                    </a:lnTo>
                    <a:lnTo>
                      <a:pt x="84" y="144"/>
                    </a:lnTo>
                    <a:lnTo>
                      <a:pt x="96" y="144"/>
                    </a:lnTo>
                    <a:lnTo>
                      <a:pt x="108" y="150"/>
                    </a:lnTo>
                    <a:lnTo>
                      <a:pt x="114" y="156"/>
                    </a:lnTo>
                    <a:lnTo>
                      <a:pt x="114" y="168"/>
                    </a:lnTo>
                    <a:lnTo>
                      <a:pt x="108" y="180"/>
                    </a:lnTo>
                    <a:lnTo>
                      <a:pt x="96" y="192"/>
                    </a:lnTo>
                    <a:lnTo>
                      <a:pt x="84" y="216"/>
                    </a:lnTo>
                    <a:lnTo>
                      <a:pt x="72" y="222"/>
                    </a:lnTo>
                    <a:lnTo>
                      <a:pt x="66" y="234"/>
                    </a:lnTo>
                    <a:lnTo>
                      <a:pt x="42" y="246"/>
                    </a:lnTo>
                    <a:lnTo>
                      <a:pt x="42" y="258"/>
                    </a:lnTo>
                    <a:lnTo>
                      <a:pt x="24" y="270"/>
                    </a:lnTo>
                    <a:lnTo>
                      <a:pt x="6" y="342"/>
                    </a:lnTo>
                    <a:lnTo>
                      <a:pt x="6" y="372"/>
                    </a:lnTo>
                    <a:lnTo>
                      <a:pt x="0" y="450"/>
                    </a:lnTo>
                    <a:lnTo>
                      <a:pt x="12" y="450"/>
                    </a:lnTo>
                    <a:lnTo>
                      <a:pt x="24" y="462"/>
                    </a:lnTo>
                    <a:lnTo>
                      <a:pt x="30" y="462"/>
                    </a:lnTo>
                    <a:lnTo>
                      <a:pt x="42" y="438"/>
                    </a:lnTo>
                    <a:lnTo>
                      <a:pt x="48" y="432"/>
                    </a:lnTo>
                    <a:lnTo>
                      <a:pt x="48" y="426"/>
                    </a:lnTo>
                    <a:lnTo>
                      <a:pt x="72" y="420"/>
                    </a:lnTo>
                    <a:lnTo>
                      <a:pt x="162" y="426"/>
                    </a:lnTo>
                    <a:lnTo>
                      <a:pt x="162" y="414"/>
                    </a:lnTo>
                    <a:lnTo>
                      <a:pt x="156" y="408"/>
                    </a:lnTo>
                    <a:lnTo>
                      <a:pt x="150" y="396"/>
                    </a:lnTo>
                    <a:lnTo>
                      <a:pt x="162" y="372"/>
                    </a:lnTo>
                    <a:lnTo>
                      <a:pt x="168" y="366"/>
                    </a:lnTo>
                    <a:lnTo>
                      <a:pt x="168" y="342"/>
                    </a:lnTo>
                    <a:lnTo>
                      <a:pt x="174" y="336"/>
                    </a:lnTo>
                    <a:lnTo>
                      <a:pt x="186" y="330"/>
                    </a:lnTo>
                    <a:lnTo>
                      <a:pt x="204" y="324"/>
                    </a:lnTo>
                    <a:lnTo>
                      <a:pt x="240" y="324"/>
                    </a:lnTo>
                    <a:lnTo>
                      <a:pt x="252" y="312"/>
                    </a:lnTo>
                    <a:lnTo>
                      <a:pt x="258" y="300"/>
                    </a:lnTo>
                    <a:lnTo>
                      <a:pt x="264" y="300"/>
                    </a:lnTo>
                    <a:lnTo>
                      <a:pt x="264" y="306"/>
                    </a:lnTo>
                    <a:lnTo>
                      <a:pt x="270" y="312"/>
                    </a:lnTo>
                    <a:lnTo>
                      <a:pt x="270" y="330"/>
                    </a:lnTo>
                    <a:lnTo>
                      <a:pt x="276" y="324"/>
                    </a:lnTo>
                    <a:lnTo>
                      <a:pt x="312" y="324"/>
                    </a:lnTo>
                    <a:lnTo>
                      <a:pt x="312" y="330"/>
                    </a:lnTo>
                    <a:lnTo>
                      <a:pt x="312" y="318"/>
                    </a:lnTo>
                    <a:lnTo>
                      <a:pt x="318" y="306"/>
                    </a:lnTo>
                    <a:lnTo>
                      <a:pt x="324" y="300"/>
                    </a:lnTo>
                    <a:lnTo>
                      <a:pt x="330" y="282"/>
                    </a:lnTo>
                    <a:lnTo>
                      <a:pt x="348" y="270"/>
                    </a:lnTo>
                    <a:lnTo>
                      <a:pt x="348" y="246"/>
                    </a:lnTo>
                    <a:lnTo>
                      <a:pt x="354" y="240"/>
                    </a:lnTo>
                    <a:lnTo>
                      <a:pt x="372" y="240"/>
                    </a:lnTo>
                    <a:lnTo>
                      <a:pt x="378" y="216"/>
                    </a:lnTo>
                    <a:lnTo>
                      <a:pt x="390" y="204"/>
                    </a:lnTo>
                    <a:lnTo>
                      <a:pt x="390" y="19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4" name="Turkmenistan"/>
              <p:cNvSpPr>
                <a:spLocks/>
              </p:cNvSpPr>
              <p:nvPr/>
            </p:nvSpPr>
            <p:spPr bwMode="gray">
              <a:xfrm>
                <a:off x="3534" y="1696"/>
                <a:ext cx="256" cy="153"/>
              </a:xfrm>
              <a:custGeom>
                <a:avLst/>
                <a:gdLst>
                  <a:gd name="T0" fmla="*/ 545392672 w 1008"/>
                  <a:gd name="T1" fmla="*/ 542186465 h 606"/>
                  <a:gd name="T2" fmla="*/ 545392672 w 1008"/>
                  <a:gd name="T3" fmla="*/ 542186465 h 606"/>
                  <a:gd name="T4" fmla="*/ 545392672 w 1008"/>
                  <a:gd name="T5" fmla="*/ 542186465 h 606"/>
                  <a:gd name="T6" fmla="*/ 545392672 w 1008"/>
                  <a:gd name="T7" fmla="*/ 542186465 h 606"/>
                  <a:gd name="T8" fmla="*/ 545392672 w 1008"/>
                  <a:gd name="T9" fmla="*/ 542186465 h 606"/>
                  <a:gd name="T10" fmla="*/ 545392672 w 1008"/>
                  <a:gd name="T11" fmla="*/ 542186465 h 606"/>
                  <a:gd name="T12" fmla="*/ 545392672 w 1008"/>
                  <a:gd name="T13" fmla="*/ 542186465 h 606"/>
                  <a:gd name="T14" fmla="*/ 545392672 w 1008"/>
                  <a:gd name="T15" fmla="*/ 542186465 h 606"/>
                  <a:gd name="T16" fmla="*/ 545392672 w 1008"/>
                  <a:gd name="T17" fmla="*/ 542186465 h 606"/>
                  <a:gd name="T18" fmla="*/ 545392672 w 1008"/>
                  <a:gd name="T19" fmla="*/ 542186465 h 606"/>
                  <a:gd name="T20" fmla="*/ 545392672 w 1008"/>
                  <a:gd name="T21" fmla="*/ 542186465 h 606"/>
                  <a:gd name="T22" fmla="*/ 545392672 w 1008"/>
                  <a:gd name="T23" fmla="*/ 542186465 h 606"/>
                  <a:gd name="T24" fmla="*/ 545392672 w 1008"/>
                  <a:gd name="T25" fmla="*/ 542186465 h 606"/>
                  <a:gd name="T26" fmla="*/ 545392672 w 1008"/>
                  <a:gd name="T27" fmla="*/ 542186465 h 606"/>
                  <a:gd name="T28" fmla="*/ 545392672 w 1008"/>
                  <a:gd name="T29" fmla="*/ 542186465 h 606"/>
                  <a:gd name="T30" fmla="*/ 545392672 w 1008"/>
                  <a:gd name="T31" fmla="*/ 542186465 h 606"/>
                  <a:gd name="T32" fmla="*/ 545392672 w 1008"/>
                  <a:gd name="T33" fmla="*/ 542186465 h 606"/>
                  <a:gd name="T34" fmla="*/ 545392672 w 1008"/>
                  <a:gd name="T35" fmla="*/ 542186465 h 606"/>
                  <a:gd name="T36" fmla="*/ 545392672 w 1008"/>
                  <a:gd name="T37" fmla="*/ 542186465 h 606"/>
                  <a:gd name="T38" fmla="*/ 545392672 w 1008"/>
                  <a:gd name="T39" fmla="*/ 542186465 h 606"/>
                  <a:gd name="T40" fmla="*/ 545392672 w 1008"/>
                  <a:gd name="T41" fmla="*/ 542186465 h 606"/>
                  <a:gd name="T42" fmla="*/ 545392672 w 1008"/>
                  <a:gd name="T43" fmla="*/ 542186465 h 606"/>
                  <a:gd name="T44" fmla="*/ 545392672 w 1008"/>
                  <a:gd name="T45" fmla="*/ 542186465 h 606"/>
                  <a:gd name="T46" fmla="*/ 545392672 w 1008"/>
                  <a:gd name="T47" fmla="*/ 542186465 h 606"/>
                  <a:gd name="T48" fmla="*/ 545392672 w 1008"/>
                  <a:gd name="T49" fmla="*/ 542186465 h 606"/>
                  <a:gd name="T50" fmla="*/ 545392672 w 1008"/>
                  <a:gd name="T51" fmla="*/ 542186465 h 606"/>
                  <a:gd name="T52" fmla="*/ 545392672 w 1008"/>
                  <a:gd name="T53" fmla="*/ 542186465 h 606"/>
                  <a:gd name="T54" fmla="*/ 545392672 w 1008"/>
                  <a:gd name="T55" fmla="*/ 542186465 h 606"/>
                  <a:gd name="T56" fmla="*/ 545392672 w 1008"/>
                  <a:gd name="T57" fmla="*/ 542186465 h 606"/>
                  <a:gd name="T58" fmla="*/ 545392672 w 1008"/>
                  <a:gd name="T59" fmla="*/ 542186465 h 606"/>
                  <a:gd name="T60" fmla="*/ 545392672 w 1008"/>
                  <a:gd name="T61" fmla="*/ 542186465 h 606"/>
                  <a:gd name="T62" fmla="*/ 545392672 w 1008"/>
                  <a:gd name="T63" fmla="*/ 542186465 h 606"/>
                  <a:gd name="T64" fmla="*/ 545392672 w 1008"/>
                  <a:gd name="T65" fmla="*/ 542186465 h 606"/>
                  <a:gd name="T66" fmla="*/ 545392672 w 1008"/>
                  <a:gd name="T67" fmla="*/ 542186465 h 606"/>
                  <a:gd name="T68" fmla="*/ 545392672 w 1008"/>
                  <a:gd name="T69" fmla="*/ 542186465 h 606"/>
                  <a:gd name="T70" fmla="*/ 545392672 w 1008"/>
                  <a:gd name="T71" fmla="*/ 542186465 h 606"/>
                  <a:gd name="T72" fmla="*/ 545392672 w 1008"/>
                  <a:gd name="T73" fmla="*/ 542186465 h 606"/>
                  <a:gd name="T74" fmla="*/ 545392672 w 1008"/>
                  <a:gd name="T75" fmla="*/ 542186465 h 606"/>
                  <a:gd name="T76" fmla="*/ 545392672 w 1008"/>
                  <a:gd name="T77" fmla="*/ 542186465 h 606"/>
                  <a:gd name="T78" fmla="*/ 545392672 w 1008"/>
                  <a:gd name="T79" fmla="*/ 542186465 h 606"/>
                  <a:gd name="T80" fmla="*/ 545392672 w 1008"/>
                  <a:gd name="T81" fmla="*/ 542186465 h 606"/>
                  <a:gd name="T82" fmla="*/ 545392672 w 1008"/>
                  <a:gd name="T83" fmla="*/ 542186465 h 606"/>
                  <a:gd name="T84" fmla="*/ 545392672 w 1008"/>
                  <a:gd name="T85" fmla="*/ 542186465 h 606"/>
                  <a:gd name="T86" fmla="*/ 545392672 w 1008"/>
                  <a:gd name="T87" fmla="*/ 542186465 h 606"/>
                  <a:gd name="T88" fmla="*/ 545392672 w 1008"/>
                  <a:gd name="T89" fmla="*/ 542186465 h 606"/>
                  <a:gd name="T90" fmla="*/ 545392672 w 1008"/>
                  <a:gd name="T91" fmla="*/ 542186465 h 606"/>
                  <a:gd name="T92" fmla="*/ 545392672 w 1008"/>
                  <a:gd name="T93" fmla="*/ 542186465 h 606"/>
                  <a:gd name="T94" fmla="*/ 545392672 w 1008"/>
                  <a:gd name="T95" fmla="*/ 542186465 h 606"/>
                  <a:gd name="T96" fmla="*/ 545392672 w 1008"/>
                  <a:gd name="T97" fmla="*/ 542186465 h 606"/>
                  <a:gd name="T98" fmla="*/ 545392672 w 1008"/>
                  <a:gd name="T99" fmla="*/ 542186465 h 606"/>
                  <a:gd name="T100" fmla="*/ 545392672 w 1008"/>
                  <a:gd name="T101" fmla="*/ 542186465 h 606"/>
                  <a:gd name="T102" fmla="*/ 545392672 w 1008"/>
                  <a:gd name="T103" fmla="*/ 542186465 h 606"/>
                  <a:gd name="T104" fmla="*/ 0 w 1008"/>
                  <a:gd name="T105" fmla="*/ 542186465 h 606"/>
                  <a:gd name="T106" fmla="*/ 545392672 w 1008"/>
                  <a:gd name="T107" fmla="*/ 542186465 h 606"/>
                  <a:gd name="T108" fmla="*/ 545392672 w 1008"/>
                  <a:gd name="T109" fmla="*/ 542186465 h 60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008"/>
                  <a:gd name="T166" fmla="*/ 0 h 606"/>
                  <a:gd name="T167" fmla="*/ 1008 w 1008"/>
                  <a:gd name="T168" fmla="*/ 606 h 60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008" h="606">
                    <a:moveTo>
                      <a:pt x="48" y="150"/>
                    </a:moveTo>
                    <a:lnTo>
                      <a:pt x="48" y="156"/>
                    </a:lnTo>
                    <a:lnTo>
                      <a:pt x="42" y="162"/>
                    </a:lnTo>
                    <a:lnTo>
                      <a:pt x="36" y="174"/>
                    </a:lnTo>
                    <a:lnTo>
                      <a:pt x="36" y="186"/>
                    </a:lnTo>
                    <a:lnTo>
                      <a:pt x="42" y="198"/>
                    </a:lnTo>
                    <a:lnTo>
                      <a:pt x="48" y="204"/>
                    </a:lnTo>
                    <a:lnTo>
                      <a:pt x="54" y="216"/>
                    </a:lnTo>
                    <a:lnTo>
                      <a:pt x="60" y="222"/>
                    </a:lnTo>
                    <a:lnTo>
                      <a:pt x="60" y="228"/>
                    </a:lnTo>
                    <a:lnTo>
                      <a:pt x="90" y="222"/>
                    </a:lnTo>
                    <a:lnTo>
                      <a:pt x="90" y="246"/>
                    </a:lnTo>
                    <a:lnTo>
                      <a:pt x="114" y="258"/>
                    </a:lnTo>
                    <a:lnTo>
                      <a:pt x="90" y="258"/>
                    </a:lnTo>
                    <a:lnTo>
                      <a:pt x="78" y="264"/>
                    </a:lnTo>
                    <a:lnTo>
                      <a:pt x="72" y="264"/>
                    </a:lnTo>
                    <a:lnTo>
                      <a:pt x="72" y="270"/>
                    </a:lnTo>
                    <a:lnTo>
                      <a:pt x="78" y="276"/>
                    </a:lnTo>
                    <a:lnTo>
                      <a:pt x="90" y="276"/>
                    </a:lnTo>
                    <a:lnTo>
                      <a:pt x="96" y="282"/>
                    </a:lnTo>
                    <a:lnTo>
                      <a:pt x="114" y="282"/>
                    </a:lnTo>
                    <a:lnTo>
                      <a:pt x="120" y="288"/>
                    </a:lnTo>
                    <a:lnTo>
                      <a:pt x="126" y="300"/>
                    </a:lnTo>
                    <a:lnTo>
                      <a:pt x="132" y="306"/>
                    </a:lnTo>
                    <a:lnTo>
                      <a:pt x="138" y="354"/>
                    </a:lnTo>
                    <a:lnTo>
                      <a:pt x="150" y="360"/>
                    </a:lnTo>
                    <a:lnTo>
                      <a:pt x="150" y="372"/>
                    </a:lnTo>
                    <a:lnTo>
                      <a:pt x="144" y="378"/>
                    </a:lnTo>
                    <a:lnTo>
                      <a:pt x="144" y="402"/>
                    </a:lnTo>
                    <a:lnTo>
                      <a:pt x="150" y="414"/>
                    </a:lnTo>
                    <a:lnTo>
                      <a:pt x="150" y="426"/>
                    </a:lnTo>
                    <a:lnTo>
                      <a:pt x="156" y="432"/>
                    </a:lnTo>
                    <a:lnTo>
                      <a:pt x="156" y="438"/>
                    </a:lnTo>
                    <a:lnTo>
                      <a:pt x="186" y="438"/>
                    </a:lnTo>
                    <a:lnTo>
                      <a:pt x="198" y="426"/>
                    </a:lnTo>
                    <a:lnTo>
                      <a:pt x="210" y="420"/>
                    </a:lnTo>
                    <a:lnTo>
                      <a:pt x="210" y="408"/>
                    </a:lnTo>
                    <a:lnTo>
                      <a:pt x="216" y="402"/>
                    </a:lnTo>
                    <a:lnTo>
                      <a:pt x="228" y="396"/>
                    </a:lnTo>
                    <a:lnTo>
                      <a:pt x="246" y="378"/>
                    </a:lnTo>
                    <a:lnTo>
                      <a:pt x="258" y="372"/>
                    </a:lnTo>
                    <a:lnTo>
                      <a:pt x="294" y="372"/>
                    </a:lnTo>
                    <a:lnTo>
                      <a:pt x="306" y="378"/>
                    </a:lnTo>
                    <a:lnTo>
                      <a:pt x="312" y="372"/>
                    </a:lnTo>
                    <a:lnTo>
                      <a:pt x="312" y="366"/>
                    </a:lnTo>
                    <a:lnTo>
                      <a:pt x="372" y="366"/>
                    </a:lnTo>
                    <a:lnTo>
                      <a:pt x="384" y="378"/>
                    </a:lnTo>
                    <a:lnTo>
                      <a:pt x="384" y="390"/>
                    </a:lnTo>
                    <a:lnTo>
                      <a:pt x="414" y="390"/>
                    </a:lnTo>
                    <a:lnTo>
                      <a:pt x="420" y="396"/>
                    </a:lnTo>
                    <a:lnTo>
                      <a:pt x="432" y="402"/>
                    </a:lnTo>
                    <a:lnTo>
                      <a:pt x="438" y="408"/>
                    </a:lnTo>
                    <a:lnTo>
                      <a:pt x="450" y="414"/>
                    </a:lnTo>
                    <a:lnTo>
                      <a:pt x="450" y="408"/>
                    </a:lnTo>
                    <a:lnTo>
                      <a:pt x="468" y="408"/>
                    </a:lnTo>
                    <a:lnTo>
                      <a:pt x="480" y="414"/>
                    </a:lnTo>
                    <a:lnTo>
                      <a:pt x="498" y="414"/>
                    </a:lnTo>
                    <a:lnTo>
                      <a:pt x="510" y="420"/>
                    </a:lnTo>
                    <a:lnTo>
                      <a:pt x="516" y="420"/>
                    </a:lnTo>
                    <a:lnTo>
                      <a:pt x="522" y="426"/>
                    </a:lnTo>
                    <a:lnTo>
                      <a:pt x="522" y="432"/>
                    </a:lnTo>
                    <a:lnTo>
                      <a:pt x="528" y="444"/>
                    </a:lnTo>
                    <a:lnTo>
                      <a:pt x="534" y="450"/>
                    </a:lnTo>
                    <a:lnTo>
                      <a:pt x="540" y="450"/>
                    </a:lnTo>
                    <a:lnTo>
                      <a:pt x="546" y="456"/>
                    </a:lnTo>
                    <a:lnTo>
                      <a:pt x="558" y="456"/>
                    </a:lnTo>
                    <a:lnTo>
                      <a:pt x="570" y="468"/>
                    </a:lnTo>
                    <a:lnTo>
                      <a:pt x="582" y="474"/>
                    </a:lnTo>
                    <a:lnTo>
                      <a:pt x="588" y="486"/>
                    </a:lnTo>
                    <a:lnTo>
                      <a:pt x="594" y="492"/>
                    </a:lnTo>
                    <a:lnTo>
                      <a:pt x="660" y="486"/>
                    </a:lnTo>
                    <a:lnTo>
                      <a:pt x="660" y="522"/>
                    </a:lnTo>
                    <a:lnTo>
                      <a:pt x="672" y="522"/>
                    </a:lnTo>
                    <a:lnTo>
                      <a:pt x="666" y="546"/>
                    </a:lnTo>
                    <a:lnTo>
                      <a:pt x="678" y="576"/>
                    </a:lnTo>
                    <a:lnTo>
                      <a:pt x="684" y="582"/>
                    </a:lnTo>
                    <a:lnTo>
                      <a:pt x="696" y="582"/>
                    </a:lnTo>
                    <a:lnTo>
                      <a:pt x="702" y="588"/>
                    </a:lnTo>
                    <a:lnTo>
                      <a:pt x="714" y="588"/>
                    </a:lnTo>
                    <a:lnTo>
                      <a:pt x="720" y="582"/>
                    </a:lnTo>
                    <a:lnTo>
                      <a:pt x="726" y="582"/>
                    </a:lnTo>
                    <a:lnTo>
                      <a:pt x="750" y="606"/>
                    </a:lnTo>
                    <a:lnTo>
                      <a:pt x="774" y="606"/>
                    </a:lnTo>
                    <a:lnTo>
                      <a:pt x="786" y="600"/>
                    </a:lnTo>
                    <a:lnTo>
                      <a:pt x="792" y="594"/>
                    </a:lnTo>
                    <a:lnTo>
                      <a:pt x="804" y="570"/>
                    </a:lnTo>
                    <a:lnTo>
                      <a:pt x="804" y="558"/>
                    </a:lnTo>
                    <a:lnTo>
                      <a:pt x="816" y="558"/>
                    </a:lnTo>
                    <a:lnTo>
                      <a:pt x="852" y="540"/>
                    </a:lnTo>
                    <a:lnTo>
                      <a:pt x="858" y="528"/>
                    </a:lnTo>
                    <a:lnTo>
                      <a:pt x="870" y="522"/>
                    </a:lnTo>
                    <a:lnTo>
                      <a:pt x="882" y="522"/>
                    </a:lnTo>
                    <a:lnTo>
                      <a:pt x="882" y="462"/>
                    </a:lnTo>
                    <a:lnTo>
                      <a:pt x="888" y="450"/>
                    </a:lnTo>
                    <a:lnTo>
                      <a:pt x="900" y="444"/>
                    </a:lnTo>
                    <a:lnTo>
                      <a:pt x="936" y="444"/>
                    </a:lnTo>
                    <a:lnTo>
                      <a:pt x="936" y="420"/>
                    </a:lnTo>
                    <a:lnTo>
                      <a:pt x="948" y="420"/>
                    </a:lnTo>
                    <a:lnTo>
                      <a:pt x="960" y="426"/>
                    </a:lnTo>
                    <a:lnTo>
                      <a:pt x="966" y="432"/>
                    </a:lnTo>
                    <a:lnTo>
                      <a:pt x="978" y="438"/>
                    </a:lnTo>
                    <a:lnTo>
                      <a:pt x="1008" y="438"/>
                    </a:lnTo>
                    <a:lnTo>
                      <a:pt x="1008" y="426"/>
                    </a:lnTo>
                    <a:lnTo>
                      <a:pt x="996" y="414"/>
                    </a:lnTo>
                    <a:lnTo>
                      <a:pt x="996" y="396"/>
                    </a:lnTo>
                    <a:lnTo>
                      <a:pt x="1002" y="390"/>
                    </a:lnTo>
                    <a:lnTo>
                      <a:pt x="954" y="360"/>
                    </a:lnTo>
                    <a:lnTo>
                      <a:pt x="930" y="366"/>
                    </a:lnTo>
                    <a:lnTo>
                      <a:pt x="924" y="366"/>
                    </a:lnTo>
                    <a:lnTo>
                      <a:pt x="912" y="354"/>
                    </a:lnTo>
                    <a:lnTo>
                      <a:pt x="900" y="354"/>
                    </a:lnTo>
                    <a:lnTo>
                      <a:pt x="888" y="342"/>
                    </a:lnTo>
                    <a:lnTo>
                      <a:pt x="876" y="336"/>
                    </a:lnTo>
                    <a:lnTo>
                      <a:pt x="870" y="330"/>
                    </a:lnTo>
                    <a:lnTo>
                      <a:pt x="846" y="318"/>
                    </a:lnTo>
                    <a:lnTo>
                      <a:pt x="828" y="306"/>
                    </a:lnTo>
                    <a:lnTo>
                      <a:pt x="804" y="306"/>
                    </a:lnTo>
                    <a:lnTo>
                      <a:pt x="774" y="288"/>
                    </a:lnTo>
                    <a:lnTo>
                      <a:pt x="768" y="282"/>
                    </a:lnTo>
                    <a:lnTo>
                      <a:pt x="762" y="270"/>
                    </a:lnTo>
                    <a:lnTo>
                      <a:pt x="750" y="258"/>
                    </a:lnTo>
                    <a:lnTo>
                      <a:pt x="744" y="258"/>
                    </a:lnTo>
                    <a:lnTo>
                      <a:pt x="732" y="252"/>
                    </a:lnTo>
                    <a:lnTo>
                      <a:pt x="714" y="252"/>
                    </a:lnTo>
                    <a:lnTo>
                      <a:pt x="702" y="246"/>
                    </a:lnTo>
                    <a:lnTo>
                      <a:pt x="690" y="234"/>
                    </a:lnTo>
                    <a:lnTo>
                      <a:pt x="672" y="198"/>
                    </a:lnTo>
                    <a:lnTo>
                      <a:pt x="666" y="192"/>
                    </a:lnTo>
                    <a:lnTo>
                      <a:pt x="666" y="186"/>
                    </a:lnTo>
                    <a:lnTo>
                      <a:pt x="648" y="168"/>
                    </a:lnTo>
                    <a:lnTo>
                      <a:pt x="630" y="138"/>
                    </a:lnTo>
                    <a:lnTo>
                      <a:pt x="594" y="120"/>
                    </a:lnTo>
                    <a:lnTo>
                      <a:pt x="594" y="126"/>
                    </a:lnTo>
                    <a:lnTo>
                      <a:pt x="540" y="120"/>
                    </a:lnTo>
                    <a:lnTo>
                      <a:pt x="510" y="120"/>
                    </a:lnTo>
                    <a:lnTo>
                      <a:pt x="492" y="102"/>
                    </a:lnTo>
                    <a:lnTo>
                      <a:pt x="492" y="90"/>
                    </a:lnTo>
                    <a:lnTo>
                      <a:pt x="504" y="78"/>
                    </a:lnTo>
                    <a:lnTo>
                      <a:pt x="492" y="72"/>
                    </a:lnTo>
                    <a:lnTo>
                      <a:pt x="492" y="60"/>
                    </a:lnTo>
                    <a:lnTo>
                      <a:pt x="486" y="48"/>
                    </a:lnTo>
                    <a:lnTo>
                      <a:pt x="480" y="42"/>
                    </a:lnTo>
                    <a:lnTo>
                      <a:pt x="444" y="42"/>
                    </a:lnTo>
                    <a:lnTo>
                      <a:pt x="432" y="36"/>
                    </a:lnTo>
                    <a:lnTo>
                      <a:pt x="432" y="24"/>
                    </a:lnTo>
                    <a:lnTo>
                      <a:pt x="408" y="24"/>
                    </a:lnTo>
                    <a:lnTo>
                      <a:pt x="390" y="0"/>
                    </a:lnTo>
                    <a:lnTo>
                      <a:pt x="384" y="12"/>
                    </a:lnTo>
                    <a:lnTo>
                      <a:pt x="354" y="6"/>
                    </a:lnTo>
                    <a:lnTo>
                      <a:pt x="384" y="36"/>
                    </a:lnTo>
                    <a:lnTo>
                      <a:pt x="378" y="30"/>
                    </a:lnTo>
                    <a:lnTo>
                      <a:pt x="366" y="30"/>
                    </a:lnTo>
                    <a:lnTo>
                      <a:pt x="360" y="24"/>
                    </a:lnTo>
                    <a:lnTo>
                      <a:pt x="354" y="24"/>
                    </a:lnTo>
                    <a:lnTo>
                      <a:pt x="348" y="30"/>
                    </a:lnTo>
                    <a:lnTo>
                      <a:pt x="348" y="42"/>
                    </a:lnTo>
                    <a:lnTo>
                      <a:pt x="342" y="42"/>
                    </a:lnTo>
                    <a:lnTo>
                      <a:pt x="336" y="48"/>
                    </a:lnTo>
                    <a:lnTo>
                      <a:pt x="324" y="48"/>
                    </a:lnTo>
                    <a:lnTo>
                      <a:pt x="312" y="54"/>
                    </a:lnTo>
                    <a:lnTo>
                      <a:pt x="294" y="72"/>
                    </a:lnTo>
                    <a:lnTo>
                      <a:pt x="294" y="84"/>
                    </a:lnTo>
                    <a:lnTo>
                      <a:pt x="300" y="102"/>
                    </a:lnTo>
                    <a:lnTo>
                      <a:pt x="312" y="108"/>
                    </a:lnTo>
                    <a:lnTo>
                      <a:pt x="318" y="120"/>
                    </a:lnTo>
                    <a:lnTo>
                      <a:pt x="252" y="120"/>
                    </a:lnTo>
                    <a:lnTo>
                      <a:pt x="240" y="108"/>
                    </a:lnTo>
                    <a:lnTo>
                      <a:pt x="228" y="108"/>
                    </a:lnTo>
                    <a:lnTo>
                      <a:pt x="228" y="114"/>
                    </a:lnTo>
                    <a:lnTo>
                      <a:pt x="216" y="126"/>
                    </a:lnTo>
                    <a:lnTo>
                      <a:pt x="210" y="120"/>
                    </a:lnTo>
                    <a:lnTo>
                      <a:pt x="198" y="114"/>
                    </a:lnTo>
                    <a:lnTo>
                      <a:pt x="174" y="90"/>
                    </a:lnTo>
                    <a:lnTo>
                      <a:pt x="168" y="78"/>
                    </a:lnTo>
                    <a:lnTo>
                      <a:pt x="162" y="72"/>
                    </a:lnTo>
                    <a:lnTo>
                      <a:pt x="156" y="60"/>
                    </a:lnTo>
                    <a:lnTo>
                      <a:pt x="144" y="54"/>
                    </a:lnTo>
                    <a:lnTo>
                      <a:pt x="132" y="42"/>
                    </a:lnTo>
                    <a:lnTo>
                      <a:pt x="120" y="42"/>
                    </a:lnTo>
                    <a:lnTo>
                      <a:pt x="96" y="30"/>
                    </a:lnTo>
                    <a:lnTo>
                      <a:pt x="78" y="30"/>
                    </a:lnTo>
                    <a:lnTo>
                      <a:pt x="72" y="36"/>
                    </a:lnTo>
                    <a:lnTo>
                      <a:pt x="72" y="48"/>
                    </a:lnTo>
                    <a:lnTo>
                      <a:pt x="84" y="54"/>
                    </a:lnTo>
                    <a:lnTo>
                      <a:pt x="90" y="54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6" y="72"/>
                    </a:lnTo>
                    <a:lnTo>
                      <a:pt x="102" y="84"/>
                    </a:lnTo>
                    <a:lnTo>
                      <a:pt x="114" y="90"/>
                    </a:lnTo>
                    <a:lnTo>
                      <a:pt x="126" y="102"/>
                    </a:lnTo>
                    <a:lnTo>
                      <a:pt x="138" y="108"/>
                    </a:lnTo>
                    <a:lnTo>
                      <a:pt x="150" y="120"/>
                    </a:lnTo>
                    <a:lnTo>
                      <a:pt x="162" y="126"/>
                    </a:lnTo>
                    <a:lnTo>
                      <a:pt x="162" y="150"/>
                    </a:lnTo>
                    <a:lnTo>
                      <a:pt x="156" y="156"/>
                    </a:lnTo>
                    <a:lnTo>
                      <a:pt x="144" y="156"/>
                    </a:lnTo>
                    <a:lnTo>
                      <a:pt x="132" y="150"/>
                    </a:lnTo>
                    <a:lnTo>
                      <a:pt x="120" y="138"/>
                    </a:lnTo>
                    <a:lnTo>
                      <a:pt x="120" y="162"/>
                    </a:lnTo>
                    <a:lnTo>
                      <a:pt x="78" y="162"/>
                    </a:lnTo>
                    <a:lnTo>
                      <a:pt x="66" y="144"/>
                    </a:lnTo>
                    <a:lnTo>
                      <a:pt x="60" y="150"/>
                    </a:lnTo>
                    <a:lnTo>
                      <a:pt x="48" y="138"/>
                    </a:lnTo>
                    <a:lnTo>
                      <a:pt x="42" y="126"/>
                    </a:lnTo>
                    <a:lnTo>
                      <a:pt x="36" y="120"/>
                    </a:lnTo>
                    <a:lnTo>
                      <a:pt x="36" y="102"/>
                    </a:lnTo>
                    <a:lnTo>
                      <a:pt x="30" y="96"/>
                    </a:lnTo>
                    <a:lnTo>
                      <a:pt x="30" y="84"/>
                    </a:lnTo>
                    <a:lnTo>
                      <a:pt x="24" y="78"/>
                    </a:lnTo>
                    <a:lnTo>
                      <a:pt x="0" y="7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12" y="102"/>
                    </a:lnTo>
                    <a:lnTo>
                      <a:pt x="18" y="108"/>
                    </a:lnTo>
                    <a:lnTo>
                      <a:pt x="24" y="120"/>
                    </a:lnTo>
                    <a:lnTo>
                      <a:pt x="36" y="126"/>
                    </a:lnTo>
                    <a:lnTo>
                      <a:pt x="42" y="138"/>
                    </a:lnTo>
                    <a:lnTo>
                      <a:pt x="48" y="144"/>
                    </a:lnTo>
                    <a:lnTo>
                      <a:pt x="48" y="15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5" name="Turkey"/>
              <p:cNvSpPr>
                <a:spLocks noEditPoints="1"/>
              </p:cNvSpPr>
              <p:nvPr/>
            </p:nvSpPr>
            <p:spPr bwMode="gray">
              <a:xfrm>
                <a:off x="3086" y="1708"/>
                <a:ext cx="337" cy="128"/>
              </a:xfrm>
              <a:custGeom>
                <a:avLst/>
                <a:gdLst>
                  <a:gd name="T0" fmla="*/ 543319812 w 1332"/>
                  <a:gd name="T1" fmla="*/ 538976288 h 510"/>
                  <a:gd name="T2" fmla="*/ 543319812 w 1332"/>
                  <a:gd name="T3" fmla="*/ 538976288 h 510"/>
                  <a:gd name="T4" fmla="*/ 543319812 w 1332"/>
                  <a:gd name="T5" fmla="*/ 538976288 h 510"/>
                  <a:gd name="T6" fmla="*/ 543319812 w 1332"/>
                  <a:gd name="T7" fmla="*/ 538976288 h 510"/>
                  <a:gd name="T8" fmla="*/ 543319812 w 1332"/>
                  <a:gd name="T9" fmla="*/ 538976288 h 510"/>
                  <a:gd name="T10" fmla="*/ 543319812 w 1332"/>
                  <a:gd name="T11" fmla="*/ 538976288 h 510"/>
                  <a:gd name="T12" fmla="*/ 543319812 w 1332"/>
                  <a:gd name="T13" fmla="*/ 538976288 h 510"/>
                  <a:gd name="T14" fmla="*/ 543319812 w 1332"/>
                  <a:gd name="T15" fmla="*/ 538976288 h 510"/>
                  <a:gd name="T16" fmla="*/ 543319812 w 1332"/>
                  <a:gd name="T17" fmla="*/ 538976288 h 510"/>
                  <a:gd name="T18" fmla="*/ 543319812 w 1332"/>
                  <a:gd name="T19" fmla="*/ 538976288 h 510"/>
                  <a:gd name="T20" fmla="*/ 543319812 w 1332"/>
                  <a:gd name="T21" fmla="*/ 538976288 h 510"/>
                  <a:gd name="T22" fmla="*/ 543319812 w 1332"/>
                  <a:gd name="T23" fmla="*/ 538976288 h 510"/>
                  <a:gd name="T24" fmla="*/ 543319812 w 1332"/>
                  <a:gd name="T25" fmla="*/ 538976288 h 510"/>
                  <a:gd name="T26" fmla="*/ 543319812 w 1332"/>
                  <a:gd name="T27" fmla="*/ 538976288 h 510"/>
                  <a:gd name="T28" fmla="*/ 543319812 w 1332"/>
                  <a:gd name="T29" fmla="*/ 538976288 h 510"/>
                  <a:gd name="T30" fmla="*/ 543319812 w 1332"/>
                  <a:gd name="T31" fmla="*/ 538976288 h 510"/>
                  <a:gd name="T32" fmla="*/ 543319812 w 1332"/>
                  <a:gd name="T33" fmla="*/ 538976288 h 510"/>
                  <a:gd name="T34" fmla="*/ 543319812 w 1332"/>
                  <a:gd name="T35" fmla="*/ 538976288 h 510"/>
                  <a:gd name="T36" fmla="*/ 543319812 w 1332"/>
                  <a:gd name="T37" fmla="*/ 538976288 h 510"/>
                  <a:gd name="T38" fmla="*/ 543319812 w 1332"/>
                  <a:gd name="T39" fmla="*/ 538976288 h 510"/>
                  <a:gd name="T40" fmla="*/ 543319812 w 1332"/>
                  <a:gd name="T41" fmla="*/ 538976288 h 510"/>
                  <a:gd name="T42" fmla="*/ 543319812 w 1332"/>
                  <a:gd name="T43" fmla="*/ 538976288 h 510"/>
                  <a:gd name="T44" fmla="*/ 543319812 w 1332"/>
                  <a:gd name="T45" fmla="*/ 538976288 h 510"/>
                  <a:gd name="T46" fmla="*/ 543319812 w 1332"/>
                  <a:gd name="T47" fmla="*/ 538976288 h 510"/>
                  <a:gd name="T48" fmla="*/ 543319812 w 1332"/>
                  <a:gd name="T49" fmla="*/ 538976288 h 510"/>
                  <a:gd name="T50" fmla="*/ 543319812 w 1332"/>
                  <a:gd name="T51" fmla="*/ 538976288 h 510"/>
                  <a:gd name="T52" fmla="*/ 543319812 w 1332"/>
                  <a:gd name="T53" fmla="*/ 538976288 h 510"/>
                  <a:gd name="T54" fmla="*/ 543319812 w 1332"/>
                  <a:gd name="T55" fmla="*/ 538976288 h 510"/>
                  <a:gd name="T56" fmla="*/ 543319812 w 1332"/>
                  <a:gd name="T57" fmla="*/ 538976288 h 510"/>
                  <a:gd name="T58" fmla="*/ 543319812 w 1332"/>
                  <a:gd name="T59" fmla="*/ 538976288 h 510"/>
                  <a:gd name="T60" fmla="*/ 543319812 w 1332"/>
                  <a:gd name="T61" fmla="*/ 538976288 h 510"/>
                  <a:gd name="T62" fmla="*/ 543319812 w 1332"/>
                  <a:gd name="T63" fmla="*/ 538976288 h 510"/>
                  <a:gd name="T64" fmla="*/ 543319812 w 1332"/>
                  <a:gd name="T65" fmla="*/ 538976288 h 510"/>
                  <a:gd name="T66" fmla="*/ 543319812 w 1332"/>
                  <a:gd name="T67" fmla="*/ 538976288 h 510"/>
                  <a:gd name="T68" fmla="*/ 543319812 w 1332"/>
                  <a:gd name="T69" fmla="*/ 538976288 h 510"/>
                  <a:gd name="T70" fmla="*/ 543319812 w 1332"/>
                  <a:gd name="T71" fmla="*/ 538976288 h 510"/>
                  <a:gd name="T72" fmla="*/ 543319812 w 1332"/>
                  <a:gd name="T73" fmla="*/ 538976288 h 510"/>
                  <a:gd name="T74" fmla="*/ 543319812 w 1332"/>
                  <a:gd name="T75" fmla="*/ 538976288 h 510"/>
                  <a:gd name="T76" fmla="*/ 543319812 w 1332"/>
                  <a:gd name="T77" fmla="*/ 538976288 h 510"/>
                  <a:gd name="T78" fmla="*/ 543319812 w 1332"/>
                  <a:gd name="T79" fmla="*/ 538976288 h 510"/>
                  <a:gd name="T80" fmla="*/ 543319812 w 1332"/>
                  <a:gd name="T81" fmla="*/ 538976288 h 510"/>
                  <a:gd name="T82" fmla="*/ 543319812 w 1332"/>
                  <a:gd name="T83" fmla="*/ 538976288 h 510"/>
                  <a:gd name="T84" fmla="*/ 543319812 w 1332"/>
                  <a:gd name="T85" fmla="*/ 538976288 h 510"/>
                  <a:gd name="T86" fmla="*/ 543319812 w 1332"/>
                  <a:gd name="T87" fmla="*/ 538976288 h 510"/>
                  <a:gd name="T88" fmla="*/ 543319812 w 1332"/>
                  <a:gd name="T89" fmla="*/ 538976288 h 510"/>
                  <a:gd name="T90" fmla="*/ 543319812 w 1332"/>
                  <a:gd name="T91" fmla="*/ 538976288 h 510"/>
                  <a:gd name="T92" fmla="*/ 543319812 w 1332"/>
                  <a:gd name="T93" fmla="*/ 538976288 h 510"/>
                  <a:gd name="T94" fmla="*/ 543319812 w 1332"/>
                  <a:gd name="T95" fmla="*/ 538976288 h 510"/>
                  <a:gd name="T96" fmla="*/ 543319812 w 1332"/>
                  <a:gd name="T97" fmla="*/ 538976288 h 510"/>
                  <a:gd name="T98" fmla="*/ 543319812 w 1332"/>
                  <a:gd name="T99" fmla="*/ 538976288 h 510"/>
                  <a:gd name="T100" fmla="*/ 543319812 w 1332"/>
                  <a:gd name="T101" fmla="*/ 538976288 h 510"/>
                  <a:gd name="T102" fmla="*/ 543319812 w 1332"/>
                  <a:gd name="T103" fmla="*/ 538976288 h 510"/>
                  <a:gd name="T104" fmla="*/ 543319812 w 1332"/>
                  <a:gd name="T105" fmla="*/ 538976288 h 510"/>
                  <a:gd name="T106" fmla="*/ 543319812 w 1332"/>
                  <a:gd name="T107" fmla="*/ 538976288 h 510"/>
                  <a:gd name="T108" fmla="*/ 543319812 w 1332"/>
                  <a:gd name="T109" fmla="*/ 538976288 h 510"/>
                  <a:gd name="T110" fmla="*/ 543319812 w 1332"/>
                  <a:gd name="T111" fmla="*/ 538976288 h 510"/>
                  <a:gd name="T112" fmla="*/ 543319812 w 1332"/>
                  <a:gd name="T113" fmla="*/ 538976288 h 510"/>
                  <a:gd name="T114" fmla="*/ 543319812 w 1332"/>
                  <a:gd name="T115" fmla="*/ 538976288 h 51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32"/>
                  <a:gd name="T175" fmla="*/ 0 h 510"/>
                  <a:gd name="T176" fmla="*/ 1332 w 1332"/>
                  <a:gd name="T177" fmla="*/ 510 h 51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32" h="510">
                    <a:moveTo>
                      <a:pt x="6" y="192"/>
                    </a:moveTo>
                    <a:lnTo>
                      <a:pt x="24" y="186"/>
                    </a:lnTo>
                    <a:lnTo>
                      <a:pt x="30" y="174"/>
                    </a:lnTo>
                    <a:lnTo>
                      <a:pt x="0" y="174"/>
                    </a:lnTo>
                    <a:lnTo>
                      <a:pt x="6" y="192"/>
                    </a:lnTo>
                    <a:close/>
                    <a:moveTo>
                      <a:pt x="42" y="162"/>
                    </a:moveTo>
                    <a:lnTo>
                      <a:pt x="42" y="168"/>
                    </a:lnTo>
                    <a:lnTo>
                      <a:pt x="48" y="174"/>
                    </a:lnTo>
                    <a:lnTo>
                      <a:pt x="60" y="174"/>
                    </a:lnTo>
                    <a:lnTo>
                      <a:pt x="60" y="162"/>
                    </a:lnTo>
                    <a:lnTo>
                      <a:pt x="54" y="156"/>
                    </a:lnTo>
                    <a:lnTo>
                      <a:pt x="54" y="150"/>
                    </a:lnTo>
                    <a:lnTo>
                      <a:pt x="48" y="150"/>
                    </a:lnTo>
                    <a:lnTo>
                      <a:pt x="48" y="156"/>
                    </a:lnTo>
                    <a:lnTo>
                      <a:pt x="42" y="162"/>
                    </a:lnTo>
                    <a:close/>
                    <a:moveTo>
                      <a:pt x="96" y="138"/>
                    </a:moveTo>
                    <a:lnTo>
                      <a:pt x="66" y="138"/>
                    </a:lnTo>
                    <a:lnTo>
                      <a:pt x="66" y="174"/>
                    </a:lnTo>
                    <a:lnTo>
                      <a:pt x="78" y="150"/>
                    </a:lnTo>
                    <a:lnTo>
                      <a:pt x="96" y="138"/>
                    </a:lnTo>
                    <a:close/>
                    <a:moveTo>
                      <a:pt x="1332" y="402"/>
                    </a:moveTo>
                    <a:lnTo>
                      <a:pt x="1332" y="390"/>
                    </a:lnTo>
                    <a:lnTo>
                      <a:pt x="1308" y="384"/>
                    </a:lnTo>
                    <a:lnTo>
                      <a:pt x="1308" y="354"/>
                    </a:lnTo>
                    <a:lnTo>
                      <a:pt x="1272" y="336"/>
                    </a:lnTo>
                    <a:lnTo>
                      <a:pt x="1278" y="330"/>
                    </a:lnTo>
                    <a:lnTo>
                      <a:pt x="1284" y="318"/>
                    </a:lnTo>
                    <a:lnTo>
                      <a:pt x="1284" y="312"/>
                    </a:lnTo>
                    <a:lnTo>
                      <a:pt x="1290" y="306"/>
                    </a:lnTo>
                    <a:lnTo>
                      <a:pt x="1284" y="306"/>
                    </a:lnTo>
                    <a:lnTo>
                      <a:pt x="1278" y="300"/>
                    </a:lnTo>
                    <a:lnTo>
                      <a:pt x="1278" y="288"/>
                    </a:lnTo>
                    <a:lnTo>
                      <a:pt x="1266" y="276"/>
                    </a:lnTo>
                    <a:lnTo>
                      <a:pt x="1266" y="246"/>
                    </a:lnTo>
                    <a:lnTo>
                      <a:pt x="1248" y="222"/>
                    </a:lnTo>
                    <a:lnTo>
                      <a:pt x="1272" y="222"/>
                    </a:lnTo>
                    <a:lnTo>
                      <a:pt x="1272" y="216"/>
                    </a:lnTo>
                    <a:lnTo>
                      <a:pt x="1278" y="210"/>
                    </a:lnTo>
                    <a:lnTo>
                      <a:pt x="1272" y="198"/>
                    </a:lnTo>
                    <a:lnTo>
                      <a:pt x="1272" y="186"/>
                    </a:lnTo>
                    <a:lnTo>
                      <a:pt x="1266" y="180"/>
                    </a:lnTo>
                    <a:lnTo>
                      <a:pt x="1266" y="174"/>
                    </a:lnTo>
                    <a:lnTo>
                      <a:pt x="1260" y="174"/>
                    </a:lnTo>
                    <a:lnTo>
                      <a:pt x="1248" y="180"/>
                    </a:lnTo>
                    <a:lnTo>
                      <a:pt x="1236" y="180"/>
                    </a:lnTo>
                    <a:lnTo>
                      <a:pt x="1224" y="174"/>
                    </a:lnTo>
                    <a:lnTo>
                      <a:pt x="1218" y="168"/>
                    </a:lnTo>
                    <a:lnTo>
                      <a:pt x="1212" y="156"/>
                    </a:lnTo>
                    <a:lnTo>
                      <a:pt x="1212" y="144"/>
                    </a:lnTo>
                    <a:lnTo>
                      <a:pt x="1200" y="108"/>
                    </a:lnTo>
                    <a:lnTo>
                      <a:pt x="1194" y="96"/>
                    </a:lnTo>
                    <a:lnTo>
                      <a:pt x="1194" y="84"/>
                    </a:lnTo>
                    <a:lnTo>
                      <a:pt x="1188" y="78"/>
                    </a:lnTo>
                    <a:lnTo>
                      <a:pt x="1164" y="78"/>
                    </a:lnTo>
                    <a:lnTo>
                      <a:pt x="1164" y="72"/>
                    </a:lnTo>
                    <a:lnTo>
                      <a:pt x="1158" y="60"/>
                    </a:lnTo>
                    <a:lnTo>
                      <a:pt x="1152" y="54"/>
                    </a:lnTo>
                    <a:lnTo>
                      <a:pt x="1140" y="48"/>
                    </a:lnTo>
                    <a:lnTo>
                      <a:pt x="1128" y="48"/>
                    </a:lnTo>
                    <a:lnTo>
                      <a:pt x="1116" y="54"/>
                    </a:lnTo>
                    <a:lnTo>
                      <a:pt x="1110" y="60"/>
                    </a:lnTo>
                    <a:lnTo>
                      <a:pt x="1074" y="54"/>
                    </a:lnTo>
                    <a:lnTo>
                      <a:pt x="1062" y="66"/>
                    </a:lnTo>
                    <a:lnTo>
                      <a:pt x="1026" y="90"/>
                    </a:lnTo>
                    <a:lnTo>
                      <a:pt x="1014" y="96"/>
                    </a:lnTo>
                    <a:lnTo>
                      <a:pt x="930" y="96"/>
                    </a:lnTo>
                    <a:lnTo>
                      <a:pt x="876" y="108"/>
                    </a:lnTo>
                    <a:lnTo>
                      <a:pt x="810" y="84"/>
                    </a:lnTo>
                    <a:lnTo>
                      <a:pt x="786" y="96"/>
                    </a:lnTo>
                    <a:lnTo>
                      <a:pt x="786" y="90"/>
                    </a:lnTo>
                    <a:lnTo>
                      <a:pt x="780" y="84"/>
                    </a:lnTo>
                    <a:lnTo>
                      <a:pt x="774" y="72"/>
                    </a:lnTo>
                    <a:lnTo>
                      <a:pt x="768" y="66"/>
                    </a:lnTo>
                    <a:lnTo>
                      <a:pt x="756" y="66"/>
                    </a:lnTo>
                    <a:lnTo>
                      <a:pt x="744" y="72"/>
                    </a:lnTo>
                    <a:lnTo>
                      <a:pt x="738" y="78"/>
                    </a:lnTo>
                    <a:lnTo>
                      <a:pt x="708" y="60"/>
                    </a:lnTo>
                    <a:lnTo>
                      <a:pt x="708" y="36"/>
                    </a:lnTo>
                    <a:lnTo>
                      <a:pt x="660" y="48"/>
                    </a:lnTo>
                    <a:lnTo>
                      <a:pt x="636" y="30"/>
                    </a:lnTo>
                    <a:lnTo>
                      <a:pt x="630" y="12"/>
                    </a:lnTo>
                    <a:lnTo>
                      <a:pt x="624" y="12"/>
                    </a:lnTo>
                    <a:lnTo>
                      <a:pt x="618" y="18"/>
                    </a:lnTo>
                    <a:lnTo>
                      <a:pt x="600" y="18"/>
                    </a:lnTo>
                    <a:lnTo>
                      <a:pt x="588" y="24"/>
                    </a:lnTo>
                    <a:lnTo>
                      <a:pt x="558" y="24"/>
                    </a:lnTo>
                    <a:lnTo>
                      <a:pt x="534" y="18"/>
                    </a:lnTo>
                    <a:lnTo>
                      <a:pt x="504" y="18"/>
                    </a:lnTo>
                    <a:lnTo>
                      <a:pt x="492" y="24"/>
                    </a:lnTo>
                    <a:lnTo>
                      <a:pt x="456" y="36"/>
                    </a:lnTo>
                    <a:lnTo>
                      <a:pt x="444" y="42"/>
                    </a:lnTo>
                    <a:lnTo>
                      <a:pt x="438" y="48"/>
                    </a:lnTo>
                    <a:lnTo>
                      <a:pt x="426" y="54"/>
                    </a:lnTo>
                    <a:lnTo>
                      <a:pt x="414" y="66"/>
                    </a:lnTo>
                    <a:lnTo>
                      <a:pt x="408" y="66"/>
                    </a:lnTo>
                    <a:lnTo>
                      <a:pt x="396" y="90"/>
                    </a:lnTo>
                    <a:lnTo>
                      <a:pt x="378" y="90"/>
                    </a:lnTo>
                    <a:lnTo>
                      <a:pt x="354" y="84"/>
                    </a:lnTo>
                    <a:lnTo>
                      <a:pt x="294" y="84"/>
                    </a:lnTo>
                    <a:lnTo>
                      <a:pt x="282" y="78"/>
                    </a:lnTo>
                    <a:lnTo>
                      <a:pt x="264" y="78"/>
                    </a:lnTo>
                    <a:lnTo>
                      <a:pt x="252" y="72"/>
                    </a:lnTo>
                    <a:lnTo>
                      <a:pt x="240" y="72"/>
                    </a:lnTo>
                    <a:lnTo>
                      <a:pt x="234" y="66"/>
                    </a:lnTo>
                    <a:lnTo>
                      <a:pt x="198" y="66"/>
                    </a:lnTo>
                    <a:lnTo>
                      <a:pt x="186" y="54"/>
                    </a:lnTo>
                    <a:lnTo>
                      <a:pt x="180" y="36"/>
                    </a:lnTo>
                    <a:lnTo>
                      <a:pt x="180" y="24"/>
                    </a:lnTo>
                    <a:lnTo>
                      <a:pt x="168" y="24"/>
                    </a:lnTo>
                    <a:lnTo>
                      <a:pt x="156" y="18"/>
                    </a:lnTo>
                    <a:lnTo>
                      <a:pt x="144" y="18"/>
                    </a:lnTo>
                    <a:lnTo>
                      <a:pt x="132" y="0"/>
                    </a:lnTo>
                    <a:lnTo>
                      <a:pt x="120" y="18"/>
                    </a:lnTo>
                    <a:lnTo>
                      <a:pt x="90" y="12"/>
                    </a:lnTo>
                    <a:lnTo>
                      <a:pt x="72" y="36"/>
                    </a:lnTo>
                    <a:lnTo>
                      <a:pt x="78" y="42"/>
                    </a:lnTo>
                    <a:lnTo>
                      <a:pt x="90" y="42"/>
                    </a:lnTo>
                    <a:lnTo>
                      <a:pt x="90" y="48"/>
                    </a:lnTo>
                    <a:lnTo>
                      <a:pt x="96" y="54"/>
                    </a:lnTo>
                    <a:lnTo>
                      <a:pt x="96" y="66"/>
                    </a:lnTo>
                    <a:lnTo>
                      <a:pt x="78" y="66"/>
                    </a:lnTo>
                    <a:lnTo>
                      <a:pt x="72" y="72"/>
                    </a:lnTo>
                    <a:lnTo>
                      <a:pt x="72" y="78"/>
                    </a:lnTo>
                    <a:lnTo>
                      <a:pt x="78" y="84"/>
                    </a:lnTo>
                    <a:lnTo>
                      <a:pt x="78" y="96"/>
                    </a:lnTo>
                    <a:lnTo>
                      <a:pt x="72" y="108"/>
                    </a:lnTo>
                    <a:lnTo>
                      <a:pt x="72" y="114"/>
                    </a:lnTo>
                    <a:lnTo>
                      <a:pt x="66" y="120"/>
                    </a:lnTo>
                    <a:lnTo>
                      <a:pt x="66" y="132"/>
                    </a:lnTo>
                    <a:lnTo>
                      <a:pt x="72" y="132"/>
                    </a:lnTo>
                    <a:lnTo>
                      <a:pt x="90" y="126"/>
                    </a:lnTo>
                    <a:lnTo>
                      <a:pt x="102" y="126"/>
                    </a:lnTo>
                    <a:lnTo>
                      <a:pt x="108" y="120"/>
                    </a:lnTo>
                    <a:lnTo>
                      <a:pt x="114" y="120"/>
                    </a:lnTo>
                    <a:lnTo>
                      <a:pt x="114" y="132"/>
                    </a:lnTo>
                    <a:lnTo>
                      <a:pt x="120" y="132"/>
                    </a:lnTo>
                    <a:lnTo>
                      <a:pt x="126" y="126"/>
                    </a:lnTo>
                    <a:lnTo>
                      <a:pt x="138" y="120"/>
                    </a:lnTo>
                    <a:lnTo>
                      <a:pt x="162" y="96"/>
                    </a:lnTo>
                    <a:lnTo>
                      <a:pt x="168" y="96"/>
                    </a:lnTo>
                    <a:lnTo>
                      <a:pt x="174" y="90"/>
                    </a:lnTo>
                    <a:lnTo>
                      <a:pt x="186" y="90"/>
                    </a:lnTo>
                    <a:lnTo>
                      <a:pt x="204" y="84"/>
                    </a:lnTo>
                    <a:lnTo>
                      <a:pt x="216" y="84"/>
                    </a:lnTo>
                    <a:lnTo>
                      <a:pt x="252" y="102"/>
                    </a:lnTo>
                    <a:lnTo>
                      <a:pt x="270" y="108"/>
                    </a:lnTo>
                    <a:lnTo>
                      <a:pt x="282" y="108"/>
                    </a:lnTo>
                    <a:lnTo>
                      <a:pt x="288" y="114"/>
                    </a:lnTo>
                    <a:lnTo>
                      <a:pt x="294" y="114"/>
                    </a:lnTo>
                    <a:lnTo>
                      <a:pt x="270" y="114"/>
                    </a:lnTo>
                    <a:lnTo>
                      <a:pt x="258" y="120"/>
                    </a:lnTo>
                    <a:lnTo>
                      <a:pt x="246" y="120"/>
                    </a:lnTo>
                    <a:lnTo>
                      <a:pt x="246" y="132"/>
                    </a:lnTo>
                    <a:lnTo>
                      <a:pt x="240" y="138"/>
                    </a:lnTo>
                    <a:lnTo>
                      <a:pt x="186" y="144"/>
                    </a:lnTo>
                    <a:lnTo>
                      <a:pt x="138" y="138"/>
                    </a:lnTo>
                    <a:lnTo>
                      <a:pt x="120" y="138"/>
                    </a:lnTo>
                    <a:lnTo>
                      <a:pt x="96" y="150"/>
                    </a:lnTo>
                    <a:lnTo>
                      <a:pt x="84" y="162"/>
                    </a:lnTo>
                    <a:lnTo>
                      <a:pt x="84" y="174"/>
                    </a:lnTo>
                    <a:lnTo>
                      <a:pt x="78" y="192"/>
                    </a:lnTo>
                    <a:lnTo>
                      <a:pt x="78" y="204"/>
                    </a:lnTo>
                    <a:lnTo>
                      <a:pt x="72" y="210"/>
                    </a:lnTo>
                    <a:lnTo>
                      <a:pt x="72" y="216"/>
                    </a:lnTo>
                    <a:lnTo>
                      <a:pt x="114" y="216"/>
                    </a:lnTo>
                    <a:lnTo>
                      <a:pt x="114" y="240"/>
                    </a:lnTo>
                    <a:lnTo>
                      <a:pt x="120" y="246"/>
                    </a:lnTo>
                    <a:lnTo>
                      <a:pt x="126" y="258"/>
                    </a:lnTo>
                    <a:lnTo>
                      <a:pt x="132" y="264"/>
                    </a:lnTo>
                    <a:lnTo>
                      <a:pt x="126" y="282"/>
                    </a:lnTo>
                    <a:lnTo>
                      <a:pt x="138" y="300"/>
                    </a:lnTo>
                    <a:lnTo>
                      <a:pt x="126" y="318"/>
                    </a:lnTo>
                    <a:lnTo>
                      <a:pt x="162" y="354"/>
                    </a:lnTo>
                    <a:lnTo>
                      <a:pt x="156" y="390"/>
                    </a:lnTo>
                    <a:lnTo>
                      <a:pt x="210" y="414"/>
                    </a:lnTo>
                    <a:lnTo>
                      <a:pt x="216" y="444"/>
                    </a:lnTo>
                    <a:lnTo>
                      <a:pt x="216" y="438"/>
                    </a:lnTo>
                    <a:lnTo>
                      <a:pt x="222" y="438"/>
                    </a:lnTo>
                    <a:lnTo>
                      <a:pt x="222" y="432"/>
                    </a:lnTo>
                    <a:lnTo>
                      <a:pt x="228" y="432"/>
                    </a:lnTo>
                    <a:lnTo>
                      <a:pt x="252" y="444"/>
                    </a:lnTo>
                    <a:lnTo>
                      <a:pt x="258" y="444"/>
                    </a:lnTo>
                    <a:lnTo>
                      <a:pt x="264" y="450"/>
                    </a:lnTo>
                    <a:lnTo>
                      <a:pt x="270" y="462"/>
                    </a:lnTo>
                    <a:lnTo>
                      <a:pt x="282" y="468"/>
                    </a:lnTo>
                    <a:lnTo>
                      <a:pt x="294" y="468"/>
                    </a:lnTo>
                    <a:lnTo>
                      <a:pt x="312" y="474"/>
                    </a:lnTo>
                    <a:lnTo>
                      <a:pt x="372" y="474"/>
                    </a:lnTo>
                    <a:lnTo>
                      <a:pt x="372" y="450"/>
                    </a:lnTo>
                    <a:lnTo>
                      <a:pt x="378" y="438"/>
                    </a:lnTo>
                    <a:lnTo>
                      <a:pt x="390" y="426"/>
                    </a:lnTo>
                    <a:lnTo>
                      <a:pt x="408" y="426"/>
                    </a:lnTo>
                    <a:lnTo>
                      <a:pt x="432" y="432"/>
                    </a:lnTo>
                    <a:lnTo>
                      <a:pt x="468" y="444"/>
                    </a:lnTo>
                    <a:lnTo>
                      <a:pt x="474" y="450"/>
                    </a:lnTo>
                    <a:lnTo>
                      <a:pt x="480" y="450"/>
                    </a:lnTo>
                    <a:lnTo>
                      <a:pt x="480" y="456"/>
                    </a:lnTo>
                    <a:lnTo>
                      <a:pt x="486" y="468"/>
                    </a:lnTo>
                    <a:lnTo>
                      <a:pt x="486" y="474"/>
                    </a:lnTo>
                    <a:lnTo>
                      <a:pt x="492" y="480"/>
                    </a:lnTo>
                    <a:lnTo>
                      <a:pt x="504" y="486"/>
                    </a:lnTo>
                    <a:lnTo>
                      <a:pt x="564" y="486"/>
                    </a:lnTo>
                    <a:lnTo>
                      <a:pt x="576" y="480"/>
                    </a:lnTo>
                    <a:lnTo>
                      <a:pt x="594" y="474"/>
                    </a:lnTo>
                    <a:lnTo>
                      <a:pt x="606" y="462"/>
                    </a:lnTo>
                    <a:lnTo>
                      <a:pt x="618" y="456"/>
                    </a:lnTo>
                    <a:lnTo>
                      <a:pt x="630" y="444"/>
                    </a:lnTo>
                    <a:lnTo>
                      <a:pt x="648" y="438"/>
                    </a:lnTo>
                    <a:lnTo>
                      <a:pt x="660" y="432"/>
                    </a:lnTo>
                    <a:lnTo>
                      <a:pt x="672" y="432"/>
                    </a:lnTo>
                    <a:lnTo>
                      <a:pt x="684" y="438"/>
                    </a:lnTo>
                    <a:lnTo>
                      <a:pt x="690" y="444"/>
                    </a:lnTo>
                    <a:lnTo>
                      <a:pt x="696" y="444"/>
                    </a:lnTo>
                    <a:lnTo>
                      <a:pt x="702" y="450"/>
                    </a:lnTo>
                    <a:lnTo>
                      <a:pt x="714" y="450"/>
                    </a:lnTo>
                    <a:lnTo>
                      <a:pt x="726" y="444"/>
                    </a:lnTo>
                    <a:lnTo>
                      <a:pt x="732" y="432"/>
                    </a:lnTo>
                    <a:lnTo>
                      <a:pt x="744" y="420"/>
                    </a:lnTo>
                    <a:lnTo>
                      <a:pt x="756" y="432"/>
                    </a:lnTo>
                    <a:lnTo>
                      <a:pt x="756" y="444"/>
                    </a:lnTo>
                    <a:lnTo>
                      <a:pt x="750" y="450"/>
                    </a:lnTo>
                    <a:lnTo>
                      <a:pt x="744" y="462"/>
                    </a:lnTo>
                    <a:lnTo>
                      <a:pt x="744" y="468"/>
                    </a:lnTo>
                    <a:lnTo>
                      <a:pt x="738" y="474"/>
                    </a:lnTo>
                    <a:lnTo>
                      <a:pt x="738" y="486"/>
                    </a:lnTo>
                    <a:lnTo>
                      <a:pt x="744" y="492"/>
                    </a:lnTo>
                    <a:lnTo>
                      <a:pt x="744" y="498"/>
                    </a:lnTo>
                    <a:lnTo>
                      <a:pt x="756" y="510"/>
                    </a:lnTo>
                    <a:lnTo>
                      <a:pt x="768" y="510"/>
                    </a:lnTo>
                    <a:lnTo>
                      <a:pt x="768" y="504"/>
                    </a:lnTo>
                    <a:lnTo>
                      <a:pt x="774" y="498"/>
                    </a:lnTo>
                    <a:lnTo>
                      <a:pt x="774" y="480"/>
                    </a:lnTo>
                    <a:lnTo>
                      <a:pt x="780" y="486"/>
                    </a:lnTo>
                    <a:lnTo>
                      <a:pt x="792" y="486"/>
                    </a:lnTo>
                    <a:lnTo>
                      <a:pt x="792" y="462"/>
                    </a:lnTo>
                    <a:lnTo>
                      <a:pt x="786" y="462"/>
                    </a:lnTo>
                    <a:lnTo>
                      <a:pt x="786" y="432"/>
                    </a:lnTo>
                    <a:lnTo>
                      <a:pt x="810" y="432"/>
                    </a:lnTo>
                    <a:lnTo>
                      <a:pt x="804" y="438"/>
                    </a:lnTo>
                    <a:lnTo>
                      <a:pt x="804" y="444"/>
                    </a:lnTo>
                    <a:lnTo>
                      <a:pt x="840" y="444"/>
                    </a:lnTo>
                    <a:lnTo>
                      <a:pt x="858" y="438"/>
                    </a:lnTo>
                    <a:lnTo>
                      <a:pt x="864" y="432"/>
                    </a:lnTo>
                    <a:lnTo>
                      <a:pt x="870" y="432"/>
                    </a:lnTo>
                    <a:lnTo>
                      <a:pt x="888" y="414"/>
                    </a:lnTo>
                    <a:lnTo>
                      <a:pt x="894" y="414"/>
                    </a:lnTo>
                    <a:lnTo>
                      <a:pt x="900" y="420"/>
                    </a:lnTo>
                    <a:lnTo>
                      <a:pt x="912" y="426"/>
                    </a:lnTo>
                    <a:lnTo>
                      <a:pt x="924" y="438"/>
                    </a:lnTo>
                    <a:lnTo>
                      <a:pt x="942" y="438"/>
                    </a:lnTo>
                    <a:lnTo>
                      <a:pt x="954" y="444"/>
                    </a:lnTo>
                    <a:lnTo>
                      <a:pt x="966" y="444"/>
                    </a:lnTo>
                    <a:lnTo>
                      <a:pt x="978" y="438"/>
                    </a:lnTo>
                    <a:lnTo>
                      <a:pt x="996" y="438"/>
                    </a:lnTo>
                    <a:lnTo>
                      <a:pt x="1002" y="432"/>
                    </a:lnTo>
                    <a:lnTo>
                      <a:pt x="1014" y="426"/>
                    </a:lnTo>
                    <a:lnTo>
                      <a:pt x="1026" y="414"/>
                    </a:lnTo>
                    <a:lnTo>
                      <a:pt x="1038" y="408"/>
                    </a:lnTo>
                    <a:lnTo>
                      <a:pt x="1086" y="408"/>
                    </a:lnTo>
                    <a:lnTo>
                      <a:pt x="1092" y="414"/>
                    </a:lnTo>
                    <a:lnTo>
                      <a:pt x="1110" y="414"/>
                    </a:lnTo>
                    <a:lnTo>
                      <a:pt x="1122" y="402"/>
                    </a:lnTo>
                    <a:lnTo>
                      <a:pt x="1146" y="402"/>
                    </a:lnTo>
                    <a:lnTo>
                      <a:pt x="1152" y="390"/>
                    </a:lnTo>
                    <a:lnTo>
                      <a:pt x="1152" y="384"/>
                    </a:lnTo>
                    <a:lnTo>
                      <a:pt x="1158" y="384"/>
                    </a:lnTo>
                    <a:lnTo>
                      <a:pt x="1158" y="408"/>
                    </a:lnTo>
                    <a:lnTo>
                      <a:pt x="1164" y="414"/>
                    </a:lnTo>
                    <a:lnTo>
                      <a:pt x="1170" y="414"/>
                    </a:lnTo>
                    <a:lnTo>
                      <a:pt x="1182" y="408"/>
                    </a:lnTo>
                    <a:lnTo>
                      <a:pt x="1188" y="402"/>
                    </a:lnTo>
                    <a:lnTo>
                      <a:pt x="1188" y="390"/>
                    </a:lnTo>
                    <a:lnTo>
                      <a:pt x="1230" y="390"/>
                    </a:lnTo>
                    <a:lnTo>
                      <a:pt x="1242" y="402"/>
                    </a:lnTo>
                    <a:lnTo>
                      <a:pt x="1254" y="402"/>
                    </a:lnTo>
                    <a:lnTo>
                      <a:pt x="1260" y="396"/>
                    </a:lnTo>
                    <a:lnTo>
                      <a:pt x="1260" y="390"/>
                    </a:lnTo>
                    <a:lnTo>
                      <a:pt x="1284" y="390"/>
                    </a:lnTo>
                    <a:lnTo>
                      <a:pt x="1290" y="396"/>
                    </a:lnTo>
                    <a:lnTo>
                      <a:pt x="1290" y="414"/>
                    </a:lnTo>
                    <a:lnTo>
                      <a:pt x="1332" y="402"/>
                    </a:lnTo>
                    <a:close/>
                    <a:moveTo>
                      <a:pt x="102" y="282"/>
                    </a:moveTo>
                    <a:lnTo>
                      <a:pt x="96" y="282"/>
                    </a:lnTo>
                    <a:lnTo>
                      <a:pt x="96" y="312"/>
                    </a:lnTo>
                    <a:lnTo>
                      <a:pt x="102" y="324"/>
                    </a:lnTo>
                    <a:lnTo>
                      <a:pt x="108" y="330"/>
                    </a:lnTo>
                    <a:lnTo>
                      <a:pt x="114" y="324"/>
                    </a:lnTo>
                    <a:lnTo>
                      <a:pt x="114" y="318"/>
                    </a:lnTo>
                    <a:lnTo>
                      <a:pt x="120" y="312"/>
                    </a:lnTo>
                    <a:lnTo>
                      <a:pt x="120" y="300"/>
                    </a:lnTo>
                    <a:lnTo>
                      <a:pt x="102" y="28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6" name="Tunisia"/>
              <p:cNvSpPr>
                <a:spLocks/>
              </p:cNvSpPr>
              <p:nvPr/>
            </p:nvSpPr>
            <p:spPr bwMode="gray">
              <a:xfrm>
                <a:off x="2793" y="1807"/>
                <a:ext cx="69" cy="144"/>
              </a:xfrm>
              <a:custGeom>
                <a:avLst/>
                <a:gdLst>
                  <a:gd name="T0" fmla="*/ 536870912 w 276"/>
                  <a:gd name="T1" fmla="*/ 542522185 h 570"/>
                  <a:gd name="T2" fmla="*/ 536870912 w 276"/>
                  <a:gd name="T3" fmla="*/ 542522185 h 570"/>
                  <a:gd name="T4" fmla="*/ 536870912 w 276"/>
                  <a:gd name="T5" fmla="*/ 542522185 h 570"/>
                  <a:gd name="T6" fmla="*/ 536870912 w 276"/>
                  <a:gd name="T7" fmla="*/ 542522185 h 570"/>
                  <a:gd name="T8" fmla="*/ 536870912 w 276"/>
                  <a:gd name="T9" fmla="*/ 542522185 h 570"/>
                  <a:gd name="T10" fmla="*/ 536870912 w 276"/>
                  <a:gd name="T11" fmla="*/ 542522185 h 570"/>
                  <a:gd name="T12" fmla="*/ 0 w 276"/>
                  <a:gd name="T13" fmla="*/ 542522185 h 570"/>
                  <a:gd name="T14" fmla="*/ 536870912 w 276"/>
                  <a:gd name="T15" fmla="*/ 542522185 h 570"/>
                  <a:gd name="T16" fmla="*/ 536870912 w 276"/>
                  <a:gd name="T17" fmla="*/ 542522185 h 570"/>
                  <a:gd name="T18" fmla="*/ 536870912 w 276"/>
                  <a:gd name="T19" fmla="*/ 542522185 h 570"/>
                  <a:gd name="T20" fmla="*/ 536870912 w 276"/>
                  <a:gd name="T21" fmla="*/ 542522185 h 570"/>
                  <a:gd name="T22" fmla="*/ 536870912 w 276"/>
                  <a:gd name="T23" fmla="*/ 542522185 h 570"/>
                  <a:gd name="T24" fmla="*/ 536870912 w 276"/>
                  <a:gd name="T25" fmla="*/ 542522185 h 570"/>
                  <a:gd name="T26" fmla="*/ 536870912 w 276"/>
                  <a:gd name="T27" fmla="*/ 542522185 h 570"/>
                  <a:gd name="T28" fmla="*/ 536870912 w 276"/>
                  <a:gd name="T29" fmla="*/ 542522185 h 570"/>
                  <a:gd name="T30" fmla="*/ 536870912 w 276"/>
                  <a:gd name="T31" fmla="*/ 542522185 h 570"/>
                  <a:gd name="T32" fmla="*/ 536870912 w 276"/>
                  <a:gd name="T33" fmla="*/ 542522185 h 570"/>
                  <a:gd name="T34" fmla="*/ 536870912 w 276"/>
                  <a:gd name="T35" fmla="*/ 542522185 h 570"/>
                  <a:gd name="T36" fmla="*/ 536870912 w 276"/>
                  <a:gd name="T37" fmla="*/ 542522185 h 570"/>
                  <a:gd name="T38" fmla="*/ 536870912 w 276"/>
                  <a:gd name="T39" fmla="*/ 542522185 h 570"/>
                  <a:gd name="T40" fmla="*/ 536870912 w 276"/>
                  <a:gd name="T41" fmla="*/ 542522185 h 570"/>
                  <a:gd name="T42" fmla="*/ 536870912 w 276"/>
                  <a:gd name="T43" fmla="*/ 542522185 h 570"/>
                  <a:gd name="T44" fmla="*/ 536870912 w 276"/>
                  <a:gd name="T45" fmla="*/ 542522185 h 570"/>
                  <a:gd name="T46" fmla="*/ 536870912 w 276"/>
                  <a:gd name="T47" fmla="*/ 542522185 h 570"/>
                  <a:gd name="T48" fmla="*/ 536870912 w 276"/>
                  <a:gd name="T49" fmla="*/ 542522185 h 570"/>
                  <a:gd name="T50" fmla="*/ 536870912 w 276"/>
                  <a:gd name="T51" fmla="*/ 542522185 h 570"/>
                  <a:gd name="T52" fmla="*/ 536870912 w 276"/>
                  <a:gd name="T53" fmla="*/ 542522185 h 570"/>
                  <a:gd name="T54" fmla="*/ 536870912 w 276"/>
                  <a:gd name="T55" fmla="*/ 542522185 h 570"/>
                  <a:gd name="T56" fmla="*/ 536870912 w 276"/>
                  <a:gd name="T57" fmla="*/ 542522185 h 570"/>
                  <a:gd name="T58" fmla="*/ 536870912 w 276"/>
                  <a:gd name="T59" fmla="*/ 542522185 h 570"/>
                  <a:gd name="T60" fmla="*/ 536870912 w 276"/>
                  <a:gd name="T61" fmla="*/ 542522185 h 570"/>
                  <a:gd name="T62" fmla="*/ 536870912 w 276"/>
                  <a:gd name="T63" fmla="*/ 542522185 h 570"/>
                  <a:gd name="T64" fmla="*/ 536870912 w 276"/>
                  <a:gd name="T65" fmla="*/ 542522185 h 570"/>
                  <a:gd name="T66" fmla="*/ 536870912 w 276"/>
                  <a:gd name="T67" fmla="*/ 542522185 h 570"/>
                  <a:gd name="T68" fmla="*/ 536870912 w 276"/>
                  <a:gd name="T69" fmla="*/ 542522185 h 570"/>
                  <a:gd name="T70" fmla="*/ 536870912 w 276"/>
                  <a:gd name="T71" fmla="*/ 542522185 h 570"/>
                  <a:gd name="T72" fmla="*/ 536870912 w 276"/>
                  <a:gd name="T73" fmla="*/ 542522185 h 570"/>
                  <a:gd name="T74" fmla="*/ 536870912 w 276"/>
                  <a:gd name="T75" fmla="*/ 542522185 h 570"/>
                  <a:gd name="T76" fmla="*/ 536870912 w 276"/>
                  <a:gd name="T77" fmla="*/ 542522185 h 570"/>
                  <a:gd name="T78" fmla="*/ 536870912 w 276"/>
                  <a:gd name="T79" fmla="*/ 542522185 h 570"/>
                  <a:gd name="T80" fmla="*/ 536870912 w 276"/>
                  <a:gd name="T81" fmla="*/ 542522185 h 570"/>
                  <a:gd name="T82" fmla="*/ 536870912 w 276"/>
                  <a:gd name="T83" fmla="*/ 542522185 h 570"/>
                  <a:gd name="T84" fmla="*/ 536870912 w 276"/>
                  <a:gd name="T85" fmla="*/ 542522185 h 570"/>
                  <a:gd name="T86" fmla="*/ 536870912 w 276"/>
                  <a:gd name="T87" fmla="*/ 542522185 h 570"/>
                  <a:gd name="T88" fmla="*/ 536870912 w 276"/>
                  <a:gd name="T89" fmla="*/ 0 h 570"/>
                  <a:gd name="T90" fmla="*/ 536870912 w 276"/>
                  <a:gd name="T91" fmla="*/ 542522185 h 570"/>
                  <a:gd name="T92" fmla="*/ 536870912 w 276"/>
                  <a:gd name="T93" fmla="*/ 542522185 h 570"/>
                  <a:gd name="T94" fmla="*/ 536870912 w 276"/>
                  <a:gd name="T95" fmla="*/ 542522185 h 57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76"/>
                  <a:gd name="T145" fmla="*/ 0 h 570"/>
                  <a:gd name="T146" fmla="*/ 276 w 276"/>
                  <a:gd name="T147" fmla="*/ 570 h 57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76" h="570">
                    <a:moveTo>
                      <a:pt x="42" y="60"/>
                    </a:moveTo>
                    <a:lnTo>
                      <a:pt x="60" y="66"/>
                    </a:lnTo>
                    <a:lnTo>
                      <a:pt x="60" y="78"/>
                    </a:lnTo>
                    <a:lnTo>
                      <a:pt x="54" y="90"/>
                    </a:lnTo>
                    <a:lnTo>
                      <a:pt x="54" y="126"/>
                    </a:lnTo>
                    <a:lnTo>
                      <a:pt x="60" y="138"/>
                    </a:lnTo>
                    <a:lnTo>
                      <a:pt x="60" y="180"/>
                    </a:lnTo>
                    <a:lnTo>
                      <a:pt x="54" y="192"/>
                    </a:lnTo>
                    <a:lnTo>
                      <a:pt x="54" y="204"/>
                    </a:lnTo>
                    <a:lnTo>
                      <a:pt x="48" y="210"/>
                    </a:lnTo>
                    <a:lnTo>
                      <a:pt x="48" y="216"/>
                    </a:lnTo>
                    <a:lnTo>
                      <a:pt x="24" y="234"/>
                    </a:lnTo>
                    <a:lnTo>
                      <a:pt x="0" y="258"/>
                    </a:lnTo>
                    <a:lnTo>
                      <a:pt x="0" y="300"/>
                    </a:lnTo>
                    <a:lnTo>
                      <a:pt x="12" y="300"/>
                    </a:lnTo>
                    <a:lnTo>
                      <a:pt x="12" y="330"/>
                    </a:lnTo>
                    <a:lnTo>
                      <a:pt x="24" y="330"/>
                    </a:lnTo>
                    <a:lnTo>
                      <a:pt x="42" y="336"/>
                    </a:lnTo>
                    <a:lnTo>
                      <a:pt x="54" y="348"/>
                    </a:lnTo>
                    <a:lnTo>
                      <a:pt x="54" y="390"/>
                    </a:lnTo>
                    <a:lnTo>
                      <a:pt x="60" y="390"/>
                    </a:lnTo>
                    <a:lnTo>
                      <a:pt x="66" y="396"/>
                    </a:lnTo>
                    <a:lnTo>
                      <a:pt x="90" y="408"/>
                    </a:lnTo>
                    <a:lnTo>
                      <a:pt x="96" y="420"/>
                    </a:lnTo>
                    <a:lnTo>
                      <a:pt x="102" y="426"/>
                    </a:lnTo>
                    <a:lnTo>
                      <a:pt x="108" y="450"/>
                    </a:lnTo>
                    <a:lnTo>
                      <a:pt x="114" y="492"/>
                    </a:lnTo>
                    <a:lnTo>
                      <a:pt x="126" y="540"/>
                    </a:lnTo>
                    <a:lnTo>
                      <a:pt x="138" y="570"/>
                    </a:lnTo>
                    <a:lnTo>
                      <a:pt x="144" y="564"/>
                    </a:lnTo>
                    <a:lnTo>
                      <a:pt x="156" y="564"/>
                    </a:lnTo>
                    <a:lnTo>
                      <a:pt x="186" y="534"/>
                    </a:lnTo>
                    <a:lnTo>
                      <a:pt x="186" y="510"/>
                    </a:lnTo>
                    <a:lnTo>
                      <a:pt x="174" y="486"/>
                    </a:lnTo>
                    <a:lnTo>
                      <a:pt x="174" y="468"/>
                    </a:lnTo>
                    <a:lnTo>
                      <a:pt x="192" y="450"/>
                    </a:lnTo>
                    <a:lnTo>
                      <a:pt x="198" y="450"/>
                    </a:lnTo>
                    <a:lnTo>
                      <a:pt x="204" y="438"/>
                    </a:lnTo>
                    <a:lnTo>
                      <a:pt x="210" y="432"/>
                    </a:lnTo>
                    <a:lnTo>
                      <a:pt x="216" y="420"/>
                    </a:lnTo>
                    <a:lnTo>
                      <a:pt x="222" y="414"/>
                    </a:lnTo>
                    <a:lnTo>
                      <a:pt x="234" y="408"/>
                    </a:lnTo>
                    <a:lnTo>
                      <a:pt x="246" y="408"/>
                    </a:lnTo>
                    <a:lnTo>
                      <a:pt x="270" y="396"/>
                    </a:lnTo>
                    <a:lnTo>
                      <a:pt x="276" y="390"/>
                    </a:lnTo>
                    <a:lnTo>
                      <a:pt x="276" y="384"/>
                    </a:lnTo>
                    <a:lnTo>
                      <a:pt x="264" y="372"/>
                    </a:lnTo>
                    <a:lnTo>
                      <a:pt x="258" y="372"/>
                    </a:lnTo>
                    <a:lnTo>
                      <a:pt x="264" y="330"/>
                    </a:lnTo>
                    <a:lnTo>
                      <a:pt x="252" y="330"/>
                    </a:lnTo>
                    <a:lnTo>
                      <a:pt x="240" y="300"/>
                    </a:lnTo>
                    <a:lnTo>
                      <a:pt x="228" y="294"/>
                    </a:lnTo>
                    <a:lnTo>
                      <a:pt x="222" y="306"/>
                    </a:lnTo>
                    <a:lnTo>
                      <a:pt x="216" y="294"/>
                    </a:lnTo>
                    <a:lnTo>
                      <a:pt x="198" y="294"/>
                    </a:lnTo>
                    <a:lnTo>
                      <a:pt x="186" y="288"/>
                    </a:lnTo>
                    <a:lnTo>
                      <a:pt x="180" y="282"/>
                    </a:lnTo>
                    <a:lnTo>
                      <a:pt x="168" y="276"/>
                    </a:lnTo>
                    <a:lnTo>
                      <a:pt x="168" y="246"/>
                    </a:lnTo>
                    <a:lnTo>
                      <a:pt x="174" y="240"/>
                    </a:lnTo>
                    <a:lnTo>
                      <a:pt x="180" y="240"/>
                    </a:lnTo>
                    <a:lnTo>
                      <a:pt x="234" y="186"/>
                    </a:lnTo>
                    <a:lnTo>
                      <a:pt x="240" y="174"/>
                    </a:lnTo>
                    <a:lnTo>
                      <a:pt x="240" y="156"/>
                    </a:lnTo>
                    <a:lnTo>
                      <a:pt x="234" y="144"/>
                    </a:lnTo>
                    <a:lnTo>
                      <a:pt x="216" y="126"/>
                    </a:lnTo>
                    <a:lnTo>
                      <a:pt x="204" y="120"/>
                    </a:lnTo>
                    <a:lnTo>
                      <a:pt x="198" y="120"/>
                    </a:lnTo>
                    <a:lnTo>
                      <a:pt x="198" y="102"/>
                    </a:lnTo>
                    <a:lnTo>
                      <a:pt x="204" y="90"/>
                    </a:lnTo>
                    <a:lnTo>
                      <a:pt x="204" y="78"/>
                    </a:lnTo>
                    <a:lnTo>
                      <a:pt x="210" y="72"/>
                    </a:lnTo>
                    <a:lnTo>
                      <a:pt x="222" y="66"/>
                    </a:lnTo>
                    <a:lnTo>
                      <a:pt x="228" y="60"/>
                    </a:lnTo>
                    <a:lnTo>
                      <a:pt x="234" y="48"/>
                    </a:lnTo>
                    <a:lnTo>
                      <a:pt x="234" y="36"/>
                    </a:lnTo>
                    <a:lnTo>
                      <a:pt x="240" y="30"/>
                    </a:lnTo>
                    <a:lnTo>
                      <a:pt x="240" y="18"/>
                    </a:lnTo>
                    <a:lnTo>
                      <a:pt x="228" y="18"/>
                    </a:lnTo>
                    <a:lnTo>
                      <a:pt x="222" y="30"/>
                    </a:lnTo>
                    <a:lnTo>
                      <a:pt x="210" y="36"/>
                    </a:lnTo>
                    <a:lnTo>
                      <a:pt x="204" y="48"/>
                    </a:lnTo>
                    <a:lnTo>
                      <a:pt x="192" y="60"/>
                    </a:lnTo>
                    <a:lnTo>
                      <a:pt x="186" y="60"/>
                    </a:lnTo>
                    <a:lnTo>
                      <a:pt x="174" y="54"/>
                    </a:lnTo>
                    <a:lnTo>
                      <a:pt x="162" y="42"/>
                    </a:lnTo>
                    <a:lnTo>
                      <a:pt x="174" y="30"/>
                    </a:lnTo>
                    <a:lnTo>
                      <a:pt x="174" y="24"/>
                    </a:lnTo>
                    <a:lnTo>
                      <a:pt x="180" y="12"/>
                    </a:lnTo>
                    <a:lnTo>
                      <a:pt x="168" y="0"/>
                    </a:lnTo>
                    <a:lnTo>
                      <a:pt x="138" y="0"/>
                    </a:lnTo>
                    <a:lnTo>
                      <a:pt x="126" y="6"/>
                    </a:lnTo>
                    <a:lnTo>
                      <a:pt x="108" y="12"/>
                    </a:lnTo>
                    <a:lnTo>
                      <a:pt x="96" y="18"/>
                    </a:lnTo>
                    <a:lnTo>
                      <a:pt x="84" y="30"/>
                    </a:lnTo>
                    <a:lnTo>
                      <a:pt x="84" y="42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7" name="Togo"/>
              <p:cNvSpPr>
                <a:spLocks/>
              </p:cNvSpPr>
              <p:nvPr/>
            </p:nvSpPr>
            <p:spPr bwMode="gray">
              <a:xfrm>
                <a:off x="2652" y="2343"/>
                <a:ext cx="36" cy="102"/>
              </a:xfrm>
              <a:custGeom>
                <a:avLst/>
                <a:gdLst>
                  <a:gd name="T0" fmla="*/ 560213125 w 138"/>
                  <a:gd name="T1" fmla="*/ 544883910 h 402"/>
                  <a:gd name="T2" fmla="*/ 560213125 w 138"/>
                  <a:gd name="T3" fmla="*/ 544883910 h 402"/>
                  <a:gd name="T4" fmla="*/ 560213125 w 138"/>
                  <a:gd name="T5" fmla="*/ 544883910 h 402"/>
                  <a:gd name="T6" fmla="*/ 560213125 w 138"/>
                  <a:gd name="T7" fmla="*/ 544883910 h 402"/>
                  <a:gd name="T8" fmla="*/ 560213125 w 138"/>
                  <a:gd name="T9" fmla="*/ 544883910 h 402"/>
                  <a:gd name="T10" fmla="*/ 560213125 w 138"/>
                  <a:gd name="T11" fmla="*/ 544883910 h 402"/>
                  <a:gd name="T12" fmla="*/ 560213125 w 138"/>
                  <a:gd name="T13" fmla="*/ 544883910 h 402"/>
                  <a:gd name="T14" fmla="*/ 560213125 w 138"/>
                  <a:gd name="T15" fmla="*/ 544883910 h 402"/>
                  <a:gd name="T16" fmla="*/ 560213125 w 138"/>
                  <a:gd name="T17" fmla="*/ 544883910 h 402"/>
                  <a:gd name="T18" fmla="*/ 560213125 w 138"/>
                  <a:gd name="T19" fmla="*/ 544883910 h 402"/>
                  <a:gd name="T20" fmla="*/ 560213125 w 138"/>
                  <a:gd name="T21" fmla="*/ 544883910 h 402"/>
                  <a:gd name="T22" fmla="*/ 560213125 w 138"/>
                  <a:gd name="T23" fmla="*/ 544883910 h 402"/>
                  <a:gd name="T24" fmla="*/ 560213125 w 138"/>
                  <a:gd name="T25" fmla="*/ 544883910 h 402"/>
                  <a:gd name="T26" fmla="*/ 560213125 w 138"/>
                  <a:gd name="T27" fmla="*/ 544883910 h 402"/>
                  <a:gd name="T28" fmla="*/ 560213125 w 138"/>
                  <a:gd name="T29" fmla="*/ 544883910 h 402"/>
                  <a:gd name="T30" fmla="*/ 560213125 w 138"/>
                  <a:gd name="T31" fmla="*/ 544883910 h 402"/>
                  <a:gd name="T32" fmla="*/ 560213125 w 138"/>
                  <a:gd name="T33" fmla="*/ 0 h 402"/>
                  <a:gd name="T34" fmla="*/ 560213125 w 138"/>
                  <a:gd name="T35" fmla="*/ 0 h 402"/>
                  <a:gd name="T36" fmla="*/ 560213125 w 138"/>
                  <a:gd name="T37" fmla="*/ 544883910 h 402"/>
                  <a:gd name="T38" fmla="*/ 0 w 138"/>
                  <a:gd name="T39" fmla="*/ 544883910 h 402"/>
                  <a:gd name="T40" fmla="*/ 560213125 w 138"/>
                  <a:gd name="T41" fmla="*/ 544883910 h 402"/>
                  <a:gd name="T42" fmla="*/ 560213125 w 138"/>
                  <a:gd name="T43" fmla="*/ 544883910 h 402"/>
                  <a:gd name="T44" fmla="*/ 560213125 w 138"/>
                  <a:gd name="T45" fmla="*/ 544883910 h 402"/>
                  <a:gd name="T46" fmla="*/ 560213125 w 138"/>
                  <a:gd name="T47" fmla="*/ 544883910 h 402"/>
                  <a:gd name="T48" fmla="*/ 560213125 w 138"/>
                  <a:gd name="T49" fmla="*/ 544883910 h 402"/>
                  <a:gd name="T50" fmla="*/ 560213125 w 138"/>
                  <a:gd name="T51" fmla="*/ 544883910 h 402"/>
                  <a:gd name="T52" fmla="*/ 560213125 w 138"/>
                  <a:gd name="T53" fmla="*/ 544883910 h 402"/>
                  <a:gd name="T54" fmla="*/ 560213125 w 138"/>
                  <a:gd name="T55" fmla="*/ 544883910 h 402"/>
                  <a:gd name="T56" fmla="*/ 560213125 w 138"/>
                  <a:gd name="T57" fmla="*/ 544883910 h 402"/>
                  <a:gd name="T58" fmla="*/ 560213125 w 138"/>
                  <a:gd name="T59" fmla="*/ 544883910 h 402"/>
                  <a:gd name="T60" fmla="*/ 560213125 w 138"/>
                  <a:gd name="T61" fmla="*/ 544883910 h 402"/>
                  <a:gd name="T62" fmla="*/ 560213125 w 138"/>
                  <a:gd name="T63" fmla="*/ 544883910 h 402"/>
                  <a:gd name="T64" fmla="*/ 560213125 w 138"/>
                  <a:gd name="T65" fmla="*/ 544883910 h 402"/>
                  <a:gd name="T66" fmla="*/ 560213125 w 138"/>
                  <a:gd name="T67" fmla="*/ 544883910 h 402"/>
                  <a:gd name="T68" fmla="*/ 560213125 w 138"/>
                  <a:gd name="T69" fmla="*/ 544883910 h 402"/>
                  <a:gd name="T70" fmla="*/ 560213125 w 138"/>
                  <a:gd name="T71" fmla="*/ 544883910 h 402"/>
                  <a:gd name="T72" fmla="*/ 560213125 w 138"/>
                  <a:gd name="T73" fmla="*/ 544883910 h 402"/>
                  <a:gd name="T74" fmla="*/ 560213125 w 138"/>
                  <a:gd name="T75" fmla="*/ 544883910 h 402"/>
                  <a:gd name="T76" fmla="*/ 560213125 w 138"/>
                  <a:gd name="T77" fmla="*/ 544883910 h 402"/>
                  <a:gd name="T78" fmla="*/ 560213125 w 138"/>
                  <a:gd name="T79" fmla="*/ 544883910 h 402"/>
                  <a:gd name="T80" fmla="*/ 560213125 w 138"/>
                  <a:gd name="T81" fmla="*/ 544883910 h 402"/>
                  <a:gd name="T82" fmla="*/ 560213125 w 138"/>
                  <a:gd name="T83" fmla="*/ 544883910 h 402"/>
                  <a:gd name="T84" fmla="*/ 560213125 w 138"/>
                  <a:gd name="T85" fmla="*/ 544883910 h 402"/>
                  <a:gd name="T86" fmla="*/ 560213125 w 138"/>
                  <a:gd name="T87" fmla="*/ 544883910 h 402"/>
                  <a:gd name="T88" fmla="*/ 560213125 w 138"/>
                  <a:gd name="T89" fmla="*/ 544883910 h 402"/>
                  <a:gd name="T90" fmla="*/ 560213125 w 138"/>
                  <a:gd name="T91" fmla="*/ 544883910 h 402"/>
                  <a:gd name="T92" fmla="*/ 560213125 w 138"/>
                  <a:gd name="T93" fmla="*/ 544883910 h 402"/>
                  <a:gd name="T94" fmla="*/ 560213125 w 138"/>
                  <a:gd name="T95" fmla="*/ 544883910 h 402"/>
                  <a:gd name="T96" fmla="*/ 560213125 w 138"/>
                  <a:gd name="T97" fmla="*/ 544883910 h 402"/>
                  <a:gd name="T98" fmla="*/ 560213125 w 138"/>
                  <a:gd name="T99" fmla="*/ 544883910 h 402"/>
                  <a:gd name="T100" fmla="*/ 560213125 w 138"/>
                  <a:gd name="T101" fmla="*/ 544883910 h 402"/>
                  <a:gd name="T102" fmla="*/ 560213125 w 138"/>
                  <a:gd name="T103" fmla="*/ 544883910 h 40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38"/>
                  <a:gd name="T157" fmla="*/ 0 h 402"/>
                  <a:gd name="T158" fmla="*/ 138 w 138"/>
                  <a:gd name="T159" fmla="*/ 402 h 40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38" h="402">
                    <a:moveTo>
                      <a:pt x="126" y="354"/>
                    </a:moveTo>
                    <a:lnTo>
                      <a:pt x="120" y="288"/>
                    </a:lnTo>
                    <a:lnTo>
                      <a:pt x="132" y="282"/>
                    </a:lnTo>
                    <a:lnTo>
                      <a:pt x="120" y="270"/>
                    </a:lnTo>
                    <a:lnTo>
                      <a:pt x="120" y="210"/>
                    </a:lnTo>
                    <a:lnTo>
                      <a:pt x="132" y="198"/>
                    </a:lnTo>
                    <a:lnTo>
                      <a:pt x="126" y="186"/>
                    </a:lnTo>
                    <a:lnTo>
                      <a:pt x="126" y="156"/>
                    </a:lnTo>
                    <a:lnTo>
                      <a:pt x="120" y="144"/>
                    </a:lnTo>
                    <a:lnTo>
                      <a:pt x="108" y="132"/>
                    </a:lnTo>
                    <a:lnTo>
                      <a:pt x="108" y="90"/>
                    </a:lnTo>
                    <a:lnTo>
                      <a:pt x="78" y="60"/>
                    </a:lnTo>
                    <a:lnTo>
                      <a:pt x="66" y="54"/>
                    </a:lnTo>
                    <a:lnTo>
                      <a:pt x="66" y="24"/>
                    </a:lnTo>
                    <a:lnTo>
                      <a:pt x="72" y="6"/>
                    </a:lnTo>
                    <a:lnTo>
                      <a:pt x="54" y="6"/>
                    </a:lnTo>
                    <a:lnTo>
                      <a:pt x="30" y="0"/>
                    </a:lnTo>
                    <a:lnTo>
                      <a:pt x="12" y="0"/>
                    </a:lnTo>
                    <a:lnTo>
                      <a:pt x="12" y="18"/>
                    </a:lnTo>
                    <a:lnTo>
                      <a:pt x="0" y="30"/>
                    </a:lnTo>
                    <a:lnTo>
                      <a:pt x="36" y="54"/>
                    </a:lnTo>
                    <a:lnTo>
                      <a:pt x="24" y="132"/>
                    </a:lnTo>
                    <a:lnTo>
                      <a:pt x="36" y="120"/>
                    </a:lnTo>
                    <a:lnTo>
                      <a:pt x="42" y="120"/>
                    </a:lnTo>
                    <a:lnTo>
                      <a:pt x="48" y="126"/>
                    </a:lnTo>
                    <a:lnTo>
                      <a:pt x="48" y="150"/>
                    </a:lnTo>
                    <a:lnTo>
                      <a:pt x="42" y="162"/>
                    </a:lnTo>
                    <a:lnTo>
                      <a:pt x="54" y="174"/>
                    </a:lnTo>
                    <a:lnTo>
                      <a:pt x="54" y="180"/>
                    </a:lnTo>
                    <a:lnTo>
                      <a:pt x="48" y="180"/>
                    </a:lnTo>
                    <a:lnTo>
                      <a:pt x="36" y="192"/>
                    </a:lnTo>
                    <a:lnTo>
                      <a:pt x="42" y="198"/>
                    </a:lnTo>
                    <a:lnTo>
                      <a:pt x="54" y="204"/>
                    </a:lnTo>
                    <a:lnTo>
                      <a:pt x="60" y="210"/>
                    </a:lnTo>
                    <a:lnTo>
                      <a:pt x="60" y="222"/>
                    </a:lnTo>
                    <a:lnTo>
                      <a:pt x="54" y="228"/>
                    </a:lnTo>
                    <a:lnTo>
                      <a:pt x="54" y="270"/>
                    </a:lnTo>
                    <a:lnTo>
                      <a:pt x="48" y="276"/>
                    </a:lnTo>
                    <a:lnTo>
                      <a:pt x="48" y="294"/>
                    </a:lnTo>
                    <a:lnTo>
                      <a:pt x="54" y="294"/>
                    </a:lnTo>
                    <a:lnTo>
                      <a:pt x="60" y="300"/>
                    </a:lnTo>
                    <a:lnTo>
                      <a:pt x="60" y="312"/>
                    </a:lnTo>
                    <a:lnTo>
                      <a:pt x="54" y="324"/>
                    </a:lnTo>
                    <a:lnTo>
                      <a:pt x="54" y="336"/>
                    </a:lnTo>
                    <a:lnTo>
                      <a:pt x="66" y="378"/>
                    </a:lnTo>
                    <a:lnTo>
                      <a:pt x="96" y="402"/>
                    </a:lnTo>
                    <a:lnTo>
                      <a:pt x="108" y="396"/>
                    </a:lnTo>
                    <a:lnTo>
                      <a:pt x="120" y="384"/>
                    </a:lnTo>
                    <a:lnTo>
                      <a:pt x="138" y="384"/>
                    </a:lnTo>
                    <a:lnTo>
                      <a:pt x="138" y="372"/>
                    </a:lnTo>
                    <a:lnTo>
                      <a:pt x="126" y="360"/>
                    </a:lnTo>
                    <a:lnTo>
                      <a:pt x="126" y="35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8" name="Thailand"/>
              <p:cNvSpPr>
                <a:spLocks/>
              </p:cNvSpPr>
              <p:nvPr/>
            </p:nvSpPr>
            <p:spPr bwMode="gray">
              <a:xfrm>
                <a:off x="4390" y="2152"/>
                <a:ext cx="157" cy="301"/>
              </a:xfrm>
              <a:custGeom>
                <a:avLst/>
                <a:gdLst>
                  <a:gd name="T0" fmla="*/ 545558143 w 618"/>
                  <a:gd name="T1" fmla="*/ 544101496 h 1188"/>
                  <a:gd name="T2" fmla="*/ 545558143 w 618"/>
                  <a:gd name="T3" fmla="*/ 544101496 h 1188"/>
                  <a:gd name="T4" fmla="*/ 545558143 w 618"/>
                  <a:gd name="T5" fmla="*/ 544101496 h 1188"/>
                  <a:gd name="T6" fmla="*/ 545558143 w 618"/>
                  <a:gd name="T7" fmla="*/ 544101496 h 1188"/>
                  <a:gd name="T8" fmla="*/ 545558143 w 618"/>
                  <a:gd name="T9" fmla="*/ 544101496 h 1188"/>
                  <a:gd name="T10" fmla="*/ 545558143 w 618"/>
                  <a:gd name="T11" fmla="*/ 544101496 h 1188"/>
                  <a:gd name="T12" fmla="*/ 545558143 w 618"/>
                  <a:gd name="T13" fmla="*/ 544101496 h 1188"/>
                  <a:gd name="T14" fmla="*/ 545558143 w 618"/>
                  <a:gd name="T15" fmla="*/ 544101496 h 1188"/>
                  <a:gd name="T16" fmla="*/ 545558143 w 618"/>
                  <a:gd name="T17" fmla="*/ 544101496 h 1188"/>
                  <a:gd name="T18" fmla="*/ 545558143 w 618"/>
                  <a:gd name="T19" fmla="*/ 544101496 h 1188"/>
                  <a:gd name="T20" fmla="*/ 545558143 w 618"/>
                  <a:gd name="T21" fmla="*/ 544101496 h 1188"/>
                  <a:gd name="T22" fmla="*/ 545558143 w 618"/>
                  <a:gd name="T23" fmla="*/ 544101496 h 1188"/>
                  <a:gd name="T24" fmla="*/ 545558143 w 618"/>
                  <a:gd name="T25" fmla="*/ 0 h 1188"/>
                  <a:gd name="T26" fmla="*/ 545558143 w 618"/>
                  <a:gd name="T27" fmla="*/ 544101496 h 1188"/>
                  <a:gd name="T28" fmla="*/ 545558143 w 618"/>
                  <a:gd name="T29" fmla="*/ 544101496 h 1188"/>
                  <a:gd name="T30" fmla="*/ 545558143 w 618"/>
                  <a:gd name="T31" fmla="*/ 544101496 h 1188"/>
                  <a:gd name="T32" fmla="*/ 0 w 618"/>
                  <a:gd name="T33" fmla="*/ 544101496 h 1188"/>
                  <a:gd name="T34" fmla="*/ 545558143 w 618"/>
                  <a:gd name="T35" fmla="*/ 544101496 h 1188"/>
                  <a:gd name="T36" fmla="*/ 545558143 w 618"/>
                  <a:gd name="T37" fmla="*/ 544101496 h 1188"/>
                  <a:gd name="T38" fmla="*/ 545558143 w 618"/>
                  <a:gd name="T39" fmla="*/ 544101496 h 1188"/>
                  <a:gd name="T40" fmla="*/ 545558143 w 618"/>
                  <a:gd name="T41" fmla="*/ 544101496 h 1188"/>
                  <a:gd name="T42" fmla="*/ 545558143 w 618"/>
                  <a:gd name="T43" fmla="*/ 544101496 h 1188"/>
                  <a:gd name="T44" fmla="*/ 545558143 w 618"/>
                  <a:gd name="T45" fmla="*/ 544101496 h 1188"/>
                  <a:gd name="T46" fmla="*/ 545558143 w 618"/>
                  <a:gd name="T47" fmla="*/ 544101496 h 1188"/>
                  <a:gd name="T48" fmla="*/ 545558143 w 618"/>
                  <a:gd name="T49" fmla="*/ 544101496 h 1188"/>
                  <a:gd name="T50" fmla="*/ 545558143 w 618"/>
                  <a:gd name="T51" fmla="*/ 544101496 h 1188"/>
                  <a:gd name="T52" fmla="*/ 545558143 w 618"/>
                  <a:gd name="T53" fmla="*/ 544101496 h 1188"/>
                  <a:gd name="T54" fmla="*/ 545558143 w 618"/>
                  <a:gd name="T55" fmla="*/ 544101496 h 1188"/>
                  <a:gd name="T56" fmla="*/ 545558143 w 618"/>
                  <a:gd name="T57" fmla="*/ 544101496 h 1188"/>
                  <a:gd name="T58" fmla="*/ 545558143 w 618"/>
                  <a:gd name="T59" fmla="*/ 544101496 h 1188"/>
                  <a:gd name="T60" fmla="*/ 545558143 w 618"/>
                  <a:gd name="T61" fmla="*/ 544101496 h 1188"/>
                  <a:gd name="T62" fmla="*/ 545558143 w 618"/>
                  <a:gd name="T63" fmla="*/ 544101496 h 1188"/>
                  <a:gd name="T64" fmla="*/ 545558143 w 618"/>
                  <a:gd name="T65" fmla="*/ 544101496 h 1188"/>
                  <a:gd name="T66" fmla="*/ 545558143 w 618"/>
                  <a:gd name="T67" fmla="*/ 544101496 h 1188"/>
                  <a:gd name="T68" fmla="*/ 545558143 w 618"/>
                  <a:gd name="T69" fmla="*/ 544101496 h 1188"/>
                  <a:gd name="T70" fmla="*/ 545558143 w 618"/>
                  <a:gd name="T71" fmla="*/ 544101496 h 1188"/>
                  <a:gd name="T72" fmla="*/ 545558143 w 618"/>
                  <a:gd name="T73" fmla="*/ 544101496 h 1188"/>
                  <a:gd name="T74" fmla="*/ 545558143 w 618"/>
                  <a:gd name="T75" fmla="*/ 544101496 h 1188"/>
                  <a:gd name="T76" fmla="*/ 545558143 w 618"/>
                  <a:gd name="T77" fmla="*/ 544101496 h 1188"/>
                  <a:gd name="T78" fmla="*/ 545558143 w 618"/>
                  <a:gd name="T79" fmla="*/ 544101496 h 1188"/>
                  <a:gd name="T80" fmla="*/ 545558143 w 618"/>
                  <a:gd name="T81" fmla="*/ 544101496 h 1188"/>
                  <a:gd name="T82" fmla="*/ 545558143 w 618"/>
                  <a:gd name="T83" fmla="*/ 544101496 h 1188"/>
                  <a:gd name="T84" fmla="*/ 545558143 w 618"/>
                  <a:gd name="T85" fmla="*/ 544101496 h 1188"/>
                  <a:gd name="T86" fmla="*/ 545558143 w 618"/>
                  <a:gd name="T87" fmla="*/ 544101496 h 1188"/>
                  <a:gd name="T88" fmla="*/ 545558143 w 618"/>
                  <a:gd name="T89" fmla="*/ 544101496 h 1188"/>
                  <a:gd name="T90" fmla="*/ 545558143 w 618"/>
                  <a:gd name="T91" fmla="*/ 544101496 h 1188"/>
                  <a:gd name="T92" fmla="*/ 545558143 w 618"/>
                  <a:gd name="T93" fmla="*/ 544101496 h 1188"/>
                  <a:gd name="T94" fmla="*/ 545558143 w 618"/>
                  <a:gd name="T95" fmla="*/ 544101496 h 1188"/>
                  <a:gd name="T96" fmla="*/ 545558143 w 618"/>
                  <a:gd name="T97" fmla="*/ 544101496 h 1188"/>
                  <a:gd name="T98" fmla="*/ 545558143 w 618"/>
                  <a:gd name="T99" fmla="*/ 544101496 h 1188"/>
                  <a:gd name="T100" fmla="*/ 545558143 w 618"/>
                  <a:gd name="T101" fmla="*/ 544101496 h 1188"/>
                  <a:gd name="T102" fmla="*/ 545558143 w 618"/>
                  <a:gd name="T103" fmla="*/ 544101496 h 1188"/>
                  <a:gd name="T104" fmla="*/ 545558143 w 618"/>
                  <a:gd name="T105" fmla="*/ 544101496 h 1188"/>
                  <a:gd name="T106" fmla="*/ 545558143 w 618"/>
                  <a:gd name="T107" fmla="*/ 544101496 h 1188"/>
                  <a:gd name="T108" fmla="*/ 545558143 w 618"/>
                  <a:gd name="T109" fmla="*/ 544101496 h 1188"/>
                  <a:gd name="T110" fmla="*/ 545558143 w 618"/>
                  <a:gd name="T111" fmla="*/ 544101496 h 1188"/>
                  <a:gd name="T112" fmla="*/ 545558143 w 618"/>
                  <a:gd name="T113" fmla="*/ 544101496 h 1188"/>
                  <a:gd name="T114" fmla="*/ 545558143 w 618"/>
                  <a:gd name="T115" fmla="*/ 544101496 h 1188"/>
                  <a:gd name="T116" fmla="*/ 545558143 w 618"/>
                  <a:gd name="T117" fmla="*/ 544101496 h 118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18"/>
                  <a:gd name="T178" fmla="*/ 0 h 1188"/>
                  <a:gd name="T179" fmla="*/ 618 w 618"/>
                  <a:gd name="T180" fmla="*/ 1188 h 118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18" h="1188">
                    <a:moveTo>
                      <a:pt x="588" y="426"/>
                    </a:moveTo>
                    <a:lnTo>
                      <a:pt x="588" y="420"/>
                    </a:lnTo>
                    <a:lnTo>
                      <a:pt x="594" y="414"/>
                    </a:lnTo>
                    <a:lnTo>
                      <a:pt x="606" y="390"/>
                    </a:lnTo>
                    <a:lnTo>
                      <a:pt x="594" y="378"/>
                    </a:lnTo>
                    <a:lnTo>
                      <a:pt x="594" y="372"/>
                    </a:lnTo>
                    <a:lnTo>
                      <a:pt x="588" y="378"/>
                    </a:lnTo>
                    <a:lnTo>
                      <a:pt x="588" y="366"/>
                    </a:lnTo>
                    <a:lnTo>
                      <a:pt x="582" y="360"/>
                    </a:lnTo>
                    <a:lnTo>
                      <a:pt x="582" y="354"/>
                    </a:lnTo>
                    <a:lnTo>
                      <a:pt x="546" y="318"/>
                    </a:lnTo>
                    <a:lnTo>
                      <a:pt x="534" y="294"/>
                    </a:lnTo>
                    <a:lnTo>
                      <a:pt x="534" y="282"/>
                    </a:lnTo>
                    <a:lnTo>
                      <a:pt x="528" y="240"/>
                    </a:lnTo>
                    <a:lnTo>
                      <a:pt x="510" y="222"/>
                    </a:lnTo>
                    <a:lnTo>
                      <a:pt x="498" y="216"/>
                    </a:lnTo>
                    <a:lnTo>
                      <a:pt x="480" y="204"/>
                    </a:lnTo>
                    <a:lnTo>
                      <a:pt x="468" y="192"/>
                    </a:lnTo>
                    <a:lnTo>
                      <a:pt x="468" y="180"/>
                    </a:lnTo>
                    <a:lnTo>
                      <a:pt x="462" y="174"/>
                    </a:lnTo>
                    <a:lnTo>
                      <a:pt x="438" y="174"/>
                    </a:lnTo>
                    <a:lnTo>
                      <a:pt x="426" y="168"/>
                    </a:lnTo>
                    <a:lnTo>
                      <a:pt x="420" y="162"/>
                    </a:lnTo>
                    <a:lnTo>
                      <a:pt x="402" y="162"/>
                    </a:lnTo>
                    <a:lnTo>
                      <a:pt x="396" y="168"/>
                    </a:lnTo>
                    <a:lnTo>
                      <a:pt x="396" y="180"/>
                    </a:lnTo>
                    <a:lnTo>
                      <a:pt x="378" y="198"/>
                    </a:lnTo>
                    <a:lnTo>
                      <a:pt x="360" y="198"/>
                    </a:lnTo>
                    <a:lnTo>
                      <a:pt x="336" y="186"/>
                    </a:lnTo>
                    <a:lnTo>
                      <a:pt x="330" y="180"/>
                    </a:lnTo>
                    <a:lnTo>
                      <a:pt x="318" y="180"/>
                    </a:lnTo>
                    <a:lnTo>
                      <a:pt x="312" y="186"/>
                    </a:lnTo>
                    <a:lnTo>
                      <a:pt x="306" y="19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288" y="222"/>
                    </a:lnTo>
                    <a:lnTo>
                      <a:pt x="264" y="234"/>
                    </a:lnTo>
                    <a:lnTo>
                      <a:pt x="246" y="234"/>
                    </a:lnTo>
                    <a:lnTo>
                      <a:pt x="246" y="222"/>
                    </a:lnTo>
                    <a:lnTo>
                      <a:pt x="270" y="174"/>
                    </a:lnTo>
                    <a:lnTo>
                      <a:pt x="270" y="162"/>
                    </a:lnTo>
                    <a:lnTo>
                      <a:pt x="264" y="156"/>
                    </a:lnTo>
                    <a:lnTo>
                      <a:pt x="252" y="156"/>
                    </a:lnTo>
                    <a:lnTo>
                      <a:pt x="264" y="144"/>
                    </a:lnTo>
                    <a:lnTo>
                      <a:pt x="270" y="132"/>
                    </a:lnTo>
                    <a:lnTo>
                      <a:pt x="270" y="120"/>
                    </a:lnTo>
                    <a:lnTo>
                      <a:pt x="264" y="108"/>
                    </a:lnTo>
                    <a:lnTo>
                      <a:pt x="258" y="102"/>
                    </a:lnTo>
                    <a:lnTo>
                      <a:pt x="264" y="96"/>
                    </a:lnTo>
                    <a:lnTo>
                      <a:pt x="264" y="66"/>
                    </a:lnTo>
                    <a:lnTo>
                      <a:pt x="252" y="60"/>
                    </a:lnTo>
                    <a:lnTo>
                      <a:pt x="246" y="60"/>
                    </a:lnTo>
                    <a:lnTo>
                      <a:pt x="240" y="66"/>
                    </a:lnTo>
                    <a:lnTo>
                      <a:pt x="228" y="66"/>
                    </a:lnTo>
                    <a:lnTo>
                      <a:pt x="228" y="78"/>
                    </a:lnTo>
                    <a:lnTo>
                      <a:pt x="210" y="78"/>
                    </a:lnTo>
                    <a:lnTo>
                      <a:pt x="204" y="72"/>
                    </a:lnTo>
                    <a:lnTo>
                      <a:pt x="198" y="60"/>
                    </a:lnTo>
                    <a:lnTo>
                      <a:pt x="198" y="36"/>
                    </a:lnTo>
                    <a:lnTo>
                      <a:pt x="204" y="30"/>
                    </a:lnTo>
                    <a:lnTo>
                      <a:pt x="204" y="18"/>
                    </a:lnTo>
                    <a:lnTo>
                      <a:pt x="198" y="12"/>
                    </a:lnTo>
                    <a:lnTo>
                      <a:pt x="186" y="12"/>
                    </a:lnTo>
                    <a:lnTo>
                      <a:pt x="174" y="6"/>
                    </a:lnTo>
                    <a:lnTo>
                      <a:pt x="168" y="0"/>
                    </a:lnTo>
                    <a:lnTo>
                      <a:pt x="138" y="0"/>
                    </a:lnTo>
                    <a:lnTo>
                      <a:pt x="132" y="6"/>
                    </a:lnTo>
                    <a:lnTo>
                      <a:pt x="126" y="6"/>
                    </a:lnTo>
                    <a:lnTo>
                      <a:pt x="120" y="30"/>
                    </a:lnTo>
                    <a:lnTo>
                      <a:pt x="96" y="30"/>
                    </a:lnTo>
                    <a:lnTo>
                      <a:pt x="96" y="36"/>
                    </a:lnTo>
                    <a:lnTo>
                      <a:pt x="90" y="42"/>
                    </a:lnTo>
                    <a:lnTo>
                      <a:pt x="84" y="54"/>
                    </a:lnTo>
                    <a:lnTo>
                      <a:pt x="78" y="60"/>
                    </a:lnTo>
                    <a:lnTo>
                      <a:pt x="66" y="60"/>
                    </a:lnTo>
                    <a:lnTo>
                      <a:pt x="54" y="54"/>
                    </a:lnTo>
                    <a:lnTo>
                      <a:pt x="24" y="54"/>
                    </a:lnTo>
                    <a:lnTo>
                      <a:pt x="24" y="102"/>
                    </a:lnTo>
                    <a:lnTo>
                      <a:pt x="18" y="108"/>
                    </a:lnTo>
                    <a:lnTo>
                      <a:pt x="12" y="108"/>
                    </a:lnTo>
                    <a:lnTo>
                      <a:pt x="6" y="114"/>
                    </a:lnTo>
                    <a:lnTo>
                      <a:pt x="6" y="120"/>
                    </a:lnTo>
                    <a:lnTo>
                      <a:pt x="24" y="138"/>
                    </a:lnTo>
                    <a:lnTo>
                      <a:pt x="24" y="156"/>
                    </a:lnTo>
                    <a:lnTo>
                      <a:pt x="0" y="156"/>
                    </a:lnTo>
                    <a:lnTo>
                      <a:pt x="0" y="162"/>
                    </a:lnTo>
                    <a:lnTo>
                      <a:pt x="24" y="186"/>
                    </a:lnTo>
                    <a:lnTo>
                      <a:pt x="36" y="192"/>
                    </a:lnTo>
                    <a:lnTo>
                      <a:pt x="30" y="216"/>
                    </a:lnTo>
                    <a:lnTo>
                      <a:pt x="36" y="216"/>
                    </a:lnTo>
                    <a:lnTo>
                      <a:pt x="36" y="222"/>
                    </a:lnTo>
                    <a:lnTo>
                      <a:pt x="42" y="234"/>
                    </a:lnTo>
                    <a:lnTo>
                      <a:pt x="60" y="252"/>
                    </a:lnTo>
                    <a:lnTo>
                      <a:pt x="72" y="258"/>
                    </a:lnTo>
                    <a:lnTo>
                      <a:pt x="84" y="270"/>
                    </a:lnTo>
                    <a:lnTo>
                      <a:pt x="96" y="276"/>
                    </a:lnTo>
                    <a:lnTo>
                      <a:pt x="102" y="282"/>
                    </a:lnTo>
                    <a:lnTo>
                      <a:pt x="102" y="288"/>
                    </a:lnTo>
                    <a:lnTo>
                      <a:pt x="96" y="288"/>
                    </a:lnTo>
                    <a:lnTo>
                      <a:pt x="96" y="306"/>
                    </a:lnTo>
                    <a:lnTo>
                      <a:pt x="102" y="318"/>
                    </a:lnTo>
                    <a:lnTo>
                      <a:pt x="108" y="324"/>
                    </a:lnTo>
                    <a:lnTo>
                      <a:pt x="114" y="324"/>
                    </a:lnTo>
                    <a:lnTo>
                      <a:pt x="120" y="318"/>
                    </a:lnTo>
                    <a:lnTo>
                      <a:pt x="126" y="324"/>
                    </a:lnTo>
                    <a:lnTo>
                      <a:pt x="126" y="342"/>
                    </a:lnTo>
                    <a:lnTo>
                      <a:pt x="120" y="348"/>
                    </a:lnTo>
                    <a:lnTo>
                      <a:pt x="108" y="348"/>
                    </a:lnTo>
                    <a:lnTo>
                      <a:pt x="114" y="360"/>
                    </a:lnTo>
                    <a:lnTo>
                      <a:pt x="114" y="384"/>
                    </a:lnTo>
                    <a:lnTo>
                      <a:pt x="108" y="396"/>
                    </a:lnTo>
                    <a:lnTo>
                      <a:pt x="102" y="402"/>
                    </a:lnTo>
                    <a:lnTo>
                      <a:pt x="84" y="438"/>
                    </a:lnTo>
                    <a:lnTo>
                      <a:pt x="90" y="444"/>
                    </a:lnTo>
                    <a:lnTo>
                      <a:pt x="90" y="450"/>
                    </a:lnTo>
                    <a:lnTo>
                      <a:pt x="96" y="456"/>
                    </a:lnTo>
                    <a:lnTo>
                      <a:pt x="102" y="468"/>
                    </a:lnTo>
                    <a:lnTo>
                      <a:pt x="108" y="474"/>
                    </a:lnTo>
                    <a:lnTo>
                      <a:pt x="114" y="486"/>
                    </a:lnTo>
                    <a:lnTo>
                      <a:pt x="156" y="528"/>
                    </a:lnTo>
                    <a:lnTo>
                      <a:pt x="162" y="540"/>
                    </a:lnTo>
                    <a:lnTo>
                      <a:pt x="162" y="570"/>
                    </a:lnTo>
                    <a:lnTo>
                      <a:pt x="168" y="588"/>
                    </a:lnTo>
                    <a:lnTo>
                      <a:pt x="168" y="612"/>
                    </a:lnTo>
                    <a:lnTo>
                      <a:pt x="192" y="636"/>
                    </a:lnTo>
                    <a:lnTo>
                      <a:pt x="192" y="660"/>
                    </a:lnTo>
                    <a:lnTo>
                      <a:pt x="198" y="672"/>
                    </a:lnTo>
                    <a:lnTo>
                      <a:pt x="198" y="702"/>
                    </a:lnTo>
                    <a:lnTo>
                      <a:pt x="192" y="714"/>
                    </a:lnTo>
                    <a:lnTo>
                      <a:pt x="192" y="732"/>
                    </a:lnTo>
                    <a:lnTo>
                      <a:pt x="174" y="768"/>
                    </a:lnTo>
                    <a:lnTo>
                      <a:pt x="156" y="786"/>
                    </a:lnTo>
                    <a:lnTo>
                      <a:pt x="156" y="798"/>
                    </a:lnTo>
                    <a:lnTo>
                      <a:pt x="162" y="804"/>
                    </a:lnTo>
                    <a:lnTo>
                      <a:pt x="162" y="816"/>
                    </a:lnTo>
                    <a:lnTo>
                      <a:pt x="156" y="828"/>
                    </a:lnTo>
                    <a:lnTo>
                      <a:pt x="150" y="834"/>
                    </a:lnTo>
                    <a:lnTo>
                      <a:pt x="144" y="846"/>
                    </a:lnTo>
                    <a:lnTo>
                      <a:pt x="144" y="852"/>
                    </a:lnTo>
                    <a:lnTo>
                      <a:pt x="138" y="858"/>
                    </a:lnTo>
                    <a:lnTo>
                      <a:pt x="132" y="876"/>
                    </a:lnTo>
                    <a:lnTo>
                      <a:pt x="126" y="888"/>
                    </a:lnTo>
                    <a:lnTo>
                      <a:pt x="126" y="906"/>
                    </a:lnTo>
                    <a:lnTo>
                      <a:pt x="120" y="918"/>
                    </a:lnTo>
                    <a:lnTo>
                      <a:pt x="120" y="966"/>
                    </a:lnTo>
                    <a:lnTo>
                      <a:pt x="126" y="978"/>
                    </a:lnTo>
                    <a:lnTo>
                      <a:pt x="126" y="1008"/>
                    </a:lnTo>
                    <a:lnTo>
                      <a:pt x="132" y="1014"/>
                    </a:lnTo>
                    <a:lnTo>
                      <a:pt x="132" y="1020"/>
                    </a:lnTo>
                    <a:lnTo>
                      <a:pt x="138" y="1020"/>
                    </a:lnTo>
                    <a:lnTo>
                      <a:pt x="138" y="1002"/>
                    </a:lnTo>
                    <a:lnTo>
                      <a:pt x="144" y="990"/>
                    </a:lnTo>
                    <a:lnTo>
                      <a:pt x="144" y="978"/>
                    </a:lnTo>
                    <a:lnTo>
                      <a:pt x="150" y="972"/>
                    </a:lnTo>
                    <a:lnTo>
                      <a:pt x="150" y="996"/>
                    </a:lnTo>
                    <a:lnTo>
                      <a:pt x="162" y="996"/>
                    </a:lnTo>
                    <a:lnTo>
                      <a:pt x="186" y="1020"/>
                    </a:lnTo>
                    <a:lnTo>
                      <a:pt x="192" y="1032"/>
                    </a:lnTo>
                    <a:lnTo>
                      <a:pt x="198" y="1038"/>
                    </a:lnTo>
                    <a:lnTo>
                      <a:pt x="198" y="1044"/>
                    </a:lnTo>
                    <a:lnTo>
                      <a:pt x="228" y="1074"/>
                    </a:lnTo>
                    <a:lnTo>
                      <a:pt x="228" y="1098"/>
                    </a:lnTo>
                    <a:lnTo>
                      <a:pt x="234" y="1110"/>
                    </a:lnTo>
                    <a:lnTo>
                      <a:pt x="246" y="1128"/>
                    </a:lnTo>
                    <a:lnTo>
                      <a:pt x="264" y="1146"/>
                    </a:lnTo>
                    <a:lnTo>
                      <a:pt x="270" y="1140"/>
                    </a:lnTo>
                    <a:lnTo>
                      <a:pt x="276" y="1128"/>
                    </a:lnTo>
                    <a:lnTo>
                      <a:pt x="270" y="1122"/>
                    </a:lnTo>
                    <a:lnTo>
                      <a:pt x="270" y="1110"/>
                    </a:lnTo>
                    <a:lnTo>
                      <a:pt x="276" y="1104"/>
                    </a:lnTo>
                    <a:lnTo>
                      <a:pt x="288" y="1104"/>
                    </a:lnTo>
                    <a:lnTo>
                      <a:pt x="294" y="1116"/>
                    </a:lnTo>
                    <a:lnTo>
                      <a:pt x="294" y="1122"/>
                    </a:lnTo>
                    <a:lnTo>
                      <a:pt x="312" y="1122"/>
                    </a:lnTo>
                    <a:lnTo>
                      <a:pt x="324" y="1128"/>
                    </a:lnTo>
                    <a:lnTo>
                      <a:pt x="330" y="1134"/>
                    </a:lnTo>
                    <a:lnTo>
                      <a:pt x="330" y="1146"/>
                    </a:lnTo>
                    <a:lnTo>
                      <a:pt x="342" y="1146"/>
                    </a:lnTo>
                    <a:lnTo>
                      <a:pt x="342" y="1158"/>
                    </a:lnTo>
                    <a:lnTo>
                      <a:pt x="330" y="1170"/>
                    </a:lnTo>
                    <a:lnTo>
                      <a:pt x="330" y="1176"/>
                    </a:lnTo>
                    <a:lnTo>
                      <a:pt x="336" y="1182"/>
                    </a:lnTo>
                    <a:lnTo>
                      <a:pt x="354" y="1182"/>
                    </a:lnTo>
                    <a:lnTo>
                      <a:pt x="354" y="1176"/>
                    </a:lnTo>
                    <a:lnTo>
                      <a:pt x="366" y="1176"/>
                    </a:lnTo>
                    <a:lnTo>
                      <a:pt x="372" y="1170"/>
                    </a:lnTo>
                    <a:lnTo>
                      <a:pt x="378" y="1170"/>
                    </a:lnTo>
                    <a:lnTo>
                      <a:pt x="396" y="1188"/>
                    </a:lnTo>
                    <a:lnTo>
                      <a:pt x="402" y="1182"/>
                    </a:lnTo>
                    <a:lnTo>
                      <a:pt x="402" y="1176"/>
                    </a:lnTo>
                    <a:lnTo>
                      <a:pt x="408" y="1164"/>
                    </a:lnTo>
                    <a:lnTo>
                      <a:pt x="414" y="1158"/>
                    </a:lnTo>
                    <a:lnTo>
                      <a:pt x="420" y="1146"/>
                    </a:lnTo>
                    <a:lnTo>
                      <a:pt x="396" y="1134"/>
                    </a:lnTo>
                    <a:lnTo>
                      <a:pt x="390" y="1128"/>
                    </a:lnTo>
                    <a:lnTo>
                      <a:pt x="390" y="1116"/>
                    </a:lnTo>
                    <a:lnTo>
                      <a:pt x="384" y="1104"/>
                    </a:lnTo>
                    <a:lnTo>
                      <a:pt x="384" y="1092"/>
                    </a:lnTo>
                    <a:lnTo>
                      <a:pt x="378" y="1080"/>
                    </a:lnTo>
                    <a:lnTo>
                      <a:pt x="372" y="1074"/>
                    </a:lnTo>
                    <a:lnTo>
                      <a:pt x="354" y="1074"/>
                    </a:lnTo>
                    <a:lnTo>
                      <a:pt x="342" y="1080"/>
                    </a:lnTo>
                    <a:lnTo>
                      <a:pt x="336" y="1086"/>
                    </a:lnTo>
                    <a:lnTo>
                      <a:pt x="318" y="1086"/>
                    </a:lnTo>
                    <a:lnTo>
                      <a:pt x="312" y="1080"/>
                    </a:lnTo>
                    <a:lnTo>
                      <a:pt x="306" y="1068"/>
                    </a:lnTo>
                    <a:lnTo>
                      <a:pt x="306" y="1056"/>
                    </a:lnTo>
                    <a:lnTo>
                      <a:pt x="294" y="1032"/>
                    </a:lnTo>
                    <a:lnTo>
                      <a:pt x="288" y="1032"/>
                    </a:lnTo>
                    <a:lnTo>
                      <a:pt x="288" y="1050"/>
                    </a:lnTo>
                    <a:lnTo>
                      <a:pt x="282" y="1056"/>
                    </a:lnTo>
                    <a:lnTo>
                      <a:pt x="276" y="1056"/>
                    </a:lnTo>
                    <a:lnTo>
                      <a:pt x="270" y="1044"/>
                    </a:lnTo>
                    <a:lnTo>
                      <a:pt x="264" y="1038"/>
                    </a:lnTo>
                    <a:lnTo>
                      <a:pt x="258" y="1026"/>
                    </a:lnTo>
                    <a:lnTo>
                      <a:pt x="258" y="1014"/>
                    </a:lnTo>
                    <a:lnTo>
                      <a:pt x="270" y="1002"/>
                    </a:lnTo>
                    <a:lnTo>
                      <a:pt x="270" y="1008"/>
                    </a:lnTo>
                    <a:lnTo>
                      <a:pt x="276" y="1008"/>
                    </a:lnTo>
                    <a:lnTo>
                      <a:pt x="276" y="1014"/>
                    </a:lnTo>
                    <a:lnTo>
                      <a:pt x="282" y="1014"/>
                    </a:lnTo>
                    <a:lnTo>
                      <a:pt x="288" y="1008"/>
                    </a:lnTo>
                    <a:lnTo>
                      <a:pt x="282" y="1002"/>
                    </a:lnTo>
                    <a:lnTo>
                      <a:pt x="282" y="990"/>
                    </a:lnTo>
                    <a:lnTo>
                      <a:pt x="276" y="978"/>
                    </a:lnTo>
                    <a:lnTo>
                      <a:pt x="270" y="972"/>
                    </a:lnTo>
                    <a:lnTo>
                      <a:pt x="270" y="960"/>
                    </a:lnTo>
                    <a:lnTo>
                      <a:pt x="258" y="948"/>
                    </a:lnTo>
                    <a:lnTo>
                      <a:pt x="246" y="948"/>
                    </a:lnTo>
                    <a:lnTo>
                      <a:pt x="246" y="894"/>
                    </a:lnTo>
                    <a:lnTo>
                      <a:pt x="192" y="906"/>
                    </a:lnTo>
                    <a:lnTo>
                      <a:pt x="192" y="864"/>
                    </a:lnTo>
                    <a:lnTo>
                      <a:pt x="186" y="828"/>
                    </a:lnTo>
                    <a:lnTo>
                      <a:pt x="186" y="804"/>
                    </a:lnTo>
                    <a:lnTo>
                      <a:pt x="180" y="792"/>
                    </a:lnTo>
                    <a:lnTo>
                      <a:pt x="174" y="786"/>
                    </a:lnTo>
                    <a:lnTo>
                      <a:pt x="180" y="786"/>
                    </a:lnTo>
                    <a:lnTo>
                      <a:pt x="192" y="774"/>
                    </a:lnTo>
                    <a:lnTo>
                      <a:pt x="198" y="762"/>
                    </a:lnTo>
                    <a:lnTo>
                      <a:pt x="204" y="744"/>
                    </a:lnTo>
                    <a:lnTo>
                      <a:pt x="204" y="678"/>
                    </a:lnTo>
                    <a:lnTo>
                      <a:pt x="210" y="678"/>
                    </a:lnTo>
                    <a:lnTo>
                      <a:pt x="216" y="672"/>
                    </a:lnTo>
                    <a:lnTo>
                      <a:pt x="222" y="660"/>
                    </a:lnTo>
                    <a:lnTo>
                      <a:pt x="228" y="654"/>
                    </a:lnTo>
                    <a:lnTo>
                      <a:pt x="228" y="612"/>
                    </a:lnTo>
                    <a:lnTo>
                      <a:pt x="222" y="600"/>
                    </a:lnTo>
                    <a:lnTo>
                      <a:pt x="222" y="594"/>
                    </a:lnTo>
                    <a:lnTo>
                      <a:pt x="216" y="588"/>
                    </a:lnTo>
                    <a:lnTo>
                      <a:pt x="222" y="558"/>
                    </a:lnTo>
                    <a:lnTo>
                      <a:pt x="234" y="558"/>
                    </a:lnTo>
                    <a:lnTo>
                      <a:pt x="234" y="552"/>
                    </a:lnTo>
                    <a:lnTo>
                      <a:pt x="240" y="546"/>
                    </a:lnTo>
                    <a:lnTo>
                      <a:pt x="264" y="546"/>
                    </a:lnTo>
                    <a:lnTo>
                      <a:pt x="270" y="552"/>
                    </a:lnTo>
                    <a:lnTo>
                      <a:pt x="294" y="564"/>
                    </a:lnTo>
                    <a:lnTo>
                      <a:pt x="300" y="570"/>
                    </a:lnTo>
                    <a:lnTo>
                      <a:pt x="288" y="576"/>
                    </a:lnTo>
                    <a:lnTo>
                      <a:pt x="288" y="588"/>
                    </a:lnTo>
                    <a:lnTo>
                      <a:pt x="282" y="594"/>
                    </a:lnTo>
                    <a:lnTo>
                      <a:pt x="282" y="612"/>
                    </a:lnTo>
                    <a:lnTo>
                      <a:pt x="288" y="624"/>
                    </a:lnTo>
                    <a:lnTo>
                      <a:pt x="306" y="624"/>
                    </a:lnTo>
                    <a:lnTo>
                      <a:pt x="330" y="612"/>
                    </a:lnTo>
                    <a:lnTo>
                      <a:pt x="342" y="612"/>
                    </a:lnTo>
                    <a:lnTo>
                      <a:pt x="354" y="606"/>
                    </a:lnTo>
                    <a:lnTo>
                      <a:pt x="360" y="600"/>
                    </a:lnTo>
                    <a:lnTo>
                      <a:pt x="366" y="600"/>
                    </a:lnTo>
                    <a:lnTo>
                      <a:pt x="396" y="684"/>
                    </a:lnTo>
                    <a:lnTo>
                      <a:pt x="402" y="678"/>
                    </a:lnTo>
                    <a:lnTo>
                      <a:pt x="414" y="672"/>
                    </a:lnTo>
                    <a:lnTo>
                      <a:pt x="426" y="672"/>
                    </a:lnTo>
                    <a:lnTo>
                      <a:pt x="426" y="642"/>
                    </a:lnTo>
                    <a:lnTo>
                      <a:pt x="414" y="630"/>
                    </a:lnTo>
                    <a:lnTo>
                      <a:pt x="414" y="600"/>
                    </a:lnTo>
                    <a:lnTo>
                      <a:pt x="402" y="588"/>
                    </a:lnTo>
                    <a:lnTo>
                      <a:pt x="396" y="552"/>
                    </a:lnTo>
                    <a:lnTo>
                      <a:pt x="426" y="522"/>
                    </a:lnTo>
                    <a:lnTo>
                      <a:pt x="426" y="516"/>
                    </a:lnTo>
                    <a:lnTo>
                      <a:pt x="432" y="504"/>
                    </a:lnTo>
                    <a:lnTo>
                      <a:pt x="438" y="498"/>
                    </a:lnTo>
                    <a:lnTo>
                      <a:pt x="450" y="492"/>
                    </a:lnTo>
                    <a:lnTo>
                      <a:pt x="468" y="486"/>
                    </a:lnTo>
                    <a:lnTo>
                      <a:pt x="504" y="486"/>
                    </a:lnTo>
                    <a:lnTo>
                      <a:pt x="510" y="492"/>
                    </a:lnTo>
                    <a:lnTo>
                      <a:pt x="522" y="492"/>
                    </a:lnTo>
                    <a:lnTo>
                      <a:pt x="534" y="486"/>
                    </a:lnTo>
                    <a:lnTo>
                      <a:pt x="564" y="486"/>
                    </a:lnTo>
                    <a:lnTo>
                      <a:pt x="576" y="492"/>
                    </a:lnTo>
                    <a:lnTo>
                      <a:pt x="582" y="498"/>
                    </a:lnTo>
                    <a:lnTo>
                      <a:pt x="588" y="498"/>
                    </a:lnTo>
                    <a:lnTo>
                      <a:pt x="594" y="492"/>
                    </a:lnTo>
                    <a:lnTo>
                      <a:pt x="600" y="480"/>
                    </a:lnTo>
                    <a:lnTo>
                      <a:pt x="618" y="462"/>
                    </a:lnTo>
                    <a:lnTo>
                      <a:pt x="618" y="450"/>
                    </a:lnTo>
                    <a:lnTo>
                      <a:pt x="612" y="444"/>
                    </a:lnTo>
                    <a:lnTo>
                      <a:pt x="600" y="438"/>
                    </a:lnTo>
                    <a:lnTo>
                      <a:pt x="588" y="42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69" name="Tanzania"/>
              <p:cNvSpPr>
                <a:spLocks noEditPoints="1"/>
              </p:cNvSpPr>
              <p:nvPr/>
            </p:nvSpPr>
            <p:spPr bwMode="gray">
              <a:xfrm>
                <a:off x="3188" y="2590"/>
                <a:ext cx="195" cy="220"/>
              </a:xfrm>
              <a:custGeom>
                <a:avLst/>
                <a:gdLst>
                  <a:gd name="T0" fmla="*/ 545259520 w 768"/>
                  <a:gd name="T1" fmla="*/ 543041842 h 870"/>
                  <a:gd name="T2" fmla="*/ 545259520 w 768"/>
                  <a:gd name="T3" fmla="*/ 543041842 h 870"/>
                  <a:gd name="T4" fmla="*/ 545259520 w 768"/>
                  <a:gd name="T5" fmla="*/ 543041842 h 870"/>
                  <a:gd name="T6" fmla="*/ 545259520 w 768"/>
                  <a:gd name="T7" fmla="*/ 543041842 h 870"/>
                  <a:gd name="T8" fmla="*/ 545259520 w 768"/>
                  <a:gd name="T9" fmla="*/ 543041842 h 870"/>
                  <a:gd name="T10" fmla="*/ 545259520 w 768"/>
                  <a:gd name="T11" fmla="*/ 543041842 h 870"/>
                  <a:gd name="T12" fmla="*/ 545259520 w 768"/>
                  <a:gd name="T13" fmla="*/ 543041842 h 870"/>
                  <a:gd name="T14" fmla="*/ 545259520 w 768"/>
                  <a:gd name="T15" fmla="*/ 543041842 h 870"/>
                  <a:gd name="T16" fmla="*/ 545259520 w 768"/>
                  <a:gd name="T17" fmla="*/ 543041842 h 870"/>
                  <a:gd name="T18" fmla="*/ 545259520 w 768"/>
                  <a:gd name="T19" fmla="*/ 543041842 h 870"/>
                  <a:gd name="T20" fmla="*/ 545259520 w 768"/>
                  <a:gd name="T21" fmla="*/ 543041842 h 870"/>
                  <a:gd name="T22" fmla="*/ 545259520 w 768"/>
                  <a:gd name="T23" fmla="*/ 543041842 h 870"/>
                  <a:gd name="T24" fmla="*/ 545259520 w 768"/>
                  <a:gd name="T25" fmla="*/ 543041842 h 870"/>
                  <a:gd name="T26" fmla="*/ 545259520 w 768"/>
                  <a:gd name="T27" fmla="*/ 543041842 h 870"/>
                  <a:gd name="T28" fmla="*/ 545259520 w 768"/>
                  <a:gd name="T29" fmla="*/ 543041842 h 870"/>
                  <a:gd name="T30" fmla="*/ 545259520 w 768"/>
                  <a:gd name="T31" fmla="*/ 543041842 h 870"/>
                  <a:gd name="T32" fmla="*/ 545259520 w 768"/>
                  <a:gd name="T33" fmla="*/ 543041842 h 870"/>
                  <a:gd name="T34" fmla="*/ 545259520 w 768"/>
                  <a:gd name="T35" fmla="*/ 543041842 h 870"/>
                  <a:gd name="T36" fmla="*/ 545259520 w 768"/>
                  <a:gd name="T37" fmla="*/ 543041842 h 870"/>
                  <a:gd name="T38" fmla="*/ 545259520 w 768"/>
                  <a:gd name="T39" fmla="*/ 543041842 h 870"/>
                  <a:gd name="T40" fmla="*/ 545259520 w 768"/>
                  <a:gd name="T41" fmla="*/ 543041842 h 870"/>
                  <a:gd name="T42" fmla="*/ 545259520 w 768"/>
                  <a:gd name="T43" fmla="*/ 543041842 h 870"/>
                  <a:gd name="T44" fmla="*/ 545259520 w 768"/>
                  <a:gd name="T45" fmla="*/ 543041842 h 870"/>
                  <a:gd name="T46" fmla="*/ 545259520 w 768"/>
                  <a:gd name="T47" fmla="*/ 543041842 h 870"/>
                  <a:gd name="T48" fmla="*/ 545259520 w 768"/>
                  <a:gd name="T49" fmla="*/ 543041842 h 870"/>
                  <a:gd name="T50" fmla="*/ 545259520 w 768"/>
                  <a:gd name="T51" fmla="*/ 543041842 h 870"/>
                  <a:gd name="T52" fmla="*/ 545259520 w 768"/>
                  <a:gd name="T53" fmla="*/ 543041842 h 870"/>
                  <a:gd name="T54" fmla="*/ 545259520 w 768"/>
                  <a:gd name="T55" fmla="*/ 543041842 h 870"/>
                  <a:gd name="T56" fmla="*/ 545259520 w 768"/>
                  <a:gd name="T57" fmla="*/ 543041842 h 870"/>
                  <a:gd name="T58" fmla="*/ 545259520 w 768"/>
                  <a:gd name="T59" fmla="*/ 543041842 h 870"/>
                  <a:gd name="T60" fmla="*/ 545259520 w 768"/>
                  <a:gd name="T61" fmla="*/ 543041842 h 870"/>
                  <a:gd name="T62" fmla="*/ 545259520 w 768"/>
                  <a:gd name="T63" fmla="*/ 543041842 h 870"/>
                  <a:gd name="T64" fmla="*/ 545259520 w 768"/>
                  <a:gd name="T65" fmla="*/ 543041842 h 870"/>
                  <a:gd name="T66" fmla="*/ 545259520 w 768"/>
                  <a:gd name="T67" fmla="*/ 543041842 h 870"/>
                  <a:gd name="T68" fmla="*/ 545259520 w 768"/>
                  <a:gd name="T69" fmla="*/ 543041842 h 870"/>
                  <a:gd name="T70" fmla="*/ 545259520 w 768"/>
                  <a:gd name="T71" fmla="*/ 543041842 h 870"/>
                  <a:gd name="T72" fmla="*/ 545259520 w 768"/>
                  <a:gd name="T73" fmla="*/ 543041842 h 870"/>
                  <a:gd name="T74" fmla="*/ 545259520 w 768"/>
                  <a:gd name="T75" fmla="*/ 543041842 h 870"/>
                  <a:gd name="T76" fmla="*/ 545259520 w 768"/>
                  <a:gd name="T77" fmla="*/ 543041842 h 870"/>
                  <a:gd name="T78" fmla="*/ 545259520 w 768"/>
                  <a:gd name="T79" fmla="*/ 543041842 h 870"/>
                  <a:gd name="T80" fmla="*/ 545259520 w 768"/>
                  <a:gd name="T81" fmla="*/ 543041842 h 870"/>
                  <a:gd name="T82" fmla="*/ 545259520 w 768"/>
                  <a:gd name="T83" fmla="*/ 543041842 h 870"/>
                  <a:gd name="T84" fmla="*/ 545259520 w 768"/>
                  <a:gd name="T85" fmla="*/ 543041842 h 870"/>
                  <a:gd name="T86" fmla="*/ 545259520 w 768"/>
                  <a:gd name="T87" fmla="*/ 543041842 h 870"/>
                  <a:gd name="T88" fmla="*/ 545259520 w 768"/>
                  <a:gd name="T89" fmla="*/ 543041842 h 870"/>
                  <a:gd name="T90" fmla="*/ 545259520 w 768"/>
                  <a:gd name="T91" fmla="*/ 543041842 h 870"/>
                  <a:gd name="T92" fmla="*/ 545259520 w 768"/>
                  <a:gd name="T93" fmla="*/ 543041842 h 870"/>
                  <a:gd name="T94" fmla="*/ 545259520 w 768"/>
                  <a:gd name="T95" fmla="*/ 543041842 h 870"/>
                  <a:gd name="T96" fmla="*/ 545259520 w 768"/>
                  <a:gd name="T97" fmla="*/ 543041842 h 870"/>
                  <a:gd name="T98" fmla="*/ 545259520 w 768"/>
                  <a:gd name="T99" fmla="*/ 543041842 h 870"/>
                  <a:gd name="T100" fmla="*/ 545259520 w 768"/>
                  <a:gd name="T101" fmla="*/ 543041842 h 870"/>
                  <a:gd name="T102" fmla="*/ 545259520 w 768"/>
                  <a:gd name="T103" fmla="*/ 543041842 h 87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68"/>
                  <a:gd name="T157" fmla="*/ 0 h 870"/>
                  <a:gd name="T158" fmla="*/ 768 w 768"/>
                  <a:gd name="T159" fmla="*/ 870 h 87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68" h="870">
                    <a:moveTo>
                      <a:pt x="762" y="744"/>
                    </a:moveTo>
                    <a:lnTo>
                      <a:pt x="750" y="744"/>
                    </a:lnTo>
                    <a:lnTo>
                      <a:pt x="744" y="738"/>
                    </a:lnTo>
                    <a:lnTo>
                      <a:pt x="732" y="732"/>
                    </a:lnTo>
                    <a:lnTo>
                      <a:pt x="720" y="720"/>
                    </a:lnTo>
                    <a:lnTo>
                      <a:pt x="720" y="708"/>
                    </a:lnTo>
                    <a:lnTo>
                      <a:pt x="714" y="690"/>
                    </a:lnTo>
                    <a:lnTo>
                      <a:pt x="714" y="654"/>
                    </a:lnTo>
                    <a:lnTo>
                      <a:pt x="690" y="612"/>
                    </a:lnTo>
                    <a:lnTo>
                      <a:pt x="702" y="564"/>
                    </a:lnTo>
                    <a:lnTo>
                      <a:pt x="684" y="540"/>
                    </a:lnTo>
                    <a:lnTo>
                      <a:pt x="690" y="528"/>
                    </a:lnTo>
                    <a:lnTo>
                      <a:pt x="696" y="522"/>
                    </a:lnTo>
                    <a:lnTo>
                      <a:pt x="708" y="498"/>
                    </a:lnTo>
                    <a:lnTo>
                      <a:pt x="708" y="480"/>
                    </a:lnTo>
                    <a:lnTo>
                      <a:pt x="702" y="474"/>
                    </a:lnTo>
                    <a:lnTo>
                      <a:pt x="690" y="468"/>
                    </a:lnTo>
                    <a:lnTo>
                      <a:pt x="672" y="456"/>
                    </a:lnTo>
                    <a:lnTo>
                      <a:pt x="660" y="450"/>
                    </a:lnTo>
                    <a:lnTo>
                      <a:pt x="654" y="438"/>
                    </a:lnTo>
                    <a:lnTo>
                      <a:pt x="654" y="426"/>
                    </a:lnTo>
                    <a:lnTo>
                      <a:pt x="660" y="414"/>
                    </a:lnTo>
                    <a:lnTo>
                      <a:pt x="666" y="396"/>
                    </a:lnTo>
                    <a:lnTo>
                      <a:pt x="666" y="384"/>
                    </a:lnTo>
                    <a:lnTo>
                      <a:pt x="672" y="366"/>
                    </a:lnTo>
                    <a:lnTo>
                      <a:pt x="678" y="354"/>
                    </a:lnTo>
                    <a:lnTo>
                      <a:pt x="678" y="330"/>
                    </a:lnTo>
                    <a:lnTo>
                      <a:pt x="684" y="318"/>
                    </a:lnTo>
                    <a:lnTo>
                      <a:pt x="684" y="300"/>
                    </a:lnTo>
                    <a:lnTo>
                      <a:pt x="570" y="192"/>
                    </a:lnTo>
                    <a:lnTo>
                      <a:pt x="576" y="186"/>
                    </a:lnTo>
                    <a:lnTo>
                      <a:pt x="582" y="186"/>
                    </a:lnTo>
                    <a:lnTo>
                      <a:pt x="588" y="180"/>
                    </a:lnTo>
                    <a:lnTo>
                      <a:pt x="588" y="174"/>
                    </a:lnTo>
                    <a:lnTo>
                      <a:pt x="576" y="162"/>
                    </a:lnTo>
                    <a:lnTo>
                      <a:pt x="324" y="6"/>
                    </a:lnTo>
                    <a:lnTo>
                      <a:pt x="312" y="6"/>
                    </a:lnTo>
                    <a:lnTo>
                      <a:pt x="312" y="18"/>
                    </a:lnTo>
                    <a:lnTo>
                      <a:pt x="318" y="24"/>
                    </a:lnTo>
                    <a:lnTo>
                      <a:pt x="318" y="36"/>
                    </a:lnTo>
                    <a:lnTo>
                      <a:pt x="294" y="48"/>
                    </a:lnTo>
                    <a:lnTo>
                      <a:pt x="276" y="66"/>
                    </a:lnTo>
                    <a:lnTo>
                      <a:pt x="264" y="84"/>
                    </a:lnTo>
                    <a:lnTo>
                      <a:pt x="264" y="90"/>
                    </a:lnTo>
                    <a:lnTo>
                      <a:pt x="270" y="96"/>
                    </a:lnTo>
                    <a:lnTo>
                      <a:pt x="294" y="96"/>
                    </a:lnTo>
                    <a:lnTo>
                      <a:pt x="306" y="90"/>
                    </a:lnTo>
                    <a:lnTo>
                      <a:pt x="312" y="90"/>
                    </a:lnTo>
                    <a:lnTo>
                      <a:pt x="306" y="96"/>
                    </a:lnTo>
                    <a:lnTo>
                      <a:pt x="294" y="102"/>
                    </a:lnTo>
                    <a:lnTo>
                      <a:pt x="276" y="120"/>
                    </a:lnTo>
                    <a:lnTo>
                      <a:pt x="270" y="120"/>
                    </a:lnTo>
                    <a:lnTo>
                      <a:pt x="264" y="114"/>
                    </a:lnTo>
                    <a:lnTo>
                      <a:pt x="252" y="108"/>
                    </a:lnTo>
                    <a:lnTo>
                      <a:pt x="246" y="108"/>
                    </a:lnTo>
                    <a:lnTo>
                      <a:pt x="234" y="120"/>
                    </a:lnTo>
                    <a:lnTo>
                      <a:pt x="234" y="138"/>
                    </a:lnTo>
                    <a:lnTo>
                      <a:pt x="246" y="150"/>
                    </a:lnTo>
                    <a:lnTo>
                      <a:pt x="216" y="150"/>
                    </a:lnTo>
                    <a:lnTo>
                      <a:pt x="216" y="138"/>
                    </a:lnTo>
                    <a:lnTo>
                      <a:pt x="222" y="132"/>
                    </a:lnTo>
                    <a:lnTo>
                      <a:pt x="222" y="126"/>
                    </a:lnTo>
                    <a:lnTo>
                      <a:pt x="228" y="114"/>
                    </a:lnTo>
                    <a:lnTo>
                      <a:pt x="210" y="120"/>
                    </a:lnTo>
                    <a:lnTo>
                      <a:pt x="192" y="102"/>
                    </a:lnTo>
                    <a:lnTo>
                      <a:pt x="186" y="102"/>
                    </a:lnTo>
                    <a:lnTo>
                      <a:pt x="174" y="114"/>
                    </a:lnTo>
                    <a:lnTo>
                      <a:pt x="174" y="132"/>
                    </a:lnTo>
                    <a:lnTo>
                      <a:pt x="168" y="138"/>
                    </a:lnTo>
                    <a:lnTo>
                      <a:pt x="162" y="138"/>
                    </a:lnTo>
                    <a:lnTo>
                      <a:pt x="156" y="132"/>
                    </a:lnTo>
                    <a:lnTo>
                      <a:pt x="156" y="48"/>
                    </a:lnTo>
                    <a:lnTo>
                      <a:pt x="162" y="36"/>
                    </a:lnTo>
                    <a:lnTo>
                      <a:pt x="162" y="24"/>
                    </a:lnTo>
                    <a:lnTo>
                      <a:pt x="168" y="12"/>
                    </a:lnTo>
                    <a:lnTo>
                      <a:pt x="168" y="6"/>
                    </a:lnTo>
                    <a:lnTo>
                      <a:pt x="78" y="0"/>
                    </a:lnTo>
                    <a:lnTo>
                      <a:pt x="72" y="24"/>
                    </a:lnTo>
                    <a:lnTo>
                      <a:pt x="78" y="30"/>
                    </a:lnTo>
                    <a:lnTo>
                      <a:pt x="84" y="42"/>
                    </a:lnTo>
                    <a:lnTo>
                      <a:pt x="90" y="48"/>
                    </a:lnTo>
                    <a:lnTo>
                      <a:pt x="90" y="66"/>
                    </a:lnTo>
                    <a:lnTo>
                      <a:pt x="96" y="72"/>
                    </a:lnTo>
                    <a:lnTo>
                      <a:pt x="96" y="96"/>
                    </a:lnTo>
                    <a:lnTo>
                      <a:pt x="78" y="114"/>
                    </a:lnTo>
                    <a:lnTo>
                      <a:pt x="66" y="114"/>
                    </a:lnTo>
                    <a:lnTo>
                      <a:pt x="66" y="126"/>
                    </a:lnTo>
                    <a:lnTo>
                      <a:pt x="60" y="138"/>
                    </a:lnTo>
                    <a:lnTo>
                      <a:pt x="60" y="156"/>
                    </a:lnTo>
                    <a:lnTo>
                      <a:pt x="66" y="156"/>
                    </a:lnTo>
                    <a:lnTo>
                      <a:pt x="72" y="162"/>
                    </a:lnTo>
                    <a:lnTo>
                      <a:pt x="90" y="162"/>
                    </a:lnTo>
                    <a:lnTo>
                      <a:pt x="90" y="180"/>
                    </a:lnTo>
                    <a:lnTo>
                      <a:pt x="78" y="186"/>
                    </a:lnTo>
                    <a:lnTo>
                      <a:pt x="84" y="198"/>
                    </a:lnTo>
                    <a:lnTo>
                      <a:pt x="72" y="198"/>
                    </a:lnTo>
                    <a:lnTo>
                      <a:pt x="54" y="216"/>
                    </a:lnTo>
                    <a:lnTo>
                      <a:pt x="48" y="228"/>
                    </a:lnTo>
                    <a:lnTo>
                      <a:pt x="48" y="246"/>
                    </a:lnTo>
                    <a:lnTo>
                      <a:pt x="42" y="258"/>
                    </a:lnTo>
                    <a:lnTo>
                      <a:pt x="30" y="270"/>
                    </a:lnTo>
                    <a:lnTo>
                      <a:pt x="6" y="282"/>
                    </a:lnTo>
                    <a:lnTo>
                      <a:pt x="0" y="294"/>
                    </a:lnTo>
                    <a:lnTo>
                      <a:pt x="6" y="306"/>
                    </a:lnTo>
                    <a:lnTo>
                      <a:pt x="18" y="318"/>
                    </a:lnTo>
                    <a:lnTo>
                      <a:pt x="18" y="330"/>
                    </a:lnTo>
                    <a:lnTo>
                      <a:pt x="12" y="342"/>
                    </a:lnTo>
                    <a:lnTo>
                      <a:pt x="12" y="348"/>
                    </a:lnTo>
                    <a:lnTo>
                      <a:pt x="18" y="354"/>
                    </a:lnTo>
                    <a:lnTo>
                      <a:pt x="18" y="366"/>
                    </a:lnTo>
                    <a:lnTo>
                      <a:pt x="24" y="378"/>
                    </a:lnTo>
                    <a:lnTo>
                      <a:pt x="24" y="396"/>
                    </a:lnTo>
                    <a:lnTo>
                      <a:pt x="18" y="402"/>
                    </a:lnTo>
                    <a:lnTo>
                      <a:pt x="18" y="432"/>
                    </a:lnTo>
                    <a:lnTo>
                      <a:pt x="30" y="444"/>
                    </a:lnTo>
                    <a:lnTo>
                      <a:pt x="36" y="444"/>
                    </a:lnTo>
                    <a:lnTo>
                      <a:pt x="48" y="450"/>
                    </a:lnTo>
                    <a:lnTo>
                      <a:pt x="72" y="474"/>
                    </a:lnTo>
                    <a:lnTo>
                      <a:pt x="78" y="486"/>
                    </a:lnTo>
                    <a:lnTo>
                      <a:pt x="78" y="546"/>
                    </a:lnTo>
                    <a:lnTo>
                      <a:pt x="84" y="558"/>
                    </a:lnTo>
                    <a:lnTo>
                      <a:pt x="114" y="594"/>
                    </a:lnTo>
                    <a:lnTo>
                      <a:pt x="114" y="600"/>
                    </a:lnTo>
                    <a:lnTo>
                      <a:pt x="108" y="612"/>
                    </a:lnTo>
                    <a:lnTo>
                      <a:pt x="108" y="618"/>
                    </a:lnTo>
                    <a:lnTo>
                      <a:pt x="126" y="618"/>
                    </a:lnTo>
                    <a:lnTo>
                      <a:pt x="138" y="612"/>
                    </a:lnTo>
                    <a:lnTo>
                      <a:pt x="138" y="630"/>
                    </a:lnTo>
                    <a:lnTo>
                      <a:pt x="144" y="636"/>
                    </a:lnTo>
                    <a:lnTo>
                      <a:pt x="162" y="636"/>
                    </a:lnTo>
                    <a:lnTo>
                      <a:pt x="180" y="654"/>
                    </a:lnTo>
                    <a:lnTo>
                      <a:pt x="192" y="654"/>
                    </a:lnTo>
                    <a:lnTo>
                      <a:pt x="204" y="648"/>
                    </a:lnTo>
                    <a:lnTo>
                      <a:pt x="204" y="666"/>
                    </a:lnTo>
                    <a:lnTo>
                      <a:pt x="222" y="666"/>
                    </a:lnTo>
                    <a:lnTo>
                      <a:pt x="240" y="678"/>
                    </a:lnTo>
                    <a:lnTo>
                      <a:pt x="264" y="678"/>
                    </a:lnTo>
                    <a:lnTo>
                      <a:pt x="270" y="696"/>
                    </a:lnTo>
                    <a:lnTo>
                      <a:pt x="300" y="696"/>
                    </a:lnTo>
                    <a:lnTo>
                      <a:pt x="300" y="690"/>
                    </a:lnTo>
                    <a:lnTo>
                      <a:pt x="312" y="678"/>
                    </a:lnTo>
                    <a:lnTo>
                      <a:pt x="318" y="684"/>
                    </a:lnTo>
                    <a:lnTo>
                      <a:pt x="330" y="690"/>
                    </a:lnTo>
                    <a:lnTo>
                      <a:pt x="336" y="702"/>
                    </a:lnTo>
                    <a:lnTo>
                      <a:pt x="348" y="714"/>
                    </a:lnTo>
                    <a:lnTo>
                      <a:pt x="348" y="774"/>
                    </a:lnTo>
                    <a:lnTo>
                      <a:pt x="354" y="774"/>
                    </a:lnTo>
                    <a:lnTo>
                      <a:pt x="360" y="780"/>
                    </a:lnTo>
                    <a:lnTo>
                      <a:pt x="360" y="792"/>
                    </a:lnTo>
                    <a:lnTo>
                      <a:pt x="354" y="798"/>
                    </a:lnTo>
                    <a:lnTo>
                      <a:pt x="354" y="804"/>
                    </a:lnTo>
                    <a:lnTo>
                      <a:pt x="348" y="810"/>
                    </a:lnTo>
                    <a:lnTo>
                      <a:pt x="348" y="816"/>
                    </a:lnTo>
                    <a:lnTo>
                      <a:pt x="366" y="834"/>
                    </a:lnTo>
                    <a:lnTo>
                      <a:pt x="378" y="840"/>
                    </a:lnTo>
                    <a:lnTo>
                      <a:pt x="372" y="858"/>
                    </a:lnTo>
                    <a:lnTo>
                      <a:pt x="408" y="858"/>
                    </a:lnTo>
                    <a:lnTo>
                      <a:pt x="414" y="852"/>
                    </a:lnTo>
                    <a:lnTo>
                      <a:pt x="420" y="852"/>
                    </a:lnTo>
                    <a:lnTo>
                      <a:pt x="432" y="840"/>
                    </a:lnTo>
                    <a:lnTo>
                      <a:pt x="444" y="840"/>
                    </a:lnTo>
                    <a:lnTo>
                      <a:pt x="456" y="846"/>
                    </a:lnTo>
                    <a:lnTo>
                      <a:pt x="462" y="858"/>
                    </a:lnTo>
                    <a:lnTo>
                      <a:pt x="474" y="864"/>
                    </a:lnTo>
                    <a:lnTo>
                      <a:pt x="480" y="870"/>
                    </a:lnTo>
                    <a:lnTo>
                      <a:pt x="492" y="870"/>
                    </a:lnTo>
                    <a:lnTo>
                      <a:pt x="510" y="852"/>
                    </a:lnTo>
                    <a:lnTo>
                      <a:pt x="516" y="852"/>
                    </a:lnTo>
                    <a:lnTo>
                      <a:pt x="522" y="858"/>
                    </a:lnTo>
                    <a:lnTo>
                      <a:pt x="534" y="864"/>
                    </a:lnTo>
                    <a:lnTo>
                      <a:pt x="552" y="864"/>
                    </a:lnTo>
                    <a:lnTo>
                      <a:pt x="564" y="852"/>
                    </a:lnTo>
                    <a:lnTo>
                      <a:pt x="576" y="846"/>
                    </a:lnTo>
                    <a:lnTo>
                      <a:pt x="582" y="834"/>
                    </a:lnTo>
                    <a:lnTo>
                      <a:pt x="588" y="828"/>
                    </a:lnTo>
                    <a:lnTo>
                      <a:pt x="612" y="828"/>
                    </a:lnTo>
                    <a:lnTo>
                      <a:pt x="618" y="834"/>
                    </a:lnTo>
                    <a:lnTo>
                      <a:pt x="618" y="840"/>
                    </a:lnTo>
                    <a:lnTo>
                      <a:pt x="630" y="840"/>
                    </a:lnTo>
                    <a:lnTo>
                      <a:pt x="642" y="834"/>
                    </a:lnTo>
                    <a:lnTo>
                      <a:pt x="654" y="822"/>
                    </a:lnTo>
                    <a:lnTo>
                      <a:pt x="660" y="822"/>
                    </a:lnTo>
                    <a:lnTo>
                      <a:pt x="690" y="816"/>
                    </a:lnTo>
                    <a:lnTo>
                      <a:pt x="768" y="762"/>
                    </a:lnTo>
                    <a:lnTo>
                      <a:pt x="762" y="744"/>
                    </a:lnTo>
                    <a:close/>
                    <a:moveTo>
                      <a:pt x="726" y="360"/>
                    </a:moveTo>
                    <a:lnTo>
                      <a:pt x="732" y="354"/>
                    </a:lnTo>
                    <a:lnTo>
                      <a:pt x="732" y="324"/>
                    </a:lnTo>
                    <a:lnTo>
                      <a:pt x="720" y="312"/>
                    </a:lnTo>
                    <a:lnTo>
                      <a:pt x="714" y="312"/>
                    </a:lnTo>
                    <a:lnTo>
                      <a:pt x="708" y="318"/>
                    </a:lnTo>
                    <a:lnTo>
                      <a:pt x="708" y="348"/>
                    </a:lnTo>
                    <a:lnTo>
                      <a:pt x="714" y="354"/>
                    </a:lnTo>
                    <a:lnTo>
                      <a:pt x="726" y="360"/>
                    </a:lnTo>
                    <a:close/>
                    <a:moveTo>
                      <a:pt x="678" y="420"/>
                    </a:moveTo>
                    <a:lnTo>
                      <a:pt x="690" y="426"/>
                    </a:lnTo>
                    <a:lnTo>
                      <a:pt x="696" y="438"/>
                    </a:lnTo>
                    <a:lnTo>
                      <a:pt x="708" y="444"/>
                    </a:lnTo>
                    <a:lnTo>
                      <a:pt x="720" y="444"/>
                    </a:lnTo>
                    <a:lnTo>
                      <a:pt x="726" y="438"/>
                    </a:lnTo>
                    <a:lnTo>
                      <a:pt x="720" y="432"/>
                    </a:lnTo>
                    <a:lnTo>
                      <a:pt x="720" y="426"/>
                    </a:lnTo>
                    <a:lnTo>
                      <a:pt x="708" y="414"/>
                    </a:lnTo>
                    <a:lnTo>
                      <a:pt x="708" y="390"/>
                    </a:lnTo>
                    <a:lnTo>
                      <a:pt x="702" y="378"/>
                    </a:lnTo>
                    <a:lnTo>
                      <a:pt x="684" y="378"/>
                    </a:lnTo>
                    <a:lnTo>
                      <a:pt x="678" y="384"/>
                    </a:lnTo>
                    <a:lnTo>
                      <a:pt x="678" y="4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0" name="Tajikistan"/>
              <p:cNvSpPr>
                <a:spLocks/>
              </p:cNvSpPr>
              <p:nvPr/>
            </p:nvSpPr>
            <p:spPr bwMode="gray">
              <a:xfrm>
                <a:off x="3793" y="1732"/>
                <a:ext cx="140" cy="89"/>
              </a:xfrm>
              <a:custGeom>
                <a:avLst/>
                <a:gdLst>
                  <a:gd name="T0" fmla="*/ 544651650 w 552"/>
                  <a:gd name="T1" fmla="*/ 549212772 h 348"/>
                  <a:gd name="T2" fmla="*/ 544651650 w 552"/>
                  <a:gd name="T3" fmla="*/ 549212772 h 348"/>
                  <a:gd name="T4" fmla="*/ 544651650 w 552"/>
                  <a:gd name="T5" fmla="*/ 549212772 h 348"/>
                  <a:gd name="T6" fmla="*/ 544651650 w 552"/>
                  <a:gd name="T7" fmla="*/ 549212772 h 348"/>
                  <a:gd name="T8" fmla="*/ 544651650 w 552"/>
                  <a:gd name="T9" fmla="*/ 549212772 h 348"/>
                  <a:gd name="T10" fmla="*/ 544651650 w 552"/>
                  <a:gd name="T11" fmla="*/ 549212772 h 348"/>
                  <a:gd name="T12" fmla="*/ 544651650 w 552"/>
                  <a:gd name="T13" fmla="*/ 549212772 h 348"/>
                  <a:gd name="T14" fmla="*/ 544651650 w 552"/>
                  <a:gd name="T15" fmla="*/ 549212772 h 348"/>
                  <a:gd name="T16" fmla="*/ 544651650 w 552"/>
                  <a:gd name="T17" fmla="*/ 549212772 h 348"/>
                  <a:gd name="T18" fmla="*/ 544651650 w 552"/>
                  <a:gd name="T19" fmla="*/ 549212772 h 348"/>
                  <a:gd name="T20" fmla="*/ 544651650 w 552"/>
                  <a:gd name="T21" fmla="*/ 549212772 h 348"/>
                  <a:gd name="T22" fmla="*/ 544651650 w 552"/>
                  <a:gd name="T23" fmla="*/ 549212772 h 348"/>
                  <a:gd name="T24" fmla="*/ 544651650 w 552"/>
                  <a:gd name="T25" fmla="*/ 549212772 h 348"/>
                  <a:gd name="T26" fmla="*/ 544651650 w 552"/>
                  <a:gd name="T27" fmla="*/ 549212772 h 348"/>
                  <a:gd name="T28" fmla="*/ 544651650 w 552"/>
                  <a:gd name="T29" fmla="*/ 549212772 h 348"/>
                  <a:gd name="T30" fmla="*/ 544651650 w 552"/>
                  <a:gd name="T31" fmla="*/ 549212772 h 348"/>
                  <a:gd name="T32" fmla="*/ 544651650 w 552"/>
                  <a:gd name="T33" fmla="*/ 549212772 h 348"/>
                  <a:gd name="T34" fmla="*/ 544651650 w 552"/>
                  <a:gd name="T35" fmla="*/ 549212772 h 348"/>
                  <a:gd name="T36" fmla="*/ 544651650 w 552"/>
                  <a:gd name="T37" fmla="*/ 549212772 h 348"/>
                  <a:gd name="T38" fmla="*/ 544651650 w 552"/>
                  <a:gd name="T39" fmla="*/ 0 h 348"/>
                  <a:gd name="T40" fmla="*/ 544651650 w 552"/>
                  <a:gd name="T41" fmla="*/ 549212772 h 348"/>
                  <a:gd name="T42" fmla="*/ 544651650 w 552"/>
                  <a:gd name="T43" fmla="*/ 549212772 h 348"/>
                  <a:gd name="T44" fmla="*/ 544651650 w 552"/>
                  <a:gd name="T45" fmla="*/ 549212772 h 348"/>
                  <a:gd name="T46" fmla="*/ 544651650 w 552"/>
                  <a:gd name="T47" fmla="*/ 549212772 h 348"/>
                  <a:gd name="T48" fmla="*/ 544651650 w 552"/>
                  <a:gd name="T49" fmla="*/ 549212772 h 348"/>
                  <a:gd name="T50" fmla="*/ 544651650 w 552"/>
                  <a:gd name="T51" fmla="*/ 549212772 h 348"/>
                  <a:gd name="T52" fmla="*/ 544651650 w 552"/>
                  <a:gd name="T53" fmla="*/ 549212772 h 348"/>
                  <a:gd name="T54" fmla="*/ 544651650 w 552"/>
                  <a:gd name="T55" fmla="*/ 549212772 h 348"/>
                  <a:gd name="T56" fmla="*/ 544651650 w 552"/>
                  <a:gd name="T57" fmla="*/ 549212772 h 348"/>
                  <a:gd name="T58" fmla="*/ 544651650 w 552"/>
                  <a:gd name="T59" fmla="*/ 549212772 h 348"/>
                  <a:gd name="T60" fmla="*/ 544651650 w 552"/>
                  <a:gd name="T61" fmla="*/ 549212772 h 348"/>
                  <a:gd name="T62" fmla="*/ 544651650 w 552"/>
                  <a:gd name="T63" fmla="*/ 549212772 h 348"/>
                  <a:gd name="T64" fmla="*/ 544651650 w 552"/>
                  <a:gd name="T65" fmla="*/ 549212772 h 348"/>
                  <a:gd name="T66" fmla="*/ 544651650 w 552"/>
                  <a:gd name="T67" fmla="*/ 549212772 h 348"/>
                  <a:gd name="T68" fmla="*/ 544651650 w 552"/>
                  <a:gd name="T69" fmla="*/ 549212772 h 348"/>
                  <a:gd name="T70" fmla="*/ 544651650 w 552"/>
                  <a:gd name="T71" fmla="*/ 549212772 h 348"/>
                  <a:gd name="T72" fmla="*/ 544651650 w 552"/>
                  <a:gd name="T73" fmla="*/ 549212772 h 348"/>
                  <a:gd name="T74" fmla="*/ 544651650 w 552"/>
                  <a:gd name="T75" fmla="*/ 549212772 h 348"/>
                  <a:gd name="T76" fmla="*/ 544651650 w 552"/>
                  <a:gd name="T77" fmla="*/ 549212772 h 348"/>
                  <a:gd name="T78" fmla="*/ 544651650 w 552"/>
                  <a:gd name="T79" fmla="*/ 549212772 h 348"/>
                  <a:gd name="T80" fmla="*/ 544651650 w 552"/>
                  <a:gd name="T81" fmla="*/ 549212772 h 348"/>
                  <a:gd name="T82" fmla="*/ 544651650 w 552"/>
                  <a:gd name="T83" fmla="*/ 549212772 h 348"/>
                  <a:gd name="T84" fmla="*/ 544651650 w 552"/>
                  <a:gd name="T85" fmla="*/ 549212772 h 348"/>
                  <a:gd name="T86" fmla="*/ 544651650 w 552"/>
                  <a:gd name="T87" fmla="*/ 549212772 h 348"/>
                  <a:gd name="T88" fmla="*/ 544651650 w 552"/>
                  <a:gd name="T89" fmla="*/ 549212772 h 348"/>
                  <a:gd name="T90" fmla="*/ 544651650 w 552"/>
                  <a:gd name="T91" fmla="*/ 549212772 h 348"/>
                  <a:gd name="T92" fmla="*/ 544651650 w 552"/>
                  <a:gd name="T93" fmla="*/ 549212772 h 348"/>
                  <a:gd name="T94" fmla="*/ 544651650 w 552"/>
                  <a:gd name="T95" fmla="*/ 549212772 h 348"/>
                  <a:gd name="T96" fmla="*/ 544651650 w 552"/>
                  <a:gd name="T97" fmla="*/ 549212772 h 348"/>
                  <a:gd name="T98" fmla="*/ 544651650 w 552"/>
                  <a:gd name="T99" fmla="*/ 549212772 h 34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52"/>
                  <a:gd name="T151" fmla="*/ 0 h 348"/>
                  <a:gd name="T152" fmla="*/ 552 w 552"/>
                  <a:gd name="T153" fmla="*/ 348 h 34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52" h="348">
                    <a:moveTo>
                      <a:pt x="528" y="270"/>
                    </a:moveTo>
                    <a:lnTo>
                      <a:pt x="516" y="246"/>
                    </a:lnTo>
                    <a:lnTo>
                      <a:pt x="516" y="204"/>
                    </a:lnTo>
                    <a:lnTo>
                      <a:pt x="510" y="198"/>
                    </a:lnTo>
                    <a:lnTo>
                      <a:pt x="498" y="192"/>
                    </a:lnTo>
                    <a:lnTo>
                      <a:pt x="492" y="192"/>
                    </a:lnTo>
                    <a:lnTo>
                      <a:pt x="480" y="186"/>
                    </a:lnTo>
                    <a:lnTo>
                      <a:pt x="456" y="186"/>
                    </a:lnTo>
                    <a:lnTo>
                      <a:pt x="450" y="192"/>
                    </a:lnTo>
                    <a:lnTo>
                      <a:pt x="438" y="192"/>
                    </a:lnTo>
                    <a:lnTo>
                      <a:pt x="426" y="180"/>
                    </a:lnTo>
                    <a:lnTo>
                      <a:pt x="426" y="168"/>
                    </a:lnTo>
                    <a:lnTo>
                      <a:pt x="432" y="156"/>
                    </a:lnTo>
                    <a:lnTo>
                      <a:pt x="432" y="144"/>
                    </a:lnTo>
                    <a:lnTo>
                      <a:pt x="414" y="144"/>
                    </a:lnTo>
                    <a:lnTo>
                      <a:pt x="414" y="120"/>
                    </a:lnTo>
                    <a:lnTo>
                      <a:pt x="396" y="114"/>
                    </a:lnTo>
                    <a:lnTo>
                      <a:pt x="384" y="126"/>
                    </a:lnTo>
                    <a:lnTo>
                      <a:pt x="342" y="126"/>
                    </a:lnTo>
                    <a:lnTo>
                      <a:pt x="336" y="132"/>
                    </a:lnTo>
                    <a:lnTo>
                      <a:pt x="324" y="138"/>
                    </a:lnTo>
                    <a:lnTo>
                      <a:pt x="312" y="138"/>
                    </a:lnTo>
                    <a:lnTo>
                      <a:pt x="312" y="132"/>
                    </a:lnTo>
                    <a:lnTo>
                      <a:pt x="306" y="132"/>
                    </a:lnTo>
                    <a:lnTo>
                      <a:pt x="294" y="138"/>
                    </a:lnTo>
                    <a:lnTo>
                      <a:pt x="264" y="108"/>
                    </a:lnTo>
                    <a:lnTo>
                      <a:pt x="258" y="114"/>
                    </a:lnTo>
                    <a:lnTo>
                      <a:pt x="246" y="120"/>
                    </a:lnTo>
                    <a:lnTo>
                      <a:pt x="240" y="126"/>
                    </a:lnTo>
                    <a:lnTo>
                      <a:pt x="222" y="126"/>
                    </a:lnTo>
                    <a:lnTo>
                      <a:pt x="210" y="114"/>
                    </a:lnTo>
                    <a:lnTo>
                      <a:pt x="186" y="114"/>
                    </a:lnTo>
                    <a:lnTo>
                      <a:pt x="174" y="108"/>
                    </a:lnTo>
                    <a:lnTo>
                      <a:pt x="156" y="108"/>
                    </a:lnTo>
                    <a:lnTo>
                      <a:pt x="150" y="114"/>
                    </a:lnTo>
                    <a:lnTo>
                      <a:pt x="138" y="114"/>
                    </a:lnTo>
                    <a:lnTo>
                      <a:pt x="126" y="120"/>
                    </a:lnTo>
                    <a:lnTo>
                      <a:pt x="120" y="114"/>
                    </a:lnTo>
                    <a:lnTo>
                      <a:pt x="120" y="108"/>
                    </a:lnTo>
                    <a:lnTo>
                      <a:pt x="114" y="102"/>
                    </a:lnTo>
                    <a:lnTo>
                      <a:pt x="114" y="90"/>
                    </a:lnTo>
                    <a:lnTo>
                      <a:pt x="126" y="84"/>
                    </a:lnTo>
                    <a:lnTo>
                      <a:pt x="132" y="78"/>
                    </a:lnTo>
                    <a:lnTo>
                      <a:pt x="132" y="66"/>
                    </a:lnTo>
                    <a:lnTo>
                      <a:pt x="138" y="60"/>
                    </a:lnTo>
                    <a:lnTo>
                      <a:pt x="150" y="60"/>
                    </a:lnTo>
                    <a:lnTo>
                      <a:pt x="186" y="72"/>
                    </a:lnTo>
                    <a:lnTo>
                      <a:pt x="198" y="78"/>
                    </a:lnTo>
                    <a:lnTo>
                      <a:pt x="204" y="78"/>
                    </a:lnTo>
                    <a:lnTo>
                      <a:pt x="210" y="72"/>
                    </a:lnTo>
                    <a:lnTo>
                      <a:pt x="210" y="66"/>
                    </a:lnTo>
                    <a:lnTo>
                      <a:pt x="204" y="60"/>
                    </a:lnTo>
                    <a:lnTo>
                      <a:pt x="198" y="60"/>
                    </a:lnTo>
                    <a:lnTo>
                      <a:pt x="186" y="54"/>
                    </a:lnTo>
                    <a:lnTo>
                      <a:pt x="180" y="48"/>
                    </a:lnTo>
                    <a:lnTo>
                      <a:pt x="174" y="48"/>
                    </a:lnTo>
                    <a:lnTo>
                      <a:pt x="198" y="12"/>
                    </a:lnTo>
                    <a:lnTo>
                      <a:pt x="192" y="6"/>
                    </a:lnTo>
                    <a:lnTo>
                      <a:pt x="180" y="0"/>
                    </a:lnTo>
                    <a:lnTo>
                      <a:pt x="162" y="0"/>
                    </a:lnTo>
                    <a:lnTo>
                      <a:pt x="156" y="12"/>
                    </a:lnTo>
                    <a:lnTo>
                      <a:pt x="144" y="18"/>
                    </a:lnTo>
                    <a:lnTo>
                      <a:pt x="138" y="30"/>
                    </a:lnTo>
                    <a:lnTo>
                      <a:pt x="132" y="30"/>
                    </a:lnTo>
                    <a:lnTo>
                      <a:pt x="114" y="12"/>
                    </a:lnTo>
                    <a:lnTo>
                      <a:pt x="102" y="12"/>
                    </a:lnTo>
                    <a:lnTo>
                      <a:pt x="102" y="24"/>
                    </a:lnTo>
                    <a:lnTo>
                      <a:pt x="96" y="30"/>
                    </a:lnTo>
                    <a:lnTo>
                      <a:pt x="96" y="42"/>
                    </a:lnTo>
                    <a:lnTo>
                      <a:pt x="108" y="54"/>
                    </a:lnTo>
                    <a:lnTo>
                      <a:pt x="108" y="60"/>
                    </a:lnTo>
                    <a:lnTo>
                      <a:pt x="66" y="60"/>
                    </a:lnTo>
                    <a:lnTo>
                      <a:pt x="90" y="84"/>
                    </a:lnTo>
                    <a:lnTo>
                      <a:pt x="72" y="96"/>
                    </a:lnTo>
                    <a:lnTo>
                      <a:pt x="78" y="96"/>
                    </a:lnTo>
                    <a:lnTo>
                      <a:pt x="78" y="108"/>
                    </a:lnTo>
                    <a:lnTo>
                      <a:pt x="54" y="120"/>
                    </a:lnTo>
                    <a:lnTo>
                      <a:pt x="6" y="120"/>
                    </a:lnTo>
                    <a:lnTo>
                      <a:pt x="0" y="126"/>
                    </a:lnTo>
                    <a:lnTo>
                      <a:pt x="0" y="144"/>
                    </a:lnTo>
                    <a:lnTo>
                      <a:pt x="18" y="144"/>
                    </a:lnTo>
                    <a:lnTo>
                      <a:pt x="30" y="156"/>
                    </a:lnTo>
                    <a:lnTo>
                      <a:pt x="36" y="156"/>
                    </a:lnTo>
                    <a:lnTo>
                      <a:pt x="42" y="162"/>
                    </a:lnTo>
                    <a:lnTo>
                      <a:pt x="54" y="162"/>
                    </a:lnTo>
                    <a:lnTo>
                      <a:pt x="66" y="174"/>
                    </a:lnTo>
                    <a:lnTo>
                      <a:pt x="66" y="180"/>
                    </a:lnTo>
                    <a:lnTo>
                      <a:pt x="60" y="186"/>
                    </a:lnTo>
                    <a:lnTo>
                      <a:pt x="60" y="204"/>
                    </a:lnTo>
                    <a:lnTo>
                      <a:pt x="66" y="210"/>
                    </a:lnTo>
                    <a:lnTo>
                      <a:pt x="78" y="216"/>
                    </a:lnTo>
                    <a:lnTo>
                      <a:pt x="90" y="228"/>
                    </a:lnTo>
                    <a:lnTo>
                      <a:pt x="90" y="246"/>
                    </a:lnTo>
                    <a:lnTo>
                      <a:pt x="84" y="258"/>
                    </a:lnTo>
                    <a:lnTo>
                      <a:pt x="72" y="264"/>
                    </a:lnTo>
                    <a:lnTo>
                      <a:pt x="66" y="276"/>
                    </a:lnTo>
                    <a:lnTo>
                      <a:pt x="60" y="282"/>
                    </a:lnTo>
                    <a:lnTo>
                      <a:pt x="60" y="306"/>
                    </a:lnTo>
                    <a:lnTo>
                      <a:pt x="66" y="312"/>
                    </a:lnTo>
                    <a:lnTo>
                      <a:pt x="78" y="318"/>
                    </a:lnTo>
                    <a:lnTo>
                      <a:pt x="84" y="324"/>
                    </a:lnTo>
                    <a:lnTo>
                      <a:pt x="90" y="324"/>
                    </a:lnTo>
                    <a:lnTo>
                      <a:pt x="108" y="306"/>
                    </a:lnTo>
                    <a:lnTo>
                      <a:pt x="120" y="300"/>
                    </a:lnTo>
                    <a:lnTo>
                      <a:pt x="126" y="294"/>
                    </a:lnTo>
                    <a:lnTo>
                      <a:pt x="138" y="294"/>
                    </a:lnTo>
                    <a:lnTo>
                      <a:pt x="144" y="300"/>
                    </a:lnTo>
                    <a:lnTo>
                      <a:pt x="150" y="312"/>
                    </a:lnTo>
                    <a:lnTo>
                      <a:pt x="156" y="318"/>
                    </a:lnTo>
                    <a:lnTo>
                      <a:pt x="162" y="318"/>
                    </a:lnTo>
                    <a:lnTo>
                      <a:pt x="162" y="288"/>
                    </a:lnTo>
                    <a:lnTo>
                      <a:pt x="174" y="276"/>
                    </a:lnTo>
                    <a:lnTo>
                      <a:pt x="186" y="270"/>
                    </a:lnTo>
                    <a:lnTo>
                      <a:pt x="204" y="270"/>
                    </a:lnTo>
                    <a:lnTo>
                      <a:pt x="216" y="282"/>
                    </a:lnTo>
                    <a:lnTo>
                      <a:pt x="222" y="258"/>
                    </a:lnTo>
                    <a:lnTo>
                      <a:pt x="216" y="258"/>
                    </a:lnTo>
                    <a:lnTo>
                      <a:pt x="210" y="252"/>
                    </a:lnTo>
                    <a:lnTo>
                      <a:pt x="210" y="246"/>
                    </a:lnTo>
                    <a:lnTo>
                      <a:pt x="222" y="234"/>
                    </a:lnTo>
                    <a:lnTo>
                      <a:pt x="228" y="234"/>
                    </a:lnTo>
                    <a:lnTo>
                      <a:pt x="234" y="228"/>
                    </a:lnTo>
                    <a:lnTo>
                      <a:pt x="234" y="204"/>
                    </a:lnTo>
                    <a:lnTo>
                      <a:pt x="240" y="198"/>
                    </a:lnTo>
                    <a:lnTo>
                      <a:pt x="258" y="198"/>
                    </a:lnTo>
                    <a:lnTo>
                      <a:pt x="276" y="216"/>
                    </a:lnTo>
                    <a:lnTo>
                      <a:pt x="276" y="246"/>
                    </a:lnTo>
                    <a:lnTo>
                      <a:pt x="294" y="246"/>
                    </a:lnTo>
                    <a:lnTo>
                      <a:pt x="306" y="312"/>
                    </a:lnTo>
                    <a:lnTo>
                      <a:pt x="306" y="318"/>
                    </a:lnTo>
                    <a:lnTo>
                      <a:pt x="336" y="348"/>
                    </a:lnTo>
                    <a:lnTo>
                      <a:pt x="342" y="348"/>
                    </a:lnTo>
                    <a:lnTo>
                      <a:pt x="348" y="342"/>
                    </a:lnTo>
                    <a:lnTo>
                      <a:pt x="360" y="336"/>
                    </a:lnTo>
                    <a:lnTo>
                      <a:pt x="366" y="324"/>
                    </a:lnTo>
                    <a:lnTo>
                      <a:pt x="372" y="318"/>
                    </a:lnTo>
                    <a:lnTo>
                      <a:pt x="390" y="318"/>
                    </a:lnTo>
                    <a:lnTo>
                      <a:pt x="396" y="312"/>
                    </a:lnTo>
                    <a:lnTo>
                      <a:pt x="402" y="300"/>
                    </a:lnTo>
                    <a:lnTo>
                      <a:pt x="408" y="294"/>
                    </a:lnTo>
                    <a:lnTo>
                      <a:pt x="432" y="282"/>
                    </a:lnTo>
                    <a:lnTo>
                      <a:pt x="456" y="282"/>
                    </a:lnTo>
                    <a:lnTo>
                      <a:pt x="456" y="300"/>
                    </a:lnTo>
                    <a:lnTo>
                      <a:pt x="492" y="288"/>
                    </a:lnTo>
                    <a:lnTo>
                      <a:pt x="516" y="288"/>
                    </a:lnTo>
                    <a:lnTo>
                      <a:pt x="522" y="294"/>
                    </a:lnTo>
                    <a:lnTo>
                      <a:pt x="546" y="294"/>
                    </a:lnTo>
                    <a:lnTo>
                      <a:pt x="552" y="288"/>
                    </a:lnTo>
                    <a:lnTo>
                      <a:pt x="540" y="276"/>
                    </a:lnTo>
                    <a:lnTo>
                      <a:pt x="534" y="276"/>
                    </a:lnTo>
                    <a:lnTo>
                      <a:pt x="528" y="27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1" name="Taiwan"/>
              <p:cNvSpPr>
                <a:spLocks/>
              </p:cNvSpPr>
              <p:nvPr/>
            </p:nvSpPr>
            <p:spPr bwMode="gray">
              <a:xfrm>
                <a:off x="4773" y="2052"/>
                <a:ext cx="30" cy="68"/>
              </a:xfrm>
              <a:custGeom>
                <a:avLst/>
                <a:gdLst>
                  <a:gd name="T0" fmla="*/ 536870912 w 120"/>
                  <a:gd name="T1" fmla="*/ 540847733 h 270"/>
                  <a:gd name="T2" fmla="*/ 536870912 w 120"/>
                  <a:gd name="T3" fmla="*/ 540847733 h 270"/>
                  <a:gd name="T4" fmla="*/ 536870912 w 120"/>
                  <a:gd name="T5" fmla="*/ 540847733 h 270"/>
                  <a:gd name="T6" fmla="*/ 536870912 w 120"/>
                  <a:gd name="T7" fmla="*/ 540847733 h 270"/>
                  <a:gd name="T8" fmla="*/ 536870912 w 120"/>
                  <a:gd name="T9" fmla="*/ 540847733 h 270"/>
                  <a:gd name="T10" fmla="*/ 536870912 w 120"/>
                  <a:gd name="T11" fmla="*/ 540847733 h 270"/>
                  <a:gd name="T12" fmla="*/ 536870912 w 120"/>
                  <a:gd name="T13" fmla="*/ 540847733 h 270"/>
                  <a:gd name="T14" fmla="*/ 536870912 w 120"/>
                  <a:gd name="T15" fmla="*/ 540847733 h 270"/>
                  <a:gd name="T16" fmla="*/ 536870912 w 120"/>
                  <a:gd name="T17" fmla="*/ 540847733 h 270"/>
                  <a:gd name="T18" fmla="*/ 536870912 w 120"/>
                  <a:gd name="T19" fmla="*/ 540847733 h 270"/>
                  <a:gd name="T20" fmla="*/ 536870912 w 120"/>
                  <a:gd name="T21" fmla="*/ 0 h 270"/>
                  <a:gd name="T22" fmla="*/ 536870912 w 120"/>
                  <a:gd name="T23" fmla="*/ 540847733 h 270"/>
                  <a:gd name="T24" fmla="*/ 536870912 w 120"/>
                  <a:gd name="T25" fmla="*/ 540847733 h 270"/>
                  <a:gd name="T26" fmla="*/ 536870912 w 120"/>
                  <a:gd name="T27" fmla="*/ 540847733 h 270"/>
                  <a:gd name="T28" fmla="*/ 536870912 w 120"/>
                  <a:gd name="T29" fmla="*/ 540847733 h 270"/>
                  <a:gd name="T30" fmla="*/ 0 w 120"/>
                  <a:gd name="T31" fmla="*/ 540847733 h 270"/>
                  <a:gd name="T32" fmla="*/ 0 w 120"/>
                  <a:gd name="T33" fmla="*/ 540847733 h 270"/>
                  <a:gd name="T34" fmla="*/ 536870912 w 120"/>
                  <a:gd name="T35" fmla="*/ 540847733 h 270"/>
                  <a:gd name="T36" fmla="*/ 536870912 w 120"/>
                  <a:gd name="T37" fmla="*/ 540847733 h 270"/>
                  <a:gd name="T38" fmla="*/ 536870912 w 120"/>
                  <a:gd name="T39" fmla="*/ 540847733 h 270"/>
                  <a:gd name="T40" fmla="*/ 536870912 w 120"/>
                  <a:gd name="T41" fmla="*/ 540847733 h 270"/>
                  <a:gd name="T42" fmla="*/ 536870912 w 120"/>
                  <a:gd name="T43" fmla="*/ 540847733 h 270"/>
                  <a:gd name="T44" fmla="*/ 536870912 w 120"/>
                  <a:gd name="T45" fmla="*/ 540847733 h 270"/>
                  <a:gd name="T46" fmla="*/ 536870912 w 120"/>
                  <a:gd name="T47" fmla="*/ 540847733 h 270"/>
                  <a:gd name="T48" fmla="*/ 536870912 w 120"/>
                  <a:gd name="T49" fmla="*/ 540847733 h 270"/>
                  <a:gd name="T50" fmla="*/ 536870912 w 120"/>
                  <a:gd name="T51" fmla="*/ 540847733 h 27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0"/>
                  <a:gd name="T79" fmla="*/ 0 h 270"/>
                  <a:gd name="T80" fmla="*/ 120 w 120"/>
                  <a:gd name="T81" fmla="*/ 270 h 27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0" h="270">
                    <a:moveTo>
                      <a:pt x="84" y="270"/>
                    </a:moveTo>
                    <a:lnTo>
                      <a:pt x="84" y="222"/>
                    </a:lnTo>
                    <a:lnTo>
                      <a:pt x="90" y="216"/>
                    </a:lnTo>
                    <a:lnTo>
                      <a:pt x="102" y="192"/>
                    </a:lnTo>
                    <a:lnTo>
                      <a:pt x="102" y="102"/>
                    </a:lnTo>
                    <a:lnTo>
                      <a:pt x="108" y="96"/>
                    </a:lnTo>
                    <a:lnTo>
                      <a:pt x="114" y="84"/>
                    </a:lnTo>
                    <a:lnTo>
                      <a:pt x="114" y="54"/>
                    </a:lnTo>
                    <a:lnTo>
                      <a:pt x="120" y="3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48" y="30"/>
                    </a:lnTo>
                    <a:lnTo>
                      <a:pt x="42" y="42"/>
                    </a:lnTo>
                    <a:lnTo>
                      <a:pt x="30" y="78"/>
                    </a:lnTo>
                    <a:lnTo>
                      <a:pt x="12" y="114"/>
                    </a:lnTo>
                    <a:lnTo>
                      <a:pt x="0" y="150"/>
                    </a:lnTo>
                    <a:lnTo>
                      <a:pt x="0" y="168"/>
                    </a:lnTo>
                    <a:lnTo>
                      <a:pt x="6" y="180"/>
                    </a:lnTo>
                    <a:lnTo>
                      <a:pt x="18" y="192"/>
                    </a:lnTo>
                    <a:lnTo>
                      <a:pt x="24" y="204"/>
                    </a:lnTo>
                    <a:lnTo>
                      <a:pt x="36" y="210"/>
                    </a:lnTo>
                    <a:lnTo>
                      <a:pt x="42" y="222"/>
                    </a:lnTo>
                    <a:lnTo>
                      <a:pt x="42" y="228"/>
                    </a:lnTo>
                    <a:lnTo>
                      <a:pt x="48" y="234"/>
                    </a:lnTo>
                    <a:lnTo>
                      <a:pt x="60" y="258"/>
                    </a:lnTo>
                    <a:lnTo>
                      <a:pt x="84" y="27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2" name="Syria"/>
              <p:cNvSpPr>
                <a:spLocks/>
              </p:cNvSpPr>
              <p:nvPr/>
            </p:nvSpPr>
            <p:spPr bwMode="gray">
              <a:xfrm>
                <a:off x="3269" y="1805"/>
                <a:ext cx="114" cy="105"/>
              </a:xfrm>
              <a:custGeom>
                <a:avLst/>
                <a:gdLst>
                  <a:gd name="T0" fmla="*/ 544029191 w 450"/>
                  <a:gd name="T1" fmla="*/ 544651650 h 414"/>
                  <a:gd name="T2" fmla="*/ 544029191 w 450"/>
                  <a:gd name="T3" fmla="*/ 544651650 h 414"/>
                  <a:gd name="T4" fmla="*/ 544029191 w 450"/>
                  <a:gd name="T5" fmla="*/ 544651650 h 414"/>
                  <a:gd name="T6" fmla="*/ 544029191 w 450"/>
                  <a:gd name="T7" fmla="*/ 0 h 414"/>
                  <a:gd name="T8" fmla="*/ 544029191 w 450"/>
                  <a:gd name="T9" fmla="*/ 544651650 h 414"/>
                  <a:gd name="T10" fmla="*/ 544029191 w 450"/>
                  <a:gd name="T11" fmla="*/ 544651650 h 414"/>
                  <a:gd name="T12" fmla="*/ 544029191 w 450"/>
                  <a:gd name="T13" fmla="*/ 544651650 h 414"/>
                  <a:gd name="T14" fmla="*/ 544029191 w 450"/>
                  <a:gd name="T15" fmla="*/ 544651650 h 414"/>
                  <a:gd name="T16" fmla="*/ 544029191 w 450"/>
                  <a:gd name="T17" fmla="*/ 544651650 h 414"/>
                  <a:gd name="T18" fmla="*/ 544029191 w 450"/>
                  <a:gd name="T19" fmla="*/ 544651650 h 414"/>
                  <a:gd name="T20" fmla="*/ 544029191 w 450"/>
                  <a:gd name="T21" fmla="*/ 544651650 h 414"/>
                  <a:gd name="T22" fmla="*/ 544029191 w 450"/>
                  <a:gd name="T23" fmla="*/ 544651650 h 414"/>
                  <a:gd name="T24" fmla="*/ 544029191 w 450"/>
                  <a:gd name="T25" fmla="*/ 544651650 h 414"/>
                  <a:gd name="T26" fmla="*/ 544029191 w 450"/>
                  <a:gd name="T27" fmla="*/ 544651650 h 414"/>
                  <a:gd name="T28" fmla="*/ 544029191 w 450"/>
                  <a:gd name="T29" fmla="*/ 544651650 h 414"/>
                  <a:gd name="T30" fmla="*/ 544029191 w 450"/>
                  <a:gd name="T31" fmla="*/ 544651650 h 414"/>
                  <a:gd name="T32" fmla="*/ 544029191 w 450"/>
                  <a:gd name="T33" fmla="*/ 544651650 h 414"/>
                  <a:gd name="T34" fmla="*/ 544029191 w 450"/>
                  <a:gd name="T35" fmla="*/ 544651650 h 414"/>
                  <a:gd name="T36" fmla="*/ 544029191 w 450"/>
                  <a:gd name="T37" fmla="*/ 544651650 h 414"/>
                  <a:gd name="T38" fmla="*/ 544029191 w 450"/>
                  <a:gd name="T39" fmla="*/ 544651650 h 414"/>
                  <a:gd name="T40" fmla="*/ 544029191 w 450"/>
                  <a:gd name="T41" fmla="*/ 544651650 h 414"/>
                  <a:gd name="T42" fmla="*/ 544029191 w 450"/>
                  <a:gd name="T43" fmla="*/ 544651650 h 414"/>
                  <a:gd name="T44" fmla="*/ 544029191 w 450"/>
                  <a:gd name="T45" fmla="*/ 544651650 h 414"/>
                  <a:gd name="T46" fmla="*/ 544029191 w 450"/>
                  <a:gd name="T47" fmla="*/ 544651650 h 414"/>
                  <a:gd name="T48" fmla="*/ 544029191 w 450"/>
                  <a:gd name="T49" fmla="*/ 544651650 h 414"/>
                  <a:gd name="T50" fmla="*/ 544029191 w 450"/>
                  <a:gd name="T51" fmla="*/ 544651650 h 414"/>
                  <a:gd name="T52" fmla="*/ 544029191 w 450"/>
                  <a:gd name="T53" fmla="*/ 544651650 h 414"/>
                  <a:gd name="T54" fmla="*/ 544029191 w 450"/>
                  <a:gd name="T55" fmla="*/ 544651650 h 414"/>
                  <a:gd name="T56" fmla="*/ 544029191 w 450"/>
                  <a:gd name="T57" fmla="*/ 544651650 h 414"/>
                  <a:gd name="T58" fmla="*/ 544029191 w 450"/>
                  <a:gd name="T59" fmla="*/ 544651650 h 414"/>
                  <a:gd name="T60" fmla="*/ 544029191 w 450"/>
                  <a:gd name="T61" fmla="*/ 544651650 h 414"/>
                  <a:gd name="T62" fmla="*/ 544029191 w 450"/>
                  <a:gd name="T63" fmla="*/ 544651650 h 414"/>
                  <a:gd name="T64" fmla="*/ 544029191 w 450"/>
                  <a:gd name="T65" fmla="*/ 544651650 h 414"/>
                  <a:gd name="T66" fmla="*/ 544029191 w 450"/>
                  <a:gd name="T67" fmla="*/ 544651650 h 414"/>
                  <a:gd name="T68" fmla="*/ 544029191 w 450"/>
                  <a:gd name="T69" fmla="*/ 544651650 h 414"/>
                  <a:gd name="T70" fmla="*/ 544029191 w 450"/>
                  <a:gd name="T71" fmla="*/ 544651650 h 414"/>
                  <a:gd name="T72" fmla="*/ 544029191 w 450"/>
                  <a:gd name="T73" fmla="*/ 544651650 h 414"/>
                  <a:gd name="T74" fmla="*/ 544029191 w 450"/>
                  <a:gd name="T75" fmla="*/ 544651650 h 414"/>
                  <a:gd name="T76" fmla="*/ 544029191 w 450"/>
                  <a:gd name="T77" fmla="*/ 544651650 h 414"/>
                  <a:gd name="T78" fmla="*/ 544029191 w 450"/>
                  <a:gd name="T79" fmla="*/ 544651650 h 414"/>
                  <a:gd name="T80" fmla="*/ 544029191 w 450"/>
                  <a:gd name="T81" fmla="*/ 544651650 h 414"/>
                  <a:gd name="T82" fmla="*/ 544029191 w 450"/>
                  <a:gd name="T83" fmla="*/ 544651650 h 414"/>
                  <a:gd name="T84" fmla="*/ 544029191 w 450"/>
                  <a:gd name="T85" fmla="*/ 544651650 h 414"/>
                  <a:gd name="T86" fmla="*/ 544029191 w 450"/>
                  <a:gd name="T87" fmla="*/ 544651650 h 414"/>
                  <a:gd name="T88" fmla="*/ 544029191 w 450"/>
                  <a:gd name="T89" fmla="*/ 544651650 h 414"/>
                  <a:gd name="T90" fmla="*/ 544029191 w 450"/>
                  <a:gd name="T91" fmla="*/ 544651650 h 414"/>
                  <a:gd name="T92" fmla="*/ 544029191 w 450"/>
                  <a:gd name="T93" fmla="*/ 544651650 h 414"/>
                  <a:gd name="T94" fmla="*/ 544029191 w 450"/>
                  <a:gd name="T95" fmla="*/ 544651650 h 414"/>
                  <a:gd name="T96" fmla="*/ 544029191 w 450"/>
                  <a:gd name="T97" fmla="*/ 544651650 h 41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50"/>
                  <a:gd name="T148" fmla="*/ 0 h 414"/>
                  <a:gd name="T149" fmla="*/ 450 w 450"/>
                  <a:gd name="T150" fmla="*/ 414 h 41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50" h="414">
                    <a:moveTo>
                      <a:pt x="426" y="60"/>
                    </a:moveTo>
                    <a:lnTo>
                      <a:pt x="432" y="54"/>
                    </a:lnTo>
                    <a:lnTo>
                      <a:pt x="438" y="42"/>
                    </a:lnTo>
                    <a:lnTo>
                      <a:pt x="450" y="30"/>
                    </a:lnTo>
                    <a:lnTo>
                      <a:pt x="444" y="30"/>
                    </a:lnTo>
                    <a:lnTo>
                      <a:pt x="438" y="24"/>
                    </a:lnTo>
                    <a:lnTo>
                      <a:pt x="438" y="0"/>
                    </a:lnTo>
                    <a:lnTo>
                      <a:pt x="432" y="0"/>
                    </a:lnTo>
                    <a:lnTo>
                      <a:pt x="432" y="6"/>
                    </a:lnTo>
                    <a:lnTo>
                      <a:pt x="426" y="18"/>
                    </a:lnTo>
                    <a:lnTo>
                      <a:pt x="402" y="18"/>
                    </a:lnTo>
                    <a:lnTo>
                      <a:pt x="390" y="30"/>
                    </a:lnTo>
                    <a:lnTo>
                      <a:pt x="372" y="30"/>
                    </a:lnTo>
                    <a:lnTo>
                      <a:pt x="366" y="24"/>
                    </a:lnTo>
                    <a:lnTo>
                      <a:pt x="318" y="24"/>
                    </a:lnTo>
                    <a:lnTo>
                      <a:pt x="306" y="30"/>
                    </a:lnTo>
                    <a:lnTo>
                      <a:pt x="294" y="42"/>
                    </a:lnTo>
                    <a:lnTo>
                      <a:pt x="282" y="48"/>
                    </a:lnTo>
                    <a:lnTo>
                      <a:pt x="276" y="54"/>
                    </a:lnTo>
                    <a:lnTo>
                      <a:pt x="258" y="54"/>
                    </a:lnTo>
                    <a:lnTo>
                      <a:pt x="246" y="60"/>
                    </a:lnTo>
                    <a:lnTo>
                      <a:pt x="234" y="60"/>
                    </a:lnTo>
                    <a:lnTo>
                      <a:pt x="222" y="54"/>
                    </a:lnTo>
                    <a:lnTo>
                      <a:pt x="204" y="54"/>
                    </a:lnTo>
                    <a:lnTo>
                      <a:pt x="192" y="42"/>
                    </a:lnTo>
                    <a:lnTo>
                      <a:pt x="180" y="36"/>
                    </a:lnTo>
                    <a:lnTo>
                      <a:pt x="174" y="30"/>
                    </a:lnTo>
                    <a:lnTo>
                      <a:pt x="168" y="30"/>
                    </a:lnTo>
                    <a:lnTo>
                      <a:pt x="150" y="48"/>
                    </a:lnTo>
                    <a:lnTo>
                      <a:pt x="144" y="48"/>
                    </a:lnTo>
                    <a:lnTo>
                      <a:pt x="138" y="54"/>
                    </a:lnTo>
                    <a:lnTo>
                      <a:pt x="120" y="60"/>
                    </a:lnTo>
                    <a:lnTo>
                      <a:pt x="84" y="60"/>
                    </a:lnTo>
                    <a:lnTo>
                      <a:pt x="84" y="54"/>
                    </a:lnTo>
                    <a:lnTo>
                      <a:pt x="90" y="48"/>
                    </a:lnTo>
                    <a:lnTo>
                      <a:pt x="66" y="48"/>
                    </a:lnTo>
                    <a:lnTo>
                      <a:pt x="66" y="78"/>
                    </a:lnTo>
                    <a:lnTo>
                      <a:pt x="72" y="78"/>
                    </a:lnTo>
                    <a:lnTo>
                      <a:pt x="72" y="102"/>
                    </a:lnTo>
                    <a:lnTo>
                      <a:pt x="60" y="102"/>
                    </a:lnTo>
                    <a:lnTo>
                      <a:pt x="54" y="96"/>
                    </a:lnTo>
                    <a:lnTo>
                      <a:pt x="54" y="114"/>
                    </a:lnTo>
                    <a:lnTo>
                      <a:pt x="48" y="120"/>
                    </a:lnTo>
                    <a:lnTo>
                      <a:pt x="48" y="126"/>
                    </a:lnTo>
                    <a:lnTo>
                      <a:pt x="36" y="126"/>
                    </a:lnTo>
                    <a:lnTo>
                      <a:pt x="24" y="114"/>
                    </a:lnTo>
                    <a:lnTo>
                      <a:pt x="18" y="120"/>
                    </a:lnTo>
                    <a:lnTo>
                      <a:pt x="12" y="132"/>
                    </a:lnTo>
                    <a:lnTo>
                      <a:pt x="12" y="150"/>
                    </a:lnTo>
                    <a:lnTo>
                      <a:pt x="6" y="150"/>
                    </a:lnTo>
                    <a:lnTo>
                      <a:pt x="0" y="198"/>
                    </a:lnTo>
                    <a:lnTo>
                      <a:pt x="6" y="204"/>
                    </a:lnTo>
                    <a:lnTo>
                      <a:pt x="18" y="210"/>
                    </a:lnTo>
                    <a:lnTo>
                      <a:pt x="24" y="216"/>
                    </a:lnTo>
                    <a:lnTo>
                      <a:pt x="24" y="222"/>
                    </a:lnTo>
                    <a:lnTo>
                      <a:pt x="72" y="222"/>
                    </a:lnTo>
                    <a:lnTo>
                      <a:pt x="66" y="234"/>
                    </a:lnTo>
                    <a:lnTo>
                      <a:pt x="72" y="240"/>
                    </a:lnTo>
                    <a:lnTo>
                      <a:pt x="78" y="252"/>
                    </a:lnTo>
                    <a:lnTo>
                      <a:pt x="78" y="270"/>
                    </a:lnTo>
                    <a:lnTo>
                      <a:pt x="72" y="282"/>
                    </a:lnTo>
                    <a:lnTo>
                      <a:pt x="66" y="282"/>
                    </a:lnTo>
                    <a:lnTo>
                      <a:pt x="54" y="288"/>
                    </a:lnTo>
                    <a:lnTo>
                      <a:pt x="48" y="288"/>
                    </a:lnTo>
                    <a:lnTo>
                      <a:pt x="42" y="294"/>
                    </a:lnTo>
                    <a:lnTo>
                      <a:pt x="42" y="318"/>
                    </a:lnTo>
                    <a:lnTo>
                      <a:pt x="24" y="336"/>
                    </a:lnTo>
                    <a:lnTo>
                      <a:pt x="30" y="378"/>
                    </a:lnTo>
                    <a:lnTo>
                      <a:pt x="36" y="378"/>
                    </a:lnTo>
                    <a:lnTo>
                      <a:pt x="72" y="396"/>
                    </a:lnTo>
                    <a:lnTo>
                      <a:pt x="84" y="408"/>
                    </a:lnTo>
                    <a:lnTo>
                      <a:pt x="96" y="414"/>
                    </a:lnTo>
                    <a:lnTo>
                      <a:pt x="114" y="414"/>
                    </a:lnTo>
                    <a:lnTo>
                      <a:pt x="174" y="384"/>
                    </a:lnTo>
                    <a:lnTo>
                      <a:pt x="204" y="354"/>
                    </a:lnTo>
                    <a:lnTo>
                      <a:pt x="228" y="336"/>
                    </a:lnTo>
                    <a:lnTo>
                      <a:pt x="240" y="324"/>
                    </a:lnTo>
                    <a:lnTo>
                      <a:pt x="300" y="276"/>
                    </a:lnTo>
                    <a:lnTo>
                      <a:pt x="312" y="270"/>
                    </a:lnTo>
                    <a:lnTo>
                      <a:pt x="372" y="246"/>
                    </a:lnTo>
                    <a:lnTo>
                      <a:pt x="396" y="234"/>
                    </a:lnTo>
                    <a:lnTo>
                      <a:pt x="402" y="228"/>
                    </a:lnTo>
                    <a:lnTo>
                      <a:pt x="402" y="222"/>
                    </a:lnTo>
                    <a:lnTo>
                      <a:pt x="384" y="204"/>
                    </a:lnTo>
                    <a:lnTo>
                      <a:pt x="384" y="198"/>
                    </a:lnTo>
                    <a:lnTo>
                      <a:pt x="390" y="180"/>
                    </a:lnTo>
                    <a:lnTo>
                      <a:pt x="396" y="168"/>
                    </a:lnTo>
                    <a:lnTo>
                      <a:pt x="396" y="138"/>
                    </a:lnTo>
                    <a:lnTo>
                      <a:pt x="390" y="126"/>
                    </a:lnTo>
                    <a:lnTo>
                      <a:pt x="390" y="114"/>
                    </a:lnTo>
                    <a:lnTo>
                      <a:pt x="384" y="108"/>
                    </a:lnTo>
                    <a:lnTo>
                      <a:pt x="378" y="96"/>
                    </a:lnTo>
                    <a:lnTo>
                      <a:pt x="378" y="84"/>
                    </a:lnTo>
                    <a:lnTo>
                      <a:pt x="384" y="72"/>
                    </a:lnTo>
                    <a:lnTo>
                      <a:pt x="390" y="66"/>
                    </a:lnTo>
                    <a:lnTo>
                      <a:pt x="402" y="66"/>
                    </a:lnTo>
                    <a:lnTo>
                      <a:pt x="414" y="60"/>
                    </a:lnTo>
                    <a:lnTo>
                      <a:pt x="426" y="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3" name="Switzerland"/>
              <p:cNvSpPr>
                <a:spLocks/>
              </p:cNvSpPr>
              <p:nvPr/>
            </p:nvSpPr>
            <p:spPr bwMode="gray">
              <a:xfrm>
                <a:off x="2771" y="1594"/>
                <a:ext cx="73" cy="40"/>
              </a:xfrm>
              <a:custGeom>
                <a:avLst/>
                <a:gdLst>
                  <a:gd name="T0" fmla="*/ 544327452 w 288"/>
                  <a:gd name="T1" fmla="*/ 530242876 h 162"/>
                  <a:gd name="T2" fmla="*/ 544327452 w 288"/>
                  <a:gd name="T3" fmla="*/ 530242876 h 162"/>
                  <a:gd name="T4" fmla="*/ 544327452 w 288"/>
                  <a:gd name="T5" fmla="*/ 530242876 h 162"/>
                  <a:gd name="T6" fmla="*/ 544327452 w 288"/>
                  <a:gd name="T7" fmla="*/ 530242876 h 162"/>
                  <a:gd name="T8" fmla="*/ 544327452 w 288"/>
                  <a:gd name="T9" fmla="*/ 530242876 h 162"/>
                  <a:gd name="T10" fmla="*/ 544327452 w 288"/>
                  <a:gd name="T11" fmla="*/ 530242876 h 162"/>
                  <a:gd name="T12" fmla="*/ 544327452 w 288"/>
                  <a:gd name="T13" fmla="*/ 530242876 h 162"/>
                  <a:gd name="T14" fmla="*/ 0 w 288"/>
                  <a:gd name="T15" fmla="*/ 530242876 h 162"/>
                  <a:gd name="T16" fmla="*/ 544327452 w 288"/>
                  <a:gd name="T17" fmla="*/ 530242876 h 162"/>
                  <a:gd name="T18" fmla="*/ 544327452 w 288"/>
                  <a:gd name="T19" fmla="*/ 530242876 h 162"/>
                  <a:gd name="T20" fmla="*/ 544327452 w 288"/>
                  <a:gd name="T21" fmla="*/ 530242876 h 162"/>
                  <a:gd name="T22" fmla="*/ 544327452 w 288"/>
                  <a:gd name="T23" fmla="*/ 530242876 h 162"/>
                  <a:gd name="T24" fmla="*/ 544327452 w 288"/>
                  <a:gd name="T25" fmla="*/ 530242876 h 162"/>
                  <a:gd name="T26" fmla="*/ 544327452 w 288"/>
                  <a:gd name="T27" fmla="*/ 530242876 h 162"/>
                  <a:gd name="T28" fmla="*/ 544327452 w 288"/>
                  <a:gd name="T29" fmla="*/ 530242876 h 162"/>
                  <a:gd name="T30" fmla="*/ 544327452 w 288"/>
                  <a:gd name="T31" fmla="*/ 530242876 h 162"/>
                  <a:gd name="T32" fmla="*/ 544327452 w 288"/>
                  <a:gd name="T33" fmla="*/ 530242876 h 162"/>
                  <a:gd name="T34" fmla="*/ 544327452 w 288"/>
                  <a:gd name="T35" fmla="*/ 530242876 h 162"/>
                  <a:gd name="T36" fmla="*/ 544327452 w 288"/>
                  <a:gd name="T37" fmla="*/ 530242876 h 162"/>
                  <a:gd name="T38" fmla="*/ 544327452 w 288"/>
                  <a:gd name="T39" fmla="*/ 530242876 h 162"/>
                  <a:gd name="T40" fmla="*/ 544327452 w 288"/>
                  <a:gd name="T41" fmla="*/ 530242876 h 162"/>
                  <a:gd name="T42" fmla="*/ 544327452 w 288"/>
                  <a:gd name="T43" fmla="*/ 530242876 h 162"/>
                  <a:gd name="T44" fmla="*/ 544327452 w 288"/>
                  <a:gd name="T45" fmla="*/ 530242876 h 162"/>
                  <a:gd name="T46" fmla="*/ 544327452 w 288"/>
                  <a:gd name="T47" fmla="*/ 530242876 h 162"/>
                  <a:gd name="T48" fmla="*/ 544327452 w 288"/>
                  <a:gd name="T49" fmla="*/ 530242876 h 162"/>
                  <a:gd name="T50" fmla="*/ 544327452 w 288"/>
                  <a:gd name="T51" fmla="*/ 530242876 h 162"/>
                  <a:gd name="T52" fmla="*/ 544327452 w 288"/>
                  <a:gd name="T53" fmla="*/ 530242876 h 162"/>
                  <a:gd name="T54" fmla="*/ 544327452 w 288"/>
                  <a:gd name="T55" fmla="*/ 530242876 h 162"/>
                  <a:gd name="T56" fmla="*/ 544327452 w 288"/>
                  <a:gd name="T57" fmla="*/ 530242876 h 162"/>
                  <a:gd name="T58" fmla="*/ 544327452 w 288"/>
                  <a:gd name="T59" fmla="*/ 530242876 h 162"/>
                  <a:gd name="T60" fmla="*/ 544327452 w 288"/>
                  <a:gd name="T61" fmla="*/ 530242876 h 162"/>
                  <a:gd name="T62" fmla="*/ 544327452 w 288"/>
                  <a:gd name="T63" fmla="*/ 530242876 h 162"/>
                  <a:gd name="T64" fmla="*/ 544327452 w 288"/>
                  <a:gd name="T65" fmla="*/ 530242876 h 162"/>
                  <a:gd name="T66" fmla="*/ 544327452 w 288"/>
                  <a:gd name="T67" fmla="*/ 0 h 162"/>
                  <a:gd name="T68" fmla="*/ 544327452 w 288"/>
                  <a:gd name="T69" fmla="*/ 530242876 h 162"/>
                  <a:gd name="T70" fmla="*/ 544327452 w 288"/>
                  <a:gd name="T71" fmla="*/ 530242876 h 162"/>
                  <a:gd name="T72" fmla="*/ 544327452 w 288"/>
                  <a:gd name="T73" fmla="*/ 530242876 h 1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88"/>
                  <a:gd name="T112" fmla="*/ 0 h 162"/>
                  <a:gd name="T113" fmla="*/ 288 w 288"/>
                  <a:gd name="T114" fmla="*/ 162 h 1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88" h="162">
                    <a:moveTo>
                      <a:pt x="132" y="24"/>
                    </a:moveTo>
                    <a:lnTo>
                      <a:pt x="96" y="24"/>
                    </a:lnTo>
                    <a:lnTo>
                      <a:pt x="90" y="42"/>
                    </a:lnTo>
                    <a:lnTo>
                      <a:pt x="72" y="30"/>
                    </a:lnTo>
                    <a:lnTo>
                      <a:pt x="66" y="42"/>
                    </a:lnTo>
                    <a:lnTo>
                      <a:pt x="60" y="48"/>
                    </a:lnTo>
                    <a:lnTo>
                      <a:pt x="54" y="60"/>
                    </a:lnTo>
                    <a:lnTo>
                      <a:pt x="48" y="66"/>
                    </a:lnTo>
                    <a:lnTo>
                      <a:pt x="30" y="66"/>
                    </a:lnTo>
                    <a:lnTo>
                      <a:pt x="30" y="78"/>
                    </a:lnTo>
                    <a:lnTo>
                      <a:pt x="18" y="90"/>
                    </a:lnTo>
                    <a:lnTo>
                      <a:pt x="12" y="102"/>
                    </a:lnTo>
                    <a:lnTo>
                      <a:pt x="0" y="108"/>
                    </a:lnTo>
                    <a:lnTo>
                      <a:pt x="6" y="120"/>
                    </a:lnTo>
                    <a:lnTo>
                      <a:pt x="0" y="126"/>
                    </a:lnTo>
                    <a:lnTo>
                      <a:pt x="0" y="132"/>
                    </a:lnTo>
                    <a:lnTo>
                      <a:pt x="6" y="132"/>
                    </a:lnTo>
                    <a:lnTo>
                      <a:pt x="30" y="108"/>
                    </a:lnTo>
                    <a:lnTo>
                      <a:pt x="48" y="108"/>
                    </a:lnTo>
                    <a:lnTo>
                      <a:pt x="54" y="114"/>
                    </a:lnTo>
                    <a:lnTo>
                      <a:pt x="48" y="138"/>
                    </a:lnTo>
                    <a:lnTo>
                      <a:pt x="60" y="150"/>
                    </a:lnTo>
                    <a:lnTo>
                      <a:pt x="60" y="156"/>
                    </a:lnTo>
                    <a:lnTo>
                      <a:pt x="72" y="156"/>
                    </a:lnTo>
                    <a:lnTo>
                      <a:pt x="84" y="144"/>
                    </a:lnTo>
                    <a:lnTo>
                      <a:pt x="96" y="144"/>
                    </a:lnTo>
                    <a:lnTo>
                      <a:pt x="108" y="156"/>
                    </a:lnTo>
                    <a:lnTo>
                      <a:pt x="114" y="156"/>
                    </a:lnTo>
                    <a:lnTo>
                      <a:pt x="132" y="138"/>
                    </a:lnTo>
                    <a:lnTo>
                      <a:pt x="132" y="120"/>
                    </a:lnTo>
                    <a:lnTo>
                      <a:pt x="138" y="114"/>
                    </a:lnTo>
                    <a:lnTo>
                      <a:pt x="150" y="114"/>
                    </a:lnTo>
                    <a:lnTo>
                      <a:pt x="156" y="120"/>
                    </a:lnTo>
                    <a:lnTo>
                      <a:pt x="156" y="126"/>
                    </a:lnTo>
                    <a:lnTo>
                      <a:pt x="162" y="132"/>
                    </a:lnTo>
                    <a:lnTo>
                      <a:pt x="162" y="138"/>
                    </a:lnTo>
                    <a:lnTo>
                      <a:pt x="168" y="138"/>
                    </a:lnTo>
                    <a:lnTo>
                      <a:pt x="192" y="162"/>
                    </a:lnTo>
                    <a:lnTo>
                      <a:pt x="192" y="144"/>
                    </a:lnTo>
                    <a:lnTo>
                      <a:pt x="204" y="132"/>
                    </a:lnTo>
                    <a:lnTo>
                      <a:pt x="210" y="108"/>
                    </a:lnTo>
                    <a:lnTo>
                      <a:pt x="222" y="126"/>
                    </a:lnTo>
                    <a:lnTo>
                      <a:pt x="240" y="120"/>
                    </a:lnTo>
                    <a:lnTo>
                      <a:pt x="258" y="132"/>
                    </a:lnTo>
                    <a:lnTo>
                      <a:pt x="264" y="120"/>
                    </a:lnTo>
                    <a:lnTo>
                      <a:pt x="252" y="108"/>
                    </a:lnTo>
                    <a:lnTo>
                      <a:pt x="252" y="102"/>
                    </a:lnTo>
                    <a:lnTo>
                      <a:pt x="276" y="102"/>
                    </a:lnTo>
                    <a:lnTo>
                      <a:pt x="282" y="84"/>
                    </a:lnTo>
                    <a:lnTo>
                      <a:pt x="288" y="84"/>
                    </a:lnTo>
                    <a:lnTo>
                      <a:pt x="288" y="78"/>
                    </a:lnTo>
                    <a:lnTo>
                      <a:pt x="276" y="66"/>
                    </a:lnTo>
                    <a:lnTo>
                      <a:pt x="270" y="66"/>
                    </a:lnTo>
                    <a:lnTo>
                      <a:pt x="252" y="84"/>
                    </a:lnTo>
                    <a:lnTo>
                      <a:pt x="246" y="84"/>
                    </a:lnTo>
                    <a:lnTo>
                      <a:pt x="246" y="66"/>
                    </a:lnTo>
                    <a:lnTo>
                      <a:pt x="210" y="66"/>
                    </a:lnTo>
                    <a:lnTo>
                      <a:pt x="210" y="60"/>
                    </a:lnTo>
                    <a:lnTo>
                      <a:pt x="216" y="48"/>
                    </a:lnTo>
                    <a:lnTo>
                      <a:pt x="222" y="42"/>
                    </a:lnTo>
                    <a:lnTo>
                      <a:pt x="228" y="42"/>
                    </a:lnTo>
                    <a:lnTo>
                      <a:pt x="228" y="30"/>
                    </a:lnTo>
                    <a:lnTo>
                      <a:pt x="216" y="30"/>
                    </a:lnTo>
                    <a:lnTo>
                      <a:pt x="210" y="18"/>
                    </a:lnTo>
                    <a:lnTo>
                      <a:pt x="192" y="12"/>
                    </a:lnTo>
                    <a:lnTo>
                      <a:pt x="180" y="12"/>
                    </a:lnTo>
                    <a:lnTo>
                      <a:pt x="174" y="6"/>
                    </a:lnTo>
                    <a:lnTo>
                      <a:pt x="162" y="0"/>
                    </a:lnTo>
                    <a:lnTo>
                      <a:pt x="156" y="0"/>
                    </a:lnTo>
                    <a:lnTo>
                      <a:pt x="150" y="6"/>
                    </a:lnTo>
                    <a:lnTo>
                      <a:pt x="150" y="18"/>
                    </a:lnTo>
                    <a:lnTo>
                      <a:pt x="156" y="24"/>
                    </a:lnTo>
                    <a:lnTo>
                      <a:pt x="150" y="18"/>
                    </a:lnTo>
                    <a:lnTo>
                      <a:pt x="132" y="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4" name="Sweden"/>
              <p:cNvSpPr>
                <a:spLocks noEditPoints="1"/>
              </p:cNvSpPr>
              <p:nvPr/>
            </p:nvSpPr>
            <p:spPr bwMode="gray">
              <a:xfrm>
                <a:off x="2854" y="1195"/>
                <a:ext cx="176" cy="251"/>
              </a:xfrm>
              <a:custGeom>
                <a:avLst/>
                <a:gdLst>
                  <a:gd name="T0" fmla="*/ 547763945 w 690"/>
                  <a:gd name="T1" fmla="*/ 544463026 h 990"/>
                  <a:gd name="T2" fmla="*/ 547763945 w 690"/>
                  <a:gd name="T3" fmla="*/ 544463026 h 990"/>
                  <a:gd name="T4" fmla="*/ 547763945 w 690"/>
                  <a:gd name="T5" fmla="*/ 544463026 h 990"/>
                  <a:gd name="T6" fmla="*/ 547763945 w 690"/>
                  <a:gd name="T7" fmla="*/ 544463026 h 990"/>
                  <a:gd name="T8" fmla="*/ 547763945 w 690"/>
                  <a:gd name="T9" fmla="*/ 544463026 h 990"/>
                  <a:gd name="T10" fmla="*/ 547763945 w 690"/>
                  <a:gd name="T11" fmla="*/ 544463026 h 990"/>
                  <a:gd name="T12" fmla="*/ 547763945 w 690"/>
                  <a:gd name="T13" fmla="*/ 544463026 h 990"/>
                  <a:gd name="T14" fmla="*/ 547763945 w 690"/>
                  <a:gd name="T15" fmla="*/ 544463026 h 990"/>
                  <a:gd name="T16" fmla="*/ 547763945 w 690"/>
                  <a:gd name="T17" fmla="*/ 544463026 h 990"/>
                  <a:gd name="T18" fmla="*/ 547763945 w 690"/>
                  <a:gd name="T19" fmla="*/ 544463026 h 990"/>
                  <a:gd name="T20" fmla="*/ 547763945 w 690"/>
                  <a:gd name="T21" fmla="*/ 544463026 h 990"/>
                  <a:gd name="T22" fmla="*/ 547763945 w 690"/>
                  <a:gd name="T23" fmla="*/ 544463026 h 990"/>
                  <a:gd name="T24" fmla="*/ 547763945 w 690"/>
                  <a:gd name="T25" fmla="*/ 544463026 h 990"/>
                  <a:gd name="T26" fmla="*/ 547763945 w 690"/>
                  <a:gd name="T27" fmla="*/ 544463026 h 990"/>
                  <a:gd name="T28" fmla="*/ 547763945 w 690"/>
                  <a:gd name="T29" fmla="*/ 544463026 h 990"/>
                  <a:gd name="T30" fmla="*/ 547763945 w 690"/>
                  <a:gd name="T31" fmla="*/ 544463026 h 990"/>
                  <a:gd name="T32" fmla="*/ 547763945 w 690"/>
                  <a:gd name="T33" fmla="*/ 544463026 h 990"/>
                  <a:gd name="T34" fmla="*/ 547763945 w 690"/>
                  <a:gd name="T35" fmla="*/ 544463026 h 990"/>
                  <a:gd name="T36" fmla="*/ 547763945 w 690"/>
                  <a:gd name="T37" fmla="*/ 544463026 h 990"/>
                  <a:gd name="T38" fmla="*/ 547763945 w 690"/>
                  <a:gd name="T39" fmla="*/ 544463026 h 990"/>
                  <a:gd name="T40" fmla="*/ 547763945 w 690"/>
                  <a:gd name="T41" fmla="*/ 544463026 h 990"/>
                  <a:gd name="T42" fmla="*/ 547763945 w 690"/>
                  <a:gd name="T43" fmla="*/ 544463026 h 990"/>
                  <a:gd name="T44" fmla="*/ 547763945 w 690"/>
                  <a:gd name="T45" fmla="*/ 544463026 h 990"/>
                  <a:gd name="T46" fmla="*/ 0 w 690"/>
                  <a:gd name="T47" fmla="*/ 544463026 h 990"/>
                  <a:gd name="T48" fmla="*/ 547763945 w 690"/>
                  <a:gd name="T49" fmla="*/ 544463026 h 990"/>
                  <a:gd name="T50" fmla="*/ 547763945 w 690"/>
                  <a:gd name="T51" fmla="*/ 544463026 h 990"/>
                  <a:gd name="T52" fmla="*/ 547763945 w 690"/>
                  <a:gd name="T53" fmla="*/ 544463026 h 990"/>
                  <a:gd name="T54" fmla="*/ 547763945 w 690"/>
                  <a:gd name="T55" fmla="*/ 544463026 h 990"/>
                  <a:gd name="T56" fmla="*/ 547763945 w 690"/>
                  <a:gd name="T57" fmla="*/ 544463026 h 990"/>
                  <a:gd name="T58" fmla="*/ 547763945 w 690"/>
                  <a:gd name="T59" fmla="*/ 544463026 h 990"/>
                  <a:gd name="T60" fmla="*/ 547763945 w 690"/>
                  <a:gd name="T61" fmla="*/ 544463026 h 990"/>
                  <a:gd name="T62" fmla="*/ 547763945 w 690"/>
                  <a:gd name="T63" fmla="*/ 544463026 h 990"/>
                  <a:gd name="T64" fmla="*/ 547763945 w 690"/>
                  <a:gd name="T65" fmla="*/ 544463026 h 990"/>
                  <a:gd name="T66" fmla="*/ 547763945 w 690"/>
                  <a:gd name="T67" fmla="*/ 544463026 h 990"/>
                  <a:gd name="T68" fmla="*/ 547763945 w 690"/>
                  <a:gd name="T69" fmla="*/ 544463026 h 990"/>
                  <a:gd name="T70" fmla="*/ 547763945 w 690"/>
                  <a:gd name="T71" fmla="*/ 544463026 h 990"/>
                  <a:gd name="T72" fmla="*/ 547763945 w 690"/>
                  <a:gd name="T73" fmla="*/ 544463026 h 990"/>
                  <a:gd name="T74" fmla="*/ 547763945 w 690"/>
                  <a:gd name="T75" fmla="*/ 544463026 h 990"/>
                  <a:gd name="T76" fmla="*/ 547763945 w 690"/>
                  <a:gd name="T77" fmla="*/ 544463026 h 990"/>
                  <a:gd name="T78" fmla="*/ 547763945 w 690"/>
                  <a:gd name="T79" fmla="*/ 544463026 h 990"/>
                  <a:gd name="T80" fmla="*/ 547763945 w 690"/>
                  <a:gd name="T81" fmla="*/ 544463026 h 990"/>
                  <a:gd name="T82" fmla="*/ 547763945 w 690"/>
                  <a:gd name="T83" fmla="*/ 544463026 h 990"/>
                  <a:gd name="T84" fmla="*/ 547763945 w 690"/>
                  <a:gd name="T85" fmla="*/ 544463026 h 990"/>
                  <a:gd name="T86" fmla="*/ 547763945 w 690"/>
                  <a:gd name="T87" fmla="*/ 544463026 h 990"/>
                  <a:gd name="T88" fmla="*/ 547763945 w 690"/>
                  <a:gd name="T89" fmla="*/ 544463026 h 990"/>
                  <a:gd name="T90" fmla="*/ 547763945 w 690"/>
                  <a:gd name="T91" fmla="*/ 544463026 h 990"/>
                  <a:gd name="T92" fmla="*/ 547763945 w 690"/>
                  <a:gd name="T93" fmla="*/ 544463026 h 990"/>
                  <a:gd name="T94" fmla="*/ 547763945 w 690"/>
                  <a:gd name="T95" fmla="*/ 544463026 h 990"/>
                  <a:gd name="T96" fmla="*/ 547763945 w 690"/>
                  <a:gd name="T97" fmla="*/ 544463026 h 990"/>
                  <a:gd name="T98" fmla="*/ 547763945 w 690"/>
                  <a:gd name="T99" fmla="*/ 544463026 h 990"/>
                  <a:gd name="T100" fmla="*/ 547763945 w 690"/>
                  <a:gd name="T101" fmla="*/ 544463026 h 9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90"/>
                  <a:gd name="T154" fmla="*/ 0 h 990"/>
                  <a:gd name="T155" fmla="*/ 690 w 690"/>
                  <a:gd name="T156" fmla="*/ 990 h 9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90" h="990">
                    <a:moveTo>
                      <a:pt x="678" y="204"/>
                    </a:moveTo>
                    <a:lnTo>
                      <a:pt x="672" y="198"/>
                    </a:lnTo>
                    <a:lnTo>
                      <a:pt x="660" y="192"/>
                    </a:lnTo>
                    <a:lnTo>
                      <a:pt x="648" y="180"/>
                    </a:lnTo>
                    <a:lnTo>
                      <a:pt x="648" y="174"/>
                    </a:lnTo>
                    <a:lnTo>
                      <a:pt x="654" y="162"/>
                    </a:lnTo>
                    <a:lnTo>
                      <a:pt x="660" y="156"/>
                    </a:lnTo>
                    <a:lnTo>
                      <a:pt x="666" y="144"/>
                    </a:lnTo>
                    <a:lnTo>
                      <a:pt x="642" y="132"/>
                    </a:lnTo>
                    <a:lnTo>
                      <a:pt x="648" y="108"/>
                    </a:lnTo>
                    <a:lnTo>
                      <a:pt x="636" y="102"/>
                    </a:lnTo>
                    <a:lnTo>
                      <a:pt x="636" y="96"/>
                    </a:lnTo>
                    <a:lnTo>
                      <a:pt x="642" y="90"/>
                    </a:lnTo>
                    <a:lnTo>
                      <a:pt x="642" y="66"/>
                    </a:lnTo>
                    <a:lnTo>
                      <a:pt x="636" y="66"/>
                    </a:lnTo>
                    <a:lnTo>
                      <a:pt x="630" y="60"/>
                    </a:lnTo>
                    <a:lnTo>
                      <a:pt x="618" y="60"/>
                    </a:lnTo>
                    <a:lnTo>
                      <a:pt x="588" y="42"/>
                    </a:lnTo>
                    <a:lnTo>
                      <a:pt x="552" y="42"/>
                    </a:lnTo>
                    <a:lnTo>
                      <a:pt x="540" y="30"/>
                    </a:lnTo>
                    <a:lnTo>
                      <a:pt x="534" y="30"/>
                    </a:lnTo>
                    <a:lnTo>
                      <a:pt x="528" y="24"/>
                    </a:lnTo>
                    <a:lnTo>
                      <a:pt x="516" y="24"/>
                    </a:lnTo>
                    <a:lnTo>
                      <a:pt x="504" y="18"/>
                    </a:lnTo>
                    <a:lnTo>
                      <a:pt x="498" y="12"/>
                    </a:lnTo>
                    <a:lnTo>
                      <a:pt x="486" y="6"/>
                    </a:lnTo>
                    <a:lnTo>
                      <a:pt x="456" y="0"/>
                    </a:lnTo>
                    <a:lnTo>
                      <a:pt x="456" y="24"/>
                    </a:lnTo>
                    <a:lnTo>
                      <a:pt x="444" y="24"/>
                    </a:lnTo>
                    <a:lnTo>
                      <a:pt x="444" y="30"/>
                    </a:lnTo>
                    <a:lnTo>
                      <a:pt x="456" y="42"/>
                    </a:lnTo>
                    <a:lnTo>
                      <a:pt x="462" y="42"/>
                    </a:lnTo>
                    <a:lnTo>
                      <a:pt x="456" y="48"/>
                    </a:lnTo>
                    <a:lnTo>
                      <a:pt x="444" y="48"/>
                    </a:lnTo>
                    <a:lnTo>
                      <a:pt x="438" y="42"/>
                    </a:lnTo>
                    <a:lnTo>
                      <a:pt x="414" y="42"/>
                    </a:lnTo>
                    <a:lnTo>
                      <a:pt x="390" y="36"/>
                    </a:lnTo>
                    <a:lnTo>
                      <a:pt x="366" y="42"/>
                    </a:lnTo>
                    <a:lnTo>
                      <a:pt x="366" y="30"/>
                    </a:lnTo>
                    <a:lnTo>
                      <a:pt x="360" y="24"/>
                    </a:lnTo>
                    <a:lnTo>
                      <a:pt x="348" y="36"/>
                    </a:lnTo>
                    <a:lnTo>
                      <a:pt x="348" y="66"/>
                    </a:lnTo>
                    <a:lnTo>
                      <a:pt x="342" y="72"/>
                    </a:lnTo>
                    <a:lnTo>
                      <a:pt x="324" y="72"/>
                    </a:lnTo>
                    <a:lnTo>
                      <a:pt x="282" y="78"/>
                    </a:lnTo>
                    <a:lnTo>
                      <a:pt x="264" y="96"/>
                    </a:lnTo>
                    <a:lnTo>
                      <a:pt x="252" y="102"/>
                    </a:lnTo>
                    <a:lnTo>
                      <a:pt x="246" y="102"/>
                    </a:lnTo>
                    <a:lnTo>
                      <a:pt x="246" y="114"/>
                    </a:lnTo>
                    <a:lnTo>
                      <a:pt x="258" y="120"/>
                    </a:lnTo>
                    <a:lnTo>
                      <a:pt x="264" y="126"/>
                    </a:lnTo>
                    <a:lnTo>
                      <a:pt x="258" y="144"/>
                    </a:lnTo>
                    <a:lnTo>
                      <a:pt x="252" y="144"/>
                    </a:lnTo>
                    <a:lnTo>
                      <a:pt x="240" y="150"/>
                    </a:lnTo>
                    <a:lnTo>
                      <a:pt x="234" y="156"/>
                    </a:lnTo>
                    <a:lnTo>
                      <a:pt x="234" y="162"/>
                    </a:lnTo>
                    <a:lnTo>
                      <a:pt x="228" y="168"/>
                    </a:lnTo>
                    <a:lnTo>
                      <a:pt x="210" y="168"/>
                    </a:lnTo>
                    <a:lnTo>
                      <a:pt x="216" y="174"/>
                    </a:lnTo>
                    <a:lnTo>
                      <a:pt x="216" y="180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16" y="192"/>
                    </a:lnTo>
                    <a:lnTo>
                      <a:pt x="210" y="198"/>
                    </a:lnTo>
                    <a:lnTo>
                      <a:pt x="204" y="198"/>
                    </a:lnTo>
                    <a:lnTo>
                      <a:pt x="192" y="204"/>
                    </a:lnTo>
                    <a:lnTo>
                      <a:pt x="174" y="192"/>
                    </a:lnTo>
                    <a:lnTo>
                      <a:pt x="174" y="228"/>
                    </a:lnTo>
                    <a:lnTo>
                      <a:pt x="168" y="270"/>
                    </a:lnTo>
                    <a:lnTo>
                      <a:pt x="138" y="300"/>
                    </a:lnTo>
                    <a:lnTo>
                      <a:pt x="132" y="300"/>
                    </a:lnTo>
                    <a:lnTo>
                      <a:pt x="120" y="306"/>
                    </a:lnTo>
                    <a:lnTo>
                      <a:pt x="132" y="312"/>
                    </a:lnTo>
                    <a:lnTo>
                      <a:pt x="150" y="330"/>
                    </a:lnTo>
                    <a:lnTo>
                      <a:pt x="150" y="336"/>
                    </a:lnTo>
                    <a:lnTo>
                      <a:pt x="144" y="342"/>
                    </a:lnTo>
                    <a:lnTo>
                      <a:pt x="102" y="342"/>
                    </a:lnTo>
                    <a:lnTo>
                      <a:pt x="90" y="348"/>
                    </a:lnTo>
                    <a:lnTo>
                      <a:pt x="84" y="354"/>
                    </a:lnTo>
                    <a:lnTo>
                      <a:pt x="72" y="360"/>
                    </a:lnTo>
                    <a:lnTo>
                      <a:pt x="30" y="402"/>
                    </a:lnTo>
                    <a:lnTo>
                      <a:pt x="36" y="408"/>
                    </a:lnTo>
                    <a:lnTo>
                      <a:pt x="42" y="408"/>
                    </a:lnTo>
                    <a:lnTo>
                      <a:pt x="48" y="414"/>
                    </a:lnTo>
                    <a:lnTo>
                      <a:pt x="48" y="420"/>
                    </a:lnTo>
                    <a:lnTo>
                      <a:pt x="42" y="426"/>
                    </a:lnTo>
                    <a:lnTo>
                      <a:pt x="36" y="426"/>
                    </a:lnTo>
                    <a:lnTo>
                      <a:pt x="30" y="432"/>
                    </a:lnTo>
                    <a:lnTo>
                      <a:pt x="30" y="444"/>
                    </a:lnTo>
                    <a:lnTo>
                      <a:pt x="54" y="468"/>
                    </a:lnTo>
                    <a:lnTo>
                      <a:pt x="54" y="480"/>
                    </a:lnTo>
                    <a:lnTo>
                      <a:pt x="48" y="492"/>
                    </a:lnTo>
                    <a:lnTo>
                      <a:pt x="48" y="510"/>
                    </a:lnTo>
                    <a:lnTo>
                      <a:pt x="60" y="522"/>
                    </a:lnTo>
                    <a:lnTo>
                      <a:pt x="66" y="522"/>
                    </a:lnTo>
                    <a:lnTo>
                      <a:pt x="84" y="540"/>
                    </a:lnTo>
                    <a:lnTo>
                      <a:pt x="84" y="552"/>
                    </a:lnTo>
                    <a:lnTo>
                      <a:pt x="72" y="564"/>
                    </a:lnTo>
                    <a:lnTo>
                      <a:pt x="48" y="570"/>
                    </a:lnTo>
                    <a:lnTo>
                      <a:pt x="54" y="576"/>
                    </a:lnTo>
                    <a:lnTo>
                      <a:pt x="60" y="588"/>
                    </a:lnTo>
                    <a:lnTo>
                      <a:pt x="60" y="594"/>
                    </a:lnTo>
                    <a:lnTo>
                      <a:pt x="66" y="600"/>
                    </a:lnTo>
                    <a:lnTo>
                      <a:pt x="66" y="606"/>
                    </a:lnTo>
                    <a:lnTo>
                      <a:pt x="72" y="618"/>
                    </a:lnTo>
                    <a:lnTo>
                      <a:pt x="66" y="618"/>
                    </a:lnTo>
                    <a:lnTo>
                      <a:pt x="66" y="642"/>
                    </a:lnTo>
                    <a:lnTo>
                      <a:pt x="60" y="648"/>
                    </a:lnTo>
                    <a:lnTo>
                      <a:pt x="24" y="648"/>
                    </a:lnTo>
                    <a:lnTo>
                      <a:pt x="30" y="660"/>
                    </a:lnTo>
                    <a:lnTo>
                      <a:pt x="30" y="666"/>
                    </a:lnTo>
                    <a:lnTo>
                      <a:pt x="24" y="666"/>
                    </a:lnTo>
                    <a:lnTo>
                      <a:pt x="18" y="672"/>
                    </a:lnTo>
                    <a:lnTo>
                      <a:pt x="18" y="678"/>
                    </a:lnTo>
                    <a:lnTo>
                      <a:pt x="30" y="690"/>
                    </a:lnTo>
                    <a:lnTo>
                      <a:pt x="30" y="708"/>
                    </a:lnTo>
                    <a:lnTo>
                      <a:pt x="24" y="714"/>
                    </a:lnTo>
                    <a:lnTo>
                      <a:pt x="18" y="726"/>
                    </a:lnTo>
                    <a:lnTo>
                      <a:pt x="0" y="708"/>
                    </a:lnTo>
                    <a:lnTo>
                      <a:pt x="0" y="768"/>
                    </a:lnTo>
                    <a:lnTo>
                      <a:pt x="6" y="762"/>
                    </a:lnTo>
                    <a:lnTo>
                      <a:pt x="24" y="762"/>
                    </a:lnTo>
                    <a:lnTo>
                      <a:pt x="36" y="774"/>
                    </a:lnTo>
                    <a:lnTo>
                      <a:pt x="36" y="780"/>
                    </a:lnTo>
                    <a:lnTo>
                      <a:pt x="30" y="780"/>
                    </a:lnTo>
                    <a:lnTo>
                      <a:pt x="30" y="774"/>
                    </a:lnTo>
                    <a:lnTo>
                      <a:pt x="24" y="774"/>
                    </a:lnTo>
                    <a:lnTo>
                      <a:pt x="24" y="834"/>
                    </a:lnTo>
                    <a:lnTo>
                      <a:pt x="30" y="840"/>
                    </a:lnTo>
                    <a:lnTo>
                      <a:pt x="36" y="840"/>
                    </a:lnTo>
                    <a:lnTo>
                      <a:pt x="48" y="846"/>
                    </a:lnTo>
                    <a:lnTo>
                      <a:pt x="54" y="858"/>
                    </a:lnTo>
                    <a:lnTo>
                      <a:pt x="60" y="864"/>
                    </a:lnTo>
                    <a:lnTo>
                      <a:pt x="66" y="876"/>
                    </a:lnTo>
                    <a:lnTo>
                      <a:pt x="90" y="900"/>
                    </a:lnTo>
                    <a:lnTo>
                      <a:pt x="96" y="900"/>
                    </a:lnTo>
                    <a:lnTo>
                      <a:pt x="96" y="912"/>
                    </a:lnTo>
                    <a:lnTo>
                      <a:pt x="78" y="912"/>
                    </a:lnTo>
                    <a:lnTo>
                      <a:pt x="78" y="942"/>
                    </a:lnTo>
                    <a:lnTo>
                      <a:pt x="90" y="954"/>
                    </a:lnTo>
                    <a:lnTo>
                      <a:pt x="102" y="960"/>
                    </a:lnTo>
                    <a:lnTo>
                      <a:pt x="96" y="966"/>
                    </a:lnTo>
                    <a:lnTo>
                      <a:pt x="96" y="984"/>
                    </a:lnTo>
                    <a:lnTo>
                      <a:pt x="102" y="984"/>
                    </a:lnTo>
                    <a:lnTo>
                      <a:pt x="108" y="990"/>
                    </a:lnTo>
                    <a:lnTo>
                      <a:pt x="174" y="990"/>
                    </a:lnTo>
                    <a:lnTo>
                      <a:pt x="180" y="984"/>
                    </a:lnTo>
                    <a:lnTo>
                      <a:pt x="180" y="948"/>
                    </a:lnTo>
                    <a:lnTo>
                      <a:pt x="198" y="942"/>
                    </a:lnTo>
                    <a:lnTo>
                      <a:pt x="198" y="924"/>
                    </a:lnTo>
                    <a:lnTo>
                      <a:pt x="264" y="930"/>
                    </a:lnTo>
                    <a:lnTo>
                      <a:pt x="276" y="936"/>
                    </a:lnTo>
                    <a:lnTo>
                      <a:pt x="300" y="876"/>
                    </a:lnTo>
                    <a:lnTo>
                      <a:pt x="300" y="864"/>
                    </a:lnTo>
                    <a:lnTo>
                      <a:pt x="306" y="852"/>
                    </a:lnTo>
                    <a:lnTo>
                      <a:pt x="306" y="816"/>
                    </a:lnTo>
                    <a:lnTo>
                      <a:pt x="300" y="810"/>
                    </a:lnTo>
                    <a:lnTo>
                      <a:pt x="294" y="798"/>
                    </a:lnTo>
                    <a:lnTo>
                      <a:pt x="312" y="798"/>
                    </a:lnTo>
                    <a:lnTo>
                      <a:pt x="324" y="786"/>
                    </a:lnTo>
                    <a:lnTo>
                      <a:pt x="324" y="780"/>
                    </a:lnTo>
                    <a:lnTo>
                      <a:pt x="306" y="762"/>
                    </a:lnTo>
                    <a:lnTo>
                      <a:pt x="294" y="762"/>
                    </a:lnTo>
                    <a:lnTo>
                      <a:pt x="312" y="756"/>
                    </a:lnTo>
                    <a:lnTo>
                      <a:pt x="300" y="750"/>
                    </a:lnTo>
                    <a:lnTo>
                      <a:pt x="324" y="750"/>
                    </a:lnTo>
                    <a:lnTo>
                      <a:pt x="336" y="744"/>
                    </a:lnTo>
                    <a:lnTo>
                      <a:pt x="348" y="744"/>
                    </a:lnTo>
                    <a:lnTo>
                      <a:pt x="354" y="738"/>
                    </a:lnTo>
                    <a:lnTo>
                      <a:pt x="360" y="726"/>
                    </a:lnTo>
                    <a:lnTo>
                      <a:pt x="360" y="714"/>
                    </a:lnTo>
                    <a:lnTo>
                      <a:pt x="366" y="708"/>
                    </a:lnTo>
                    <a:lnTo>
                      <a:pt x="384" y="726"/>
                    </a:lnTo>
                    <a:lnTo>
                      <a:pt x="390" y="726"/>
                    </a:lnTo>
                    <a:lnTo>
                      <a:pt x="396" y="720"/>
                    </a:lnTo>
                    <a:lnTo>
                      <a:pt x="408" y="696"/>
                    </a:lnTo>
                    <a:lnTo>
                      <a:pt x="402" y="690"/>
                    </a:lnTo>
                    <a:lnTo>
                      <a:pt x="402" y="684"/>
                    </a:lnTo>
                    <a:lnTo>
                      <a:pt x="414" y="684"/>
                    </a:lnTo>
                    <a:lnTo>
                      <a:pt x="420" y="678"/>
                    </a:lnTo>
                    <a:lnTo>
                      <a:pt x="432" y="672"/>
                    </a:lnTo>
                    <a:lnTo>
                      <a:pt x="432" y="660"/>
                    </a:lnTo>
                    <a:lnTo>
                      <a:pt x="420" y="636"/>
                    </a:lnTo>
                    <a:lnTo>
                      <a:pt x="408" y="630"/>
                    </a:lnTo>
                    <a:lnTo>
                      <a:pt x="408" y="618"/>
                    </a:lnTo>
                    <a:lnTo>
                      <a:pt x="372" y="600"/>
                    </a:lnTo>
                    <a:lnTo>
                      <a:pt x="360" y="606"/>
                    </a:lnTo>
                    <a:lnTo>
                      <a:pt x="354" y="606"/>
                    </a:lnTo>
                    <a:lnTo>
                      <a:pt x="342" y="600"/>
                    </a:lnTo>
                    <a:lnTo>
                      <a:pt x="330" y="576"/>
                    </a:lnTo>
                    <a:lnTo>
                      <a:pt x="330" y="558"/>
                    </a:lnTo>
                    <a:lnTo>
                      <a:pt x="324" y="546"/>
                    </a:lnTo>
                    <a:lnTo>
                      <a:pt x="324" y="528"/>
                    </a:lnTo>
                    <a:lnTo>
                      <a:pt x="336" y="516"/>
                    </a:lnTo>
                    <a:lnTo>
                      <a:pt x="342" y="504"/>
                    </a:lnTo>
                    <a:lnTo>
                      <a:pt x="342" y="486"/>
                    </a:lnTo>
                    <a:lnTo>
                      <a:pt x="336" y="474"/>
                    </a:lnTo>
                    <a:lnTo>
                      <a:pt x="330" y="468"/>
                    </a:lnTo>
                    <a:lnTo>
                      <a:pt x="330" y="462"/>
                    </a:lnTo>
                    <a:lnTo>
                      <a:pt x="348" y="462"/>
                    </a:lnTo>
                    <a:lnTo>
                      <a:pt x="354" y="456"/>
                    </a:lnTo>
                    <a:lnTo>
                      <a:pt x="354" y="438"/>
                    </a:lnTo>
                    <a:lnTo>
                      <a:pt x="348" y="426"/>
                    </a:lnTo>
                    <a:lnTo>
                      <a:pt x="354" y="432"/>
                    </a:lnTo>
                    <a:lnTo>
                      <a:pt x="378" y="432"/>
                    </a:lnTo>
                    <a:lnTo>
                      <a:pt x="384" y="426"/>
                    </a:lnTo>
                    <a:lnTo>
                      <a:pt x="396" y="420"/>
                    </a:lnTo>
                    <a:lnTo>
                      <a:pt x="408" y="408"/>
                    </a:lnTo>
                    <a:lnTo>
                      <a:pt x="438" y="414"/>
                    </a:lnTo>
                    <a:lnTo>
                      <a:pt x="450" y="390"/>
                    </a:lnTo>
                    <a:lnTo>
                      <a:pt x="480" y="390"/>
                    </a:lnTo>
                    <a:lnTo>
                      <a:pt x="498" y="384"/>
                    </a:lnTo>
                    <a:lnTo>
                      <a:pt x="510" y="378"/>
                    </a:lnTo>
                    <a:lnTo>
                      <a:pt x="522" y="354"/>
                    </a:lnTo>
                    <a:lnTo>
                      <a:pt x="540" y="336"/>
                    </a:lnTo>
                    <a:lnTo>
                      <a:pt x="546" y="324"/>
                    </a:lnTo>
                    <a:lnTo>
                      <a:pt x="528" y="300"/>
                    </a:lnTo>
                    <a:lnTo>
                      <a:pt x="558" y="264"/>
                    </a:lnTo>
                    <a:lnTo>
                      <a:pt x="540" y="246"/>
                    </a:lnTo>
                    <a:lnTo>
                      <a:pt x="576" y="234"/>
                    </a:lnTo>
                    <a:lnTo>
                      <a:pt x="594" y="216"/>
                    </a:lnTo>
                    <a:lnTo>
                      <a:pt x="672" y="222"/>
                    </a:lnTo>
                    <a:lnTo>
                      <a:pt x="684" y="240"/>
                    </a:lnTo>
                    <a:lnTo>
                      <a:pt x="690" y="240"/>
                    </a:lnTo>
                    <a:lnTo>
                      <a:pt x="678" y="204"/>
                    </a:lnTo>
                    <a:close/>
                    <a:moveTo>
                      <a:pt x="390" y="828"/>
                    </a:moveTo>
                    <a:lnTo>
                      <a:pt x="390" y="840"/>
                    </a:lnTo>
                    <a:lnTo>
                      <a:pt x="396" y="852"/>
                    </a:lnTo>
                    <a:lnTo>
                      <a:pt x="396" y="864"/>
                    </a:lnTo>
                    <a:lnTo>
                      <a:pt x="402" y="870"/>
                    </a:lnTo>
                    <a:lnTo>
                      <a:pt x="402" y="876"/>
                    </a:lnTo>
                    <a:lnTo>
                      <a:pt x="414" y="852"/>
                    </a:lnTo>
                    <a:lnTo>
                      <a:pt x="426" y="852"/>
                    </a:lnTo>
                    <a:lnTo>
                      <a:pt x="432" y="846"/>
                    </a:lnTo>
                    <a:lnTo>
                      <a:pt x="438" y="834"/>
                    </a:lnTo>
                    <a:lnTo>
                      <a:pt x="438" y="822"/>
                    </a:lnTo>
                    <a:lnTo>
                      <a:pt x="432" y="816"/>
                    </a:lnTo>
                    <a:lnTo>
                      <a:pt x="450" y="798"/>
                    </a:lnTo>
                    <a:lnTo>
                      <a:pt x="444" y="798"/>
                    </a:lnTo>
                    <a:lnTo>
                      <a:pt x="438" y="804"/>
                    </a:lnTo>
                    <a:lnTo>
                      <a:pt x="420" y="804"/>
                    </a:lnTo>
                    <a:lnTo>
                      <a:pt x="408" y="810"/>
                    </a:lnTo>
                    <a:lnTo>
                      <a:pt x="390" y="828"/>
                    </a:lnTo>
                    <a:close/>
                    <a:moveTo>
                      <a:pt x="300" y="900"/>
                    </a:moveTo>
                    <a:lnTo>
                      <a:pt x="300" y="912"/>
                    </a:lnTo>
                    <a:lnTo>
                      <a:pt x="294" y="924"/>
                    </a:lnTo>
                    <a:lnTo>
                      <a:pt x="300" y="918"/>
                    </a:lnTo>
                    <a:lnTo>
                      <a:pt x="312" y="912"/>
                    </a:lnTo>
                    <a:lnTo>
                      <a:pt x="318" y="900"/>
                    </a:lnTo>
                    <a:lnTo>
                      <a:pt x="318" y="894"/>
                    </a:lnTo>
                    <a:lnTo>
                      <a:pt x="324" y="888"/>
                    </a:lnTo>
                    <a:lnTo>
                      <a:pt x="324" y="882"/>
                    </a:lnTo>
                    <a:lnTo>
                      <a:pt x="342" y="858"/>
                    </a:lnTo>
                    <a:lnTo>
                      <a:pt x="336" y="840"/>
                    </a:lnTo>
                    <a:lnTo>
                      <a:pt x="330" y="852"/>
                    </a:lnTo>
                    <a:lnTo>
                      <a:pt x="312" y="870"/>
                    </a:lnTo>
                    <a:lnTo>
                      <a:pt x="300" y="894"/>
                    </a:lnTo>
                    <a:lnTo>
                      <a:pt x="300" y="90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5" name="Swaziland"/>
              <p:cNvSpPr>
                <a:spLocks/>
              </p:cNvSpPr>
              <p:nvPr/>
            </p:nvSpPr>
            <p:spPr bwMode="gray">
              <a:xfrm>
                <a:off x="3200" y="3094"/>
                <a:ext cx="26" cy="34"/>
              </a:xfrm>
              <a:custGeom>
                <a:avLst/>
                <a:gdLst>
                  <a:gd name="T0" fmla="*/ 547397792 w 102"/>
                  <a:gd name="T1" fmla="*/ 553139727 h 132"/>
                  <a:gd name="T2" fmla="*/ 547397792 w 102"/>
                  <a:gd name="T3" fmla="*/ 553139727 h 132"/>
                  <a:gd name="T4" fmla="*/ 547397792 w 102"/>
                  <a:gd name="T5" fmla="*/ 553139727 h 132"/>
                  <a:gd name="T6" fmla="*/ 547397792 w 102"/>
                  <a:gd name="T7" fmla="*/ 553139727 h 132"/>
                  <a:gd name="T8" fmla="*/ 547397792 w 102"/>
                  <a:gd name="T9" fmla="*/ 553139727 h 132"/>
                  <a:gd name="T10" fmla="*/ 547397792 w 102"/>
                  <a:gd name="T11" fmla="*/ 0 h 132"/>
                  <a:gd name="T12" fmla="*/ 547397792 w 102"/>
                  <a:gd name="T13" fmla="*/ 0 h 132"/>
                  <a:gd name="T14" fmla="*/ 547397792 w 102"/>
                  <a:gd name="T15" fmla="*/ 553139727 h 132"/>
                  <a:gd name="T16" fmla="*/ 547397792 w 102"/>
                  <a:gd name="T17" fmla="*/ 553139727 h 132"/>
                  <a:gd name="T18" fmla="*/ 547397792 w 102"/>
                  <a:gd name="T19" fmla="*/ 553139727 h 132"/>
                  <a:gd name="T20" fmla="*/ 547397792 w 102"/>
                  <a:gd name="T21" fmla="*/ 553139727 h 132"/>
                  <a:gd name="T22" fmla="*/ 0 w 102"/>
                  <a:gd name="T23" fmla="*/ 553139727 h 132"/>
                  <a:gd name="T24" fmla="*/ 0 w 102"/>
                  <a:gd name="T25" fmla="*/ 553139727 h 132"/>
                  <a:gd name="T26" fmla="*/ 547397792 w 102"/>
                  <a:gd name="T27" fmla="*/ 553139727 h 132"/>
                  <a:gd name="T28" fmla="*/ 547397792 w 102"/>
                  <a:gd name="T29" fmla="*/ 553139727 h 132"/>
                  <a:gd name="T30" fmla="*/ 547397792 w 102"/>
                  <a:gd name="T31" fmla="*/ 553139727 h 132"/>
                  <a:gd name="T32" fmla="*/ 547397792 w 102"/>
                  <a:gd name="T33" fmla="*/ 553139727 h 132"/>
                  <a:gd name="T34" fmla="*/ 547397792 w 102"/>
                  <a:gd name="T35" fmla="*/ 553139727 h 132"/>
                  <a:gd name="T36" fmla="*/ 547397792 w 102"/>
                  <a:gd name="T37" fmla="*/ 553139727 h 132"/>
                  <a:gd name="T38" fmla="*/ 547397792 w 102"/>
                  <a:gd name="T39" fmla="*/ 553139727 h 132"/>
                  <a:gd name="T40" fmla="*/ 547397792 w 102"/>
                  <a:gd name="T41" fmla="*/ 553139727 h 132"/>
                  <a:gd name="T42" fmla="*/ 547397792 w 102"/>
                  <a:gd name="T43" fmla="*/ 553139727 h 132"/>
                  <a:gd name="T44" fmla="*/ 547397792 w 102"/>
                  <a:gd name="T45" fmla="*/ 553139727 h 132"/>
                  <a:gd name="T46" fmla="*/ 547397792 w 102"/>
                  <a:gd name="T47" fmla="*/ 553139727 h 132"/>
                  <a:gd name="T48" fmla="*/ 547397792 w 102"/>
                  <a:gd name="T49" fmla="*/ 553139727 h 13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2"/>
                  <a:gd name="T76" fmla="*/ 0 h 132"/>
                  <a:gd name="T77" fmla="*/ 102 w 102"/>
                  <a:gd name="T78" fmla="*/ 132 h 13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2" h="132">
                    <a:moveTo>
                      <a:pt x="84" y="54"/>
                    </a:moveTo>
                    <a:lnTo>
                      <a:pt x="84" y="30"/>
                    </a:lnTo>
                    <a:lnTo>
                      <a:pt x="90" y="18"/>
                    </a:lnTo>
                    <a:lnTo>
                      <a:pt x="66" y="18"/>
                    </a:lnTo>
                    <a:lnTo>
                      <a:pt x="54" y="6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24" y="12"/>
                    </a:lnTo>
                    <a:lnTo>
                      <a:pt x="18" y="24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0" y="84"/>
                    </a:lnTo>
                    <a:lnTo>
                      <a:pt x="12" y="108"/>
                    </a:lnTo>
                    <a:lnTo>
                      <a:pt x="24" y="114"/>
                    </a:lnTo>
                    <a:lnTo>
                      <a:pt x="36" y="126"/>
                    </a:lnTo>
                    <a:lnTo>
                      <a:pt x="54" y="126"/>
                    </a:lnTo>
                    <a:lnTo>
                      <a:pt x="66" y="132"/>
                    </a:lnTo>
                    <a:lnTo>
                      <a:pt x="78" y="132"/>
                    </a:lnTo>
                    <a:lnTo>
                      <a:pt x="90" y="90"/>
                    </a:lnTo>
                    <a:lnTo>
                      <a:pt x="96" y="90"/>
                    </a:lnTo>
                    <a:lnTo>
                      <a:pt x="102" y="84"/>
                    </a:lnTo>
                    <a:lnTo>
                      <a:pt x="96" y="60"/>
                    </a:lnTo>
                    <a:lnTo>
                      <a:pt x="90" y="60"/>
                    </a:lnTo>
                    <a:lnTo>
                      <a:pt x="84" y="5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6" name="Suriname"/>
              <p:cNvSpPr>
                <a:spLocks/>
              </p:cNvSpPr>
              <p:nvPr/>
            </p:nvSpPr>
            <p:spPr bwMode="gray">
              <a:xfrm>
                <a:off x="1607" y="2447"/>
                <a:ext cx="74" cy="85"/>
              </a:xfrm>
              <a:custGeom>
                <a:avLst/>
                <a:gdLst>
                  <a:gd name="T0" fmla="*/ 540523095 w 294"/>
                  <a:gd name="T1" fmla="*/ 543262232 h 336"/>
                  <a:gd name="T2" fmla="*/ 540523095 w 294"/>
                  <a:gd name="T3" fmla="*/ 543262232 h 336"/>
                  <a:gd name="T4" fmla="*/ 540523095 w 294"/>
                  <a:gd name="T5" fmla="*/ 543262232 h 336"/>
                  <a:gd name="T6" fmla="*/ 0 w 294"/>
                  <a:gd name="T7" fmla="*/ 543262232 h 336"/>
                  <a:gd name="T8" fmla="*/ 540523095 w 294"/>
                  <a:gd name="T9" fmla="*/ 543262232 h 336"/>
                  <a:gd name="T10" fmla="*/ 540523095 w 294"/>
                  <a:gd name="T11" fmla="*/ 543262232 h 336"/>
                  <a:gd name="T12" fmla="*/ 540523095 w 294"/>
                  <a:gd name="T13" fmla="*/ 543262232 h 336"/>
                  <a:gd name="T14" fmla="*/ 540523095 w 294"/>
                  <a:gd name="T15" fmla="*/ 543262232 h 336"/>
                  <a:gd name="T16" fmla="*/ 540523095 w 294"/>
                  <a:gd name="T17" fmla="*/ 543262232 h 336"/>
                  <a:gd name="T18" fmla="*/ 540523095 w 294"/>
                  <a:gd name="T19" fmla="*/ 543262232 h 336"/>
                  <a:gd name="T20" fmla="*/ 540523095 w 294"/>
                  <a:gd name="T21" fmla="*/ 543262232 h 336"/>
                  <a:gd name="T22" fmla="*/ 540523095 w 294"/>
                  <a:gd name="T23" fmla="*/ 543262232 h 336"/>
                  <a:gd name="T24" fmla="*/ 540523095 w 294"/>
                  <a:gd name="T25" fmla="*/ 543262232 h 336"/>
                  <a:gd name="T26" fmla="*/ 540523095 w 294"/>
                  <a:gd name="T27" fmla="*/ 543262232 h 336"/>
                  <a:gd name="T28" fmla="*/ 540523095 w 294"/>
                  <a:gd name="T29" fmla="*/ 543262232 h 336"/>
                  <a:gd name="T30" fmla="*/ 540523095 w 294"/>
                  <a:gd name="T31" fmla="*/ 543262232 h 336"/>
                  <a:gd name="T32" fmla="*/ 540523095 w 294"/>
                  <a:gd name="T33" fmla="*/ 543262232 h 336"/>
                  <a:gd name="T34" fmla="*/ 540523095 w 294"/>
                  <a:gd name="T35" fmla="*/ 543262232 h 336"/>
                  <a:gd name="T36" fmla="*/ 540523095 w 294"/>
                  <a:gd name="T37" fmla="*/ 543262232 h 336"/>
                  <a:gd name="T38" fmla="*/ 540523095 w 294"/>
                  <a:gd name="T39" fmla="*/ 543262232 h 336"/>
                  <a:gd name="T40" fmla="*/ 540523095 w 294"/>
                  <a:gd name="T41" fmla="*/ 543262232 h 336"/>
                  <a:gd name="T42" fmla="*/ 540523095 w 294"/>
                  <a:gd name="T43" fmla="*/ 543262232 h 336"/>
                  <a:gd name="T44" fmla="*/ 540523095 w 294"/>
                  <a:gd name="T45" fmla="*/ 543262232 h 336"/>
                  <a:gd name="T46" fmla="*/ 540523095 w 294"/>
                  <a:gd name="T47" fmla="*/ 543262232 h 336"/>
                  <a:gd name="T48" fmla="*/ 540523095 w 294"/>
                  <a:gd name="T49" fmla="*/ 543262232 h 336"/>
                  <a:gd name="T50" fmla="*/ 540523095 w 294"/>
                  <a:gd name="T51" fmla="*/ 543262232 h 336"/>
                  <a:gd name="T52" fmla="*/ 540523095 w 294"/>
                  <a:gd name="T53" fmla="*/ 543262232 h 336"/>
                  <a:gd name="T54" fmla="*/ 540523095 w 294"/>
                  <a:gd name="T55" fmla="*/ 543262232 h 336"/>
                  <a:gd name="T56" fmla="*/ 540523095 w 294"/>
                  <a:gd name="T57" fmla="*/ 543262232 h 336"/>
                  <a:gd name="T58" fmla="*/ 540523095 w 294"/>
                  <a:gd name="T59" fmla="*/ 543262232 h 336"/>
                  <a:gd name="T60" fmla="*/ 540523095 w 294"/>
                  <a:gd name="T61" fmla="*/ 543262232 h 336"/>
                  <a:gd name="T62" fmla="*/ 540523095 w 294"/>
                  <a:gd name="T63" fmla="*/ 543262232 h 336"/>
                  <a:gd name="T64" fmla="*/ 540523095 w 294"/>
                  <a:gd name="T65" fmla="*/ 543262232 h 336"/>
                  <a:gd name="T66" fmla="*/ 540523095 w 294"/>
                  <a:gd name="T67" fmla="*/ 543262232 h 336"/>
                  <a:gd name="T68" fmla="*/ 540523095 w 294"/>
                  <a:gd name="T69" fmla="*/ 543262232 h 336"/>
                  <a:gd name="T70" fmla="*/ 540523095 w 294"/>
                  <a:gd name="T71" fmla="*/ 0 h 336"/>
                  <a:gd name="T72" fmla="*/ 540523095 w 294"/>
                  <a:gd name="T73" fmla="*/ 543262232 h 336"/>
                  <a:gd name="T74" fmla="*/ 540523095 w 294"/>
                  <a:gd name="T75" fmla="*/ 543262232 h 336"/>
                  <a:gd name="T76" fmla="*/ 540523095 w 294"/>
                  <a:gd name="T77" fmla="*/ 543262232 h 336"/>
                  <a:gd name="T78" fmla="*/ 540523095 w 294"/>
                  <a:gd name="T79" fmla="*/ 543262232 h 336"/>
                  <a:gd name="T80" fmla="*/ 540523095 w 294"/>
                  <a:gd name="T81" fmla="*/ 543262232 h 336"/>
                  <a:gd name="T82" fmla="*/ 540523095 w 294"/>
                  <a:gd name="T83" fmla="*/ 543262232 h 3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4"/>
                  <a:gd name="T127" fmla="*/ 0 h 336"/>
                  <a:gd name="T128" fmla="*/ 294 w 294"/>
                  <a:gd name="T129" fmla="*/ 336 h 3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4" h="336">
                    <a:moveTo>
                      <a:pt x="60" y="78"/>
                    </a:moveTo>
                    <a:lnTo>
                      <a:pt x="30" y="78"/>
                    </a:lnTo>
                    <a:lnTo>
                      <a:pt x="18" y="84"/>
                    </a:lnTo>
                    <a:lnTo>
                      <a:pt x="12" y="90"/>
                    </a:lnTo>
                    <a:lnTo>
                      <a:pt x="12" y="132"/>
                    </a:lnTo>
                    <a:lnTo>
                      <a:pt x="6" y="138"/>
                    </a:lnTo>
                    <a:lnTo>
                      <a:pt x="0" y="150"/>
                    </a:lnTo>
                    <a:lnTo>
                      <a:pt x="0" y="162"/>
                    </a:lnTo>
                    <a:lnTo>
                      <a:pt x="6" y="168"/>
                    </a:lnTo>
                    <a:lnTo>
                      <a:pt x="6" y="174"/>
                    </a:lnTo>
                    <a:lnTo>
                      <a:pt x="12" y="174"/>
                    </a:lnTo>
                    <a:lnTo>
                      <a:pt x="12" y="186"/>
                    </a:lnTo>
                    <a:lnTo>
                      <a:pt x="18" y="198"/>
                    </a:lnTo>
                    <a:lnTo>
                      <a:pt x="24" y="204"/>
                    </a:lnTo>
                    <a:lnTo>
                      <a:pt x="30" y="216"/>
                    </a:lnTo>
                    <a:lnTo>
                      <a:pt x="42" y="216"/>
                    </a:lnTo>
                    <a:lnTo>
                      <a:pt x="42" y="210"/>
                    </a:lnTo>
                    <a:lnTo>
                      <a:pt x="54" y="198"/>
                    </a:lnTo>
                    <a:lnTo>
                      <a:pt x="54" y="216"/>
                    </a:lnTo>
                    <a:lnTo>
                      <a:pt x="48" y="222"/>
                    </a:lnTo>
                    <a:lnTo>
                      <a:pt x="48" y="246"/>
                    </a:lnTo>
                    <a:lnTo>
                      <a:pt x="54" y="258"/>
                    </a:lnTo>
                    <a:lnTo>
                      <a:pt x="72" y="276"/>
                    </a:lnTo>
                    <a:lnTo>
                      <a:pt x="78" y="294"/>
                    </a:lnTo>
                    <a:lnTo>
                      <a:pt x="84" y="306"/>
                    </a:lnTo>
                    <a:lnTo>
                      <a:pt x="90" y="312"/>
                    </a:lnTo>
                    <a:lnTo>
                      <a:pt x="90" y="318"/>
                    </a:lnTo>
                    <a:lnTo>
                      <a:pt x="102" y="324"/>
                    </a:lnTo>
                    <a:lnTo>
                      <a:pt x="108" y="324"/>
                    </a:lnTo>
                    <a:lnTo>
                      <a:pt x="132" y="336"/>
                    </a:lnTo>
                    <a:lnTo>
                      <a:pt x="150" y="336"/>
                    </a:lnTo>
                    <a:lnTo>
                      <a:pt x="156" y="330"/>
                    </a:lnTo>
                    <a:lnTo>
                      <a:pt x="150" y="324"/>
                    </a:lnTo>
                    <a:lnTo>
                      <a:pt x="150" y="318"/>
                    </a:lnTo>
                    <a:lnTo>
                      <a:pt x="138" y="306"/>
                    </a:lnTo>
                    <a:lnTo>
                      <a:pt x="138" y="282"/>
                    </a:lnTo>
                    <a:lnTo>
                      <a:pt x="150" y="276"/>
                    </a:lnTo>
                    <a:lnTo>
                      <a:pt x="156" y="276"/>
                    </a:lnTo>
                    <a:lnTo>
                      <a:pt x="156" y="288"/>
                    </a:lnTo>
                    <a:lnTo>
                      <a:pt x="180" y="288"/>
                    </a:lnTo>
                    <a:lnTo>
                      <a:pt x="192" y="282"/>
                    </a:lnTo>
                    <a:lnTo>
                      <a:pt x="198" y="276"/>
                    </a:lnTo>
                    <a:lnTo>
                      <a:pt x="210" y="270"/>
                    </a:lnTo>
                    <a:lnTo>
                      <a:pt x="216" y="270"/>
                    </a:lnTo>
                    <a:lnTo>
                      <a:pt x="222" y="282"/>
                    </a:lnTo>
                    <a:lnTo>
                      <a:pt x="228" y="288"/>
                    </a:lnTo>
                    <a:lnTo>
                      <a:pt x="246" y="294"/>
                    </a:lnTo>
                    <a:lnTo>
                      <a:pt x="252" y="282"/>
                    </a:lnTo>
                    <a:lnTo>
                      <a:pt x="258" y="276"/>
                    </a:lnTo>
                    <a:lnTo>
                      <a:pt x="258" y="264"/>
                    </a:lnTo>
                    <a:lnTo>
                      <a:pt x="264" y="264"/>
                    </a:lnTo>
                    <a:lnTo>
                      <a:pt x="276" y="258"/>
                    </a:lnTo>
                    <a:lnTo>
                      <a:pt x="270" y="222"/>
                    </a:lnTo>
                    <a:lnTo>
                      <a:pt x="288" y="204"/>
                    </a:lnTo>
                    <a:lnTo>
                      <a:pt x="288" y="198"/>
                    </a:lnTo>
                    <a:lnTo>
                      <a:pt x="282" y="186"/>
                    </a:lnTo>
                    <a:lnTo>
                      <a:pt x="264" y="168"/>
                    </a:lnTo>
                    <a:lnTo>
                      <a:pt x="258" y="156"/>
                    </a:lnTo>
                    <a:lnTo>
                      <a:pt x="258" y="144"/>
                    </a:lnTo>
                    <a:lnTo>
                      <a:pt x="252" y="126"/>
                    </a:lnTo>
                    <a:lnTo>
                      <a:pt x="252" y="96"/>
                    </a:lnTo>
                    <a:lnTo>
                      <a:pt x="258" y="78"/>
                    </a:lnTo>
                    <a:lnTo>
                      <a:pt x="264" y="66"/>
                    </a:lnTo>
                    <a:lnTo>
                      <a:pt x="276" y="60"/>
                    </a:lnTo>
                    <a:lnTo>
                      <a:pt x="282" y="54"/>
                    </a:lnTo>
                    <a:lnTo>
                      <a:pt x="288" y="54"/>
                    </a:lnTo>
                    <a:lnTo>
                      <a:pt x="288" y="30"/>
                    </a:lnTo>
                    <a:lnTo>
                      <a:pt x="294" y="12"/>
                    </a:lnTo>
                    <a:lnTo>
                      <a:pt x="288" y="12"/>
                    </a:lnTo>
                    <a:lnTo>
                      <a:pt x="282" y="6"/>
                    </a:lnTo>
                    <a:lnTo>
                      <a:pt x="270" y="6"/>
                    </a:lnTo>
                    <a:lnTo>
                      <a:pt x="252" y="0"/>
                    </a:lnTo>
                    <a:lnTo>
                      <a:pt x="210" y="0"/>
                    </a:lnTo>
                    <a:lnTo>
                      <a:pt x="204" y="12"/>
                    </a:lnTo>
                    <a:lnTo>
                      <a:pt x="156" y="6"/>
                    </a:lnTo>
                    <a:lnTo>
                      <a:pt x="156" y="18"/>
                    </a:lnTo>
                    <a:lnTo>
                      <a:pt x="96" y="0"/>
                    </a:lnTo>
                    <a:lnTo>
                      <a:pt x="72" y="6"/>
                    </a:lnTo>
                    <a:lnTo>
                      <a:pt x="66" y="18"/>
                    </a:lnTo>
                    <a:lnTo>
                      <a:pt x="60" y="24"/>
                    </a:lnTo>
                    <a:lnTo>
                      <a:pt x="54" y="36"/>
                    </a:lnTo>
                    <a:lnTo>
                      <a:pt x="54" y="48"/>
                    </a:lnTo>
                    <a:lnTo>
                      <a:pt x="66" y="60"/>
                    </a:lnTo>
                    <a:lnTo>
                      <a:pt x="66" y="72"/>
                    </a:lnTo>
                    <a:lnTo>
                      <a:pt x="60" y="7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7" name="Sudan"/>
              <p:cNvSpPr>
                <a:spLocks/>
              </p:cNvSpPr>
              <p:nvPr/>
            </p:nvSpPr>
            <p:spPr bwMode="gray">
              <a:xfrm>
                <a:off x="3048" y="2097"/>
                <a:ext cx="295" cy="402"/>
              </a:xfrm>
              <a:custGeom>
                <a:avLst/>
                <a:gdLst>
                  <a:gd name="T0" fmla="*/ 544250581 w 1164"/>
                  <a:gd name="T1" fmla="*/ 545005320 h 1584"/>
                  <a:gd name="T2" fmla="*/ 544250581 w 1164"/>
                  <a:gd name="T3" fmla="*/ 545005320 h 1584"/>
                  <a:gd name="T4" fmla="*/ 544250581 w 1164"/>
                  <a:gd name="T5" fmla="*/ 545005320 h 1584"/>
                  <a:gd name="T6" fmla="*/ 544250581 w 1164"/>
                  <a:gd name="T7" fmla="*/ 545005320 h 1584"/>
                  <a:gd name="T8" fmla="*/ 544250581 w 1164"/>
                  <a:gd name="T9" fmla="*/ 545005320 h 1584"/>
                  <a:gd name="T10" fmla="*/ 544250581 w 1164"/>
                  <a:gd name="T11" fmla="*/ 545005320 h 1584"/>
                  <a:gd name="T12" fmla="*/ 544250581 w 1164"/>
                  <a:gd name="T13" fmla="*/ 545005320 h 1584"/>
                  <a:gd name="T14" fmla="*/ 544250581 w 1164"/>
                  <a:gd name="T15" fmla="*/ 545005320 h 1584"/>
                  <a:gd name="T16" fmla="*/ 0 w 1164"/>
                  <a:gd name="T17" fmla="*/ 545005320 h 1584"/>
                  <a:gd name="T18" fmla="*/ 544250581 w 1164"/>
                  <a:gd name="T19" fmla="*/ 545005320 h 1584"/>
                  <a:gd name="T20" fmla="*/ 544250581 w 1164"/>
                  <a:gd name="T21" fmla="*/ 545005320 h 1584"/>
                  <a:gd name="T22" fmla="*/ 544250581 w 1164"/>
                  <a:gd name="T23" fmla="*/ 545005320 h 1584"/>
                  <a:gd name="T24" fmla="*/ 544250581 w 1164"/>
                  <a:gd name="T25" fmla="*/ 545005320 h 1584"/>
                  <a:gd name="T26" fmla="*/ 544250581 w 1164"/>
                  <a:gd name="T27" fmla="*/ 545005320 h 1584"/>
                  <a:gd name="T28" fmla="*/ 544250581 w 1164"/>
                  <a:gd name="T29" fmla="*/ 545005320 h 1584"/>
                  <a:gd name="T30" fmla="*/ 544250581 w 1164"/>
                  <a:gd name="T31" fmla="*/ 545005320 h 1584"/>
                  <a:gd name="T32" fmla="*/ 544250581 w 1164"/>
                  <a:gd name="T33" fmla="*/ 545005320 h 1584"/>
                  <a:gd name="T34" fmla="*/ 544250581 w 1164"/>
                  <a:gd name="T35" fmla="*/ 545005320 h 1584"/>
                  <a:gd name="T36" fmla="*/ 544250581 w 1164"/>
                  <a:gd name="T37" fmla="*/ 545005320 h 1584"/>
                  <a:gd name="T38" fmla="*/ 544250581 w 1164"/>
                  <a:gd name="T39" fmla="*/ 545005320 h 1584"/>
                  <a:gd name="T40" fmla="*/ 544250581 w 1164"/>
                  <a:gd name="T41" fmla="*/ 545005320 h 1584"/>
                  <a:gd name="T42" fmla="*/ 544250581 w 1164"/>
                  <a:gd name="T43" fmla="*/ 545005320 h 1584"/>
                  <a:gd name="T44" fmla="*/ 544250581 w 1164"/>
                  <a:gd name="T45" fmla="*/ 545005320 h 1584"/>
                  <a:gd name="T46" fmla="*/ 544250581 w 1164"/>
                  <a:gd name="T47" fmla="*/ 545005320 h 1584"/>
                  <a:gd name="T48" fmla="*/ 544250581 w 1164"/>
                  <a:gd name="T49" fmla="*/ 545005320 h 1584"/>
                  <a:gd name="T50" fmla="*/ 544250581 w 1164"/>
                  <a:gd name="T51" fmla="*/ 545005320 h 1584"/>
                  <a:gd name="T52" fmla="*/ 544250581 w 1164"/>
                  <a:gd name="T53" fmla="*/ 545005320 h 1584"/>
                  <a:gd name="T54" fmla="*/ 544250581 w 1164"/>
                  <a:gd name="T55" fmla="*/ 545005320 h 1584"/>
                  <a:gd name="T56" fmla="*/ 544250581 w 1164"/>
                  <a:gd name="T57" fmla="*/ 545005320 h 1584"/>
                  <a:gd name="T58" fmla="*/ 544250581 w 1164"/>
                  <a:gd name="T59" fmla="*/ 545005320 h 1584"/>
                  <a:gd name="T60" fmla="*/ 544250581 w 1164"/>
                  <a:gd name="T61" fmla="*/ 545005320 h 1584"/>
                  <a:gd name="T62" fmla="*/ 544250581 w 1164"/>
                  <a:gd name="T63" fmla="*/ 545005320 h 1584"/>
                  <a:gd name="T64" fmla="*/ 544250581 w 1164"/>
                  <a:gd name="T65" fmla="*/ 545005320 h 1584"/>
                  <a:gd name="T66" fmla="*/ 544250581 w 1164"/>
                  <a:gd name="T67" fmla="*/ 545005320 h 1584"/>
                  <a:gd name="T68" fmla="*/ 544250581 w 1164"/>
                  <a:gd name="T69" fmla="*/ 545005320 h 1584"/>
                  <a:gd name="T70" fmla="*/ 544250581 w 1164"/>
                  <a:gd name="T71" fmla="*/ 545005320 h 1584"/>
                  <a:gd name="T72" fmla="*/ 544250581 w 1164"/>
                  <a:gd name="T73" fmla="*/ 545005320 h 1584"/>
                  <a:gd name="T74" fmla="*/ 544250581 w 1164"/>
                  <a:gd name="T75" fmla="*/ 545005320 h 1584"/>
                  <a:gd name="T76" fmla="*/ 544250581 w 1164"/>
                  <a:gd name="T77" fmla="*/ 545005320 h 1584"/>
                  <a:gd name="T78" fmla="*/ 544250581 w 1164"/>
                  <a:gd name="T79" fmla="*/ 545005320 h 1584"/>
                  <a:gd name="T80" fmla="*/ 544250581 w 1164"/>
                  <a:gd name="T81" fmla="*/ 545005320 h 1584"/>
                  <a:gd name="T82" fmla="*/ 544250581 w 1164"/>
                  <a:gd name="T83" fmla="*/ 545005320 h 1584"/>
                  <a:gd name="T84" fmla="*/ 544250581 w 1164"/>
                  <a:gd name="T85" fmla="*/ 545005320 h 1584"/>
                  <a:gd name="T86" fmla="*/ 544250581 w 1164"/>
                  <a:gd name="T87" fmla="*/ 545005320 h 1584"/>
                  <a:gd name="T88" fmla="*/ 544250581 w 1164"/>
                  <a:gd name="T89" fmla="*/ 545005320 h 1584"/>
                  <a:gd name="T90" fmla="*/ 544250581 w 1164"/>
                  <a:gd name="T91" fmla="*/ 545005320 h 1584"/>
                  <a:gd name="T92" fmla="*/ 544250581 w 1164"/>
                  <a:gd name="T93" fmla="*/ 545005320 h 1584"/>
                  <a:gd name="T94" fmla="*/ 544250581 w 1164"/>
                  <a:gd name="T95" fmla="*/ 545005320 h 1584"/>
                  <a:gd name="T96" fmla="*/ 544250581 w 1164"/>
                  <a:gd name="T97" fmla="*/ 545005320 h 1584"/>
                  <a:gd name="T98" fmla="*/ 544250581 w 1164"/>
                  <a:gd name="T99" fmla="*/ 545005320 h 1584"/>
                  <a:gd name="T100" fmla="*/ 544250581 w 1164"/>
                  <a:gd name="T101" fmla="*/ 545005320 h 1584"/>
                  <a:gd name="T102" fmla="*/ 544250581 w 1164"/>
                  <a:gd name="T103" fmla="*/ 545005320 h 1584"/>
                  <a:gd name="T104" fmla="*/ 544250581 w 1164"/>
                  <a:gd name="T105" fmla="*/ 545005320 h 1584"/>
                  <a:gd name="T106" fmla="*/ 544250581 w 1164"/>
                  <a:gd name="T107" fmla="*/ 545005320 h 1584"/>
                  <a:gd name="T108" fmla="*/ 544250581 w 1164"/>
                  <a:gd name="T109" fmla="*/ 545005320 h 1584"/>
                  <a:gd name="T110" fmla="*/ 544250581 w 1164"/>
                  <a:gd name="T111" fmla="*/ 545005320 h 15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64"/>
                  <a:gd name="T169" fmla="*/ 0 h 1584"/>
                  <a:gd name="T170" fmla="*/ 1164 w 1164"/>
                  <a:gd name="T171" fmla="*/ 1584 h 15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64" h="1584">
                    <a:moveTo>
                      <a:pt x="894" y="24"/>
                    </a:moveTo>
                    <a:lnTo>
                      <a:pt x="894" y="48"/>
                    </a:lnTo>
                    <a:lnTo>
                      <a:pt x="888" y="60"/>
                    </a:lnTo>
                    <a:lnTo>
                      <a:pt x="882" y="66"/>
                    </a:lnTo>
                    <a:lnTo>
                      <a:pt x="864" y="66"/>
                    </a:lnTo>
                    <a:lnTo>
                      <a:pt x="858" y="72"/>
                    </a:lnTo>
                    <a:lnTo>
                      <a:pt x="846" y="72"/>
                    </a:lnTo>
                    <a:lnTo>
                      <a:pt x="834" y="84"/>
                    </a:lnTo>
                    <a:lnTo>
                      <a:pt x="822" y="108"/>
                    </a:lnTo>
                    <a:lnTo>
                      <a:pt x="816" y="114"/>
                    </a:lnTo>
                    <a:lnTo>
                      <a:pt x="798" y="114"/>
                    </a:lnTo>
                    <a:lnTo>
                      <a:pt x="792" y="108"/>
                    </a:lnTo>
                    <a:lnTo>
                      <a:pt x="786" y="96"/>
                    </a:lnTo>
                    <a:lnTo>
                      <a:pt x="780" y="90"/>
                    </a:lnTo>
                    <a:lnTo>
                      <a:pt x="660" y="84"/>
                    </a:lnTo>
                    <a:lnTo>
                      <a:pt x="660" y="72"/>
                    </a:lnTo>
                    <a:lnTo>
                      <a:pt x="654" y="72"/>
                    </a:lnTo>
                    <a:lnTo>
                      <a:pt x="636" y="90"/>
                    </a:lnTo>
                    <a:lnTo>
                      <a:pt x="210" y="84"/>
                    </a:lnTo>
                    <a:lnTo>
                      <a:pt x="210" y="246"/>
                    </a:lnTo>
                    <a:lnTo>
                      <a:pt x="138" y="246"/>
                    </a:lnTo>
                    <a:lnTo>
                      <a:pt x="144" y="600"/>
                    </a:lnTo>
                    <a:lnTo>
                      <a:pt x="132" y="600"/>
                    </a:lnTo>
                    <a:lnTo>
                      <a:pt x="120" y="594"/>
                    </a:lnTo>
                    <a:lnTo>
                      <a:pt x="78" y="594"/>
                    </a:lnTo>
                    <a:lnTo>
                      <a:pt x="66" y="606"/>
                    </a:lnTo>
                    <a:lnTo>
                      <a:pt x="72" y="612"/>
                    </a:lnTo>
                    <a:lnTo>
                      <a:pt x="72" y="624"/>
                    </a:lnTo>
                    <a:lnTo>
                      <a:pt x="78" y="630"/>
                    </a:lnTo>
                    <a:lnTo>
                      <a:pt x="78" y="636"/>
                    </a:lnTo>
                    <a:lnTo>
                      <a:pt x="72" y="642"/>
                    </a:lnTo>
                    <a:lnTo>
                      <a:pt x="60" y="648"/>
                    </a:lnTo>
                    <a:lnTo>
                      <a:pt x="48" y="660"/>
                    </a:lnTo>
                    <a:lnTo>
                      <a:pt x="48" y="678"/>
                    </a:lnTo>
                    <a:lnTo>
                      <a:pt x="36" y="678"/>
                    </a:lnTo>
                    <a:lnTo>
                      <a:pt x="42" y="702"/>
                    </a:lnTo>
                    <a:lnTo>
                      <a:pt x="48" y="720"/>
                    </a:lnTo>
                    <a:lnTo>
                      <a:pt x="30" y="732"/>
                    </a:lnTo>
                    <a:lnTo>
                      <a:pt x="12" y="750"/>
                    </a:lnTo>
                    <a:lnTo>
                      <a:pt x="18" y="756"/>
                    </a:lnTo>
                    <a:lnTo>
                      <a:pt x="30" y="780"/>
                    </a:lnTo>
                    <a:lnTo>
                      <a:pt x="30" y="792"/>
                    </a:lnTo>
                    <a:lnTo>
                      <a:pt x="18" y="804"/>
                    </a:lnTo>
                    <a:lnTo>
                      <a:pt x="6" y="810"/>
                    </a:lnTo>
                    <a:lnTo>
                      <a:pt x="0" y="822"/>
                    </a:lnTo>
                    <a:lnTo>
                      <a:pt x="0" y="840"/>
                    </a:lnTo>
                    <a:lnTo>
                      <a:pt x="6" y="846"/>
                    </a:lnTo>
                    <a:lnTo>
                      <a:pt x="18" y="846"/>
                    </a:lnTo>
                    <a:lnTo>
                      <a:pt x="24" y="840"/>
                    </a:lnTo>
                    <a:lnTo>
                      <a:pt x="36" y="840"/>
                    </a:lnTo>
                    <a:lnTo>
                      <a:pt x="42" y="846"/>
                    </a:lnTo>
                    <a:lnTo>
                      <a:pt x="42" y="888"/>
                    </a:lnTo>
                    <a:lnTo>
                      <a:pt x="60" y="900"/>
                    </a:lnTo>
                    <a:lnTo>
                      <a:pt x="42" y="906"/>
                    </a:lnTo>
                    <a:lnTo>
                      <a:pt x="48" y="930"/>
                    </a:lnTo>
                    <a:lnTo>
                      <a:pt x="54" y="930"/>
                    </a:lnTo>
                    <a:lnTo>
                      <a:pt x="66" y="936"/>
                    </a:lnTo>
                    <a:lnTo>
                      <a:pt x="78" y="954"/>
                    </a:lnTo>
                    <a:lnTo>
                      <a:pt x="84" y="960"/>
                    </a:lnTo>
                    <a:lnTo>
                      <a:pt x="84" y="966"/>
                    </a:lnTo>
                    <a:lnTo>
                      <a:pt x="72" y="966"/>
                    </a:lnTo>
                    <a:lnTo>
                      <a:pt x="72" y="990"/>
                    </a:lnTo>
                    <a:lnTo>
                      <a:pt x="102" y="1020"/>
                    </a:lnTo>
                    <a:lnTo>
                      <a:pt x="108" y="1032"/>
                    </a:lnTo>
                    <a:lnTo>
                      <a:pt x="120" y="1044"/>
                    </a:lnTo>
                    <a:lnTo>
                      <a:pt x="126" y="1062"/>
                    </a:lnTo>
                    <a:lnTo>
                      <a:pt x="132" y="1074"/>
                    </a:lnTo>
                    <a:lnTo>
                      <a:pt x="132" y="1104"/>
                    </a:lnTo>
                    <a:lnTo>
                      <a:pt x="126" y="1110"/>
                    </a:lnTo>
                    <a:lnTo>
                      <a:pt x="120" y="1122"/>
                    </a:lnTo>
                    <a:lnTo>
                      <a:pt x="114" y="1128"/>
                    </a:lnTo>
                    <a:lnTo>
                      <a:pt x="114" y="1134"/>
                    </a:lnTo>
                    <a:lnTo>
                      <a:pt x="120" y="1140"/>
                    </a:lnTo>
                    <a:lnTo>
                      <a:pt x="126" y="1140"/>
                    </a:lnTo>
                    <a:lnTo>
                      <a:pt x="120" y="1158"/>
                    </a:lnTo>
                    <a:lnTo>
                      <a:pt x="168" y="1164"/>
                    </a:lnTo>
                    <a:lnTo>
                      <a:pt x="168" y="1194"/>
                    </a:lnTo>
                    <a:lnTo>
                      <a:pt x="192" y="1206"/>
                    </a:lnTo>
                    <a:lnTo>
                      <a:pt x="222" y="1206"/>
                    </a:lnTo>
                    <a:lnTo>
                      <a:pt x="222" y="1224"/>
                    </a:lnTo>
                    <a:lnTo>
                      <a:pt x="228" y="1224"/>
                    </a:lnTo>
                    <a:lnTo>
                      <a:pt x="240" y="1230"/>
                    </a:lnTo>
                    <a:lnTo>
                      <a:pt x="252" y="1242"/>
                    </a:lnTo>
                    <a:lnTo>
                      <a:pt x="252" y="1248"/>
                    </a:lnTo>
                    <a:lnTo>
                      <a:pt x="246" y="1248"/>
                    </a:lnTo>
                    <a:lnTo>
                      <a:pt x="246" y="1254"/>
                    </a:lnTo>
                    <a:lnTo>
                      <a:pt x="240" y="1254"/>
                    </a:lnTo>
                    <a:lnTo>
                      <a:pt x="240" y="1260"/>
                    </a:lnTo>
                    <a:lnTo>
                      <a:pt x="252" y="1272"/>
                    </a:lnTo>
                    <a:lnTo>
                      <a:pt x="264" y="1278"/>
                    </a:lnTo>
                    <a:lnTo>
                      <a:pt x="270" y="1278"/>
                    </a:lnTo>
                    <a:lnTo>
                      <a:pt x="282" y="1284"/>
                    </a:lnTo>
                    <a:lnTo>
                      <a:pt x="294" y="1296"/>
                    </a:lnTo>
                    <a:lnTo>
                      <a:pt x="300" y="1308"/>
                    </a:lnTo>
                    <a:lnTo>
                      <a:pt x="306" y="1314"/>
                    </a:lnTo>
                    <a:lnTo>
                      <a:pt x="306" y="1320"/>
                    </a:lnTo>
                    <a:lnTo>
                      <a:pt x="324" y="1320"/>
                    </a:lnTo>
                    <a:lnTo>
                      <a:pt x="330" y="1326"/>
                    </a:lnTo>
                    <a:lnTo>
                      <a:pt x="330" y="1338"/>
                    </a:lnTo>
                    <a:lnTo>
                      <a:pt x="318" y="1338"/>
                    </a:lnTo>
                    <a:lnTo>
                      <a:pt x="318" y="1344"/>
                    </a:lnTo>
                    <a:lnTo>
                      <a:pt x="330" y="1356"/>
                    </a:lnTo>
                    <a:lnTo>
                      <a:pt x="330" y="1374"/>
                    </a:lnTo>
                    <a:lnTo>
                      <a:pt x="354" y="1380"/>
                    </a:lnTo>
                    <a:lnTo>
                      <a:pt x="360" y="1386"/>
                    </a:lnTo>
                    <a:lnTo>
                      <a:pt x="372" y="1392"/>
                    </a:lnTo>
                    <a:lnTo>
                      <a:pt x="378" y="1398"/>
                    </a:lnTo>
                    <a:lnTo>
                      <a:pt x="384" y="1410"/>
                    </a:lnTo>
                    <a:lnTo>
                      <a:pt x="384" y="1434"/>
                    </a:lnTo>
                    <a:lnTo>
                      <a:pt x="390" y="1446"/>
                    </a:lnTo>
                    <a:lnTo>
                      <a:pt x="420" y="1470"/>
                    </a:lnTo>
                    <a:lnTo>
                      <a:pt x="420" y="1494"/>
                    </a:lnTo>
                    <a:lnTo>
                      <a:pt x="468" y="1518"/>
                    </a:lnTo>
                    <a:lnTo>
                      <a:pt x="474" y="1512"/>
                    </a:lnTo>
                    <a:lnTo>
                      <a:pt x="480" y="1500"/>
                    </a:lnTo>
                    <a:lnTo>
                      <a:pt x="486" y="1494"/>
                    </a:lnTo>
                    <a:lnTo>
                      <a:pt x="498" y="1494"/>
                    </a:lnTo>
                    <a:lnTo>
                      <a:pt x="510" y="1500"/>
                    </a:lnTo>
                    <a:lnTo>
                      <a:pt x="510" y="1506"/>
                    </a:lnTo>
                    <a:lnTo>
                      <a:pt x="522" y="1512"/>
                    </a:lnTo>
                    <a:lnTo>
                      <a:pt x="528" y="1512"/>
                    </a:lnTo>
                    <a:lnTo>
                      <a:pt x="540" y="1500"/>
                    </a:lnTo>
                    <a:lnTo>
                      <a:pt x="540" y="1494"/>
                    </a:lnTo>
                    <a:lnTo>
                      <a:pt x="552" y="1482"/>
                    </a:lnTo>
                    <a:lnTo>
                      <a:pt x="558" y="1488"/>
                    </a:lnTo>
                    <a:lnTo>
                      <a:pt x="570" y="1494"/>
                    </a:lnTo>
                    <a:lnTo>
                      <a:pt x="576" y="1512"/>
                    </a:lnTo>
                    <a:lnTo>
                      <a:pt x="582" y="1524"/>
                    </a:lnTo>
                    <a:lnTo>
                      <a:pt x="594" y="1536"/>
                    </a:lnTo>
                    <a:lnTo>
                      <a:pt x="606" y="1542"/>
                    </a:lnTo>
                    <a:lnTo>
                      <a:pt x="612" y="1548"/>
                    </a:lnTo>
                    <a:lnTo>
                      <a:pt x="618" y="1548"/>
                    </a:lnTo>
                    <a:lnTo>
                      <a:pt x="624" y="1572"/>
                    </a:lnTo>
                    <a:lnTo>
                      <a:pt x="642" y="1572"/>
                    </a:lnTo>
                    <a:lnTo>
                      <a:pt x="660" y="1554"/>
                    </a:lnTo>
                    <a:lnTo>
                      <a:pt x="672" y="1554"/>
                    </a:lnTo>
                    <a:lnTo>
                      <a:pt x="678" y="1560"/>
                    </a:lnTo>
                    <a:lnTo>
                      <a:pt x="690" y="1566"/>
                    </a:lnTo>
                    <a:lnTo>
                      <a:pt x="702" y="1566"/>
                    </a:lnTo>
                    <a:lnTo>
                      <a:pt x="702" y="1560"/>
                    </a:lnTo>
                    <a:lnTo>
                      <a:pt x="708" y="1554"/>
                    </a:lnTo>
                    <a:lnTo>
                      <a:pt x="714" y="1554"/>
                    </a:lnTo>
                    <a:lnTo>
                      <a:pt x="738" y="1584"/>
                    </a:lnTo>
                    <a:lnTo>
                      <a:pt x="756" y="1560"/>
                    </a:lnTo>
                    <a:lnTo>
                      <a:pt x="780" y="1560"/>
                    </a:lnTo>
                    <a:lnTo>
                      <a:pt x="792" y="1548"/>
                    </a:lnTo>
                    <a:lnTo>
                      <a:pt x="804" y="1548"/>
                    </a:lnTo>
                    <a:lnTo>
                      <a:pt x="804" y="1554"/>
                    </a:lnTo>
                    <a:lnTo>
                      <a:pt x="810" y="1560"/>
                    </a:lnTo>
                    <a:lnTo>
                      <a:pt x="834" y="1560"/>
                    </a:lnTo>
                    <a:lnTo>
                      <a:pt x="852" y="1542"/>
                    </a:lnTo>
                    <a:lnTo>
                      <a:pt x="852" y="1536"/>
                    </a:lnTo>
                    <a:lnTo>
                      <a:pt x="858" y="1530"/>
                    </a:lnTo>
                    <a:lnTo>
                      <a:pt x="858" y="1524"/>
                    </a:lnTo>
                    <a:lnTo>
                      <a:pt x="870" y="1524"/>
                    </a:lnTo>
                    <a:lnTo>
                      <a:pt x="888" y="1494"/>
                    </a:lnTo>
                    <a:lnTo>
                      <a:pt x="978" y="1494"/>
                    </a:lnTo>
                    <a:lnTo>
                      <a:pt x="1002" y="1482"/>
                    </a:lnTo>
                    <a:lnTo>
                      <a:pt x="996" y="1464"/>
                    </a:lnTo>
                    <a:lnTo>
                      <a:pt x="996" y="1446"/>
                    </a:lnTo>
                    <a:lnTo>
                      <a:pt x="990" y="1434"/>
                    </a:lnTo>
                    <a:lnTo>
                      <a:pt x="984" y="1428"/>
                    </a:lnTo>
                    <a:lnTo>
                      <a:pt x="966" y="1428"/>
                    </a:lnTo>
                    <a:lnTo>
                      <a:pt x="954" y="1422"/>
                    </a:lnTo>
                    <a:lnTo>
                      <a:pt x="936" y="1386"/>
                    </a:lnTo>
                    <a:lnTo>
                      <a:pt x="936" y="1368"/>
                    </a:lnTo>
                    <a:lnTo>
                      <a:pt x="924" y="1362"/>
                    </a:lnTo>
                    <a:lnTo>
                      <a:pt x="924" y="1326"/>
                    </a:lnTo>
                    <a:lnTo>
                      <a:pt x="912" y="1326"/>
                    </a:lnTo>
                    <a:lnTo>
                      <a:pt x="906" y="1302"/>
                    </a:lnTo>
                    <a:lnTo>
                      <a:pt x="882" y="1302"/>
                    </a:lnTo>
                    <a:lnTo>
                      <a:pt x="876" y="1290"/>
                    </a:lnTo>
                    <a:lnTo>
                      <a:pt x="876" y="1272"/>
                    </a:lnTo>
                    <a:lnTo>
                      <a:pt x="864" y="1266"/>
                    </a:lnTo>
                    <a:lnTo>
                      <a:pt x="858" y="1254"/>
                    </a:lnTo>
                    <a:lnTo>
                      <a:pt x="846" y="1248"/>
                    </a:lnTo>
                    <a:lnTo>
                      <a:pt x="840" y="1242"/>
                    </a:lnTo>
                    <a:lnTo>
                      <a:pt x="816" y="1242"/>
                    </a:lnTo>
                    <a:lnTo>
                      <a:pt x="804" y="1236"/>
                    </a:lnTo>
                    <a:lnTo>
                      <a:pt x="798" y="1236"/>
                    </a:lnTo>
                    <a:lnTo>
                      <a:pt x="798" y="1224"/>
                    </a:lnTo>
                    <a:lnTo>
                      <a:pt x="804" y="1212"/>
                    </a:lnTo>
                    <a:lnTo>
                      <a:pt x="810" y="1206"/>
                    </a:lnTo>
                    <a:lnTo>
                      <a:pt x="804" y="1182"/>
                    </a:lnTo>
                    <a:lnTo>
                      <a:pt x="840" y="1182"/>
                    </a:lnTo>
                    <a:lnTo>
                      <a:pt x="846" y="1188"/>
                    </a:lnTo>
                    <a:lnTo>
                      <a:pt x="852" y="1182"/>
                    </a:lnTo>
                    <a:lnTo>
                      <a:pt x="864" y="1182"/>
                    </a:lnTo>
                    <a:lnTo>
                      <a:pt x="870" y="1176"/>
                    </a:lnTo>
                    <a:lnTo>
                      <a:pt x="870" y="1164"/>
                    </a:lnTo>
                    <a:lnTo>
                      <a:pt x="876" y="1152"/>
                    </a:lnTo>
                    <a:lnTo>
                      <a:pt x="876" y="1116"/>
                    </a:lnTo>
                    <a:lnTo>
                      <a:pt x="870" y="1110"/>
                    </a:lnTo>
                    <a:lnTo>
                      <a:pt x="870" y="1098"/>
                    </a:lnTo>
                    <a:lnTo>
                      <a:pt x="864" y="1086"/>
                    </a:lnTo>
                    <a:lnTo>
                      <a:pt x="864" y="1074"/>
                    </a:lnTo>
                    <a:lnTo>
                      <a:pt x="870" y="1062"/>
                    </a:lnTo>
                    <a:lnTo>
                      <a:pt x="882" y="1056"/>
                    </a:lnTo>
                    <a:lnTo>
                      <a:pt x="888" y="1050"/>
                    </a:lnTo>
                    <a:lnTo>
                      <a:pt x="888" y="1032"/>
                    </a:lnTo>
                    <a:lnTo>
                      <a:pt x="882" y="1020"/>
                    </a:lnTo>
                    <a:lnTo>
                      <a:pt x="882" y="1002"/>
                    </a:lnTo>
                    <a:lnTo>
                      <a:pt x="900" y="984"/>
                    </a:lnTo>
                    <a:lnTo>
                      <a:pt x="906" y="984"/>
                    </a:lnTo>
                    <a:lnTo>
                      <a:pt x="906" y="996"/>
                    </a:lnTo>
                    <a:lnTo>
                      <a:pt x="912" y="1002"/>
                    </a:lnTo>
                    <a:lnTo>
                      <a:pt x="924" y="1002"/>
                    </a:lnTo>
                    <a:lnTo>
                      <a:pt x="930" y="996"/>
                    </a:lnTo>
                    <a:lnTo>
                      <a:pt x="930" y="960"/>
                    </a:lnTo>
                    <a:lnTo>
                      <a:pt x="924" y="954"/>
                    </a:lnTo>
                    <a:lnTo>
                      <a:pt x="924" y="948"/>
                    </a:lnTo>
                    <a:lnTo>
                      <a:pt x="936" y="930"/>
                    </a:lnTo>
                    <a:lnTo>
                      <a:pt x="936" y="906"/>
                    </a:lnTo>
                    <a:lnTo>
                      <a:pt x="942" y="900"/>
                    </a:lnTo>
                    <a:lnTo>
                      <a:pt x="954" y="900"/>
                    </a:lnTo>
                    <a:lnTo>
                      <a:pt x="960" y="894"/>
                    </a:lnTo>
                    <a:lnTo>
                      <a:pt x="960" y="858"/>
                    </a:lnTo>
                    <a:lnTo>
                      <a:pt x="966" y="852"/>
                    </a:lnTo>
                    <a:lnTo>
                      <a:pt x="972" y="840"/>
                    </a:lnTo>
                    <a:lnTo>
                      <a:pt x="978" y="834"/>
                    </a:lnTo>
                    <a:lnTo>
                      <a:pt x="1008" y="834"/>
                    </a:lnTo>
                    <a:lnTo>
                      <a:pt x="1008" y="786"/>
                    </a:lnTo>
                    <a:lnTo>
                      <a:pt x="1014" y="774"/>
                    </a:lnTo>
                    <a:lnTo>
                      <a:pt x="1020" y="768"/>
                    </a:lnTo>
                    <a:lnTo>
                      <a:pt x="1026" y="756"/>
                    </a:lnTo>
                    <a:lnTo>
                      <a:pt x="1032" y="750"/>
                    </a:lnTo>
                    <a:lnTo>
                      <a:pt x="1032" y="708"/>
                    </a:lnTo>
                    <a:lnTo>
                      <a:pt x="1026" y="660"/>
                    </a:lnTo>
                    <a:lnTo>
                      <a:pt x="1020" y="654"/>
                    </a:lnTo>
                    <a:lnTo>
                      <a:pt x="1020" y="636"/>
                    </a:lnTo>
                    <a:lnTo>
                      <a:pt x="1032" y="630"/>
                    </a:lnTo>
                    <a:lnTo>
                      <a:pt x="1038" y="630"/>
                    </a:lnTo>
                    <a:lnTo>
                      <a:pt x="1038" y="594"/>
                    </a:lnTo>
                    <a:lnTo>
                      <a:pt x="1044" y="594"/>
                    </a:lnTo>
                    <a:lnTo>
                      <a:pt x="1050" y="588"/>
                    </a:lnTo>
                    <a:lnTo>
                      <a:pt x="1056" y="576"/>
                    </a:lnTo>
                    <a:lnTo>
                      <a:pt x="1056" y="534"/>
                    </a:lnTo>
                    <a:lnTo>
                      <a:pt x="1050" y="528"/>
                    </a:lnTo>
                    <a:lnTo>
                      <a:pt x="1050" y="516"/>
                    </a:lnTo>
                    <a:lnTo>
                      <a:pt x="1062" y="516"/>
                    </a:lnTo>
                    <a:lnTo>
                      <a:pt x="1068" y="510"/>
                    </a:lnTo>
                    <a:lnTo>
                      <a:pt x="1068" y="492"/>
                    </a:lnTo>
                    <a:lnTo>
                      <a:pt x="1086" y="492"/>
                    </a:lnTo>
                    <a:lnTo>
                      <a:pt x="1092" y="486"/>
                    </a:lnTo>
                    <a:lnTo>
                      <a:pt x="1092" y="480"/>
                    </a:lnTo>
                    <a:lnTo>
                      <a:pt x="1098" y="474"/>
                    </a:lnTo>
                    <a:lnTo>
                      <a:pt x="1098" y="462"/>
                    </a:lnTo>
                    <a:lnTo>
                      <a:pt x="1110" y="462"/>
                    </a:lnTo>
                    <a:lnTo>
                      <a:pt x="1128" y="456"/>
                    </a:lnTo>
                    <a:lnTo>
                      <a:pt x="1152" y="444"/>
                    </a:lnTo>
                    <a:lnTo>
                      <a:pt x="1164" y="420"/>
                    </a:lnTo>
                    <a:lnTo>
                      <a:pt x="1164" y="408"/>
                    </a:lnTo>
                    <a:lnTo>
                      <a:pt x="1128" y="384"/>
                    </a:lnTo>
                    <a:lnTo>
                      <a:pt x="1128" y="378"/>
                    </a:lnTo>
                    <a:lnTo>
                      <a:pt x="1122" y="372"/>
                    </a:lnTo>
                    <a:lnTo>
                      <a:pt x="1122" y="360"/>
                    </a:lnTo>
                    <a:lnTo>
                      <a:pt x="1116" y="354"/>
                    </a:lnTo>
                    <a:lnTo>
                      <a:pt x="1092" y="354"/>
                    </a:lnTo>
                    <a:lnTo>
                      <a:pt x="1080" y="342"/>
                    </a:lnTo>
                    <a:lnTo>
                      <a:pt x="1080" y="330"/>
                    </a:lnTo>
                    <a:lnTo>
                      <a:pt x="1074" y="312"/>
                    </a:lnTo>
                    <a:lnTo>
                      <a:pt x="1074" y="294"/>
                    </a:lnTo>
                    <a:lnTo>
                      <a:pt x="1068" y="282"/>
                    </a:lnTo>
                    <a:lnTo>
                      <a:pt x="1068" y="264"/>
                    </a:lnTo>
                    <a:lnTo>
                      <a:pt x="1062" y="264"/>
                    </a:lnTo>
                    <a:lnTo>
                      <a:pt x="1062" y="240"/>
                    </a:lnTo>
                    <a:lnTo>
                      <a:pt x="1056" y="222"/>
                    </a:lnTo>
                    <a:lnTo>
                      <a:pt x="1056" y="180"/>
                    </a:lnTo>
                    <a:lnTo>
                      <a:pt x="1050" y="168"/>
                    </a:lnTo>
                    <a:lnTo>
                      <a:pt x="1068" y="162"/>
                    </a:lnTo>
                    <a:lnTo>
                      <a:pt x="1038" y="132"/>
                    </a:lnTo>
                    <a:lnTo>
                      <a:pt x="1038" y="90"/>
                    </a:lnTo>
                    <a:lnTo>
                      <a:pt x="1032" y="78"/>
                    </a:lnTo>
                    <a:lnTo>
                      <a:pt x="1026" y="72"/>
                    </a:lnTo>
                    <a:lnTo>
                      <a:pt x="1014" y="66"/>
                    </a:lnTo>
                    <a:lnTo>
                      <a:pt x="984" y="36"/>
                    </a:lnTo>
                    <a:lnTo>
                      <a:pt x="972" y="36"/>
                    </a:lnTo>
                    <a:lnTo>
                      <a:pt x="954" y="18"/>
                    </a:lnTo>
                    <a:lnTo>
                      <a:pt x="948" y="0"/>
                    </a:lnTo>
                    <a:lnTo>
                      <a:pt x="924" y="24"/>
                    </a:lnTo>
                    <a:lnTo>
                      <a:pt x="894" y="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8" name="Sri Lanka"/>
              <p:cNvSpPr>
                <a:spLocks/>
              </p:cNvSpPr>
              <p:nvPr/>
            </p:nvSpPr>
            <p:spPr bwMode="gray">
              <a:xfrm>
                <a:off x="4089" y="2373"/>
                <a:ext cx="43" cy="77"/>
              </a:xfrm>
              <a:custGeom>
                <a:avLst/>
                <a:gdLst>
                  <a:gd name="T0" fmla="*/ 530699982 w 174"/>
                  <a:gd name="T1" fmla="*/ 540379872 h 306"/>
                  <a:gd name="T2" fmla="*/ 530699982 w 174"/>
                  <a:gd name="T3" fmla="*/ 0 h 306"/>
                  <a:gd name="T4" fmla="*/ 530699982 w 174"/>
                  <a:gd name="T5" fmla="*/ 0 h 306"/>
                  <a:gd name="T6" fmla="*/ 530699982 w 174"/>
                  <a:gd name="T7" fmla="*/ 540379872 h 306"/>
                  <a:gd name="T8" fmla="*/ 530699982 w 174"/>
                  <a:gd name="T9" fmla="*/ 540379872 h 306"/>
                  <a:gd name="T10" fmla="*/ 530699982 w 174"/>
                  <a:gd name="T11" fmla="*/ 540379872 h 306"/>
                  <a:gd name="T12" fmla="*/ 530699982 w 174"/>
                  <a:gd name="T13" fmla="*/ 540379872 h 306"/>
                  <a:gd name="T14" fmla="*/ 530699982 w 174"/>
                  <a:gd name="T15" fmla="*/ 540379872 h 306"/>
                  <a:gd name="T16" fmla="*/ 530699982 w 174"/>
                  <a:gd name="T17" fmla="*/ 540379872 h 306"/>
                  <a:gd name="T18" fmla="*/ 530699982 w 174"/>
                  <a:gd name="T19" fmla="*/ 540379872 h 306"/>
                  <a:gd name="T20" fmla="*/ 530699982 w 174"/>
                  <a:gd name="T21" fmla="*/ 540379872 h 306"/>
                  <a:gd name="T22" fmla="*/ 530699982 w 174"/>
                  <a:gd name="T23" fmla="*/ 540379872 h 306"/>
                  <a:gd name="T24" fmla="*/ 530699982 w 174"/>
                  <a:gd name="T25" fmla="*/ 540379872 h 306"/>
                  <a:gd name="T26" fmla="*/ 530699982 w 174"/>
                  <a:gd name="T27" fmla="*/ 540379872 h 306"/>
                  <a:gd name="T28" fmla="*/ 530699982 w 174"/>
                  <a:gd name="T29" fmla="*/ 540379872 h 306"/>
                  <a:gd name="T30" fmla="*/ 530699982 w 174"/>
                  <a:gd name="T31" fmla="*/ 540379872 h 306"/>
                  <a:gd name="T32" fmla="*/ 530699982 w 174"/>
                  <a:gd name="T33" fmla="*/ 540379872 h 306"/>
                  <a:gd name="T34" fmla="*/ 530699982 w 174"/>
                  <a:gd name="T35" fmla="*/ 540379872 h 306"/>
                  <a:gd name="T36" fmla="*/ 530699982 w 174"/>
                  <a:gd name="T37" fmla="*/ 540379872 h 306"/>
                  <a:gd name="T38" fmla="*/ 530699982 w 174"/>
                  <a:gd name="T39" fmla="*/ 540379872 h 306"/>
                  <a:gd name="T40" fmla="*/ 0 w 174"/>
                  <a:gd name="T41" fmla="*/ 540379872 h 306"/>
                  <a:gd name="T42" fmla="*/ 0 w 174"/>
                  <a:gd name="T43" fmla="*/ 540379872 h 306"/>
                  <a:gd name="T44" fmla="*/ 530699982 w 174"/>
                  <a:gd name="T45" fmla="*/ 540379872 h 306"/>
                  <a:gd name="T46" fmla="*/ 530699982 w 174"/>
                  <a:gd name="T47" fmla="*/ 540379872 h 306"/>
                  <a:gd name="T48" fmla="*/ 530699982 w 174"/>
                  <a:gd name="T49" fmla="*/ 540379872 h 306"/>
                  <a:gd name="T50" fmla="*/ 530699982 w 174"/>
                  <a:gd name="T51" fmla="*/ 540379872 h 306"/>
                  <a:gd name="T52" fmla="*/ 530699982 w 174"/>
                  <a:gd name="T53" fmla="*/ 540379872 h 306"/>
                  <a:gd name="T54" fmla="*/ 0 w 174"/>
                  <a:gd name="T55" fmla="*/ 540379872 h 306"/>
                  <a:gd name="T56" fmla="*/ 530699982 w 174"/>
                  <a:gd name="T57" fmla="*/ 540379872 h 306"/>
                  <a:gd name="T58" fmla="*/ 530699982 w 174"/>
                  <a:gd name="T59" fmla="*/ 540379872 h 30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4"/>
                  <a:gd name="T91" fmla="*/ 0 h 306"/>
                  <a:gd name="T92" fmla="*/ 174 w 174"/>
                  <a:gd name="T93" fmla="*/ 306 h 30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4" h="306">
                    <a:moveTo>
                      <a:pt x="24" y="6"/>
                    </a:moveTo>
                    <a:lnTo>
                      <a:pt x="36" y="0"/>
                    </a:lnTo>
                    <a:lnTo>
                      <a:pt x="48" y="0"/>
                    </a:lnTo>
                    <a:lnTo>
                      <a:pt x="66" y="6"/>
                    </a:lnTo>
                    <a:lnTo>
                      <a:pt x="78" y="12"/>
                    </a:lnTo>
                    <a:lnTo>
                      <a:pt x="114" y="66"/>
                    </a:lnTo>
                    <a:lnTo>
                      <a:pt x="132" y="84"/>
                    </a:lnTo>
                    <a:lnTo>
                      <a:pt x="126" y="120"/>
                    </a:lnTo>
                    <a:lnTo>
                      <a:pt x="150" y="114"/>
                    </a:lnTo>
                    <a:lnTo>
                      <a:pt x="156" y="168"/>
                    </a:lnTo>
                    <a:lnTo>
                      <a:pt x="162" y="174"/>
                    </a:lnTo>
                    <a:lnTo>
                      <a:pt x="168" y="198"/>
                    </a:lnTo>
                    <a:lnTo>
                      <a:pt x="174" y="228"/>
                    </a:lnTo>
                    <a:lnTo>
                      <a:pt x="174" y="258"/>
                    </a:lnTo>
                    <a:lnTo>
                      <a:pt x="156" y="276"/>
                    </a:lnTo>
                    <a:lnTo>
                      <a:pt x="120" y="294"/>
                    </a:lnTo>
                    <a:lnTo>
                      <a:pt x="84" y="306"/>
                    </a:lnTo>
                    <a:lnTo>
                      <a:pt x="48" y="306"/>
                    </a:lnTo>
                    <a:lnTo>
                      <a:pt x="24" y="282"/>
                    </a:lnTo>
                    <a:lnTo>
                      <a:pt x="12" y="240"/>
                    </a:lnTo>
                    <a:lnTo>
                      <a:pt x="0" y="192"/>
                    </a:lnTo>
                    <a:lnTo>
                      <a:pt x="0" y="156"/>
                    </a:lnTo>
                    <a:lnTo>
                      <a:pt x="12" y="138"/>
                    </a:lnTo>
                    <a:lnTo>
                      <a:pt x="18" y="132"/>
                    </a:lnTo>
                    <a:lnTo>
                      <a:pt x="24" y="120"/>
                    </a:lnTo>
                    <a:lnTo>
                      <a:pt x="30" y="102"/>
                    </a:lnTo>
                    <a:lnTo>
                      <a:pt x="30" y="78"/>
                    </a:lnTo>
                    <a:lnTo>
                      <a:pt x="0" y="36"/>
                    </a:lnTo>
                    <a:lnTo>
                      <a:pt x="24" y="36"/>
                    </a:lnTo>
                    <a:lnTo>
                      <a:pt x="24" y="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79" name="Spain"/>
              <p:cNvSpPr>
                <a:spLocks noEditPoints="1"/>
              </p:cNvSpPr>
              <p:nvPr/>
            </p:nvSpPr>
            <p:spPr bwMode="gray">
              <a:xfrm>
                <a:off x="2518" y="1676"/>
                <a:ext cx="222" cy="156"/>
              </a:xfrm>
              <a:custGeom>
                <a:avLst/>
                <a:gdLst>
                  <a:gd name="T0" fmla="*/ 544225308 w 876"/>
                  <a:gd name="T1" fmla="*/ 542083251 h 618"/>
                  <a:gd name="T2" fmla="*/ 544225308 w 876"/>
                  <a:gd name="T3" fmla="*/ 542083251 h 618"/>
                  <a:gd name="T4" fmla="*/ 544225308 w 876"/>
                  <a:gd name="T5" fmla="*/ 542083251 h 618"/>
                  <a:gd name="T6" fmla="*/ 544225308 w 876"/>
                  <a:gd name="T7" fmla="*/ 542083251 h 618"/>
                  <a:gd name="T8" fmla="*/ 544225308 w 876"/>
                  <a:gd name="T9" fmla="*/ 542083251 h 618"/>
                  <a:gd name="T10" fmla="*/ 544225308 w 876"/>
                  <a:gd name="T11" fmla="*/ 542083251 h 618"/>
                  <a:gd name="T12" fmla="*/ 544225308 w 876"/>
                  <a:gd name="T13" fmla="*/ 542083251 h 618"/>
                  <a:gd name="T14" fmla="*/ 544225308 w 876"/>
                  <a:gd name="T15" fmla="*/ 542083251 h 618"/>
                  <a:gd name="T16" fmla="*/ 544225308 w 876"/>
                  <a:gd name="T17" fmla="*/ 542083251 h 618"/>
                  <a:gd name="T18" fmla="*/ 544225308 w 876"/>
                  <a:gd name="T19" fmla="*/ 542083251 h 618"/>
                  <a:gd name="T20" fmla="*/ 544225308 w 876"/>
                  <a:gd name="T21" fmla="*/ 542083251 h 618"/>
                  <a:gd name="T22" fmla="*/ 544225308 w 876"/>
                  <a:gd name="T23" fmla="*/ 542083251 h 618"/>
                  <a:gd name="T24" fmla="*/ 544225308 w 876"/>
                  <a:gd name="T25" fmla="*/ 542083251 h 618"/>
                  <a:gd name="T26" fmla="*/ 544225308 w 876"/>
                  <a:gd name="T27" fmla="*/ 542083251 h 618"/>
                  <a:gd name="T28" fmla="*/ 544225308 w 876"/>
                  <a:gd name="T29" fmla="*/ 542083251 h 618"/>
                  <a:gd name="T30" fmla="*/ 544225308 w 876"/>
                  <a:gd name="T31" fmla="*/ 542083251 h 618"/>
                  <a:gd name="T32" fmla="*/ 544225308 w 876"/>
                  <a:gd name="T33" fmla="*/ 542083251 h 618"/>
                  <a:gd name="T34" fmla="*/ 544225308 w 876"/>
                  <a:gd name="T35" fmla="*/ 542083251 h 618"/>
                  <a:gd name="T36" fmla="*/ 544225308 w 876"/>
                  <a:gd name="T37" fmla="*/ 542083251 h 618"/>
                  <a:gd name="T38" fmla="*/ 544225308 w 876"/>
                  <a:gd name="T39" fmla="*/ 542083251 h 618"/>
                  <a:gd name="T40" fmla="*/ 544225308 w 876"/>
                  <a:gd name="T41" fmla="*/ 0 h 618"/>
                  <a:gd name="T42" fmla="*/ 544225308 w 876"/>
                  <a:gd name="T43" fmla="*/ 542083251 h 618"/>
                  <a:gd name="T44" fmla="*/ 0 w 876"/>
                  <a:gd name="T45" fmla="*/ 542083251 h 618"/>
                  <a:gd name="T46" fmla="*/ 544225308 w 876"/>
                  <a:gd name="T47" fmla="*/ 542083251 h 618"/>
                  <a:gd name="T48" fmla="*/ 544225308 w 876"/>
                  <a:gd name="T49" fmla="*/ 542083251 h 618"/>
                  <a:gd name="T50" fmla="*/ 544225308 w 876"/>
                  <a:gd name="T51" fmla="*/ 542083251 h 618"/>
                  <a:gd name="T52" fmla="*/ 544225308 w 876"/>
                  <a:gd name="T53" fmla="*/ 542083251 h 618"/>
                  <a:gd name="T54" fmla="*/ 544225308 w 876"/>
                  <a:gd name="T55" fmla="*/ 542083251 h 618"/>
                  <a:gd name="T56" fmla="*/ 544225308 w 876"/>
                  <a:gd name="T57" fmla="*/ 542083251 h 618"/>
                  <a:gd name="T58" fmla="*/ 544225308 w 876"/>
                  <a:gd name="T59" fmla="*/ 542083251 h 618"/>
                  <a:gd name="T60" fmla="*/ 544225308 w 876"/>
                  <a:gd name="T61" fmla="*/ 542083251 h 618"/>
                  <a:gd name="T62" fmla="*/ 544225308 w 876"/>
                  <a:gd name="T63" fmla="*/ 542083251 h 618"/>
                  <a:gd name="T64" fmla="*/ 544225308 w 876"/>
                  <a:gd name="T65" fmla="*/ 542083251 h 618"/>
                  <a:gd name="T66" fmla="*/ 544225308 w 876"/>
                  <a:gd name="T67" fmla="*/ 542083251 h 618"/>
                  <a:gd name="T68" fmla="*/ 544225308 w 876"/>
                  <a:gd name="T69" fmla="*/ 542083251 h 618"/>
                  <a:gd name="T70" fmla="*/ 544225308 w 876"/>
                  <a:gd name="T71" fmla="*/ 542083251 h 618"/>
                  <a:gd name="T72" fmla="*/ 544225308 w 876"/>
                  <a:gd name="T73" fmla="*/ 542083251 h 618"/>
                  <a:gd name="T74" fmla="*/ 544225308 w 876"/>
                  <a:gd name="T75" fmla="*/ 542083251 h 618"/>
                  <a:gd name="T76" fmla="*/ 544225308 w 876"/>
                  <a:gd name="T77" fmla="*/ 542083251 h 618"/>
                  <a:gd name="T78" fmla="*/ 544225308 w 876"/>
                  <a:gd name="T79" fmla="*/ 542083251 h 618"/>
                  <a:gd name="T80" fmla="*/ 544225308 w 876"/>
                  <a:gd name="T81" fmla="*/ 542083251 h 618"/>
                  <a:gd name="T82" fmla="*/ 544225308 w 876"/>
                  <a:gd name="T83" fmla="*/ 542083251 h 618"/>
                  <a:gd name="T84" fmla="*/ 544225308 w 876"/>
                  <a:gd name="T85" fmla="*/ 542083251 h 618"/>
                  <a:gd name="T86" fmla="*/ 544225308 w 876"/>
                  <a:gd name="T87" fmla="*/ 542083251 h 618"/>
                  <a:gd name="T88" fmla="*/ 544225308 w 876"/>
                  <a:gd name="T89" fmla="*/ 542083251 h 618"/>
                  <a:gd name="T90" fmla="*/ 544225308 w 876"/>
                  <a:gd name="T91" fmla="*/ 542083251 h 618"/>
                  <a:gd name="T92" fmla="*/ 544225308 w 876"/>
                  <a:gd name="T93" fmla="*/ 542083251 h 618"/>
                  <a:gd name="T94" fmla="*/ 544225308 w 876"/>
                  <a:gd name="T95" fmla="*/ 542083251 h 618"/>
                  <a:gd name="T96" fmla="*/ 544225308 w 876"/>
                  <a:gd name="T97" fmla="*/ 542083251 h 618"/>
                  <a:gd name="T98" fmla="*/ 544225308 w 876"/>
                  <a:gd name="T99" fmla="*/ 542083251 h 618"/>
                  <a:gd name="T100" fmla="*/ 544225308 w 876"/>
                  <a:gd name="T101" fmla="*/ 542083251 h 618"/>
                  <a:gd name="T102" fmla="*/ 544225308 w 876"/>
                  <a:gd name="T103" fmla="*/ 542083251 h 618"/>
                  <a:gd name="T104" fmla="*/ 544225308 w 876"/>
                  <a:gd name="T105" fmla="*/ 542083251 h 618"/>
                  <a:gd name="T106" fmla="*/ 544225308 w 876"/>
                  <a:gd name="T107" fmla="*/ 542083251 h 618"/>
                  <a:gd name="T108" fmla="*/ 544225308 w 876"/>
                  <a:gd name="T109" fmla="*/ 542083251 h 6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76"/>
                  <a:gd name="T166" fmla="*/ 0 h 618"/>
                  <a:gd name="T167" fmla="*/ 876 w 876"/>
                  <a:gd name="T168" fmla="*/ 618 h 61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76" h="618">
                    <a:moveTo>
                      <a:pt x="804" y="318"/>
                    </a:moveTo>
                    <a:lnTo>
                      <a:pt x="798" y="312"/>
                    </a:lnTo>
                    <a:lnTo>
                      <a:pt x="798" y="306"/>
                    </a:lnTo>
                    <a:lnTo>
                      <a:pt x="786" y="306"/>
                    </a:lnTo>
                    <a:lnTo>
                      <a:pt x="762" y="318"/>
                    </a:lnTo>
                    <a:lnTo>
                      <a:pt x="750" y="330"/>
                    </a:lnTo>
                    <a:lnTo>
                      <a:pt x="750" y="336"/>
                    </a:lnTo>
                    <a:lnTo>
                      <a:pt x="756" y="342"/>
                    </a:lnTo>
                    <a:lnTo>
                      <a:pt x="768" y="342"/>
                    </a:lnTo>
                    <a:lnTo>
                      <a:pt x="774" y="348"/>
                    </a:lnTo>
                    <a:lnTo>
                      <a:pt x="774" y="354"/>
                    </a:lnTo>
                    <a:lnTo>
                      <a:pt x="804" y="354"/>
                    </a:lnTo>
                    <a:lnTo>
                      <a:pt x="816" y="342"/>
                    </a:lnTo>
                    <a:lnTo>
                      <a:pt x="816" y="324"/>
                    </a:lnTo>
                    <a:lnTo>
                      <a:pt x="810" y="318"/>
                    </a:lnTo>
                    <a:lnTo>
                      <a:pt x="804" y="318"/>
                    </a:lnTo>
                    <a:close/>
                    <a:moveTo>
                      <a:pt x="672" y="390"/>
                    </a:moveTo>
                    <a:lnTo>
                      <a:pt x="678" y="396"/>
                    </a:lnTo>
                    <a:lnTo>
                      <a:pt x="684" y="396"/>
                    </a:lnTo>
                    <a:lnTo>
                      <a:pt x="690" y="390"/>
                    </a:lnTo>
                    <a:lnTo>
                      <a:pt x="690" y="372"/>
                    </a:lnTo>
                    <a:lnTo>
                      <a:pt x="684" y="372"/>
                    </a:lnTo>
                    <a:lnTo>
                      <a:pt x="672" y="384"/>
                    </a:lnTo>
                    <a:lnTo>
                      <a:pt x="672" y="390"/>
                    </a:lnTo>
                    <a:close/>
                    <a:moveTo>
                      <a:pt x="840" y="300"/>
                    </a:moveTo>
                    <a:lnTo>
                      <a:pt x="840" y="306"/>
                    </a:lnTo>
                    <a:lnTo>
                      <a:pt x="852" y="318"/>
                    </a:lnTo>
                    <a:lnTo>
                      <a:pt x="870" y="318"/>
                    </a:lnTo>
                    <a:lnTo>
                      <a:pt x="876" y="312"/>
                    </a:lnTo>
                    <a:lnTo>
                      <a:pt x="864" y="300"/>
                    </a:lnTo>
                    <a:lnTo>
                      <a:pt x="852" y="300"/>
                    </a:lnTo>
                    <a:lnTo>
                      <a:pt x="846" y="294"/>
                    </a:lnTo>
                    <a:lnTo>
                      <a:pt x="840" y="300"/>
                    </a:lnTo>
                    <a:close/>
                    <a:moveTo>
                      <a:pt x="804" y="150"/>
                    </a:moveTo>
                    <a:lnTo>
                      <a:pt x="798" y="138"/>
                    </a:lnTo>
                    <a:lnTo>
                      <a:pt x="798" y="132"/>
                    </a:lnTo>
                    <a:lnTo>
                      <a:pt x="810" y="120"/>
                    </a:lnTo>
                    <a:lnTo>
                      <a:pt x="798" y="114"/>
                    </a:lnTo>
                    <a:lnTo>
                      <a:pt x="792" y="108"/>
                    </a:lnTo>
                    <a:lnTo>
                      <a:pt x="792" y="102"/>
                    </a:lnTo>
                    <a:lnTo>
                      <a:pt x="780" y="102"/>
                    </a:lnTo>
                    <a:lnTo>
                      <a:pt x="780" y="108"/>
                    </a:lnTo>
                    <a:lnTo>
                      <a:pt x="774" y="114"/>
                    </a:lnTo>
                    <a:lnTo>
                      <a:pt x="756" y="114"/>
                    </a:lnTo>
                    <a:lnTo>
                      <a:pt x="750" y="108"/>
                    </a:lnTo>
                    <a:lnTo>
                      <a:pt x="726" y="108"/>
                    </a:lnTo>
                    <a:lnTo>
                      <a:pt x="726" y="102"/>
                    </a:lnTo>
                    <a:lnTo>
                      <a:pt x="708" y="102"/>
                    </a:lnTo>
                    <a:lnTo>
                      <a:pt x="696" y="108"/>
                    </a:lnTo>
                    <a:lnTo>
                      <a:pt x="690" y="84"/>
                    </a:lnTo>
                    <a:lnTo>
                      <a:pt x="672" y="84"/>
                    </a:lnTo>
                    <a:lnTo>
                      <a:pt x="672" y="78"/>
                    </a:lnTo>
                    <a:lnTo>
                      <a:pt x="666" y="72"/>
                    </a:lnTo>
                    <a:lnTo>
                      <a:pt x="648" y="72"/>
                    </a:lnTo>
                    <a:lnTo>
                      <a:pt x="642" y="78"/>
                    </a:lnTo>
                    <a:lnTo>
                      <a:pt x="642" y="90"/>
                    </a:lnTo>
                    <a:lnTo>
                      <a:pt x="624" y="96"/>
                    </a:lnTo>
                    <a:lnTo>
                      <a:pt x="624" y="84"/>
                    </a:lnTo>
                    <a:lnTo>
                      <a:pt x="594" y="84"/>
                    </a:lnTo>
                    <a:lnTo>
                      <a:pt x="582" y="72"/>
                    </a:lnTo>
                    <a:lnTo>
                      <a:pt x="570" y="72"/>
                    </a:lnTo>
                    <a:lnTo>
                      <a:pt x="564" y="78"/>
                    </a:lnTo>
                    <a:lnTo>
                      <a:pt x="546" y="60"/>
                    </a:lnTo>
                    <a:lnTo>
                      <a:pt x="510" y="60"/>
                    </a:lnTo>
                    <a:lnTo>
                      <a:pt x="516" y="54"/>
                    </a:lnTo>
                    <a:lnTo>
                      <a:pt x="516" y="48"/>
                    </a:lnTo>
                    <a:lnTo>
                      <a:pt x="504" y="36"/>
                    </a:lnTo>
                    <a:lnTo>
                      <a:pt x="498" y="36"/>
                    </a:lnTo>
                    <a:lnTo>
                      <a:pt x="492" y="42"/>
                    </a:lnTo>
                    <a:lnTo>
                      <a:pt x="486" y="36"/>
                    </a:lnTo>
                    <a:lnTo>
                      <a:pt x="450" y="36"/>
                    </a:lnTo>
                    <a:lnTo>
                      <a:pt x="390" y="24"/>
                    </a:lnTo>
                    <a:lnTo>
                      <a:pt x="378" y="24"/>
                    </a:lnTo>
                    <a:lnTo>
                      <a:pt x="348" y="36"/>
                    </a:lnTo>
                    <a:lnTo>
                      <a:pt x="294" y="30"/>
                    </a:lnTo>
                    <a:lnTo>
                      <a:pt x="258" y="12"/>
                    </a:lnTo>
                    <a:lnTo>
                      <a:pt x="234" y="12"/>
                    </a:lnTo>
                    <a:lnTo>
                      <a:pt x="216" y="18"/>
                    </a:lnTo>
                    <a:lnTo>
                      <a:pt x="162" y="18"/>
                    </a:lnTo>
                    <a:lnTo>
                      <a:pt x="150" y="12"/>
                    </a:lnTo>
                    <a:lnTo>
                      <a:pt x="138" y="12"/>
                    </a:lnTo>
                    <a:lnTo>
                      <a:pt x="126" y="6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6"/>
                    </a:lnTo>
                    <a:lnTo>
                      <a:pt x="72" y="30"/>
                    </a:lnTo>
                    <a:lnTo>
                      <a:pt x="60" y="30"/>
                    </a:lnTo>
                    <a:lnTo>
                      <a:pt x="48" y="36"/>
                    </a:lnTo>
                    <a:lnTo>
                      <a:pt x="30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0" y="72"/>
                    </a:lnTo>
                    <a:lnTo>
                      <a:pt x="6" y="78"/>
                    </a:lnTo>
                    <a:lnTo>
                      <a:pt x="12" y="90"/>
                    </a:lnTo>
                    <a:lnTo>
                      <a:pt x="24" y="96"/>
                    </a:lnTo>
                    <a:lnTo>
                      <a:pt x="30" y="102"/>
                    </a:lnTo>
                    <a:lnTo>
                      <a:pt x="18" y="138"/>
                    </a:lnTo>
                    <a:lnTo>
                      <a:pt x="24" y="144"/>
                    </a:lnTo>
                    <a:lnTo>
                      <a:pt x="24" y="150"/>
                    </a:lnTo>
                    <a:lnTo>
                      <a:pt x="30" y="144"/>
                    </a:lnTo>
                    <a:lnTo>
                      <a:pt x="54" y="132"/>
                    </a:lnTo>
                    <a:lnTo>
                      <a:pt x="78" y="132"/>
                    </a:lnTo>
                    <a:lnTo>
                      <a:pt x="78" y="138"/>
                    </a:lnTo>
                    <a:lnTo>
                      <a:pt x="66" y="150"/>
                    </a:lnTo>
                    <a:lnTo>
                      <a:pt x="60" y="150"/>
                    </a:lnTo>
                    <a:lnTo>
                      <a:pt x="60" y="156"/>
                    </a:lnTo>
                    <a:lnTo>
                      <a:pt x="72" y="156"/>
                    </a:lnTo>
                    <a:lnTo>
                      <a:pt x="78" y="150"/>
                    </a:lnTo>
                    <a:lnTo>
                      <a:pt x="96" y="150"/>
                    </a:lnTo>
                    <a:lnTo>
                      <a:pt x="102" y="156"/>
                    </a:lnTo>
                    <a:lnTo>
                      <a:pt x="114" y="156"/>
                    </a:lnTo>
                    <a:lnTo>
                      <a:pt x="120" y="150"/>
                    </a:lnTo>
                    <a:lnTo>
                      <a:pt x="120" y="144"/>
                    </a:lnTo>
                    <a:lnTo>
                      <a:pt x="174" y="144"/>
                    </a:lnTo>
                    <a:lnTo>
                      <a:pt x="174" y="162"/>
                    </a:lnTo>
                    <a:lnTo>
                      <a:pt x="180" y="162"/>
                    </a:lnTo>
                    <a:lnTo>
                      <a:pt x="192" y="168"/>
                    </a:lnTo>
                    <a:lnTo>
                      <a:pt x="192" y="174"/>
                    </a:lnTo>
                    <a:lnTo>
                      <a:pt x="168" y="198"/>
                    </a:lnTo>
                    <a:lnTo>
                      <a:pt x="144" y="210"/>
                    </a:lnTo>
                    <a:lnTo>
                      <a:pt x="138" y="216"/>
                    </a:lnTo>
                    <a:lnTo>
                      <a:pt x="138" y="222"/>
                    </a:lnTo>
                    <a:lnTo>
                      <a:pt x="144" y="222"/>
                    </a:lnTo>
                    <a:lnTo>
                      <a:pt x="150" y="228"/>
                    </a:lnTo>
                    <a:lnTo>
                      <a:pt x="150" y="240"/>
                    </a:lnTo>
                    <a:lnTo>
                      <a:pt x="144" y="258"/>
                    </a:lnTo>
                    <a:lnTo>
                      <a:pt x="144" y="276"/>
                    </a:lnTo>
                    <a:lnTo>
                      <a:pt x="138" y="276"/>
                    </a:lnTo>
                    <a:lnTo>
                      <a:pt x="132" y="282"/>
                    </a:lnTo>
                    <a:lnTo>
                      <a:pt x="132" y="294"/>
                    </a:lnTo>
                    <a:lnTo>
                      <a:pt x="138" y="300"/>
                    </a:lnTo>
                    <a:lnTo>
                      <a:pt x="138" y="312"/>
                    </a:lnTo>
                    <a:lnTo>
                      <a:pt x="126" y="324"/>
                    </a:lnTo>
                    <a:lnTo>
                      <a:pt x="90" y="324"/>
                    </a:lnTo>
                    <a:lnTo>
                      <a:pt x="114" y="348"/>
                    </a:lnTo>
                    <a:lnTo>
                      <a:pt x="114" y="360"/>
                    </a:lnTo>
                    <a:lnTo>
                      <a:pt x="120" y="366"/>
                    </a:lnTo>
                    <a:lnTo>
                      <a:pt x="132" y="372"/>
                    </a:lnTo>
                    <a:lnTo>
                      <a:pt x="132" y="378"/>
                    </a:lnTo>
                    <a:lnTo>
                      <a:pt x="120" y="390"/>
                    </a:lnTo>
                    <a:lnTo>
                      <a:pt x="108" y="396"/>
                    </a:lnTo>
                    <a:lnTo>
                      <a:pt x="96" y="408"/>
                    </a:lnTo>
                    <a:lnTo>
                      <a:pt x="96" y="414"/>
                    </a:lnTo>
                    <a:lnTo>
                      <a:pt x="102" y="420"/>
                    </a:lnTo>
                    <a:lnTo>
                      <a:pt x="102" y="426"/>
                    </a:lnTo>
                    <a:lnTo>
                      <a:pt x="108" y="438"/>
                    </a:lnTo>
                    <a:lnTo>
                      <a:pt x="114" y="444"/>
                    </a:lnTo>
                    <a:lnTo>
                      <a:pt x="126" y="444"/>
                    </a:lnTo>
                    <a:lnTo>
                      <a:pt x="126" y="450"/>
                    </a:lnTo>
                    <a:lnTo>
                      <a:pt x="114" y="462"/>
                    </a:lnTo>
                    <a:lnTo>
                      <a:pt x="102" y="462"/>
                    </a:lnTo>
                    <a:lnTo>
                      <a:pt x="96" y="474"/>
                    </a:lnTo>
                    <a:lnTo>
                      <a:pt x="90" y="480"/>
                    </a:lnTo>
                    <a:lnTo>
                      <a:pt x="90" y="528"/>
                    </a:lnTo>
                    <a:lnTo>
                      <a:pt x="120" y="528"/>
                    </a:lnTo>
                    <a:lnTo>
                      <a:pt x="144" y="546"/>
                    </a:lnTo>
                    <a:lnTo>
                      <a:pt x="162" y="546"/>
                    </a:lnTo>
                    <a:lnTo>
                      <a:pt x="156" y="576"/>
                    </a:lnTo>
                    <a:lnTo>
                      <a:pt x="162" y="576"/>
                    </a:lnTo>
                    <a:lnTo>
                      <a:pt x="162" y="594"/>
                    </a:lnTo>
                    <a:lnTo>
                      <a:pt x="168" y="606"/>
                    </a:lnTo>
                    <a:lnTo>
                      <a:pt x="174" y="612"/>
                    </a:lnTo>
                    <a:lnTo>
                      <a:pt x="192" y="612"/>
                    </a:lnTo>
                    <a:lnTo>
                      <a:pt x="198" y="618"/>
                    </a:lnTo>
                    <a:lnTo>
                      <a:pt x="204" y="618"/>
                    </a:lnTo>
                    <a:lnTo>
                      <a:pt x="210" y="612"/>
                    </a:lnTo>
                    <a:lnTo>
                      <a:pt x="222" y="606"/>
                    </a:lnTo>
                    <a:lnTo>
                      <a:pt x="240" y="588"/>
                    </a:lnTo>
                    <a:lnTo>
                      <a:pt x="252" y="582"/>
                    </a:lnTo>
                    <a:lnTo>
                      <a:pt x="264" y="582"/>
                    </a:lnTo>
                    <a:lnTo>
                      <a:pt x="294" y="564"/>
                    </a:lnTo>
                    <a:lnTo>
                      <a:pt x="360" y="564"/>
                    </a:lnTo>
                    <a:lnTo>
                      <a:pt x="366" y="558"/>
                    </a:lnTo>
                    <a:lnTo>
                      <a:pt x="378" y="558"/>
                    </a:lnTo>
                    <a:lnTo>
                      <a:pt x="390" y="570"/>
                    </a:lnTo>
                    <a:lnTo>
                      <a:pt x="396" y="570"/>
                    </a:lnTo>
                    <a:lnTo>
                      <a:pt x="408" y="564"/>
                    </a:lnTo>
                    <a:lnTo>
                      <a:pt x="420" y="564"/>
                    </a:lnTo>
                    <a:lnTo>
                      <a:pt x="426" y="558"/>
                    </a:lnTo>
                    <a:lnTo>
                      <a:pt x="432" y="558"/>
                    </a:lnTo>
                    <a:lnTo>
                      <a:pt x="432" y="570"/>
                    </a:lnTo>
                    <a:lnTo>
                      <a:pt x="438" y="570"/>
                    </a:lnTo>
                    <a:lnTo>
                      <a:pt x="450" y="558"/>
                    </a:lnTo>
                    <a:lnTo>
                      <a:pt x="462" y="534"/>
                    </a:lnTo>
                    <a:lnTo>
                      <a:pt x="462" y="522"/>
                    </a:lnTo>
                    <a:lnTo>
                      <a:pt x="498" y="492"/>
                    </a:lnTo>
                    <a:lnTo>
                      <a:pt x="528" y="492"/>
                    </a:lnTo>
                    <a:lnTo>
                      <a:pt x="534" y="474"/>
                    </a:lnTo>
                    <a:lnTo>
                      <a:pt x="534" y="468"/>
                    </a:lnTo>
                    <a:lnTo>
                      <a:pt x="540" y="462"/>
                    </a:lnTo>
                    <a:lnTo>
                      <a:pt x="540" y="450"/>
                    </a:lnTo>
                    <a:lnTo>
                      <a:pt x="546" y="444"/>
                    </a:lnTo>
                    <a:lnTo>
                      <a:pt x="552" y="432"/>
                    </a:lnTo>
                    <a:lnTo>
                      <a:pt x="552" y="426"/>
                    </a:lnTo>
                    <a:lnTo>
                      <a:pt x="570" y="426"/>
                    </a:lnTo>
                    <a:lnTo>
                      <a:pt x="594" y="414"/>
                    </a:lnTo>
                    <a:lnTo>
                      <a:pt x="600" y="408"/>
                    </a:lnTo>
                    <a:lnTo>
                      <a:pt x="594" y="396"/>
                    </a:lnTo>
                    <a:lnTo>
                      <a:pt x="588" y="390"/>
                    </a:lnTo>
                    <a:lnTo>
                      <a:pt x="582" y="378"/>
                    </a:lnTo>
                    <a:lnTo>
                      <a:pt x="576" y="372"/>
                    </a:lnTo>
                    <a:lnTo>
                      <a:pt x="570" y="372"/>
                    </a:lnTo>
                    <a:lnTo>
                      <a:pt x="570" y="336"/>
                    </a:lnTo>
                    <a:lnTo>
                      <a:pt x="582" y="312"/>
                    </a:lnTo>
                    <a:lnTo>
                      <a:pt x="594" y="306"/>
                    </a:lnTo>
                    <a:lnTo>
                      <a:pt x="600" y="294"/>
                    </a:lnTo>
                    <a:lnTo>
                      <a:pt x="612" y="282"/>
                    </a:lnTo>
                    <a:lnTo>
                      <a:pt x="618" y="270"/>
                    </a:lnTo>
                    <a:lnTo>
                      <a:pt x="630" y="258"/>
                    </a:lnTo>
                    <a:lnTo>
                      <a:pt x="642" y="258"/>
                    </a:lnTo>
                    <a:lnTo>
                      <a:pt x="654" y="246"/>
                    </a:lnTo>
                    <a:lnTo>
                      <a:pt x="654" y="240"/>
                    </a:lnTo>
                    <a:lnTo>
                      <a:pt x="648" y="240"/>
                    </a:lnTo>
                    <a:lnTo>
                      <a:pt x="648" y="228"/>
                    </a:lnTo>
                    <a:lnTo>
                      <a:pt x="654" y="222"/>
                    </a:lnTo>
                    <a:lnTo>
                      <a:pt x="726" y="198"/>
                    </a:lnTo>
                    <a:lnTo>
                      <a:pt x="750" y="186"/>
                    </a:lnTo>
                    <a:lnTo>
                      <a:pt x="756" y="174"/>
                    </a:lnTo>
                    <a:lnTo>
                      <a:pt x="768" y="168"/>
                    </a:lnTo>
                    <a:lnTo>
                      <a:pt x="774" y="168"/>
                    </a:lnTo>
                    <a:lnTo>
                      <a:pt x="786" y="156"/>
                    </a:lnTo>
                    <a:lnTo>
                      <a:pt x="798" y="156"/>
                    </a:lnTo>
                    <a:lnTo>
                      <a:pt x="804" y="15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0" name="Somalia"/>
              <p:cNvSpPr>
                <a:spLocks/>
              </p:cNvSpPr>
              <p:nvPr/>
            </p:nvSpPr>
            <p:spPr bwMode="gray">
              <a:xfrm>
                <a:off x="3395" y="2323"/>
                <a:ext cx="181" cy="281"/>
              </a:xfrm>
              <a:custGeom>
                <a:avLst/>
                <a:gdLst>
                  <a:gd name="T0" fmla="*/ 544390112 w 714"/>
                  <a:gd name="T1" fmla="*/ 546596834 h 1104"/>
                  <a:gd name="T2" fmla="*/ 544390112 w 714"/>
                  <a:gd name="T3" fmla="*/ 546596834 h 1104"/>
                  <a:gd name="T4" fmla="*/ 544390112 w 714"/>
                  <a:gd name="T5" fmla="*/ 546596834 h 1104"/>
                  <a:gd name="T6" fmla="*/ 544390112 w 714"/>
                  <a:gd name="T7" fmla="*/ 546596834 h 1104"/>
                  <a:gd name="T8" fmla="*/ 544390112 w 714"/>
                  <a:gd name="T9" fmla="*/ 546596834 h 1104"/>
                  <a:gd name="T10" fmla="*/ 544390112 w 714"/>
                  <a:gd name="T11" fmla="*/ 546596834 h 1104"/>
                  <a:gd name="T12" fmla="*/ 544390112 w 714"/>
                  <a:gd name="T13" fmla="*/ 546596834 h 1104"/>
                  <a:gd name="T14" fmla="*/ 544390112 w 714"/>
                  <a:gd name="T15" fmla="*/ 546596834 h 1104"/>
                  <a:gd name="T16" fmla="*/ 544390112 w 714"/>
                  <a:gd name="T17" fmla="*/ 546596834 h 1104"/>
                  <a:gd name="T18" fmla="*/ 544390112 w 714"/>
                  <a:gd name="T19" fmla="*/ 546596834 h 1104"/>
                  <a:gd name="T20" fmla="*/ 544390112 w 714"/>
                  <a:gd name="T21" fmla="*/ 546596834 h 1104"/>
                  <a:gd name="T22" fmla="*/ 544390112 w 714"/>
                  <a:gd name="T23" fmla="*/ 546596834 h 1104"/>
                  <a:gd name="T24" fmla="*/ 0 w 714"/>
                  <a:gd name="T25" fmla="*/ 546596834 h 1104"/>
                  <a:gd name="T26" fmla="*/ 544390112 w 714"/>
                  <a:gd name="T27" fmla="*/ 546596834 h 1104"/>
                  <a:gd name="T28" fmla="*/ 544390112 w 714"/>
                  <a:gd name="T29" fmla="*/ 546596834 h 1104"/>
                  <a:gd name="T30" fmla="*/ 544390112 w 714"/>
                  <a:gd name="T31" fmla="*/ 546596834 h 1104"/>
                  <a:gd name="T32" fmla="*/ 544390112 w 714"/>
                  <a:gd name="T33" fmla="*/ 546596834 h 1104"/>
                  <a:gd name="T34" fmla="*/ 544390112 w 714"/>
                  <a:gd name="T35" fmla="*/ 546596834 h 1104"/>
                  <a:gd name="T36" fmla="*/ 544390112 w 714"/>
                  <a:gd name="T37" fmla="*/ 546596834 h 1104"/>
                  <a:gd name="T38" fmla="*/ 544390112 w 714"/>
                  <a:gd name="T39" fmla="*/ 546596834 h 1104"/>
                  <a:gd name="T40" fmla="*/ 544390112 w 714"/>
                  <a:gd name="T41" fmla="*/ 546596834 h 1104"/>
                  <a:gd name="T42" fmla="*/ 544390112 w 714"/>
                  <a:gd name="T43" fmla="*/ 546596834 h 1104"/>
                  <a:gd name="T44" fmla="*/ 544390112 w 714"/>
                  <a:gd name="T45" fmla="*/ 546596834 h 1104"/>
                  <a:gd name="T46" fmla="*/ 544390112 w 714"/>
                  <a:gd name="T47" fmla="*/ 546596834 h 1104"/>
                  <a:gd name="T48" fmla="*/ 544390112 w 714"/>
                  <a:gd name="T49" fmla="*/ 546596834 h 1104"/>
                  <a:gd name="T50" fmla="*/ 544390112 w 714"/>
                  <a:gd name="T51" fmla="*/ 546596834 h 1104"/>
                  <a:gd name="T52" fmla="*/ 544390112 w 714"/>
                  <a:gd name="T53" fmla="*/ 546596834 h 1104"/>
                  <a:gd name="T54" fmla="*/ 544390112 w 714"/>
                  <a:gd name="T55" fmla="*/ 546596834 h 1104"/>
                  <a:gd name="T56" fmla="*/ 544390112 w 714"/>
                  <a:gd name="T57" fmla="*/ 546596834 h 1104"/>
                  <a:gd name="T58" fmla="*/ 544390112 w 714"/>
                  <a:gd name="T59" fmla="*/ 546596834 h 1104"/>
                  <a:gd name="T60" fmla="*/ 544390112 w 714"/>
                  <a:gd name="T61" fmla="*/ 546596834 h 1104"/>
                  <a:gd name="T62" fmla="*/ 544390112 w 714"/>
                  <a:gd name="T63" fmla="*/ 546596834 h 1104"/>
                  <a:gd name="T64" fmla="*/ 544390112 w 714"/>
                  <a:gd name="T65" fmla="*/ 546596834 h 1104"/>
                  <a:gd name="T66" fmla="*/ 544390112 w 714"/>
                  <a:gd name="T67" fmla="*/ 546596834 h 1104"/>
                  <a:gd name="T68" fmla="*/ 544390112 w 714"/>
                  <a:gd name="T69" fmla="*/ 546596834 h 1104"/>
                  <a:gd name="T70" fmla="*/ 544390112 w 714"/>
                  <a:gd name="T71" fmla="*/ 546596834 h 1104"/>
                  <a:gd name="T72" fmla="*/ 544390112 w 714"/>
                  <a:gd name="T73" fmla="*/ 546596834 h 1104"/>
                  <a:gd name="T74" fmla="*/ 544390112 w 714"/>
                  <a:gd name="T75" fmla="*/ 546596834 h 1104"/>
                  <a:gd name="T76" fmla="*/ 544390112 w 714"/>
                  <a:gd name="T77" fmla="*/ 546596834 h 1104"/>
                  <a:gd name="T78" fmla="*/ 544390112 w 714"/>
                  <a:gd name="T79" fmla="*/ 546596834 h 1104"/>
                  <a:gd name="T80" fmla="*/ 544390112 w 714"/>
                  <a:gd name="T81" fmla="*/ 546596834 h 1104"/>
                  <a:gd name="T82" fmla="*/ 544390112 w 714"/>
                  <a:gd name="T83" fmla="*/ 546596834 h 1104"/>
                  <a:gd name="T84" fmla="*/ 544390112 w 714"/>
                  <a:gd name="T85" fmla="*/ 546596834 h 1104"/>
                  <a:gd name="T86" fmla="*/ 544390112 w 714"/>
                  <a:gd name="T87" fmla="*/ 546596834 h 110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14"/>
                  <a:gd name="T133" fmla="*/ 0 h 1104"/>
                  <a:gd name="T134" fmla="*/ 714 w 714"/>
                  <a:gd name="T135" fmla="*/ 1104 h 110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14" h="1104">
                    <a:moveTo>
                      <a:pt x="108" y="114"/>
                    </a:moveTo>
                    <a:lnTo>
                      <a:pt x="120" y="126"/>
                    </a:lnTo>
                    <a:lnTo>
                      <a:pt x="120" y="138"/>
                    </a:lnTo>
                    <a:lnTo>
                      <a:pt x="126" y="150"/>
                    </a:lnTo>
                    <a:lnTo>
                      <a:pt x="132" y="156"/>
                    </a:lnTo>
                    <a:lnTo>
                      <a:pt x="138" y="168"/>
                    </a:lnTo>
                    <a:lnTo>
                      <a:pt x="144" y="174"/>
                    </a:lnTo>
                    <a:lnTo>
                      <a:pt x="156" y="198"/>
                    </a:lnTo>
                    <a:lnTo>
                      <a:pt x="162" y="204"/>
                    </a:lnTo>
                    <a:lnTo>
                      <a:pt x="162" y="210"/>
                    </a:lnTo>
                    <a:lnTo>
                      <a:pt x="186" y="210"/>
                    </a:lnTo>
                    <a:lnTo>
                      <a:pt x="192" y="222"/>
                    </a:lnTo>
                    <a:lnTo>
                      <a:pt x="198" y="228"/>
                    </a:lnTo>
                    <a:lnTo>
                      <a:pt x="204" y="240"/>
                    </a:lnTo>
                    <a:lnTo>
                      <a:pt x="240" y="258"/>
                    </a:lnTo>
                    <a:lnTo>
                      <a:pt x="312" y="282"/>
                    </a:lnTo>
                    <a:lnTo>
                      <a:pt x="336" y="288"/>
                    </a:lnTo>
                    <a:lnTo>
                      <a:pt x="348" y="294"/>
                    </a:lnTo>
                    <a:lnTo>
                      <a:pt x="366" y="300"/>
                    </a:lnTo>
                    <a:lnTo>
                      <a:pt x="378" y="312"/>
                    </a:lnTo>
                    <a:lnTo>
                      <a:pt x="414" y="330"/>
                    </a:lnTo>
                    <a:lnTo>
                      <a:pt x="486" y="324"/>
                    </a:lnTo>
                    <a:lnTo>
                      <a:pt x="276" y="570"/>
                    </a:lnTo>
                    <a:lnTo>
                      <a:pt x="192" y="570"/>
                    </a:lnTo>
                    <a:lnTo>
                      <a:pt x="186" y="576"/>
                    </a:lnTo>
                    <a:lnTo>
                      <a:pt x="174" y="576"/>
                    </a:lnTo>
                    <a:lnTo>
                      <a:pt x="162" y="582"/>
                    </a:lnTo>
                    <a:lnTo>
                      <a:pt x="156" y="588"/>
                    </a:lnTo>
                    <a:lnTo>
                      <a:pt x="144" y="594"/>
                    </a:lnTo>
                    <a:lnTo>
                      <a:pt x="144" y="606"/>
                    </a:lnTo>
                    <a:lnTo>
                      <a:pt x="126" y="624"/>
                    </a:lnTo>
                    <a:lnTo>
                      <a:pt x="102" y="624"/>
                    </a:lnTo>
                    <a:lnTo>
                      <a:pt x="90" y="630"/>
                    </a:lnTo>
                    <a:lnTo>
                      <a:pt x="78" y="630"/>
                    </a:lnTo>
                    <a:lnTo>
                      <a:pt x="66" y="642"/>
                    </a:lnTo>
                    <a:lnTo>
                      <a:pt x="66" y="654"/>
                    </a:lnTo>
                    <a:lnTo>
                      <a:pt x="60" y="660"/>
                    </a:lnTo>
                    <a:lnTo>
                      <a:pt x="42" y="696"/>
                    </a:lnTo>
                    <a:lnTo>
                      <a:pt x="0" y="738"/>
                    </a:lnTo>
                    <a:lnTo>
                      <a:pt x="0" y="1038"/>
                    </a:lnTo>
                    <a:lnTo>
                      <a:pt x="42" y="1104"/>
                    </a:lnTo>
                    <a:lnTo>
                      <a:pt x="48" y="1086"/>
                    </a:lnTo>
                    <a:lnTo>
                      <a:pt x="84" y="1032"/>
                    </a:lnTo>
                    <a:lnTo>
                      <a:pt x="96" y="1008"/>
                    </a:lnTo>
                    <a:lnTo>
                      <a:pt x="114" y="996"/>
                    </a:lnTo>
                    <a:lnTo>
                      <a:pt x="144" y="966"/>
                    </a:lnTo>
                    <a:lnTo>
                      <a:pt x="150" y="954"/>
                    </a:lnTo>
                    <a:lnTo>
                      <a:pt x="162" y="936"/>
                    </a:lnTo>
                    <a:lnTo>
                      <a:pt x="192" y="906"/>
                    </a:lnTo>
                    <a:lnTo>
                      <a:pt x="216" y="876"/>
                    </a:lnTo>
                    <a:lnTo>
                      <a:pt x="246" y="846"/>
                    </a:lnTo>
                    <a:lnTo>
                      <a:pt x="264" y="840"/>
                    </a:lnTo>
                    <a:lnTo>
                      <a:pt x="276" y="828"/>
                    </a:lnTo>
                    <a:lnTo>
                      <a:pt x="294" y="816"/>
                    </a:lnTo>
                    <a:lnTo>
                      <a:pt x="318" y="804"/>
                    </a:lnTo>
                    <a:lnTo>
                      <a:pt x="336" y="786"/>
                    </a:lnTo>
                    <a:lnTo>
                      <a:pt x="372" y="756"/>
                    </a:lnTo>
                    <a:lnTo>
                      <a:pt x="420" y="708"/>
                    </a:lnTo>
                    <a:lnTo>
                      <a:pt x="438" y="684"/>
                    </a:lnTo>
                    <a:lnTo>
                      <a:pt x="462" y="654"/>
                    </a:lnTo>
                    <a:lnTo>
                      <a:pt x="492" y="618"/>
                    </a:lnTo>
                    <a:lnTo>
                      <a:pt x="516" y="570"/>
                    </a:lnTo>
                    <a:lnTo>
                      <a:pt x="528" y="540"/>
                    </a:lnTo>
                    <a:lnTo>
                      <a:pt x="546" y="516"/>
                    </a:lnTo>
                    <a:lnTo>
                      <a:pt x="558" y="498"/>
                    </a:lnTo>
                    <a:lnTo>
                      <a:pt x="564" y="492"/>
                    </a:lnTo>
                    <a:lnTo>
                      <a:pt x="570" y="480"/>
                    </a:lnTo>
                    <a:lnTo>
                      <a:pt x="576" y="474"/>
                    </a:lnTo>
                    <a:lnTo>
                      <a:pt x="576" y="450"/>
                    </a:lnTo>
                    <a:lnTo>
                      <a:pt x="582" y="432"/>
                    </a:lnTo>
                    <a:lnTo>
                      <a:pt x="588" y="420"/>
                    </a:lnTo>
                    <a:lnTo>
                      <a:pt x="588" y="402"/>
                    </a:lnTo>
                    <a:lnTo>
                      <a:pt x="594" y="390"/>
                    </a:lnTo>
                    <a:lnTo>
                      <a:pt x="606" y="378"/>
                    </a:lnTo>
                    <a:lnTo>
                      <a:pt x="612" y="366"/>
                    </a:lnTo>
                    <a:lnTo>
                      <a:pt x="624" y="354"/>
                    </a:lnTo>
                    <a:lnTo>
                      <a:pt x="624" y="324"/>
                    </a:lnTo>
                    <a:lnTo>
                      <a:pt x="636" y="318"/>
                    </a:lnTo>
                    <a:lnTo>
                      <a:pt x="642" y="306"/>
                    </a:lnTo>
                    <a:lnTo>
                      <a:pt x="660" y="252"/>
                    </a:lnTo>
                    <a:lnTo>
                      <a:pt x="672" y="252"/>
                    </a:lnTo>
                    <a:lnTo>
                      <a:pt x="672" y="246"/>
                    </a:lnTo>
                    <a:lnTo>
                      <a:pt x="684" y="234"/>
                    </a:lnTo>
                    <a:lnTo>
                      <a:pt x="684" y="138"/>
                    </a:lnTo>
                    <a:lnTo>
                      <a:pt x="708" y="126"/>
                    </a:lnTo>
                    <a:lnTo>
                      <a:pt x="702" y="54"/>
                    </a:lnTo>
                    <a:lnTo>
                      <a:pt x="708" y="42"/>
                    </a:lnTo>
                    <a:lnTo>
                      <a:pt x="708" y="36"/>
                    </a:lnTo>
                    <a:lnTo>
                      <a:pt x="714" y="24"/>
                    </a:lnTo>
                    <a:lnTo>
                      <a:pt x="714" y="12"/>
                    </a:lnTo>
                    <a:lnTo>
                      <a:pt x="690" y="0"/>
                    </a:lnTo>
                    <a:lnTo>
                      <a:pt x="672" y="0"/>
                    </a:lnTo>
                    <a:lnTo>
                      <a:pt x="666" y="12"/>
                    </a:lnTo>
                    <a:lnTo>
                      <a:pt x="654" y="18"/>
                    </a:lnTo>
                    <a:lnTo>
                      <a:pt x="648" y="30"/>
                    </a:lnTo>
                    <a:lnTo>
                      <a:pt x="624" y="42"/>
                    </a:lnTo>
                    <a:lnTo>
                      <a:pt x="612" y="42"/>
                    </a:lnTo>
                    <a:lnTo>
                      <a:pt x="594" y="48"/>
                    </a:lnTo>
                    <a:lnTo>
                      <a:pt x="582" y="54"/>
                    </a:lnTo>
                    <a:lnTo>
                      <a:pt x="564" y="54"/>
                    </a:lnTo>
                    <a:lnTo>
                      <a:pt x="546" y="48"/>
                    </a:lnTo>
                    <a:lnTo>
                      <a:pt x="534" y="42"/>
                    </a:lnTo>
                    <a:lnTo>
                      <a:pt x="516" y="48"/>
                    </a:lnTo>
                    <a:lnTo>
                      <a:pt x="510" y="54"/>
                    </a:lnTo>
                    <a:lnTo>
                      <a:pt x="498" y="60"/>
                    </a:lnTo>
                    <a:lnTo>
                      <a:pt x="492" y="72"/>
                    </a:lnTo>
                    <a:lnTo>
                      <a:pt x="486" y="78"/>
                    </a:lnTo>
                    <a:lnTo>
                      <a:pt x="474" y="78"/>
                    </a:lnTo>
                    <a:lnTo>
                      <a:pt x="462" y="72"/>
                    </a:lnTo>
                    <a:lnTo>
                      <a:pt x="456" y="60"/>
                    </a:lnTo>
                    <a:lnTo>
                      <a:pt x="444" y="60"/>
                    </a:lnTo>
                    <a:lnTo>
                      <a:pt x="438" y="66"/>
                    </a:lnTo>
                    <a:lnTo>
                      <a:pt x="426" y="72"/>
                    </a:lnTo>
                    <a:lnTo>
                      <a:pt x="396" y="102"/>
                    </a:lnTo>
                    <a:lnTo>
                      <a:pt x="384" y="108"/>
                    </a:lnTo>
                    <a:lnTo>
                      <a:pt x="372" y="108"/>
                    </a:lnTo>
                    <a:lnTo>
                      <a:pt x="360" y="102"/>
                    </a:lnTo>
                    <a:lnTo>
                      <a:pt x="354" y="96"/>
                    </a:lnTo>
                    <a:lnTo>
                      <a:pt x="342" y="90"/>
                    </a:lnTo>
                    <a:lnTo>
                      <a:pt x="330" y="90"/>
                    </a:lnTo>
                    <a:lnTo>
                      <a:pt x="306" y="102"/>
                    </a:lnTo>
                    <a:lnTo>
                      <a:pt x="294" y="114"/>
                    </a:lnTo>
                    <a:lnTo>
                      <a:pt x="270" y="126"/>
                    </a:lnTo>
                    <a:lnTo>
                      <a:pt x="210" y="126"/>
                    </a:lnTo>
                    <a:lnTo>
                      <a:pt x="192" y="108"/>
                    </a:lnTo>
                    <a:lnTo>
                      <a:pt x="186" y="96"/>
                    </a:lnTo>
                    <a:lnTo>
                      <a:pt x="174" y="90"/>
                    </a:lnTo>
                    <a:lnTo>
                      <a:pt x="168" y="78"/>
                    </a:lnTo>
                    <a:lnTo>
                      <a:pt x="168" y="66"/>
                    </a:lnTo>
                    <a:lnTo>
                      <a:pt x="156" y="54"/>
                    </a:lnTo>
                    <a:lnTo>
                      <a:pt x="150" y="54"/>
                    </a:lnTo>
                    <a:lnTo>
                      <a:pt x="126" y="78"/>
                    </a:lnTo>
                    <a:lnTo>
                      <a:pt x="108" y="11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1" name="Solomon Islands"/>
              <p:cNvSpPr>
                <a:spLocks noEditPoints="1"/>
              </p:cNvSpPr>
              <p:nvPr/>
            </p:nvSpPr>
            <p:spPr bwMode="gray">
              <a:xfrm>
                <a:off x="5476" y="2706"/>
                <a:ext cx="94" cy="88"/>
              </a:xfrm>
              <a:custGeom>
                <a:avLst/>
                <a:gdLst>
                  <a:gd name="T0" fmla="*/ 542643717 w 372"/>
                  <a:gd name="T1" fmla="*/ 0 h 348"/>
                  <a:gd name="T2" fmla="*/ 542643717 w 372"/>
                  <a:gd name="T3" fmla="*/ 543041842 h 348"/>
                  <a:gd name="T4" fmla="*/ 0 w 372"/>
                  <a:gd name="T5" fmla="*/ 543041842 h 348"/>
                  <a:gd name="T6" fmla="*/ 542643717 w 372"/>
                  <a:gd name="T7" fmla="*/ 543041842 h 348"/>
                  <a:gd name="T8" fmla="*/ 0 w 372"/>
                  <a:gd name="T9" fmla="*/ 543041842 h 348"/>
                  <a:gd name="T10" fmla="*/ 542643717 w 372"/>
                  <a:gd name="T11" fmla="*/ 543041842 h 348"/>
                  <a:gd name="T12" fmla="*/ 542643717 w 372"/>
                  <a:gd name="T13" fmla="*/ 543041842 h 348"/>
                  <a:gd name="T14" fmla="*/ 542643717 w 372"/>
                  <a:gd name="T15" fmla="*/ 543041842 h 348"/>
                  <a:gd name="T16" fmla="*/ 542643717 w 372"/>
                  <a:gd name="T17" fmla="*/ 543041842 h 348"/>
                  <a:gd name="T18" fmla="*/ 542643717 w 372"/>
                  <a:gd name="T19" fmla="*/ 543041842 h 348"/>
                  <a:gd name="T20" fmla="*/ 542643717 w 372"/>
                  <a:gd name="T21" fmla="*/ 543041842 h 348"/>
                  <a:gd name="T22" fmla="*/ 542643717 w 372"/>
                  <a:gd name="T23" fmla="*/ 543041842 h 348"/>
                  <a:gd name="T24" fmla="*/ 542643717 w 372"/>
                  <a:gd name="T25" fmla="*/ 543041842 h 348"/>
                  <a:gd name="T26" fmla="*/ 542643717 w 372"/>
                  <a:gd name="T27" fmla="*/ 543041842 h 348"/>
                  <a:gd name="T28" fmla="*/ 542643717 w 372"/>
                  <a:gd name="T29" fmla="*/ 543041842 h 348"/>
                  <a:gd name="T30" fmla="*/ 542643717 w 372"/>
                  <a:gd name="T31" fmla="*/ 543041842 h 348"/>
                  <a:gd name="T32" fmla="*/ 542643717 w 372"/>
                  <a:gd name="T33" fmla="*/ 543041842 h 348"/>
                  <a:gd name="T34" fmla="*/ 542643717 w 372"/>
                  <a:gd name="T35" fmla="*/ 543041842 h 348"/>
                  <a:gd name="T36" fmla="*/ 542643717 w 372"/>
                  <a:gd name="T37" fmla="*/ 543041842 h 348"/>
                  <a:gd name="T38" fmla="*/ 542643717 w 372"/>
                  <a:gd name="T39" fmla="*/ 543041842 h 348"/>
                  <a:gd name="T40" fmla="*/ 542643717 w 372"/>
                  <a:gd name="T41" fmla="*/ 543041842 h 348"/>
                  <a:gd name="T42" fmla="*/ 542643717 w 372"/>
                  <a:gd name="T43" fmla="*/ 543041842 h 348"/>
                  <a:gd name="T44" fmla="*/ 542643717 w 372"/>
                  <a:gd name="T45" fmla="*/ 543041842 h 348"/>
                  <a:gd name="T46" fmla="*/ 542643717 w 372"/>
                  <a:gd name="T47" fmla="*/ 543041842 h 348"/>
                  <a:gd name="T48" fmla="*/ 542643717 w 372"/>
                  <a:gd name="T49" fmla="*/ 543041842 h 348"/>
                  <a:gd name="T50" fmla="*/ 542643717 w 372"/>
                  <a:gd name="T51" fmla="*/ 543041842 h 348"/>
                  <a:gd name="T52" fmla="*/ 542643717 w 372"/>
                  <a:gd name="T53" fmla="*/ 543041842 h 348"/>
                  <a:gd name="T54" fmla="*/ 542643717 w 372"/>
                  <a:gd name="T55" fmla="*/ 543041842 h 348"/>
                  <a:gd name="T56" fmla="*/ 542643717 w 372"/>
                  <a:gd name="T57" fmla="*/ 543041842 h 348"/>
                  <a:gd name="T58" fmla="*/ 542643717 w 372"/>
                  <a:gd name="T59" fmla="*/ 543041842 h 348"/>
                  <a:gd name="T60" fmla="*/ 542643717 w 372"/>
                  <a:gd name="T61" fmla="*/ 543041842 h 348"/>
                  <a:gd name="T62" fmla="*/ 542643717 w 372"/>
                  <a:gd name="T63" fmla="*/ 543041842 h 34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72"/>
                  <a:gd name="T97" fmla="*/ 0 h 348"/>
                  <a:gd name="T98" fmla="*/ 372 w 372"/>
                  <a:gd name="T99" fmla="*/ 348 h 34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72" h="348">
                    <a:moveTo>
                      <a:pt x="30" y="18"/>
                    </a:moveTo>
                    <a:lnTo>
                      <a:pt x="12" y="0"/>
                    </a:lnTo>
                    <a:lnTo>
                      <a:pt x="6" y="24"/>
                    </a:lnTo>
                    <a:lnTo>
                      <a:pt x="24" y="48"/>
                    </a:lnTo>
                    <a:lnTo>
                      <a:pt x="30" y="18"/>
                    </a:lnTo>
                    <a:close/>
                    <a:moveTo>
                      <a:pt x="0" y="126"/>
                    </a:moveTo>
                    <a:lnTo>
                      <a:pt x="18" y="132"/>
                    </a:lnTo>
                    <a:lnTo>
                      <a:pt x="36" y="102"/>
                    </a:lnTo>
                    <a:lnTo>
                      <a:pt x="0" y="102"/>
                    </a:lnTo>
                    <a:lnTo>
                      <a:pt x="0" y="126"/>
                    </a:lnTo>
                    <a:close/>
                    <a:moveTo>
                      <a:pt x="78" y="120"/>
                    </a:moveTo>
                    <a:lnTo>
                      <a:pt x="36" y="120"/>
                    </a:lnTo>
                    <a:lnTo>
                      <a:pt x="42" y="144"/>
                    </a:lnTo>
                    <a:lnTo>
                      <a:pt x="78" y="132"/>
                    </a:lnTo>
                    <a:lnTo>
                      <a:pt x="78" y="120"/>
                    </a:lnTo>
                    <a:close/>
                    <a:moveTo>
                      <a:pt x="60" y="186"/>
                    </a:moveTo>
                    <a:lnTo>
                      <a:pt x="96" y="186"/>
                    </a:lnTo>
                    <a:lnTo>
                      <a:pt x="48" y="150"/>
                    </a:lnTo>
                    <a:lnTo>
                      <a:pt x="60" y="186"/>
                    </a:lnTo>
                    <a:close/>
                    <a:moveTo>
                      <a:pt x="246" y="222"/>
                    </a:moveTo>
                    <a:lnTo>
                      <a:pt x="222" y="210"/>
                    </a:lnTo>
                    <a:lnTo>
                      <a:pt x="192" y="210"/>
                    </a:lnTo>
                    <a:lnTo>
                      <a:pt x="192" y="228"/>
                    </a:lnTo>
                    <a:lnTo>
                      <a:pt x="198" y="234"/>
                    </a:lnTo>
                    <a:lnTo>
                      <a:pt x="204" y="246"/>
                    </a:lnTo>
                    <a:lnTo>
                      <a:pt x="216" y="252"/>
                    </a:lnTo>
                    <a:lnTo>
                      <a:pt x="252" y="264"/>
                    </a:lnTo>
                    <a:lnTo>
                      <a:pt x="264" y="264"/>
                    </a:lnTo>
                    <a:lnTo>
                      <a:pt x="276" y="258"/>
                    </a:lnTo>
                    <a:lnTo>
                      <a:pt x="276" y="252"/>
                    </a:lnTo>
                    <a:lnTo>
                      <a:pt x="270" y="246"/>
                    </a:lnTo>
                    <a:lnTo>
                      <a:pt x="264" y="234"/>
                    </a:lnTo>
                    <a:lnTo>
                      <a:pt x="246" y="222"/>
                    </a:lnTo>
                    <a:close/>
                    <a:moveTo>
                      <a:pt x="312" y="288"/>
                    </a:moveTo>
                    <a:lnTo>
                      <a:pt x="360" y="348"/>
                    </a:lnTo>
                    <a:lnTo>
                      <a:pt x="372" y="318"/>
                    </a:lnTo>
                    <a:lnTo>
                      <a:pt x="312" y="288"/>
                    </a:lnTo>
                    <a:close/>
                    <a:moveTo>
                      <a:pt x="288" y="126"/>
                    </a:moveTo>
                    <a:lnTo>
                      <a:pt x="288" y="132"/>
                    </a:lnTo>
                    <a:lnTo>
                      <a:pt x="282" y="138"/>
                    </a:lnTo>
                    <a:lnTo>
                      <a:pt x="282" y="150"/>
                    </a:lnTo>
                    <a:lnTo>
                      <a:pt x="276" y="162"/>
                    </a:lnTo>
                    <a:lnTo>
                      <a:pt x="276" y="192"/>
                    </a:lnTo>
                    <a:lnTo>
                      <a:pt x="312" y="228"/>
                    </a:lnTo>
                    <a:lnTo>
                      <a:pt x="324" y="234"/>
                    </a:lnTo>
                    <a:lnTo>
                      <a:pt x="330" y="240"/>
                    </a:lnTo>
                    <a:lnTo>
                      <a:pt x="288" y="126"/>
                    </a:lnTo>
                    <a:close/>
                    <a:moveTo>
                      <a:pt x="120" y="60"/>
                    </a:moveTo>
                    <a:lnTo>
                      <a:pt x="120" y="66"/>
                    </a:lnTo>
                    <a:lnTo>
                      <a:pt x="126" y="78"/>
                    </a:lnTo>
                    <a:lnTo>
                      <a:pt x="138" y="90"/>
                    </a:lnTo>
                    <a:lnTo>
                      <a:pt x="150" y="108"/>
                    </a:lnTo>
                    <a:lnTo>
                      <a:pt x="168" y="120"/>
                    </a:lnTo>
                    <a:lnTo>
                      <a:pt x="192" y="144"/>
                    </a:lnTo>
                    <a:lnTo>
                      <a:pt x="204" y="150"/>
                    </a:lnTo>
                    <a:lnTo>
                      <a:pt x="216" y="150"/>
                    </a:lnTo>
                    <a:lnTo>
                      <a:pt x="210" y="138"/>
                    </a:lnTo>
                    <a:lnTo>
                      <a:pt x="204" y="132"/>
                    </a:lnTo>
                    <a:lnTo>
                      <a:pt x="198" y="120"/>
                    </a:lnTo>
                    <a:lnTo>
                      <a:pt x="186" y="108"/>
                    </a:lnTo>
                    <a:lnTo>
                      <a:pt x="174" y="90"/>
                    </a:lnTo>
                    <a:lnTo>
                      <a:pt x="156" y="78"/>
                    </a:lnTo>
                    <a:lnTo>
                      <a:pt x="144" y="66"/>
                    </a:lnTo>
                    <a:lnTo>
                      <a:pt x="132" y="60"/>
                    </a:lnTo>
                    <a:lnTo>
                      <a:pt x="120" y="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2" name="Slovenia"/>
              <p:cNvSpPr>
                <a:spLocks/>
              </p:cNvSpPr>
              <p:nvPr/>
            </p:nvSpPr>
            <p:spPr bwMode="gray">
              <a:xfrm>
                <a:off x="2888" y="1611"/>
                <a:ext cx="53" cy="31"/>
              </a:xfrm>
              <a:custGeom>
                <a:avLst/>
                <a:gdLst>
                  <a:gd name="T0" fmla="*/ 541983968 w 210"/>
                  <a:gd name="T1" fmla="*/ 554766609 h 120"/>
                  <a:gd name="T2" fmla="*/ 541983968 w 210"/>
                  <a:gd name="T3" fmla="*/ 554766609 h 120"/>
                  <a:gd name="T4" fmla="*/ 541983968 w 210"/>
                  <a:gd name="T5" fmla="*/ 554766609 h 120"/>
                  <a:gd name="T6" fmla="*/ 541983968 w 210"/>
                  <a:gd name="T7" fmla="*/ 554766609 h 120"/>
                  <a:gd name="T8" fmla="*/ 541983968 w 210"/>
                  <a:gd name="T9" fmla="*/ 554766609 h 120"/>
                  <a:gd name="T10" fmla="*/ 541983968 w 210"/>
                  <a:gd name="T11" fmla="*/ 554766609 h 120"/>
                  <a:gd name="T12" fmla="*/ 541983968 w 210"/>
                  <a:gd name="T13" fmla="*/ 554766609 h 120"/>
                  <a:gd name="T14" fmla="*/ 541983968 w 210"/>
                  <a:gd name="T15" fmla="*/ 554766609 h 120"/>
                  <a:gd name="T16" fmla="*/ 541983968 w 210"/>
                  <a:gd name="T17" fmla="*/ 554766609 h 120"/>
                  <a:gd name="T18" fmla="*/ 541983968 w 210"/>
                  <a:gd name="T19" fmla="*/ 554766609 h 120"/>
                  <a:gd name="T20" fmla="*/ 541983968 w 210"/>
                  <a:gd name="T21" fmla="*/ 554766609 h 120"/>
                  <a:gd name="T22" fmla="*/ 541983968 w 210"/>
                  <a:gd name="T23" fmla="*/ 554766609 h 120"/>
                  <a:gd name="T24" fmla="*/ 541983968 w 210"/>
                  <a:gd name="T25" fmla="*/ 554766609 h 120"/>
                  <a:gd name="T26" fmla="*/ 541983968 w 210"/>
                  <a:gd name="T27" fmla="*/ 554766609 h 120"/>
                  <a:gd name="T28" fmla="*/ 541983968 w 210"/>
                  <a:gd name="T29" fmla="*/ 554766609 h 120"/>
                  <a:gd name="T30" fmla="*/ 541983968 w 210"/>
                  <a:gd name="T31" fmla="*/ 554766609 h 120"/>
                  <a:gd name="T32" fmla="*/ 541983968 w 210"/>
                  <a:gd name="T33" fmla="*/ 554766609 h 120"/>
                  <a:gd name="T34" fmla="*/ 541983968 w 210"/>
                  <a:gd name="T35" fmla="*/ 554766609 h 120"/>
                  <a:gd name="T36" fmla="*/ 541983968 w 210"/>
                  <a:gd name="T37" fmla="*/ 554766609 h 120"/>
                  <a:gd name="T38" fmla="*/ 541983968 w 210"/>
                  <a:gd name="T39" fmla="*/ 554766609 h 120"/>
                  <a:gd name="T40" fmla="*/ 541983968 w 210"/>
                  <a:gd name="T41" fmla="*/ 554766609 h 120"/>
                  <a:gd name="T42" fmla="*/ 541983968 w 210"/>
                  <a:gd name="T43" fmla="*/ 0 h 120"/>
                  <a:gd name="T44" fmla="*/ 541983968 w 210"/>
                  <a:gd name="T45" fmla="*/ 554766609 h 120"/>
                  <a:gd name="T46" fmla="*/ 541983968 w 210"/>
                  <a:gd name="T47" fmla="*/ 554766609 h 120"/>
                  <a:gd name="T48" fmla="*/ 541983968 w 210"/>
                  <a:gd name="T49" fmla="*/ 554766609 h 120"/>
                  <a:gd name="T50" fmla="*/ 541983968 w 210"/>
                  <a:gd name="T51" fmla="*/ 554766609 h 120"/>
                  <a:gd name="T52" fmla="*/ 541983968 w 210"/>
                  <a:gd name="T53" fmla="*/ 554766609 h 120"/>
                  <a:gd name="T54" fmla="*/ 541983968 w 210"/>
                  <a:gd name="T55" fmla="*/ 554766609 h 120"/>
                  <a:gd name="T56" fmla="*/ 541983968 w 210"/>
                  <a:gd name="T57" fmla="*/ 554766609 h 120"/>
                  <a:gd name="T58" fmla="*/ 541983968 w 210"/>
                  <a:gd name="T59" fmla="*/ 554766609 h 120"/>
                  <a:gd name="T60" fmla="*/ 541983968 w 210"/>
                  <a:gd name="T61" fmla="*/ 554766609 h 120"/>
                  <a:gd name="T62" fmla="*/ 541983968 w 210"/>
                  <a:gd name="T63" fmla="*/ 554766609 h 120"/>
                  <a:gd name="T64" fmla="*/ 541983968 w 210"/>
                  <a:gd name="T65" fmla="*/ 554766609 h 120"/>
                  <a:gd name="T66" fmla="*/ 541983968 w 210"/>
                  <a:gd name="T67" fmla="*/ 554766609 h 120"/>
                  <a:gd name="T68" fmla="*/ 0 w 210"/>
                  <a:gd name="T69" fmla="*/ 554766609 h 120"/>
                  <a:gd name="T70" fmla="*/ 541983968 w 210"/>
                  <a:gd name="T71" fmla="*/ 554766609 h 120"/>
                  <a:gd name="T72" fmla="*/ 541983968 w 210"/>
                  <a:gd name="T73" fmla="*/ 554766609 h 120"/>
                  <a:gd name="T74" fmla="*/ 541983968 w 210"/>
                  <a:gd name="T75" fmla="*/ 554766609 h 120"/>
                  <a:gd name="T76" fmla="*/ 541983968 w 210"/>
                  <a:gd name="T77" fmla="*/ 554766609 h 120"/>
                  <a:gd name="T78" fmla="*/ 541983968 w 210"/>
                  <a:gd name="T79" fmla="*/ 554766609 h 120"/>
                  <a:gd name="T80" fmla="*/ 541983968 w 210"/>
                  <a:gd name="T81" fmla="*/ 554766609 h 120"/>
                  <a:gd name="T82" fmla="*/ 541983968 w 210"/>
                  <a:gd name="T83" fmla="*/ 554766609 h 120"/>
                  <a:gd name="T84" fmla="*/ 541983968 w 210"/>
                  <a:gd name="T85" fmla="*/ 554766609 h 120"/>
                  <a:gd name="T86" fmla="*/ 541983968 w 210"/>
                  <a:gd name="T87" fmla="*/ 554766609 h 12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10"/>
                  <a:gd name="T133" fmla="*/ 0 h 120"/>
                  <a:gd name="T134" fmla="*/ 210 w 210"/>
                  <a:gd name="T135" fmla="*/ 120 h 12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10" h="120">
                    <a:moveTo>
                      <a:pt x="24" y="120"/>
                    </a:moveTo>
                    <a:lnTo>
                      <a:pt x="42" y="120"/>
                    </a:lnTo>
                    <a:lnTo>
                      <a:pt x="42" y="108"/>
                    </a:lnTo>
                    <a:lnTo>
                      <a:pt x="54" y="114"/>
                    </a:lnTo>
                    <a:lnTo>
                      <a:pt x="72" y="114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84" y="114"/>
                    </a:lnTo>
                    <a:lnTo>
                      <a:pt x="126" y="114"/>
                    </a:lnTo>
                    <a:lnTo>
                      <a:pt x="126" y="96"/>
                    </a:lnTo>
                    <a:lnTo>
                      <a:pt x="138" y="90"/>
                    </a:lnTo>
                    <a:lnTo>
                      <a:pt x="150" y="78"/>
                    </a:lnTo>
                    <a:lnTo>
                      <a:pt x="150" y="72"/>
                    </a:lnTo>
                    <a:lnTo>
                      <a:pt x="144" y="66"/>
                    </a:lnTo>
                    <a:lnTo>
                      <a:pt x="144" y="54"/>
                    </a:lnTo>
                    <a:lnTo>
                      <a:pt x="174" y="54"/>
                    </a:lnTo>
                    <a:lnTo>
                      <a:pt x="186" y="48"/>
                    </a:lnTo>
                    <a:lnTo>
                      <a:pt x="186" y="36"/>
                    </a:lnTo>
                    <a:lnTo>
                      <a:pt x="210" y="36"/>
                    </a:lnTo>
                    <a:lnTo>
                      <a:pt x="192" y="24"/>
                    </a:lnTo>
                    <a:lnTo>
                      <a:pt x="186" y="6"/>
                    </a:lnTo>
                    <a:lnTo>
                      <a:pt x="180" y="0"/>
                    </a:lnTo>
                    <a:lnTo>
                      <a:pt x="174" y="12"/>
                    </a:lnTo>
                    <a:lnTo>
                      <a:pt x="168" y="30"/>
                    </a:lnTo>
                    <a:lnTo>
                      <a:pt x="144" y="24"/>
                    </a:lnTo>
                    <a:lnTo>
                      <a:pt x="132" y="30"/>
                    </a:lnTo>
                    <a:lnTo>
                      <a:pt x="84" y="30"/>
                    </a:lnTo>
                    <a:lnTo>
                      <a:pt x="84" y="42"/>
                    </a:lnTo>
                    <a:lnTo>
                      <a:pt x="54" y="42"/>
                    </a:lnTo>
                    <a:lnTo>
                      <a:pt x="48" y="36"/>
                    </a:lnTo>
                    <a:lnTo>
                      <a:pt x="30" y="36"/>
                    </a:lnTo>
                    <a:lnTo>
                      <a:pt x="24" y="42"/>
                    </a:lnTo>
                    <a:lnTo>
                      <a:pt x="6" y="42"/>
                    </a:lnTo>
                    <a:lnTo>
                      <a:pt x="6" y="48"/>
                    </a:lnTo>
                    <a:lnTo>
                      <a:pt x="0" y="54"/>
                    </a:lnTo>
                    <a:lnTo>
                      <a:pt x="12" y="60"/>
                    </a:lnTo>
                    <a:lnTo>
                      <a:pt x="6" y="96"/>
                    </a:lnTo>
                    <a:lnTo>
                      <a:pt x="18" y="96"/>
                    </a:lnTo>
                    <a:lnTo>
                      <a:pt x="30" y="102"/>
                    </a:lnTo>
                    <a:lnTo>
                      <a:pt x="36" y="102"/>
                    </a:lnTo>
                    <a:lnTo>
                      <a:pt x="36" y="108"/>
                    </a:lnTo>
                    <a:lnTo>
                      <a:pt x="30" y="108"/>
                    </a:lnTo>
                    <a:lnTo>
                      <a:pt x="30" y="114"/>
                    </a:lnTo>
                    <a:lnTo>
                      <a:pt x="24" y="1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3" name="Slovakia"/>
              <p:cNvSpPr>
                <a:spLocks/>
              </p:cNvSpPr>
              <p:nvPr/>
            </p:nvSpPr>
            <p:spPr bwMode="gray">
              <a:xfrm>
                <a:off x="2942" y="1560"/>
                <a:ext cx="91" cy="37"/>
              </a:xfrm>
              <a:custGeom>
                <a:avLst/>
                <a:gdLst>
                  <a:gd name="T0" fmla="*/ 552036757 w 354"/>
                  <a:gd name="T1" fmla="*/ 551783993 h 144"/>
                  <a:gd name="T2" fmla="*/ 552036757 w 354"/>
                  <a:gd name="T3" fmla="*/ 551783993 h 144"/>
                  <a:gd name="T4" fmla="*/ 552036757 w 354"/>
                  <a:gd name="T5" fmla="*/ 551783993 h 144"/>
                  <a:gd name="T6" fmla="*/ 552036757 w 354"/>
                  <a:gd name="T7" fmla="*/ 551783993 h 144"/>
                  <a:gd name="T8" fmla="*/ 552036757 w 354"/>
                  <a:gd name="T9" fmla="*/ 551783993 h 144"/>
                  <a:gd name="T10" fmla="*/ 552036757 w 354"/>
                  <a:gd name="T11" fmla="*/ 551783993 h 144"/>
                  <a:gd name="T12" fmla="*/ 552036757 w 354"/>
                  <a:gd name="T13" fmla="*/ 551783993 h 144"/>
                  <a:gd name="T14" fmla="*/ 552036757 w 354"/>
                  <a:gd name="T15" fmla="*/ 0 h 144"/>
                  <a:gd name="T16" fmla="*/ 552036757 w 354"/>
                  <a:gd name="T17" fmla="*/ 551783993 h 144"/>
                  <a:gd name="T18" fmla="*/ 552036757 w 354"/>
                  <a:gd name="T19" fmla="*/ 0 h 144"/>
                  <a:gd name="T20" fmla="*/ 552036757 w 354"/>
                  <a:gd name="T21" fmla="*/ 551783993 h 144"/>
                  <a:gd name="T22" fmla="*/ 552036757 w 354"/>
                  <a:gd name="T23" fmla="*/ 551783993 h 144"/>
                  <a:gd name="T24" fmla="*/ 552036757 w 354"/>
                  <a:gd name="T25" fmla="*/ 551783993 h 144"/>
                  <a:gd name="T26" fmla="*/ 552036757 w 354"/>
                  <a:gd name="T27" fmla="*/ 551783993 h 144"/>
                  <a:gd name="T28" fmla="*/ 552036757 w 354"/>
                  <a:gd name="T29" fmla="*/ 551783993 h 144"/>
                  <a:gd name="T30" fmla="*/ 0 w 354"/>
                  <a:gd name="T31" fmla="*/ 551783993 h 144"/>
                  <a:gd name="T32" fmla="*/ 552036757 w 354"/>
                  <a:gd name="T33" fmla="*/ 551783993 h 144"/>
                  <a:gd name="T34" fmla="*/ 552036757 w 354"/>
                  <a:gd name="T35" fmla="*/ 551783993 h 144"/>
                  <a:gd name="T36" fmla="*/ 552036757 w 354"/>
                  <a:gd name="T37" fmla="*/ 551783993 h 144"/>
                  <a:gd name="T38" fmla="*/ 552036757 w 354"/>
                  <a:gd name="T39" fmla="*/ 551783993 h 144"/>
                  <a:gd name="T40" fmla="*/ 552036757 w 354"/>
                  <a:gd name="T41" fmla="*/ 551783993 h 144"/>
                  <a:gd name="T42" fmla="*/ 552036757 w 354"/>
                  <a:gd name="T43" fmla="*/ 551783993 h 144"/>
                  <a:gd name="T44" fmla="*/ 552036757 w 354"/>
                  <a:gd name="T45" fmla="*/ 551783993 h 144"/>
                  <a:gd name="T46" fmla="*/ 552036757 w 354"/>
                  <a:gd name="T47" fmla="*/ 551783993 h 144"/>
                  <a:gd name="T48" fmla="*/ 552036757 w 354"/>
                  <a:gd name="T49" fmla="*/ 551783993 h 144"/>
                  <a:gd name="T50" fmla="*/ 552036757 w 354"/>
                  <a:gd name="T51" fmla="*/ 551783993 h 144"/>
                  <a:gd name="T52" fmla="*/ 552036757 w 354"/>
                  <a:gd name="T53" fmla="*/ 551783993 h 144"/>
                  <a:gd name="T54" fmla="*/ 552036757 w 354"/>
                  <a:gd name="T55" fmla="*/ 551783993 h 144"/>
                  <a:gd name="T56" fmla="*/ 552036757 w 354"/>
                  <a:gd name="T57" fmla="*/ 551783993 h 144"/>
                  <a:gd name="T58" fmla="*/ 552036757 w 354"/>
                  <a:gd name="T59" fmla="*/ 551783993 h 144"/>
                  <a:gd name="T60" fmla="*/ 552036757 w 354"/>
                  <a:gd name="T61" fmla="*/ 551783993 h 144"/>
                  <a:gd name="T62" fmla="*/ 552036757 w 354"/>
                  <a:gd name="T63" fmla="*/ 551783993 h 144"/>
                  <a:gd name="T64" fmla="*/ 552036757 w 354"/>
                  <a:gd name="T65" fmla="*/ 551783993 h 144"/>
                  <a:gd name="T66" fmla="*/ 552036757 w 354"/>
                  <a:gd name="T67" fmla="*/ 551783993 h 144"/>
                  <a:gd name="T68" fmla="*/ 552036757 w 354"/>
                  <a:gd name="T69" fmla="*/ 551783993 h 14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54"/>
                  <a:gd name="T106" fmla="*/ 0 h 144"/>
                  <a:gd name="T107" fmla="*/ 354 w 354"/>
                  <a:gd name="T108" fmla="*/ 144 h 14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54" h="144">
                    <a:moveTo>
                      <a:pt x="348" y="30"/>
                    </a:moveTo>
                    <a:lnTo>
                      <a:pt x="324" y="30"/>
                    </a:lnTo>
                    <a:lnTo>
                      <a:pt x="300" y="6"/>
                    </a:lnTo>
                    <a:lnTo>
                      <a:pt x="276" y="6"/>
                    </a:lnTo>
                    <a:lnTo>
                      <a:pt x="270" y="12"/>
                    </a:lnTo>
                    <a:lnTo>
                      <a:pt x="258" y="18"/>
                    </a:lnTo>
                    <a:lnTo>
                      <a:pt x="246" y="18"/>
                    </a:lnTo>
                    <a:lnTo>
                      <a:pt x="240" y="12"/>
                    </a:lnTo>
                    <a:lnTo>
                      <a:pt x="210" y="12"/>
                    </a:lnTo>
                    <a:lnTo>
                      <a:pt x="210" y="18"/>
                    </a:lnTo>
                    <a:lnTo>
                      <a:pt x="204" y="24"/>
                    </a:lnTo>
                    <a:lnTo>
                      <a:pt x="192" y="24"/>
                    </a:lnTo>
                    <a:lnTo>
                      <a:pt x="186" y="18"/>
                    </a:lnTo>
                    <a:lnTo>
                      <a:pt x="186" y="12"/>
                    </a:lnTo>
                    <a:lnTo>
                      <a:pt x="180" y="12"/>
                    </a:lnTo>
                    <a:lnTo>
                      <a:pt x="168" y="0"/>
                    </a:lnTo>
                    <a:lnTo>
                      <a:pt x="156" y="0"/>
                    </a:lnTo>
                    <a:lnTo>
                      <a:pt x="144" y="12"/>
                    </a:lnTo>
                    <a:lnTo>
                      <a:pt x="138" y="12"/>
                    </a:lnTo>
                    <a:lnTo>
                      <a:pt x="126" y="0"/>
                    </a:lnTo>
                    <a:lnTo>
                      <a:pt x="108" y="12"/>
                    </a:lnTo>
                    <a:lnTo>
                      <a:pt x="84" y="18"/>
                    </a:lnTo>
                    <a:lnTo>
                      <a:pt x="84" y="42"/>
                    </a:lnTo>
                    <a:lnTo>
                      <a:pt x="72" y="48"/>
                    </a:lnTo>
                    <a:lnTo>
                      <a:pt x="66" y="54"/>
                    </a:lnTo>
                    <a:lnTo>
                      <a:pt x="54" y="60"/>
                    </a:lnTo>
                    <a:lnTo>
                      <a:pt x="36" y="60"/>
                    </a:lnTo>
                    <a:lnTo>
                      <a:pt x="36" y="54"/>
                    </a:lnTo>
                    <a:lnTo>
                      <a:pt x="30" y="60"/>
                    </a:lnTo>
                    <a:lnTo>
                      <a:pt x="12" y="60"/>
                    </a:lnTo>
                    <a:lnTo>
                      <a:pt x="6" y="66"/>
                    </a:lnTo>
                    <a:lnTo>
                      <a:pt x="0" y="90"/>
                    </a:lnTo>
                    <a:lnTo>
                      <a:pt x="0" y="102"/>
                    </a:lnTo>
                    <a:lnTo>
                      <a:pt x="6" y="102"/>
                    </a:lnTo>
                    <a:lnTo>
                      <a:pt x="6" y="114"/>
                    </a:lnTo>
                    <a:lnTo>
                      <a:pt x="12" y="114"/>
                    </a:lnTo>
                    <a:lnTo>
                      <a:pt x="12" y="126"/>
                    </a:lnTo>
                    <a:lnTo>
                      <a:pt x="6" y="132"/>
                    </a:lnTo>
                    <a:lnTo>
                      <a:pt x="18" y="138"/>
                    </a:lnTo>
                    <a:lnTo>
                      <a:pt x="30" y="120"/>
                    </a:lnTo>
                    <a:lnTo>
                      <a:pt x="36" y="126"/>
                    </a:lnTo>
                    <a:lnTo>
                      <a:pt x="42" y="138"/>
                    </a:lnTo>
                    <a:lnTo>
                      <a:pt x="48" y="144"/>
                    </a:lnTo>
                    <a:lnTo>
                      <a:pt x="90" y="144"/>
                    </a:lnTo>
                    <a:lnTo>
                      <a:pt x="108" y="138"/>
                    </a:lnTo>
                    <a:lnTo>
                      <a:pt x="120" y="138"/>
                    </a:lnTo>
                    <a:lnTo>
                      <a:pt x="132" y="114"/>
                    </a:lnTo>
                    <a:lnTo>
                      <a:pt x="168" y="120"/>
                    </a:lnTo>
                    <a:lnTo>
                      <a:pt x="174" y="108"/>
                    </a:lnTo>
                    <a:lnTo>
                      <a:pt x="198" y="108"/>
                    </a:lnTo>
                    <a:lnTo>
                      <a:pt x="210" y="102"/>
                    </a:lnTo>
                    <a:lnTo>
                      <a:pt x="216" y="102"/>
                    </a:lnTo>
                    <a:lnTo>
                      <a:pt x="228" y="90"/>
                    </a:lnTo>
                    <a:lnTo>
                      <a:pt x="234" y="78"/>
                    </a:lnTo>
                    <a:lnTo>
                      <a:pt x="258" y="78"/>
                    </a:lnTo>
                    <a:lnTo>
                      <a:pt x="258" y="90"/>
                    </a:lnTo>
                    <a:lnTo>
                      <a:pt x="276" y="96"/>
                    </a:lnTo>
                    <a:lnTo>
                      <a:pt x="276" y="78"/>
                    </a:lnTo>
                    <a:lnTo>
                      <a:pt x="288" y="78"/>
                    </a:lnTo>
                    <a:lnTo>
                      <a:pt x="288" y="90"/>
                    </a:lnTo>
                    <a:lnTo>
                      <a:pt x="300" y="90"/>
                    </a:lnTo>
                    <a:lnTo>
                      <a:pt x="312" y="84"/>
                    </a:lnTo>
                    <a:lnTo>
                      <a:pt x="336" y="84"/>
                    </a:lnTo>
                    <a:lnTo>
                      <a:pt x="336" y="90"/>
                    </a:lnTo>
                    <a:lnTo>
                      <a:pt x="336" y="72"/>
                    </a:lnTo>
                    <a:lnTo>
                      <a:pt x="342" y="72"/>
                    </a:lnTo>
                    <a:lnTo>
                      <a:pt x="348" y="66"/>
                    </a:lnTo>
                    <a:lnTo>
                      <a:pt x="348" y="60"/>
                    </a:lnTo>
                    <a:lnTo>
                      <a:pt x="354" y="54"/>
                    </a:lnTo>
                    <a:lnTo>
                      <a:pt x="354" y="30"/>
                    </a:lnTo>
                    <a:lnTo>
                      <a:pt x="348" y="3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4" name="Sierra Leone"/>
              <p:cNvSpPr>
                <a:spLocks/>
              </p:cNvSpPr>
              <p:nvPr/>
            </p:nvSpPr>
            <p:spPr bwMode="gray">
              <a:xfrm>
                <a:off x="2417" y="2363"/>
                <a:ext cx="53" cy="68"/>
              </a:xfrm>
              <a:custGeom>
                <a:avLst/>
                <a:gdLst>
                  <a:gd name="T0" fmla="*/ 541983968 w 210"/>
                  <a:gd name="T1" fmla="*/ 540847733 h 270"/>
                  <a:gd name="T2" fmla="*/ 541983968 w 210"/>
                  <a:gd name="T3" fmla="*/ 540847733 h 270"/>
                  <a:gd name="T4" fmla="*/ 541983968 w 210"/>
                  <a:gd name="T5" fmla="*/ 540847733 h 270"/>
                  <a:gd name="T6" fmla="*/ 541983968 w 210"/>
                  <a:gd name="T7" fmla="*/ 540847733 h 270"/>
                  <a:gd name="T8" fmla="*/ 541983968 w 210"/>
                  <a:gd name="T9" fmla="*/ 540847733 h 270"/>
                  <a:gd name="T10" fmla="*/ 541983968 w 210"/>
                  <a:gd name="T11" fmla="*/ 540847733 h 270"/>
                  <a:gd name="T12" fmla="*/ 541983968 w 210"/>
                  <a:gd name="T13" fmla="*/ 540847733 h 270"/>
                  <a:gd name="T14" fmla="*/ 541983968 w 210"/>
                  <a:gd name="T15" fmla="*/ 540847733 h 270"/>
                  <a:gd name="T16" fmla="*/ 541983968 w 210"/>
                  <a:gd name="T17" fmla="*/ 540847733 h 270"/>
                  <a:gd name="T18" fmla="*/ 541983968 w 210"/>
                  <a:gd name="T19" fmla="*/ 540847733 h 270"/>
                  <a:gd name="T20" fmla="*/ 541983968 w 210"/>
                  <a:gd name="T21" fmla="*/ 540847733 h 270"/>
                  <a:gd name="T22" fmla="*/ 541983968 w 210"/>
                  <a:gd name="T23" fmla="*/ 0 h 270"/>
                  <a:gd name="T24" fmla="*/ 541983968 w 210"/>
                  <a:gd name="T25" fmla="*/ 0 h 270"/>
                  <a:gd name="T26" fmla="*/ 541983968 w 210"/>
                  <a:gd name="T27" fmla="*/ 540847733 h 270"/>
                  <a:gd name="T28" fmla="*/ 541983968 w 210"/>
                  <a:gd name="T29" fmla="*/ 540847733 h 270"/>
                  <a:gd name="T30" fmla="*/ 541983968 w 210"/>
                  <a:gd name="T31" fmla="*/ 540847733 h 270"/>
                  <a:gd name="T32" fmla="*/ 541983968 w 210"/>
                  <a:gd name="T33" fmla="*/ 540847733 h 270"/>
                  <a:gd name="T34" fmla="*/ 541983968 w 210"/>
                  <a:gd name="T35" fmla="*/ 540847733 h 270"/>
                  <a:gd name="T36" fmla="*/ 541983968 w 210"/>
                  <a:gd name="T37" fmla="*/ 540847733 h 270"/>
                  <a:gd name="T38" fmla="*/ 541983968 w 210"/>
                  <a:gd name="T39" fmla="*/ 540847733 h 270"/>
                  <a:gd name="T40" fmla="*/ 541983968 w 210"/>
                  <a:gd name="T41" fmla="*/ 540847733 h 270"/>
                  <a:gd name="T42" fmla="*/ 541983968 w 210"/>
                  <a:gd name="T43" fmla="*/ 540847733 h 270"/>
                  <a:gd name="T44" fmla="*/ 0 w 210"/>
                  <a:gd name="T45" fmla="*/ 540847733 h 270"/>
                  <a:gd name="T46" fmla="*/ 541983968 w 210"/>
                  <a:gd name="T47" fmla="*/ 540847733 h 270"/>
                  <a:gd name="T48" fmla="*/ 541983968 w 210"/>
                  <a:gd name="T49" fmla="*/ 540847733 h 270"/>
                  <a:gd name="T50" fmla="*/ 0 w 210"/>
                  <a:gd name="T51" fmla="*/ 540847733 h 270"/>
                  <a:gd name="T52" fmla="*/ 0 w 210"/>
                  <a:gd name="T53" fmla="*/ 540847733 h 270"/>
                  <a:gd name="T54" fmla="*/ 541983968 w 210"/>
                  <a:gd name="T55" fmla="*/ 540847733 h 270"/>
                  <a:gd name="T56" fmla="*/ 541983968 w 210"/>
                  <a:gd name="T57" fmla="*/ 540847733 h 270"/>
                  <a:gd name="T58" fmla="*/ 541983968 w 210"/>
                  <a:gd name="T59" fmla="*/ 540847733 h 270"/>
                  <a:gd name="T60" fmla="*/ 541983968 w 210"/>
                  <a:gd name="T61" fmla="*/ 540847733 h 270"/>
                  <a:gd name="T62" fmla="*/ 541983968 w 210"/>
                  <a:gd name="T63" fmla="*/ 540847733 h 270"/>
                  <a:gd name="T64" fmla="*/ 541983968 w 210"/>
                  <a:gd name="T65" fmla="*/ 540847733 h 270"/>
                  <a:gd name="T66" fmla="*/ 541983968 w 210"/>
                  <a:gd name="T67" fmla="*/ 540847733 h 270"/>
                  <a:gd name="T68" fmla="*/ 541983968 w 210"/>
                  <a:gd name="T69" fmla="*/ 540847733 h 270"/>
                  <a:gd name="T70" fmla="*/ 541983968 w 210"/>
                  <a:gd name="T71" fmla="*/ 540847733 h 270"/>
                  <a:gd name="T72" fmla="*/ 541983968 w 210"/>
                  <a:gd name="T73" fmla="*/ 540847733 h 270"/>
                  <a:gd name="T74" fmla="*/ 541983968 w 210"/>
                  <a:gd name="T75" fmla="*/ 540847733 h 270"/>
                  <a:gd name="T76" fmla="*/ 541983968 w 210"/>
                  <a:gd name="T77" fmla="*/ 540847733 h 270"/>
                  <a:gd name="T78" fmla="*/ 541983968 w 210"/>
                  <a:gd name="T79" fmla="*/ 540847733 h 270"/>
                  <a:gd name="T80" fmla="*/ 541983968 w 210"/>
                  <a:gd name="T81" fmla="*/ 540847733 h 270"/>
                  <a:gd name="T82" fmla="*/ 541983968 w 210"/>
                  <a:gd name="T83" fmla="*/ 540847733 h 270"/>
                  <a:gd name="T84" fmla="*/ 541983968 w 210"/>
                  <a:gd name="T85" fmla="*/ 540847733 h 270"/>
                  <a:gd name="T86" fmla="*/ 541983968 w 210"/>
                  <a:gd name="T87" fmla="*/ 540847733 h 27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10"/>
                  <a:gd name="T133" fmla="*/ 0 h 270"/>
                  <a:gd name="T134" fmla="*/ 210 w 210"/>
                  <a:gd name="T135" fmla="*/ 270 h 27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10" h="270">
                    <a:moveTo>
                      <a:pt x="186" y="180"/>
                    </a:moveTo>
                    <a:lnTo>
                      <a:pt x="186" y="162"/>
                    </a:lnTo>
                    <a:lnTo>
                      <a:pt x="210" y="156"/>
                    </a:lnTo>
                    <a:lnTo>
                      <a:pt x="204" y="132"/>
                    </a:lnTo>
                    <a:lnTo>
                      <a:pt x="174" y="144"/>
                    </a:lnTo>
                    <a:lnTo>
                      <a:pt x="180" y="126"/>
                    </a:lnTo>
                    <a:lnTo>
                      <a:pt x="186" y="120"/>
                    </a:lnTo>
                    <a:lnTo>
                      <a:pt x="192" y="108"/>
                    </a:lnTo>
                    <a:lnTo>
                      <a:pt x="192" y="90"/>
                    </a:lnTo>
                    <a:lnTo>
                      <a:pt x="180" y="78"/>
                    </a:lnTo>
                    <a:lnTo>
                      <a:pt x="180" y="60"/>
                    </a:lnTo>
                    <a:lnTo>
                      <a:pt x="138" y="0"/>
                    </a:lnTo>
                    <a:lnTo>
                      <a:pt x="102" y="0"/>
                    </a:lnTo>
                    <a:lnTo>
                      <a:pt x="96" y="18"/>
                    </a:lnTo>
                    <a:lnTo>
                      <a:pt x="60" y="18"/>
                    </a:lnTo>
                    <a:lnTo>
                      <a:pt x="60" y="24"/>
                    </a:lnTo>
                    <a:lnTo>
                      <a:pt x="54" y="30"/>
                    </a:lnTo>
                    <a:lnTo>
                      <a:pt x="48" y="42"/>
                    </a:lnTo>
                    <a:lnTo>
                      <a:pt x="36" y="54"/>
                    </a:lnTo>
                    <a:lnTo>
                      <a:pt x="30" y="66"/>
                    </a:lnTo>
                    <a:lnTo>
                      <a:pt x="18" y="72"/>
                    </a:lnTo>
                    <a:lnTo>
                      <a:pt x="12" y="78"/>
                    </a:lnTo>
                    <a:lnTo>
                      <a:pt x="0" y="84"/>
                    </a:lnTo>
                    <a:lnTo>
                      <a:pt x="12" y="96"/>
                    </a:lnTo>
                    <a:lnTo>
                      <a:pt x="6" y="102"/>
                    </a:lnTo>
                    <a:lnTo>
                      <a:pt x="0" y="114"/>
                    </a:lnTo>
                    <a:lnTo>
                      <a:pt x="0" y="132"/>
                    </a:lnTo>
                    <a:lnTo>
                      <a:pt x="6" y="138"/>
                    </a:lnTo>
                    <a:lnTo>
                      <a:pt x="18" y="144"/>
                    </a:lnTo>
                    <a:lnTo>
                      <a:pt x="24" y="150"/>
                    </a:lnTo>
                    <a:lnTo>
                      <a:pt x="18" y="180"/>
                    </a:lnTo>
                    <a:lnTo>
                      <a:pt x="42" y="198"/>
                    </a:lnTo>
                    <a:lnTo>
                      <a:pt x="42" y="204"/>
                    </a:lnTo>
                    <a:lnTo>
                      <a:pt x="48" y="210"/>
                    </a:lnTo>
                    <a:lnTo>
                      <a:pt x="54" y="222"/>
                    </a:lnTo>
                    <a:lnTo>
                      <a:pt x="78" y="234"/>
                    </a:lnTo>
                    <a:lnTo>
                      <a:pt x="96" y="234"/>
                    </a:lnTo>
                    <a:lnTo>
                      <a:pt x="126" y="270"/>
                    </a:lnTo>
                    <a:lnTo>
                      <a:pt x="126" y="234"/>
                    </a:lnTo>
                    <a:lnTo>
                      <a:pt x="144" y="216"/>
                    </a:lnTo>
                    <a:lnTo>
                      <a:pt x="156" y="210"/>
                    </a:lnTo>
                    <a:lnTo>
                      <a:pt x="168" y="198"/>
                    </a:lnTo>
                    <a:lnTo>
                      <a:pt x="180" y="192"/>
                    </a:lnTo>
                    <a:lnTo>
                      <a:pt x="186" y="18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5" name="Senegal"/>
              <p:cNvSpPr>
                <a:spLocks/>
              </p:cNvSpPr>
              <p:nvPr/>
            </p:nvSpPr>
            <p:spPr bwMode="gray">
              <a:xfrm>
                <a:off x="2364" y="2225"/>
                <a:ext cx="106" cy="93"/>
              </a:xfrm>
              <a:custGeom>
                <a:avLst/>
                <a:gdLst>
                  <a:gd name="T0" fmla="*/ 549838808 w 414"/>
                  <a:gd name="T1" fmla="*/ 545672074 h 366"/>
                  <a:gd name="T2" fmla="*/ 549838808 w 414"/>
                  <a:gd name="T3" fmla="*/ 545672074 h 366"/>
                  <a:gd name="T4" fmla="*/ 549838808 w 414"/>
                  <a:gd name="T5" fmla="*/ 545672074 h 366"/>
                  <a:gd name="T6" fmla="*/ 549838808 w 414"/>
                  <a:gd name="T7" fmla="*/ 545672074 h 366"/>
                  <a:gd name="T8" fmla="*/ 549838808 w 414"/>
                  <a:gd name="T9" fmla="*/ 545672074 h 366"/>
                  <a:gd name="T10" fmla="*/ 549838808 w 414"/>
                  <a:gd name="T11" fmla="*/ 545672074 h 366"/>
                  <a:gd name="T12" fmla="*/ 549838808 w 414"/>
                  <a:gd name="T13" fmla="*/ 545672074 h 366"/>
                  <a:gd name="T14" fmla="*/ 549838808 w 414"/>
                  <a:gd name="T15" fmla="*/ 545672074 h 366"/>
                  <a:gd name="T16" fmla="*/ 549838808 w 414"/>
                  <a:gd name="T17" fmla="*/ 545672074 h 366"/>
                  <a:gd name="T18" fmla="*/ 549838808 w 414"/>
                  <a:gd name="T19" fmla="*/ 545672074 h 366"/>
                  <a:gd name="T20" fmla="*/ 549838808 w 414"/>
                  <a:gd name="T21" fmla="*/ 545672074 h 366"/>
                  <a:gd name="T22" fmla="*/ 549838808 w 414"/>
                  <a:gd name="T23" fmla="*/ 545672074 h 366"/>
                  <a:gd name="T24" fmla="*/ 549838808 w 414"/>
                  <a:gd name="T25" fmla="*/ 545672074 h 366"/>
                  <a:gd name="T26" fmla="*/ 549838808 w 414"/>
                  <a:gd name="T27" fmla="*/ 545672074 h 366"/>
                  <a:gd name="T28" fmla="*/ 549838808 w 414"/>
                  <a:gd name="T29" fmla="*/ 0 h 366"/>
                  <a:gd name="T30" fmla="*/ 549838808 w 414"/>
                  <a:gd name="T31" fmla="*/ 545672074 h 366"/>
                  <a:gd name="T32" fmla="*/ 549838808 w 414"/>
                  <a:gd name="T33" fmla="*/ 545672074 h 366"/>
                  <a:gd name="T34" fmla="*/ 549838808 w 414"/>
                  <a:gd name="T35" fmla="*/ 545672074 h 366"/>
                  <a:gd name="T36" fmla="*/ 549838808 w 414"/>
                  <a:gd name="T37" fmla="*/ 545672074 h 366"/>
                  <a:gd name="T38" fmla="*/ 549838808 w 414"/>
                  <a:gd name="T39" fmla="*/ 545672074 h 366"/>
                  <a:gd name="T40" fmla="*/ 549838808 w 414"/>
                  <a:gd name="T41" fmla="*/ 545672074 h 366"/>
                  <a:gd name="T42" fmla="*/ 0 w 414"/>
                  <a:gd name="T43" fmla="*/ 545672074 h 366"/>
                  <a:gd name="T44" fmla="*/ 549838808 w 414"/>
                  <a:gd name="T45" fmla="*/ 545672074 h 366"/>
                  <a:gd name="T46" fmla="*/ 549838808 w 414"/>
                  <a:gd name="T47" fmla="*/ 545672074 h 366"/>
                  <a:gd name="T48" fmla="*/ 549838808 w 414"/>
                  <a:gd name="T49" fmla="*/ 545672074 h 366"/>
                  <a:gd name="T50" fmla="*/ 549838808 w 414"/>
                  <a:gd name="T51" fmla="*/ 545672074 h 366"/>
                  <a:gd name="T52" fmla="*/ 549838808 w 414"/>
                  <a:gd name="T53" fmla="*/ 545672074 h 366"/>
                  <a:gd name="T54" fmla="*/ 549838808 w 414"/>
                  <a:gd name="T55" fmla="*/ 545672074 h 366"/>
                  <a:gd name="T56" fmla="*/ 549838808 w 414"/>
                  <a:gd name="T57" fmla="*/ 545672074 h 366"/>
                  <a:gd name="T58" fmla="*/ 549838808 w 414"/>
                  <a:gd name="T59" fmla="*/ 545672074 h 366"/>
                  <a:gd name="T60" fmla="*/ 549838808 w 414"/>
                  <a:gd name="T61" fmla="*/ 545672074 h 366"/>
                  <a:gd name="T62" fmla="*/ 549838808 w 414"/>
                  <a:gd name="T63" fmla="*/ 545672074 h 366"/>
                  <a:gd name="T64" fmla="*/ 549838808 w 414"/>
                  <a:gd name="T65" fmla="*/ 545672074 h 366"/>
                  <a:gd name="T66" fmla="*/ 549838808 w 414"/>
                  <a:gd name="T67" fmla="*/ 545672074 h 366"/>
                  <a:gd name="T68" fmla="*/ 549838808 w 414"/>
                  <a:gd name="T69" fmla="*/ 545672074 h 366"/>
                  <a:gd name="T70" fmla="*/ 549838808 w 414"/>
                  <a:gd name="T71" fmla="*/ 545672074 h 366"/>
                  <a:gd name="T72" fmla="*/ 549838808 w 414"/>
                  <a:gd name="T73" fmla="*/ 545672074 h 366"/>
                  <a:gd name="T74" fmla="*/ 549838808 w 414"/>
                  <a:gd name="T75" fmla="*/ 545672074 h 366"/>
                  <a:gd name="T76" fmla="*/ 549838808 w 414"/>
                  <a:gd name="T77" fmla="*/ 545672074 h 366"/>
                  <a:gd name="T78" fmla="*/ 549838808 w 414"/>
                  <a:gd name="T79" fmla="*/ 545672074 h 366"/>
                  <a:gd name="T80" fmla="*/ 549838808 w 414"/>
                  <a:gd name="T81" fmla="*/ 545672074 h 366"/>
                  <a:gd name="T82" fmla="*/ 549838808 w 414"/>
                  <a:gd name="T83" fmla="*/ 545672074 h 366"/>
                  <a:gd name="T84" fmla="*/ 549838808 w 414"/>
                  <a:gd name="T85" fmla="*/ 545672074 h 366"/>
                  <a:gd name="T86" fmla="*/ 549838808 w 414"/>
                  <a:gd name="T87" fmla="*/ 545672074 h 366"/>
                  <a:gd name="T88" fmla="*/ 549838808 w 414"/>
                  <a:gd name="T89" fmla="*/ 545672074 h 366"/>
                  <a:gd name="T90" fmla="*/ 549838808 w 414"/>
                  <a:gd name="T91" fmla="*/ 545672074 h 366"/>
                  <a:gd name="T92" fmla="*/ 549838808 w 414"/>
                  <a:gd name="T93" fmla="*/ 545672074 h 366"/>
                  <a:gd name="T94" fmla="*/ 549838808 w 414"/>
                  <a:gd name="T95" fmla="*/ 545672074 h 366"/>
                  <a:gd name="T96" fmla="*/ 549838808 w 414"/>
                  <a:gd name="T97" fmla="*/ 545672074 h 366"/>
                  <a:gd name="T98" fmla="*/ 549838808 w 414"/>
                  <a:gd name="T99" fmla="*/ 545672074 h 366"/>
                  <a:gd name="T100" fmla="*/ 549838808 w 414"/>
                  <a:gd name="T101" fmla="*/ 545672074 h 366"/>
                  <a:gd name="T102" fmla="*/ 549838808 w 414"/>
                  <a:gd name="T103" fmla="*/ 545672074 h 366"/>
                  <a:gd name="T104" fmla="*/ 549838808 w 414"/>
                  <a:gd name="T105" fmla="*/ 545672074 h 36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14"/>
                  <a:gd name="T160" fmla="*/ 0 h 366"/>
                  <a:gd name="T161" fmla="*/ 414 w 414"/>
                  <a:gd name="T162" fmla="*/ 366 h 36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14" h="366">
                    <a:moveTo>
                      <a:pt x="402" y="270"/>
                    </a:moveTo>
                    <a:lnTo>
                      <a:pt x="396" y="270"/>
                    </a:lnTo>
                    <a:lnTo>
                      <a:pt x="396" y="276"/>
                    </a:lnTo>
                    <a:lnTo>
                      <a:pt x="384" y="276"/>
                    </a:lnTo>
                    <a:lnTo>
                      <a:pt x="378" y="270"/>
                    </a:lnTo>
                    <a:lnTo>
                      <a:pt x="378" y="246"/>
                    </a:lnTo>
                    <a:lnTo>
                      <a:pt x="384" y="240"/>
                    </a:lnTo>
                    <a:lnTo>
                      <a:pt x="384" y="222"/>
                    </a:lnTo>
                    <a:lnTo>
                      <a:pt x="372" y="210"/>
                    </a:lnTo>
                    <a:lnTo>
                      <a:pt x="372" y="204"/>
                    </a:lnTo>
                    <a:lnTo>
                      <a:pt x="360" y="186"/>
                    </a:lnTo>
                    <a:lnTo>
                      <a:pt x="360" y="162"/>
                    </a:lnTo>
                    <a:lnTo>
                      <a:pt x="348" y="138"/>
                    </a:lnTo>
                    <a:lnTo>
                      <a:pt x="318" y="132"/>
                    </a:lnTo>
                    <a:lnTo>
                      <a:pt x="318" y="108"/>
                    </a:lnTo>
                    <a:lnTo>
                      <a:pt x="312" y="102"/>
                    </a:lnTo>
                    <a:lnTo>
                      <a:pt x="294" y="102"/>
                    </a:lnTo>
                    <a:lnTo>
                      <a:pt x="294" y="72"/>
                    </a:lnTo>
                    <a:lnTo>
                      <a:pt x="288" y="60"/>
                    </a:lnTo>
                    <a:lnTo>
                      <a:pt x="288" y="54"/>
                    </a:lnTo>
                    <a:lnTo>
                      <a:pt x="282" y="48"/>
                    </a:lnTo>
                    <a:lnTo>
                      <a:pt x="264" y="48"/>
                    </a:lnTo>
                    <a:lnTo>
                      <a:pt x="252" y="54"/>
                    </a:lnTo>
                    <a:lnTo>
                      <a:pt x="246" y="42"/>
                    </a:lnTo>
                    <a:lnTo>
                      <a:pt x="234" y="30"/>
                    </a:lnTo>
                    <a:lnTo>
                      <a:pt x="228" y="18"/>
                    </a:lnTo>
                    <a:lnTo>
                      <a:pt x="222" y="18"/>
                    </a:lnTo>
                    <a:lnTo>
                      <a:pt x="210" y="12"/>
                    </a:lnTo>
                    <a:lnTo>
                      <a:pt x="186" y="12"/>
                    </a:lnTo>
                    <a:lnTo>
                      <a:pt x="162" y="0"/>
                    </a:lnTo>
                    <a:lnTo>
                      <a:pt x="162" y="18"/>
                    </a:lnTo>
                    <a:lnTo>
                      <a:pt x="132" y="12"/>
                    </a:lnTo>
                    <a:lnTo>
                      <a:pt x="120" y="18"/>
                    </a:lnTo>
                    <a:lnTo>
                      <a:pt x="114" y="18"/>
                    </a:lnTo>
                    <a:lnTo>
                      <a:pt x="108" y="12"/>
                    </a:lnTo>
                    <a:lnTo>
                      <a:pt x="102" y="12"/>
                    </a:lnTo>
                    <a:lnTo>
                      <a:pt x="90" y="18"/>
                    </a:lnTo>
                    <a:lnTo>
                      <a:pt x="84" y="24"/>
                    </a:lnTo>
                    <a:lnTo>
                      <a:pt x="66" y="60"/>
                    </a:lnTo>
                    <a:lnTo>
                      <a:pt x="60" y="66"/>
                    </a:lnTo>
                    <a:lnTo>
                      <a:pt x="60" y="90"/>
                    </a:lnTo>
                    <a:lnTo>
                      <a:pt x="48" y="96"/>
                    </a:lnTo>
                    <a:lnTo>
                      <a:pt x="30" y="132"/>
                    </a:lnTo>
                    <a:lnTo>
                      <a:pt x="0" y="162"/>
                    </a:lnTo>
                    <a:lnTo>
                      <a:pt x="6" y="168"/>
                    </a:lnTo>
                    <a:lnTo>
                      <a:pt x="12" y="168"/>
                    </a:lnTo>
                    <a:lnTo>
                      <a:pt x="18" y="174"/>
                    </a:lnTo>
                    <a:lnTo>
                      <a:pt x="24" y="186"/>
                    </a:lnTo>
                    <a:lnTo>
                      <a:pt x="24" y="204"/>
                    </a:lnTo>
                    <a:lnTo>
                      <a:pt x="42" y="222"/>
                    </a:lnTo>
                    <a:lnTo>
                      <a:pt x="42" y="246"/>
                    </a:lnTo>
                    <a:lnTo>
                      <a:pt x="48" y="252"/>
                    </a:lnTo>
                    <a:lnTo>
                      <a:pt x="126" y="252"/>
                    </a:lnTo>
                    <a:lnTo>
                      <a:pt x="126" y="240"/>
                    </a:lnTo>
                    <a:lnTo>
                      <a:pt x="180" y="240"/>
                    </a:lnTo>
                    <a:lnTo>
                      <a:pt x="180" y="252"/>
                    </a:lnTo>
                    <a:lnTo>
                      <a:pt x="192" y="246"/>
                    </a:lnTo>
                    <a:lnTo>
                      <a:pt x="198" y="252"/>
                    </a:lnTo>
                    <a:lnTo>
                      <a:pt x="204" y="264"/>
                    </a:lnTo>
                    <a:lnTo>
                      <a:pt x="216" y="264"/>
                    </a:lnTo>
                    <a:lnTo>
                      <a:pt x="222" y="258"/>
                    </a:lnTo>
                    <a:lnTo>
                      <a:pt x="246" y="258"/>
                    </a:lnTo>
                    <a:lnTo>
                      <a:pt x="252" y="264"/>
                    </a:lnTo>
                    <a:lnTo>
                      <a:pt x="252" y="270"/>
                    </a:lnTo>
                    <a:lnTo>
                      <a:pt x="246" y="276"/>
                    </a:lnTo>
                    <a:lnTo>
                      <a:pt x="234" y="282"/>
                    </a:lnTo>
                    <a:lnTo>
                      <a:pt x="228" y="288"/>
                    </a:lnTo>
                    <a:lnTo>
                      <a:pt x="204" y="288"/>
                    </a:lnTo>
                    <a:lnTo>
                      <a:pt x="186" y="282"/>
                    </a:lnTo>
                    <a:lnTo>
                      <a:pt x="180" y="270"/>
                    </a:lnTo>
                    <a:lnTo>
                      <a:pt x="168" y="264"/>
                    </a:lnTo>
                    <a:lnTo>
                      <a:pt x="162" y="258"/>
                    </a:lnTo>
                    <a:lnTo>
                      <a:pt x="156" y="264"/>
                    </a:lnTo>
                    <a:lnTo>
                      <a:pt x="150" y="276"/>
                    </a:lnTo>
                    <a:lnTo>
                      <a:pt x="126" y="276"/>
                    </a:lnTo>
                    <a:lnTo>
                      <a:pt x="120" y="282"/>
                    </a:lnTo>
                    <a:lnTo>
                      <a:pt x="108" y="282"/>
                    </a:lnTo>
                    <a:lnTo>
                      <a:pt x="108" y="294"/>
                    </a:lnTo>
                    <a:lnTo>
                      <a:pt x="36" y="294"/>
                    </a:lnTo>
                    <a:lnTo>
                      <a:pt x="36" y="318"/>
                    </a:lnTo>
                    <a:lnTo>
                      <a:pt x="30" y="324"/>
                    </a:lnTo>
                    <a:lnTo>
                      <a:pt x="30" y="336"/>
                    </a:lnTo>
                    <a:lnTo>
                      <a:pt x="36" y="342"/>
                    </a:lnTo>
                    <a:lnTo>
                      <a:pt x="42" y="354"/>
                    </a:lnTo>
                    <a:lnTo>
                      <a:pt x="48" y="360"/>
                    </a:lnTo>
                    <a:lnTo>
                      <a:pt x="60" y="366"/>
                    </a:lnTo>
                    <a:lnTo>
                      <a:pt x="66" y="366"/>
                    </a:lnTo>
                    <a:lnTo>
                      <a:pt x="72" y="360"/>
                    </a:lnTo>
                    <a:lnTo>
                      <a:pt x="78" y="360"/>
                    </a:lnTo>
                    <a:lnTo>
                      <a:pt x="90" y="348"/>
                    </a:lnTo>
                    <a:lnTo>
                      <a:pt x="126" y="348"/>
                    </a:lnTo>
                    <a:lnTo>
                      <a:pt x="156" y="324"/>
                    </a:lnTo>
                    <a:lnTo>
                      <a:pt x="294" y="330"/>
                    </a:lnTo>
                    <a:lnTo>
                      <a:pt x="294" y="336"/>
                    </a:lnTo>
                    <a:lnTo>
                      <a:pt x="300" y="348"/>
                    </a:lnTo>
                    <a:lnTo>
                      <a:pt x="318" y="348"/>
                    </a:lnTo>
                    <a:lnTo>
                      <a:pt x="324" y="342"/>
                    </a:lnTo>
                    <a:lnTo>
                      <a:pt x="330" y="348"/>
                    </a:lnTo>
                    <a:lnTo>
                      <a:pt x="336" y="360"/>
                    </a:lnTo>
                    <a:lnTo>
                      <a:pt x="342" y="366"/>
                    </a:lnTo>
                    <a:lnTo>
                      <a:pt x="354" y="366"/>
                    </a:lnTo>
                    <a:lnTo>
                      <a:pt x="366" y="360"/>
                    </a:lnTo>
                    <a:lnTo>
                      <a:pt x="372" y="354"/>
                    </a:lnTo>
                    <a:lnTo>
                      <a:pt x="414" y="354"/>
                    </a:lnTo>
                    <a:lnTo>
                      <a:pt x="414" y="288"/>
                    </a:lnTo>
                    <a:lnTo>
                      <a:pt x="408" y="276"/>
                    </a:lnTo>
                    <a:lnTo>
                      <a:pt x="402" y="27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6" name="Saudi Arabia"/>
              <p:cNvSpPr>
                <a:spLocks/>
              </p:cNvSpPr>
              <p:nvPr/>
            </p:nvSpPr>
            <p:spPr bwMode="gray">
              <a:xfrm>
                <a:off x="3266" y="1912"/>
                <a:ext cx="376" cy="323"/>
              </a:xfrm>
              <a:custGeom>
                <a:avLst/>
                <a:gdLst>
                  <a:gd name="T0" fmla="*/ 542643717 w 1488"/>
                  <a:gd name="T1" fmla="*/ 542752127 h 1278"/>
                  <a:gd name="T2" fmla="*/ 542643717 w 1488"/>
                  <a:gd name="T3" fmla="*/ 542752127 h 1278"/>
                  <a:gd name="T4" fmla="*/ 542643717 w 1488"/>
                  <a:gd name="T5" fmla="*/ 542752127 h 1278"/>
                  <a:gd name="T6" fmla="*/ 542643717 w 1488"/>
                  <a:gd name="T7" fmla="*/ 542752127 h 1278"/>
                  <a:gd name="T8" fmla="*/ 542643717 w 1488"/>
                  <a:gd name="T9" fmla="*/ 542752127 h 1278"/>
                  <a:gd name="T10" fmla="*/ 542643717 w 1488"/>
                  <a:gd name="T11" fmla="*/ 542752127 h 1278"/>
                  <a:gd name="T12" fmla="*/ 542643717 w 1488"/>
                  <a:gd name="T13" fmla="*/ 542752127 h 1278"/>
                  <a:gd name="T14" fmla="*/ 542643717 w 1488"/>
                  <a:gd name="T15" fmla="*/ 542752127 h 1278"/>
                  <a:gd name="T16" fmla="*/ 542643717 w 1488"/>
                  <a:gd name="T17" fmla="*/ 542752127 h 1278"/>
                  <a:gd name="T18" fmla="*/ 542643717 w 1488"/>
                  <a:gd name="T19" fmla="*/ 542752127 h 1278"/>
                  <a:gd name="T20" fmla="*/ 542643717 w 1488"/>
                  <a:gd name="T21" fmla="*/ 542752127 h 1278"/>
                  <a:gd name="T22" fmla="*/ 542643717 w 1488"/>
                  <a:gd name="T23" fmla="*/ 542752127 h 1278"/>
                  <a:gd name="T24" fmla="*/ 542643717 w 1488"/>
                  <a:gd name="T25" fmla="*/ 542752127 h 1278"/>
                  <a:gd name="T26" fmla="*/ 542643717 w 1488"/>
                  <a:gd name="T27" fmla="*/ 542752127 h 1278"/>
                  <a:gd name="T28" fmla="*/ 542643717 w 1488"/>
                  <a:gd name="T29" fmla="*/ 542752127 h 1278"/>
                  <a:gd name="T30" fmla="*/ 542643717 w 1488"/>
                  <a:gd name="T31" fmla="*/ 542752127 h 1278"/>
                  <a:gd name="T32" fmla="*/ 542643717 w 1488"/>
                  <a:gd name="T33" fmla="*/ 542752127 h 1278"/>
                  <a:gd name="T34" fmla="*/ 542643717 w 1488"/>
                  <a:gd name="T35" fmla="*/ 542752127 h 1278"/>
                  <a:gd name="T36" fmla="*/ 542643717 w 1488"/>
                  <a:gd name="T37" fmla="*/ 542752127 h 1278"/>
                  <a:gd name="T38" fmla="*/ 542643717 w 1488"/>
                  <a:gd name="T39" fmla="*/ 0 h 1278"/>
                  <a:gd name="T40" fmla="*/ 542643717 w 1488"/>
                  <a:gd name="T41" fmla="*/ 542752127 h 1278"/>
                  <a:gd name="T42" fmla="*/ 542643717 w 1488"/>
                  <a:gd name="T43" fmla="*/ 542752127 h 1278"/>
                  <a:gd name="T44" fmla="*/ 542643717 w 1488"/>
                  <a:gd name="T45" fmla="*/ 542752127 h 1278"/>
                  <a:gd name="T46" fmla="*/ 542643717 w 1488"/>
                  <a:gd name="T47" fmla="*/ 542752127 h 1278"/>
                  <a:gd name="T48" fmla="*/ 542643717 w 1488"/>
                  <a:gd name="T49" fmla="*/ 542752127 h 1278"/>
                  <a:gd name="T50" fmla="*/ 542643717 w 1488"/>
                  <a:gd name="T51" fmla="*/ 542752127 h 1278"/>
                  <a:gd name="T52" fmla="*/ 542643717 w 1488"/>
                  <a:gd name="T53" fmla="*/ 542752127 h 1278"/>
                  <a:gd name="T54" fmla="*/ 542643717 w 1488"/>
                  <a:gd name="T55" fmla="*/ 542752127 h 1278"/>
                  <a:gd name="T56" fmla="*/ 542643717 w 1488"/>
                  <a:gd name="T57" fmla="*/ 542752127 h 1278"/>
                  <a:gd name="T58" fmla="*/ 542643717 w 1488"/>
                  <a:gd name="T59" fmla="*/ 542752127 h 1278"/>
                  <a:gd name="T60" fmla="*/ 542643717 w 1488"/>
                  <a:gd name="T61" fmla="*/ 542752127 h 1278"/>
                  <a:gd name="T62" fmla="*/ 0 w 1488"/>
                  <a:gd name="T63" fmla="*/ 542752127 h 1278"/>
                  <a:gd name="T64" fmla="*/ 542643717 w 1488"/>
                  <a:gd name="T65" fmla="*/ 542752127 h 1278"/>
                  <a:gd name="T66" fmla="*/ 542643717 w 1488"/>
                  <a:gd name="T67" fmla="*/ 542752127 h 1278"/>
                  <a:gd name="T68" fmla="*/ 542643717 w 1488"/>
                  <a:gd name="T69" fmla="*/ 542752127 h 1278"/>
                  <a:gd name="T70" fmla="*/ 542643717 w 1488"/>
                  <a:gd name="T71" fmla="*/ 542752127 h 1278"/>
                  <a:gd name="T72" fmla="*/ 542643717 w 1488"/>
                  <a:gd name="T73" fmla="*/ 542752127 h 1278"/>
                  <a:gd name="T74" fmla="*/ 542643717 w 1488"/>
                  <a:gd name="T75" fmla="*/ 542752127 h 1278"/>
                  <a:gd name="T76" fmla="*/ 542643717 w 1488"/>
                  <a:gd name="T77" fmla="*/ 542752127 h 1278"/>
                  <a:gd name="T78" fmla="*/ 542643717 w 1488"/>
                  <a:gd name="T79" fmla="*/ 542752127 h 1278"/>
                  <a:gd name="T80" fmla="*/ 542643717 w 1488"/>
                  <a:gd name="T81" fmla="*/ 542752127 h 1278"/>
                  <a:gd name="T82" fmla="*/ 542643717 w 1488"/>
                  <a:gd name="T83" fmla="*/ 542752127 h 1278"/>
                  <a:gd name="T84" fmla="*/ 542643717 w 1488"/>
                  <a:gd name="T85" fmla="*/ 542752127 h 1278"/>
                  <a:gd name="T86" fmla="*/ 542643717 w 1488"/>
                  <a:gd name="T87" fmla="*/ 542752127 h 1278"/>
                  <a:gd name="T88" fmla="*/ 542643717 w 1488"/>
                  <a:gd name="T89" fmla="*/ 542752127 h 1278"/>
                  <a:gd name="T90" fmla="*/ 542643717 w 1488"/>
                  <a:gd name="T91" fmla="*/ 542752127 h 1278"/>
                  <a:gd name="T92" fmla="*/ 542643717 w 1488"/>
                  <a:gd name="T93" fmla="*/ 542752127 h 1278"/>
                  <a:gd name="T94" fmla="*/ 542643717 w 1488"/>
                  <a:gd name="T95" fmla="*/ 542752127 h 1278"/>
                  <a:gd name="T96" fmla="*/ 542643717 w 1488"/>
                  <a:gd name="T97" fmla="*/ 542752127 h 1278"/>
                  <a:gd name="T98" fmla="*/ 542643717 w 1488"/>
                  <a:gd name="T99" fmla="*/ 542752127 h 1278"/>
                  <a:gd name="T100" fmla="*/ 542643717 w 1488"/>
                  <a:gd name="T101" fmla="*/ 542752127 h 1278"/>
                  <a:gd name="T102" fmla="*/ 542643717 w 1488"/>
                  <a:gd name="T103" fmla="*/ 542752127 h 1278"/>
                  <a:gd name="T104" fmla="*/ 542643717 w 1488"/>
                  <a:gd name="T105" fmla="*/ 542752127 h 1278"/>
                  <a:gd name="T106" fmla="*/ 542643717 w 1488"/>
                  <a:gd name="T107" fmla="*/ 542752127 h 1278"/>
                  <a:gd name="T108" fmla="*/ 542643717 w 1488"/>
                  <a:gd name="T109" fmla="*/ 542752127 h 1278"/>
                  <a:gd name="T110" fmla="*/ 542643717 w 1488"/>
                  <a:gd name="T111" fmla="*/ 542752127 h 1278"/>
                  <a:gd name="T112" fmla="*/ 542643717 w 1488"/>
                  <a:gd name="T113" fmla="*/ 542752127 h 1278"/>
                  <a:gd name="T114" fmla="*/ 542643717 w 1488"/>
                  <a:gd name="T115" fmla="*/ 542752127 h 1278"/>
                  <a:gd name="T116" fmla="*/ 542643717 w 1488"/>
                  <a:gd name="T117" fmla="*/ 542752127 h 127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488"/>
                  <a:gd name="T178" fmla="*/ 0 h 1278"/>
                  <a:gd name="T179" fmla="*/ 1488 w 1488"/>
                  <a:gd name="T180" fmla="*/ 1278 h 127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488" h="1278">
                    <a:moveTo>
                      <a:pt x="1464" y="792"/>
                    </a:moveTo>
                    <a:lnTo>
                      <a:pt x="1464" y="780"/>
                    </a:lnTo>
                    <a:lnTo>
                      <a:pt x="1458" y="774"/>
                    </a:lnTo>
                    <a:lnTo>
                      <a:pt x="1416" y="768"/>
                    </a:lnTo>
                    <a:lnTo>
                      <a:pt x="1320" y="756"/>
                    </a:lnTo>
                    <a:lnTo>
                      <a:pt x="1284" y="750"/>
                    </a:lnTo>
                    <a:lnTo>
                      <a:pt x="1266" y="750"/>
                    </a:lnTo>
                    <a:lnTo>
                      <a:pt x="1260" y="738"/>
                    </a:lnTo>
                    <a:lnTo>
                      <a:pt x="1248" y="732"/>
                    </a:lnTo>
                    <a:lnTo>
                      <a:pt x="1242" y="720"/>
                    </a:lnTo>
                    <a:lnTo>
                      <a:pt x="1218" y="696"/>
                    </a:lnTo>
                    <a:lnTo>
                      <a:pt x="1206" y="672"/>
                    </a:lnTo>
                    <a:lnTo>
                      <a:pt x="1188" y="654"/>
                    </a:lnTo>
                    <a:lnTo>
                      <a:pt x="1188" y="642"/>
                    </a:lnTo>
                    <a:lnTo>
                      <a:pt x="1182" y="636"/>
                    </a:lnTo>
                    <a:lnTo>
                      <a:pt x="1182" y="618"/>
                    </a:lnTo>
                    <a:lnTo>
                      <a:pt x="1176" y="624"/>
                    </a:lnTo>
                    <a:lnTo>
                      <a:pt x="1164" y="612"/>
                    </a:lnTo>
                    <a:lnTo>
                      <a:pt x="1146" y="612"/>
                    </a:lnTo>
                    <a:lnTo>
                      <a:pt x="1140" y="600"/>
                    </a:lnTo>
                    <a:lnTo>
                      <a:pt x="1134" y="594"/>
                    </a:lnTo>
                    <a:lnTo>
                      <a:pt x="1128" y="582"/>
                    </a:lnTo>
                    <a:lnTo>
                      <a:pt x="1122" y="564"/>
                    </a:lnTo>
                    <a:lnTo>
                      <a:pt x="1116" y="552"/>
                    </a:lnTo>
                    <a:lnTo>
                      <a:pt x="1116" y="540"/>
                    </a:lnTo>
                    <a:lnTo>
                      <a:pt x="1110" y="534"/>
                    </a:lnTo>
                    <a:lnTo>
                      <a:pt x="1098" y="528"/>
                    </a:lnTo>
                    <a:lnTo>
                      <a:pt x="1086" y="516"/>
                    </a:lnTo>
                    <a:lnTo>
                      <a:pt x="1074" y="510"/>
                    </a:lnTo>
                    <a:lnTo>
                      <a:pt x="1068" y="498"/>
                    </a:lnTo>
                    <a:lnTo>
                      <a:pt x="1068" y="462"/>
                    </a:lnTo>
                    <a:lnTo>
                      <a:pt x="1062" y="450"/>
                    </a:lnTo>
                    <a:lnTo>
                      <a:pt x="1062" y="438"/>
                    </a:lnTo>
                    <a:lnTo>
                      <a:pt x="1050" y="426"/>
                    </a:lnTo>
                    <a:lnTo>
                      <a:pt x="1002" y="402"/>
                    </a:lnTo>
                    <a:lnTo>
                      <a:pt x="996" y="396"/>
                    </a:lnTo>
                    <a:lnTo>
                      <a:pt x="990" y="384"/>
                    </a:lnTo>
                    <a:lnTo>
                      <a:pt x="990" y="360"/>
                    </a:lnTo>
                    <a:lnTo>
                      <a:pt x="972" y="342"/>
                    </a:lnTo>
                    <a:lnTo>
                      <a:pt x="966" y="330"/>
                    </a:lnTo>
                    <a:lnTo>
                      <a:pt x="960" y="324"/>
                    </a:lnTo>
                    <a:lnTo>
                      <a:pt x="960" y="300"/>
                    </a:lnTo>
                    <a:lnTo>
                      <a:pt x="954" y="300"/>
                    </a:lnTo>
                    <a:lnTo>
                      <a:pt x="948" y="294"/>
                    </a:lnTo>
                    <a:lnTo>
                      <a:pt x="882" y="294"/>
                    </a:lnTo>
                    <a:lnTo>
                      <a:pt x="876" y="288"/>
                    </a:lnTo>
                    <a:lnTo>
                      <a:pt x="876" y="252"/>
                    </a:lnTo>
                    <a:lnTo>
                      <a:pt x="852" y="246"/>
                    </a:lnTo>
                    <a:lnTo>
                      <a:pt x="804" y="246"/>
                    </a:lnTo>
                    <a:lnTo>
                      <a:pt x="750" y="240"/>
                    </a:lnTo>
                    <a:lnTo>
                      <a:pt x="684" y="240"/>
                    </a:lnTo>
                    <a:lnTo>
                      <a:pt x="492" y="96"/>
                    </a:lnTo>
                    <a:lnTo>
                      <a:pt x="480" y="90"/>
                    </a:lnTo>
                    <a:lnTo>
                      <a:pt x="474" y="84"/>
                    </a:lnTo>
                    <a:lnTo>
                      <a:pt x="426" y="60"/>
                    </a:lnTo>
                    <a:lnTo>
                      <a:pt x="414" y="48"/>
                    </a:lnTo>
                    <a:lnTo>
                      <a:pt x="402" y="42"/>
                    </a:lnTo>
                    <a:lnTo>
                      <a:pt x="372" y="12"/>
                    </a:lnTo>
                    <a:lnTo>
                      <a:pt x="306" y="12"/>
                    </a:lnTo>
                    <a:lnTo>
                      <a:pt x="294" y="0"/>
                    </a:lnTo>
                    <a:lnTo>
                      <a:pt x="288" y="6"/>
                    </a:lnTo>
                    <a:lnTo>
                      <a:pt x="276" y="12"/>
                    </a:lnTo>
                    <a:lnTo>
                      <a:pt x="270" y="12"/>
                    </a:lnTo>
                    <a:lnTo>
                      <a:pt x="264" y="18"/>
                    </a:lnTo>
                    <a:lnTo>
                      <a:pt x="252" y="24"/>
                    </a:lnTo>
                    <a:lnTo>
                      <a:pt x="210" y="24"/>
                    </a:lnTo>
                    <a:lnTo>
                      <a:pt x="198" y="48"/>
                    </a:lnTo>
                    <a:lnTo>
                      <a:pt x="132" y="48"/>
                    </a:lnTo>
                    <a:lnTo>
                      <a:pt x="120" y="54"/>
                    </a:lnTo>
                    <a:lnTo>
                      <a:pt x="108" y="54"/>
                    </a:lnTo>
                    <a:lnTo>
                      <a:pt x="108" y="60"/>
                    </a:lnTo>
                    <a:lnTo>
                      <a:pt x="132" y="60"/>
                    </a:lnTo>
                    <a:lnTo>
                      <a:pt x="144" y="66"/>
                    </a:lnTo>
                    <a:lnTo>
                      <a:pt x="156" y="66"/>
                    </a:lnTo>
                    <a:lnTo>
                      <a:pt x="180" y="90"/>
                    </a:lnTo>
                    <a:lnTo>
                      <a:pt x="192" y="114"/>
                    </a:lnTo>
                    <a:lnTo>
                      <a:pt x="198" y="120"/>
                    </a:lnTo>
                    <a:lnTo>
                      <a:pt x="198" y="132"/>
                    </a:lnTo>
                    <a:lnTo>
                      <a:pt x="192" y="138"/>
                    </a:lnTo>
                    <a:lnTo>
                      <a:pt x="192" y="150"/>
                    </a:lnTo>
                    <a:lnTo>
                      <a:pt x="186" y="156"/>
                    </a:lnTo>
                    <a:lnTo>
                      <a:pt x="180" y="168"/>
                    </a:lnTo>
                    <a:lnTo>
                      <a:pt x="174" y="174"/>
                    </a:lnTo>
                    <a:lnTo>
                      <a:pt x="162" y="180"/>
                    </a:lnTo>
                    <a:lnTo>
                      <a:pt x="150" y="180"/>
                    </a:lnTo>
                    <a:lnTo>
                      <a:pt x="138" y="186"/>
                    </a:lnTo>
                    <a:lnTo>
                      <a:pt x="132" y="186"/>
                    </a:lnTo>
                    <a:lnTo>
                      <a:pt x="120" y="198"/>
                    </a:lnTo>
                    <a:lnTo>
                      <a:pt x="120" y="210"/>
                    </a:lnTo>
                    <a:lnTo>
                      <a:pt x="108" y="234"/>
                    </a:lnTo>
                    <a:lnTo>
                      <a:pt x="96" y="246"/>
                    </a:lnTo>
                    <a:lnTo>
                      <a:pt x="60" y="246"/>
                    </a:lnTo>
                    <a:lnTo>
                      <a:pt x="36" y="234"/>
                    </a:lnTo>
                    <a:lnTo>
                      <a:pt x="6" y="234"/>
                    </a:lnTo>
                    <a:lnTo>
                      <a:pt x="6" y="264"/>
                    </a:lnTo>
                    <a:lnTo>
                      <a:pt x="0" y="306"/>
                    </a:lnTo>
                    <a:lnTo>
                      <a:pt x="0" y="348"/>
                    </a:lnTo>
                    <a:lnTo>
                      <a:pt x="6" y="372"/>
                    </a:lnTo>
                    <a:lnTo>
                      <a:pt x="24" y="378"/>
                    </a:lnTo>
                    <a:lnTo>
                      <a:pt x="36" y="390"/>
                    </a:lnTo>
                    <a:lnTo>
                      <a:pt x="54" y="390"/>
                    </a:lnTo>
                    <a:lnTo>
                      <a:pt x="72" y="408"/>
                    </a:lnTo>
                    <a:lnTo>
                      <a:pt x="90" y="438"/>
                    </a:lnTo>
                    <a:lnTo>
                      <a:pt x="102" y="474"/>
                    </a:lnTo>
                    <a:lnTo>
                      <a:pt x="120" y="504"/>
                    </a:lnTo>
                    <a:lnTo>
                      <a:pt x="132" y="516"/>
                    </a:lnTo>
                    <a:lnTo>
                      <a:pt x="150" y="528"/>
                    </a:lnTo>
                    <a:lnTo>
                      <a:pt x="162" y="540"/>
                    </a:lnTo>
                    <a:lnTo>
                      <a:pt x="174" y="558"/>
                    </a:lnTo>
                    <a:lnTo>
                      <a:pt x="180" y="570"/>
                    </a:lnTo>
                    <a:lnTo>
                      <a:pt x="186" y="594"/>
                    </a:lnTo>
                    <a:lnTo>
                      <a:pt x="192" y="612"/>
                    </a:lnTo>
                    <a:lnTo>
                      <a:pt x="198" y="636"/>
                    </a:lnTo>
                    <a:lnTo>
                      <a:pt x="210" y="648"/>
                    </a:lnTo>
                    <a:lnTo>
                      <a:pt x="234" y="660"/>
                    </a:lnTo>
                    <a:lnTo>
                      <a:pt x="264" y="660"/>
                    </a:lnTo>
                    <a:lnTo>
                      <a:pt x="282" y="666"/>
                    </a:lnTo>
                    <a:lnTo>
                      <a:pt x="294" y="678"/>
                    </a:lnTo>
                    <a:lnTo>
                      <a:pt x="312" y="708"/>
                    </a:lnTo>
                    <a:lnTo>
                      <a:pt x="330" y="756"/>
                    </a:lnTo>
                    <a:lnTo>
                      <a:pt x="336" y="804"/>
                    </a:lnTo>
                    <a:lnTo>
                      <a:pt x="342" y="840"/>
                    </a:lnTo>
                    <a:lnTo>
                      <a:pt x="348" y="870"/>
                    </a:lnTo>
                    <a:lnTo>
                      <a:pt x="366" y="906"/>
                    </a:lnTo>
                    <a:lnTo>
                      <a:pt x="384" y="924"/>
                    </a:lnTo>
                    <a:lnTo>
                      <a:pt x="390" y="936"/>
                    </a:lnTo>
                    <a:lnTo>
                      <a:pt x="414" y="936"/>
                    </a:lnTo>
                    <a:lnTo>
                      <a:pt x="438" y="948"/>
                    </a:lnTo>
                    <a:lnTo>
                      <a:pt x="456" y="972"/>
                    </a:lnTo>
                    <a:lnTo>
                      <a:pt x="480" y="1008"/>
                    </a:lnTo>
                    <a:lnTo>
                      <a:pt x="504" y="1056"/>
                    </a:lnTo>
                    <a:lnTo>
                      <a:pt x="552" y="1128"/>
                    </a:lnTo>
                    <a:lnTo>
                      <a:pt x="582" y="1170"/>
                    </a:lnTo>
                    <a:lnTo>
                      <a:pt x="606" y="1206"/>
                    </a:lnTo>
                    <a:lnTo>
                      <a:pt x="618" y="1236"/>
                    </a:lnTo>
                    <a:lnTo>
                      <a:pt x="618" y="1266"/>
                    </a:lnTo>
                    <a:lnTo>
                      <a:pt x="612" y="1278"/>
                    </a:lnTo>
                    <a:lnTo>
                      <a:pt x="624" y="1266"/>
                    </a:lnTo>
                    <a:lnTo>
                      <a:pt x="630" y="1254"/>
                    </a:lnTo>
                    <a:lnTo>
                      <a:pt x="636" y="1248"/>
                    </a:lnTo>
                    <a:lnTo>
                      <a:pt x="636" y="1200"/>
                    </a:lnTo>
                    <a:lnTo>
                      <a:pt x="642" y="1188"/>
                    </a:lnTo>
                    <a:lnTo>
                      <a:pt x="648" y="1182"/>
                    </a:lnTo>
                    <a:lnTo>
                      <a:pt x="654" y="1182"/>
                    </a:lnTo>
                    <a:lnTo>
                      <a:pt x="672" y="1200"/>
                    </a:lnTo>
                    <a:lnTo>
                      <a:pt x="696" y="1194"/>
                    </a:lnTo>
                    <a:lnTo>
                      <a:pt x="702" y="1188"/>
                    </a:lnTo>
                    <a:lnTo>
                      <a:pt x="792" y="1188"/>
                    </a:lnTo>
                    <a:lnTo>
                      <a:pt x="804" y="1194"/>
                    </a:lnTo>
                    <a:lnTo>
                      <a:pt x="810" y="1200"/>
                    </a:lnTo>
                    <a:lnTo>
                      <a:pt x="888" y="1200"/>
                    </a:lnTo>
                    <a:lnTo>
                      <a:pt x="894" y="1206"/>
                    </a:lnTo>
                    <a:lnTo>
                      <a:pt x="900" y="1218"/>
                    </a:lnTo>
                    <a:lnTo>
                      <a:pt x="912" y="1224"/>
                    </a:lnTo>
                    <a:lnTo>
                      <a:pt x="924" y="1224"/>
                    </a:lnTo>
                    <a:lnTo>
                      <a:pt x="930" y="1212"/>
                    </a:lnTo>
                    <a:lnTo>
                      <a:pt x="936" y="1206"/>
                    </a:lnTo>
                    <a:lnTo>
                      <a:pt x="936" y="1188"/>
                    </a:lnTo>
                    <a:lnTo>
                      <a:pt x="942" y="1176"/>
                    </a:lnTo>
                    <a:lnTo>
                      <a:pt x="948" y="1170"/>
                    </a:lnTo>
                    <a:lnTo>
                      <a:pt x="954" y="1158"/>
                    </a:lnTo>
                    <a:lnTo>
                      <a:pt x="966" y="1146"/>
                    </a:lnTo>
                    <a:lnTo>
                      <a:pt x="972" y="1134"/>
                    </a:lnTo>
                    <a:lnTo>
                      <a:pt x="990" y="1116"/>
                    </a:lnTo>
                    <a:lnTo>
                      <a:pt x="1020" y="1098"/>
                    </a:lnTo>
                    <a:lnTo>
                      <a:pt x="1050" y="1092"/>
                    </a:lnTo>
                    <a:lnTo>
                      <a:pt x="1068" y="1086"/>
                    </a:lnTo>
                    <a:lnTo>
                      <a:pt x="1092" y="1086"/>
                    </a:lnTo>
                    <a:lnTo>
                      <a:pt x="1140" y="1080"/>
                    </a:lnTo>
                    <a:lnTo>
                      <a:pt x="1188" y="1068"/>
                    </a:lnTo>
                    <a:lnTo>
                      <a:pt x="1230" y="1062"/>
                    </a:lnTo>
                    <a:lnTo>
                      <a:pt x="1248" y="1062"/>
                    </a:lnTo>
                    <a:lnTo>
                      <a:pt x="1452" y="990"/>
                    </a:lnTo>
                    <a:lnTo>
                      <a:pt x="1488" y="816"/>
                    </a:lnTo>
                    <a:lnTo>
                      <a:pt x="1482" y="810"/>
                    </a:lnTo>
                    <a:lnTo>
                      <a:pt x="1470" y="804"/>
                    </a:lnTo>
                    <a:lnTo>
                      <a:pt x="1464" y="798"/>
                    </a:lnTo>
                    <a:lnTo>
                      <a:pt x="1464" y="79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7" name="Rwanda"/>
              <p:cNvSpPr>
                <a:spLocks/>
              </p:cNvSpPr>
              <p:nvPr/>
            </p:nvSpPr>
            <p:spPr bwMode="gray">
              <a:xfrm>
                <a:off x="3174" y="2590"/>
                <a:ext cx="38" cy="37"/>
              </a:xfrm>
              <a:custGeom>
                <a:avLst/>
                <a:gdLst>
                  <a:gd name="T0" fmla="*/ 544029191 w 150"/>
                  <a:gd name="T1" fmla="*/ 529712633 h 150"/>
                  <a:gd name="T2" fmla="*/ 544029191 w 150"/>
                  <a:gd name="T3" fmla="*/ 529712633 h 150"/>
                  <a:gd name="T4" fmla="*/ 544029191 w 150"/>
                  <a:gd name="T5" fmla="*/ 529712633 h 150"/>
                  <a:gd name="T6" fmla="*/ 544029191 w 150"/>
                  <a:gd name="T7" fmla="*/ 529712633 h 150"/>
                  <a:gd name="T8" fmla="*/ 544029191 w 150"/>
                  <a:gd name="T9" fmla="*/ 529712633 h 150"/>
                  <a:gd name="T10" fmla="*/ 544029191 w 150"/>
                  <a:gd name="T11" fmla="*/ 529712633 h 150"/>
                  <a:gd name="T12" fmla="*/ 544029191 w 150"/>
                  <a:gd name="T13" fmla="*/ 529712633 h 150"/>
                  <a:gd name="T14" fmla="*/ 544029191 w 150"/>
                  <a:gd name="T15" fmla="*/ 529712633 h 150"/>
                  <a:gd name="T16" fmla="*/ 544029191 w 150"/>
                  <a:gd name="T17" fmla="*/ 529712633 h 150"/>
                  <a:gd name="T18" fmla="*/ 544029191 w 150"/>
                  <a:gd name="T19" fmla="*/ 529712633 h 150"/>
                  <a:gd name="T20" fmla="*/ 544029191 w 150"/>
                  <a:gd name="T21" fmla="*/ 529712633 h 150"/>
                  <a:gd name="T22" fmla="*/ 544029191 w 150"/>
                  <a:gd name="T23" fmla="*/ 529712633 h 150"/>
                  <a:gd name="T24" fmla="*/ 544029191 w 150"/>
                  <a:gd name="T25" fmla="*/ 529712633 h 150"/>
                  <a:gd name="T26" fmla="*/ 544029191 w 150"/>
                  <a:gd name="T27" fmla="*/ 0 h 150"/>
                  <a:gd name="T28" fmla="*/ 544029191 w 150"/>
                  <a:gd name="T29" fmla="*/ 529712633 h 150"/>
                  <a:gd name="T30" fmla="*/ 544029191 w 150"/>
                  <a:gd name="T31" fmla="*/ 529712633 h 150"/>
                  <a:gd name="T32" fmla="*/ 544029191 w 150"/>
                  <a:gd name="T33" fmla="*/ 529712633 h 150"/>
                  <a:gd name="T34" fmla="*/ 544029191 w 150"/>
                  <a:gd name="T35" fmla="*/ 529712633 h 150"/>
                  <a:gd name="T36" fmla="*/ 544029191 w 150"/>
                  <a:gd name="T37" fmla="*/ 529712633 h 150"/>
                  <a:gd name="T38" fmla="*/ 544029191 w 150"/>
                  <a:gd name="T39" fmla="*/ 529712633 h 150"/>
                  <a:gd name="T40" fmla="*/ 544029191 w 150"/>
                  <a:gd name="T41" fmla="*/ 529712633 h 150"/>
                  <a:gd name="T42" fmla="*/ 544029191 w 150"/>
                  <a:gd name="T43" fmla="*/ 529712633 h 150"/>
                  <a:gd name="T44" fmla="*/ 544029191 w 150"/>
                  <a:gd name="T45" fmla="*/ 529712633 h 150"/>
                  <a:gd name="T46" fmla="*/ 544029191 w 150"/>
                  <a:gd name="T47" fmla="*/ 529712633 h 150"/>
                  <a:gd name="T48" fmla="*/ 544029191 w 150"/>
                  <a:gd name="T49" fmla="*/ 529712633 h 150"/>
                  <a:gd name="T50" fmla="*/ 544029191 w 150"/>
                  <a:gd name="T51" fmla="*/ 529712633 h 150"/>
                  <a:gd name="T52" fmla="*/ 544029191 w 150"/>
                  <a:gd name="T53" fmla="*/ 529712633 h 150"/>
                  <a:gd name="T54" fmla="*/ 544029191 w 150"/>
                  <a:gd name="T55" fmla="*/ 529712633 h 150"/>
                  <a:gd name="T56" fmla="*/ 544029191 w 150"/>
                  <a:gd name="T57" fmla="*/ 529712633 h 150"/>
                  <a:gd name="T58" fmla="*/ 544029191 w 150"/>
                  <a:gd name="T59" fmla="*/ 529712633 h 150"/>
                  <a:gd name="T60" fmla="*/ 0 w 150"/>
                  <a:gd name="T61" fmla="*/ 529712633 h 150"/>
                  <a:gd name="T62" fmla="*/ 0 w 150"/>
                  <a:gd name="T63" fmla="*/ 529712633 h 150"/>
                  <a:gd name="T64" fmla="*/ 544029191 w 150"/>
                  <a:gd name="T65" fmla="*/ 529712633 h 150"/>
                  <a:gd name="T66" fmla="*/ 544029191 w 150"/>
                  <a:gd name="T67" fmla="*/ 529712633 h 150"/>
                  <a:gd name="T68" fmla="*/ 544029191 w 150"/>
                  <a:gd name="T69" fmla="*/ 529712633 h 150"/>
                  <a:gd name="T70" fmla="*/ 544029191 w 150"/>
                  <a:gd name="T71" fmla="*/ 529712633 h 150"/>
                  <a:gd name="T72" fmla="*/ 544029191 w 150"/>
                  <a:gd name="T73" fmla="*/ 529712633 h 15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50"/>
                  <a:gd name="T112" fmla="*/ 0 h 150"/>
                  <a:gd name="T113" fmla="*/ 150 w 150"/>
                  <a:gd name="T114" fmla="*/ 150 h 15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50" h="150">
                    <a:moveTo>
                      <a:pt x="48" y="150"/>
                    </a:moveTo>
                    <a:lnTo>
                      <a:pt x="54" y="150"/>
                    </a:lnTo>
                    <a:lnTo>
                      <a:pt x="60" y="144"/>
                    </a:lnTo>
                    <a:lnTo>
                      <a:pt x="72" y="138"/>
                    </a:lnTo>
                    <a:lnTo>
                      <a:pt x="78" y="114"/>
                    </a:lnTo>
                    <a:lnTo>
                      <a:pt x="138" y="114"/>
                    </a:lnTo>
                    <a:lnTo>
                      <a:pt x="150" y="102"/>
                    </a:lnTo>
                    <a:lnTo>
                      <a:pt x="150" y="72"/>
                    </a:lnTo>
                    <a:lnTo>
                      <a:pt x="144" y="66"/>
                    </a:lnTo>
                    <a:lnTo>
                      <a:pt x="144" y="48"/>
                    </a:lnTo>
                    <a:lnTo>
                      <a:pt x="138" y="42"/>
                    </a:lnTo>
                    <a:lnTo>
                      <a:pt x="132" y="30"/>
                    </a:lnTo>
                    <a:lnTo>
                      <a:pt x="126" y="24"/>
                    </a:lnTo>
                    <a:lnTo>
                      <a:pt x="132" y="0"/>
                    </a:lnTo>
                    <a:lnTo>
                      <a:pt x="108" y="6"/>
                    </a:lnTo>
                    <a:lnTo>
                      <a:pt x="108" y="12"/>
                    </a:lnTo>
                    <a:lnTo>
                      <a:pt x="102" y="18"/>
                    </a:lnTo>
                    <a:lnTo>
                      <a:pt x="90" y="42"/>
                    </a:lnTo>
                    <a:lnTo>
                      <a:pt x="84" y="42"/>
                    </a:lnTo>
                    <a:lnTo>
                      <a:pt x="72" y="30"/>
                    </a:lnTo>
                    <a:lnTo>
                      <a:pt x="54" y="30"/>
                    </a:lnTo>
                    <a:lnTo>
                      <a:pt x="48" y="36"/>
                    </a:lnTo>
                    <a:lnTo>
                      <a:pt x="24" y="48"/>
                    </a:lnTo>
                    <a:lnTo>
                      <a:pt x="18" y="54"/>
                    </a:lnTo>
                    <a:lnTo>
                      <a:pt x="18" y="60"/>
                    </a:lnTo>
                    <a:lnTo>
                      <a:pt x="24" y="72"/>
                    </a:lnTo>
                    <a:lnTo>
                      <a:pt x="30" y="78"/>
                    </a:lnTo>
                    <a:lnTo>
                      <a:pt x="30" y="90"/>
                    </a:lnTo>
                    <a:lnTo>
                      <a:pt x="18" y="102"/>
                    </a:lnTo>
                    <a:lnTo>
                      <a:pt x="6" y="108"/>
                    </a:lnTo>
                    <a:lnTo>
                      <a:pt x="0" y="120"/>
                    </a:lnTo>
                    <a:lnTo>
                      <a:pt x="0" y="126"/>
                    </a:lnTo>
                    <a:lnTo>
                      <a:pt x="6" y="132"/>
                    </a:lnTo>
                    <a:lnTo>
                      <a:pt x="30" y="132"/>
                    </a:lnTo>
                    <a:lnTo>
                      <a:pt x="36" y="144"/>
                    </a:lnTo>
                    <a:lnTo>
                      <a:pt x="42" y="150"/>
                    </a:lnTo>
                    <a:lnTo>
                      <a:pt x="48" y="15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8" name="Russia (Urup,Simushir)"/>
              <p:cNvSpPr>
                <a:spLocks noEditPoints="1"/>
              </p:cNvSpPr>
              <p:nvPr/>
            </p:nvSpPr>
            <p:spPr bwMode="gray">
              <a:xfrm>
                <a:off x="5042" y="1372"/>
                <a:ext cx="77" cy="304"/>
              </a:xfrm>
              <a:custGeom>
                <a:avLst/>
                <a:gdLst>
                  <a:gd name="T0" fmla="*/ 0 w 300"/>
                  <a:gd name="T1" fmla="*/ 546763006 h 1194"/>
                  <a:gd name="T2" fmla="*/ 551187469 w 300"/>
                  <a:gd name="T3" fmla="*/ 546763006 h 1194"/>
                  <a:gd name="T4" fmla="*/ 551187469 w 300"/>
                  <a:gd name="T5" fmla="*/ 546763006 h 1194"/>
                  <a:gd name="T6" fmla="*/ 551187469 w 300"/>
                  <a:gd name="T7" fmla="*/ 546763006 h 1194"/>
                  <a:gd name="T8" fmla="*/ 0 w 300"/>
                  <a:gd name="T9" fmla="*/ 546763006 h 1194"/>
                  <a:gd name="T10" fmla="*/ 551187469 w 300"/>
                  <a:gd name="T11" fmla="*/ 546763006 h 1194"/>
                  <a:gd name="T12" fmla="*/ 551187469 w 300"/>
                  <a:gd name="T13" fmla="*/ 546763006 h 1194"/>
                  <a:gd name="T14" fmla="*/ 551187469 w 300"/>
                  <a:gd name="T15" fmla="*/ 546763006 h 1194"/>
                  <a:gd name="T16" fmla="*/ 551187469 w 300"/>
                  <a:gd name="T17" fmla="*/ 546763006 h 1194"/>
                  <a:gd name="T18" fmla="*/ 551187469 w 300"/>
                  <a:gd name="T19" fmla="*/ 546763006 h 1194"/>
                  <a:gd name="T20" fmla="*/ 551187469 w 300"/>
                  <a:gd name="T21" fmla="*/ 546763006 h 1194"/>
                  <a:gd name="T22" fmla="*/ 551187469 w 300"/>
                  <a:gd name="T23" fmla="*/ 546763006 h 1194"/>
                  <a:gd name="T24" fmla="*/ 551187469 w 300"/>
                  <a:gd name="T25" fmla="*/ 546763006 h 1194"/>
                  <a:gd name="T26" fmla="*/ 551187469 w 300"/>
                  <a:gd name="T27" fmla="*/ 546763006 h 1194"/>
                  <a:gd name="T28" fmla="*/ 551187469 w 300"/>
                  <a:gd name="T29" fmla="*/ 546763006 h 1194"/>
                  <a:gd name="T30" fmla="*/ 551187469 w 300"/>
                  <a:gd name="T31" fmla="*/ 546763006 h 1194"/>
                  <a:gd name="T32" fmla="*/ 551187469 w 300"/>
                  <a:gd name="T33" fmla="*/ 546763006 h 1194"/>
                  <a:gd name="T34" fmla="*/ 551187469 w 300"/>
                  <a:gd name="T35" fmla="*/ 546763006 h 1194"/>
                  <a:gd name="T36" fmla="*/ 551187469 w 300"/>
                  <a:gd name="T37" fmla="*/ 546763006 h 1194"/>
                  <a:gd name="T38" fmla="*/ 551187469 w 300"/>
                  <a:gd name="T39" fmla="*/ 546763006 h 1194"/>
                  <a:gd name="T40" fmla="*/ 551187469 w 300"/>
                  <a:gd name="T41" fmla="*/ 546763006 h 1194"/>
                  <a:gd name="T42" fmla="*/ 551187469 w 300"/>
                  <a:gd name="T43" fmla="*/ 546763006 h 1194"/>
                  <a:gd name="T44" fmla="*/ 551187469 w 300"/>
                  <a:gd name="T45" fmla="*/ 546763006 h 1194"/>
                  <a:gd name="T46" fmla="*/ 551187469 w 300"/>
                  <a:gd name="T47" fmla="*/ 546763006 h 1194"/>
                  <a:gd name="T48" fmla="*/ 551187469 w 300"/>
                  <a:gd name="T49" fmla="*/ 546763006 h 1194"/>
                  <a:gd name="T50" fmla="*/ 551187469 w 300"/>
                  <a:gd name="T51" fmla="*/ 546763006 h 1194"/>
                  <a:gd name="T52" fmla="*/ 551187469 w 300"/>
                  <a:gd name="T53" fmla="*/ 546763006 h 1194"/>
                  <a:gd name="T54" fmla="*/ 551187469 w 300"/>
                  <a:gd name="T55" fmla="*/ 546763006 h 1194"/>
                  <a:gd name="T56" fmla="*/ 551187469 w 300"/>
                  <a:gd name="T57" fmla="*/ 546763006 h 1194"/>
                  <a:gd name="T58" fmla="*/ 551187469 w 300"/>
                  <a:gd name="T59" fmla="*/ 546763006 h 1194"/>
                  <a:gd name="T60" fmla="*/ 551187469 w 300"/>
                  <a:gd name="T61" fmla="*/ 546763006 h 1194"/>
                  <a:gd name="T62" fmla="*/ 551187469 w 300"/>
                  <a:gd name="T63" fmla="*/ 546763006 h 1194"/>
                  <a:gd name="T64" fmla="*/ 551187469 w 300"/>
                  <a:gd name="T65" fmla="*/ 546763006 h 1194"/>
                  <a:gd name="T66" fmla="*/ 551187469 w 300"/>
                  <a:gd name="T67" fmla="*/ 546763006 h 1194"/>
                  <a:gd name="T68" fmla="*/ 551187469 w 300"/>
                  <a:gd name="T69" fmla="*/ 546763006 h 1194"/>
                  <a:gd name="T70" fmla="*/ 551187469 w 300"/>
                  <a:gd name="T71" fmla="*/ 546763006 h 1194"/>
                  <a:gd name="T72" fmla="*/ 551187469 w 300"/>
                  <a:gd name="T73" fmla="*/ 546763006 h 1194"/>
                  <a:gd name="T74" fmla="*/ 551187469 w 300"/>
                  <a:gd name="T75" fmla="*/ 546763006 h 1194"/>
                  <a:gd name="T76" fmla="*/ 551187469 w 300"/>
                  <a:gd name="T77" fmla="*/ 546763006 h 1194"/>
                  <a:gd name="T78" fmla="*/ 551187469 w 300"/>
                  <a:gd name="T79" fmla="*/ 546763006 h 1194"/>
                  <a:gd name="T80" fmla="*/ 551187469 w 300"/>
                  <a:gd name="T81" fmla="*/ 546763006 h 1194"/>
                  <a:gd name="T82" fmla="*/ 551187469 w 300"/>
                  <a:gd name="T83" fmla="*/ 546763006 h 1194"/>
                  <a:gd name="T84" fmla="*/ 551187469 w 300"/>
                  <a:gd name="T85" fmla="*/ 546763006 h 1194"/>
                  <a:gd name="T86" fmla="*/ 551187469 w 300"/>
                  <a:gd name="T87" fmla="*/ 546763006 h 1194"/>
                  <a:gd name="T88" fmla="*/ 551187469 w 300"/>
                  <a:gd name="T89" fmla="*/ 546763006 h 1194"/>
                  <a:gd name="T90" fmla="*/ 551187469 w 300"/>
                  <a:gd name="T91" fmla="*/ 546763006 h 1194"/>
                  <a:gd name="T92" fmla="*/ 551187469 w 300"/>
                  <a:gd name="T93" fmla="*/ 546763006 h 1194"/>
                  <a:gd name="T94" fmla="*/ 551187469 w 300"/>
                  <a:gd name="T95" fmla="*/ 546763006 h 1194"/>
                  <a:gd name="T96" fmla="*/ 551187469 w 300"/>
                  <a:gd name="T97" fmla="*/ 546763006 h 1194"/>
                  <a:gd name="T98" fmla="*/ 551187469 w 300"/>
                  <a:gd name="T99" fmla="*/ 0 h 1194"/>
                  <a:gd name="T100" fmla="*/ 551187469 w 300"/>
                  <a:gd name="T101" fmla="*/ 546763006 h 119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0"/>
                  <a:gd name="T154" fmla="*/ 0 h 1194"/>
                  <a:gd name="T155" fmla="*/ 300 w 300"/>
                  <a:gd name="T156" fmla="*/ 1194 h 119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0" h="1194">
                    <a:moveTo>
                      <a:pt x="0" y="1194"/>
                    </a:moveTo>
                    <a:lnTo>
                      <a:pt x="12" y="1188"/>
                    </a:lnTo>
                    <a:lnTo>
                      <a:pt x="36" y="1146"/>
                    </a:lnTo>
                    <a:lnTo>
                      <a:pt x="18" y="1134"/>
                    </a:lnTo>
                    <a:lnTo>
                      <a:pt x="0" y="1194"/>
                    </a:lnTo>
                    <a:close/>
                    <a:moveTo>
                      <a:pt x="114" y="1068"/>
                    </a:moveTo>
                    <a:lnTo>
                      <a:pt x="72" y="1062"/>
                    </a:lnTo>
                    <a:lnTo>
                      <a:pt x="54" y="1134"/>
                    </a:lnTo>
                    <a:lnTo>
                      <a:pt x="66" y="1134"/>
                    </a:lnTo>
                    <a:lnTo>
                      <a:pt x="84" y="1104"/>
                    </a:lnTo>
                    <a:lnTo>
                      <a:pt x="132" y="1074"/>
                    </a:lnTo>
                    <a:lnTo>
                      <a:pt x="120" y="1050"/>
                    </a:lnTo>
                    <a:lnTo>
                      <a:pt x="114" y="1068"/>
                    </a:lnTo>
                    <a:close/>
                    <a:moveTo>
                      <a:pt x="192" y="1008"/>
                    </a:moveTo>
                    <a:lnTo>
                      <a:pt x="186" y="1008"/>
                    </a:lnTo>
                    <a:lnTo>
                      <a:pt x="180" y="1020"/>
                    </a:lnTo>
                    <a:lnTo>
                      <a:pt x="174" y="1026"/>
                    </a:lnTo>
                    <a:lnTo>
                      <a:pt x="168" y="1038"/>
                    </a:lnTo>
                    <a:lnTo>
                      <a:pt x="168" y="1044"/>
                    </a:lnTo>
                    <a:lnTo>
                      <a:pt x="174" y="1050"/>
                    </a:lnTo>
                    <a:lnTo>
                      <a:pt x="180" y="1050"/>
                    </a:lnTo>
                    <a:lnTo>
                      <a:pt x="198" y="1032"/>
                    </a:lnTo>
                    <a:lnTo>
                      <a:pt x="198" y="1014"/>
                    </a:lnTo>
                    <a:lnTo>
                      <a:pt x="192" y="1008"/>
                    </a:lnTo>
                    <a:close/>
                    <a:moveTo>
                      <a:pt x="282" y="636"/>
                    </a:moveTo>
                    <a:lnTo>
                      <a:pt x="264" y="654"/>
                    </a:lnTo>
                    <a:lnTo>
                      <a:pt x="276" y="678"/>
                    </a:lnTo>
                    <a:lnTo>
                      <a:pt x="258" y="678"/>
                    </a:lnTo>
                    <a:lnTo>
                      <a:pt x="258" y="702"/>
                    </a:lnTo>
                    <a:lnTo>
                      <a:pt x="282" y="702"/>
                    </a:lnTo>
                    <a:lnTo>
                      <a:pt x="294" y="684"/>
                    </a:lnTo>
                    <a:lnTo>
                      <a:pt x="282" y="654"/>
                    </a:lnTo>
                    <a:lnTo>
                      <a:pt x="300" y="654"/>
                    </a:lnTo>
                    <a:lnTo>
                      <a:pt x="282" y="636"/>
                    </a:lnTo>
                    <a:close/>
                    <a:moveTo>
                      <a:pt x="276" y="768"/>
                    </a:moveTo>
                    <a:lnTo>
                      <a:pt x="294" y="750"/>
                    </a:lnTo>
                    <a:lnTo>
                      <a:pt x="270" y="732"/>
                    </a:lnTo>
                    <a:lnTo>
                      <a:pt x="276" y="768"/>
                    </a:lnTo>
                    <a:close/>
                    <a:moveTo>
                      <a:pt x="258" y="954"/>
                    </a:moveTo>
                    <a:lnTo>
                      <a:pt x="258" y="924"/>
                    </a:lnTo>
                    <a:lnTo>
                      <a:pt x="240" y="948"/>
                    </a:lnTo>
                    <a:lnTo>
                      <a:pt x="258" y="954"/>
                    </a:lnTo>
                    <a:close/>
                    <a:moveTo>
                      <a:pt x="252" y="858"/>
                    </a:moveTo>
                    <a:lnTo>
                      <a:pt x="270" y="858"/>
                    </a:lnTo>
                    <a:lnTo>
                      <a:pt x="252" y="840"/>
                    </a:lnTo>
                    <a:lnTo>
                      <a:pt x="252" y="858"/>
                    </a:lnTo>
                    <a:close/>
                    <a:moveTo>
                      <a:pt x="126" y="24"/>
                    </a:moveTo>
                    <a:lnTo>
                      <a:pt x="144" y="60"/>
                    </a:lnTo>
                    <a:lnTo>
                      <a:pt x="174" y="24"/>
                    </a:lnTo>
                    <a:lnTo>
                      <a:pt x="162" y="0"/>
                    </a:lnTo>
                    <a:lnTo>
                      <a:pt x="126" y="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89" name="Russia"/>
              <p:cNvSpPr>
                <a:spLocks noEditPoints="1"/>
              </p:cNvSpPr>
              <p:nvPr/>
            </p:nvSpPr>
            <p:spPr bwMode="gray">
              <a:xfrm>
                <a:off x="2984" y="997"/>
                <a:ext cx="2294" cy="730"/>
              </a:xfrm>
              <a:custGeom>
                <a:avLst/>
                <a:gdLst>
                  <a:gd name="T0" fmla="*/ 544465903 w 9048"/>
                  <a:gd name="T1" fmla="*/ 544327452 h 2880"/>
                  <a:gd name="T2" fmla="*/ 544465903 w 9048"/>
                  <a:gd name="T3" fmla="*/ 544327452 h 2880"/>
                  <a:gd name="T4" fmla="*/ 544465903 w 9048"/>
                  <a:gd name="T5" fmla="*/ 544327452 h 2880"/>
                  <a:gd name="T6" fmla="*/ 544465903 w 9048"/>
                  <a:gd name="T7" fmla="*/ 544327452 h 2880"/>
                  <a:gd name="T8" fmla="*/ 544465903 w 9048"/>
                  <a:gd name="T9" fmla="*/ 544327452 h 2880"/>
                  <a:gd name="T10" fmla="*/ 544465903 w 9048"/>
                  <a:gd name="T11" fmla="*/ 544327452 h 2880"/>
                  <a:gd name="T12" fmla="*/ 544465903 w 9048"/>
                  <a:gd name="T13" fmla="*/ 544327452 h 2880"/>
                  <a:gd name="T14" fmla="*/ 544465903 w 9048"/>
                  <a:gd name="T15" fmla="*/ 544327452 h 2880"/>
                  <a:gd name="T16" fmla="*/ 544465903 w 9048"/>
                  <a:gd name="T17" fmla="*/ 544327452 h 2880"/>
                  <a:gd name="T18" fmla="*/ 544465903 w 9048"/>
                  <a:gd name="T19" fmla="*/ 544327452 h 2880"/>
                  <a:gd name="T20" fmla="*/ 544465903 w 9048"/>
                  <a:gd name="T21" fmla="*/ 544327452 h 2880"/>
                  <a:gd name="T22" fmla="*/ 544465903 w 9048"/>
                  <a:gd name="T23" fmla="*/ 544327452 h 2880"/>
                  <a:gd name="T24" fmla="*/ 544465903 w 9048"/>
                  <a:gd name="T25" fmla="*/ 544327452 h 2880"/>
                  <a:gd name="T26" fmla="*/ 544465903 w 9048"/>
                  <a:gd name="T27" fmla="*/ 544327452 h 2880"/>
                  <a:gd name="T28" fmla="*/ 544465903 w 9048"/>
                  <a:gd name="T29" fmla="*/ 544327452 h 2880"/>
                  <a:gd name="T30" fmla="*/ 544465903 w 9048"/>
                  <a:gd name="T31" fmla="*/ 544327452 h 2880"/>
                  <a:gd name="T32" fmla="*/ 544465903 w 9048"/>
                  <a:gd name="T33" fmla="*/ 544327452 h 2880"/>
                  <a:gd name="T34" fmla="*/ 544465903 w 9048"/>
                  <a:gd name="T35" fmla="*/ 544327452 h 2880"/>
                  <a:gd name="T36" fmla="*/ 544465903 w 9048"/>
                  <a:gd name="T37" fmla="*/ 544327452 h 2880"/>
                  <a:gd name="T38" fmla="*/ 544465903 w 9048"/>
                  <a:gd name="T39" fmla="*/ 544327452 h 2880"/>
                  <a:gd name="T40" fmla="*/ 544465903 w 9048"/>
                  <a:gd name="T41" fmla="*/ 544327452 h 2880"/>
                  <a:gd name="T42" fmla="*/ 544465903 w 9048"/>
                  <a:gd name="T43" fmla="*/ 544327452 h 2880"/>
                  <a:gd name="T44" fmla="*/ 544465903 w 9048"/>
                  <a:gd name="T45" fmla="*/ 544327452 h 2880"/>
                  <a:gd name="T46" fmla="*/ 544465903 w 9048"/>
                  <a:gd name="T47" fmla="*/ 544327452 h 2880"/>
                  <a:gd name="T48" fmla="*/ 544465903 w 9048"/>
                  <a:gd name="T49" fmla="*/ 544327452 h 2880"/>
                  <a:gd name="T50" fmla="*/ 544465903 w 9048"/>
                  <a:gd name="T51" fmla="*/ 544327452 h 2880"/>
                  <a:gd name="T52" fmla="*/ 544465903 w 9048"/>
                  <a:gd name="T53" fmla="*/ 544327452 h 2880"/>
                  <a:gd name="T54" fmla="*/ 544465903 w 9048"/>
                  <a:gd name="T55" fmla="*/ 544327452 h 2880"/>
                  <a:gd name="T56" fmla="*/ 544465903 w 9048"/>
                  <a:gd name="T57" fmla="*/ 544327452 h 2880"/>
                  <a:gd name="T58" fmla="*/ 544465903 w 9048"/>
                  <a:gd name="T59" fmla="*/ 544327452 h 2880"/>
                  <a:gd name="T60" fmla="*/ 544465903 w 9048"/>
                  <a:gd name="T61" fmla="*/ 544327452 h 2880"/>
                  <a:gd name="T62" fmla="*/ 544465903 w 9048"/>
                  <a:gd name="T63" fmla="*/ 544327452 h 2880"/>
                  <a:gd name="T64" fmla="*/ 544465903 w 9048"/>
                  <a:gd name="T65" fmla="*/ 544327452 h 2880"/>
                  <a:gd name="T66" fmla="*/ 544465903 w 9048"/>
                  <a:gd name="T67" fmla="*/ 544327452 h 2880"/>
                  <a:gd name="T68" fmla="*/ 544465903 w 9048"/>
                  <a:gd name="T69" fmla="*/ 544327452 h 2880"/>
                  <a:gd name="T70" fmla="*/ 544465903 w 9048"/>
                  <a:gd name="T71" fmla="*/ 544327452 h 2880"/>
                  <a:gd name="T72" fmla="*/ 544465903 w 9048"/>
                  <a:gd name="T73" fmla="*/ 544327452 h 2880"/>
                  <a:gd name="T74" fmla="*/ 544465903 w 9048"/>
                  <a:gd name="T75" fmla="*/ 544327452 h 2880"/>
                  <a:gd name="T76" fmla="*/ 544465903 w 9048"/>
                  <a:gd name="T77" fmla="*/ 544327452 h 2880"/>
                  <a:gd name="T78" fmla="*/ 544465903 w 9048"/>
                  <a:gd name="T79" fmla="*/ 544327452 h 2880"/>
                  <a:gd name="T80" fmla="*/ 544465903 w 9048"/>
                  <a:gd name="T81" fmla="*/ 544327452 h 2880"/>
                  <a:gd name="T82" fmla="*/ 544465903 w 9048"/>
                  <a:gd name="T83" fmla="*/ 544327452 h 2880"/>
                  <a:gd name="T84" fmla="*/ 544465903 w 9048"/>
                  <a:gd name="T85" fmla="*/ 544327452 h 2880"/>
                  <a:gd name="T86" fmla="*/ 544465903 w 9048"/>
                  <a:gd name="T87" fmla="*/ 544327452 h 2880"/>
                  <a:gd name="T88" fmla="*/ 544465903 w 9048"/>
                  <a:gd name="T89" fmla="*/ 544327452 h 2880"/>
                  <a:gd name="T90" fmla="*/ 544465903 w 9048"/>
                  <a:gd name="T91" fmla="*/ 544327452 h 2880"/>
                  <a:gd name="T92" fmla="*/ 544465903 w 9048"/>
                  <a:gd name="T93" fmla="*/ 544327452 h 2880"/>
                  <a:gd name="T94" fmla="*/ 544465903 w 9048"/>
                  <a:gd name="T95" fmla="*/ 544327452 h 2880"/>
                  <a:gd name="T96" fmla="*/ 544465903 w 9048"/>
                  <a:gd name="T97" fmla="*/ 544327452 h 2880"/>
                  <a:gd name="T98" fmla="*/ 544465903 w 9048"/>
                  <a:gd name="T99" fmla="*/ 544327452 h 2880"/>
                  <a:gd name="T100" fmla="*/ 544465903 w 9048"/>
                  <a:gd name="T101" fmla="*/ 544327452 h 2880"/>
                  <a:gd name="T102" fmla="*/ 544465903 w 9048"/>
                  <a:gd name="T103" fmla="*/ 544327452 h 2880"/>
                  <a:gd name="T104" fmla="*/ 544465903 w 9048"/>
                  <a:gd name="T105" fmla="*/ 544327452 h 2880"/>
                  <a:gd name="T106" fmla="*/ 544465903 w 9048"/>
                  <a:gd name="T107" fmla="*/ 544327452 h 2880"/>
                  <a:gd name="T108" fmla="*/ 544465903 w 9048"/>
                  <a:gd name="T109" fmla="*/ 544327452 h 2880"/>
                  <a:gd name="T110" fmla="*/ 544465903 w 9048"/>
                  <a:gd name="T111" fmla="*/ 544327452 h 2880"/>
                  <a:gd name="T112" fmla="*/ 544465903 w 9048"/>
                  <a:gd name="T113" fmla="*/ 544327452 h 2880"/>
                  <a:gd name="T114" fmla="*/ 544465903 w 9048"/>
                  <a:gd name="T115" fmla="*/ 544327452 h 2880"/>
                  <a:gd name="T116" fmla="*/ 544465903 w 9048"/>
                  <a:gd name="T117" fmla="*/ 544327452 h 2880"/>
                  <a:gd name="T118" fmla="*/ 544465903 w 9048"/>
                  <a:gd name="T119" fmla="*/ 544327452 h 2880"/>
                  <a:gd name="T120" fmla="*/ 544465903 w 9048"/>
                  <a:gd name="T121" fmla="*/ 544327452 h 2880"/>
                  <a:gd name="T122" fmla="*/ 544465903 w 9048"/>
                  <a:gd name="T123" fmla="*/ 544327452 h 2880"/>
                  <a:gd name="T124" fmla="*/ 544465903 w 9048"/>
                  <a:gd name="T125" fmla="*/ 544327452 h 288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048"/>
                  <a:gd name="T190" fmla="*/ 0 h 2880"/>
                  <a:gd name="T191" fmla="*/ 9048 w 9048"/>
                  <a:gd name="T192" fmla="*/ 2880 h 288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048" h="2880">
                    <a:moveTo>
                      <a:pt x="2790" y="546"/>
                    </a:moveTo>
                    <a:lnTo>
                      <a:pt x="2760" y="540"/>
                    </a:lnTo>
                    <a:lnTo>
                      <a:pt x="2736" y="558"/>
                    </a:lnTo>
                    <a:lnTo>
                      <a:pt x="2778" y="570"/>
                    </a:lnTo>
                    <a:lnTo>
                      <a:pt x="2790" y="546"/>
                    </a:lnTo>
                    <a:close/>
                    <a:moveTo>
                      <a:pt x="2832" y="522"/>
                    </a:moveTo>
                    <a:lnTo>
                      <a:pt x="2820" y="516"/>
                    </a:lnTo>
                    <a:lnTo>
                      <a:pt x="2814" y="510"/>
                    </a:lnTo>
                    <a:lnTo>
                      <a:pt x="2808" y="510"/>
                    </a:lnTo>
                    <a:lnTo>
                      <a:pt x="2808" y="528"/>
                    </a:lnTo>
                    <a:lnTo>
                      <a:pt x="2820" y="534"/>
                    </a:lnTo>
                    <a:lnTo>
                      <a:pt x="2832" y="534"/>
                    </a:lnTo>
                    <a:lnTo>
                      <a:pt x="2844" y="540"/>
                    </a:lnTo>
                    <a:lnTo>
                      <a:pt x="2850" y="540"/>
                    </a:lnTo>
                    <a:lnTo>
                      <a:pt x="2850" y="534"/>
                    </a:lnTo>
                    <a:lnTo>
                      <a:pt x="2844" y="528"/>
                    </a:lnTo>
                    <a:lnTo>
                      <a:pt x="2832" y="522"/>
                    </a:lnTo>
                    <a:close/>
                    <a:moveTo>
                      <a:pt x="1704" y="18"/>
                    </a:moveTo>
                    <a:lnTo>
                      <a:pt x="1710" y="18"/>
                    </a:lnTo>
                    <a:lnTo>
                      <a:pt x="1716" y="12"/>
                    </a:lnTo>
                    <a:lnTo>
                      <a:pt x="1728" y="6"/>
                    </a:lnTo>
                    <a:lnTo>
                      <a:pt x="1734" y="0"/>
                    </a:lnTo>
                    <a:lnTo>
                      <a:pt x="1644" y="0"/>
                    </a:lnTo>
                    <a:lnTo>
                      <a:pt x="1638" y="12"/>
                    </a:lnTo>
                    <a:lnTo>
                      <a:pt x="1680" y="12"/>
                    </a:lnTo>
                    <a:lnTo>
                      <a:pt x="1686" y="18"/>
                    </a:lnTo>
                    <a:lnTo>
                      <a:pt x="1704" y="18"/>
                    </a:lnTo>
                    <a:close/>
                    <a:moveTo>
                      <a:pt x="1740" y="60"/>
                    </a:moveTo>
                    <a:lnTo>
                      <a:pt x="1746" y="60"/>
                    </a:lnTo>
                    <a:lnTo>
                      <a:pt x="1758" y="48"/>
                    </a:lnTo>
                    <a:lnTo>
                      <a:pt x="1764" y="48"/>
                    </a:lnTo>
                    <a:lnTo>
                      <a:pt x="1770" y="54"/>
                    </a:lnTo>
                    <a:lnTo>
                      <a:pt x="1782" y="54"/>
                    </a:lnTo>
                    <a:lnTo>
                      <a:pt x="1788" y="60"/>
                    </a:lnTo>
                    <a:lnTo>
                      <a:pt x="1800" y="60"/>
                    </a:lnTo>
                    <a:lnTo>
                      <a:pt x="1812" y="48"/>
                    </a:lnTo>
                    <a:lnTo>
                      <a:pt x="1812" y="36"/>
                    </a:lnTo>
                    <a:lnTo>
                      <a:pt x="1806" y="30"/>
                    </a:lnTo>
                    <a:lnTo>
                      <a:pt x="1794" y="24"/>
                    </a:lnTo>
                    <a:lnTo>
                      <a:pt x="1758" y="24"/>
                    </a:lnTo>
                    <a:lnTo>
                      <a:pt x="1710" y="48"/>
                    </a:lnTo>
                    <a:lnTo>
                      <a:pt x="1716" y="54"/>
                    </a:lnTo>
                    <a:lnTo>
                      <a:pt x="1728" y="60"/>
                    </a:lnTo>
                    <a:lnTo>
                      <a:pt x="1740" y="60"/>
                    </a:lnTo>
                    <a:close/>
                    <a:moveTo>
                      <a:pt x="2382" y="510"/>
                    </a:moveTo>
                    <a:lnTo>
                      <a:pt x="2400" y="504"/>
                    </a:lnTo>
                    <a:lnTo>
                      <a:pt x="2412" y="498"/>
                    </a:lnTo>
                    <a:lnTo>
                      <a:pt x="2412" y="486"/>
                    </a:lnTo>
                    <a:lnTo>
                      <a:pt x="2406" y="486"/>
                    </a:lnTo>
                    <a:lnTo>
                      <a:pt x="2400" y="480"/>
                    </a:lnTo>
                    <a:lnTo>
                      <a:pt x="2346" y="480"/>
                    </a:lnTo>
                    <a:lnTo>
                      <a:pt x="2346" y="492"/>
                    </a:lnTo>
                    <a:lnTo>
                      <a:pt x="2358" y="504"/>
                    </a:lnTo>
                    <a:lnTo>
                      <a:pt x="2370" y="510"/>
                    </a:lnTo>
                    <a:lnTo>
                      <a:pt x="2382" y="510"/>
                    </a:lnTo>
                    <a:close/>
                    <a:moveTo>
                      <a:pt x="1590" y="30"/>
                    </a:moveTo>
                    <a:lnTo>
                      <a:pt x="1548" y="24"/>
                    </a:lnTo>
                    <a:lnTo>
                      <a:pt x="1554" y="36"/>
                    </a:lnTo>
                    <a:lnTo>
                      <a:pt x="1590" y="30"/>
                    </a:lnTo>
                    <a:close/>
                    <a:moveTo>
                      <a:pt x="1890" y="696"/>
                    </a:moveTo>
                    <a:lnTo>
                      <a:pt x="1896" y="708"/>
                    </a:lnTo>
                    <a:lnTo>
                      <a:pt x="1920" y="720"/>
                    </a:lnTo>
                    <a:lnTo>
                      <a:pt x="1950" y="738"/>
                    </a:lnTo>
                    <a:lnTo>
                      <a:pt x="1974" y="744"/>
                    </a:lnTo>
                    <a:lnTo>
                      <a:pt x="1992" y="738"/>
                    </a:lnTo>
                    <a:lnTo>
                      <a:pt x="1980" y="720"/>
                    </a:lnTo>
                    <a:lnTo>
                      <a:pt x="1950" y="702"/>
                    </a:lnTo>
                    <a:lnTo>
                      <a:pt x="1914" y="696"/>
                    </a:lnTo>
                    <a:lnTo>
                      <a:pt x="1890" y="696"/>
                    </a:lnTo>
                    <a:close/>
                    <a:moveTo>
                      <a:pt x="3108" y="126"/>
                    </a:moveTo>
                    <a:lnTo>
                      <a:pt x="3120" y="108"/>
                    </a:lnTo>
                    <a:lnTo>
                      <a:pt x="3030" y="108"/>
                    </a:lnTo>
                    <a:lnTo>
                      <a:pt x="3108" y="126"/>
                    </a:lnTo>
                    <a:close/>
                    <a:moveTo>
                      <a:pt x="1560" y="102"/>
                    </a:moveTo>
                    <a:lnTo>
                      <a:pt x="1632" y="102"/>
                    </a:lnTo>
                    <a:lnTo>
                      <a:pt x="1608" y="84"/>
                    </a:lnTo>
                    <a:lnTo>
                      <a:pt x="1560" y="102"/>
                    </a:lnTo>
                    <a:close/>
                    <a:moveTo>
                      <a:pt x="1572" y="60"/>
                    </a:moveTo>
                    <a:lnTo>
                      <a:pt x="1584" y="66"/>
                    </a:lnTo>
                    <a:lnTo>
                      <a:pt x="1596" y="78"/>
                    </a:lnTo>
                    <a:lnTo>
                      <a:pt x="1620" y="66"/>
                    </a:lnTo>
                    <a:lnTo>
                      <a:pt x="1620" y="72"/>
                    </a:lnTo>
                    <a:lnTo>
                      <a:pt x="1644" y="72"/>
                    </a:lnTo>
                    <a:lnTo>
                      <a:pt x="1668" y="60"/>
                    </a:lnTo>
                    <a:lnTo>
                      <a:pt x="1674" y="54"/>
                    </a:lnTo>
                    <a:lnTo>
                      <a:pt x="1680" y="54"/>
                    </a:lnTo>
                    <a:lnTo>
                      <a:pt x="1626" y="48"/>
                    </a:lnTo>
                    <a:lnTo>
                      <a:pt x="1614" y="54"/>
                    </a:lnTo>
                    <a:lnTo>
                      <a:pt x="1608" y="54"/>
                    </a:lnTo>
                    <a:lnTo>
                      <a:pt x="1602" y="48"/>
                    </a:lnTo>
                    <a:lnTo>
                      <a:pt x="1584" y="48"/>
                    </a:lnTo>
                    <a:lnTo>
                      <a:pt x="1572" y="60"/>
                    </a:lnTo>
                    <a:close/>
                    <a:moveTo>
                      <a:pt x="1662" y="36"/>
                    </a:moveTo>
                    <a:lnTo>
                      <a:pt x="1602" y="36"/>
                    </a:lnTo>
                    <a:lnTo>
                      <a:pt x="1650" y="48"/>
                    </a:lnTo>
                    <a:lnTo>
                      <a:pt x="1662" y="36"/>
                    </a:lnTo>
                    <a:close/>
                    <a:moveTo>
                      <a:pt x="1542" y="522"/>
                    </a:moveTo>
                    <a:lnTo>
                      <a:pt x="1500" y="528"/>
                    </a:lnTo>
                    <a:lnTo>
                      <a:pt x="1512" y="552"/>
                    </a:lnTo>
                    <a:lnTo>
                      <a:pt x="1542" y="534"/>
                    </a:lnTo>
                    <a:lnTo>
                      <a:pt x="1524" y="558"/>
                    </a:lnTo>
                    <a:lnTo>
                      <a:pt x="1518" y="558"/>
                    </a:lnTo>
                    <a:lnTo>
                      <a:pt x="1512" y="564"/>
                    </a:lnTo>
                    <a:lnTo>
                      <a:pt x="1506" y="564"/>
                    </a:lnTo>
                    <a:lnTo>
                      <a:pt x="1494" y="570"/>
                    </a:lnTo>
                    <a:lnTo>
                      <a:pt x="1488" y="576"/>
                    </a:lnTo>
                    <a:lnTo>
                      <a:pt x="1488" y="582"/>
                    </a:lnTo>
                    <a:lnTo>
                      <a:pt x="1500" y="594"/>
                    </a:lnTo>
                    <a:lnTo>
                      <a:pt x="1524" y="606"/>
                    </a:lnTo>
                    <a:lnTo>
                      <a:pt x="1566" y="606"/>
                    </a:lnTo>
                    <a:lnTo>
                      <a:pt x="1590" y="612"/>
                    </a:lnTo>
                    <a:lnTo>
                      <a:pt x="1608" y="618"/>
                    </a:lnTo>
                    <a:lnTo>
                      <a:pt x="1614" y="624"/>
                    </a:lnTo>
                    <a:lnTo>
                      <a:pt x="1620" y="636"/>
                    </a:lnTo>
                    <a:lnTo>
                      <a:pt x="1620" y="648"/>
                    </a:lnTo>
                    <a:lnTo>
                      <a:pt x="1626" y="654"/>
                    </a:lnTo>
                    <a:lnTo>
                      <a:pt x="1626" y="660"/>
                    </a:lnTo>
                    <a:lnTo>
                      <a:pt x="1644" y="660"/>
                    </a:lnTo>
                    <a:lnTo>
                      <a:pt x="1662" y="666"/>
                    </a:lnTo>
                    <a:lnTo>
                      <a:pt x="1674" y="666"/>
                    </a:lnTo>
                    <a:lnTo>
                      <a:pt x="1692" y="672"/>
                    </a:lnTo>
                    <a:lnTo>
                      <a:pt x="1704" y="672"/>
                    </a:lnTo>
                    <a:lnTo>
                      <a:pt x="1818" y="666"/>
                    </a:lnTo>
                    <a:lnTo>
                      <a:pt x="1806" y="666"/>
                    </a:lnTo>
                    <a:lnTo>
                      <a:pt x="1734" y="642"/>
                    </a:lnTo>
                    <a:lnTo>
                      <a:pt x="1704" y="618"/>
                    </a:lnTo>
                    <a:lnTo>
                      <a:pt x="1692" y="600"/>
                    </a:lnTo>
                    <a:lnTo>
                      <a:pt x="1686" y="588"/>
                    </a:lnTo>
                    <a:lnTo>
                      <a:pt x="1674" y="582"/>
                    </a:lnTo>
                    <a:lnTo>
                      <a:pt x="1674" y="570"/>
                    </a:lnTo>
                    <a:lnTo>
                      <a:pt x="1668" y="564"/>
                    </a:lnTo>
                    <a:lnTo>
                      <a:pt x="1692" y="516"/>
                    </a:lnTo>
                    <a:lnTo>
                      <a:pt x="1686" y="510"/>
                    </a:lnTo>
                    <a:lnTo>
                      <a:pt x="1686" y="504"/>
                    </a:lnTo>
                    <a:lnTo>
                      <a:pt x="1674" y="504"/>
                    </a:lnTo>
                    <a:lnTo>
                      <a:pt x="1710" y="498"/>
                    </a:lnTo>
                    <a:lnTo>
                      <a:pt x="1698" y="480"/>
                    </a:lnTo>
                    <a:lnTo>
                      <a:pt x="1734" y="480"/>
                    </a:lnTo>
                    <a:lnTo>
                      <a:pt x="1710" y="468"/>
                    </a:lnTo>
                    <a:lnTo>
                      <a:pt x="1734" y="474"/>
                    </a:lnTo>
                    <a:lnTo>
                      <a:pt x="1740" y="462"/>
                    </a:lnTo>
                    <a:lnTo>
                      <a:pt x="1722" y="450"/>
                    </a:lnTo>
                    <a:lnTo>
                      <a:pt x="1764" y="450"/>
                    </a:lnTo>
                    <a:lnTo>
                      <a:pt x="1770" y="444"/>
                    </a:lnTo>
                    <a:lnTo>
                      <a:pt x="1752" y="426"/>
                    </a:lnTo>
                    <a:lnTo>
                      <a:pt x="1782" y="432"/>
                    </a:lnTo>
                    <a:lnTo>
                      <a:pt x="1782" y="402"/>
                    </a:lnTo>
                    <a:lnTo>
                      <a:pt x="1788" y="408"/>
                    </a:lnTo>
                    <a:lnTo>
                      <a:pt x="1800" y="414"/>
                    </a:lnTo>
                    <a:lnTo>
                      <a:pt x="1812" y="414"/>
                    </a:lnTo>
                    <a:lnTo>
                      <a:pt x="1830" y="408"/>
                    </a:lnTo>
                    <a:lnTo>
                      <a:pt x="1842" y="402"/>
                    </a:lnTo>
                    <a:lnTo>
                      <a:pt x="1860" y="390"/>
                    </a:lnTo>
                    <a:lnTo>
                      <a:pt x="1878" y="372"/>
                    </a:lnTo>
                    <a:lnTo>
                      <a:pt x="1896" y="372"/>
                    </a:lnTo>
                    <a:lnTo>
                      <a:pt x="1938" y="366"/>
                    </a:lnTo>
                    <a:lnTo>
                      <a:pt x="1992" y="354"/>
                    </a:lnTo>
                    <a:lnTo>
                      <a:pt x="2046" y="348"/>
                    </a:lnTo>
                    <a:lnTo>
                      <a:pt x="2094" y="336"/>
                    </a:lnTo>
                    <a:lnTo>
                      <a:pt x="2124" y="330"/>
                    </a:lnTo>
                    <a:lnTo>
                      <a:pt x="2136" y="324"/>
                    </a:lnTo>
                    <a:lnTo>
                      <a:pt x="2154" y="318"/>
                    </a:lnTo>
                    <a:lnTo>
                      <a:pt x="2160" y="312"/>
                    </a:lnTo>
                    <a:lnTo>
                      <a:pt x="2166" y="300"/>
                    </a:lnTo>
                    <a:lnTo>
                      <a:pt x="2166" y="294"/>
                    </a:lnTo>
                    <a:lnTo>
                      <a:pt x="2154" y="282"/>
                    </a:lnTo>
                    <a:lnTo>
                      <a:pt x="2136" y="276"/>
                    </a:lnTo>
                    <a:lnTo>
                      <a:pt x="2088" y="270"/>
                    </a:lnTo>
                    <a:lnTo>
                      <a:pt x="2046" y="276"/>
                    </a:lnTo>
                    <a:lnTo>
                      <a:pt x="2016" y="288"/>
                    </a:lnTo>
                    <a:lnTo>
                      <a:pt x="1980" y="300"/>
                    </a:lnTo>
                    <a:lnTo>
                      <a:pt x="1938" y="318"/>
                    </a:lnTo>
                    <a:lnTo>
                      <a:pt x="1860" y="318"/>
                    </a:lnTo>
                    <a:lnTo>
                      <a:pt x="1842" y="312"/>
                    </a:lnTo>
                    <a:lnTo>
                      <a:pt x="1824" y="312"/>
                    </a:lnTo>
                    <a:lnTo>
                      <a:pt x="1806" y="336"/>
                    </a:lnTo>
                    <a:lnTo>
                      <a:pt x="1782" y="318"/>
                    </a:lnTo>
                    <a:lnTo>
                      <a:pt x="1728" y="342"/>
                    </a:lnTo>
                    <a:lnTo>
                      <a:pt x="1698" y="342"/>
                    </a:lnTo>
                    <a:lnTo>
                      <a:pt x="1668" y="366"/>
                    </a:lnTo>
                    <a:lnTo>
                      <a:pt x="1692" y="372"/>
                    </a:lnTo>
                    <a:lnTo>
                      <a:pt x="1644" y="372"/>
                    </a:lnTo>
                    <a:lnTo>
                      <a:pt x="1614" y="378"/>
                    </a:lnTo>
                    <a:lnTo>
                      <a:pt x="1614" y="396"/>
                    </a:lnTo>
                    <a:lnTo>
                      <a:pt x="1638" y="378"/>
                    </a:lnTo>
                    <a:lnTo>
                      <a:pt x="1644" y="396"/>
                    </a:lnTo>
                    <a:lnTo>
                      <a:pt x="1668" y="396"/>
                    </a:lnTo>
                    <a:lnTo>
                      <a:pt x="1662" y="408"/>
                    </a:lnTo>
                    <a:lnTo>
                      <a:pt x="1620" y="408"/>
                    </a:lnTo>
                    <a:lnTo>
                      <a:pt x="1614" y="420"/>
                    </a:lnTo>
                    <a:lnTo>
                      <a:pt x="1644" y="426"/>
                    </a:lnTo>
                    <a:lnTo>
                      <a:pt x="1596" y="432"/>
                    </a:lnTo>
                    <a:lnTo>
                      <a:pt x="1632" y="438"/>
                    </a:lnTo>
                    <a:lnTo>
                      <a:pt x="1584" y="444"/>
                    </a:lnTo>
                    <a:lnTo>
                      <a:pt x="1584" y="462"/>
                    </a:lnTo>
                    <a:lnTo>
                      <a:pt x="1554" y="474"/>
                    </a:lnTo>
                    <a:lnTo>
                      <a:pt x="1560" y="486"/>
                    </a:lnTo>
                    <a:lnTo>
                      <a:pt x="1602" y="468"/>
                    </a:lnTo>
                    <a:lnTo>
                      <a:pt x="1590" y="498"/>
                    </a:lnTo>
                    <a:lnTo>
                      <a:pt x="1554" y="498"/>
                    </a:lnTo>
                    <a:lnTo>
                      <a:pt x="1542" y="504"/>
                    </a:lnTo>
                    <a:lnTo>
                      <a:pt x="1542" y="522"/>
                    </a:lnTo>
                    <a:close/>
                    <a:moveTo>
                      <a:pt x="5778" y="498"/>
                    </a:moveTo>
                    <a:lnTo>
                      <a:pt x="5850" y="486"/>
                    </a:lnTo>
                    <a:lnTo>
                      <a:pt x="5958" y="504"/>
                    </a:lnTo>
                    <a:lnTo>
                      <a:pt x="5952" y="492"/>
                    </a:lnTo>
                    <a:lnTo>
                      <a:pt x="5940" y="486"/>
                    </a:lnTo>
                    <a:lnTo>
                      <a:pt x="5928" y="474"/>
                    </a:lnTo>
                    <a:lnTo>
                      <a:pt x="5904" y="462"/>
                    </a:lnTo>
                    <a:lnTo>
                      <a:pt x="5844" y="462"/>
                    </a:lnTo>
                    <a:lnTo>
                      <a:pt x="5808" y="468"/>
                    </a:lnTo>
                    <a:lnTo>
                      <a:pt x="5796" y="468"/>
                    </a:lnTo>
                    <a:lnTo>
                      <a:pt x="5778" y="498"/>
                    </a:lnTo>
                    <a:close/>
                    <a:moveTo>
                      <a:pt x="5784" y="378"/>
                    </a:moveTo>
                    <a:lnTo>
                      <a:pt x="5838" y="384"/>
                    </a:lnTo>
                    <a:lnTo>
                      <a:pt x="5844" y="378"/>
                    </a:lnTo>
                    <a:lnTo>
                      <a:pt x="5850" y="366"/>
                    </a:lnTo>
                    <a:lnTo>
                      <a:pt x="5838" y="354"/>
                    </a:lnTo>
                    <a:lnTo>
                      <a:pt x="5802" y="354"/>
                    </a:lnTo>
                    <a:lnTo>
                      <a:pt x="5742" y="342"/>
                    </a:lnTo>
                    <a:lnTo>
                      <a:pt x="5724" y="342"/>
                    </a:lnTo>
                    <a:lnTo>
                      <a:pt x="5718" y="348"/>
                    </a:lnTo>
                    <a:lnTo>
                      <a:pt x="5730" y="354"/>
                    </a:lnTo>
                    <a:lnTo>
                      <a:pt x="5742" y="366"/>
                    </a:lnTo>
                    <a:lnTo>
                      <a:pt x="5754" y="372"/>
                    </a:lnTo>
                    <a:lnTo>
                      <a:pt x="5772" y="372"/>
                    </a:lnTo>
                    <a:lnTo>
                      <a:pt x="5778" y="378"/>
                    </a:lnTo>
                    <a:lnTo>
                      <a:pt x="5784" y="378"/>
                    </a:lnTo>
                    <a:close/>
                    <a:moveTo>
                      <a:pt x="5724" y="432"/>
                    </a:moveTo>
                    <a:lnTo>
                      <a:pt x="5712" y="444"/>
                    </a:lnTo>
                    <a:lnTo>
                      <a:pt x="5712" y="456"/>
                    </a:lnTo>
                    <a:lnTo>
                      <a:pt x="5724" y="462"/>
                    </a:lnTo>
                    <a:lnTo>
                      <a:pt x="5772" y="462"/>
                    </a:lnTo>
                    <a:lnTo>
                      <a:pt x="5778" y="456"/>
                    </a:lnTo>
                    <a:lnTo>
                      <a:pt x="5778" y="450"/>
                    </a:lnTo>
                    <a:lnTo>
                      <a:pt x="5766" y="438"/>
                    </a:lnTo>
                    <a:lnTo>
                      <a:pt x="5742" y="426"/>
                    </a:lnTo>
                    <a:lnTo>
                      <a:pt x="5730" y="426"/>
                    </a:lnTo>
                    <a:lnTo>
                      <a:pt x="5724" y="432"/>
                    </a:lnTo>
                    <a:close/>
                    <a:moveTo>
                      <a:pt x="3072" y="96"/>
                    </a:moveTo>
                    <a:lnTo>
                      <a:pt x="3192" y="96"/>
                    </a:lnTo>
                    <a:lnTo>
                      <a:pt x="3204" y="90"/>
                    </a:lnTo>
                    <a:lnTo>
                      <a:pt x="3228" y="90"/>
                    </a:lnTo>
                    <a:lnTo>
                      <a:pt x="3240" y="84"/>
                    </a:lnTo>
                    <a:lnTo>
                      <a:pt x="3240" y="72"/>
                    </a:lnTo>
                    <a:lnTo>
                      <a:pt x="3222" y="60"/>
                    </a:lnTo>
                    <a:lnTo>
                      <a:pt x="3192" y="42"/>
                    </a:lnTo>
                    <a:lnTo>
                      <a:pt x="3156" y="30"/>
                    </a:lnTo>
                    <a:lnTo>
                      <a:pt x="3132" y="24"/>
                    </a:lnTo>
                    <a:lnTo>
                      <a:pt x="3120" y="18"/>
                    </a:lnTo>
                    <a:lnTo>
                      <a:pt x="3108" y="18"/>
                    </a:lnTo>
                    <a:lnTo>
                      <a:pt x="3096" y="12"/>
                    </a:lnTo>
                    <a:lnTo>
                      <a:pt x="3060" y="12"/>
                    </a:lnTo>
                    <a:lnTo>
                      <a:pt x="3048" y="18"/>
                    </a:lnTo>
                    <a:lnTo>
                      <a:pt x="3036" y="18"/>
                    </a:lnTo>
                    <a:lnTo>
                      <a:pt x="3030" y="30"/>
                    </a:lnTo>
                    <a:lnTo>
                      <a:pt x="3030" y="42"/>
                    </a:lnTo>
                    <a:lnTo>
                      <a:pt x="3036" y="54"/>
                    </a:lnTo>
                    <a:lnTo>
                      <a:pt x="3048" y="66"/>
                    </a:lnTo>
                    <a:lnTo>
                      <a:pt x="3054" y="78"/>
                    </a:lnTo>
                    <a:lnTo>
                      <a:pt x="3072" y="96"/>
                    </a:lnTo>
                    <a:close/>
                    <a:moveTo>
                      <a:pt x="6138" y="408"/>
                    </a:moveTo>
                    <a:lnTo>
                      <a:pt x="6144" y="402"/>
                    </a:lnTo>
                    <a:lnTo>
                      <a:pt x="6132" y="396"/>
                    </a:lnTo>
                    <a:lnTo>
                      <a:pt x="6102" y="390"/>
                    </a:lnTo>
                    <a:lnTo>
                      <a:pt x="6036" y="390"/>
                    </a:lnTo>
                    <a:lnTo>
                      <a:pt x="6012" y="366"/>
                    </a:lnTo>
                    <a:lnTo>
                      <a:pt x="6000" y="360"/>
                    </a:lnTo>
                    <a:lnTo>
                      <a:pt x="5970" y="360"/>
                    </a:lnTo>
                    <a:lnTo>
                      <a:pt x="5958" y="366"/>
                    </a:lnTo>
                    <a:lnTo>
                      <a:pt x="5910" y="366"/>
                    </a:lnTo>
                    <a:lnTo>
                      <a:pt x="5946" y="390"/>
                    </a:lnTo>
                    <a:lnTo>
                      <a:pt x="5964" y="396"/>
                    </a:lnTo>
                    <a:lnTo>
                      <a:pt x="6000" y="402"/>
                    </a:lnTo>
                    <a:lnTo>
                      <a:pt x="6054" y="414"/>
                    </a:lnTo>
                    <a:lnTo>
                      <a:pt x="6102" y="414"/>
                    </a:lnTo>
                    <a:lnTo>
                      <a:pt x="6138" y="408"/>
                    </a:lnTo>
                    <a:close/>
                    <a:moveTo>
                      <a:pt x="7602" y="744"/>
                    </a:moveTo>
                    <a:lnTo>
                      <a:pt x="7596" y="732"/>
                    </a:lnTo>
                    <a:lnTo>
                      <a:pt x="7572" y="726"/>
                    </a:lnTo>
                    <a:lnTo>
                      <a:pt x="7512" y="714"/>
                    </a:lnTo>
                    <a:lnTo>
                      <a:pt x="7500" y="714"/>
                    </a:lnTo>
                    <a:lnTo>
                      <a:pt x="7512" y="726"/>
                    </a:lnTo>
                    <a:lnTo>
                      <a:pt x="7548" y="738"/>
                    </a:lnTo>
                    <a:lnTo>
                      <a:pt x="7584" y="744"/>
                    </a:lnTo>
                    <a:lnTo>
                      <a:pt x="7602" y="744"/>
                    </a:lnTo>
                    <a:close/>
                    <a:moveTo>
                      <a:pt x="3162" y="120"/>
                    </a:moveTo>
                    <a:lnTo>
                      <a:pt x="3216" y="138"/>
                    </a:lnTo>
                    <a:lnTo>
                      <a:pt x="3246" y="144"/>
                    </a:lnTo>
                    <a:lnTo>
                      <a:pt x="3264" y="144"/>
                    </a:lnTo>
                    <a:lnTo>
                      <a:pt x="3312" y="138"/>
                    </a:lnTo>
                    <a:lnTo>
                      <a:pt x="3372" y="156"/>
                    </a:lnTo>
                    <a:lnTo>
                      <a:pt x="3432" y="156"/>
                    </a:lnTo>
                    <a:lnTo>
                      <a:pt x="3426" y="138"/>
                    </a:lnTo>
                    <a:lnTo>
                      <a:pt x="3402" y="102"/>
                    </a:lnTo>
                    <a:lnTo>
                      <a:pt x="3384" y="96"/>
                    </a:lnTo>
                    <a:lnTo>
                      <a:pt x="3372" y="90"/>
                    </a:lnTo>
                    <a:lnTo>
                      <a:pt x="3354" y="96"/>
                    </a:lnTo>
                    <a:lnTo>
                      <a:pt x="3318" y="114"/>
                    </a:lnTo>
                    <a:lnTo>
                      <a:pt x="3294" y="90"/>
                    </a:lnTo>
                    <a:lnTo>
                      <a:pt x="3282" y="90"/>
                    </a:lnTo>
                    <a:lnTo>
                      <a:pt x="3210" y="102"/>
                    </a:lnTo>
                    <a:lnTo>
                      <a:pt x="3174" y="114"/>
                    </a:lnTo>
                    <a:lnTo>
                      <a:pt x="3162" y="120"/>
                    </a:lnTo>
                    <a:close/>
                    <a:moveTo>
                      <a:pt x="3582" y="198"/>
                    </a:moveTo>
                    <a:lnTo>
                      <a:pt x="3744" y="192"/>
                    </a:lnTo>
                    <a:lnTo>
                      <a:pt x="3702" y="168"/>
                    </a:lnTo>
                    <a:lnTo>
                      <a:pt x="3696" y="168"/>
                    </a:lnTo>
                    <a:lnTo>
                      <a:pt x="3690" y="162"/>
                    </a:lnTo>
                    <a:lnTo>
                      <a:pt x="3666" y="150"/>
                    </a:lnTo>
                    <a:lnTo>
                      <a:pt x="3648" y="144"/>
                    </a:lnTo>
                    <a:lnTo>
                      <a:pt x="3636" y="138"/>
                    </a:lnTo>
                    <a:lnTo>
                      <a:pt x="3618" y="138"/>
                    </a:lnTo>
                    <a:lnTo>
                      <a:pt x="3606" y="144"/>
                    </a:lnTo>
                    <a:lnTo>
                      <a:pt x="3600" y="150"/>
                    </a:lnTo>
                    <a:lnTo>
                      <a:pt x="3588" y="156"/>
                    </a:lnTo>
                    <a:lnTo>
                      <a:pt x="3588" y="150"/>
                    </a:lnTo>
                    <a:lnTo>
                      <a:pt x="3582" y="144"/>
                    </a:lnTo>
                    <a:lnTo>
                      <a:pt x="3576" y="132"/>
                    </a:lnTo>
                    <a:lnTo>
                      <a:pt x="3570" y="126"/>
                    </a:lnTo>
                    <a:lnTo>
                      <a:pt x="3546" y="114"/>
                    </a:lnTo>
                    <a:lnTo>
                      <a:pt x="3522" y="126"/>
                    </a:lnTo>
                    <a:lnTo>
                      <a:pt x="3504" y="162"/>
                    </a:lnTo>
                    <a:lnTo>
                      <a:pt x="3498" y="192"/>
                    </a:lnTo>
                    <a:lnTo>
                      <a:pt x="3492" y="210"/>
                    </a:lnTo>
                    <a:lnTo>
                      <a:pt x="3516" y="222"/>
                    </a:lnTo>
                    <a:lnTo>
                      <a:pt x="3534" y="216"/>
                    </a:lnTo>
                    <a:lnTo>
                      <a:pt x="3546" y="216"/>
                    </a:lnTo>
                    <a:lnTo>
                      <a:pt x="3582" y="198"/>
                    </a:lnTo>
                    <a:close/>
                    <a:moveTo>
                      <a:pt x="5622" y="420"/>
                    </a:moveTo>
                    <a:lnTo>
                      <a:pt x="5640" y="390"/>
                    </a:lnTo>
                    <a:lnTo>
                      <a:pt x="5754" y="390"/>
                    </a:lnTo>
                    <a:lnTo>
                      <a:pt x="5688" y="360"/>
                    </a:lnTo>
                    <a:lnTo>
                      <a:pt x="5700" y="336"/>
                    </a:lnTo>
                    <a:lnTo>
                      <a:pt x="5610" y="318"/>
                    </a:lnTo>
                    <a:lnTo>
                      <a:pt x="5628" y="348"/>
                    </a:lnTo>
                    <a:lnTo>
                      <a:pt x="5616" y="342"/>
                    </a:lnTo>
                    <a:lnTo>
                      <a:pt x="5592" y="336"/>
                    </a:lnTo>
                    <a:lnTo>
                      <a:pt x="5556" y="330"/>
                    </a:lnTo>
                    <a:lnTo>
                      <a:pt x="5514" y="318"/>
                    </a:lnTo>
                    <a:lnTo>
                      <a:pt x="5454" y="318"/>
                    </a:lnTo>
                    <a:lnTo>
                      <a:pt x="5448" y="330"/>
                    </a:lnTo>
                    <a:lnTo>
                      <a:pt x="5460" y="354"/>
                    </a:lnTo>
                    <a:lnTo>
                      <a:pt x="5496" y="372"/>
                    </a:lnTo>
                    <a:lnTo>
                      <a:pt x="5538" y="390"/>
                    </a:lnTo>
                    <a:lnTo>
                      <a:pt x="5574" y="408"/>
                    </a:lnTo>
                    <a:lnTo>
                      <a:pt x="5610" y="414"/>
                    </a:lnTo>
                    <a:lnTo>
                      <a:pt x="5622" y="420"/>
                    </a:lnTo>
                    <a:close/>
                    <a:moveTo>
                      <a:pt x="4320" y="432"/>
                    </a:moveTo>
                    <a:lnTo>
                      <a:pt x="4368" y="444"/>
                    </a:lnTo>
                    <a:lnTo>
                      <a:pt x="4380" y="444"/>
                    </a:lnTo>
                    <a:lnTo>
                      <a:pt x="4392" y="438"/>
                    </a:lnTo>
                    <a:lnTo>
                      <a:pt x="4398" y="438"/>
                    </a:lnTo>
                    <a:lnTo>
                      <a:pt x="4404" y="432"/>
                    </a:lnTo>
                    <a:lnTo>
                      <a:pt x="4404" y="426"/>
                    </a:lnTo>
                    <a:lnTo>
                      <a:pt x="4398" y="426"/>
                    </a:lnTo>
                    <a:lnTo>
                      <a:pt x="4362" y="414"/>
                    </a:lnTo>
                    <a:lnTo>
                      <a:pt x="4344" y="420"/>
                    </a:lnTo>
                    <a:lnTo>
                      <a:pt x="4332" y="420"/>
                    </a:lnTo>
                    <a:lnTo>
                      <a:pt x="4320" y="432"/>
                    </a:lnTo>
                    <a:close/>
                    <a:moveTo>
                      <a:pt x="5424" y="354"/>
                    </a:moveTo>
                    <a:lnTo>
                      <a:pt x="5370" y="336"/>
                    </a:lnTo>
                    <a:lnTo>
                      <a:pt x="5394" y="366"/>
                    </a:lnTo>
                    <a:lnTo>
                      <a:pt x="5424" y="354"/>
                    </a:lnTo>
                    <a:close/>
                    <a:moveTo>
                      <a:pt x="7986" y="666"/>
                    </a:moveTo>
                    <a:lnTo>
                      <a:pt x="8034" y="654"/>
                    </a:lnTo>
                    <a:lnTo>
                      <a:pt x="8088" y="654"/>
                    </a:lnTo>
                    <a:lnTo>
                      <a:pt x="8100" y="648"/>
                    </a:lnTo>
                    <a:lnTo>
                      <a:pt x="8106" y="642"/>
                    </a:lnTo>
                    <a:lnTo>
                      <a:pt x="8106" y="636"/>
                    </a:lnTo>
                    <a:lnTo>
                      <a:pt x="8100" y="630"/>
                    </a:lnTo>
                    <a:lnTo>
                      <a:pt x="8088" y="630"/>
                    </a:lnTo>
                    <a:lnTo>
                      <a:pt x="8052" y="618"/>
                    </a:lnTo>
                    <a:lnTo>
                      <a:pt x="8028" y="612"/>
                    </a:lnTo>
                    <a:lnTo>
                      <a:pt x="8010" y="606"/>
                    </a:lnTo>
                    <a:lnTo>
                      <a:pt x="7968" y="606"/>
                    </a:lnTo>
                    <a:lnTo>
                      <a:pt x="7944" y="618"/>
                    </a:lnTo>
                    <a:lnTo>
                      <a:pt x="7938" y="630"/>
                    </a:lnTo>
                    <a:lnTo>
                      <a:pt x="7938" y="654"/>
                    </a:lnTo>
                    <a:lnTo>
                      <a:pt x="7944" y="666"/>
                    </a:lnTo>
                    <a:lnTo>
                      <a:pt x="7950" y="666"/>
                    </a:lnTo>
                    <a:lnTo>
                      <a:pt x="7962" y="672"/>
                    </a:lnTo>
                    <a:lnTo>
                      <a:pt x="7968" y="672"/>
                    </a:lnTo>
                    <a:lnTo>
                      <a:pt x="7980" y="666"/>
                    </a:lnTo>
                    <a:lnTo>
                      <a:pt x="7986" y="666"/>
                    </a:lnTo>
                    <a:close/>
                    <a:moveTo>
                      <a:pt x="162" y="1788"/>
                    </a:moveTo>
                    <a:lnTo>
                      <a:pt x="150" y="1788"/>
                    </a:lnTo>
                    <a:lnTo>
                      <a:pt x="138" y="1794"/>
                    </a:lnTo>
                    <a:lnTo>
                      <a:pt x="114" y="1794"/>
                    </a:lnTo>
                    <a:lnTo>
                      <a:pt x="108" y="1788"/>
                    </a:lnTo>
                    <a:lnTo>
                      <a:pt x="96" y="1788"/>
                    </a:lnTo>
                    <a:lnTo>
                      <a:pt x="96" y="1782"/>
                    </a:lnTo>
                    <a:lnTo>
                      <a:pt x="84" y="1782"/>
                    </a:lnTo>
                    <a:lnTo>
                      <a:pt x="84" y="1788"/>
                    </a:lnTo>
                    <a:lnTo>
                      <a:pt x="72" y="1800"/>
                    </a:lnTo>
                    <a:lnTo>
                      <a:pt x="12" y="1800"/>
                    </a:lnTo>
                    <a:lnTo>
                      <a:pt x="0" y="1812"/>
                    </a:lnTo>
                    <a:lnTo>
                      <a:pt x="0" y="1818"/>
                    </a:lnTo>
                    <a:lnTo>
                      <a:pt x="12" y="1830"/>
                    </a:lnTo>
                    <a:lnTo>
                      <a:pt x="6" y="1842"/>
                    </a:lnTo>
                    <a:lnTo>
                      <a:pt x="12" y="1848"/>
                    </a:lnTo>
                    <a:lnTo>
                      <a:pt x="18" y="1848"/>
                    </a:lnTo>
                    <a:lnTo>
                      <a:pt x="24" y="1842"/>
                    </a:lnTo>
                    <a:lnTo>
                      <a:pt x="48" y="1842"/>
                    </a:lnTo>
                    <a:lnTo>
                      <a:pt x="54" y="1848"/>
                    </a:lnTo>
                    <a:lnTo>
                      <a:pt x="66" y="1848"/>
                    </a:lnTo>
                    <a:lnTo>
                      <a:pt x="72" y="1854"/>
                    </a:lnTo>
                    <a:lnTo>
                      <a:pt x="162" y="1854"/>
                    </a:lnTo>
                    <a:lnTo>
                      <a:pt x="162" y="1848"/>
                    </a:lnTo>
                    <a:lnTo>
                      <a:pt x="168" y="1848"/>
                    </a:lnTo>
                    <a:lnTo>
                      <a:pt x="162" y="1830"/>
                    </a:lnTo>
                    <a:lnTo>
                      <a:pt x="174" y="1818"/>
                    </a:lnTo>
                    <a:lnTo>
                      <a:pt x="174" y="1800"/>
                    </a:lnTo>
                    <a:lnTo>
                      <a:pt x="168" y="1788"/>
                    </a:lnTo>
                    <a:lnTo>
                      <a:pt x="162" y="1788"/>
                    </a:lnTo>
                    <a:close/>
                    <a:moveTo>
                      <a:pt x="1038" y="90"/>
                    </a:moveTo>
                    <a:lnTo>
                      <a:pt x="1062" y="72"/>
                    </a:lnTo>
                    <a:lnTo>
                      <a:pt x="1032" y="72"/>
                    </a:lnTo>
                    <a:lnTo>
                      <a:pt x="1032" y="84"/>
                    </a:lnTo>
                    <a:lnTo>
                      <a:pt x="1038" y="90"/>
                    </a:lnTo>
                    <a:close/>
                    <a:moveTo>
                      <a:pt x="990" y="72"/>
                    </a:moveTo>
                    <a:lnTo>
                      <a:pt x="1074" y="54"/>
                    </a:lnTo>
                    <a:lnTo>
                      <a:pt x="1044" y="42"/>
                    </a:lnTo>
                    <a:lnTo>
                      <a:pt x="996" y="54"/>
                    </a:lnTo>
                    <a:lnTo>
                      <a:pt x="948" y="54"/>
                    </a:lnTo>
                    <a:lnTo>
                      <a:pt x="966" y="66"/>
                    </a:lnTo>
                    <a:lnTo>
                      <a:pt x="990" y="72"/>
                    </a:lnTo>
                    <a:close/>
                    <a:moveTo>
                      <a:pt x="1122" y="90"/>
                    </a:moveTo>
                    <a:lnTo>
                      <a:pt x="1128" y="78"/>
                    </a:lnTo>
                    <a:lnTo>
                      <a:pt x="1152" y="78"/>
                    </a:lnTo>
                    <a:lnTo>
                      <a:pt x="1164" y="66"/>
                    </a:lnTo>
                    <a:lnTo>
                      <a:pt x="1218" y="66"/>
                    </a:lnTo>
                    <a:lnTo>
                      <a:pt x="1218" y="60"/>
                    </a:lnTo>
                    <a:lnTo>
                      <a:pt x="1206" y="54"/>
                    </a:lnTo>
                    <a:lnTo>
                      <a:pt x="1182" y="54"/>
                    </a:lnTo>
                    <a:lnTo>
                      <a:pt x="1182" y="48"/>
                    </a:lnTo>
                    <a:lnTo>
                      <a:pt x="1176" y="48"/>
                    </a:lnTo>
                    <a:lnTo>
                      <a:pt x="1164" y="42"/>
                    </a:lnTo>
                    <a:lnTo>
                      <a:pt x="1140" y="42"/>
                    </a:lnTo>
                    <a:lnTo>
                      <a:pt x="1134" y="48"/>
                    </a:lnTo>
                    <a:lnTo>
                      <a:pt x="1128" y="60"/>
                    </a:lnTo>
                    <a:lnTo>
                      <a:pt x="1128" y="66"/>
                    </a:lnTo>
                    <a:lnTo>
                      <a:pt x="1122" y="66"/>
                    </a:lnTo>
                    <a:lnTo>
                      <a:pt x="1116" y="72"/>
                    </a:lnTo>
                    <a:lnTo>
                      <a:pt x="1104" y="72"/>
                    </a:lnTo>
                    <a:lnTo>
                      <a:pt x="1086" y="78"/>
                    </a:lnTo>
                    <a:lnTo>
                      <a:pt x="1080" y="78"/>
                    </a:lnTo>
                    <a:lnTo>
                      <a:pt x="1074" y="84"/>
                    </a:lnTo>
                    <a:lnTo>
                      <a:pt x="1080" y="84"/>
                    </a:lnTo>
                    <a:lnTo>
                      <a:pt x="1092" y="90"/>
                    </a:lnTo>
                    <a:lnTo>
                      <a:pt x="1122" y="90"/>
                    </a:lnTo>
                    <a:close/>
                    <a:moveTo>
                      <a:pt x="1176" y="78"/>
                    </a:moveTo>
                    <a:lnTo>
                      <a:pt x="1158" y="90"/>
                    </a:lnTo>
                    <a:lnTo>
                      <a:pt x="1176" y="102"/>
                    </a:lnTo>
                    <a:lnTo>
                      <a:pt x="1194" y="108"/>
                    </a:lnTo>
                    <a:lnTo>
                      <a:pt x="1248" y="102"/>
                    </a:lnTo>
                    <a:lnTo>
                      <a:pt x="1242" y="90"/>
                    </a:lnTo>
                    <a:lnTo>
                      <a:pt x="1212" y="90"/>
                    </a:lnTo>
                    <a:lnTo>
                      <a:pt x="1176" y="78"/>
                    </a:lnTo>
                    <a:close/>
                    <a:moveTo>
                      <a:pt x="7812" y="2436"/>
                    </a:moveTo>
                    <a:lnTo>
                      <a:pt x="7782" y="2400"/>
                    </a:lnTo>
                    <a:lnTo>
                      <a:pt x="7776" y="2400"/>
                    </a:lnTo>
                    <a:lnTo>
                      <a:pt x="7770" y="2394"/>
                    </a:lnTo>
                    <a:lnTo>
                      <a:pt x="7752" y="2388"/>
                    </a:lnTo>
                    <a:lnTo>
                      <a:pt x="7728" y="2364"/>
                    </a:lnTo>
                    <a:lnTo>
                      <a:pt x="7722" y="2352"/>
                    </a:lnTo>
                    <a:lnTo>
                      <a:pt x="7704" y="2298"/>
                    </a:lnTo>
                    <a:lnTo>
                      <a:pt x="7698" y="2286"/>
                    </a:lnTo>
                    <a:lnTo>
                      <a:pt x="7698" y="2274"/>
                    </a:lnTo>
                    <a:lnTo>
                      <a:pt x="7674" y="2250"/>
                    </a:lnTo>
                    <a:lnTo>
                      <a:pt x="7680" y="2244"/>
                    </a:lnTo>
                    <a:lnTo>
                      <a:pt x="7698" y="2244"/>
                    </a:lnTo>
                    <a:lnTo>
                      <a:pt x="7770" y="2268"/>
                    </a:lnTo>
                    <a:lnTo>
                      <a:pt x="7800" y="2280"/>
                    </a:lnTo>
                    <a:lnTo>
                      <a:pt x="7812" y="2286"/>
                    </a:lnTo>
                    <a:lnTo>
                      <a:pt x="7740" y="2232"/>
                    </a:lnTo>
                    <a:lnTo>
                      <a:pt x="7734" y="2226"/>
                    </a:lnTo>
                    <a:lnTo>
                      <a:pt x="7722" y="2202"/>
                    </a:lnTo>
                    <a:lnTo>
                      <a:pt x="7710" y="2196"/>
                    </a:lnTo>
                    <a:lnTo>
                      <a:pt x="7704" y="2184"/>
                    </a:lnTo>
                    <a:lnTo>
                      <a:pt x="7698" y="2178"/>
                    </a:lnTo>
                    <a:lnTo>
                      <a:pt x="7674" y="2166"/>
                    </a:lnTo>
                    <a:lnTo>
                      <a:pt x="7668" y="2160"/>
                    </a:lnTo>
                    <a:lnTo>
                      <a:pt x="7656" y="2154"/>
                    </a:lnTo>
                    <a:lnTo>
                      <a:pt x="7578" y="2070"/>
                    </a:lnTo>
                    <a:lnTo>
                      <a:pt x="7554" y="2070"/>
                    </a:lnTo>
                    <a:lnTo>
                      <a:pt x="7542" y="2040"/>
                    </a:lnTo>
                    <a:lnTo>
                      <a:pt x="7524" y="2040"/>
                    </a:lnTo>
                    <a:lnTo>
                      <a:pt x="7512" y="2028"/>
                    </a:lnTo>
                    <a:lnTo>
                      <a:pt x="7500" y="2004"/>
                    </a:lnTo>
                    <a:lnTo>
                      <a:pt x="7500" y="1980"/>
                    </a:lnTo>
                    <a:lnTo>
                      <a:pt x="7470" y="1944"/>
                    </a:lnTo>
                    <a:lnTo>
                      <a:pt x="7446" y="1950"/>
                    </a:lnTo>
                    <a:lnTo>
                      <a:pt x="7434" y="1920"/>
                    </a:lnTo>
                    <a:lnTo>
                      <a:pt x="7392" y="1890"/>
                    </a:lnTo>
                    <a:lnTo>
                      <a:pt x="7380" y="1866"/>
                    </a:lnTo>
                    <a:lnTo>
                      <a:pt x="7368" y="1860"/>
                    </a:lnTo>
                    <a:lnTo>
                      <a:pt x="7362" y="1854"/>
                    </a:lnTo>
                    <a:lnTo>
                      <a:pt x="7344" y="1854"/>
                    </a:lnTo>
                    <a:lnTo>
                      <a:pt x="7344" y="1860"/>
                    </a:lnTo>
                    <a:lnTo>
                      <a:pt x="7392" y="1908"/>
                    </a:lnTo>
                    <a:lnTo>
                      <a:pt x="7392" y="1914"/>
                    </a:lnTo>
                    <a:lnTo>
                      <a:pt x="7386" y="1914"/>
                    </a:lnTo>
                    <a:lnTo>
                      <a:pt x="7380" y="1908"/>
                    </a:lnTo>
                    <a:lnTo>
                      <a:pt x="7368" y="1908"/>
                    </a:lnTo>
                    <a:lnTo>
                      <a:pt x="7362" y="1914"/>
                    </a:lnTo>
                    <a:lnTo>
                      <a:pt x="7362" y="1926"/>
                    </a:lnTo>
                    <a:lnTo>
                      <a:pt x="7374" y="1950"/>
                    </a:lnTo>
                    <a:lnTo>
                      <a:pt x="7386" y="1962"/>
                    </a:lnTo>
                    <a:lnTo>
                      <a:pt x="7392" y="1974"/>
                    </a:lnTo>
                    <a:lnTo>
                      <a:pt x="7404" y="1980"/>
                    </a:lnTo>
                    <a:lnTo>
                      <a:pt x="7404" y="1992"/>
                    </a:lnTo>
                    <a:lnTo>
                      <a:pt x="7416" y="2016"/>
                    </a:lnTo>
                    <a:lnTo>
                      <a:pt x="7422" y="2022"/>
                    </a:lnTo>
                    <a:lnTo>
                      <a:pt x="7440" y="2034"/>
                    </a:lnTo>
                    <a:lnTo>
                      <a:pt x="7470" y="2052"/>
                    </a:lnTo>
                    <a:lnTo>
                      <a:pt x="7500" y="2076"/>
                    </a:lnTo>
                    <a:lnTo>
                      <a:pt x="7518" y="2100"/>
                    </a:lnTo>
                    <a:lnTo>
                      <a:pt x="7524" y="2112"/>
                    </a:lnTo>
                    <a:lnTo>
                      <a:pt x="7536" y="2130"/>
                    </a:lnTo>
                    <a:lnTo>
                      <a:pt x="7536" y="2142"/>
                    </a:lnTo>
                    <a:lnTo>
                      <a:pt x="7548" y="2154"/>
                    </a:lnTo>
                    <a:lnTo>
                      <a:pt x="7554" y="2166"/>
                    </a:lnTo>
                    <a:lnTo>
                      <a:pt x="7572" y="2184"/>
                    </a:lnTo>
                    <a:lnTo>
                      <a:pt x="7590" y="2208"/>
                    </a:lnTo>
                    <a:lnTo>
                      <a:pt x="7608" y="2238"/>
                    </a:lnTo>
                    <a:lnTo>
                      <a:pt x="7620" y="2262"/>
                    </a:lnTo>
                    <a:lnTo>
                      <a:pt x="7626" y="2268"/>
                    </a:lnTo>
                    <a:lnTo>
                      <a:pt x="7626" y="2280"/>
                    </a:lnTo>
                    <a:lnTo>
                      <a:pt x="7632" y="2292"/>
                    </a:lnTo>
                    <a:lnTo>
                      <a:pt x="7644" y="2304"/>
                    </a:lnTo>
                    <a:lnTo>
                      <a:pt x="7656" y="2304"/>
                    </a:lnTo>
                    <a:lnTo>
                      <a:pt x="7668" y="2310"/>
                    </a:lnTo>
                    <a:lnTo>
                      <a:pt x="7674" y="2322"/>
                    </a:lnTo>
                    <a:lnTo>
                      <a:pt x="7686" y="2334"/>
                    </a:lnTo>
                    <a:lnTo>
                      <a:pt x="7698" y="2358"/>
                    </a:lnTo>
                    <a:lnTo>
                      <a:pt x="7698" y="2376"/>
                    </a:lnTo>
                    <a:lnTo>
                      <a:pt x="7740" y="2412"/>
                    </a:lnTo>
                    <a:lnTo>
                      <a:pt x="7752" y="2466"/>
                    </a:lnTo>
                    <a:lnTo>
                      <a:pt x="7794" y="2508"/>
                    </a:lnTo>
                    <a:lnTo>
                      <a:pt x="7794" y="2502"/>
                    </a:lnTo>
                    <a:lnTo>
                      <a:pt x="7788" y="2496"/>
                    </a:lnTo>
                    <a:lnTo>
                      <a:pt x="7788" y="2484"/>
                    </a:lnTo>
                    <a:lnTo>
                      <a:pt x="7782" y="2472"/>
                    </a:lnTo>
                    <a:lnTo>
                      <a:pt x="7782" y="2460"/>
                    </a:lnTo>
                    <a:lnTo>
                      <a:pt x="7776" y="2448"/>
                    </a:lnTo>
                    <a:lnTo>
                      <a:pt x="7782" y="2442"/>
                    </a:lnTo>
                    <a:lnTo>
                      <a:pt x="7788" y="2442"/>
                    </a:lnTo>
                    <a:lnTo>
                      <a:pt x="7800" y="2454"/>
                    </a:lnTo>
                    <a:lnTo>
                      <a:pt x="7830" y="2454"/>
                    </a:lnTo>
                    <a:lnTo>
                      <a:pt x="7866" y="2496"/>
                    </a:lnTo>
                    <a:lnTo>
                      <a:pt x="7866" y="2472"/>
                    </a:lnTo>
                    <a:lnTo>
                      <a:pt x="7836" y="2430"/>
                    </a:lnTo>
                    <a:lnTo>
                      <a:pt x="7812" y="2436"/>
                    </a:lnTo>
                    <a:close/>
                    <a:moveTo>
                      <a:pt x="1344" y="84"/>
                    </a:moveTo>
                    <a:lnTo>
                      <a:pt x="1350" y="72"/>
                    </a:lnTo>
                    <a:lnTo>
                      <a:pt x="1308" y="66"/>
                    </a:lnTo>
                    <a:lnTo>
                      <a:pt x="1284" y="78"/>
                    </a:lnTo>
                    <a:lnTo>
                      <a:pt x="1290" y="90"/>
                    </a:lnTo>
                    <a:lnTo>
                      <a:pt x="1344" y="84"/>
                    </a:lnTo>
                    <a:close/>
                    <a:moveTo>
                      <a:pt x="9048" y="996"/>
                    </a:moveTo>
                    <a:lnTo>
                      <a:pt x="9036" y="984"/>
                    </a:lnTo>
                    <a:lnTo>
                      <a:pt x="9024" y="978"/>
                    </a:lnTo>
                    <a:lnTo>
                      <a:pt x="9006" y="972"/>
                    </a:lnTo>
                    <a:lnTo>
                      <a:pt x="8994" y="966"/>
                    </a:lnTo>
                    <a:lnTo>
                      <a:pt x="8982" y="966"/>
                    </a:lnTo>
                    <a:lnTo>
                      <a:pt x="8940" y="948"/>
                    </a:lnTo>
                    <a:lnTo>
                      <a:pt x="8898" y="948"/>
                    </a:lnTo>
                    <a:lnTo>
                      <a:pt x="8868" y="930"/>
                    </a:lnTo>
                    <a:lnTo>
                      <a:pt x="8778" y="924"/>
                    </a:lnTo>
                    <a:lnTo>
                      <a:pt x="8736" y="906"/>
                    </a:lnTo>
                    <a:lnTo>
                      <a:pt x="8700" y="906"/>
                    </a:lnTo>
                    <a:lnTo>
                      <a:pt x="8754" y="942"/>
                    </a:lnTo>
                    <a:lnTo>
                      <a:pt x="8808" y="966"/>
                    </a:lnTo>
                    <a:lnTo>
                      <a:pt x="8796" y="966"/>
                    </a:lnTo>
                    <a:lnTo>
                      <a:pt x="8784" y="972"/>
                    </a:lnTo>
                    <a:lnTo>
                      <a:pt x="8754" y="972"/>
                    </a:lnTo>
                    <a:lnTo>
                      <a:pt x="8730" y="960"/>
                    </a:lnTo>
                    <a:lnTo>
                      <a:pt x="8676" y="906"/>
                    </a:lnTo>
                    <a:lnTo>
                      <a:pt x="8580" y="870"/>
                    </a:lnTo>
                    <a:lnTo>
                      <a:pt x="8496" y="846"/>
                    </a:lnTo>
                    <a:lnTo>
                      <a:pt x="8442" y="834"/>
                    </a:lnTo>
                    <a:lnTo>
                      <a:pt x="8370" y="822"/>
                    </a:lnTo>
                    <a:lnTo>
                      <a:pt x="8280" y="804"/>
                    </a:lnTo>
                    <a:lnTo>
                      <a:pt x="8190" y="780"/>
                    </a:lnTo>
                    <a:lnTo>
                      <a:pt x="8112" y="762"/>
                    </a:lnTo>
                    <a:lnTo>
                      <a:pt x="8052" y="750"/>
                    </a:lnTo>
                    <a:lnTo>
                      <a:pt x="7998" y="738"/>
                    </a:lnTo>
                    <a:lnTo>
                      <a:pt x="7956" y="732"/>
                    </a:lnTo>
                    <a:lnTo>
                      <a:pt x="7758" y="732"/>
                    </a:lnTo>
                    <a:lnTo>
                      <a:pt x="7746" y="714"/>
                    </a:lnTo>
                    <a:lnTo>
                      <a:pt x="7698" y="720"/>
                    </a:lnTo>
                    <a:lnTo>
                      <a:pt x="7680" y="708"/>
                    </a:lnTo>
                    <a:lnTo>
                      <a:pt x="7626" y="708"/>
                    </a:lnTo>
                    <a:lnTo>
                      <a:pt x="7650" y="726"/>
                    </a:lnTo>
                    <a:lnTo>
                      <a:pt x="7644" y="744"/>
                    </a:lnTo>
                    <a:lnTo>
                      <a:pt x="7656" y="744"/>
                    </a:lnTo>
                    <a:lnTo>
                      <a:pt x="7680" y="756"/>
                    </a:lnTo>
                    <a:lnTo>
                      <a:pt x="7716" y="762"/>
                    </a:lnTo>
                    <a:lnTo>
                      <a:pt x="7740" y="774"/>
                    </a:lnTo>
                    <a:lnTo>
                      <a:pt x="7758" y="786"/>
                    </a:lnTo>
                    <a:lnTo>
                      <a:pt x="7752" y="798"/>
                    </a:lnTo>
                    <a:lnTo>
                      <a:pt x="7728" y="804"/>
                    </a:lnTo>
                    <a:lnTo>
                      <a:pt x="7698" y="804"/>
                    </a:lnTo>
                    <a:lnTo>
                      <a:pt x="7686" y="798"/>
                    </a:lnTo>
                    <a:lnTo>
                      <a:pt x="7680" y="792"/>
                    </a:lnTo>
                    <a:lnTo>
                      <a:pt x="7656" y="774"/>
                    </a:lnTo>
                    <a:lnTo>
                      <a:pt x="7584" y="774"/>
                    </a:lnTo>
                    <a:lnTo>
                      <a:pt x="7530" y="738"/>
                    </a:lnTo>
                    <a:lnTo>
                      <a:pt x="7524" y="738"/>
                    </a:lnTo>
                    <a:lnTo>
                      <a:pt x="7518" y="744"/>
                    </a:lnTo>
                    <a:lnTo>
                      <a:pt x="7506" y="744"/>
                    </a:lnTo>
                    <a:lnTo>
                      <a:pt x="7500" y="750"/>
                    </a:lnTo>
                    <a:lnTo>
                      <a:pt x="7446" y="750"/>
                    </a:lnTo>
                    <a:lnTo>
                      <a:pt x="7440" y="738"/>
                    </a:lnTo>
                    <a:lnTo>
                      <a:pt x="7344" y="744"/>
                    </a:lnTo>
                    <a:lnTo>
                      <a:pt x="7320" y="726"/>
                    </a:lnTo>
                    <a:lnTo>
                      <a:pt x="7314" y="732"/>
                    </a:lnTo>
                    <a:lnTo>
                      <a:pt x="7212" y="732"/>
                    </a:lnTo>
                    <a:lnTo>
                      <a:pt x="7206" y="738"/>
                    </a:lnTo>
                    <a:lnTo>
                      <a:pt x="7212" y="744"/>
                    </a:lnTo>
                    <a:lnTo>
                      <a:pt x="7218" y="756"/>
                    </a:lnTo>
                    <a:lnTo>
                      <a:pt x="7254" y="792"/>
                    </a:lnTo>
                    <a:lnTo>
                      <a:pt x="7248" y="792"/>
                    </a:lnTo>
                    <a:lnTo>
                      <a:pt x="7242" y="786"/>
                    </a:lnTo>
                    <a:lnTo>
                      <a:pt x="7230" y="780"/>
                    </a:lnTo>
                    <a:lnTo>
                      <a:pt x="7218" y="768"/>
                    </a:lnTo>
                    <a:lnTo>
                      <a:pt x="7206" y="762"/>
                    </a:lnTo>
                    <a:lnTo>
                      <a:pt x="7194" y="750"/>
                    </a:lnTo>
                    <a:lnTo>
                      <a:pt x="7176" y="744"/>
                    </a:lnTo>
                    <a:lnTo>
                      <a:pt x="7104" y="732"/>
                    </a:lnTo>
                    <a:lnTo>
                      <a:pt x="7086" y="732"/>
                    </a:lnTo>
                    <a:lnTo>
                      <a:pt x="7086" y="726"/>
                    </a:lnTo>
                    <a:lnTo>
                      <a:pt x="7056" y="696"/>
                    </a:lnTo>
                    <a:lnTo>
                      <a:pt x="7032" y="684"/>
                    </a:lnTo>
                    <a:lnTo>
                      <a:pt x="6990" y="666"/>
                    </a:lnTo>
                    <a:lnTo>
                      <a:pt x="6948" y="660"/>
                    </a:lnTo>
                    <a:lnTo>
                      <a:pt x="6912" y="654"/>
                    </a:lnTo>
                    <a:lnTo>
                      <a:pt x="6882" y="654"/>
                    </a:lnTo>
                    <a:lnTo>
                      <a:pt x="6864" y="648"/>
                    </a:lnTo>
                    <a:lnTo>
                      <a:pt x="6834" y="648"/>
                    </a:lnTo>
                    <a:lnTo>
                      <a:pt x="6786" y="636"/>
                    </a:lnTo>
                    <a:lnTo>
                      <a:pt x="6774" y="642"/>
                    </a:lnTo>
                    <a:lnTo>
                      <a:pt x="6714" y="642"/>
                    </a:lnTo>
                    <a:lnTo>
                      <a:pt x="6696" y="660"/>
                    </a:lnTo>
                    <a:lnTo>
                      <a:pt x="6684" y="666"/>
                    </a:lnTo>
                    <a:lnTo>
                      <a:pt x="6648" y="666"/>
                    </a:lnTo>
                    <a:lnTo>
                      <a:pt x="6630" y="660"/>
                    </a:lnTo>
                    <a:lnTo>
                      <a:pt x="6594" y="660"/>
                    </a:lnTo>
                    <a:lnTo>
                      <a:pt x="6582" y="654"/>
                    </a:lnTo>
                    <a:lnTo>
                      <a:pt x="6576" y="648"/>
                    </a:lnTo>
                    <a:lnTo>
                      <a:pt x="6552" y="636"/>
                    </a:lnTo>
                    <a:lnTo>
                      <a:pt x="6534" y="630"/>
                    </a:lnTo>
                    <a:lnTo>
                      <a:pt x="6522" y="624"/>
                    </a:lnTo>
                    <a:lnTo>
                      <a:pt x="6498" y="624"/>
                    </a:lnTo>
                    <a:lnTo>
                      <a:pt x="6486" y="630"/>
                    </a:lnTo>
                    <a:lnTo>
                      <a:pt x="6474" y="612"/>
                    </a:lnTo>
                    <a:lnTo>
                      <a:pt x="6438" y="612"/>
                    </a:lnTo>
                    <a:lnTo>
                      <a:pt x="6372" y="606"/>
                    </a:lnTo>
                    <a:lnTo>
                      <a:pt x="6408" y="594"/>
                    </a:lnTo>
                    <a:lnTo>
                      <a:pt x="6372" y="570"/>
                    </a:lnTo>
                    <a:lnTo>
                      <a:pt x="6360" y="570"/>
                    </a:lnTo>
                    <a:lnTo>
                      <a:pt x="6324" y="564"/>
                    </a:lnTo>
                    <a:lnTo>
                      <a:pt x="6282" y="558"/>
                    </a:lnTo>
                    <a:lnTo>
                      <a:pt x="6246" y="558"/>
                    </a:lnTo>
                    <a:lnTo>
                      <a:pt x="6228" y="564"/>
                    </a:lnTo>
                    <a:lnTo>
                      <a:pt x="6228" y="594"/>
                    </a:lnTo>
                    <a:lnTo>
                      <a:pt x="6222" y="600"/>
                    </a:lnTo>
                    <a:lnTo>
                      <a:pt x="6192" y="600"/>
                    </a:lnTo>
                    <a:lnTo>
                      <a:pt x="6180" y="594"/>
                    </a:lnTo>
                    <a:lnTo>
                      <a:pt x="6168" y="594"/>
                    </a:lnTo>
                    <a:lnTo>
                      <a:pt x="6186" y="582"/>
                    </a:lnTo>
                    <a:lnTo>
                      <a:pt x="6168" y="570"/>
                    </a:lnTo>
                    <a:lnTo>
                      <a:pt x="6096" y="570"/>
                    </a:lnTo>
                    <a:lnTo>
                      <a:pt x="6114" y="558"/>
                    </a:lnTo>
                    <a:lnTo>
                      <a:pt x="6156" y="558"/>
                    </a:lnTo>
                    <a:lnTo>
                      <a:pt x="6216" y="588"/>
                    </a:lnTo>
                    <a:lnTo>
                      <a:pt x="6216" y="564"/>
                    </a:lnTo>
                    <a:lnTo>
                      <a:pt x="6162" y="540"/>
                    </a:lnTo>
                    <a:lnTo>
                      <a:pt x="6048" y="546"/>
                    </a:lnTo>
                    <a:lnTo>
                      <a:pt x="6048" y="534"/>
                    </a:lnTo>
                    <a:lnTo>
                      <a:pt x="5928" y="540"/>
                    </a:lnTo>
                    <a:lnTo>
                      <a:pt x="5880" y="522"/>
                    </a:lnTo>
                    <a:lnTo>
                      <a:pt x="5862" y="522"/>
                    </a:lnTo>
                    <a:lnTo>
                      <a:pt x="5898" y="546"/>
                    </a:lnTo>
                    <a:lnTo>
                      <a:pt x="5850" y="546"/>
                    </a:lnTo>
                    <a:lnTo>
                      <a:pt x="5838" y="552"/>
                    </a:lnTo>
                    <a:lnTo>
                      <a:pt x="5832" y="552"/>
                    </a:lnTo>
                    <a:lnTo>
                      <a:pt x="5832" y="558"/>
                    </a:lnTo>
                    <a:lnTo>
                      <a:pt x="5844" y="564"/>
                    </a:lnTo>
                    <a:lnTo>
                      <a:pt x="5850" y="570"/>
                    </a:lnTo>
                    <a:lnTo>
                      <a:pt x="5862" y="576"/>
                    </a:lnTo>
                    <a:lnTo>
                      <a:pt x="5892" y="576"/>
                    </a:lnTo>
                    <a:lnTo>
                      <a:pt x="5892" y="582"/>
                    </a:lnTo>
                    <a:lnTo>
                      <a:pt x="5952" y="618"/>
                    </a:lnTo>
                    <a:lnTo>
                      <a:pt x="5904" y="618"/>
                    </a:lnTo>
                    <a:lnTo>
                      <a:pt x="5898" y="612"/>
                    </a:lnTo>
                    <a:lnTo>
                      <a:pt x="5886" y="606"/>
                    </a:lnTo>
                    <a:lnTo>
                      <a:pt x="5874" y="606"/>
                    </a:lnTo>
                    <a:lnTo>
                      <a:pt x="5862" y="600"/>
                    </a:lnTo>
                    <a:lnTo>
                      <a:pt x="5844" y="618"/>
                    </a:lnTo>
                    <a:lnTo>
                      <a:pt x="5868" y="636"/>
                    </a:lnTo>
                    <a:lnTo>
                      <a:pt x="5814" y="630"/>
                    </a:lnTo>
                    <a:lnTo>
                      <a:pt x="5808" y="630"/>
                    </a:lnTo>
                    <a:lnTo>
                      <a:pt x="5802" y="624"/>
                    </a:lnTo>
                    <a:lnTo>
                      <a:pt x="5784" y="618"/>
                    </a:lnTo>
                    <a:lnTo>
                      <a:pt x="5766" y="618"/>
                    </a:lnTo>
                    <a:lnTo>
                      <a:pt x="5754" y="612"/>
                    </a:lnTo>
                    <a:lnTo>
                      <a:pt x="5736" y="606"/>
                    </a:lnTo>
                    <a:lnTo>
                      <a:pt x="5724" y="606"/>
                    </a:lnTo>
                    <a:lnTo>
                      <a:pt x="5712" y="612"/>
                    </a:lnTo>
                    <a:lnTo>
                      <a:pt x="5700" y="612"/>
                    </a:lnTo>
                    <a:lnTo>
                      <a:pt x="5688" y="618"/>
                    </a:lnTo>
                    <a:lnTo>
                      <a:pt x="5682" y="624"/>
                    </a:lnTo>
                    <a:lnTo>
                      <a:pt x="5676" y="624"/>
                    </a:lnTo>
                    <a:lnTo>
                      <a:pt x="5610" y="618"/>
                    </a:lnTo>
                    <a:lnTo>
                      <a:pt x="5604" y="618"/>
                    </a:lnTo>
                    <a:lnTo>
                      <a:pt x="5598" y="612"/>
                    </a:lnTo>
                    <a:lnTo>
                      <a:pt x="5562" y="594"/>
                    </a:lnTo>
                    <a:lnTo>
                      <a:pt x="5556" y="594"/>
                    </a:lnTo>
                    <a:lnTo>
                      <a:pt x="5550" y="588"/>
                    </a:lnTo>
                    <a:lnTo>
                      <a:pt x="5538" y="588"/>
                    </a:lnTo>
                    <a:lnTo>
                      <a:pt x="5538" y="606"/>
                    </a:lnTo>
                    <a:lnTo>
                      <a:pt x="5544" y="612"/>
                    </a:lnTo>
                    <a:lnTo>
                      <a:pt x="5550" y="624"/>
                    </a:lnTo>
                    <a:lnTo>
                      <a:pt x="5556" y="630"/>
                    </a:lnTo>
                    <a:lnTo>
                      <a:pt x="5562" y="642"/>
                    </a:lnTo>
                    <a:lnTo>
                      <a:pt x="5562" y="660"/>
                    </a:lnTo>
                    <a:lnTo>
                      <a:pt x="5556" y="666"/>
                    </a:lnTo>
                    <a:lnTo>
                      <a:pt x="5532" y="660"/>
                    </a:lnTo>
                    <a:lnTo>
                      <a:pt x="5424" y="624"/>
                    </a:lnTo>
                    <a:lnTo>
                      <a:pt x="5412" y="618"/>
                    </a:lnTo>
                    <a:lnTo>
                      <a:pt x="5406" y="618"/>
                    </a:lnTo>
                    <a:lnTo>
                      <a:pt x="5400" y="612"/>
                    </a:lnTo>
                    <a:lnTo>
                      <a:pt x="5394" y="600"/>
                    </a:lnTo>
                    <a:lnTo>
                      <a:pt x="5382" y="594"/>
                    </a:lnTo>
                    <a:lnTo>
                      <a:pt x="5376" y="588"/>
                    </a:lnTo>
                    <a:lnTo>
                      <a:pt x="5376" y="606"/>
                    </a:lnTo>
                    <a:lnTo>
                      <a:pt x="5322" y="588"/>
                    </a:lnTo>
                    <a:lnTo>
                      <a:pt x="5292" y="570"/>
                    </a:lnTo>
                    <a:lnTo>
                      <a:pt x="5298" y="570"/>
                    </a:lnTo>
                    <a:lnTo>
                      <a:pt x="5304" y="576"/>
                    </a:lnTo>
                    <a:lnTo>
                      <a:pt x="5328" y="576"/>
                    </a:lnTo>
                    <a:lnTo>
                      <a:pt x="5340" y="582"/>
                    </a:lnTo>
                    <a:lnTo>
                      <a:pt x="5352" y="582"/>
                    </a:lnTo>
                    <a:lnTo>
                      <a:pt x="5358" y="576"/>
                    </a:lnTo>
                    <a:lnTo>
                      <a:pt x="5358" y="570"/>
                    </a:lnTo>
                    <a:lnTo>
                      <a:pt x="5346" y="564"/>
                    </a:lnTo>
                    <a:lnTo>
                      <a:pt x="5334" y="552"/>
                    </a:lnTo>
                    <a:lnTo>
                      <a:pt x="5292" y="552"/>
                    </a:lnTo>
                    <a:lnTo>
                      <a:pt x="5304" y="540"/>
                    </a:lnTo>
                    <a:lnTo>
                      <a:pt x="5298" y="534"/>
                    </a:lnTo>
                    <a:lnTo>
                      <a:pt x="5286" y="528"/>
                    </a:lnTo>
                    <a:lnTo>
                      <a:pt x="5256" y="528"/>
                    </a:lnTo>
                    <a:lnTo>
                      <a:pt x="5268" y="510"/>
                    </a:lnTo>
                    <a:lnTo>
                      <a:pt x="5262" y="510"/>
                    </a:lnTo>
                    <a:lnTo>
                      <a:pt x="5256" y="504"/>
                    </a:lnTo>
                    <a:lnTo>
                      <a:pt x="5232" y="504"/>
                    </a:lnTo>
                    <a:lnTo>
                      <a:pt x="5220" y="498"/>
                    </a:lnTo>
                    <a:lnTo>
                      <a:pt x="5208" y="498"/>
                    </a:lnTo>
                    <a:lnTo>
                      <a:pt x="5202" y="492"/>
                    </a:lnTo>
                    <a:lnTo>
                      <a:pt x="5190" y="492"/>
                    </a:lnTo>
                    <a:lnTo>
                      <a:pt x="5184" y="486"/>
                    </a:lnTo>
                    <a:lnTo>
                      <a:pt x="5142" y="486"/>
                    </a:lnTo>
                    <a:lnTo>
                      <a:pt x="5130" y="492"/>
                    </a:lnTo>
                    <a:lnTo>
                      <a:pt x="5094" y="492"/>
                    </a:lnTo>
                    <a:lnTo>
                      <a:pt x="5076" y="486"/>
                    </a:lnTo>
                    <a:lnTo>
                      <a:pt x="5070" y="480"/>
                    </a:lnTo>
                    <a:lnTo>
                      <a:pt x="5064" y="480"/>
                    </a:lnTo>
                    <a:lnTo>
                      <a:pt x="5040" y="486"/>
                    </a:lnTo>
                    <a:lnTo>
                      <a:pt x="5040" y="474"/>
                    </a:lnTo>
                    <a:lnTo>
                      <a:pt x="4992" y="468"/>
                    </a:lnTo>
                    <a:lnTo>
                      <a:pt x="4980" y="456"/>
                    </a:lnTo>
                    <a:lnTo>
                      <a:pt x="4974" y="474"/>
                    </a:lnTo>
                    <a:lnTo>
                      <a:pt x="4956" y="480"/>
                    </a:lnTo>
                    <a:lnTo>
                      <a:pt x="4986" y="498"/>
                    </a:lnTo>
                    <a:lnTo>
                      <a:pt x="5010" y="528"/>
                    </a:lnTo>
                    <a:lnTo>
                      <a:pt x="4962" y="522"/>
                    </a:lnTo>
                    <a:lnTo>
                      <a:pt x="4956" y="516"/>
                    </a:lnTo>
                    <a:lnTo>
                      <a:pt x="4890" y="522"/>
                    </a:lnTo>
                    <a:lnTo>
                      <a:pt x="4872" y="528"/>
                    </a:lnTo>
                    <a:lnTo>
                      <a:pt x="4872" y="516"/>
                    </a:lnTo>
                    <a:lnTo>
                      <a:pt x="4824" y="522"/>
                    </a:lnTo>
                    <a:lnTo>
                      <a:pt x="4818" y="510"/>
                    </a:lnTo>
                    <a:lnTo>
                      <a:pt x="4764" y="510"/>
                    </a:lnTo>
                    <a:lnTo>
                      <a:pt x="4728" y="504"/>
                    </a:lnTo>
                    <a:lnTo>
                      <a:pt x="4746" y="480"/>
                    </a:lnTo>
                    <a:lnTo>
                      <a:pt x="4620" y="480"/>
                    </a:lnTo>
                    <a:lnTo>
                      <a:pt x="4608" y="468"/>
                    </a:lnTo>
                    <a:lnTo>
                      <a:pt x="4602" y="474"/>
                    </a:lnTo>
                    <a:lnTo>
                      <a:pt x="4590" y="468"/>
                    </a:lnTo>
                    <a:lnTo>
                      <a:pt x="4542" y="474"/>
                    </a:lnTo>
                    <a:lnTo>
                      <a:pt x="4548" y="486"/>
                    </a:lnTo>
                    <a:lnTo>
                      <a:pt x="4488" y="480"/>
                    </a:lnTo>
                    <a:lnTo>
                      <a:pt x="4476" y="486"/>
                    </a:lnTo>
                    <a:lnTo>
                      <a:pt x="4506" y="498"/>
                    </a:lnTo>
                    <a:lnTo>
                      <a:pt x="4464" y="492"/>
                    </a:lnTo>
                    <a:lnTo>
                      <a:pt x="4464" y="474"/>
                    </a:lnTo>
                    <a:lnTo>
                      <a:pt x="4434" y="456"/>
                    </a:lnTo>
                    <a:lnTo>
                      <a:pt x="4416" y="456"/>
                    </a:lnTo>
                    <a:lnTo>
                      <a:pt x="4428" y="474"/>
                    </a:lnTo>
                    <a:lnTo>
                      <a:pt x="4374" y="474"/>
                    </a:lnTo>
                    <a:lnTo>
                      <a:pt x="4368" y="468"/>
                    </a:lnTo>
                    <a:lnTo>
                      <a:pt x="4356" y="468"/>
                    </a:lnTo>
                    <a:lnTo>
                      <a:pt x="4350" y="456"/>
                    </a:lnTo>
                    <a:lnTo>
                      <a:pt x="4320" y="456"/>
                    </a:lnTo>
                    <a:lnTo>
                      <a:pt x="4296" y="444"/>
                    </a:lnTo>
                    <a:lnTo>
                      <a:pt x="4266" y="468"/>
                    </a:lnTo>
                    <a:lnTo>
                      <a:pt x="4320" y="474"/>
                    </a:lnTo>
                    <a:lnTo>
                      <a:pt x="4332" y="474"/>
                    </a:lnTo>
                    <a:lnTo>
                      <a:pt x="4326" y="480"/>
                    </a:lnTo>
                    <a:lnTo>
                      <a:pt x="4314" y="486"/>
                    </a:lnTo>
                    <a:lnTo>
                      <a:pt x="4308" y="492"/>
                    </a:lnTo>
                    <a:lnTo>
                      <a:pt x="4272" y="492"/>
                    </a:lnTo>
                    <a:lnTo>
                      <a:pt x="4266" y="498"/>
                    </a:lnTo>
                    <a:lnTo>
                      <a:pt x="4254" y="504"/>
                    </a:lnTo>
                    <a:lnTo>
                      <a:pt x="4182" y="504"/>
                    </a:lnTo>
                    <a:lnTo>
                      <a:pt x="4146" y="510"/>
                    </a:lnTo>
                    <a:lnTo>
                      <a:pt x="4134" y="534"/>
                    </a:lnTo>
                    <a:lnTo>
                      <a:pt x="4110" y="528"/>
                    </a:lnTo>
                    <a:lnTo>
                      <a:pt x="4110" y="516"/>
                    </a:lnTo>
                    <a:lnTo>
                      <a:pt x="4116" y="504"/>
                    </a:lnTo>
                    <a:lnTo>
                      <a:pt x="4122" y="498"/>
                    </a:lnTo>
                    <a:lnTo>
                      <a:pt x="4134" y="492"/>
                    </a:lnTo>
                    <a:lnTo>
                      <a:pt x="4152" y="492"/>
                    </a:lnTo>
                    <a:lnTo>
                      <a:pt x="4164" y="480"/>
                    </a:lnTo>
                    <a:lnTo>
                      <a:pt x="4206" y="474"/>
                    </a:lnTo>
                    <a:lnTo>
                      <a:pt x="4248" y="438"/>
                    </a:lnTo>
                    <a:lnTo>
                      <a:pt x="4248" y="426"/>
                    </a:lnTo>
                    <a:lnTo>
                      <a:pt x="4254" y="420"/>
                    </a:lnTo>
                    <a:lnTo>
                      <a:pt x="4266" y="414"/>
                    </a:lnTo>
                    <a:lnTo>
                      <a:pt x="4278" y="414"/>
                    </a:lnTo>
                    <a:lnTo>
                      <a:pt x="4290" y="408"/>
                    </a:lnTo>
                    <a:lnTo>
                      <a:pt x="4302" y="408"/>
                    </a:lnTo>
                    <a:lnTo>
                      <a:pt x="4320" y="402"/>
                    </a:lnTo>
                    <a:lnTo>
                      <a:pt x="4332" y="402"/>
                    </a:lnTo>
                    <a:lnTo>
                      <a:pt x="4344" y="396"/>
                    </a:lnTo>
                    <a:lnTo>
                      <a:pt x="4350" y="390"/>
                    </a:lnTo>
                    <a:lnTo>
                      <a:pt x="4356" y="378"/>
                    </a:lnTo>
                    <a:lnTo>
                      <a:pt x="4350" y="366"/>
                    </a:lnTo>
                    <a:lnTo>
                      <a:pt x="4344" y="360"/>
                    </a:lnTo>
                    <a:lnTo>
                      <a:pt x="4332" y="354"/>
                    </a:lnTo>
                    <a:lnTo>
                      <a:pt x="4326" y="348"/>
                    </a:lnTo>
                    <a:lnTo>
                      <a:pt x="4290" y="348"/>
                    </a:lnTo>
                    <a:lnTo>
                      <a:pt x="4320" y="336"/>
                    </a:lnTo>
                    <a:lnTo>
                      <a:pt x="4314" y="330"/>
                    </a:lnTo>
                    <a:lnTo>
                      <a:pt x="4302" y="324"/>
                    </a:lnTo>
                    <a:lnTo>
                      <a:pt x="4290" y="312"/>
                    </a:lnTo>
                    <a:lnTo>
                      <a:pt x="4284" y="312"/>
                    </a:lnTo>
                    <a:lnTo>
                      <a:pt x="4278" y="318"/>
                    </a:lnTo>
                    <a:lnTo>
                      <a:pt x="4254" y="318"/>
                    </a:lnTo>
                    <a:lnTo>
                      <a:pt x="4248" y="312"/>
                    </a:lnTo>
                    <a:lnTo>
                      <a:pt x="4242" y="300"/>
                    </a:lnTo>
                    <a:lnTo>
                      <a:pt x="4236" y="294"/>
                    </a:lnTo>
                    <a:lnTo>
                      <a:pt x="4194" y="294"/>
                    </a:lnTo>
                    <a:lnTo>
                      <a:pt x="4188" y="300"/>
                    </a:lnTo>
                    <a:lnTo>
                      <a:pt x="4182" y="300"/>
                    </a:lnTo>
                    <a:lnTo>
                      <a:pt x="4128" y="288"/>
                    </a:lnTo>
                    <a:lnTo>
                      <a:pt x="3990" y="282"/>
                    </a:lnTo>
                    <a:lnTo>
                      <a:pt x="3990" y="300"/>
                    </a:lnTo>
                    <a:lnTo>
                      <a:pt x="3924" y="300"/>
                    </a:lnTo>
                    <a:lnTo>
                      <a:pt x="3942" y="282"/>
                    </a:lnTo>
                    <a:lnTo>
                      <a:pt x="3942" y="276"/>
                    </a:lnTo>
                    <a:lnTo>
                      <a:pt x="3936" y="270"/>
                    </a:lnTo>
                    <a:lnTo>
                      <a:pt x="3912" y="264"/>
                    </a:lnTo>
                    <a:lnTo>
                      <a:pt x="3882" y="264"/>
                    </a:lnTo>
                    <a:lnTo>
                      <a:pt x="3852" y="270"/>
                    </a:lnTo>
                    <a:lnTo>
                      <a:pt x="3840" y="270"/>
                    </a:lnTo>
                    <a:lnTo>
                      <a:pt x="3780" y="264"/>
                    </a:lnTo>
                    <a:lnTo>
                      <a:pt x="3792" y="264"/>
                    </a:lnTo>
                    <a:lnTo>
                      <a:pt x="3810" y="258"/>
                    </a:lnTo>
                    <a:lnTo>
                      <a:pt x="3822" y="258"/>
                    </a:lnTo>
                    <a:lnTo>
                      <a:pt x="3834" y="252"/>
                    </a:lnTo>
                    <a:lnTo>
                      <a:pt x="3840" y="252"/>
                    </a:lnTo>
                    <a:lnTo>
                      <a:pt x="3840" y="246"/>
                    </a:lnTo>
                    <a:lnTo>
                      <a:pt x="3834" y="240"/>
                    </a:lnTo>
                    <a:lnTo>
                      <a:pt x="3822" y="240"/>
                    </a:lnTo>
                    <a:lnTo>
                      <a:pt x="3804" y="234"/>
                    </a:lnTo>
                    <a:lnTo>
                      <a:pt x="3762" y="234"/>
                    </a:lnTo>
                    <a:lnTo>
                      <a:pt x="3720" y="228"/>
                    </a:lnTo>
                    <a:lnTo>
                      <a:pt x="3714" y="240"/>
                    </a:lnTo>
                    <a:lnTo>
                      <a:pt x="3684" y="240"/>
                    </a:lnTo>
                    <a:lnTo>
                      <a:pt x="3672" y="246"/>
                    </a:lnTo>
                    <a:lnTo>
                      <a:pt x="3660" y="246"/>
                    </a:lnTo>
                    <a:lnTo>
                      <a:pt x="3648" y="252"/>
                    </a:lnTo>
                    <a:lnTo>
                      <a:pt x="3648" y="258"/>
                    </a:lnTo>
                    <a:lnTo>
                      <a:pt x="3654" y="270"/>
                    </a:lnTo>
                    <a:lnTo>
                      <a:pt x="3678" y="282"/>
                    </a:lnTo>
                    <a:lnTo>
                      <a:pt x="3696" y="294"/>
                    </a:lnTo>
                    <a:lnTo>
                      <a:pt x="3708" y="294"/>
                    </a:lnTo>
                    <a:lnTo>
                      <a:pt x="3714" y="300"/>
                    </a:lnTo>
                    <a:lnTo>
                      <a:pt x="3720" y="300"/>
                    </a:lnTo>
                    <a:lnTo>
                      <a:pt x="3576" y="294"/>
                    </a:lnTo>
                    <a:lnTo>
                      <a:pt x="3630" y="312"/>
                    </a:lnTo>
                    <a:lnTo>
                      <a:pt x="3576" y="324"/>
                    </a:lnTo>
                    <a:lnTo>
                      <a:pt x="3564" y="330"/>
                    </a:lnTo>
                    <a:lnTo>
                      <a:pt x="3534" y="336"/>
                    </a:lnTo>
                    <a:lnTo>
                      <a:pt x="3498" y="342"/>
                    </a:lnTo>
                    <a:lnTo>
                      <a:pt x="3474" y="342"/>
                    </a:lnTo>
                    <a:lnTo>
                      <a:pt x="3468" y="336"/>
                    </a:lnTo>
                    <a:lnTo>
                      <a:pt x="3474" y="324"/>
                    </a:lnTo>
                    <a:lnTo>
                      <a:pt x="3486" y="312"/>
                    </a:lnTo>
                    <a:lnTo>
                      <a:pt x="3420" y="312"/>
                    </a:lnTo>
                    <a:lnTo>
                      <a:pt x="3408" y="318"/>
                    </a:lnTo>
                    <a:lnTo>
                      <a:pt x="3390" y="318"/>
                    </a:lnTo>
                    <a:lnTo>
                      <a:pt x="3378" y="324"/>
                    </a:lnTo>
                    <a:lnTo>
                      <a:pt x="3366" y="336"/>
                    </a:lnTo>
                    <a:lnTo>
                      <a:pt x="3348" y="336"/>
                    </a:lnTo>
                    <a:lnTo>
                      <a:pt x="3318" y="342"/>
                    </a:lnTo>
                    <a:lnTo>
                      <a:pt x="3276" y="342"/>
                    </a:lnTo>
                    <a:lnTo>
                      <a:pt x="3246" y="348"/>
                    </a:lnTo>
                    <a:lnTo>
                      <a:pt x="3234" y="354"/>
                    </a:lnTo>
                    <a:lnTo>
                      <a:pt x="3216" y="354"/>
                    </a:lnTo>
                    <a:lnTo>
                      <a:pt x="3204" y="360"/>
                    </a:lnTo>
                    <a:lnTo>
                      <a:pt x="3186" y="360"/>
                    </a:lnTo>
                    <a:lnTo>
                      <a:pt x="3180" y="366"/>
                    </a:lnTo>
                    <a:lnTo>
                      <a:pt x="3174" y="366"/>
                    </a:lnTo>
                    <a:lnTo>
                      <a:pt x="3132" y="396"/>
                    </a:lnTo>
                    <a:lnTo>
                      <a:pt x="3114" y="396"/>
                    </a:lnTo>
                    <a:lnTo>
                      <a:pt x="3108" y="402"/>
                    </a:lnTo>
                    <a:lnTo>
                      <a:pt x="3102" y="402"/>
                    </a:lnTo>
                    <a:lnTo>
                      <a:pt x="3096" y="408"/>
                    </a:lnTo>
                    <a:lnTo>
                      <a:pt x="3102" y="414"/>
                    </a:lnTo>
                    <a:lnTo>
                      <a:pt x="3120" y="426"/>
                    </a:lnTo>
                    <a:lnTo>
                      <a:pt x="3132" y="438"/>
                    </a:lnTo>
                    <a:lnTo>
                      <a:pt x="3150" y="444"/>
                    </a:lnTo>
                    <a:lnTo>
                      <a:pt x="3156" y="450"/>
                    </a:lnTo>
                    <a:lnTo>
                      <a:pt x="3162" y="450"/>
                    </a:lnTo>
                    <a:lnTo>
                      <a:pt x="3120" y="462"/>
                    </a:lnTo>
                    <a:lnTo>
                      <a:pt x="3096" y="474"/>
                    </a:lnTo>
                    <a:lnTo>
                      <a:pt x="2994" y="474"/>
                    </a:lnTo>
                    <a:lnTo>
                      <a:pt x="2988" y="480"/>
                    </a:lnTo>
                    <a:lnTo>
                      <a:pt x="2952" y="468"/>
                    </a:lnTo>
                    <a:lnTo>
                      <a:pt x="2934" y="474"/>
                    </a:lnTo>
                    <a:lnTo>
                      <a:pt x="2880" y="474"/>
                    </a:lnTo>
                    <a:lnTo>
                      <a:pt x="2874" y="480"/>
                    </a:lnTo>
                    <a:lnTo>
                      <a:pt x="2874" y="498"/>
                    </a:lnTo>
                    <a:lnTo>
                      <a:pt x="2880" y="510"/>
                    </a:lnTo>
                    <a:lnTo>
                      <a:pt x="2892" y="522"/>
                    </a:lnTo>
                    <a:lnTo>
                      <a:pt x="2898" y="522"/>
                    </a:lnTo>
                    <a:lnTo>
                      <a:pt x="2904" y="528"/>
                    </a:lnTo>
                    <a:lnTo>
                      <a:pt x="2910" y="540"/>
                    </a:lnTo>
                    <a:lnTo>
                      <a:pt x="2916" y="546"/>
                    </a:lnTo>
                    <a:lnTo>
                      <a:pt x="2922" y="546"/>
                    </a:lnTo>
                    <a:lnTo>
                      <a:pt x="2928" y="552"/>
                    </a:lnTo>
                    <a:lnTo>
                      <a:pt x="2940" y="552"/>
                    </a:lnTo>
                    <a:lnTo>
                      <a:pt x="2952" y="558"/>
                    </a:lnTo>
                    <a:lnTo>
                      <a:pt x="2964" y="558"/>
                    </a:lnTo>
                    <a:lnTo>
                      <a:pt x="2976" y="564"/>
                    </a:lnTo>
                    <a:lnTo>
                      <a:pt x="2994" y="564"/>
                    </a:lnTo>
                    <a:lnTo>
                      <a:pt x="3012" y="570"/>
                    </a:lnTo>
                    <a:lnTo>
                      <a:pt x="3024" y="570"/>
                    </a:lnTo>
                    <a:lnTo>
                      <a:pt x="3036" y="576"/>
                    </a:lnTo>
                    <a:lnTo>
                      <a:pt x="3042" y="576"/>
                    </a:lnTo>
                    <a:lnTo>
                      <a:pt x="3054" y="588"/>
                    </a:lnTo>
                    <a:lnTo>
                      <a:pt x="3054" y="594"/>
                    </a:lnTo>
                    <a:lnTo>
                      <a:pt x="3060" y="600"/>
                    </a:lnTo>
                    <a:lnTo>
                      <a:pt x="3030" y="600"/>
                    </a:lnTo>
                    <a:lnTo>
                      <a:pt x="3012" y="606"/>
                    </a:lnTo>
                    <a:lnTo>
                      <a:pt x="3000" y="606"/>
                    </a:lnTo>
                    <a:lnTo>
                      <a:pt x="2964" y="588"/>
                    </a:lnTo>
                    <a:lnTo>
                      <a:pt x="2928" y="576"/>
                    </a:lnTo>
                    <a:lnTo>
                      <a:pt x="2904" y="570"/>
                    </a:lnTo>
                    <a:lnTo>
                      <a:pt x="2886" y="564"/>
                    </a:lnTo>
                    <a:lnTo>
                      <a:pt x="2862" y="564"/>
                    </a:lnTo>
                    <a:lnTo>
                      <a:pt x="2844" y="558"/>
                    </a:lnTo>
                    <a:lnTo>
                      <a:pt x="2802" y="558"/>
                    </a:lnTo>
                    <a:lnTo>
                      <a:pt x="2796" y="564"/>
                    </a:lnTo>
                    <a:lnTo>
                      <a:pt x="2796" y="576"/>
                    </a:lnTo>
                    <a:lnTo>
                      <a:pt x="2802" y="582"/>
                    </a:lnTo>
                    <a:lnTo>
                      <a:pt x="2808" y="582"/>
                    </a:lnTo>
                    <a:lnTo>
                      <a:pt x="2820" y="594"/>
                    </a:lnTo>
                    <a:lnTo>
                      <a:pt x="2784" y="594"/>
                    </a:lnTo>
                    <a:lnTo>
                      <a:pt x="2772" y="582"/>
                    </a:lnTo>
                    <a:lnTo>
                      <a:pt x="2754" y="582"/>
                    </a:lnTo>
                    <a:lnTo>
                      <a:pt x="2748" y="576"/>
                    </a:lnTo>
                    <a:lnTo>
                      <a:pt x="2724" y="576"/>
                    </a:lnTo>
                    <a:lnTo>
                      <a:pt x="2724" y="582"/>
                    </a:lnTo>
                    <a:lnTo>
                      <a:pt x="2730" y="600"/>
                    </a:lnTo>
                    <a:lnTo>
                      <a:pt x="2736" y="612"/>
                    </a:lnTo>
                    <a:lnTo>
                      <a:pt x="2748" y="618"/>
                    </a:lnTo>
                    <a:lnTo>
                      <a:pt x="2766" y="624"/>
                    </a:lnTo>
                    <a:lnTo>
                      <a:pt x="2802" y="624"/>
                    </a:lnTo>
                    <a:lnTo>
                      <a:pt x="2820" y="630"/>
                    </a:lnTo>
                    <a:lnTo>
                      <a:pt x="2844" y="630"/>
                    </a:lnTo>
                    <a:lnTo>
                      <a:pt x="2856" y="636"/>
                    </a:lnTo>
                    <a:lnTo>
                      <a:pt x="2862" y="648"/>
                    </a:lnTo>
                    <a:lnTo>
                      <a:pt x="2874" y="654"/>
                    </a:lnTo>
                    <a:lnTo>
                      <a:pt x="2844" y="654"/>
                    </a:lnTo>
                    <a:lnTo>
                      <a:pt x="2838" y="648"/>
                    </a:lnTo>
                    <a:lnTo>
                      <a:pt x="2826" y="642"/>
                    </a:lnTo>
                    <a:lnTo>
                      <a:pt x="2772" y="642"/>
                    </a:lnTo>
                    <a:lnTo>
                      <a:pt x="2760" y="636"/>
                    </a:lnTo>
                    <a:lnTo>
                      <a:pt x="2730" y="636"/>
                    </a:lnTo>
                    <a:lnTo>
                      <a:pt x="2724" y="624"/>
                    </a:lnTo>
                    <a:lnTo>
                      <a:pt x="2700" y="624"/>
                    </a:lnTo>
                    <a:lnTo>
                      <a:pt x="2694" y="606"/>
                    </a:lnTo>
                    <a:lnTo>
                      <a:pt x="2664" y="594"/>
                    </a:lnTo>
                    <a:lnTo>
                      <a:pt x="2670" y="588"/>
                    </a:lnTo>
                    <a:lnTo>
                      <a:pt x="2682" y="582"/>
                    </a:lnTo>
                    <a:lnTo>
                      <a:pt x="2688" y="576"/>
                    </a:lnTo>
                    <a:lnTo>
                      <a:pt x="2688" y="564"/>
                    </a:lnTo>
                    <a:lnTo>
                      <a:pt x="2658" y="534"/>
                    </a:lnTo>
                    <a:lnTo>
                      <a:pt x="2646" y="528"/>
                    </a:lnTo>
                    <a:lnTo>
                      <a:pt x="2616" y="528"/>
                    </a:lnTo>
                    <a:lnTo>
                      <a:pt x="2628" y="534"/>
                    </a:lnTo>
                    <a:lnTo>
                      <a:pt x="2652" y="558"/>
                    </a:lnTo>
                    <a:lnTo>
                      <a:pt x="2640" y="570"/>
                    </a:lnTo>
                    <a:lnTo>
                      <a:pt x="2616" y="582"/>
                    </a:lnTo>
                    <a:lnTo>
                      <a:pt x="2604" y="582"/>
                    </a:lnTo>
                    <a:lnTo>
                      <a:pt x="2586" y="624"/>
                    </a:lnTo>
                    <a:lnTo>
                      <a:pt x="2658" y="660"/>
                    </a:lnTo>
                    <a:lnTo>
                      <a:pt x="2676" y="660"/>
                    </a:lnTo>
                    <a:lnTo>
                      <a:pt x="2676" y="696"/>
                    </a:lnTo>
                    <a:lnTo>
                      <a:pt x="2670" y="708"/>
                    </a:lnTo>
                    <a:lnTo>
                      <a:pt x="2670" y="720"/>
                    </a:lnTo>
                    <a:lnTo>
                      <a:pt x="2676" y="738"/>
                    </a:lnTo>
                    <a:lnTo>
                      <a:pt x="2712" y="744"/>
                    </a:lnTo>
                    <a:lnTo>
                      <a:pt x="2712" y="768"/>
                    </a:lnTo>
                    <a:lnTo>
                      <a:pt x="2772" y="780"/>
                    </a:lnTo>
                    <a:lnTo>
                      <a:pt x="2778" y="780"/>
                    </a:lnTo>
                    <a:lnTo>
                      <a:pt x="2784" y="774"/>
                    </a:lnTo>
                    <a:lnTo>
                      <a:pt x="2796" y="774"/>
                    </a:lnTo>
                    <a:lnTo>
                      <a:pt x="2814" y="768"/>
                    </a:lnTo>
                    <a:lnTo>
                      <a:pt x="2850" y="768"/>
                    </a:lnTo>
                    <a:lnTo>
                      <a:pt x="2868" y="774"/>
                    </a:lnTo>
                    <a:lnTo>
                      <a:pt x="2874" y="780"/>
                    </a:lnTo>
                    <a:lnTo>
                      <a:pt x="2886" y="786"/>
                    </a:lnTo>
                    <a:lnTo>
                      <a:pt x="2904" y="786"/>
                    </a:lnTo>
                    <a:lnTo>
                      <a:pt x="2916" y="792"/>
                    </a:lnTo>
                    <a:lnTo>
                      <a:pt x="2952" y="804"/>
                    </a:lnTo>
                    <a:lnTo>
                      <a:pt x="2976" y="828"/>
                    </a:lnTo>
                    <a:lnTo>
                      <a:pt x="2976" y="834"/>
                    </a:lnTo>
                    <a:lnTo>
                      <a:pt x="2964" y="834"/>
                    </a:lnTo>
                    <a:lnTo>
                      <a:pt x="2958" y="840"/>
                    </a:lnTo>
                    <a:lnTo>
                      <a:pt x="2946" y="840"/>
                    </a:lnTo>
                    <a:lnTo>
                      <a:pt x="2940" y="846"/>
                    </a:lnTo>
                    <a:lnTo>
                      <a:pt x="2946" y="852"/>
                    </a:lnTo>
                    <a:lnTo>
                      <a:pt x="2958" y="858"/>
                    </a:lnTo>
                    <a:lnTo>
                      <a:pt x="2976" y="876"/>
                    </a:lnTo>
                    <a:lnTo>
                      <a:pt x="3024" y="876"/>
                    </a:lnTo>
                    <a:lnTo>
                      <a:pt x="3012" y="882"/>
                    </a:lnTo>
                    <a:lnTo>
                      <a:pt x="3006" y="882"/>
                    </a:lnTo>
                    <a:lnTo>
                      <a:pt x="2994" y="888"/>
                    </a:lnTo>
                    <a:lnTo>
                      <a:pt x="2970" y="888"/>
                    </a:lnTo>
                    <a:lnTo>
                      <a:pt x="2958" y="882"/>
                    </a:lnTo>
                    <a:lnTo>
                      <a:pt x="2952" y="876"/>
                    </a:lnTo>
                    <a:lnTo>
                      <a:pt x="2940" y="870"/>
                    </a:lnTo>
                    <a:lnTo>
                      <a:pt x="2940" y="858"/>
                    </a:lnTo>
                    <a:lnTo>
                      <a:pt x="2928" y="834"/>
                    </a:lnTo>
                    <a:lnTo>
                      <a:pt x="2916" y="822"/>
                    </a:lnTo>
                    <a:lnTo>
                      <a:pt x="2892" y="810"/>
                    </a:lnTo>
                    <a:lnTo>
                      <a:pt x="2886" y="804"/>
                    </a:lnTo>
                    <a:lnTo>
                      <a:pt x="2880" y="804"/>
                    </a:lnTo>
                    <a:lnTo>
                      <a:pt x="2874" y="798"/>
                    </a:lnTo>
                    <a:lnTo>
                      <a:pt x="2874" y="786"/>
                    </a:lnTo>
                    <a:lnTo>
                      <a:pt x="2868" y="780"/>
                    </a:lnTo>
                    <a:lnTo>
                      <a:pt x="2844" y="780"/>
                    </a:lnTo>
                    <a:lnTo>
                      <a:pt x="2832" y="786"/>
                    </a:lnTo>
                    <a:lnTo>
                      <a:pt x="2814" y="786"/>
                    </a:lnTo>
                    <a:lnTo>
                      <a:pt x="2802" y="792"/>
                    </a:lnTo>
                    <a:lnTo>
                      <a:pt x="2778" y="792"/>
                    </a:lnTo>
                    <a:lnTo>
                      <a:pt x="2760" y="810"/>
                    </a:lnTo>
                    <a:lnTo>
                      <a:pt x="2766" y="816"/>
                    </a:lnTo>
                    <a:lnTo>
                      <a:pt x="2772" y="828"/>
                    </a:lnTo>
                    <a:lnTo>
                      <a:pt x="2784" y="834"/>
                    </a:lnTo>
                    <a:lnTo>
                      <a:pt x="2802" y="852"/>
                    </a:lnTo>
                    <a:lnTo>
                      <a:pt x="2814" y="858"/>
                    </a:lnTo>
                    <a:lnTo>
                      <a:pt x="2814" y="864"/>
                    </a:lnTo>
                    <a:lnTo>
                      <a:pt x="2790" y="888"/>
                    </a:lnTo>
                    <a:lnTo>
                      <a:pt x="2784" y="888"/>
                    </a:lnTo>
                    <a:lnTo>
                      <a:pt x="2778" y="930"/>
                    </a:lnTo>
                    <a:lnTo>
                      <a:pt x="2736" y="948"/>
                    </a:lnTo>
                    <a:lnTo>
                      <a:pt x="2736" y="954"/>
                    </a:lnTo>
                    <a:lnTo>
                      <a:pt x="2730" y="966"/>
                    </a:lnTo>
                    <a:lnTo>
                      <a:pt x="2724" y="972"/>
                    </a:lnTo>
                    <a:lnTo>
                      <a:pt x="2694" y="972"/>
                    </a:lnTo>
                    <a:lnTo>
                      <a:pt x="2682" y="966"/>
                    </a:lnTo>
                    <a:lnTo>
                      <a:pt x="2652" y="966"/>
                    </a:lnTo>
                    <a:lnTo>
                      <a:pt x="2592" y="960"/>
                    </a:lnTo>
                    <a:lnTo>
                      <a:pt x="2586" y="960"/>
                    </a:lnTo>
                    <a:lnTo>
                      <a:pt x="2580" y="954"/>
                    </a:lnTo>
                    <a:lnTo>
                      <a:pt x="2568" y="948"/>
                    </a:lnTo>
                    <a:lnTo>
                      <a:pt x="2556" y="948"/>
                    </a:lnTo>
                    <a:lnTo>
                      <a:pt x="2544" y="936"/>
                    </a:lnTo>
                    <a:lnTo>
                      <a:pt x="2598" y="936"/>
                    </a:lnTo>
                    <a:lnTo>
                      <a:pt x="2616" y="942"/>
                    </a:lnTo>
                    <a:lnTo>
                      <a:pt x="2640" y="924"/>
                    </a:lnTo>
                    <a:lnTo>
                      <a:pt x="2652" y="924"/>
                    </a:lnTo>
                    <a:lnTo>
                      <a:pt x="2664" y="930"/>
                    </a:lnTo>
                    <a:lnTo>
                      <a:pt x="2682" y="930"/>
                    </a:lnTo>
                    <a:lnTo>
                      <a:pt x="2694" y="924"/>
                    </a:lnTo>
                    <a:lnTo>
                      <a:pt x="2694" y="906"/>
                    </a:lnTo>
                    <a:lnTo>
                      <a:pt x="2700" y="894"/>
                    </a:lnTo>
                    <a:lnTo>
                      <a:pt x="2700" y="882"/>
                    </a:lnTo>
                    <a:lnTo>
                      <a:pt x="2724" y="876"/>
                    </a:lnTo>
                    <a:lnTo>
                      <a:pt x="2724" y="852"/>
                    </a:lnTo>
                    <a:lnTo>
                      <a:pt x="2712" y="852"/>
                    </a:lnTo>
                    <a:lnTo>
                      <a:pt x="2718" y="846"/>
                    </a:lnTo>
                    <a:lnTo>
                      <a:pt x="2724" y="834"/>
                    </a:lnTo>
                    <a:lnTo>
                      <a:pt x="2724" y="822"/>
                    </a:lnTo>
                    <a:lnTo>
                      <a:pt x="2718" y="816"/>
                    </a:lnTo>
                    <a:lnTo>
                      <a:pt x="2712" y="816"/>
                    </a:lnTo>
                    <a:lnTo>
                      <a:pt x="2700" y="810"/>
                    </a:lnTo>
                    <a:lnTo>
                      <a:pt x="2682" y="810"/>
                    </a:lnTo>
                    <a:lnTo>
                      <a:pt x="2664" y="804"/>
                    </a:lnTo>
                    <a:lnTo>
                      <a:pt x="2652" y="804"/>
                    </a:lnTo>
                    <a:lnTo>
                      <a:pt x="2634" y="786"/>
                    </a:lnTo>
                    <a:lnTo>
                      <a:pt x="2634" y="744"/>
                    </a:lnTo>
                    <a:lnTo>
                      <a:pt x="2628" y="732"/>
                    </a:lnTo>
                    <a:lnTo>
                      <a:pt x="2616" y="720"/>
                    </a:lnTo>
                    <a:lnTo>
                      <a:pt x="2604" y="714"/>
                    </a:lnTo>
                    <a:lnTo>
                      <a:pt x="2598" y="702"/>
                    </a:lnTo>
                    <a:lnTo>
                      <a:pt x="2592" y="696"/>
                    </a:lnTo>
                    <a:lnTo>
                      <a:pt x="2586" y="660"/>
                    </a:lnTo>
                    <a:lnTo>
                      <a:pt x="2520" y="624"/>
                    </a:lnTo>
                    <a:lnTo>
                      <a:pt x="2532" y="612"/>
                    </a:lnTo>
                    <a:lnTo>
                      <a:pt x="2544" y="588"/>
                    </a:lnTo>
                    <a:lnTo>
                      <a:pt x="2544" y="576"/>
                    </a:lnTo>
                    <a:lnTo>
                      <a:pt x="2538" y="564"/>
                    </a:lnTo>
                    <a:lnTo>
                      <a:pt x="2514" y="540"/>
                    </a:lnTo>
                    <a:lnTo>
                      <a:pt x="2496" y="540"/>
                    </a:lnTo>
                    <a:lnTo>
                      <a:pt x="2484" y="534"/>
                    </a:lnTo>
                    <a:lnTo>
                      <a:pt x="2472" y="534"/>
                    </a:lnTo>
                    <a:lnTo>
                      <a:pt x="2340" y="522"/>
                    </a:lnTo>
                    <a:lnTo>
                      <a:pt x="2328" y="552"/>
                    </a:lnTo>
                    <a:lnTo>
                      <a:pt x="2346" y="570"/>
                    </a:lnTo>
                    <a:lnTo>
                      <a:pt x="2334" y="600"/>
                    </a:lnTo>
                    <a:lnTo>
                      <a:pt x="2280" y="624"/>
                    </a:lnTo>
                    <a:lnTo>
                      <a:pt x="2268" y="654"/>
                    </a:lnTo>
                    <a:lnTo>
                      <a:pt x="2304" y="660"/>
                    </a:lnTo>
                    <a:lnTo>
                      <a:pt x="2334" y="708"/>
                    </a:lnTo>
                    <a:lnTo>
                      <a:pt x="2322" y="726"/>
                    </a:lnTo>
                    <a:lnTo>
                      <a:pt x="2352" y="750"/>
                    </a:lnTo>
                    <a:lnTo>
                      <a:pt x="2388" y="744"/>
                    </a:lnTo>
                    <a:lnTo>
                      <a:pt x="2394" y="750"/>
                    </a:lnTo>
                    <a:lnTo>
                      <a:pt x="2400" y="762"/>
                    </a:lnTo>
                    <a:lnTo>
                      <a:pt x="2412" y="768"/>
                    </a:lnTo>
                    <a:lnTo>
                      <a:pt x="2418" y="774"/>
                    </a:lnTo>
                    <a:lnTo>
                      <a:pt x="2430" y="780"/>
                    </a:lnTo>
                    <a:lnTo>
                      <a:pt x="2472" y="780"/>
                    </a:lnTo>
                    <a:lnTo>
                      <a:pt x="2466" y="840"/>
                    </a:lnTo>
                    <a:lnTo>
                      <a:pt x="2448" y="816"/>
                    </a:lnTo>
                    <a:lnTo>
                      <a:pt x="2430" y="828"/>
                    </a:lnTo>
                    <a:lnTo>
                      <a:pt x="2418" y="822"/>
                    </a:lnTo>
                    <a:lnTo>
                      <a:pt x="2388" y="804"/>
                    </a:lnTo>
                    <a:lnTo>
                      <a:pt x="2352" y="792"/>
                    </a:lnTo>
                    <a:lnTo>
                      <a:pt x="2328" y="780"/>
                    </a:lnTo>
                    <a:lnTo>
                      <a:pt x="2268" y="780"/>
                    </a:lnTo>
                    <a:lnTo>
                      <a:pt x="2250" y="762"/>
                    </a:lnTo>
                    <a:lnTo>
                      <a:pt x="2244" y="780"/>
                    </a:lnTo>
                    <a:lnTo>
                      <a:pt x="2220" y="756"/>
                    </a:lnTo>
                    <a:lnTo>
                      <a:pt x="2214" y="756"/>
                    </a:lnTo>
                    <a:lnTo>
                      <a:pt x="2208" y="750"/>
                    </a:lnTo>
                    <a:lnTo>
                      <a:pt x="2196" y="744"/>
                    </a:lnTo>
                    <a:lnTo>
                      <a:pt x="2178" y="744"/>
                    </a:lnTo>
                    <a:lnTo>
                      <a:pt x="2154" y="732"/>
                    </a:lnTo>
                    <a:lnTo>
                      <a:pt x="2130" y="732"/>
                    </a:lnTo>
                    <a:lnTo>
                      <a:pt x="2118" y="738"/>
                    </a:lnTo>
                    <a:lnTo>
                      <a:pt x="2088" y="738"/>
                    </a:lnTo>
                    <a:lnTo>
                      <a:pt x="2076" y="732"/>
                    </a:lnTo>
                    <a:lnTo>
                      <a:pt x="2022" y="732"/>
                    </a:lnTo>
                    <a:lnTo>
                      <a:pt x="2016" y="738"/>
                    </a:lnTo>
                    <a:lnTo>
                      <a:pt x="2010" y="738"/>
                    </a:lnTo>
                    <a:lnTo>
                      <a:pt x="2004" y="744"/>
                    </a:lnTo>
                    <a:lnTo>
                      <a:pt x="2004" y="750"/>
                    </a:lnTo>
                    <a:lnTo>
                      <a:pt x="2016" y="762"/>
                    </a:lnTo>
                    <a:lnTo>
                      <a:pt x="2028" y="768"/>
                    </a:lnTo>
                    <a:lnTo>
                      <a:pt x="2040" y="780"/>
                    </a:lnTo>
                    <a:lnTo>
                      <a:pt x="2046" y="780"/>
                    </a:lnTo>
                    <a:lnTo>
                      <a:pt x="2022" y="810"/>
                    </a:lnTo>
                    <a:lnTo>
                      <a:pt x="2010" y="798"/>
                    </a:lnTo>
                    <a:lnTo>
                      <a:pt x="2010" y="828"/>
                    </a:lnTo>
                    <a:lnTo>
                      <a:pt x="1998" y="828"/>
                    </a:lnTo>
                    <a:lnTo>
                      <a:pt x="1986" y="822"/>
                    </a:lnTo>
                    <a:lnTo>
                      <a:pt x="1980" y="822"/>
                    </a:lnTo>
                    <a:lnTo>
                      <a:pt x="1974" y="816"/>
                    </a:lnTo>
                    <a:lnTo>
                      <a:pt x="1974" y="786"/>
                    </a:lnTo>
                    <a:lnTo>
                      <a:pt x="1968" y="780"/>
                    </a:lnTo>
                    <a:lnTo>
                      <a:pt x="1950" y="780"/>
                    </a:lnTo>
                    <a:lnTo>
                      <a:pt x="1938" y="786"/>
                    </a:lnTo>
                    <a:lnTo>
                      <a:pt x="1920" y="792"/>
                    </a:lnTo>
                    <a:lnTo>
                      <a:pt x="1908" y="804"/>
                    </a:lnTo>
                    <a:lnTo>
                      <a:pt x="1884" y="816"/>
                    </a:lnTo>
                    <a:lnTo>
                      <a:pt x="1866" y="816"/>
                    </a:lnTo>
                    <a:lnTo>
                      <a:pt x="1842" y="804"/>
                    </a:lnTo>
                    <a:lnTo>
                      <a:pt x="1824" y="804"/>
                    </a:lnTo>
                    <a:lnTo>
                      <a:pt x="1800" y="810"/>
                    </a:lnTo>
                    <a:lnTo>
                      <a:pt x="1782" y="816"/>
                    </a:lnTo>
                    <a:lnTo>
                      <a:pt x="1764" y="828"/>
                    </a:lnTo>
                    <a:lnTo>
                      <a:pt x="1752" y="834"/>
                    </a:lnTo>
                    <a:lnTo>
                      <a:pt x="1746" y="840"/>
                    </a:lnTo>
                    <a:lnTo>
                      <a:pt x="1680" y="840"/>
                    </a:lnTo>
                    <a:lnTo>
                      <a:pt x="1692" y="816"/>
                    </a:lnTo>
                    <a:lnTo>
                      <a:pt x="1692" y="780"/>
                    </a:lnTo>
                    <a:lnTo>
                      <a:pt x="1680" y="780"/>
                    </a:lnTo>
                    <a:lnTo>
                      <a:pt x="1668" y="786"/>
                    </a:lnTo>
                    <a:lnTo>
                      <a:pt x="1650" y="792"/>
                    </a:lnTo>
                    <a:lnTo>
                      <a:pt x="1638" y="792"/>
                    </a:lnTo>
                    <a:lnTo>
                      <a:pt x="1626" y="804"/>
                    </a:lnTo>
                    <a:lnTo>
                      <a:pt x="1626" y="816"/>
                    </a:lnTo>
                    <a:lnTo>
                      <a:pt x="1632" y="822"/>
                    </a:lnTo>
                    <a:lnTo>
                      <a:pt x="1632" y="828"/>
                    </a:lnTo>
                    <a:lnTo>
                      <a:pt x="1608" y="834"/>
                    </a:lnTo>
                    <a:lnTo>
                      <a:pt x="1608" y="810"/>
                    </a:lnTo>
                    <a:lnTo>
                      <a:pt x="1584" y="816"/>
                    </a:lnTo>
                    <a:lnTo>
                      <a:pt x="1530" y="822"/>
                    </a:lnTo>
                    <a:lnTo>
                      <a:pt x="1488" y="852"/>
                    </a:lnTo>
                    <a:lnTo>
                      <a:pt x="1440" y="858"/>
                    </a:lnTo>
                    <a:lnTo>
                      <a:pt x="1452" y="876"/>
                    </a:lnTo>
                    <a:lnTo>
                      <a:pt x="1440" y="876"/>
                    </a:lnTo>
                    <a:lnTo>
                      <a:pt x="1428" y="870"/>
                    </a:lnTo>
                    <a:lnTo>
                      <a:pt x="1422" y="870"/>
                    </a:lnTo>
                    <a:lnTo>
                      <a:pt x="1410" y="876"/>
                    </a:lnTo>
                    <a:lnTo>
                      <a:pt x="1404" y="882"/>
                    </a:lnTo>
                    <a:lnTo>
                      <a:pt x="1404" y="924"/>
                    </a:lnTo>
                    <a:lnTo>
                      <a:pt x="1332" y="930"/>
                    </a:lnTo>
                    <a:lnTo>
                      <a:pt x="1326" y="924"/>
                    </a:lnTo>
                    <a:lnTo>
                      <a:pt x="1314" y="918"/>
                    </a:lnTo>
                    <a:lnTo>
                      <a:pt x="1308" y="912"/>
                    </a:lnTo>
                    <a:lnTo>
                      <a:pt x="1266" y="912"/>
                    </a:lnTo>
                    <a:lnTo>
                      <a:pt x="1260" y="906"/>
                    </a:lnTo>
                    <a:lnTo>
                      <a:pt x="1260" y="876"/>
                    </a:lnTo>
                    <a:lnTo>
                      <a:pt x="1266" y="870"/>
                    </a:lnTo>
                    <a:lnTo>
                      <a:pt x="1266" y="864"/>
                    </a:lnTo>
                    <a:lnTo>
                      <a:pt x="1272" y="858"/>
                    </a:lnTo>
                    <a:lnTo>
                      <a:pt x="1284" y="864"/>
                    </a:lnTo>
                    <a:lnTo>
                      <a:pt x="1344" y="864"/>
                    </a:lnTo>
                    <a:lnTo>
                      <a:pt x="1332" y="858"/>
                    </a:lnTo>
                    <a:lnTo>
                      <a:pt x="1326" y="846"/>
                    </a:lnTo>
                    <a:lnTo>
                      <a:pt x="1314" y="840"/>
                    </a:lnTo>
                    <a:lnTo>
                      <a:pt x="1302" y="828"/>
                    </a:lnTo>
                    <a:lnTo>
                      <a:pt x="1290" y="822"/>
                    </a:lnTo>
                    <a:lnTo>
                      <a:pt x="1278" y="810"/>
                    </a:lnTo>
                    <a:lnTo>
                      <a:pt x="1152" y="810"/>
                    </a:lnTo>
                    <a:lnTo>
                      <a:pt x="1164" y="822"/>
                    </a:lnTo>
                    <a:lnTo>
                      <a:pt x="1188" y="822"/>
                    </a:lnTo>
                    <a:lnTo>
                      <a:pt x="1200" y="828"/>
                    </a:lnTo>
                    <a:lnTo>
                      <a:pt x="1200" y="846"/>
                    </a:lnTo>
                    <a:lnTo>
                      <a:pt x="1194" y="864"/>
                    </a:lnTo>
                    <a:lnTo>
                      <a:pt x="1194" y="876"/>
                    </a:lnTo>
                    <a:lnTo>
                      <a:pt x="1188" y="894"/>
                    </a:lnTo>
                    <a:lnTo>
                      <a:pt x="1188" y="918"/>
                    </a:lnTo>
                    <a:lnTo>
                      <a:pt x="1194" y="918"/>
                    </a:lnTo>
                    <a:lnTo>
                      <a:pt x="1206" y="924"/>
                    </a:lnTo>
                    <a:lnTo>
                      <a:pt x="1230" y="924"/>
                    </a:lnTo>
                    <a:lnTo>
                      <a:pt x="1236" y="930"/>
                    </a:lnTo>
                    <a:lnTo>
                      <a:pt x="1242" y="930"/>
                    </a:lnTo>
                    <a:lnTo>
                      <a:pt x="1236" y="966"/>
                    </a:lnTo>
                    <a:lnTo>
                      <a:pt x="1248" y="996"/>
                    </a:lnTo>
                    <a:lnTo>
                      <a:pt x="1212" y="972"/>
                    </a:lnTo>
                    <a:lnTo>
                      <a:pt x="1194" y="996"/>
                    </a:lnTo>
                    <a:lnTo>
                      <a:pt x="1188" y="966"/>
                    </a:lnTo>
                    <a:lnTo>
                      <a:pt x="1116" y="948"/>
                    </a:lnTo>
                    <a:lnTo>
                      <a:pt x="1086" y="984"/>
                    </a:lnTo>
                    <a:lnTo>
                      <a:pt x="1062" y="984"/>
                    </a:lnTo>
                    <a:lnTo>
                      <a:pt x="1056" y="996"/>
                    </a:lnTo>
                    <a:lnTo>
                      <a:pt x="1044" y="1002"/>
                    </a:lnTo>
                    <a:lnTo>
                      <a:pt x="1038" y="1008"/>
                    </a:lnTo>
                    <a:lnTo>
                      <a:pt x="1026" y="1014"/>
                    </a:lnTo>
                    <a:lnTo>
                      <a:pt x="1014" y="1014"/>
                    </a:lnTo>
                    <a:lnTo>
                      <a:pt x="1002" y="1020"/>
                    </a:lnTo>
                    <a:lnTo>
                      <a:pt x="1002" y="1032"/>
                    </a:lnTo>
                    <a:lnTo>
                      <a:pt x="1008" y="1038"/>
                    </a:lnTo>
                    <a:lnTo>
                      <a:pt x="1020" y="1044"/>
                    </a:lnTo>
                    <a:lnTo>
                      <a:pt x="1032" y="1056"/>
                    </a:lnTo>
                    <a:lnTo>
                      <a:pt x="1044" y="1062"/>
                    </a:lnTo>
                    <a:lnTo>
                      <a:pt x="1050" y="1068"/>
                    </a:lnTo>
                    <a:lnTo>
                      <a:pt x="1062" y="1074"/>
                    </a:lnTo>
                    <a:lnTo>
                      <a:pt x="1080" y="1104"/>
                    </a:lnTo>
                    <a:lnTo>
                      <a:pt x="1050" y="1086"/>
                    </a:lnTo>
                    <a:lnTo>
                      <a:pt x="1038" y="1092"/>
                    </a:lnTo>
                    <a:lnTo>
                      <a:pt x="1032" y="1098"/>
                    </a:lnTo>
                    <a:lnTo>
                      <a:pt x="1020" y="1098"/>
                    </a:lnTo>
                    <a:lnTo>
                      <a:pt x="1008" y="1092"/>
                    </a:lnTo>
                    <a:lnTo>
                      <a:pt x="996" y="1092"/>
                    </a:lnTo>
                    <a:lnTo>
                      <a:pt x="978" y="1086"/>
                    </a:lnTo>
                    <a:lnTo>
                      <a:pt x="966" y="1080"/>
                    </a:lnTo>
                    <a:lnTo>
                      <a:pt x="948" y="1080"/>
                    </a:lnTo>
                    <a:lnTo>
                      <a:pt x="936" y="1074"/>
                    </a:lnTo>
                    <a:lnTo>
                      <a:pt x="924" y="1074"/>
                    </a:lnTo>
                    <a:lnTo>
                      <a:pt x="918" y="1068"/>
                    </a:lnTo>
                    <a:lnTo>
                      <a:pt x="918" y="1056"/>
                    </a:lnTo>
                    <a:lnTo>
                      <a:pt x="906" y="1050"/>
                    </a:lnTo>
                    <a:lnTo>
                      <a:pt x="888" y="1050"/>
                    </a:lnTo>
                    <a:lnTo>
                      <a:pt x="864" y="1062"/>
                    </a:lnTo>
                    <a:lnTo>
                      <a:pt x="858" y="1068"/>
                    </a:lnTo>
                    <a:lnTo>
                      <a:pt x="840" y="1068"/>
                    </a:lnTo>
                    <a:lnTo>
                      <a:pt x="882" y="1104"/>
                    </a:lnTo>
                    <a:lnTo>
                      <a:pt x="900" y="1104"/>
                    </a:lnTo>
                    <a:lnTo>
                      <a:pt x="912" y="1110"/>
                    </a:lnTo>
                    <a:lnTo>
                      <a:pt x="924" y="1110"/>
                    </a:lnTo>
                    <a:lnTo>
                      <a:pt x="936" y="1116"/>
                    </a:lnTo>
                    <a:lnTo>
                      <a:pt x="942" y="1116"/>
                    </a:lnTo>
                    <a:lnTo>
                      <a:pt x="942" y="1122"/>
                    </a:lnTo>
                    <a:lnTo>
                      <a:pt x="936" y="1134"/>
                    </a:lnTo>
                    <a:lnTo>
                      <a:pt x="924" y="1140"/>
                    </a:lnTo>
                    <a:lnTo>
                      <a:pt x="918" y="1146"/>
                    </a:lnTo>
                    <a:lnTo>
                      <a:pt x="852" y="1128"/>
                    </a:lnTo>
                    <a:lnTo>
                      <a:pt x="840" y="1122"/>
                    </a:lnTo>
                    <a:lnTo>
                      <a:pt x="834" y="1116"/>
                    </a:lnTo>
                    <a:lnTo>
                      <a:pt x="822" y="1110"/>
                    </a:lnTo>
                    <a:lnTo>
                      <a:pt x="762" y="1110"/>
                    </a:lnTo>
                    <a:lnTo>
                      <a:pt x="756" y="1104"/>
                    </a:lnTo>
                    <a:lnTo>
                      <a:pt x="756" y="1056"/>
                    </a:lnTo>
                    <a:lnTo>
                      <a:pt x="738" y="1044"/>
                    </a:lnTo>
                    <a:lnTo>
                      <a:pt x="750" y="1032"/>
                    </a:lnTo>
                    <a:lnTo>
                      <a:pt x="756" y="1020"/>
                    </a:lnTo>
                    <a:lnTo>
                      <a:pt x="756" y="1002"/>
                    </a:lnTo>
                    <a:lnTo>
                      <a:pt x="738" y="990"/>
                    </a:lnTo>
                    <a:lnTo>
                      <a:pt x="702" y="978"/>
                    </a:lnTo>
                    <a:lnTo>
                      <a:pt x="672" y="972"/>
                    </a:lnTo>
                    <a:lnTo>
                      <a:pt x="660" y="966"/>
                    </a:lnTo>
                    <a:lnTo>
                      <a:pt x="630" y="948"/>
                    </a:lnTo>
                    <a:lnTo>
                      <a:pt x="606" y="930"/>
                    </a:lnTo>
                    <a:lnTo>
                      <a:pt x="594" y="912"/>
                    </a:lnTo>
                    <a:lnTo>
                      <a:pt x="630" y="912"/>
                    </a:lnTo>
                    <a:lnTo>
                      <a:pt x="630" y="924"/>
                    </a:lnTo>
                    <a:lnTo>
                      <a:pt x="642" y="924"/>
                    </a:lnTo>
                    <a:lnTo>
                      <a:pt x="654" y="930"/>
                    </a:lnTo>
                    <a:lnTo>
                      <a:pt x="672" y="930"/>
                    </a:lnTo>
                    <a:lnTo>
                      <a:pt x="690" y="936"/>
                    </a:lnTo>
                    <a:lnTo>
                      <a:pt x="720" y="936"/>
                    </a:lnTo>
                    <a:lnTo>
                      <a:pt x="732" y="942"/>
                    </a:lnTo>
                    <a:lnTo>
                      <a:pt x="738" y="954"/>
                    </a:lnTo>
                    <a:lnTo>
                      <a:pt x="762" y="966"/>
                    </a:lnTo>
                    <a:lnTo>
                      <a:pt x="816" y="966"/>
                    </a:lnTo>
                    <a:lnTo>
                      <a:pt x="846" y="972"/>
                    </a:lnTo>
                    <a:lnTo>
                      <a:pt x="858" y="972"/>
                    </a:lnTo>
                    <a:lnTo>
                      <a:pt x="870" y="978"/>
                    </a:lnTo>
                    <a:lnTo>
                      <a:pt x="894" y="984"/>
                    </a:lnTo>
                    <a:lnTo>
                      <a:pt x="930" y="990"/>
                    </a:lnTo>
                    <a:lnTo>
                      <a:pt x="978" y="984"/>
                    </a:lnTo>
                    <a:lnTo>
                      <a:pt x="1026" y="972"/>
                    </a:lnTo>
                    <a:lnTo>
                      <a:pt x="1062" y="954"/>
                    </a:lnTo>
                    <a:lnTo>
                      <a:pt x="1080" y="936"/>
                    </a:lnTo>
                    <a:lnTo>
                      <a:pt x="1074" y="912"/>
                    </a:lnTo>
                    <a:lnTo>
                      <a:pt x="1032" y="870"/>
                    </a:lnTo>
                    <a:lnTo>
                      <a:pt x="1014" y="858"/>
                    </a:lnTo>
                    <a:lnTo>
                      <a:pt x="996" y="852"/>
                    </a:lnTo>
                    <a:lnTo>
                      <a:pt x="948" y="840"/>
                    </a:lnTo>
                    <a:lnTo>
                      <a:pt x="900" y="822"/>
                    </a:lnTo>
                    <a:lnTo>
                      <a:pt x="828" y="798"/>
                    </a:lnTo>
                    <a:lnTo>
                      <a:pt x="792" y="780"/>
                    </a:lnTo>
                    <a:lnTo>
                      <a:pt x="756" y="774"/>
                    </a:lnTo>
                    <a:lnTo>
                      <a:pt x="624" y="774"/>
                    </a:lnTo>
                    <a:lnTo>
                      <a:pt x="612" y="756"/>
                    </a:lnTo>
                    <a:lnTo>
                      <a:pt x="588" y="762"/>
                    </a:lnTo>
                    <a:lnTo>
                      <a:pt x="552" y="744"/>
                    </a:lnTo>
                    <a:lnTo>
                      <a:pt x="588" y="738"/>
                    </a:lnTo>
                    <a:lnTo>
                      <a:pt x="606" y="726"/>
                    </a:lnTo>
                    <a:lnTo>
                      <a:pt x="600" y="726"/>
                    </a:lnTo>
                    <a:lnTo>
                      <a:pt x="594" y="720"/>
                    </a:lnTo>
                    <a:lnTo>
                      <a:pt x="582" y="720"/>
                    </a:lnTo>
                    <a:lnTo>
                      <a:pt x="564" y="714"/>
                    </a:lnTo>
                    <a:lnTo>
                      <a:pt x="546" y="714"/>
                    </a:lnTo>
                    <a:lnTo>
                      <a:pt x="534" y="708"/>
                    </a:lnTo>
                    <a:lnTo>
                      <a:pt x="522" y="720"/>
                    </a:lnTo>
                    <a:lnTo>
                      <a:pt x="522" y="726"/>
                    </a:lnTo>
                    <a:lnTo>
                      <a:pt x="516" y="732"/>
                    </a:lnTo>
                    <a:lnTo>
                      <a:pt x="498" y="732"/>
                    </a:lnTo>
                    <a:lnTo>
                      <a:pt x="486" y="744"/>
                    </a:lnTo>
                    <a:lnTo>
                      <a:pt x="450" y="744"/>
                    </a:lnTo>
                    <a:lnTo>
                      <a:pt x="444" y="756"/>
                    </a:lnTo>
                    <a:lnTo>
                      <a:pt x="420" y="762"/>
                    </a:lnTo>
                    <a:lnTo>
                      <a:pt x="420" y="768"/>
                    </a:lnTo>
                    <a:lnTo>
                      <a:pt x="414" y="780"/>
                    </a:lnTo>
                    <a:lnTo>
                      <a:pt x="390" y="780"/>
                    </a:lnTo>
                    <a:lnTo>
                      <a:pt x="384" y="792"/>
                    </a:lnTo>
                    <a:lnTo>
                      <a:pt x="396" y="804"/>
                    </a:lnTo>
                    <a:lnTo>
                      <a:pt x="396" y="810"/>
                    </a:lnTo>
                    <a:lnTo>
                      <a:pt x="378" y="810"/>
                    </a:lnTo>
                    <a:lnTo>
                      <a:pt x="378" y="822"/>
                    </a:lnTo>
                    <a:lnTo>
                      <a:pt x="384" y="834"/>
                    </a:lnTo>
                    <a:lnTo>
                      <a:pt x="384" y="840"/>
                    </a:lnTo>
                    <a:lnTo>
                      <a:pt x="390" y="846"/>
                    </a:lnTo>
                    <a:lnTo>
                      <a:pt x="396" y="846"/>
                    </a:lnTo>
                    <a:lnTo>
                      <a:pt x="402" y="840"/>
                    </a:lnTo>
                    <a:lnTo>
                      <a:pt x="420" y="840"/>
                    </a:lnTo>
                    <a:lnTo>
                      <a:pt x="468" y="888"/>
                    </a:lnTo>
                    <a:lnTo>
                      <a:pt x="468" y="900"/>
                    </a:lnTo>
                    <a:lnTo>
                      <a:pt x="462" y="900"/>
                    </a:lnTo>
                    <a:lnTo>
                      <a:pt x="450" y="906"/>
                    </a:lnTo>
                    <a:lnTo>
                      <a:pt x="444" y="906"/>
                    </a:lnTo>
                    <a:lnTo>
                      <a:pt x="444" y="918"/>
                    </a:lnTo>
                    <a:lnTo>
                      <a:pt x="438" y="918"/>
                    </a:lnTo>
                    <a:lnTo>
                      <a:pt x="426" y="924"/>
                    </a:lnTo>
                    <a:lnTo>
                      <a:pt x="420" y="930"/>
                    </a:lnTo>
                    <a:lnTo>
                      <a:pt x="438" y="948"/>
                    </a:lnTo>
                    <a:lnTo>
                      <a:pt x="450" y="954"/>
                    </a:lnTo>
                    <a:lnTo>
                      <a:pt x="456" y="966"/>
                    </a:lnTo>
                    <a:lnTo>
                      <a:pt x="468" y="972"/>
                    </a:lnTo>
                    <a:lnTo>
                      <a:pt x="492" y="996"/>
                    </a:lnTo>
                    <a:lnTo>
                      <a:pt x="504" y="1002"/>
                    </a:lnTo>
                    <a:lnTo>
                      <a:pt x="510" y="1008"/>
                    </a:lnTo>
                    <a:lnTo>
                      <a:pt x="510" y="1014"/>
                    </a:lnTo>
                    <a:lnTo>
                      <a:pt x="504" y="1020"/>
                    </a:lnTo>
                    <a:lnTo>
                      <a:pt x="492" y="1020"/>
                    </a:lnTo>
                    <a:lnTo>
                      <a:pt x="480" y="1014"/>
                    </a:lnTo>
                    <a:lnTo>
                      <a:pt x="474" y="1014"/>
                    </a:lnTo>
                    <a:lnTo>
                      <a:pt x="468" y="1044"/>
                    </a:lnTo>
                    <a:lnTo>
                      <a:pt x="480" y="1056"/>
                    </a:lnTo>
                    <a:lnTo>
                      <a:pt x="480" y="1068"/>
                    </a:lnTo>
                    <a:lnTo>
                      <a:pt x="492" y="1068"/>
                    </a:lnTo>
                    <a:lnTo>
                      <a:pt x="498" y="1074"/>
                    </a:lnTo>
                    <a:lnTo>
                      <a:pt x="504" y="1074"/>
                    </a:lnTo>
                    <a:lnTo>
                      <a:pt x="510" y="1080"/>
                    </a:lnTo>
                    <a:lnTo>
                      <a:pt x="510" y="1086"/>
                    </a:lnTo>
                    <a:lnTo>
                      <a:pt x="504" y="1092"/>
                    </a:lnTo>
                    <a:lnTo>
                      <a:pt x="498" y="1104"/>
                    </a:lnTo>
                    <a:lnTo>
                      <a:pt x="522" y="1110"/>
                    </a:lnTo>
                    <a:lnTo>
                      <a:pt x="534" y="1116"/>
                    </a:lnTo>
                    <a:lnTo>
                      <a:pt x="540" y="1122"/>
                    </a:lnTo>
                    <a:lnTo>
                      <a:pt x="540" y="1128"/>
                    </a:lnTo>
                    <a:lnTo>
                      <a:pt x="516" y="1152"/>
                    </a:lnTo>
                    <a:lnTo>
                      <a:pt x="510" y="1152"/>
                    </a:lnTo>
                    <a:lnTo>
                      <a:pt x="582" y="1188"/>
                    </a:lnTo>
                    <a:lnTo>
                      <a:pt x="588" y="1200"/>
                    </a:lnTo>
                    <a:lnTo>
                      <a:pt x="594" y="1206"/>
                    </a:lnTo>
                    <a:lnTo>
                      <a:pt x="600" y="1218"/>
                    </a:lnTo>
                    <a:lnTo>
                      <a:pt x="600" y="1230"/>
                    </a:lnTo>
                    <a:lnTo>
                      <a:pt x="594" y="1236"/>
                    </a:lnTo>
                    <a:lnTo>
                      <a:pt x="588" y="1248"/>
                    </a:lnTo>
                    <a:lnTo>
                      <a:pt x="552" y="1284"/>
                    </a:lnTo>
                    <a:lnTo>
                      <a:pt x="546" y="1284"/>
                    </a:lnTo>
                    <a:lnTo>
                      <a:pt x="486" y="1344"/>
                    </a:lnTo>
                    <a:lnTo>
                      <a:pt x="426" y="1374"/>
                    </a:lnTo>
                    <a:lnTo>
                      <a:pt x="432" y="1386"/>
                    </a:lnTo>
                    <a:lnTo>
                      <a:pt x="462" y="1368"/>
                    </a:lnTo>
                    <a:lnTo>
                      <a:pt x="468" y="1386"/>
                    </a:lnTo>
                    <a:lnTo>
                      <a:pt x="480" y="1398"/>
                    </a:lnTo>
                    <a:lnTo>
                      <a:pt x="492" y="1404"/>
                    </a:lnTo>
                    <a:lnTo>
                      <a:pt x="498" y="1410"/>
                    </a:lnTo>
                    <a:lnTo>
                      <a:pt x="546" y="1410"/>
                    </a:lnTo>
                    <a:lnTo>
                      <a:pt x="558" y="1428"/>
                    </a:lnTo>
                    <a:lnTo>
                      <a:pt x="546" y="1428"/>
                    </a:lnTo>
                    <a:lnTo>
                      <a:pt x="534" y="1422"/>
                    </a:lnTo>
                    <a:lnTo>
                      <a:pt x="504" y="1422"/>
                    </a:lnTo>
                    <a:lnTo>
                      <a:pt x="492" y="1434"/>
                    </a:lnTo>
                    <a:lnTo>
                      <a:pt x="492" y="1440"/>
                    </a:lnTo>
                    <a:lnTo>
                      <a:pt x="456" y="1440"/>
                    </a:lnTo>
                    <a:lnTo>
                      <a:pt x="450" y="1470"/>
                    </a:lnTo>
                    <a:lnTo>
                      <a:pt x="438" y="1470"/>
                    </a:lnTo>
                    <a:lnTo>
                      <a:pt x="432" y="1482"/>
                    </a:lnTo>
                    <a:lnTo>
                      <a:pt x="438" y="1494"/>
                    </a:lnTo>
                    <a:lnTo>
                      <a:pt x="432" y="1500"/>
                    </a:lnTo>
                    <a:lnTo>
                      <a:pt x="426" y="1500"/>
                    </a:lnTo>
                    <a:lnTo>
                      <a:pt x="414" y="1512"/>
                    </a:lnTo>
                    <a:lnTo>
                      <a:pt x="414" y="1530"/>
                    </a:lnTo>
                    <a:lnTo>
                      <a:pt x="432" y="1536"/>
                    </a:lnTo>
                    <a:lnTo>
                      <a:pt x="420" y="1560"/>
                    </a:lnTo>
                    <a:lnTo>
                      <a:pt x="432" y="1566"/>
                    </a:lnTo>
                    <a:lnTo>
                      <a:pt x="444" y="1584"/>
                    </a:lnTo>
                    <a:lnTo>
                      <a:pt x="426" y="1596"/>
                    </a:lnTo>
                    <a:lnTo>
                      <a:pt x="426" y="1608"/>
                    </a:lnTo>
                    <a:lnTo>
                      <a:pt x="432" y="1608"/>
                    </a:lnTo>
                    <a:lnTo>
                      <a:pt x="444" y="1620"/>
                    </a:lnTo>
                    <a:lnTo>
                      <a:pt x="456" y="1626"/>
                    </a:lnTo>
                    <a:lnTo>
                      <a:pt x="462" y="1632"/>
                    </a:lnTo>
                    <a:lnTo>
                      <a:pt x="462" y="1638"/>
                    </a:lnTo>
                    <a:lnTo>
                      <a:pt x="444" y="1638"/>
                    </a:lnTo>
                    <a:lnTo>
                      <a:pt x="438" y="1656"/>
                    </a:lnTo>
                    <a:lnTo>
                      <a:pt x="462" y="1662"/>
                    </a:lnTo>
                    <a:lnTo>
                      <a:pt x="468" y="1668"/>
                    </a:lnTo>
                    <a:lnTo>
                      <a:pt x="474" y="1680"/>
                    </a:lnTo>
                    <a:lnTo>
                      <a:pt x="486" y="1692"/>
                    </a:lnTo>
                    <a:lnTo>
                      <a:pt x="486" y="1716"/>
                    </a:lnTo>
                    <a:lnTo>
                      <a:pt x="510" y="1716"/>
                    </a:lnTo>
                    <a:lnTo>
                      <a:pt x="516" y="1722"/>
                    </a:lnTo>
                    <a:lnTo>
                      <a:pt x="516" y="1728"/>
                    </a:lnTo>
                    <a:lnTo>
                      <a:pt x="528" y="1722"/>
                    </a:lnTo>
                    <a:lnTo>
                      <a:pt x="564" y="1728"/>
                    </a:lnTo>
                    <a:lnTo>
                      <a:pt x="570" y="1746"/>
                    </a:lnTo>
                    <a:lnTo>
                      <a:pt x="600" y="1728"/>
                    </a:lnTo>
                    <a:lnTo>
                      <a:pt x="606" y="1728"/>
                    </a:lnTo>
                    <a:lnTo>
                      <a:pt x="612" y="1734"/>
                    </a:lnTo>
                    <a:lnTo>
                      <a:pt x="648" y="1752"/>
                    </a:lnTo>
                    <a:lnTo>
                      <a:pt x="654" y="1758"/>
                    </a:lnTo>
                    <a:lnTo>
                      <a:pt x="654" y="1770"/>
                    </a:lnTo>
                    <a:lnTo>
                      <a:pt x="648" y="1776"/>
                    </a:lnTo>
                    <a:lnTo>
                      <a:pt x="660" y="1794"/>
                    </a:lnTo>
                    <a:lnTo>
                      <a:pt x="654" y="1812"/>
                    </a:lnTo>
                    <a:lnTo>
                      <a:pt x="660" y="1818"/>
                    </a:lnTo>
                    <a:lnTo>
                      <a:pt x="672" y="1824"/>
                    </a:lnTo>
                    <a:lnTo>
                      <a:pt x="690" y="1842"/>
                    </a:lnTo>
                    <a:lnTo>
                      <a:pt x="690" y="1854"/>
                    </a:lnTo>
                    <a:lnTo>
                      <a:pt x="720" y="1866"/>
                    </a:lnTo>
                    <a:lnTo>
                      <a:pt x="720" y="1890"/>
                    </a:lnTo>
                    <a:lnTo>
                      <a:pt x="756" y="1890"/>
                    </a:lnTo>
                    <a:lnTo>
                      <a:pt x="762" y="1896"/>
                    </a:lnTo>
                    <a:lnTo>
                      <a:pt x="768" y="1896"/>
                    </a:lnTo>
                    <a:lnTo>
                      <a:pt x="768" y="1902"/>
                    </a:lnTo>
                    <a:lnTo>
                      <a:pt x="762" y="1908"/>
                    </a:lnTo>
                    <a:lnTo>
                      <a:pt x="786" y="1920"/>
                    </a:lnTo>
                    <a:lnTo>
                      <a:pt x="774" y="1926"/>
                    </a:lnTo>
                    <a:lnTo>
                      <a:pt x="768" y="1938"/>
                    </a:lnTo>
                    <a:lnTo>
                      <a:pt x="744" y="1950"/>
                    </a:lnTo>
                    <a:lnTo>
                      <a:pt x="738" y="1950"/>
                    </a:lnTo>
                    <a:lnTo>
                      <a:pt x="732" y="1944"/>
                    </a:lnTo>
                    <a:lnTo>
                      <a:pt x="726" y="1944"/>
                    </a:lnTo>
                    <a:lnTo>
                      <a:pt x="726" y="1938"/>
                    </a:lnTo>
                    <a:lnTo>
                      <a:pt x="702" y="1938"/>
                    </a:lnTo>
                    <a:lnTo>
                      <a:pt x="696" y="1944"/>
                    </a:lnTo>
                    <a:lnTo>
                      <a:pt x="696" y="1950"/>
                    </a:lnTo>
                    <a:lnTo>
                      <a:pt x="720" y="1974"/>
                    </a:lnTo>
                    <a:lnTo>
                      <a:pt x="720" y="1992"/>
                    </a:lnTo>
                    <a:lnTo>
                      <a:pt x="726" y="1998"/>
                    </a:lnTo>
                    <a:lnTo>
                      <a:pt x="732" y="2010"/>
                    </a:lnTo>
                    <a:lnTo>
                      <a:pt x="732" y="2028"/>
                    </a:lnTo>
                    <a:lnTo>
                      <a:pt x="720" y="2028"/>
                    </a:lnTo>
                    <a:lnTo>
                      <a:pt x="714" y="2022"/>
                    </a:lnTo>
                    <a:lnTo>
                      <a:pt x="708" y="2022"/>
                    </a:lnTo>
                    <a:lnTo>
                      <a:pt x="720" y="2028"/>
                    </a:lnTo>
                    <a:lnTo>
                      <a:pt x="768" y="2028"/>
                    </a:lnTo>
                    <a:lnTo>
                      <a:pt x="774" y="2022"/>
                    </a:lnTo>
                    <a:lnTo>
                      <a:pt x="774" y="2010"/>
                    </a:lnTo>
                    <a:lnTo>
                      <a:pt x="804" y="2010"/>
                    </a:lnTo>
                    <a:lnTo>
                      <a:pt x="816" y="2004"/>
                    </a:lnTo>
                    <a:lnTo>
                      <a:pt x="864" y="2004"/>
                    </a:lnTo>
                    <a:lnTo>
                      <a:pt x="870" y="2022"/>
                    </a:lnTo>
                    <a:lnTo>
                      <a:pt x="876" y="2022"/>
                    </a:lnTo>
                    <a:lnTo>
                      <a:pt x="882" y="2028"/>
                    </a:lnTo>
                    <a:lnTo>
                      <a:pt x="894" y="2034"/>
                    </a:lnTo>
                    <a:lnTo>
                      <a:pt x="900" y="2034"/>
                    </a:lnTo>
                    <a:lnTo>
                      <a:pt x="900" y="2046"/>
                    </a:lnTo>
                    <a:lnTo>
                      <a:pt x="894" y="2052"/>
                    </a:lnTo>
                    <a:lnTo>
                      <a:pt x="888" y="2052"/>
                    </a:lnTo>
                    <a:lnTo>
                      <a:pt x="894" y="2070"/>
                    </a:lnTo>
                    <a:lnTo>
                      <a:pt x="894" y="2088"/>
                    </a:lnTo>
                    <a:lnTo>
                      <a:pt x="930" y="2088"/>
                    </a:lnTo>
                    <a:lnTo>
                      <a:pt x="972" y="2106"/>
                    </a:lnTo>
                    <a:lnTo>
                      <a:pt x="984" y="2154"/>
                    </a:lnTo>
                    <a:lnTo>
                      <a:pt x="990" y="2154"/>
                    </a:lnTo>
                    <a:lnTo>
                      <a:pt x="1014" y="2148"/>
                    </a:lnTo>
                    <a:lnTo>
                      <a:pt x="1020" y="2154"/>
                    </a:lnTo>
                    <a:lnTo>
                      <a:pt x="1032" y="2154"/>
                    </a:lnTo>
                    <a:lnTo>
                      <a:pt x="1038" y="2160"/>
                    </a:lnTo>
                    <a:lnTo>
                      <a:pt x="1086" y="2160"/>
                    </a:lnTo>
                    <a:lnTo>
                      <a:pt x="1092" y="2166"/>
                    </a:lnTo>
                    <a:lnTo>
                      <a:pt x="1092" y="2160"/>
                    </a:lnTo>
                    <a:lnTo>
                      <a:pt x="1098" y="2154"/>
                    </a:lnTo>
                    <a:lnTo>
                      <a:pt x="1110" y="2154"/>
                    </a:lnTo>
                    <a:lnTo>
                      <a:pt x="1116" y="2166"/>
                    </a:lnTo>
                    <a:lnTo>
                      <a:pt x="1140" y="2190"/>
                    </a:lnTo>
                    <a:lnTo>
                      <a:pt x="1152" y="2184"/>
                    </a:lnTo>
                    <a:lnTo>
                      <a:pt x="1170" y="2184"/>
                    </a:lnTo>
                    <a:lnTo>
                      <a:pt x="1176" y="2190"/>
                    </a:lnTo>
                    <a:lnTo>
                      <a:pt x="1188" y="2196"/>
                    </a:lnTo>
                    <a:lnTo>
                      <a:pt x="1230" y="2196"/>
                    </a:lnTo>
                    <a:lnTo>
                      <a:pt x="1230" y="2202"/>
                    </a:lnTo>
                    <a:lnTo>
                      <a:pt x="1236" y="2208"/>
                    </a:lnTo>
                    <a:lnTo>
                      <a:pt x="1254" y="2220"/>
                    </a:lnTo>
                    <a:lnTo>
                      <a:pt x="1278" y="2220"/>
                    </a:lnTo>
                    <a:lnTo>
                      <a:pt x="1284" y="2226"/>
                    </a:lnTo>
                    <a:lnTo>
                      <a:pt x="1284" y="2250"/>
                    </a:lnTo>
                    <a:lnTo>
                      <a:pt x="1266" y="2262"/>
                    </a:lnTo>
                    <a:lnTo>
                      <a:pt x="1272" y="2262"/>
                    </a:lnTo>
                    <a:lnTo>
                      <a:pt x="1278" y="2268"/>
                    </a:lnTo>
                    <a:lnTo>
                      <a:pt x="1284" y="2268"/>
                    </a:lnTo>
                    <a:lnTo>
                      <a:pt x="1290" y="2274"/>
                    </a:lnTo>
                    <a:lnTo>
                      <a:pt x="1284" y="2280"/>
                    </a:lnTo>
                    <a:lnTo>
                      <a:pt x="1266" y="2280"/>
                    </a:lnTo>
                    <a:lnTo>
                      <a:pt x="1260" y="2286"/>
                    </a:lnTo>
                    <a:lnTo>
                      <a:pt x="1272" y="2298"/>
                    </a:lnTo>
                    <a:lnTo>
                      <a:pt x="1284" y="2304"/>
                    </a:lnTo>
                    <a:lnTo>
                      <a:pt x="1284" y="2316"/>
                    </a:lnTo>
                    <a:lnTo>
                      <a:pt x="1290" y="2328"/>
                    </a:lnTo>
                    <a:lnTo>
                      <a:pt x="1290" y="2334"/>
                    </a:lnTo>
                    <a:lnTo>
                      <a:pt x="1278" y="2346"/>
                    </a:lnTo>
                    <a:lnTo>
                      <a:pt x="1266" y="2346"/>
                    </a:lnTo>
                    <a:lnTo>
                      <a:pt x="1254" y="2352"/>
                    </a:lnTo>
                    <a:lnTo>
                      <a:pt x="1224" y="2352"/>
                    </a:lnTo>
                    <a:lnTo>
                      <a:pt x="1212" y="2364"/>
                    </a:lnTo>
                    <a:lnTo>
                      <a:pt x="1212" y="2370"/>
                    </a:lnTo>
                    <a:lnTo>
                      <a:pt x="1206" y="2376"/>
                    </a:lnTo>
                    <a:lnTo>
                      <a:pt x="1188" y="2376"/>
                    </a:lnTo>
                    <a:lnTo>
                      <a:pt x="1188" y="2412"/>
                    </a:lnTo>
                    <a:lnTo>
                      <a:pt x="1194" y="2412"/>
                    </a:lnTo>
                    <a:lnTo>
                      <a:pt x="1200" y="2406"/>
                    </a:lnTo>
                    <a:lnTo>
                      <a:pt x="1212" y="2406"/>
                    </a:lnTo>
                    <a:lnTo>
                      <a:pt x="1224" y="2400"/>
                    </a:lnTo>
                    <a:lnTo>
                      <a:pt x="1254" y="2400"/>
                    </a:lnTo>
                    <a:lnTo>
                      <a:pt x="1254" y="2412"/>
                    </a:lnTo>
                    <a:lnTo>
                      <a:pt x="1248" y="2418"/>
                    </a:lnTo>
                    <a:lnTo>
                      <a:pt x="1242" y="2430"/>
                    </a:lnTo>
                    <a:lnTo>
                      <a:pt x="1230" y="2436"/>
                    </a:lnTo>
                    <a:lnTo>
                      <a:pt x="1224" y="2442"/>
                    </a:lnTo>
                    <a:lnTo>
                      <a:pt x="1170" y="2454"/>
                    </a:lnTo>
                    <a:lnTo>
                      <a:pt x="1218" y="2490"/>
                    </a:lnTo>
                    <a:lnTo>
                      <a:pt x="1212" y="2490"/>
                    </a:lnTo>
                    <a:lnTo>
                      <a:pt x="1206" y="2496"/>
                    </a:lnTo>
                    <a:lnTo>
                      <a:pt x="1194" y="2496"/>
                    </a:lnTo>
                    <a:lnTo>
                      <a:pt x="1188" y="2502"/>
                    </a:lnTo>
                    <a:lnTo>
                      <a:pt x="1176" y="2526"/>
                    </a:lnTo>
                    <a:lnTo>
                      <a:pt x="1176" y="2544"/>
                    </a:lnTo>
                    <a:lnTo>
                      <a:pt x="1164" y="2550"/>
                    </a:lnTo>
                    <a:lnTo>
                      <a:pt x="1158" y="2556"/>
                    </a:lnTo>
                    <a:lnTo>
                      <a:pt x="1146" y="2556"/>
                    </a:lnTo>
                    <a:lnTo>
                      <a:pt x="1140" y="2550"/>
                    </a:lnTo>
                    <a:lnTo>
                      <a:pt x="1128" y="2544"/>
                    </a:lnTo>
                    <a:lnTo>
                      <a:pt x="1122" y="2538"/>
                    </a:lnTo>
                    <a:lnTo>
                      <a:pt x="1116" y="2556"/>
                    </a:lnTo>
                    <a:lnTo>
                      <a:pt x="1122" y="2562"/>
                    </a:lnTo>
                    <a:lnTo>
                      <a:pt x="1128" y="2574"/>
                    </a:lnTo>
                    <a:lnTo>
                      <a:pt x="1134" y="2580"/>
                    </a:lnTo>
                    <a:lnTo>
                      <a:pt x="1146" y="2580"/>
                    </a:lnTo>
                    <a:lnTo>
                      <a:pt x="1146" y="2586"/>
                    </a:lnTo>
                    <a:lnTo>
                      <a:pt x="1152" y="2598"/>
                    </a:lnTo>
                    <a:lnTo>
                      <a:pt x="1158" y="2604"/>
                    </a:lnTo>
                    <a:lnTo>
                      <a:pt x="1194" y="2604"/>
                    </a:lnTo>
                    <a:lnTo>
                      <a:pt x="1200" y="2610"/>
                    </a:lnTo>
                    <a:lnTo>
                      <a:pt x="1212" y="2616"/>
                    </a:lnTo>
                    <a:lnTo>
                      <a:pt x="1218" y="2628"/>
                    </a:lnTo>
                    <a:lnTo>
                      <a:pt x="1224" y="2634"/>
                    </a:lnTo>
                    <a:lnTo>
                      <a:pt x="1254" y="2634"/>
                    </a:lnTo>
                    <a:lnTo>
                      <a:pt x="1272" y="2652"/>
                    </a:lnTo>
                    <a:lnTo>
                      <a:pt x="1278" y="2664"/>
                    </a:lnTo>
                    <a:lnTo>
                      <a:pt x="1290" y="2670"/>
                    </a:lnTo>
                    <a:lnTo>
                      <a:pt x="1314" y="2694"/>
                    </a:lnTo>
                    <a:lnTo>
                      <a:pt x="1320" y="2694"/>
                    </a:lnTo>
                    <a:lnTo>
                      <a:pt x="1332" y="2700"/>
                    </a:lnTo>
                    <a:lnTo>
                      <a:pt x="1338" y="2700"/>
                    </a:lnTo>
                    <a:lnTo>
                      <a:pt x="1350" y="2706"/>
                    </a:lnTo>
                    <a:lnTo>
                      <a:pt x="1344" y="2706"/>
                    </a:lnTo>
                    <a:lnTo>
                      <a:pt x="1368" y="2688"/>
                    </a:lnTo>
                    <a:lnTo>
                      <a:pt x="1380" y="2688"/>
                    </a:lnTo>
                    <a:lnTo>
                      <a:pt x="1398" y="2694"/>
                    </a:lnTo>
                    <a:lnTo>
                      <a:pt x="1410" y="2700"/>
                    </a:lnTo>
                    <a:lnTo>
                      <a:pt x="1428" y="2706"/>
                    </a:lnTo>
                    <a:lnTo>
                      <a:pt x="1488" y="2718"/>
                    </a:lnTo>
                    <a:lnTo>
                      <a:pt x="1524" y="2718"/>
                    </a:lnTo>
                    <a:lnTo>
                      <a:pt x="1530" y="2724"/>
                    </a:lnTo>
                    <a:lnTo>
                      <a:pt x="1536" y="2724"/>
                    </a:lnTo>
                    <a:lnTo>
                      <a:pt x="1584" y="2754"/>
                    </a:lnTo>
                    <a:lnTo>
                      <a:pt x="1584" y="2760"/>
                    </a:lnTo>
                    <a:lnTo>
                      <a:pt x="1590" y="2760"/>
                    </a:lnTo>
                    <a:lnTo>
                      <a:pt x="1602" y="2766"/>
                    </a:lnTo>
                    <a:lnTo>
                      <a:pt x="1626" y="2766"/>
                    </a:lnTo>
                    <a:lnTo>
                      <a:pt x="1632" y="2760"/>
                    </a:lnTo>
                    <a:lnTo>
                      <a:pt x="1644" y="2760"/>
                    </a:lnTo>
                    <a:lnTo>
                      <a:pt x="1644" y="2754"/>
                    </a:lnTo>
                    <a:lnTo>
                      <a:pt x="1674" y="2754"/>
                    </a:lnTo>
                    <a:lnTo>
                      <a:pt x="1686" y="2760"/>
                    </a:lnTo>
                    <a:lnTo>
                      <a:pt x="1698" y="2772"/>
                    </a:lnTo>
                    <a:lnTo>
                      <a:pt x="1728" y="2778"/>
                    </a:lnTo>
                    <a:lnTo>
                      <a:pt x="1728" y="2790"/>
                    </a:lnTo>
                    <a:lnTo>
                      <a:pt x="1722" y="2796"/>
                    </a:lnTo>
                    <a:lnTo>
                      <a:pt x="1722" y="2802"/>
                    </a:lnTo>
                    <a:lnTo>
                      <a:pt x="1740" y="2802"/>
                    </a:lnTo>
                    <a:lnTo>
                      <a:pt x="1752" y="2814"/>
                    </a:lnTo>
                    <a:lnTo>
                      <a:pt x="1764" y="2820"/>
                    </a:lnTo>
                    <a:lnTo>
                      <a:pt x="1776" y="2832"/>
                    </a:lnTo>
                    <a:lnTo>
                      <a:pt x="1788" y="2826"/>
                    </a:lnTo>
                    <a:lnTo>
                      <a:pt x="1794" y="2826"/>
                    </a:lnTo>
                    <a:lnTo>
                      <a:pt x="1818" y="2838"/>
                    </a:lnTo>
                    <a:lnTo>
                      <a:pt x="1836" y="2856"/>
                    </a:lnTo>
                    <a:lnTo>
                      <a:pt x="1842" y="2868"/>
                    </a:lnTo>
                    <a:lnTo>
                      <a:pt x="1854" y="2874"/>
                    </a:lnTo>
                    <a:lnTo>
                      <a:pt x="1860" y="2880"/>
                    </a:lnTo>
                    <a:lnTo>
                      <a:pt x="1884" y="2880"/>
                    </a:lnTo>
                    <a:lnTo>
                      <a:pt x="1890" y="2874"/>
                    </a:lnTo>
                    <a:lnTo>
                      <a:pt x="1890" y="2862"/>
                    </a:lnTo>
                    <a:lnTo>
                      <a:pt x="1908" y="2862"/>
                    </a:lnTo>
                    <a:lnTo>
                      <a:pt x="1914" y="2856"/>
                    </a:lnTo>
                    <a:lnTo>
                      <a:pt x="1914" y="2826"/>
                    </a:lnTo>
                    <a:lnTo>
                      <a:pt x="1908" y="2820"/>
                    </a:lnTo>
                    <a:lnTo>
                      <a:pt x="1908" y="2814"/>
                    </a:lnTo>
                    <a:lnTo>
                      <a:pt x="1896" y="2802"/>
                    </a:lnTo>
                    <a:lnTo>
                      <a:pt x="1890" y="2790"/>
                    </a:lnTo>
                    <a:lnTo>
                      <a:pt x="1884" y="2784"/>
                    </a:lnTo>
                    <a:lnTo>
                      <a:pt x="1872" y="2778"/>
                    </a:lnTo>
                    <a:lnTo>
                      <a:pt x="1866" y="2772"/>
                    </a:lnTo>
                    <a:lnTo>
                      <a:pt x="1854" y="2772"/>
                    </a:lnTo>
                    <a:lnTo>
                      <a:pt x="1854" y="2748"/>
                    </a:lnTo>
                    <a:lnTo>
                      <a:pt x="1848" y="2742"/>
                    </a:lnTo>
                    <a:lnTo>
                      <a:pt x="1836" y="2736"/>
                    </a:lnTo>
                    <a:lnTo>
                      <a:pt x="1830" y="2724"/>
                    </a:lnTo>
                    <a:lnTo>
                      <a:pt x="1824" y="2718"/>
                    </a:lnTo>
                    <a:lnTo>
                      <a:pt x="1824" y="2706"/>
                    </a:lnTo>
                    <a:lnTo>
                      <a:pt x="1830" y="2694"/>
                    </a:lnTo>
                    <a:lnTo>
                      <a:pt x="1830" y="2682"/>
                    </a:lnTo>
                    <a:lnTo>
                      <a:pt x="1818" y="2658"/>
                    </a:lnTo>
                    <a:lnTo>
                      <a:pt x="1812" y="2652"/>
                    </a:lnTo>
                    <a:lnTo>
                      <a:pt x="1806" y="2640"/>
                    </a:lnTo>
                    <a:lnTo>
                      <a:pt x="1794" y="2634"/>
                    </a:lnTo>
                    <a:lnTo>
                      <a:pt x="1788" y="2628"/>
                    </a:lnTo>
                    <a:lnTo>
                      <a:pt x="1776" y="2628"/>
                    </a:lnTo>
                    <a:lnTo>
                      <a:pt x="1758" y="2622"/>
                    </a:lnTo>
                    <a:lnTo>
                      <a:pt x="1758" y="2604"/>
                    </a:lnTo>
                    <a:lnTo>
                      <a:pt x="1794" y="2568"/>
                    </a:lnTo>
                    <a:lnTo>
                      <a:pt x="1800" y="2556"/>
                    </a:lnTo>
                    <a:lnTo>
                      <a:pt x="1806" y="2550"/>
                    </a:lnTo>
                    <a:lnTo>
                      <a:pt x="1806" y="2544"/>
                    </a:lnTo>
                    <a:lnTo>
                      <a:pt x="1800" y="2532"/>
                    </a:lnTo>
                    <a:lnTo>
                      <a:pt x="1788" y="2520"/>
                    </a:lnTo>
                    <a:lnTo>
                      <a:pt x="1800" y="2520"/>
                    </a:lnTo>
                    <a:lnTo>
                      <a:pt x="1812" y="2526"/>
                    </a:lnTo>
                    <a:lnTo>
                      <a:pt x="1830" y="2526"/>
                    </a:lnTo>
                    <a:lnTo>
                      <a:pt x="1842" y="2514"/>
                    </a:lnTo>
                    <a:lnTo>
                      <a:pt x="1872" y="2514"/>
                    </a:lnTo>
                    <a:lnTo>
                      <a:pt x="1878" y="2508"/>
                    </a:lnTo>
                    <a:lnTo>
                      <a:pt x="1860" y="2490"/>
                    </a:lnTo>
                    <a:lnTo>
                      <a:pt x="1890" y="2490"/>
                    </a:lnTo>
                    <a:lnTo>
                      <a:pt x="1890" y="2472"/>
                    </a:lnTo>
                    <a:lnTo>
                      <a:pt x="1878" y="2472"/>
                    </a:lnTo>
                    <a:lnTo>
                      <a:pt x="1854" y="2460"/>
                    </a:lnTo>
                    <a:lnTo>
                      <a:pt x="1842" y="2448"/>
                    </a:lnTo>
                    <a:lnTo>
                      <a:pt x="1842" y="2442"/>
                    </a:lnTo>
                    <a:lnTo>
                      <a:pt x="1878" y="2442"/>
                    </a:lnTo>
                    <a:lnTo>
                      <a:pt x="1878" y="2430"/>
                    </a:lnTo>
                    <a:lnTo>
                      <a:pt x="1866" y="2418"/>
                    </a:lnTo>
                    <a:lnTo>
                      <a:pt x="1860" y="2406"/>
                    </a:lnTo>
                    <a:lnTo>
                      <a:pt x="1812" y="2358"/>
                    </a:lnTo>
                    <a:lnTo>
                      <a:pt x="1800" y="2358"/>
                    </a:lnTo>
                    <a:lnTo>
                      <a:pt x="1788" y="2364"/>
                    </a:lnTo>
                    <a:lnTo>
                      <a:pt x="1746" y="2364"/>
                    </a:lnTo>
                    <a:lnTo>
                      <a:pt x="1740" y="2358"/>
                    </a:lnTo>
                    <a:lnTo>
                      <a:pt x="1740" y="2328"/>
                    </a:lnTo>
                    <a:lnTo>
                      <a:pt x="1734" y="2322"/>
                    </a:lnTo>
                    <a:lnTo>
                      <a:pt x="1710" y="2322"/>
                    </a:lnTo>
                    <a:lnTo>
                      <a:pt x="1704" y="2316"/>
                    </a:lnTo>
                    <a:lnTo>
                      <a:pt x="1698" y="2316"/>
                    </a:lnTo>
                    <a:lnTo>
                      <a:pt x="1698" y="2286"/>
                    </a:lnTo>
                    <a:lnTo>
                      <a:pt x="1710" y="2262"/>
                    </a:lnTo>
                    <a:lnTo>
                      <a:pt x="1710" y="2238"/>
                    </a:lnTo>
                    <a:lnTo>
                      <a:pt x="1704" y="2232"/>
                    </a:lnTo>
                    <a:lnTo>
                      <a:pt x="1698" y="2196"/>
                    </a:lnTo>
                    <a:lnTo>
                      <a:pt x="1722" y="2196"/>
                    </a:lnTo>
                    <a:lnTo>
                      <a:pt x="1722" y="2172"/>
                    </a:lnTo>
                    <a:lnTo>
                      <a:pt x="1716" y="2166"/>
                    </a:lnTo>
                    <a:lnTo>
                      <a:pt x="1716" y="2154"/>
                    </a:lnTo>
                    <a:lnTo>
                      <a:pt x="1722" y="2148"/>
                    </a:lnTo>
                    <a:lnTo>
                      <a:pt x="1734" y="2148"/>
                    </a:lnTo>
                    <a:lnTo>
                      <a:pt x="1746" y="2154"/>
                    </a:lnTo>
                    <a:lnTo>
                      <a:pt x="1758" y="2166"/>
                    </a:lnTo>
                    <a:lnTo>
                      <a:pt x="1770" y="2172"/>
                    </a:lnTo>
                    <a:lnTo>
                      <a:pt x="1776" y="2184"/>
                    </a:lnTo>
                    <a:lnTo>
                      <a:pt x="1788" y="2190"/>
                    </a:lnTo>
                    <a:lnTo>
                      <a:pt x="1800" y="2190"/>
                    </a:lnTo>
                    <a:lnTo>
                      <a:pt x="1806" y="2184"/>
                    </a:lnTo>
                    <a:lnTo>
                      <a:pt x="1812" y="2172"/>
                    </a:lnTo>
                    <a:lnTo>
                      <a:pt x="1818" y="2166"/>
                    </a:lnTo>
                    <a:lnTo>
                      <a:pt x="1812" y="2154"/>
                    </a:lnTo>
                    <a:lnTo>
                      <a:pt x="1800" y="2142"/>
                    </a:lnTo>
                    <a:lnTo>
                      <a:pt x="1830" y="2130"/>
                    </a:lnTo>
                    <a:lnTo>
                      <a:pt x="1830" y="2106"/>
                    </a:lnTo>
                    <a:lnTo>
                      <a:pt x="1836" y="2106"/>
                    </a:lnTo>
                    <a:lnTo>
                      <a:pt x="1848" y="2100"/>
                    </a:lnTo>
                    <a:lnTo>
                      <a:pt x="1860" y="2100"/>
                    </a:lnTo>
                    <a:lnTo>
                      <a:pt x="1872" y="2094"/>
                    </a:lnTo>
                    <a:lnTo>
                      <a:pt x="1884" y="2082"/>
                    </a:lnTo>
                    <a:lnTo>
                      <a:pt x="1884" y="2064"/>
                    </a:lnTo>
                    <a:lnTo>
                      <a:pt x="1878" y="2058"/>
                    </a:lnTo>
                    <a:lnTo>
                      <a:pt x="1878" y="2052"/>
                    </a:lnTo>
                    <a:lnTo>
                      <a:pt x="1908" y="2052"/>
                    </a:lnTo>
                    <a:lnTo>
                      <a:pt x="1920" y="2058"/>
                    </a:lnTo>
                    <a:lnTo>
                      <a:pt x="1926" y="2058"/>
                    </a:lnTo>
                    <a:lnTo>
                      <a:pt x="1926" y="2064"/>
                    </a:lnTo>
                    <a:lnTo>
                      <a:pt x="1932" y="2070"/>
                    </a:lnTo>
                    <a:lnTo>
                      <a:pt x="1962" y="2070"/>
                    </a:lnTo>
                    <a:lnTo>
                      <a:pt x="1974" y="2058"/>
                    </a:lnTo>
                    <a:lnTo>
                      <a:pt x="1986" y="2052"/>
                    </a:lnTo>
                    <a:lnTo>
                      <a:pt x="2004" y="2052"/>
                    </a:lnTo>
                    <a:lnTo>
                      <a:pt x="2010" y="2058"/>
                    </a:lnTo>
                    <a:lnTo>
                      <a:pt x="2016" y="2070"/>
                    </a:lnTo>
                    <a:lnTo>
                      <a:pt x="2076" y="2070"/>
                    </a:lnTo>
                    <a:lnTo>
                      <a:pt x="2082" y="2076"/>
                    </a:lnTo>
                    <a:lnTo>
                      <a:pt x="2082" y="2082"/>
                    </a:lnTo>
                    <a:lnTo>
                      <a:pt x="2088" y="2094"/>
                    </a:lnTo>
                    <a:lnTo>
                      <a:pt x="2124" y="2094"/>
                    </a:lnTo>
                    <a:lnTo>
                      <a:pt x="2136" y="2124"/>
                    </a:lnTo>
                    <a:lnTo>
                      <a:pt x="2136" y="2130"/>
                    </a:lnTo>
                    <a:lnTo>
                      <a:pt x="2148" y="2142"/>
                    </a:lnTo>
                    <a:lnTo>
                      <a:pt x="2160" y="2142"/>
                    </a:lnTo>
                    <a:lnTo>
                      <a:pt x="2160" y="2124"/>
                    </a:lnTo>
                    <a:lnTo>
                      <a:pt x="2148" y="2112"/>
                    </a:lnTo>
                    <a:lnTo>
                      <a:pt x="2148" y="2106"/>
                    </a:lnTo>
                    <a:lnTo>
                      <a:pt x="2160" y="2106"/>
                    </a:lnTo>
                    <a:lnTo>
                      <a:pt x="2232" y="2142"/>
                    </a:lnTo>
                    <a:lnTo>
                      <a:pt x="2238" y="2136"/>
                    </a:lnTo>
                    <a:lnTo>
                      <a:pt x="2244" y="2124"/>
                    </a:lnTo>
                    <a:lnTo>
                      <a:pt x="2256" y="2118"/>
                    </a:lnTo>
                    <a:lnTo>
                      <a:pt x="2268" y="2106"/>
                    </a:lnTo>
                    <a:lnTo>
                      <a:pt x="2280" y="2100"/>
                    </a:lnTo>
                    <a:lnTo>
                      <a:pt x="2286" y="2100"/>
                    </a:lnTo>
                    <a:lnTo>
                      <a:pt x="2322" y="2118"/>
                    </a:lnTo>
                    <a:lnTo>
                      <a:pt x="2334" y="2118"/>
                    </a:lnTo>
                    <a:lnTo>
                      <a:pt x="2352" y="2112"/>
                    </a:lnTo>
                    <a:lnTo>
                      <a:pt x="2364" y="2106"/>
                    </a:lnTo>
                    <a:lnTo>
                      <a:pt x="2370" y="2100"/>
                    </a:lnTo>
                    <a:lnTo>
                      <a:pt x="2382" y="2100"/>
                    </a:lnTo>
                    <a:lnTo>
                      <a:pt x="2388" y="2106"/>
                    </a:lnTo>
                    <a:lnTo>
                      <a:pt x="2400" y="2112"/>
                    </a:lnTo>
                    <a:lnTo>
                      <a:pt x="2406" y="2124"/>
                    </a:lnTo>
                    <a:lnTo>
                      <a:pt x="2430" y="2136"/>
                    </a:lnTo>
                    <a:lnTo>
                      <a:pt x="2454" y="2136"/>
                    </a:lnTo>
                    <a:lnTo>
                      <a:pt x="2466" y="2142"/>
                    </a:lnTo>
                    <a:lnTo>
                      <a:pt x="2478" y="2142"/>
                    </a:lnTo>
                    <a:lnTo>
                      <a:pt x="2490" y="2118"/>
                    </a:lnTo>
                    <a:lnTo>
                      <a:pt x="2496" y="2124"/>
                    </a:lnTo>
                    <a:lnTo>
                      <a:pt x="2508" y="2124"/>
                    </a:lnTo>
                    <a:lnTo>
                      <a:pt x="2514" y="2130"/>
                    </a:lnTo>
                    <a:lnTo>
                      <a:pt x="2526" y="2136"/>
                    </a:lnTo>
                    <a:lnTo>
                      <a:pt x="2562" y="2136"/>
                    </a:lnTo>
                    <a:lnTo>
                      <a:pt x="2568" y="2130"/>
                    </a:lnTo>
                    <a:lnTo>
                      <a:pt x="2574" y="2118"/>
                    </a:lnTo>
                    <a:lnTo>
                      <a:pt x="2574" y="2106"/>
                    </a:lnTo>
                    <a:lnTo>
                      <a:pt x="2568" y="2088"/>
                    </a:lnTo>
                    <a:lnTo>
                      <a:pt x="2544" y="2064"/>
                    </a:lnTo>
                    <a:lnTo>
                      <a:pt x="2532" y="2058"/>
                    </a:lnTo>
                    <a:lnTo>
                      <a:pt x="2514" y="2052"/>
                    </a:lnTo>
                    <a:lnTo>
                      <a:pt x="2490" y="2052"/>
                    </a:lnTo>
                    <a:lnTo>
                      <a:pt x="2460" y="2022"/>
                    </a:lnTo>
                    <a:lnTo>
                      <a:pt x="2472" y="2022"/>
                    </a:lnTo>
                    <a:lnTo>
                      <a:pt x="2484" y="2016"/>
                    </a:lnTo>
                    <a:lnTo>
                      <a:pt x="2496" y="2016"/>
                    </a:lnTo>
                    <a:lnTo>
                      <a:pt x="2508" y="2004"/>
                    </a:lnTo>
                    <a:lnTo>
                      <a:pt x="2508" y="1992"/>
                    </a:lnTo>
                    <a:lnTo>
                      <a:pt x="2502" y="1986"/>
                    </a:lnTo>
                    <a:lnTo>
                      <a:pt x="2496" y="1974"/>
                    </a:lnTo>
                    <a:lnTo>
                      <a:pt x="2490" y="1968"/>
                    </a:lnTo>
                    <a:lnTo>
                      <a:pt x="2502" y="1956"/>
                    </a:lnTo>
                    <a:lnTo>
                      <a:pt x="2556" y="1956"/>
                    </a:lnTo>
                    <a:lnTo>
                      <a:pt x="2544" y="1944"/>
                    </a:lnTo>
                    <a:lnTo>
                      <a:pt x="2532" y="1944"/>
                    </a:lnTo>
                    <a:lnTo>
                      <a:pt x="2508" y="1932"/>
                    </a:lnTo>
                    <a:lnTo>
                      <a:pt x="2496" y="1932"/>
                    </a:lnTo>
                    <a:lnTo>
                      <a:pt x="2508" y="1914"/>
                    </a:lnTo>
                    <a:lnTo>
                      <a:pt x="2484" y="1914"/>
                    </a:lnTo>
                    <a:lnTo>
                      <a:pt x="2484" y="1908"/>
                    </a:lnTo>
                    <a:lnTo>
                      <a:pt x="2478" y="1902"/>
                    </a:lnTo>
                    <a:lnTo>
                      <a:pt x="2478" y="1896"/>
                    </a:lnTo>
                    <a:lnTo>
                      <a:pt x="2490" y="1884"/>
                    </a:lnTo>
                    <a:lnTo>
                      <a:pt x="2526" y="1872"/>
                    </a:lnTo>
                    <a:lnTo>
                      <a:pt x="2586" y="1866"/>
                    </a:lnTo>
                    <a:lnTo>
                      <a:pt x="2640" y="1866"/>
                    </a:lnTo>
                    <a:lnTo>
                      <a:pt x="2646" y="1848"/>
                    </a:lnTo>
                    <a:lnTo>
                      <a:pt x="2712" y="1848"/>
                    </a:lnTo>
                    <a:lnTo>
                      <a:pt x="2712" y="1830"/>
                    </a:lnTo>
                    <a:lnTo>
                      <a:pt x="2718" y="1824"/>
                    </a:lnTo>
                    <a:lnTo>
                      <a:pt x="2808" y="1824"/>
                    </a:lnTo>
                    <a:lnTo>
                      <a:pt x="2862" y="1806"/>
                    </a:lnTo>
                    <a:lnTo>
                      <a:pt x="2874" y="1806"/>
                    </a:lnTo>
                    <a:lnTo>
                      <a:pt x="2874" y="1794"/>
                    </a:lnTo>
                    <a:lnTo>
                      <a:pt x="2886" y="1782"/>
                    </a:lnTo>
                    <a:lnTo>
                      <a:pt x="2898" y="1776"/>
                    </a:lnTo>
                    <a:lnTo>
                      <a:pt x="2916" y="1770"/>
                    </a:lnTo>
                    <a:lnTo>
                      <a:pt x="2940" y="1770"/>
                    </a:lnTo>
                    <a:lnTo>
                      <a:pt x="2958" y="1776"/>
                    </a:lnTo>
                    <a:lnTo>
                      <a:pt x="2976" y="1776"/>
                    </a:lnTo>
                    <a:lnTo>
                      <a:pt x="2988" y="1788"/>
                    </a:lnTo>
                    <a:lnTo>
                      <a:pt x="3000" y="1788"/>
                    </a:lnTo>
                    <a:lnTo>
                      <a:pt x="3012" y="1776"/>
                    </a:lnTo>
                    <a:lnTo>
                      <a:pt x="3018" y="1776"/>
                    </a:lnTo>
                    <a:lnTo>
                      <a:pt x="3036" y="1794"/>
                    </a:lnTo>
                    <a:lnTo>
                      <a:pt x="3042" y="1806"/>
                    </a:lnTo>
                    <a:lnTo>
                      <a:pt x="3048" y="1812"/>
                    </a:lnTo>
                    <a:lnTo>
                      <a:pt x="3060" y="1812"/>
                    </a:lnTo>
                    <a:lnTo>
                      <a:pt x="3066" y="1818"/>
                    </a:lnTo>
                    <a:lnTo>
                      <a:pt x="3066" y="1860"/>
                    </a:lnTo>
                    <a:lnTo>
                      <a:pt x="3072" y="1866"/>
                    </a:lnTo>
                    <a:lnTo>
                      <a:pt x="3090" y="1866"/>
                    </a:lnTo>
                    <a:lnTo>
                      <a:pt x="3102" y="1860"/>
                    </a:lnTo>
                    <a:lnTo>
                      <a:pt x="3120" y="1860"/>
                    </a:lnTo>
                    <a:lnTo>
                      <a:pt x="3132" y="1842"/>
                    </a:lnTo>
                    <a:lnTo>
                      <a:pt x="3156" y="1878"/>
                    </a:lnTo>
                    <a:lnTo>
                      <a:pt x="3180" y="1866"/>
                    </a:lnTo>
                    <a:lnTo>
                      <a:pt x="3204" y="1878"/>
                    </a:lnTo>
                    <a:lnTo>
                      <a:pt x="3210" y="1872"/>
                    </a:lnTo>
                    <a:lnTo>
                      <a:pt x="3216" y="1872"/>
                    </a:lnTo>
                    <a:lnTo>
                      <a:pt x="3228" y="1878"/>
                    </a:lnTo>
                    <a:lnTo>
                      <a:pt x="3228" y="1902"/>
                    </a:lnTo>
                    <a:lnTo>
                      <a:pt x="3222" y="1908"/>
                    </a:lnTo>
                    <a:lnTo>
                      <a:pt x="3222" y="1914"/>
                    </a:lnTo>
                    <a:lnTo>
                      <a:pt x="3228" y="1914"/>
                    </a:lnTo>
                    <a:lnTo>
                      <a:pt x="3234" y="1908"/>
                    </a:lnTo>
                    <a:lnTo>
                      <a:pt x="3240" y="1908"/>
                    </a:lnTo>
                    <a:lnTo>
                      <a:pt x="3246" y="1902"/>
                    </a:lnTo>
                    <a:lnTo>
                      <a:pt x="3252" y="1902"/>
                    </a:lnTo>
                    <a:lnTo>
                      <a:pt x="3258" y="1908"/>
                    </a:lnTo>
                    <a:lnTo>
                      <a:pt x="3270" y="1914"/>
                    </a:lnTo>
                    <a:lnTo>
                      <a:pt x="3276" y="1920"/>
                    </a:lnTo>
                    <a:lnTo>
                      <a:pt x="3288" y="1926"/>
                    </a:lnTo>
                    <a:lnTo>
                      <a:pt x="3300" y="1914"/>
                    </a:lnTo>
                    <a:lnTo>
                      <a:pt x="3300" y="1896"/>
                    </a:lnTo>
                    <a:lnTo>
                      <a:pt x="3306" y="1890"/>
                    </a:lnTo>
                    <a:lnTo>
                      <a:pt x="3318" y="1884"/>
                    </a:lnTo>
                    <a:lnTo>
                      <a:pt x="3330" y="1884"/>
                    </a:lnTo>
                    <a:lnTo>
                      <a:pt x="3342" y="1866"/>
                    </a:lnTo>
                    <a:lnTo>
                      <a:pt x="3378" y="1854"/>
                    </a:lnTo>
                    <a:lnTo>
                      <a:pt x="3396" y="1836"/>
                    </a:lnTo>
                    <a:lnTo>
                      <a:pt x="3402" y="1836"/>
                    </a:lnTo>
                    <a:lnTo>
                      <a:pt x="3408" y="1842"/>
                    </a:lnTo>
                    <a:lnTo>
                      <a:pt x="3408" y="1860"/>
                    </a:lnTo>
                    <a:lnTo>
                      <a:pt x="3396" y="1872"/>
                    </a:lnTo>
                    <a:lnTo>
                      <a:pt x="3390" y="1872"/>
                    </a:lnTo>
                    <a:lnTo>
                      <a:pt x="3426" y="1890"/>
                    </a:lnTo>
                    <a:lnTo>
                      <a:pt x="3456" y="1902"/>
                    </a:lnTo>
                    <a:lnTo>
                      <a:pt x="3486" y="1920"/>
                    </a:lnTo>
                    <a:lnTo>
                      <a:pt x="3498" y="1926"/>
                    </a:lnTo>
                    <a:lnTo>
                      <a:pt x="3516" y="1938"/>
                    </a:lnTo>
                    <a:lnTo>
                      <a:pt x="3546" y="1968"/>
                    </a:lnTo>
                    <a:lnTo>
                      <a:pt x="3618" y="2028"/>
                    </a:lnTo>
                    <a:lnTo>
                      <a:pt x="3636" y="2052"/>
                    </a:lnTo>
                    <a:lnTo>
                      <a:pt x="3672" y="2088"/>
                    </a:lnTo>
                    <a:lnTo>
                      <a:pt x="3684" y="2106"/>
                    </a:lnTo>
                    <a:lnTo>
                      <a:pt x="3696" y="2118"/>
                    </a:lnTo>
                    <a:lnTo>
                      <a:pt x="3708" y="2124"/>
                    </a:lnTo>
                    <a:lnTo>
                      <a:pt x="3720" y="2124"/>
                    </a:lnTo>
                    <a:lnTo>
                      <a:pt x="3732" y="2118"/>
                    </a:lnTo>
                    <a:lnTo>
                      <a:pt x="3744" y="2106"/>
                    </a:lnTo>
                    <a:lnTo>
                      <a:pt x="3744" y="2094"/>
                    </a:lnTo>
                    <a:lnTo>
                      <a:pt x="3750" y="2088"/>
                    </a:lnTo>
                    <a:lnTo>
                      <a:pt x="3750" y="2082"/>
                    </a:lnTo>
                    <a:lnTo>
                      <a:pt x="3762" y="2082"/>
                    </a:lnTo>
                    <a:lnTo>
                      <a:pt x="3768" y="2088"/>
                    </a:lnTo>
                    <a:lnTo>
                      <a:pt x="3768" y="2100"/>
                    </a:lnTo>
                    <a:lnTo>
                      <a:pt x="3774" y="2106"/>
                    </a:lnTo>
                    <a:lnTo>
                      <a:pt x="3774" y="2112"/>
                    </a:lnTo>
                    <a:lnTo>
                      <a:pt x="3804" y="2112"/>
                    </a:lnTo>
                    <a:lnTo>
                      <a:pt x="3816" y="2118"/>
                    </a:lnTo>
                    <a:lnTo>
                      <a:pt x="3822" y="2130"/>
                    </a:lnTo>
                    <a:lnTo>
                      <a:pt x="3834" y="2136"/>
                    </a:lnTo>
                    <a:lnTo>
                      <a:pt x="3858" y="2136"/>
                    </a:lnTo>
                    <a:lnTo>
                      <a:pt x="3864" y="2124"/>
                    </a:lnTo>
                    <a:lnTo>
                      <a:pt x="3876" y="2118"/>
                    </a:lnTo>
                    <a:lnTo>
                      <a:pt x="3894" y="2112"/>
                    </a:lnTo>
                    <a:lnTo>
                      <a:pt x="3906" y="2106"/>
                    </a:lnTo>
                    <a:lnTo>
                      <a:pt x="3924" y="2106"/>
                    </a:lnTo>
                    <a:lnTo>
                      <a:pt x="3948" y="2118"/>
                    </a:lnTo>
                    <a:lnTo>
                      <a:pt x="3972" y="2142"/>
                    </a:lnTo>
                    <a:lnTo>
                      <a:pt x="3984" y="2148"/>
                    </a:lnTo>
                    <a:lnTo>
                      <a:pt x="3990" y="2160"/>
                    </a:lnTo>
                    <a:lnTo>
                      <a:pt x="4002" y="2160"/>
                    </a:lnTo>
                    <a:lnTo>
                      <a:pt x="4014" y="2166"/>
                    </a:lnTo>
                    <a:lnTo>
                      <a:pt x="4026" y="2166"/>
                    </a:lnTo>
                    <a:lnTo>
                      <a:pt x="4038" y="2172"/>
                    </a:lnTo>
                    <a:lnTo>
                      <a:pt x="4044" y="2172"/>
                    </a:lnTo>
                    <a:lnTo>
                      <a:pt x="4044" y="2178"/>
                    </a:lnTo>
                    <a:lnTo>
                      <a:pt x="4050" y="2190"/>
                    </a:lnTo>
                    <a:lnTo>
                      <a:pt x="4056" y="2196"/>
                    </a:lnTo>
                    <a:lnTo>
                      <a:pt x="4062" y="2208"/>
                    </a:lnTo>
                    <a:lnTo>
                      <a:pt x="4068" y="2214"/>
                    </a:lnTo>
                    <a:lnTo>
                      <a:pt x="4068" y="2220"/>
                    </a:lnTo>
                    <a:lnTo>
                      <a:pt x="4140" y="2226"/>
                    </a:lnTo>
                    <a:lnTo>
                      <a:pt x="4152" y="2190"/>
                    </a:lnTo>
                    <a:lnTo>
                      <a:pt x="4176" y="2214"/>
                    </a:lnTo>
                    <a:lnTo>
                      <a:pt x="4212" y="2256"/>
                    </a:lnTo>
                    <a:lnTo>
                      <a:pt x="4254" y="2256"/>
                    </a:lnTo>
                    <a:lnTo>
                      <a:pt x="4266" y="2244"/>
                    </a:lnTo>
                    <a:lnTo>
                      <a:pt x="4266" y="2226"/>
                    </a:lnTo>
                    <a:lnTo>
                      <a:pt x="4326" y="2226"/>
                    </a:lnTo>
                    <a:lnTo>
                      <a:pt x="4320" y="2214"/>
                    </a:lnTo>
                    <a:lnTo>
                      <a:pt x="4344" y="2214"/>
                    </a:lnTo>
                    <a:lnTo>
                      <a:pt x="4338" y="2208"/>
                    </a:lnTo>
                    <a:lnTo>
                      <a:pt x="4338" y="2202"/>
                    </a:lnTo>
                    <a:lnTo>
                      <a:pt x="4374" y="2166"/>
                    </a:lnTo>
                    <a:lnTo>
                      <a:pt x="4392" y="2166"/>
                    </a:lnTo>
                    <a:lnTo>
                      <a:pt x="4404" y="2148"/>
                    </a:lnTo>
                    <a:lnTo>
                      <a:pt x="4428" y="2148"/>
                    </a:lnTo>
                    <a:lnTo>
                      <a:pt x="4428" y="2142"/>
                    </a:lnTo>
                    <a:lnTo>
                      <a:pt x="4434" y="2136"/>
                    </a:lnTo>
                    <a:lnTo>
                      <a:pt x="4434" y="2130"/>
                    </a:lnTo>
                    <a:lnTo>
                      <a:pt x="4440" y="2124"/>
                    </a:lnTo>
                    <a:lnTo>
                      <a:pt x="4458" y="2124"/>
                    </a:lnTo>
                    <a:lnTo>
                      <a:pt x="4464" y="2130"/>
                    </a:lnTo>
                    <a:lnTo>
                      <a:pt x="4482" y="2124"/>
                    </a:lnTo>
                    <a:lnTo>
                      <a:pt x="4482" y="2130"/>
                    </a:lnTo>
                    <a:lnTo>
                      <a:pt x="4518" y="2130"/>
                    </a:lnTo>
                    <a:lnTo>
                      <a:pt x="4524" y="2148"/>
                    </a:lnTo>
                    <a:lnTo>
                      <a:pt x="4548" y="2148"/>
                    </a:lnTo>
                    <a:lnTo>
                      <a:pt x="4566" y="2142"/>
                    </a:lnTo>
                    <a:lnTo>
                      <a:pt x="4608" y="2142"/>
                    </a:lnTo>
                    <a:lnTo>
                      <a:pt x="4608" y="2148"/>
                    </a:lnTo>
                    <a:lnTo>
                      <a:pt x="4614" y="2154"/>
                    </a:lnTo>
                    <a:lnTo>
                      <a:pt x="4614" y="2166"/>
                    </a:lnTo>
                    <a:lnTo>
                      <a:pt x="4620" y="2172"/>
                    </a:lnTo>
                    <a:lnTo>
                      <a:pt x="4638" y="2178"/>
                    </a:lnTo>
                    <a:lnTo>
                      <a:pt x="4668" y="2178"/>
                    </a:lnTo>
                    <a:lnTo>
                      <a:pt x="4674" y="2190"/>
                    </a:lnTo>
                    <a:lnTo>
                      <a:pt x="4698" y="2184"/>
                    </a:lnTo>
                    <a:lnTo>
                      <a:pt x="4704" y="2196"/>
                    </a:lnTo>
                    <a:lnTo>
                      <a:pt x="4704" y="2190"/>
                    </a:lnTo>
                    <a:lnTo>
                      <a:pt x="4710" y="2184"/>
                    </a:lnTo>
                    <a:lnTo>
                      <a:pt x="4752" y="2184"/>
                    </a:lnTo>
                    <a:lnTo>
                      <a:pt x="4752" y="2196"/>
                    </a:lnTo>
                    <a:lnTo>
                      <a:pt x="4800" y="2190"/>
                    </a:lnTo>
                    <a:lnTo>
                      <a:pt x="4800" y="2202"/>
                    </a:lnTo>
                    <a:lnTo>
                      <a:pt x="4806" y="2208"/>
                    </a:lnTo>
                    <a:lnTo>
                      <a:pt x="4830" y="2196"/>
                    </a:lnTo>
                    <a:lnTo>
                      <a:pt x="4836" y="2190"/>
                    </a:lnTo>
                    <a:lnTo>
                      <a:pt x="4836" y="2184"/>
                    </a:lnTo>
                    <a:lnTo>
                      <a:pt x="4854" y="2184"/>
                    </a:lnTo>
                    <a:lnTo>
                      <a:pt x="4854" y="2160"/>
                    </a:lnTo>
                    <a:lnTo>
                      <a:pt x="4848" y="2148"/>
                    </a:lnTo>
                    <a:lnTo>
                      <a:pt x="4842" y="2142"/>
                    </a:lnTo>
                    <a:lnTo>
                      <a:pt x="4836" y="2142"/>
                    </a:lnTo>
                    <a:lnTo>
                      <a:pt x="4812" y="2106"/>
                    </a:lnTo>
                    <a:lnTo>
                      <a:pt x="4806" y="2088"/>
                    </a:lnTo>
                    <a:lnTo>
                      <a:pt x="4794" y="2076"/>
                    </a:lnTo>
                    <a:lnTo>
                      <a:pt x="4794" y="2064"/>
                    </a:lnTo>
                    <a:lnTo>
                      <a:pt x="4812" y="2064"/>
                    </a:lnTo>
                    <a:lnTo>
                      <a:pt x="4806" y="2052"/>
                    </a:lnTo>
                    <a:lnTo>
                      <a:pt x="4812" y="2052"/>
                    </a:lnTo>
                    <a:lnTo>
                      <a:pt x="4824" y="2046"/>
                    </a:lnTo>
                    <a:lnTo>
                      <a:pt x="4830" y="2034"/>
                    </a:lnTo>
                    <a:lnTo>
                      <a:pt x="4830" y="2016"/>
                    </a:lnTo>
                    <a:lnTo>
                      <a:pt x="4890" y="2046"/>
                    </a:lnTo>
                    <a:lnTo>
                      <a:pt x="4902" y="2046"/>
                    </a:lnTo>
                    <a:lnTo>
                      <a:pt x="4926" y="2052"/>
                    </a:lnTo>
                    <a:lnTo>
                      <a:pt x="4962" y="2052"/>
                    </a:lnTo>
                    <a:lnTo>
                      <a:pt x="4974" y="2058"/>
                    </a:lnTo>
                    <a:lnTo>
                      <a:pt x="4980" y="2064"/>
                    </a:lnTo>
                    <a:lnTo>
                      <a:pt x="5004" y="2076"/>
                    </a:lnTo>
                    <a:lnTo>
                      <a:pt x="5010" y="2076"/>
                    </a:lnTo>
                    <a:lnTo>
                      <a:pt x="5022" y="2070"/>
                    </a:lnTo>
                    <a:lnTo>
                      <a:pt x="5040" y="2070"/>
                    </a:lnTo>
                    <a:lnTo>
                      <a:pt x="5052" y="2076"/>
                    </a:lnTo>
                    <a:lnTo>
                      <a:pt x="5058" y="2082"/>
                    </a:lnTo>
                    <a:lnTo>
                      <a:pt x="5064" y="2094"/>
                    </a:lnTo>
                    <a:lnTo>
                      <a:pt x="5076" y="2106"/>
                    </a:lnTo>
                    <a:lnTo>
                      <a:pt x="5088" y="2130"/>
                    </a:lnTo>
                    <a:lnTo>
                      <a:pt x="5094" y="2136"/>
                    </a:lnTo>
                    <a:lnTo>
                      <a:pt x="5094" y="2142"/>
                    </a:lnTo>
                    <a:lnTo>
                      <a:pt x="5118" y="2136"/>
                    </a:lnTo>
                    <a:lnTo>
                      <a:pt x="5118" y="2142"/>
                    </a:lnTo>
                    <a:lnTo>
                      <a:pt x="5136" y="2160"/>
                    </a:lnTo>
                    <a:lnTo>
                      <a:pt x="5166" y="2160"/>
                    </a:lnTo>
                    <a:lnTo>
                      <a:pt x="5172" y="2166"/>
                    </a:lnTo>
                    <a:lnTo>
                      <a:pt x="5184" y="2166"/>
                    </a:lnTo>
                    <a:lnTo>
                      <a:pt x="5196" y="2172"/>
                    </a:lnTo>
                    <a:lnTo>
                      <a:pt x="5208" y="2172"/>
                    </a:lnTo>
                    <a:lnTo>
                      <a:pt x="5220" y="2166"/>
                    </a:lnTo>
                    <a:lnTo>
                      <a:pt x="5274" y="2148"/>
                    </a:lnTo>
                    <a:lnTo>
                      <a:pt x="5322" y="2148"/>
                    </a:lnTo>
                    <a:lnTo>
                      <a:pt x="5334" y="2154"/>
                    </a:lnTo>
                    <a:lnTo>
                      <a:pt x="5340" y="2154"/>
                    </a:lnTo>
                    <a:lnTo>
                      <a:pt x="5346" y="2160"/>
                    </a:lnTo>
                    <a:lnTo>
                      <a:pt x="5382" y="2160"/>
                    </a:lnTo>
                    <a:lnTo>
                      <a:pt x="5406" y="2184"/>
                    </a:lnTo>
                    <a:lnTo>
                      <a:pt x="5466" y="2184"/>
                    </a:lnTo>
                    <a:lnTo>
                      <a:pt x="5472" y="2190"/>
                    </a:lnTo>
                    <a:lnTo>
                      <a:pt x="5472" y="2196"/>
                    </a:lnTo>
                    <a:lnTo>
                      <a:pt x="5484" y="2208"/>
                    </a:lnTo>
                    <a:lnTo>
                      <a:pt x="5484" y="2214"/>
                    </a:lnTo>
                    <a:lnTo>
                      <a:pt x="5502" y="2214"/>
                    </a:lnTo>
                    <a:lnTo>
                      <a:pt x="5514" y="2220"/>
                    </a:lnTo>
                    <a:lnTo>
                      <a:pt x="5514" y="2232"/>
                    </a:lnTo>
                    <a:lnTo>
                      <a:pt x="5520" y="2238"/>
                    </a:lnTo>
                    <a:lnTo>
                      <a:pt x="5586" y="2238"/>
                    </a:lnTo>
                    <a:lnTo>
                      <a:pt x="5592" y="2244"/>
                    </a:lnTo>
                    <a:lnTo>
                      <a:pt x="5598" y="2244"/>
                    </a:lnTo>
                    <a:lnTo>
                      <a:pt x="5610" y="2250"/>
                    </a:lnTo>
                    <a:lnTo>
                      <a:pt x="5634" y="2250"/>
                    </a:lnTo>
                    <a:lnTo>
                      <a:pt x="5646" y="2244"/>
                    </a:lnTo>
                    <a:lnTo>
                      <a:pt x="5664" y="2244"/>
                    </a:lnTo>
                    <a:lnTo>
                      <a:pt x="5670" y="2250"/>
                    </a:lnTo>
                    <a:lnTo>
                      <a:pt x="5670" y="2256"/>
                    </a:lnTo>
                    <a:lnTo>
                      <a:pt x="5676" y="2256"/>
                    </a:lnTo>
                    <a:lnTo>
                      <a:pt x="5694" y="2238"/>
                    </a:lnTo>
                    <a:lnTo>
                      <a:pt x="5694" y="2232"/>
                    </a:lnTo>
                    <a:lnTo>
                      <a:pt x="5742" y="2232"/>
                    </a:lnTo>
                    <a:lnTo>
                      <a:pt x="5754" y="2220"/>
                    </a:lnTo>
                    <a:lnTo>
                      <a:pt x="5790" y="2220"/>
                    </a:lnTo>
                    <a:lnTo>
                      <a:pt x="5802" y="2208"/>
                    </a:lnTo>
                    <a:lnTo>
                      <a:pt x="5802" y="2196"/>
                    </a:lnTo>
                    <a:lnTo>
                      <a:pt x="5832" y="2166"/>
                    </a:lnTo>
                    <a:lnTo>
                      <a:pt x="5850" y="2166"/>
                    </a:lnTo>
                    <a:lnTo>
                      <a:pt x="5862" y="2172"/>
                    </a:lnTo>
                    <a:lnTo>
                      <a:pt x="5898" y="2172"/>
                    </a:lnTo>
                    <a:lnTo>
                      <a:pt x="5916" y="2190"/>
                    </a:lnTo>
                    <a:lnTo>
                      <a:pt x="5928" y="2196"/>
                    </a:lnTo>
                    <a:lnTo>
                      <a:pt x="5952" y="2196"/>
                    </a:lnTo>
                    <a:lnTo>
                      <a:pt x="5964" y="2190"/>
                    </a:lnTo>
                    <a:lnTo>
                      <a:pt x="5970" y="2184"/>
                    </a:lnTo>
                    <a:lnTo>
                      <a:pt x="5994" y="2190"/>
                    </a:lnTo>
                    <a:lnTo>
                      <a:pt x="6012" y="2190"/>
                    </a:lnTo>
                    <a:lnTo>
                      <a:pt x="6048" y="2214"/>
                    </a:lnTo>
                    <a:lnTo>
                      <a:pt x="6084" y="2214"/>
                    </a:lnTo>
                    <a:lnTo>
                      <a:pt x="6090" y="2220"/>
                    </a:lnTo>
                    <a:lnTo>
                      <a:pt x="6102" y="2220"/>
                    </a:lnTo>
                    <a:lnTo>
                      <a:pt x="6120" y="2202"/>
                    </a:lnTo>
                    <a:lnTo>
                      <a:pt x="6120" y="2190"/>
                    </a:lnTo>
                    <a:lnTo>
                      <a:pt x="6144" y="2190"/>
                    </a:lnTo>
                    <a:lnTo>
                      <a:pt x="6156" y="2184"/>
                    </a:lnTo>
                    <a:lnTo>
                      <a:pt x="6162" y="2178"/>
                    </a:lnTo>
                    <a:lnTo>
                      <a:pt x="6162" y="2166"/>
                    </a:lnTo>
                    <a:lnTo>
                      <a:pt x="6150" y="2166"/>
                    </a:lnTo>
                    <a:lnTo>
                      <a:pt x="6144" y="2160"/>
                    </a:lnTo>
                    <a:lnTo>
                      <a:pt x="6138" y="2118"/>
                    </a:lnTo>
                    <a:lnTo>
                      <a:pt x="6138" y="2046"/>
                    </a:lnTo>
                    <a:lnTo>
                      <a:pt x="6156" y="2028"/>
                    </a:lnTo>
                    <a:lnTo>
                      <a:pt x="6156" y="2016"/>
                    </a:lnTo>
                    <a:lnTo>
                      <a:pt x="6150" y="2010"/>
                    </a:lnTo>
                    <a:lnTo>
                      <a:pt x="6138" y="2004"/>
                    </a:lnTo>
                    <a:lnTo>
                      <a:pt x="6126" y="1992"/>
                    </a:lnTo>
                    <a:lnTo>
                      <a:pt x="6114" y="1992"/>
                    </a:lnTo>
                    <a:lnTo>
                      <a:pt x="6108" y="1986"/>
                    </a:lnTo>
                    <a:lnTo>
                      <a:pt x="6096" y="1986"/>
                    </a:lnTo>
                    <a:lnTo>
                      <a:pt x="6078" y="1980"/>
                    </a:lnTo>
                    <a:lnTo>
                      <a:pt x="6072" y="1980"/>
                    </a:lnTo>
                    <a:lnTo>
                      <a:pt x="6072" y="1968"/>
                    </a:lnTo>
                    <a:lnTo>
                      <a:pt x="6078" y="1968"/>
                    </a:lnTo>
                    <a:lnTo>
                      <a:pt x="6120" y="1926"/>
                    </a:lnTo>
                    <a:lnTo>
                      <a:pt x="6156" y="1920"/>
                    </a:lnTo>
                    <a:lnTo>
                      <a:pt x="6162" y="1908"/>
                    </a:lnTo>
                    <a:lnTo>
                      <a:pt x="6204" y="1914"/>
                    </a:lnTo>
                    <a:lnTo>
                      <a:pt x="6258" y="1902"/>
                    </a:lnTo>
                    <a:lnTo>
                      <a:pt x="6294" y="1920"/>
                    </a:lnTo>
                    <a:lnTo>
                      <a:pt x="6330" y="1944"/>
                    </a:lnTo>
                    <a:lnTo>
                      <a:pt x="6402" y="1944"/>
                    </a:lnTo>
                    <a:lnTo>
                      <a:pt x="6408" y="1950"/>
                    </a:lnTo>
                    <a:lnTo>
                      <a:pt x="6420" y="1956"/>
                    </a:lnTo>
                    <a:lnTo>
                      <a:pt x="6426" y="1962"/>
                    </a:lnTo>
                    <a:lnTo>
                      <a:pt x="6438" y="1968"/>
                    </a:lnTo>
                    <a:lnTo>
                      <a:pt x="6438" y="1980"/>
                    </a:lnTo>
                    <a:lnTo>
                      <a:pt x="6444" y="1980"/>
                    </a:lnTo>
                    <a:lnTo>
                      <a:pt x="6456" y="1992"/>
                    </a:lnTo>
                    <a:lnTo>
                      <a:pt x="6468" y="1998"/>
                    </a:lnTo>
                    <a:lnTo>
                      <a:pt x="6480" y="2010"/>
                    </a:lnTo>
                    <a:lnTo>
                      <a:pt x="6492" y="2010"/>
                    </a:lnTo>
                    <a:lnTo>
                      <a:pt x="6498" y="2016"/>
                    </a:lnTo>
                    <a:lnTo>
                      <a:pt x="6504" y="2016"/>
                    </a:lnTo>
                    <a:lnTo>
                      <a:pt x="6510" y="2046"/>
                    </a:lnTo>
                    <a:lnTo>
                      <a:pt x="6558" y="2070"/>
                    </a:lnTo>
                    <a:lnTo>
                      <a:pt x="6570" y="2100"/>
                    </a:lnTo>
                    <a:lnTo>
                      <a:pt x="6582" y="2100"/>
                    </a:lnTo>
                    <a:lnTo>
                      <a:pt x="6630" y="2124"/>
                    </a:lnTo>
                    <a:lnTo>
                      <a:pt x="6636" y="2136"/>
                    </a:lnTo>
                    <a:lnTo>
                      <a:pt x="6654" y="2154"/>
                    </a:lnTo>
                    <a:lnTo>
                      <a:pt x="6660" y="2166"/>
                    </a:lnTo>
                    <a:lnTo>
                      <a:pt x="6672" y="2166"/>
                    </a:lnTo>
                    <a:lnTo>
                      <a:pt x="6678" y="2190"/>
                    </a:lnTo>
                    <a:lnTo>
                      <a:pt x="6684" y="2190"/>
                    </a:lnTo>
                    <a:lnTo>
                      <a:pt x="6690" y="2196"/>
                    </a:lnTo>
                    <a:lnTo>
                      <a:pt x="6714" y="2208"/>
                    </a:lnTo>
                    <a:lnTo>
                      <a:pt x="6720" y="2214"/>
                    </a:lnTo>
                    <a:lnTo>
                      <a:pt x="6732" y="2220"/>
                    </a:lnTo>
                    <a:lnTo>
                      <a:pt x="6780" y="2220"/>
                    </a:lnTo>
                    <a:lnTo>
                      <a:pt x="6792" y="2226"/>
                    </a:lnTo>
                    <a:lnTo>
                      <a:pt x="6798" y="2232"/>
                    </a:lnTo>
                    <a:lnTo>
                      <a:pt x="6810" y="2238"/>
                    </a:lnTo>
                    <a:lnTo>
                      <a:pt x="6822" y="2226"/>
                    </a:lnTo>
                    <a:lnTo>
                      <a:pt x="6834" y="2226"/>
                    </a:lnTo>
                    <a:lnTo>
                      <a:pt x="6852" y="2244"/>
                    </a:lnTo>
                    <a:lnTo>
                      <a:pt x="6864" y="2250"/>
                    </a:lnTo>
                    <a:lnTo>
                      <a:pt x="6882" y="2268"/>
                    </a:lnTo>
                    <a:lnTo>
                      <a:pt x="6924" y="2268"/>
                    </a:lnTo>
                    <a:lnTo>
                      <a:pt x="6942" y="2298"/>
                    </a:lnTo>
                    <a:lnTo>
                      <a:pt x="6960" y="2298"/>
                    </a:lnTo>
                    <a:lnTo>
                      <a:pt x="6966" y="2304"/>
                    </a:lnTo>
                    <a:lnTo>
                      <a:pt x="6966" y="2310"/>
                    </a:lnTo>
                    <a:lnTo>
                      <a:pt x="6972" y="2322"/>
                    </a:lnTo>
                    <a:lnTo>
                      <a:pt x="6972" y="2334"/>
                    </a:lnTo>
                    <a:lnTo>
                      <a:pt x="7014" y="2364"/>
                    </a:lnTo>
                    <a:lnTo>
                      <a:pt x="7038" y="2358"/>
                    </a:lnTo>
                    <a:lnTo>
                      <a:pt x="7050" y="2370"/>
                    </a:lnTo>
                    <a:lnTo>
                      <a:pt x="7068" y="2370"/>
                    </a:lnTo>
                    <a:lnTo>
                      <a:pt x="7068" y="2358"/>
                    </a:lnTo>
                    <a:lnTo>
                      <a:pt x="7098" y="2364"/>
                    </a:lnTo>
                    <a:lnTo>
                      <a:pt x="7098" y="2346"/>
                    </a:lnTo>
                    <a:lnTo>
                      <a:pt x="7104" y="2340"/>
                    </a:lnTo>
                    <a:lnTo>
                      <a:pt x="7110" y="2340"/>
                    </a:lnTo>
                    <a:lnTo>
                      <a:pt x="7122" y="2334"/>
                    </a:lnTo>
                    <a:lnTo>
                      <a:pt x="7152" y="2334"/>
                    </a:lnTo>
                    <a:lnTo>
                      <a:pt x="7158" y="2310"/>
                    </a:lnTo>
                    <a:lnTo>
                      <a:pt x="7200" y="2310"/>
                    </a:lnTo>
                    <a:lnTo>
                      <a:pt x="7212" y="2316"/>
                    </a:lnTo>
                    <a:lnTo>
                      <a:pt x="7218" y="2328"/>
                    </a:lnTo>
                    <a:lnTo>
                      <a:pt x="7218" y="2346"/>
                    </a:lnTo>
                    <a:lnTo>
                      <a:pt x="7242" y="2358"/>
                    </a:lnTo>
                    <a:lnTo>
                      <a:pt x="7242" y="2388"/>
                    </a:lnTo>
                    <a:lnTo>
                      <a:pt x="7224" y="2394"/>
                    </a:lnTo>
                    <a:lnTo>
                      <a:pt x="7236" y="2412"/>
                    </a:lnTo>
                    <a:lnTo>
                      <a:pt x="7236" y="2430"/>
                    </a:lnTo>
                    <a:lnTo>
                      <a:pt x="7248" y="2442"/>
                    </a:lnTo>
                    <a:lnTo>
                      <a:pt x="7248" y="2466"/>
                    </a:lnTo>
                    <a:lnTo>
                      <a:pt x="7266" y="2472"/>
                    </a:lnTo>
                    <a:lnTo>
                      <a:pt x="7260" y="2502"/>
                    </a:lnTo>
                    <a:lnTo>
                      <a:pt x="7266" y="2526"/>
                    </a:lnTo>
                    <a:lnTo>
                      <a:pt x="7260" y="2532"/>
                    </a:lnTo>
                    <a:lnTo>
                      <a:pt x="7254" y="2532"/>
                    </a:lnTo>
                    <a:lnTo>
                      <a:pt x="7254" y="2550"/>
                    </a:lnTo>
                    <a:lnTo>
                      <a:pt x="7260" y="2562"/>
                    </a:lnTo>
                    <a:lnTo>
                      <a:pt x="7260" y="2574"/>
                    </a:lnTo>
                    <a:lnTo>
                      <a:pt x="7254" y="2580"/>
                    </a:lnTo>
                    <a:lnTo>
                      <a:pt x="7248" y="2580"/>
                    </a:lnTo>
                    <a:lnTo>
                      <a:pt x="7236" y="2574"/>
                    </a:lnTo>
                    <a:lnTo>
                      <a:pt x="7224" y="2574"/>
                    </a:lnTo>
                    <a:lnTo>
                      <a:pt x="7206" y="2568"/>
                    </a:lnTo>
                    <a:lnTo>
                      <a:pt x="7194" y="2562"/>
                    </a:lnTo>
                    <a:lnTo>
                      <a:pt x="7170" y="2562"/>
                    </a:lnTo>
                    <a:lnTo>
                      <a:pt x="7164" y="2568"/>
                    </a:lnTo>
                    <a:lnTo>
                      <a:pt x="7170" y="2574"/>
                    </a:lnTo>
                    <a:lnTo>
                      <a:pt x="7170" y="2586"/>
                    </a:lnTo>
                    <a:lnTo>
                      <a:pt x="7146" y="2586"/>
                    </a:lnTo>
                    <a:lnTo>
                      <a:pt x="7146" y="2598"/>
                    </a:lnTo>
                    <a:lnTo>
                      <a:pt x="7152" y="2610"/>
                    </a:lnTo>
                    <a:lnTo>
                      <a:pt x="7158" y="2610"/>
                    </a:lnTo>
                    <a:lnTo>
                      <a:pt x="7170" y="2622"/>
                    </a:lnTo>
                    <a:lnTo>
                      <a:pt x="7182" y="2628"/>
                    </a:lnTo>
                    <a:lnTo>
                      <a:pt x="7194" y="2646"/>
                    </a:lnTo>
                    <a:lnTo>
                      <a:pt x="7206" y="2658"/>
                    </a:lnTo>
                    <a:lnTo>
                      <a:pt x="7212" y="2676"/>
                    </a:lnTo>
                    <a:lnTo>
                      <a:pt x="7212" y="2688"/>
                    </a:lnTo>
                    <a:lnTo>
                      <a:pt x="7224" y="2700"/>
                    </a:lnTo>
                    <a:lnTo>
                      <a:pt x="7230" y="2712"/>
                    </a:lnTo>
                    <a:lnTo>
                      <a:pt x="7236" y="2748"/>
                    </a:lnTo>
                    <a:lnTo>
                      <a:pt x="7206" y="2742"/>
                    </a:lnTo>
                    <a:lnTo>
                      <a:pt x="7200" y="2766"/>
                    </a:lnTo>
                    <a:lnTo>
                      <a:pt x="7224" y="2778"/>
                    </a:lnTo>
                    <a:lnTo>
                      <a:pt x="7260" y="2778"/>
                    </a:lnTo>
                    <a:lnTo>
                      <a:pt x="7260" y="2718"/>
                    </a:lnTo>
                    <a:lnTo>
                      <a:pt x="7266" y="2712"/>
                    </a:lnTo>
                    <a:lnTo>
                      <a:pt x="7272" y="2712"/>
                    </a:lnTo>
                    <a:lnTo>
                      <a:pt x="7284" y="2718"/>
                    </a:lnTo>
                    <a:lnTo>
                      <a:pt x="7290" y="2724"/>
                    </a:lnTo>
                    <a:lnTo>
                      <a:pt x="7302" y="2712"/>
                    </a:lnTo>
                    <a:lnTo>
                      <a:pt x="7308" y="2724"/>
                    </a:lnTo>
                    <a:lnTo>
                      <a:pt x="7314" y="2730"/>
                    </a:lnTo>
                    <a:lnTo>
                      <a:pt x="7320" y="2742"/>
                    </a:lnTo>
                    <a:lnTo>
                      <a:pt x="7332" y="2754"/>
                    </a:lnTo>
                    <a:lnTo>
                      <a:pt x="7344" y="2754"/>
                    </a:lnTo>
                    <a:lnTo>
                      <a:pt x="7356" y="2748"/>
                    </a:lnTo>
                    <a:lnTo>
                      <a:pt x="7368" y="2748"/>
                    </a:lnTo>
                    <a:lnTo>
                      <a:pt x="7374" y="2742"/>
                    </a:lnTo>
                    <a:lnTo>
                      <a:pt x="7380" y="2742"/>
                    </a:lnTo>
                    <a:lnTo>
                      <a:pt x="7380" y="2760"/>
                    </a:lnTo>
                    <a:lnTo>
                      <a:pt x="7386" y="2760"/>
                    </a:lnTo>
                    <a:lnTo>
                      <a:pt x="7392" y="2754"/>
                    </a:lnTo>
                    <a:lnTo>
                      <a:pt x="7404" y="2748"/>
                    </a:lnTo>
                    <a:lnTo>
                      <a:pt x="7422" y="2742"/>
                    </a:lnTo>
                    <a:lnTo>
                      <a:pt x="7440" y="2730"/>
                    </a:lnTo>
                    <a:lnTo>
                      <a:pt x="7452" y="2724"/>
                    </a:lnTo>
                    <a:lnTo>
                      <a:pt x="7464" y="2700"/>
                    </a:lnTo>
                    <a:lnTo>
                      <a:pt x="7464" y="2682"/>
                    </a:lnTo>
                    <a:lnTo>
                      <a:pt x="7470" y="2664"/>
                    </a:lnTo>
                    <a:lnTo>
                      <a:pt x="7470" y="2628"/>
                    </a:lnTo>
                    <a:lnTo>
                      <a:pt x="7494" y="2622"/>
                    </a:lnTo>
                    <a:lnTo>
                      <a:pt x="7494" y="2562"/>
                    </a:lnTo>
                    <a:lnTo>
                      <a:pt x="7500" y="2550"/>
                    </a:lnTo>
                    <a:lnTo>
                      <a:pt x="7506" y="2544"/>
                    </a:lnTo>
                    <a:lnTo>
                      <a:pt x="7518" y="2520"/>
                    </a:lnTo>
                    <a:lnTo>
                      <a:pt x="7518" y="2490"/>
                    </a:lnTo>
                    <a:lnTo>
                      <a:pt x="7524" y="2472"/>
                    </a:lnTo>
                    <a:lnTo>
                      <a:pt x="7524" y="2454"/>
                    </a:lnTo>
                    <a:lnTo>
                      <a:pt x="7518" y="2442"/>
                    </a:lnTo>
                    <a:lnTo>
                      <a:pt x="7518" y="2424"/>
                    </a:lnTo>
                    <a:lnTo>
                      <a:pt x="7512" y="2418"/>
                    </a:lnTo>
                    <a:lnTo>
                      <a:pt x="7512" y="2412"/>
                    </a:lnTo>
                    <a:lnTo>
                      <a:pt x="7518" y="2400"/>
                    </a:lnTo>
                    <a:lnTo>
                      <a:pt x="7524" y="2394"/>
                    </a:lnTo>
                    <a:lnTo>
                      <a:pt x="7524" y="2382"/>
                    </a:lnTo>
                    <a:lnTo>
                      <a:pt x="7530" y="2376"/>
                    </a:lnTo>
                    <a:lnTo>
                      <a:pt x="7530" y="2364"/>
                    </a:lnTo>
                    <a:lnTo>
                      <a:pt x="7524" y="2358"/>
                    </a:lnTo>
                    <a:lnTo>
                      <a:pt x="7518" y="2346"/>
                    </a:lnTo>
                    <a:lnTo>
                      <a:pt x="7524" y="2334"/>
                    </a:lnTo>
                    <a:lnTo>
                      <a:pt x="7530" y="2328"/>
                    </a:lnTo>
                    <a:lnTo>
                      <a:pt x="7536" y="2316"/>
                    </a:lnTo>
                    <a:lnTo>
                      <a:pt x="7536" y="2298"/>
                    </a:lnTo>
                    <a:lnTo>
                      <a:pt x="7530" y="2292"/>
                    </a:lnTo>
                    <a:lnTo>
                      <a:pt x="7530" y="2280"/>
                    </a:lnTo>
                    <a:lnTo>
                      <a:pt x="7518" y="2256"/>
                    </a:lnTo>
                    <a:lnTo>
                      <a:pt x="7512" y="2250"/>
                    </a:lnTo>
                    <a:lnTo>
                      <a:pt x="7512" y="2238"/>
                    </a:lnTo>
                    <a:lnTo>
                      <a:pt x="7506" y="2232"/>
                    </a:lnTo>
                    <a:lnTo>
                      <a:pt x="7506" y="2220"/>
                    </a:lnTo>
                    <a:lnTo>
                      <a:pt x="7500" y="2214"/>
                    </a:lnTo>
                    <a:lnTo>
                      <a:pt x="7500" y="2202"/>
                    </a:lnTo>
                    <a:lnTo>
                      <a:pt x="7494" y="2196"/>
                    </a:lnTo>
                    <a:lnTo>
                      <a:pt x="7482" y="2190"/>
                    </a:lnTo>
                    <a:lnTo>
                      <a:pt x="7476" y="2184"/>
                    </a:lnTo>
                    <a:lnTo>
                      <a:pt x="7482" y="2178"/>
                    </a:lnTo>
                    <a:lnTo>
                      <a:pt x="7476" y="2178"/>
                    </a:lnTo>
                    <a:lnTo>
                      <a:pt x="7470" y="2172"/>
                    </a:lnTo>
                    <a:lnTo>
                      <a:pt x="7458" y="2166"/>
                    </a:lnTo>
                    <a:lnTo>
                      <a:pt x="7446" y="2154"/>
                    </a:lnTo>
                    <a:lnTo>
                      <a:pt x="7440" y="2142"/>
                    </a:lnTo>
                    <a:lnTo>
                      <a:pt x="7434" y="2124"/>
                    </a:lnTo>
                    <a:lnTo>
                      <a:pt x="7434" y="2112"/>
                    </a:lnTo>
                    <a:lnTo>
                      <a:pt x="7428" y="2106"/>
                    </a:lnTo>
                    <a:lnTo>
                      <a:pt x="7428" y="2100"/>
                    </a:lnTo>
                    <a:lnTo>
                      <a:pt x="7416" y="2094"/>
                    </a:lnTo>
                    <a:lnTo>
                      <a:pt x="7416" y="2082"/>
                    </a:lnTo>
                    <a:lnTo>
                      <a:pt x="7422" y="2070"/>
                    </a:lnTo>
                    <a:lnTo>
                      <a:pt x="7422" y="2040"/>
                    </a:lnTo>
                    <a:lnTo>
                      <a:pt x="7410" y="2028"/>
                    </a:lnTo>
                    <a:lnTo>
                      <a:pt x="7404" y="2016"/>
                    </a:lnTo>
                    <a:lnTo>
                      <a:pt x="7398" y="2010"/>
                    </a:lnTo>
                    <a:lnTo>
                      <a:pt x="7380" y="2004"/>
                    </a:lnTo>
                    <a:lnTo>
                      <a:pt x="7380" y="1998"/>
                    </a:lnTo>
                    <a:lnTo>
                      <a:pt x="7374" y="1992"/>
                    </a:lnTo>
                    <a:lnTo>
                      <a:pt x="7368" y="1980"/>
                    </a:lnTo>
                    <a:lnTo>
                      <a:pt x="7356" y="1968"/>
                    </a:lnTo>
                    <a:lnTo>
                      <a:pt x="7344" y="1968"/>
                    </a:lnTo>
                    <a:lnTo>
                      <a:pt x="7332" y="1956"/>
                    </a:lnTo>
                    <a:lnTo>
                      <a:pt x="7326" y="1956"/>
                    </a:lnTo>
                    <a:lnTo>
                      <a:pt x="7308" y="1950"/>
                    </a:lnTo>
                    <a:lnTo>
                      <a:pt x="7302" y="1938"/>
                    </a:lnTo>
                    <a:lnTo>
                      <a:pt x="7308" y="1938"/>
                    </a:lnTo>
                    <a:lnTo>
                      <a:pt x="7314" y="1944"/>
                    </a:lnTo>
                    <a:lnTo>
                      <a:pt x="7326" y="1944"/>
                    </a:lnTo>
                    <a:lnTo>
                      <a:pt x="7332" y="1950"/>
                    </a:lnTo>
                    <a:lnTo>
                      <a:pt x="7344" y="1950"/>
                    </a:lnTo>
                    <a:lnTo>
                      <a:pt x="7350" y="1944"/>
                    </a:lnTo>
                    <a:lnTo>
                      <a:pt x="7350" y="1938"/>
                    </a:lnTo>
                    <a:lnTo>
                      <a:pt x="7344" y="1938"/>
                    </a:lnTo>
                    <a:lnTo>
                      <a:pt x="7332" y="1932"/>
                    </a:lnTo>
                    <a:lnTo>
                      <a:pt x="7326" y="1926"/>
                    </a:lnTo>
                    <a:lnTo>
                      <a:pt x="7320" y="1926"/>
                    </a:lnTo>
                    <a:lnTo>
                      <a:pt x="7242" y="1890"/>
                    </a:lnTo>
                    <a:lnTo>
                      <a:pt x="7236" y="1890"/>
                    </a:lnTo>
                    <a:lnTo>
                      <a:pt x="7230" y="1884"/>
                    </a:lnTo>
                    <a:lnTo>
                      <a:pt x="7218" y="1878"/>
                    </a:lnTo>
                    <a:lnTo>
                      <a:pt x="7206" y="1866"/>
                    </a:lnTo>
                    <a:lnTo>
                      <a:pt x="7194" y="1860"/>
                    </a:lnTo>
                    <a:lnTo>
                      <a:pt x="7188" y="1854"/>
                    </a:lnTo>
                    <a:lnTo>
                      <a:pt x="7170" y="1854"/>
                    </a:lnTo>
                    <a:lnTo>
                      <a:pt x="7164" y="1860"/>
                    </a:lnTo>
                    <a:lnTo>
                      <a:pt x="7152" y="1866"/>
                    </a:lnTo>
                    <a:lnTo>
                      <a:pt x="7116" y="1854"/>
                    </a:lnTo>
                    <a:lnTo>
                      <a:pt x="7152" y="1896"/>
                    </a:lnTo>
                    <a:lnTo>
                      <a:pt x="7146" y="1920"/>
                    </a:lnTo>
                    <a:lnTo>
                      <a:pt x="7134" y="1920"/>
                    </a:lnTo>
                    <a:lnTo>
                      <a:pt x="7134" y="1890"/>
                    </a:lnTo>
                    <a:lnTo>
                      <a:pt x="7116" y="1878"/>
                    </a:lnTo>
                    <a:lnTo>
                      <a:pt x="7116" y="1908"/>
                    </a:lnTo>
                    <a:lnTo>
                      <a:pt x="7068" y="1908"/>
                    </a:lnTo>
                    <a:lnTo>
                      <a:pt x="7074" y="1902"/>
                    </a:lnTo>
                    <a:lnTo>
                      <a:pt x="7074" y="1884"/>
                    </a:lnTo>
                    <a:lnTo>
                      <a:pt x="7068" y="1878"/>
                    </a:lnTo>
                    <a:lnTo>
                      <a:pt x="7044" y="1878"/>
                    </a:lnTo>
                    <a:lnTo>
                      <a:pt x="7038" y="1890"/>
                    </a:lnTo>
                    <a:lnTo>
                      <a:pt x="7014" y="1890"/>
                    </a:lnTo>
                    <a:lnTo>
                      <a:pt x="7002" y="1854"/>
                    </a:lnTo>
                    <a:lnTo>
                      <a:pt x="6996" y="1854"/>
                    </a:lnTo>
                    <a:lnTo>
                      <a:pt x="6984" y="1830"/>
                    </a:lnTo>
                    <a:lnTo>
                      <a:pt x="6912" y="1836"/>
                    </a:lnTo>
                    <a:lnTo>
                      <a:pt x="6906" y="1824"/>
                    </a:lnTo>
                    <a:lnTo>
                      <a:pt x="6882" y="1824"/>
                    </a:lnTo>
                    <a:lnTo>
                      <a:pt x="6870" y="1818"/>
                    </a:lnTo>
                    <a:lnTo>
                      <a:pt x="6864" y="1812"/>
                    </a:lnTo>
                    <a:lnTo>
                      <a:pt x="6864" y="1794"/>
                    </a:lnTo>
                    <a:lnTo>
                      <a:pt x="6876" y="1788"/>
                    </a:lnTo>
                    <a:lnTo>
                      <a:pt x="6888" y="1776"/>
                    </a:lnTo>
                    <a:lnTo>
                      <a:pt x="6900" y="1776"/>
                    </a:lnTo>
                    <a:lnTo>
                      <a:pt x="6900" y="1752"/>
                    </a:lnTo>
                    <a:lnTo>
                      <a:pt x="6906" y="1752"/>
                    </a:lnTo>
                    <a:lnTo>
                      <a:pt x="6918" y="1746"/>
                    </a:lnTo>
                    <a:lnTo>
                      <a:pt x="6930" y="1734"/>
                    </a:lnTo>
                    <a:lnTo>
                      <a:pt x="6930" y="1728"/>
                    </a:lnTo>
                    <a:lnTo>
                      <a:pt x="6936" y="1716"/>
                    </a:lnTo>
                    <a:lnTo>
                      <a:pt x="6936" y="1710"/>
                    </a:lnTo>
                    <a:lnTo>
                      <a:pt x="6942" y="1698"/>
                    </a:lnTo>
                    <a:lnTo>
                      <a:pt x="6930" y="1686"/>
                    </a:lnTo>
                    <a:lnTo>
                      <a:pt x="6942" y="1662"/>
                    </a:lnTo>
                    <a:lnTo>
                      <a:pt x="6930" y="1650"/>
                    </a:lnTo>
                    <a:lnTo>
                      <a:pt x="6948" y="1632"/>
                    </a:lnTo>
                    <a:lnTo>
                      <a:pt x="6972" y="1626"/>
                    </a:lnTo>
                    <a:lnTo>
                      <a:pt x="6960" y="1596"/>
                    </a:lnTo>
                    <a:lnTo>
                      <a:pt x="6984" y="1590"/>
                    </a:lnTo>
                    <a:lnTo>
                      <a:pt x="6960" y="1554"/>
                    </a:lnTo>
                    <a:lnTo>
                      <a:pt x="6990" y="1542"/>
                    </a:lnTo>
                    <a:lnTo>
                      <a:pt x="6990" y="1500"/>
                    </a:lnTo>
                    <a:lnTo>
                      <a:pt x="6996" y="1488"/>
                    </a:lnTo>
                    <a:lnTo>
                      <a:pt x="7002" y="1482"/>
                    </a:lnTo>
                    <a:lnTo>
                      <a:pt x="7020" y="1470"/>
                    </a:lnTo>
                    <a:lnTo>
                      <a:pt x="7032" y="1464"/>
                    </a:lnTo>
                    <a:lnTo>
                      <a:pt x="7050" y="1464"/>
                    </a:lnTo>
                    <a:lnTo>
                      <a:pt x="7068" y="1470"/>
                    </a:lnTo>
                    <a:lnTo>
                      <a:pt x="7188" y="1470"/>
                    </a:lnTo>
                    <a:lnTo>
                      <a:pt x="7206" y="1488"/>
                    </a:lnTo>
                    <a:lnTo>
                      <a:pt x="7224" y="1482"/>
                    </a:lnTo>
                    <a:lnTo>
                      <a:pt x="7218" y="1464"/>
                    </a:lnTo>
                    <a:lnTo>
                      <a:pt x="7290" y="1482"/>
                    </a:lnTo>
                    <a:lnTo>
                      <a:pt x="7320" y="1464"/>
                    </a:lnTo>
                    <a:lnTo>
                      <a:pt x="7350" y="1488"/>
                    </a:lnTo>
                    <a:lnTo>
                      <a:pt x="7356" y="1452"/>
                    </a:lnTo>
                    <a:lnTo>
                      <a:pt x="7434" y="1452"/>
                    </a:lnTo>
                    <a:lnTo>
                      <a:pt x="7446" y="1458"/>
                    </a:lnTo>
                    <a:lnTo>
                      <a:pt x="7452" y="1470"/>
                    </a:lnTo>
                    <a:lnTo>
                      <a:pt x="7458" y="1470"/>
                    </a:lnTo>
                    <a:lnTo>
                      <a:pt x="7464" y="1464"/>
                    </a:lnTo>
                    <a:lnTo>
                      <a:pt x="7476" y="1464"/>
                    </a:lnTo>
                    <a:lnTo>
                      <a:pt x="7482" y="1458"/>
                    </a:lnTo>
                    <a:lnTo>
                      <a:pt x="7494" y="1452"/>
                    </a:lnTo>
                    <a:lnTo>
                      <a:pt x="7518" y="1470"/>
                    </a:lnTo>
                    <a:lnTo>
                      <a:pt x="7560" y="1476"/>
                    </a:lnTo>
                    <a:lnTo>
                      <a:pt x="7506" y="1488"/>
                    </a:lnTo>
                    <a:lnTo>
                      <a:pt x="7506" y="1494"/>
                    </a:lnTo>
                    <a:lnTo>
                      <a:pt x="7512" y="1500"/>
                    </a:lnTo>
                    <a:lnTo>
                      <a:pt x="7524" y="1506"/>
                    </a:lnTo>
                    <a:lnTo>
                      <a:pt x="7530" y="1512"/>
                    </a:lnTo>
                    <a:lnTo>
                      <a:pt x="7542" y="1512"/>
                    </a:lnTo>
                    <a:lnTo>
                      <a:pt x="7548" y="1506"/>
                    </a:lnTo>
                    <a:lnTo>
                      <a:pt x="7560" y="1506"/>
                    </a:lnTo>
                    <a:lnTo>
                      <a:pt x="7572" y="1500"/>
                    </a:lnTo>
                    <a:lnTo>
                      <a:pt x="7578" y="1494"/>
                    </a:lnTo>
                    <a:lnTo>
                      <a:pt x="7584" y="1494"/>
                    </a:lnTo>
                    <a:lnTo>
                      <a:pt x="7614" y="1506"/>
                    </a:lnTo>
                    <a:lnTo>
                      <a:pt x="7638" y="1488"/>
                    </a:lnTo>
                    <a:lnTo>
                      <a:pt x="7644" y="1488"/>
                    </a:lnTo>
                    <a:lnTo>
                      <a:pt x="7650" y="1494"/>
                    </a:lnTo>
                    <a:lnTo>
                      <a:pt x="7686" y="1494"/>
                    </a:lnTo>
                    <a:lnTo>
                      <a:pt x="7692" y="1488"/>
                    </a:lnTo>
                    <a:lnTo>
                      <a:pt x="7692" y="1476"/>
                    </a:lnTo>
                    <a:lnTo>
                      <a:pt x="7728" y="1482"/>
                    </a:lnTo>
                    <a:lnTo>
                      <a:pt x="7680" y="1452"/>
                    </a:lnTo>
                    <a:lnTo>
                      <a:pt x="7650" y="1464"/>
                    </a:lnTo>
                    <a:lnTo>
                      <a:pt x="7644" y="1446"/>
                    </a:lnTo>
                    <a:lnTo>
                      <a:pt x="7638" y="1434"/>
                    </a:lnTo>
                    <a:lnTo>
                      <a:pt x="7632" y="1428"/>
                    </a:lnTo>
                    <a:lnTo>
                      <a:pt x="7626" y="1416"/>
                    </a:lnTo>
                    <a:lnTo>
                      <a:pt x="7626" y="1398"/>
                    </a:lnTo>
                    <a:lnTo>
                      <a:pt x="7650" y="1374"/>
                    </a:lnTo>
                    <a:lnTo>
                      <a:pt x="7644" y="1344"/>
                    </a:lnTo>
                    <a:lnTo>
                      <a:pt x="7662" y="1332"/>
                    </a:lnTo>
                    <a:lnTo>
                      <a:pt x="7650" y="1326"/>
                    </a:lnTo>
                    <a:lnTo>
                      <a:pt x="7638" y="1314"/>
                    </a:lnTo>
                    <a:lnTo>
                      <a:pt x="7638" y="1302"/>
                    </a:lnTo>
                    <a:lnTo>
                      <a:pt x="7644" y="1296"/>
                    </a:lnTo>
                    <a:lnTo>
                      <a:pt x="7662" y="1290"/>
                    </a:lnTo>
                    <a:lnTo>
                      <a:pt x="7698" y="1290"/>
                    </a:lnTo>
                    <a:lnTo>
                      <a:pt x="7710" y="1296"/>
                    </a:lnTo>
                    <a:lnTo>
                      <a:pt x="7728" y="1296"/>
                    </a:lnTo>
                    <a:lnTo>
                      <a:pt x="7746" y="1278"/>
                    </a:lnTo>
                    <a:lnTo>
                      <a:pt x="7782" y="1308"/>
                    </a:lnTo>
                    <a:lnTo>
                      <a:pt x="7806" y="1290"/>
                    </a:lnTo>
                    <a:lnTo>
                      <a:pt x="7812" y="1302"/>
                    </a:lnTo>
                    <a:lnTo>
                      <a:pt x="7818" y="1308"/>
                    </a:lnTo>
                    <a:lnTo>
                      <a:pt x="7830" y="1332"/>
                    </a:lnTo>
                    <a:lnTo>
                      <a:pt x="7830" y="1338"/>
                    </a:lnTo>
                    <a:lnTo>
                      <a:pt x="7836" y="1344"/>
                    </a:lnTo>
                    <a:lnTo>
                      <a:pt x="7878" y="1344"/>
                    </a:lnTo>
                    <a:lnTo>
                      <a:pt x="7878" y="1362"/>
                    </a:lnTo>
                    <a:lnTo>
                      <a:pt x="7884" y="1374"/>
                    </a:lnTo>
                    <a:lnTo>
                      <a:pt x="7890" y="1380"/>
                    </a:lnTo>
                    <a:lnTo>
                      <a:pt x="7896" y="1380"/>
                    </a:lnTo>
                    <a:lnTo>
                      <a:pt x="7914" y="1362"/>
                    </a:lnTo>
                    <a:lnTo>
                      <a:pt x="7932" y="1326"/>
                    </a:lnTo>
                    <a:lnTo>
                      <a:pt x="7938" y="1320"/>
                    </a:lnTo>
                    <a:lnTo>
                      <a:pt x="7938" y="1314"/>
                    </a:lnTo>
                    <a:lnTo>
                      <a:pt x="7962" y="1302"/>
                    </a:lnTo>
                    <a:lnTo>
                      <a:pt x="7992" y="1314"/>
                    </a:lnTo>
                    <a:lnTo>
                      <a:pt x="7986" y="1302"/>
                    </a:lnTo>
                    <a:lnTo>
                      <a:pt x="7962" y="1284"/>
                    </a:lnTo>
                    <a:lnTo>
                      <a:pt x="7956" y="1278"/>
                    </a:lnTo>
                    <a:lnTo>
                      <a:pt x="7932" y="1266"/>
                    </a:lnTo>
                    <a:lnTo>
                      <a:pt x="7926" y="1254"/>
                    </a:lnTo>
                    <a:lnTo>
                      <a:pt x="7914" y="1248"/>
                    </a:lnTo>
                    <a:lnTo>
                      <a:pt x="7908" y="1242"/>
                    </a:lnTo>
                    <a:lnTo>
                      <a:pt x="7908" y="1230"/>
                    </a:lnTo>
                    <a:lnTo>
                      <a:pt x="7962" y="1230"/>
                    </a:lnTo>
                    <a:lnTo>
                      <a:pt x="7992" y="1236"/>
                    </a:lnTo>
                    <a:lnTo>
                      <a:pt x="8052" y="1236"/>
                    </a:lnTo>
                    <a:lnTo>
                      <a:pt x="8052" y="1254"/>
                    </a:lnTo>
                    <a:lnTo>
                      <a:pt x="8040" y="1254"/>
                    </a:lnTo>
                    <a:lnTo>
                      <a:pt x="8028" y="1248"/>
                    </a:lnTo>
                    <a:lnTo>
                      <a:pt x="7992" y="1248"/>
                    </a:lnTo>
                    <a:lnTo>
                      <a:pt x="7992" y="1266"/>
                    </a:lnTo>
                    <a:lnTo>
                      <a:pt x="8016" y="1290"/>
                    </a:lnTo>
                    <a:lnTo>
                      <a:pt x="8028" y="1296"/>
                    </a:lnTo>
                    <a:lnTo>
                      <a:pt x="8034" y="1320"/>
                    </a:lnTo>
                    <a:lnTo>
                      <a:pt x="8064" y="1326"/>
                    </a:lnTo>
                    <a:lnTo>
                      <a:pt x="8058" y="1344"/>
                    </a:lnTo>
                    <a:lnTo>
                      <a:pt x="8076" y="1362"/>
                    </a:lnTo>
                    <a:lnTo>
                      <a:pt x="8046" y="1368"/>
                    </a:lnTo>
                    <a:lnTo>
                      <a:pt x="8040" y="1380"/>
                    </a:lnTo>
                    <a:lnTo>
                      <a:pt x="8022" y="1386"/>
                    </a:lnTo>
                    <a:lnTo>
                      <a:pt x="8028" y="1398"/>
                    </a:lnTo>
                    <a:lnTo>
                      <a:pt x="8028" y="1404"/>
                    </a:lnTo>
                    <a:lnTo>
                      <a:pt x="8034" y="1416"/>
                    </a:lnTo>
                    <a:lnTo>
                      <a:pt x="8034" y="1440"/>
                    </a:lnTo>
                    <a:lnTo>
                      <a:pt x="8028" y="1452"/>
                    </a:lnTo>
                    <a:lnTo>
                      <a:pt x="8016" y="1464"/>
                    </a:lnTo>
                    <a:lnTo>
                      <a:pt x="8004" y="1488"/>
                    </a:lnTo>
                    <a:lnTo>
                      <a:pt x="8004" y="1506"/>
                    </a:lnTo>
                    <a:lnTo>
                      <a:pt x="8010" y="1506"/>
                    </a:lnTo>
                    <a:lnTo>
                      <a:pt x="8016" y="1512"/>
                    </a:lnTo>
                    <a:lnTo>
                      <a:pt x="8022" y="1524"/>
                    </a:lnTo>
                    <a:lnTo>
                      <a:pt x="8016" y="1530"/>
                    </a:lnTo>
                    <a:lnTo>
                      <a:pt x="8010" y="1542"/>
                    </a:lnTo>
                    <a:lnTo>
                      <a:pt x="7986" y="1566"/>
                    </a:lnTo>
                    <a:lnTo>
                      <a:pt x="7974" y="1572"/>
                    </a:lnTo>
                    <a:lnTo>
                      <a:pt x="7968" y="1578"/>
                    </a:lnTo>
                    <a:lnTo>
                      <a:pt x="7962" y="1578"/>
                    </a:lnTo>
                    <a:lnTo>
                      <a:pt x="7962" y="1596"/>
                    </a:lnTo>
                    <a:lnTo>
                      <a:pt x="7944" y="1596"/>
                    </a:lnTo>
                    <a:lnTo>
                      <a:pt x="7950" y="1596"/>
                    </a:lnTo>
                    <a:lnTo>
                      <a:pt x="7956" y="1602"/>
                    </a:lnTo>
                    <a:lnTo>
                      <a:pt x="7968" y="1608"/>
                    </a:lnTo>
                    <a:lnTo>
                      <a:pt x="7980" y="1632"/>
                    </a:lnTo>
                    <a:lnTo>
                      <a:pt x="7974" y="1650"/>
                    </a:lnTo>
                    <a:lnTo>
                      <a:pt x="7974" y="1662"/>
                    </a:lnTo>
                    <a:lnTo>
                      <a:pt x="7968" y="1674"/>
                    </a:lnTo>
                    <a:lnTo>
                      <a:pt x="7968" y="1686"/>
                    </a:lnTo>
                    <a:lnTo>
                      <a:pt x="7974" y="1704"/>
                    </a:lnTo>
                    <a:lnTo>
                      <a:pt x="7992" y="1722"/>
                    </a:lnTo>
                    <a:lnTo>
                      <a:pt x="8016" y="1752"/>
                    </a:lnTo>
                    <a:lnTo>
                      <a:pt x="8046" y="1776"/>
                    </a:lnTo>
                    <a:lnTo>
                      <a:pt x="8070" y="1800"/>
                    </a:lnTo>
                    <a:lnTo>
                      <a:pt x="8082" y="1806"/>
                    </a:lnTo>
                    <a:lnTo>
                      <a:pt x="8142" y="1872"/>
                    </a:lnTo>
                    <a:lnTo>
                      <a:pt x="8154" y="1866"/>
                    </a:lnTo>
                    <a:lnTo>
                      <a:pt x="8238" y="1962"/>
                    </a:lnTo>
                    <a:lnTo>
                      <a:pt x="8286" y="1980"/>
                    </a:lnTo>
                    <a:lnTo>
                      <a:pt x="8310" y="2004"/>
                    </a:lnTo>
                    <a:lnTo>
                      <a:pt x="8316" y="2016"/>
                    </a:lnTo>
                    <a:lnTo>
                      <a:pt x="8328" y="2022"/>
                    </a:lnTo>
                    <a:lnTo>
                      <a:pt x="8334" y="2034"/>
                    </a:lnTo>
                    <a:lnTo>
                      <a:pt x="8388" y="2088"/>
                    </a:lnTo>
                    <a:lnTo>
                      <a:pt x="8406" y="2088"/>
                    </a:lnTo>
                    <a:lnTo>
                      <a:pt x="8406" y="2106"/>
                    </a:lnTo>
                    <a:lnTo>
                      <a:pt x="8418" y="2106"/>
                    </a:lnTo>
                    <a:lnTo>
                      <a:pt x="8430" y="2100"/>
                    </a:lnTo>
                    <a:lnTo>
                      <a:pt x="8436" y="2094"/>
                    </a:lnTo>
                    <a:lnTo>
                      <a:pt x="8442" y="2082"/>
                    </a:lnTo>
                    <a:lnTo>
                      <a:pt x="8442" y="2076"/>
                    </a:lnTo>
                    <a:lnTo>
                      <a:pt x="8430" y="2064"/>
                    </a:lnTo>
                    <a:lnTo>
                      <a:pt x="8436" y="2058"/>
                    </a:lnTo>
                    <a:lnTo>
                      <a:pt x="8442" y="2046"/>
                    </a:lnTo>
                    <a:lnTo>
                      <a:pt x="8448" y="2040"/>
                    </a:lnTo>
                    <a:lnTo>
                      <a:pt x="8448" y="2022"/>
                    </a:lnTo>
                    <a:lnTo>
                      <a:pt x="8430" y="2004"/>
                    </a:lnTo>
                    <a:lnTo>
                      <a:pt x="8418" y="1998"/>
                    </a:lnTo>
                    <a:lnTo>
                      <a:pt x="8406" y="1974"/>
                    </a:lnTo>
                    <a:lnTo>
                      <a:pt x="8406" y="1962"/>
                    </a:lnTo>
                    <a:lnTo>
                      <a:pt x="8412" y="1950"/>
                    </a:lnTo>
                    <a:lnTo>
                      <a:pt x="8430" y="1932"/>
                    </a:lnTo>
                    <a:lnTo>
                      <a:pt x="8442" y="1932"/>
                    </a:lnTo>
                    <a:lnTo>
                      <a:pt x="8454" y="1938"/>
                    </a:lnTo>
                    <a:lnTo>
                      <a:pt x="8460" y="1938"/>
                    </a:lnTo>
                    <a:lnTo>
                      <a:pt x="8466" y="1944"/>
                    </a:lnTo>
                    <a:lnTo>
                      <a:pt x="8472" y="1944"/>
                    </a:lnTo>
                    <a:lnTo>
                      <a:pt x="8466" y="1938"/>
                    </a:lnTo>
                    <a:lnTo>
                      <a:pt x="8460" y="1926"/>
                    </a:lnTo>
                    <a:lnTo>
                      <a:pt x="8448" y="1920"/>
                    </a:lnTo>
                    <a:lnTo>
                      <a:pt x="8442" y="1908"/>
                    </a:lnTo>
                    <a:lnTo>
                      <a:pt x="8424" y="1890"/>
                    </a:lnTo>
                    <a:lnTo>
                      <a:pt x="8412" y="1890"/>
                    </a:lnTo>
                    <a:lnTo>
                      <a:pt x="8406" y="1884"/>
                    </a:lnTo>
                    <a:lnTo>
                      <a:pt x="8400" y="1872"/>
                    </a:lnTo>
                    <a:lnTo>
                      <a:pt x="8400" y="1860"/>
                    </a:lnTo>
                    <a:lnTo>
                      <a:pt x="8406" y="1848"/>
                    </a:lnTo>
                    <a:lnTo>
                      <a:pt x="8412" y="1842"/>
                    </a:lnTo>
                    <a:lnTo>
                      <a:pt x="8424" y="1836"/>
                    </a:lnTo>
                    <a:lnTo>
                      <a:pt x="8430" y="1830"/>
                    </a:lnTo>
                    <a:lnTo>
                      <a:pt x="8442" y="1836"/>
                    </a:lnTo>
                    <a:lnTo>
                      <a:pt x="8466" y="1836"/>
                    </a:lnTo>
                    <a:lnTo>
                      <a:pt x="8472" y="1830"/>
                    </a:lnTo>
                    <a:lnTo>
                      <a:pt x="8472" y="1812"/>
                    </a:lnTo>
                    <a:lnTo>
                      <a:pt x="8454" y="1794"/>
                    </a:lnTo>
                    <a:lnTo>
                      <a:pt x="8436" y="1788"/>
                    </a:lnTo>
                    <a:lnTo>
                      <a:pt x="8424" y="1782"/>
                    </a:lnTo>
                    <a:lnTo>
                      <a:pt x="8406" y="1770"/>
                    </a:lnTo>
                    <a:lnTo>
                      <a:pt x="8394" y="1758"/>
                    </a:lnTo>
                    <a:lnTo>
                      <a:pt x="8388" y="1740"/>
                    </a:lnTo>
                    <a:lnTo>
                      <a:pt x="8376" y="1716"/>
                    </a:lnTo>
                    <a:lnTo>
                      <a:pt x="8376" y="1704"/>
                    </a:lnTo>
                    <a:lnTo>
                      <a:pt x="8370" y="1698"/>
                    </a:lnTo>
                    <a:lnTo>
                      <a:pt x="8370" y="1692"/>
                    </a:lnTo>
                    <a:lnTo>
                      <a:pt x="8382" y="1686"/>
                    </a:lnTo>
                    <a:lnTo>
                      <a:pt x="8406" y="1710"/>
                    </a:lnTo>
                    <a:lnTo>
                      <a:pt x="8418" y="1716"/>
                    </a:lnTo>
                    <a:lnTo>
                      <a:pt x="8430" y="1716"/>
                    </a:lnTo>
                    <a:lnTo>
                      <a:pt x="8430" y="1710"/>
                    </a:lnTo>
                    <a:lnTo>
                      <a:pt x="8424" y="1704"/>
                    </a:lnTo>
                    <a:lnTo>
                      <a:pt x="8418" y="1692"/>
                    </a:lnTo>
                    <a:lnTo>
                      <a:pt x="8412" y="1686"/>
                    </a:lnTo>
                    <a:lnTo>
                      <a:pt x="8406" y="1674"/>
                    </a:lnTo>
                    <a:lnTo>
                      <a:pt x="8400" y="1668"/>
                    </a:lnTo>
                    <a:lnTo>
                      <a:pt x="8364" y="1668"/>
                    </a:lnTo>
                    <a:lnTo>
                      <a:pt x="8316" y="1626"/>
                    </a:lnTo>
                    <a:lnTo>
                      <a:pt x="8316" y="1596"/>
                    </a:lnTo>
                    <a:lnTo>
                      <a:pt x="8310" y="1590"/>
                    </a:lnTo>
                    <a:lnTo>
                      <a:pt x="8298" y="1584"/>
                    </a:lnTo>
                    <a:lnTo>
                      <a:pt x="8280" y="1578"/>
                    </a:lnTo>
                    <a:lnTo>
                      <a:pt x="8268" y="1572"/>
                    </a:lnTo>
                    <a:lnTo>
                      <a:pt x="8256" y="1572"/>
                    </a:lnTo>
                    <a:lnTo>
                      <a:pt x="8256" y="1590"/>
                    </a:lnTo>
                    <a:lnTo>
                      <a:pt x="8250" y="1590"/>
                    </a:lnTo>
                    <a:lnTo>
                      <a:pt x="8244" y="1584"/>
                    </a:lnTo>
                    <a:lnTo>
                      <a:pt x="8232" y="1584"/>
                    </a:lnTo>
                    <a:lnTo>
                      <a:pt x="8214" y="1572"/>
                    </a:lnTo>
                    <a:lnTo>
                      <a:pt x="8202" y="1566"/>
                    </a:lnTo>
                    <a:lnTo>
                      <a:pt x="8196" y="1560"/>
                    </a:lnTo>
                    <a:lnTo>
                      <a:pt x="8190" y="1548"/>
                    </a:lnTo>
                    <a:lnTo>
                      <a:pt x="8190" y="1536"/>
                    </a:lnTo>
                    <a:lnTo>
                      <a:pt x="8196" y="1524"/>
                    </a:lnTo>
                    <a:lnTo>
                      <a:pt x="8196" y="1500"/>
                    </a:lnTo>
                    <a:lnTo>
                      <a:pt x="8184" y="1476"/>
                    </a:lnTo>
                    <a:lnTo>
                      <a:pt x="8166" y="1458"/>
                    </a:lnTo>
                    <a:lnTo>
                      <a:pt x="8154" y="1452"/>
                    </a:lnTo>
                    <a:lnTo>
                      <a:pt x="8154" y="1434"/>
                    </a:lnTo>
                    <a:lnTo>
                      <a:pt x="8160" y="1428"/>
                    </a:lnTo>
                    <a:lnTo>
                      <a:pt x="8172" y="1428"/>
                    </a:lnTo>
                    <a:lnTo>
                      <a:pt x="8184" y="1434"/>
                    </a:lnTo>
                    <a:lnTo>
                      <a:pt x="8196" y="1416"/>
                    </a:lnTo>
                    <a:lnTo>
                      <a:pt x="8232" y="1446"/>
                    </a:lnTo>
                    <a:lnTo>
                      <a:pt x="8238" y="1440"/>
                    </a:lnTo>
                    <a:lnTo>
                      <a:pt x="8226" y="1428"/>
                    </a:lnTo>
                    <a:lnTo>
                      <a:pt x="8226" y="1422"/>
                    </a:lnTo>
                    <a:lnTo>
                      <a:pt x="8232" y="1416"/>
                    </a:lnTo>
                    <a:lnTo>
                      <a:pt x="8232" y="1404"/>
                    </a:lnTo>
                    <a:lnTo>
                      <a:pt x="8238" y="1392"/>
                    </a:lnTo>
                    <a:lnTo>
                      <a:pt x="8250" y="1386"/>
                    </a:lnTo>
                    <a:lnTo>
                      <a:pt x="8256" y="1386"/>
                    </a:lnTo>
                    <a:lnTo>
                      <a:pt x="8274" y="1404"/>
                    </a:lnTo>
                    <a:lnTo>
                      <a:pt x="8280" y="1416"/>
                    </a:lnTo>
                    <a:lnTo>
                      <a:pt x="8292" y="1428"/>
                    </a:lnTo>
                    <a:lnTo>
                      <a:pt x="8304" y="1434"/>
                    </a:lnTo>
                    <a:lnTo>
                      <a:pt x="8310" y="1446"/>
                    </a:lnTo>
                    <a:lnTo>
                      <a:pt x="8322" y="1398"/>
                    </a:lnTo>
                    <a:lnTo>
                      <a:pt x="8334" y="1398"/>
                    </a:lnTo>
                    <a:lnTo>
                      <a:pt x="8364" y="1392"/>
                    </a:lnTo>
                    <a:lnTo>
                      <a:pt x="8400" y="1386"/>
                    </a:lnTo>
                    <a:lnTo>
                      <a:pt x="8430" y="1386"/>
                    </a:lnTo>
                    <a:lnTo>
                      <a:pt x="8478" y="1410"/>
                    </a:lnTo>
                    <a:lnTo>
                      <a:pt x="8484" y="1416"/>
                    </a:lnTo>
                    <a:lnTo>
                      <a:pt x="8490" y="1416"/>
                    </a:lnTo>
                    <a:lnTo>
                      <a:pt x="8532" y="1434"/>
                    </a:lnTo>
                    <a:lnTo>
                      <a:pt x="8502" y="1374"/>
                    </a:lnTo>
                    <a:lnTo>
                      <a:pt x="8526" y="1374"/>
                    </a:lnTo>
                    <a:lnTo>
                      <a:pt x="8538" y="1368"/>
                    </a:lnTo>
                    <a:lnTo>
                      <a:pt x="8550" y="1356"/>
                    </a:lnTo>
                    <a:lnTo>
                      <a:pt x="8550" y="1332"/>
                    </a:lnTo>
                    <a:lnTo>
                      <a:pt x="8544" y="1326"/>
                    </a:lnTo>
                    <a:lnTo>
                      <a:pt x="8538" y="1314"/>
                    </a:lnTo>
                    <a:lnTo>
                      <a:pt x="8562" y="1314"/>
                    </a:lnTo>
                    <a:lnTo>
                      <a:pt x="8562" y="1290"/>
                    </a:lnTo>
                    <a:lnTo>
                      <a:pt x="8574" y="1290"/>
                    </a:lnTo>
                    <a:lnTo>
                      <a:pt x="8586" y="1296"/>
                    </a:lnTo>
                    <a:lnTo>
                      <a:pt x="8616" y="1296"/>
                    </a:lnTo>
                    <a:lnTo>
                      <a:pt x="8628" y="1290"/>
                    </a:lnTo>
                    <a:lnTo>
                      <a:pt x="8634" y="1284"/>
                    </a:lnTo>
                    <a:lnTo>
                      <a:pt x="8640" y="1272"/>
                    </a:lnTo>
                    <a:lnTo>
                      <a:pt x="8652" y="1260"/>
                    </a:lnTo>
                    <a:lnTo>
                      <a:pt x="8658" y="1248"/>
                    </a:lnTo>
                    <a:lnTo>
                      <a:pt x="8664" y="1242"/>
                    </a:lnTo>
                    <a:lnTo>
                      <a:pt x="8670" y="1242"/>
                    </a:lnTo>
                    <a:lnTo>
                      <a:pt x="8652" y="1218"/>
                    </a:lnTo>
                    <a:lnTo>
                      <a:pt x="8682" y="1218"/>
                    </a:lnTo>
                    <a:lnTo>
                      <a:pt x="8688" y="1236"/>
                    </a:lnTo>
                    <a:lnTo>
                      <a:pt x="8748" y="1242"/>
                    </a:lnTo>
                    <a:lnTo>
                      <a:pt x="8760" y="1242"/>
                    </a:lnTo>
                    <a:lnTo>
                      <a:pt x="8772" y="1248"/>
                    </a:lnTo>
                    <a:lnTo>
                      <a:pt x="8808" y="1248"/>
                    </a:lnTo>
                    <a:lnTo>
                      <a:pt x="8808" y="1230"/>
                    </a:lnTo>
                    <a:lnTo>
                      <a:pt x="8802" y="1218"/>
                    </a:lnTo>
                    <a:lnTo>
                      <a:pt x="8766" y="1218"/>
                    </a:lnTo>
                    <a:lnTo>
                      <a:pt x="8760" y="1194"/>
                    </a:lnTo>
                    <a:lnTo>
                      <a:pt x="8754" y="1194"/>
                    </a:lnTo>
                    <a:lnTo>
                      <a:pt x="8748" y="1188"/>
                    </a:lnTo>
                    <a:lnTo>
                      <a:pt x="8736" y="1188"/>
                    </a:lnTo>
                    <a:lnTo>
                      <a:pt x="8712" y="1176"/>
                    </a:lnTo>
                    <a:lnTo>
                      <a:pt x="8700" y="1176"/>
                    </a:lnTo>
                    <a:lnTo>
                      <a:pt x="8688" y="1170"/>
                    </a:lnTo>
                    <a:lnTo>
                      <a:pt x="8658" y="1170"/>
                    </a:lnTo>
                    <a:lnTo>
                      <a:pt x="8664" y="1152"/>
                    </a:lnTo>
                    <a:lnTo>
                      <a:pt x="8592" y="1104"/>
                    </a:lnTo>
                    <a:lnTo>
                      <a:pt x="8574" y="1122"/>
                    </a:lnTo>
                    <a:lnTo>
                      <a:pt x="8568" y="1122"/>
                    </a:lnTo>
                    <a:lnTo>
                      <a:pt x="8562" y="1116"/>
                    </a:lnTo>
                    <a:lnTo>
                      <a:pt x="8550" y="1116"/>
                    </a:lnTo>
                    <a:lnTo>
                      <a:pt x="8538" y="1110"/>
                    </a:lnTo>
                    <a:lnTo>
                      <a:pt x="8532" y="1110"/>
                    </a:lnTo>
                    <a:lnTo>
                      <a:pt x="8520" y="1104"/>
                    </a:lnTo>
                    <a:lnTo>
                      <a:pt x="8508" y="1092"/>
                    </a:lnTo>
                    <a:lnTo>
                      <a:pt x="8502" y="1092"/>
                    </a:lnTo>
                    <a:lnTo>
                      <a:pt x="8466" y="1098"/>
                    </a:lnTo>
                    <a:lnTo>
                      <a:pt x="8442" y="1092"/>
                    </a:lnTo>
                    <a:lnTo>
                      <a:pt x="8430" y="1086"/>
                    </a:lnTo>
                    <a:lnTo>
                      <a:pt x="8412" y="1068"/>
                    </a:lnTo>
                    <a:lnTo>
                      <a:pt x="8406" y="1068"/>
                    </a:lnTo>
                    <a:lnTo>
                      <a:pt x="8412" y="1062"/>
                    </a:lnTo>
                    <a:lnTo>
                      <a:pt x="8436" y="1062"/>
                    </a:lnTo>
                    <a:lnTo>
                      <a:pt x="8460" y="1074"/>
                    </a:lnTo>
                    <a:lnTo>
                      <a:pt x="8478" y="1074"/>
                    </a:lnTo>
                    <a:lnTo>
                      <a:pt x="8496" y="1080"/>
                    </a:lnTo>
                    <a:lnTo>
                      <a:pt x="8514" y="1080"/>
                    </a:lnTo>
                    <a:lnTo>
                      <a:pt x="8526" y="1086"/>
                    </a:lnTo>
                    <a:lnTo>
                      <a:pt x="8544" y="1086"/>
                    </a:lnTo>
                    <a:lnTo>
                      <a:pt x="8550" y="1080"/>
                    </a:lnTo>
                    <a:lnTo>
                      <a:pt x="8562" y="1080"/>
                    </a:lnTo>
                    <a:lnTo>
                      <a:pt x="8580" y="1074"/>
                    </a:lnTo>
                    <a:lnTo>
                      <a:pt x="8604" y="1062"/>
                    </a:lnTo>
                    <a:lnTo>
                      <a:pt x="8616" y="1050"/>
                    </a:lnTo>
                    <a:lnTo>
                      <a:pt x="8604" y="1038"/>
                    </a:lnTo>
                    <a:lnTo>
                      <a:pt x="8592" y="1032"/>
                    </a:lnTo>
                    <a:lnTo>
                      <a:pt x="8586" y="1026"/>
                    </a:lnTo>
                    <a:lnTo>
                      <a:pt x="8574" y="1020"/>
                    </a:lnTo>
                    <a:lnTo>
                      <a:pt x="8568" y="1014"/>
                    </a:lnTo>
                    <a:lnTo>
                      <a:pt x="8562" y="1014"/>
                    </a:lnTo>
                    <a:lnTo>
                      <a:pt x="8556" y="1008"/>
                    </a:lnTo>
                    <a:lnTo>
                      <a:pt x="8520" y="990"/>
                    </a:lnTo>
                    <a:lnTo>
                      <a:pt x="8508" y="978"/>
                    </a:lnTo>
                    <a:lnTo>
                      <a:pt x="8514" y="972"/>
                    </a:lnTo>
                    <a:lnTo>
                      <a:pt x="8538" y="972"/>
                    </a:lnTo>
                    <a:lnTo>
                      <a:pt x="8556" y="978"/>
                    </a:lnTo>
                    <a:lnTo>
                      <a:pt x="8562" y="984"/>
                    </a:lnTo>
                    <a:lnTo>
                      <a:pt x="8574" y="990"/>
                    </a:lnTo>
                    <a:lnTo>
                      <a:pt x="8580" y="990"/>
                    </a:lnTo>
                    <a:lnTo>
                      <a:pt x="8586" y="996"/>
                    </a:lnTo>
                    <a:lnTo>
                      <a:pt x="8610" y="1008"/>
                    </a:lnTo>
                    <a:lnTo>
                      <a:pt x="8628" y="1020"/>
                    </a:lnTo>
                    <a:lnTo>
                      <a:pt x="8652" y="1032"/>
                    </a:lnTo>
                    <a:lnTo>
                      <a:pt x="8664" y="1032"/>
                    </a:lnTo>
                    <a:lnTo>
                      <a:pt x="8676" y="1026"/>
                    </a:lnTo>
                    <a:lnTo>
                      <a:pt x="8682" y="1026"/>
                    </a:lnTo>
                    <a:lnTo>
                      <a:pt x="8688" y="1020"/>
                    </a:lnTo>
                    <a:lnTo>
                      <a:pt x="8730" y="1020"/>
                    </a:lnTo>
                    <a:lnTo>
                      <a:pt x="8754" y="1026"/>
                    </a:lnTo>
                    <a:lnTo>
                      <a:pt x="8808" y="1044"/>
                    </a:lnTo>
                    <a:lnTo>
                      <a:pt x="8850" y="1062"/>
                    </a:lnTo>
                    <a:lnTo>
                      <a:pt x="8880" y="1068"/>
                    </a:lnTo>
                    <a:lnTo>
                      <a:pt x="8886" y="1074"/>
                    </a:lnTo>
                    <a:lnTo>
                      <a:pt x="8898" y="1074"/>
                    </a:lnTo>
                    <a:lnTo>
                      <a:pt x="8934" y="1086"/>
                    </a:lnTo>
                    <a:lnTo>
                      <a:pt x="8946" y="1086"/>
                    </a:lnTo>
                    <a:lnTo>
                      <a:pt x="8952" y="1092"/>
                    </a:lnTo>
                    <a:lnTo>
                      <a:pt x="8958" y="1092"/>
                    </a:lnTo>
                    <a:lnTo>
                      <a:pt x="8970" y="1098"/>
                    </a:lnTo>
                    <a:lnTo>
                      <a:pt x="8976" y="1104"/>
                    </a:lnTo>
                    <a:lnTo>
                      <a:pt x="8988" y="1110"/>
                    </a:lnTo>
                    <a:lnTo>
                      <a:pt x="9000" y="1110"/>
                    </a:lnTo>
                    <a:lnTo>
                      <a:pt x="9018" y="1116"/>
                    </a:lnTo>
                    <a:lnTo>
                      <a:pt x="9024" y="1122"/>
                    </a:lnTo>
                    <a:lnTo>
                      <a:pt x="9042" y="1122"/>
                    </a:lnTo>
                    <a:lnTo>
                      <a:pt x="9042" y="1116"/>
                    </a:lnTo>
                    <a:lnTo>
                      <a:pt x="9036" y="1098"/>
                    </a:lnTo>
                    <a:lnTo>
                      <a:pt x="9012" y="1074"/>
                    </a:lnTo>
                    <a:lnTo>
                      <a:pt x="9006" y="1074"/>
                    </a:lnTo>
                    <a:lnTo>
                      <a:pt x="9024" y="1056"/>
                    </a:lnTo>
                    <a:lnTo>
                      <a:pt x="8976" y="1038"/>
                    </a:lnTo>
                    <a:lnTo>
                      <a:pt x="8988" y="1032"/>
                    </a:lnTo>
                    <a:lnTo>
                      <a:pt x="8940" y="1008"/>
                    </a:lnTo>
                    <a:lnTo>
                      <a:pt x="8994" y="1020"/>
                    </a:lnTo>
                    <a:lnTo>
                      <a:pt x="8988" y="996"/>
                    </a:lnTo>
                    <a:lnTo>
                      <a:pt x="9000" y="996"/>
                    </a:lnTo>
                    <a:lnTo>
                      <a:pt x="9012" y="1002"/>
                    </a:lnTo>
                    <a:lnTo>
                      <a:pt x="9048" y="1002"/>
                    </a:lnTo>
                    <a:lnTo>
                      <a:pt x="9048" y="99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0" name="Romania"/>
              <p:cNvSpPr>
                <a:spLocks/>
              </p:cNvSpPr>
              <p:nvPr/>
            </p:nvSpPr>
            <p:spPr bwMode="gray">
              <a:xfrm>
                <a:off x="2999" y="1586"/>
                <a:ext cx="156" cy="93"/>
              </a:xfrm>
              <a:custGeom>
                <a:avLst/>
                <a:gdLst>
                  <a:gd name="T0" fmla="*/ 547397792 w 612"/>
                  <a:gd name="T1" fmla="*/ 545672074 h 366"/>
                  <a:gd name="T2" fmla="*/ 547397792 w 612"/>
                  <a:gd name="T3" fmla="*/ 545672074 h 366"/>
                  <a:gd name="T4" fmla="*/ 547397792 w 612"/>
                  <a:gd name="T5" fmla="*/ 545672074 h 366"/>
                  <a:gd name="T6" fmla="*/ 547397792 w 612"/>
                  <a:gd name="T7" fmla="*/ 545672074 h 366"/>
                  <a:gd name="T8" fmla="*/ 547397792 w 612"/>
                  <a:gd name="T9" fmla="*/ 545672074 h 366"/>
                  <a:gd name="T10" fmla="*/ 547397792 w 612"/>
                  <a:gd name="T11" fmla="*/ 545672074 h 366"/>
                  <a:gd name="T12" fmla="*/ 547397792 w 612"/>
                  <a:gd name="T13" fmla="*/ 545672074 h 366"/>
                  <a:gd name="T14" fmla="*/ 547397792 w 612"/>
                  <a:gd name="T15" fmla="*/ 545672074 h 366"/>
                  <a:gd name="T16" fmla="*/ 547397792 w 612"/>
                  <a:gd name="T17" fmla="*/ 545672074 h 366"/>
                  <a:gd name="T18" fmla="*/ 547397792 w 612"/>
                  <a:gd name="T19" fmla="*/ 545672074 h 366"/>
                  <a:gd name="T20" fmla="*/ 547397792 w 612"/>
                  <a:gd name="T21" fmla="*/ 545672074 h 366"/>
                  <a:gd name="T22" fmla="*/ 547397792 w 612"/>
                  <a:gd name="T23" fmla="*/ 545672074 h 366"/>
                  <a:gd name="T24" fmla="*/ 547397792 w 612"/>
                  <a:gd name="T25" fmla="*/ 545672074 h 366"/>
                  <a:gd name="T26" fmla="*/ 547397792 w 612"/>
                  <a:gd name="T27" fmla="*/ 0 h 366"/>
                  <a:gd name="T28" fmla="*/ 547397792 w 612"/>
                  <a:gd name="T29" fmla="*/ 545672074 h 366"/>
                  <a:gd name="T30" fmla="*/ 547397792 w 612"/>
                  <a:gd name="T31" fmla="*/ 545672074 h 366"/>
                  <a:gd name="T32" fmla="*/ 547397792 w 612"/>
                  <a:gd name="T33" fmla="*/ 545672074 h 366"/>
                  <a:gd name="T34" fmla="*/ 547397792 w 612"/>
                  <a:gd name="T35" fmla="*/ 545672074 h 366"/>
                  <a:gd name="T36" fmla="*/ 547397792 w 612"/>
                  <a:gd name="T37" fmla="*/ 545672074 h 366"/>
                  <a:gd name="T38" fmla="*/ 547397792 w 612"/>
                  <a:gd name="T39" fmla="*/ 545672074 h 366"/>
                  <a:gd name="T40" fmla="*/ 547397792 w 612"/>
                  <a:gd name="T41" fmla="*/ 545672074 h 366"/>
                  <a:gd name="T42" fmla="*/ 547397792 w 612"/>
                  <a:gd name="T43" fmla="*/ 545672074 h 366"/>
                  <a:gd name="T44" fmla="*/ 547397792 w 612"/>
                  <a:gd name="T45" fmla="*/ 545672074 h 366"/>
                  <a:gd name="T46" fmla="*/ 547397792 w 612"/>
                  <a:gd name="T47" fmla="*/ 545672074 h 366"/>
                  <a:gd name="T48" fmla="*/ 0 w 612"/>
                  <a:gd name="T49" fmla="*/ 545672074 h 366"/>
                  <a:gd name="T50" fmla="*/ 547397792 w 612"/>
                  <a:gd name="T51" fmla="*/ 545672074 h 366"/>
                  <a:gd name="T52" fmla="*/ 547397792 w 612"/>
                  <a:gd name="T53" fmla="*/ 545672074 h 366"/>
                  <a:gd name="T54" fmla="*/ 547397792 w 612"/>
                  <a:gd name="T55" fmla="*/ 545672074 h 366"/>
                  <a:gd name="T56" fmla="*/ 547397792 w 612"/>
                  <a:gd name="T57" fmla="*/ 545672074 h 366"/>
                  <a:gd name="T58" fmla="*/ 547397792 w 612"/>
                  <a:gd name="T59" fmla="*/ 545672074 h 366"/>
                  <a:gd name="T60" fmla="*/ 547397792 w 612"/>
                  <a:gd name="T61" fmla="*/ 545672074 h 366"/>
                  <a:gd name="T62" fmla="*/ 547397792 w 612"/>
                  <a:gd name="T63" fmla="*/ 545672074 h 366"/>
                  <a:gd name="T64" fmla="*/ 547397792 w 612"/>
                  <a:gd name="T65" fmla="*/ 545672074 h 366"/>
                  <a:gd name="T66" fmla="*/ 547397792 w 612"/>
                  <a:gd name="T67" fmla="*/ 545672074 h 366"/>
                  <a:gd name="T68" fmla="*/ 547397792 w 612"/>
                  <a:gd name="T69" fmla="*/ 545672074 h 366"/>
                  <a:gd name="T70" fmla="*/ 547397792 w 612"/>
                  <a:gd name="T71" fmla="*/ 545672074 h 366"/>
                  <a:gd name="T72" fmla="*/ 547397792 w 612"/>
                  <a:gd name="T73" fmla="*/ 545672074 h 366"/>
                  <a:gd name="T74" fmla="*/ 547397792 w 612"/>
                  <a:gd name="T75" fmla="*/ 545672074 h 366"/>
                  <a:gd name="T76" fmla="*/ 547397792 w 612"/>
                  <a:gd name="T77" fmla="*/ 545672074 h 366"/>
                  <a:gd name="T78" fmla="*/ 547397792 w 612"/>
                  <a:gd name="T79" fmla="*/ 545672074 h 366"/>
                  <a:gd name="T80" fmla="*/ 547397792 w 612"/>
                  <a:gd name="T81" fmla="*/ 545672074 h 366"/>
                  <a:gd name="T82" fmla="*/ 547397792 w 612"/>
                  <a:gd name="T83" fmla="*/ 545672074 h 366"/>
                  <a:gd name="T84" fmla="*/ 547397792 w 612"/>
                  <a:gd name="T85" fmla="*/ 545672074 h 36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12"/>
                  <a:gd name="T130" fmla="*/ 0 h 366"/>
                  <a:gd name="T131" fmla="*/ 612 w 612"/>
                  <a:gd name="T132" fmla="*/ 366 h 36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12" h="366">
                    <a:moveTo>
                      <a:pt x="516" y="354"/>
                    </a:moveTo>
                    <a:lnTo>
                      <a:pt x="522" y="360"/>
                    </a:lnTo>
                    <a:lnTo>
                      <a:pt x="540" y="360"/>
                    </a:lnTo>
                    <a:lnTo>
                      <a:pt x="540" y="318"/>
                    </a:lnTo>
                    <a:lnTo>
                      <a:pt x="546" y="312"/>
                    </a:lnTo>
                    <a:lnTo>
                      <a:pt x="558" y="294"/>
                    </a:lnTo>
                    <a:lnTo>
                      <a:pt x="564" y="282"/>
                    </a:lnTo>
                    <a:lnTo>
                      <a:pt x="570" y="276"/>
                    </a:lnTo>
                    <a:lnTo>
                      <a:pt x="606" y="276"/>
                    </a:lnTo>
                    <a:lnTo>
                      <a:pt x="612" y="270"/>
                    </a:lnTo>
                    <a:lnTo>
                      <a:pt x="612" y="258"/>
                    </a:lnTo>
                    <a:lnTo>
                      <a:pt x="600" y="222"/>
                    </a:lnTo>
                    <a:lnTo>
                      <a:pt x="600" y="216"/>
                    </a:lnTo>
                    <a:lnTo>
                      <a:pt x="594" y="216"/>
                    </a:lnTo>
                    <a:lnTo>
                      <a:pt x="588" y="222"/>
                    </a:lnTo>
                    <a:lnTo>
                      <a:pt x="570" y="222"/>
                    </a:lnTo>
                    <a:lnTo>
                      <a:pt x="564" y="228"/>
                    </a:lnTo>
                    <a:lnTo>
                      <a:pt x="558" y="228"/>
                    </a:lnTo>
                    <a:lnTo>
                      <a:pt x="552" y="234"/>
                    </a:lnTo>
                    <a:lnTo>
                      <a:pt x="522" y="234"/>
                    </a:lnTo>
                    <a:lnTo>
                      <a:pt x="510" y="222"/>
                    </a:lnTo>
                    <a:lnTo>
                      <a:pt x="510" y="198"/>
                    </a:lnTo>
                    <a:lnTo>
                      <a:pt x="504" y="192"/>
                    </a:lnTo>
                    <a:lnTo>
                      <a:pt x="498" y="180"/>
                    </a:lnTo>
                    <a:lnTo>
                      <a:pt x="498" y="168"/>
                    </a:lnTo>
                    <a:lnTo>
                      <a:pt x="504" y="162"/>
                    </a:lnTo>
                    <a:lnTo>
                      <a:pt x="504" y="150"/>
                    </a:lnTo>
                    <a:lnTo>
                      <a:pt x="510" y="144"/>
                    </a:lnTo>
                    <a:lnTo>
                      <a:pt x="504" y="144"/>
                    </a:lnTo>
                    <a:lnTo>
                      <a:pt x="504" y="102"/>
                    </a:lnTo>
                    <a:lnTo>
                      <a:pt x="498" y="96"/>
                    </a:lnTo>
                    <a:lnTo>
                      <a:pt x="480" y="96"/>
                    </a:lnTo>
                    <a:lnTo>
                      <a:pt x="474" y="78"/>
                    </a:lnTo>
                    <a:lnTo>
                      <a:pt x="462" y="78"/>
                    </a:lnTo>
                    <a:lnTo>
                      <a:pt x="456" y="54"/>
                    </a:lnTo>
                    <a:lnTo>
                      <a:pt x="432" y="42"/>
                    </a:lnTo>
                    <a:lnTo>
                      <a:pt x="432" y="30"/>
                    </a:lnTo>
                    <a:lnTo>
                      <a:pt x="426" y="24"/>
                    </a:lnTo>
                    <a:lnTo>
                      <a:pt x="420" y="12"/>
                    </a:lnTo>
                    <a:lnTo>
                      <a:pt x="414" y="6"/>
                    </a:lnTo>
                    <a:lnTo>
                      <a:pt x="396" y="0"/>
                    </a:lnTo>
                    <a:lnTo>
                      <a:pt x="384" y="0"/>
                    </a:lnTo>
                    <a:lnTo>
                      <a:pt x="378" y="6"/>
                    </a:lnTo>
                    <a:lnTo>
                      <a:pt x="378" y="12"/>
                    </a:lnTo>
                    <a:lnTo>
                      <a:pt x="366" y="24"/>
                    </a:lnTo>
                    <a:lnTo>
                      <a:pt x="348" y="24"/>
                    </a:lnTo>
                    <a:lnTo>
                      <a:pt x="342" y="18"/>
                    </a:lnTo>
                    <a:lnTo>
                      <a:pt x="336" y="30"/>
                    </a:lnTo>
                    <a:lnTo>
                      <a:pt x="312" y="24"/>
                    </a:lnTo>
                    <a:lnTo>
                      <a:pt x="312" y="30"/>
                    </a:lnTo>
                    <a:lnTo>
                      <a:pt x="300" y="42"/>
                    </a:lnTo>
                    <a:lnTo>
                      <a:pt x="288" y="42"/>
                    </a:lnTo>
                    <a:lnTo>
                      <a:pt x="264" y="18"/>
                    </a:lnTo>
                    <a:lnTo>
                      <a:pt x="258" y="18"/>
                    </a:lnTo>
                    <a:lnTo>
                      <a:pt x="246" y="24"/>
                    </a:lnTo>
                    <a:lnTo>
                      <a:pt x="240" y="24"/>
                    </a:lnTo>
                    <a:lnTo>
                      <a:pt x="228" y="30"/>
                    </a:lnTo>
                    <a:lnTo>
                      <a:pt x="222" y="24"/>
                    </a:lnTo>
                    <a:lnTo>
                      <a:pt x="198" y="24"/>
                    </a:lnTo>
                    <a:lnTo>
                      <a:pt x="192" y="18"/>
                    </a:lnTo>
                    <a:lnTo>
                      <a:pt x="168" y="18"/>
                    </a:lnTo>
                    <a:lnTo>
                      <a:pt x="150" y="36"/>
                    </a:lnTo>
                    <a:lnTo>
                      <a:pt x="120" y="36"/>
                    </a:lnTo>
                    <a:lnTo>
                      <a:pt x="108" y="48"/>
                    </a:lnTo>
                    <a:lnTo>
                      <a:pt x="108" y="90"/>
                    </a:lnTo>
                    <a:lnTo>
                      <a:pt x="90" y="108"/>
                    </a:lnTo>
                    <a:lnTo>
                      <a:pt x="78" y="114"/>
                    </a:lnTo>
                    <a:lnTo>
                      <a:pt x="72" y="120"/>
                    </a:lnTo>
                    <a:lnTo>
                      <a:pt x="72" y="138"/>
                    </a:lnTo>
                    <a:lnTo>
                      <a:pt x="66" y="144"/>
                    </a:lnTo>
                    <a:lnTo>
                      <a:pt x="54" y="150"/>
                    </a:lnTo>
                    <a:lnTo>
                      <a:pt x="48" y="156"/>
                    </a:lnTo>
                    <a:lnTo>
                      <a:pt x="30" y="150"/>
                    </a:lnTo>
                    <a:lnTo>
                      <a:pt x="30" y="168"/>
                    </a:lnTo>
                    <a:lnTo>
                      <a:pt x="0" y="174"/>
                    </a:lnTo>
                    <a:lnTo>
                      <a:pt x="6" y="174"/>
                    </a:lnTo>
                    <a:lnTo>
                      <a:pt x="30" y="192"/>
                    </a:lnTo>
                    <a:lnTo>
                      <a:pt x="36" y="192"/>
                    </a:lnTo>
                    <a:lnTo>
                      <a:pt x="48" y="228"/>
                    </a:lnTo>
                    <a:lnTo>
                      <a:pt x="54" y="234"/>
                    </a:lnTo>
                    <a:lnTo>
                      <a:pt x="60" y="234"/>
                    </a:lnTo>
                    <a:lnTo>
                      <a:pt x="66" y="228"/>
                    </a:lnTo>
                    <a:lnTo>
                      <a:pt x="72" y="228"/>
                    </a:lnTo>
                    <a:lnTo>
                      <a:pt x="84" y="234"/>
                    </a:lnTo>
                    <a:lnTo>
                      <a:pt x="84" y="252"/>
                    </a:lnTo>
                    <a:lnTo>
                      <a:pt x="78" y="258"/>
                    </a:lnTo>
                    <a:lnTo>
                      <a:pt x="90" y="276"/>
                    </a:lnTo>
                    <a:lnTo>
                      <a:pt x="114" y="282"/>
                    </a:lnTo>
                    <a:lnTo>
                      <a:pt x="120" y="288"/>
                    </a:lnTo>
                    <a:lnTo>
                      <a:pt x="144" y="282"/>
                    </a:lnTo>
                    <a:lnTo>
                      <a:pt x="168" y="288"/>
                    </a:lnTo>
                    <a:lnTo>
                      <a:pt x="162" y="294"/>
                    </a:lnTo>
                    <a:lnTo>
                      <a:pt x="156" y="306"/>
                    </a:lnTo>
                    <a:lnTo>
                      <a:pt x="162" y="312"/>
                    </a:lnTo>
                    <a:lnTo>
                      <a:pt x="162" y="324"/>
                    </a:lnTo>
                    <a:lnTo>
                      <a:pt x="186" y="324"/>
                    </a:lnTo>
                    <a:lnTo>
                      <a:pt x="192" y="330"/>
                    </a:lnTo>
                    <a:lnTo>
                      <a:pt x="186" y="336"/>
                    </a:lnTo>
                    <a:lnTo>
                      <a:pt x="186" y="342"/>
                    </a:lnTo>
                    <a:lnTo>
                      <a:pt x="180" y="348"/>
                    </a:lnTo>
                    <a:lnTo>
                      <a:pt x="186" y="354"/>
                    </a:lnTo>
                    <a:lnTo>
                      <a:pt x="204" y="354"/>
                    </a:lnTo>
                    <a:lnTo>
                      <a:pt x="216" y="342"/>
                    </a:lnTo>
                    <a:lnTo>
                      <a:pt x="240" y="354"/>
                    </a:lnTo>
                    <a:lnTo>
                      <a:pt x="252" y="354"/>
                    </a:lnTo>
                    <a:lnTo>
                      <a:pt x="258" y="360"/>
                    </a:lnTo>
                    <a:lnTo>
                      <a:pt x="282" y="360"/>
                    </a:lnTo>
                    <a:lnTo>
                      <a:pt x="288" y="354"/>
                    </a:lnTo>
                    <a:lnTo>
                      <a:pt x="288" y="348"/>
                    </a:lnTo>
                    <a:lnTo>
                      <a:pt x="306" y="354"/>
                    </a:lnTo>
                    <a:lnTo>
                      <a:pt x="330" y="354"/>
                    </a:lnTo>
                    <a:lnTo>
                      <a:pt x="336" y="360"/>
                    </a:lnTo>
                    <a:lnTo>
                      <a:pt x="348" y="366"/>
                    </a:lnTo>
                    <a:lnTo>
                      <a:pt x="366" y="366"/>
                    </a:lnTo>
                    <a:lnTo>
                      <a:pt x="372" y="360"/>
                    </a:lnTo>
                    <a:lnTo>
                      <a:pt x="372" y="348"/>
                    </a:lnTo>
                    <a:lnTo>
                      <a:pt x="378" y="342"/>
                    </a:lnTo>
                    <a:lnTo>
                      <a:pt x="384" y="342"/>
                    </a:lnTo>
                    <a:lnTo>
                      <a:pt x="396" y="336"/>
                    </a:lnTo>
                    <a:lnTo>
                      <a:pt x="402" y="336"/>
                    </a:lnTo>
                    <a:lnTo>
                      <a:pt x="402" y="330"/>
                    </a:lnTo>
                    <a:lnTo>
                      <a:pt x="432" y="336"/>
                    </a:lnTo>
                    <a:lnTo>
                      <a:pt x="432" y="324"/>
                    </a:lnTo>
                    <a:lnTo>
                      <a:pt x="438" y="324"/>
                    </a:lnTo>
                    <a:lnTo>
                      <a:pt x="450" y="330"/>
                    </a:lnTo>
                    <a:lnTo>
                      <a:pt x="462" y="330"/>
                    </a:lnTo>
                    <a:lnTo>
                      <a:pt x="474" y="336"/>
                    </a:lnTo>
                    <a:lnTo>
                      <a:pt x="498" y="336"/>
                    </a:lnTo>
                    <a:lnTo>
                      <a:pt x="516" y="35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1" name="Qatar"/>
              <p:cNvSpPr>
                <a:spLocks/>
              </p:cNvSpPr>
              <p:nvPr/>
            </p:nvSpPr>
            <p:spPr bwMode="gray">
              <a:xfrm>
                <a:off x="3554" y="2033"/>
                <a:ext cx="17" cy="36"/>
              </a:xfrm>
              <a:custGeom>
                <a:avLst/>
                <a:gdLst>
                  <a:gd name="T0" fmla="*/ 553139727 w 66"/>
                  <a:gd name="T1" fmla="*/ 536870912 h 144"/>
                  <a:gd name="T2" fmla="*/ 553139727 w 66"/>
                  <a:gd name="T3" fmla="*/ 536870912 h 144"/>
                  <a:gd name="T4" fmla="*/ 553139727 w 66"/>
                  <a:gd name="T5" fmla="*/ 536870912 h 144"/>
                  <a:gd name="T6" fmla="*/ 553139727 w 66"/>
                  <a:gd name="T7" fmla="*/ 536870912 h 144"/>
                  <a:gd name="T8" fmla="*/ 553139727 w 66"/>
                  <a:gd name="T9" fmla="*/ 536870912 h 144"/>
                  <a:gd name="T10" fmla="*/ 553139727 w 66"/>
                  <a:gd name="T11" fmla="*/ 536870912 h 144"/>
                  <a:gd name="T12" fmla="*/ 553139727 w 66"/>
                  <a:gd name="T13" fmla="*/ 536870912 h 144"/>
                  <a:gd name="T14" fmla="*/ 553139727 w 66"/>
                  <a:gd name="T15" fmla="*/ 536870912 h 144"/>
                  <a:gd name="T16" fmla="*/ 553139727 w 66"/>
                  <a:gd name="T17" fmla="*/ 536870912 h 144"/>
                  <a:gd name="T18" fmla="*/ 553139727 w 66"/>
                  <a:gd name="T19" fmla="*/ 0 h 144"/>
                  <a:gd name="T20" fmla="*/ 553139727 w 66"/>
                  <a:gd name="T21" fmla="*/ 0 h 144"/>
                  <a:gd name="T22" fmla="*/ 553139727 w 66"/>
                  <a:gd name="T23" fmla="*/ 536870912 h 144"/>
                  <a:gd name="T24" fmla="*/ 553139727 w 66"/>
                  <a:gd name="T25" fmla="*/ 536870912 h 144"/>
                  <a:gd name="T26" fmla="*/ 553139727 w 66"/>
                  <a:gd name="T27" fmla="*/ 536870912 h 144"/>
                  <a:gd name="T28" fmla="*/ 553139727 w 66"/>
                  <a:gd name="T29" fmla="*/ 536870912 h 144"/>
                  <a:gd name="T30" fmla="*/ 0 w 66"/>
                  <a:gd name="T31" fmla="*/ 536870912 h 144"/>
                  <a:gd name="T32" fmla="*/ 553139727 w 66"/>
                  <a:gd name="T33" fmla="*/ 536870912 h 144"/>
                  <a:gd name="T34" fmla="*/ 553139727 w 66"/>
                  <a:gd name="T35" fmla="*/ 536870912 h 1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6"/>
                  <a:gd name="T55" fmla="*/ 0 h 144"/>
                  <a:gd name="T56" fmla="*/ 66 w 66"/>
                  <a:gd name="T57" fmla="*/ 144 h 14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6" h="144">
                    <a:moveTo>
                      <a:pt x="24" y="132"/>
                    </a:moveTo>
                    <a:lnTo>
                      <a:pt x="36" y="144"/>
                    </a:lnTo>
                    <a:lnTo>
                      <a:pt x="48" y="132"/>
                    </a:lnTo>
                    <a:lnTo>
                      <a:pt x="54" y="114"/>
                    </a:lnTo>
                    <a:lnTo>
                      <a:pt x="60" y="102"/>
                    </a:lnTo>
                    <a:lnTo>
                      <a:pt x="66" y="84"/>
                    </a:lnTo>
                    <a:lnTo>
                      <a:pt x="66" y="30"/>
                    </a:lnTo>
                    <a:lnTo>
                      <a:pt x="54" y="18"/>
                    </a:lnTo>
                    <a:lnTo>
                      <a:pt x="48" y="6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24" y="6"/>
                    </a:lnTo>
                    <a:lnTo>
                      <a:pt x="18" y="18"/>
                    </a:lnTo>
                    <a:lnTo>
                      <a:pt x="12" y="36"/>
                    </a:lnTo>
                    <a:lnTo>
                      <a:pt x="12" y="108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24" y="13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2" name="Puerto Rico"/>
              <p:cNvSpPr>
                <a:spLocks/>
              </p:cNvSpPr>
              <p:nvPr/>
            </p:nvSpPr>
            <p:spPr bwMode="gray">
              <a:xfrm>
                <a:off x="1463" y="2193"/>
                <a:ext cx="35" cy="15"/>
              </a:xfrm>
              <a:custGeom>
                <a:avLst/>
                <a:gdLst>
                  <a:gd name="T0" fmla="*/ 544651650 w 138"/>
                  <a:gd name="T1" fmla="*/ 536870912 h 60"/>
                  <a:gd name="T2" fmla="*/ 544651650 w 138"/>
                  <a:gd name="T3" fmla="*/ 536870912 h 60"/>
                  <a:gd name="T4" fmla="*/ 544651650 w 138"/>
                  <a:gd name="T5" fmla="*/ 0 h 60"/>
                  <a:gd name="T6" fmla="*/ 544651650 w 138"/>
                  <a:gd name="T7" fmla="*/ 0 h 60"/>
                  <a:gd name="T8" fmla="*/ 544651650 w 138"/>
                  <a:gd name="T9" fmla="*/ 536870912 h 60"/>
                  <a:gd name="T10" fmla="*/ 0 w 138"/>
                  <a:gd name="T11" fmla="*/ 536870912 h 60"/>
                  <a:gd name="T12" fmla="*/ 0 w 138"/>
                  <a:gd name="T13" fmla="*/ 536870912 h 60"/>
                  <a:gd name="T14" fmla="*/ 544651650 w 138"/>
                  <a:gd name="T15" fmla="*/ 536870912 h 60"/>
                  <a:gd name="T16" fmla="*/ 544651650 w 138"/>
                  <a:gd name="T17" fmla="*/ 536870912 h 60"/>
                  <a:gd name="T18" fmla="*/ 544651650 w 138"/>
                  <a:gd name="T19" fmla="*/ 536870912 h 60"/>
                  <a:gd name="T20" fmla="*/ 544651650 w 138"/>
                  <a:gd name="T21" fmla="*/ 536870912 h 60"/>
                  <a:gd name="T22" fmla="*/ 544651650 w 138"/>
                  <a:gd name="T23" fmla="*/ 536870912 h 60"/>
                  <a:gd name="T24" fmla="*/ 544651650 w 138"/>
                  <a:gd name="T25" fmla="*/ 536870912 h 60"/>
                  <a:gd name="T26" fmla="*/ 544651650 w 138"/>
                  <a:gd name="T27" fmla="*/ 536870912 h 60"/>
                  <a:gd name="T28" fmla="*/ 544651650 w 138"/>
                  <a:gd name="T29" fmla="*/ 536870912 h 60"/>
                  <a:gd name="T30" fmla="*/ 544651650 w 138"/>
                  <a:gd name="T31" fmla="*/ 536870912 h 60"/>
                  <a:gd name="T32" fmla="*/ 544651650 w 138"/>
                  <a:gd name="T33" fmla="*/ 536870912 h 60"/>
                  <a:gd name="T34" fmla="*/ 544651650 w 138"/>
                  <a:gd name="T35" fmla="*/ 536870912 h 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8"/>
                  <a:gd name="T55" fmla="*/ 0 h 60"/>
                  <a:gd name="T56" fmla="*/ 138 w 138"/>
                  <a:gd name="T57" fmla="*/ 60 h 6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8" h="60">
                    <a:moveTo>
                      <a:pt x="84" y="12"/>
                    </a:moveTo>
                    <a:lnTo>
                      <a:pt x="72" y="12"/>
                    </a:lnTo>
                    <a:lnTo>
                      <a:pt x="36" y="0"/>
                    </a:lnTo>
                    <a:lnTo>
                      <a:pt x="12" y="0"/>
                    </a:lnTo>
                    <a:lnTo>
                      <a:pt x="6" y="12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36" y="60"/>
                    </a:lnTo>
                    <a:lnTo>
                      <a:pt x="48" y="48"/>
                    </a:lnTo>
                    <a:lnTo>
                      <a:pt x="102" y="48"/>
                    </a:lnTo>
                    <a:lnTo>
                      <a:pt x="120" y="36"/>
                    </a:lnTo>
                    <a:lnTo>
                      <a:pt x="132" y="30"/>
                    </a:lnTo>
                    <a:lnTo>
                      <a:pt x="138" y="18"/>
                    </a:lnTo>
                    <a:lnTo>
                      <a:pt x="138" y="12"/>
                    </a:lnTo>
                    <a:lnTo>
                      <a:pt x="132" y="6"/>
                    </a:lnTo>
                    <a:lnTo>
                      <a:pt x="114" y="6"/>
                    </a:lnTo>
                    <a:lnTo>
                      <a:pt x="102" y="12"/>
                    </a:lnTo>
                    <a:lnTo>
                      <a:pt x="84" y="1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3" name="Portugal"/>
              <p:cNvSpPr>
                <a:spLocks/>
              </p:cNvSpPr>
              <p:nvPr/>
            </p:nvSpPr>
            <p:spPr bwMode="gray">
              <a:xfrm>
                <a:off x="2509" y="1710"/>
                <a:ext cx="58" cy="104"/>
              </a:xfrm>
              <a:custGeom>
                <a:avLst/>
                <a:gdLst>
                  <a:gd name="T0" fmla="*/ 546289700 w 228"/>
                  <a:gd name="T1" fmla="*/ 539464491 h 414"/>
                  <a:gd name="T2" fmla="*/ 546289700 w 228"/>
                  <a:gd name="T3" fmla="*/ 539464491 h 414"/>
                  <a:gd name="T4" fmla="*/ 546289700 w 228"/>
                  <a:gd name="T5" fmla="*/ 539464491 h 414"/>
                  <a:gd name="T6" fmla="*/ 546289700 w 228"/>
                  <a:gd name="T7" fmla="*/ 539464491 h 414"/>
                  <a:gd name="T8" fmla="*/ 546289700 w 228"/>
                  <a:gd name="T9" fmla="*/ 539464491 h 414"/>
                  <a:gd name="T10" fmla="*/ 546289700 w 228"/>
                  <a:gd name="T11" fmla="*/ 539464491 h 414"/>
                  <a:gd name="T12" fmla="*/ 546289700 w 228"/>
                  <a:gd name="T13" fmla="*/ 0 h 414"/>
                  <a:gd name="T14" fmla="*/ 546289700 w 228"/>
                  <a:gd name="T15" fmla="*/ 539464491 h 414"/>
                  <a:gd name="T16" fmla="*/ 546289700 w 228"/>
                  <a:gd name="T17" fmla="*/ 539464491 h 414"/>
                  <a:gd name="T18" fmla="*/ 546289700 w 228"/>
                  <a:gd name="T19" fmla="*/ 539464491 h 414"/>
                  <a:gd name="T20" fmla="*/ 546289700 w 228"/>
                  <a:gd name="T21" fmla="*/ 539464491 h 414"/>
                  <a:gd name="T22" fmla="*/ 546289700 w 228"/>
                  <a:gd name="T23" fmla="*/ 539464491 h 414"/>
                  <a:gd name="T24" fmla="*/ 546289700 w 228"/>
                  <a:gd name="T25" fmla="*/ 539464491 h 414"/>
                  <a:gd name="T26" fmla="*/ 0 w 228"/>
                  <a:gd name="T27" fmla="*/ 539464491 h 414"/>
                  <a:gd name="T28" fmla="*/ 546289700 w 228"/>
                  <a:gd name="T29" fmla="*/ 539464491 h 414"/>
                  <a:gd name="T30" fmla="*/ 546289700 w 228"/>
                  <a:gd name="T31" fmla="*/ 539464491 h 414"/>
                  <a:gd name="T32" fmla="*/ 546289700 w 228"/>
                  <a:gd name="T33" fmla="*/ 539464491 h 414"/>
                  <a:gd name="T34" fmla="*/ 546289700 w 228"/>
                  <a:gd name="T35" fmla="*/ 539464491 h 414"/>
                  <a:gd name="T36" fmla="*/ 546289700 w 228"/>
                  <a:gd name="T37" fmla="*/ 539464491 h 414"/>
                  <a:gd name="T38" fmla="*/ 546289700 w 228"/>
                  <a:gd name="T39" fmla="*/ 539464491 h 414"/>
                  <a:gd name="T40" fmla="*/ 546289700 w 228"/>
                  <a:gd name="T41" fmla="*/ 539464491 h 414"/>
                  <a:gd name="T42" fmla="*/ 546289700 w 228"/>
                  <a:gd name="T43" fmla="*/ 539464491 h 414"/>
                  <a:gd name="T44" fmla="*/ 546289700 w 228"/>
                  <a:gd name="T45" fmla="*/ 539464491 h 414"/>
                  <a:gd name="T46" fmla="*/ 546289700 w 228"/>
                  <a:gd name="T47" fmla="*/ 539464491 h 414"/>
                  <a:gd name="T48" fmla="*/ 546289700 w 228"/>
                  <a:gd name="T49" fmla="*/ 539464491 h 414"/>
                  <a:gd name="T50" fmla="*/ 546289700 w 228"/>
                  <a:gd name="T51" fmla="*/ 539464491 h 414"/>
                  <a:gd name="T52" fmla="*/ 546289700 w 228"/>
                  <a:gd name="T53" fmla="*/ 539464491 h 414"/>
                  <a:gd name="T54" fmla="*/ 546289700 w 228"/>
                  <a:gd name="T55" fmla="*/ 539464491 h 414"/>
                  <a:gd name="T56" fmla="*/ 546289700 w 228"/>
                  <a:gd name="T57" fmla="*/ 539464491 h 414"/>
                  <a:gd name="T58" fmla="*/ 546289700 w 228"/>
                  <a:gd name="T59" fmla="*/ 539464491 h 414"/>
                  <a:gd name="T60" fmla="*/ 546289700 w 228"/>
                  <a:gd name="T61" fmla="*/ 539464491 h 414"/>
                  <a:gd name="T62" fmla="*/ 546289700 w 228"/>
                  <a:gd name="T63" fmla="*/ 539464491 h 414"/>
                  <a:gd name="T64" fmla="*/ 546289700 w 228"/>
                  <a:gd name="T65" fmla="*/ 539464491 h 414"/>
                  <a:gd name="T66" fmla="*/ 546289700 w 228"/>
                  <a:gd name="T67" fmla="*/ 539464491 h 414"/>
                  <a:gd name="T68" fmla="*/ 546289700 w 228"/>
                  <a:gd name="T69" fmla="*/ 539464491 h 414"/>
                  <a:gd name="T70" fmla="*/ 546289700 w 228"/>
                  <a:gd name="T71" fmla="*/ 539464491 h 414"/>
                  <a:gd name="T72" fmla="*/ 546289700 w 228"/>
                  <a:gd name="T73" fmla="*/ 539464491 h 414"/>
                  <a:gd name="T74" fmla="*/ 546289700 w 228"/>
                  <a:gd name="T75" fmla="*/ 539464491 h 414"/>
                  <a:gd name="T76" fmla="*/ 546289700 w 228"/>
                  <a:gd name="T77" fmla="*/ 539464491 h 414"/>
                  <a:gd name="T78" fmla="*/ 546289700 w 228"/>
                  <a:gd name="T79" fmla="*/ 539464491 h 414"/>
                  <a:gd name="T80" fmla="*/ 546289700 w 228"/>
                  <a:gd name="T81" fmla="*/ 539464491 h 414"/>
                  <a:gd name="T82" fmla="*/ 546289700 w 228"/>
                  <a:gd name="T83" fmla="*/ 539464491 h 41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28"/>
                  <a:gd name="T127" fmla="*/ 0 h 414"/>
                  <a:gd name="T128" fmla="*/ 228 w 228"/>
                  <a:gd name="T129" fmla="*/ 414 h 41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28" h="414">
                    <a:moveTo>
                      <a:pt x="210" y="30"/>
                    </a:moveTo>
                    <a:lnTo>
                      <a:pt x="210" y="12"/>
                    </a:lnTo>
                    <a:lnTo>
                      <a:pt x="156" y="12"/>
                    </a:lnTo>
                    <a:lnTo>
                      <a:pt x="156" y="18"/>
                    </a:lnTo>
                    <a:lnTo>
                      <a:pt x="150" y="24"/>
                    </a:lnTo>
                    <a:lnTo>
                      <a:pt x="138" y="24"/>
                    </a:lnTo>
                    <a:lnTo>
                      <a:pt x="132" y="18"/>
                    </a:lnTo>
                    <a:lnTo>
                      <a:pt x="114" y="18"/>
                    </a:lnTo>
                    <a:lnTo>
                      <a:pt x="108" y="24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14" y="6"/>
                    </a:lnTo>
                    <a:lnTo>
                      <a:pt x="114" y="0"/>
                    </a:lnTo>
                    <a:lnTo>
                      <a:pt x="90" y="0"/>
                    </a:lnTo>
                    <a:lnTo>
                      <a:pt x="66" y="12"/>
                    </a:lnTo>
                    <a:lnTo>
                      <a:pt x="60" y="18"/>
                    </a:lnTo>
                    <a:lnTo>
                      <a:pt x="60" y="36"/>
                    </a:lnTo>
                    <a:lnTo>
                      <a:pt x="66" y="60"/>
                    </a:lnTo>
                    <a:lnTo>
                      <a:pt x="66" y="78"/>
                    </a:lnTo>
                    <a:lnTo>
                      <a:pt x="60" y="108"/>
                    </a:lnTo>
                    <a:lnTo>
                      <a:pt x="48" y="138"/>
                    </a:lnTo>
                    <a:lnTo>
                      <a:pt x="30" y="174"/>
                    </a:lnTo>
                    <a:lnTo>
                      <a:pt x="12" y="222"/>
                    </a:lnTo>
                    <a:lnTo>
                      <a:pt x="6" y="234"/>
                    </a:lnTo>
                    <a:lnTo>
                      <a:pt x="6" y="240"/>
                    </a:lnTo>
                    <a:lnTo>
                      <a:pt x="0" y="252"/>
                    </a:lnTo>
                    <a:lnTo>
                      <a:pt x="0" y="264"/>
                    </a:lnTo>
                    <a:lnTo>
                      <a:pt x="18" y="282"/>
                    </a:lnTo>
                    <a:lnTo>
                      <a:pt x="30" y="288"/>
                    </a:lnTo>
                    <a:lnTo>
                      <a:pt x="42" y="342"/>
                    </a:lnTo>
                    <a:lnTo>
                      <a:pt x="42" y="348"/>
                    </a:lnTo>
                    <a:lnTo>
                      <a:pt x="36" y="354"/>
                    </a:lnTo>
                    <a:lnTo>
                      <a:pt x="36" y="366"/>
                    </a:lnTo>
                    <a:lnTo>
                      <a:pt x="30" y="384"/>
                    </a:lnTo>
                    <a:lnTo>
                      <a:pt x="24" y="396"/>
                    </a:lnTo>
                    <a:lnTo>
                      <a:pt x="24" y="408"/>
                    </a:lnTo>
                    <a:lnTo>
                      <a:pt x="48" y="408"/>
                    </a:lnTo>
                    <a:lnTo>
                      <a:pt x="60" y="402"/>
                    </a:lnTo>
                    <a:lnTo>
                      <a:pt x="72" y="402"/>
                    </a:lnTo>
                    <a:lnTo>
                      <a:pt x="84" y="414"/>
                    </a:lnTo>
                    <a:lnTo>
                      <a:pt x="96" y="414"/>
                    </a:lnTo>
                    <a:lnTo>
                      <a:pt x="108" y="408"/>
                    </a:lnTo>
                    <a:lnTo>
                      <a:pt x="114" y="402"/>
                    </a:lnTo>
                    <a:lnTo>
                      <a:pt x="120" y="402"/>
                    </a:lnTo>
                    <a:lnTo>
                      <a:pt x="126" y="396"/>
                    </a:lnTo>
                    <a:lnTo>
                      <a:pt x="126" y="348"/>
                    </a:lnTo>
                    <a:lnTo>
                      <a:pt x="132" y="342"/>
                    </a:lnTo>
                    <a:lnTo>
                      <a:pt x="138" y="330"/>
                    </a:lnTo>
                    <a:lnTo>
                      <a:pt x="150" y="330"/>
                    </a:lnTo>
                    <a:lnTo>
                      <a:pt x="162" y="318"/>
                    </a:lnTo>
                    <a:lnTo>
                      <a:pt x="162" y="312"/>
                    </a:lnTo>
                    <a:lnTo>
                      <a:pt x="150" y="312"/>
                    </a:lnTo>
                    <a:lnTo>
                      <a:pt x="144" y="306"/>
                    </a:lnTo>
                    <a:lnTo>
                      <a:pt x="138" y="294"/>
                    </a:lnTo>
                    <a:lnTo>
                      <a:pt x="138" y="288"/>
                    </a:lnTo>
                    <a:lnTo>
                      <a:pt x="132" y="282"/>
                    </a:lnTo>
                    <a:lnTo>
                      <a:pt x="132" y="276"/>
                    </a:lnTo>
                    <a:lnTo>
                      <a:pt x="144" y="264"/>
                    </a:lnTo>
                    <a:lnTo>
                      <a:pt x="156" y="258"/>
                    </a:lnTo>
                    <a:lnTo>
                      <a:pt x="168" y="246"/>
                    </a:lnTo>
                    <a:lnTo>
                      <a:pt x="168" y="240"/>
                    </a:lnTo>
                    <a:lnTo>
                      <a:pt x="156" y="234"/>
                    </a:lnTo>
                    <a:lnTo>
                      <a:pt x="150" y="228"/>
                    </a:lnTo>
                    <a:lnTo>
                      <a:pt x="150" y="216"/>
                    </a:lnTo>
                    <a:lnTo>
                      <a:pt x="126" y="192"/>
                    </a:lnTo>
                    <a:lnTo>
                      <a:pt x="162" y="192"/>
                    </a:lnTo>
                    <a:lnTo>
                      <a:pt x="174" y="180"/>
                    </a:lnTo>
                    <a:lnTo>
                      <a:pt x="174" y="168"/>
                    </a:lnTo>
                    <a:lnTo>
                      <a:pt x="168" y="162"/>
                    </a:lnTo>
                    <a:lnTo>
                      <a:pt x="168" y="150"/>
                    </a:lnTo>
                    <a:lnTo>
                      <a:pt x="174" y="144"/>
                    </a:lnTo>
                    <a:lnTo>
                      <a:pt x="180" y="144"/>
                    </a:lnTo>
                    <a:lnTo>
                      <a:pt x="180" y="126"/>
                    </a:lnTo>
                    <a:lnTo>
                      <a:pt x="186" y="108"/>
                    </a:lnTo>
                    <a:lnTo>
                      <a:pt x="186" y="96"/>
                    </a:lnTo>
                    <a:lnTo>
                      <a:pt x="180" y="90"/>
                    </a:lnTo>
                    <a:lnTo>
                      <a:pt x="174" y="90"/>
                    </a:lnTo>
                    <a:lnTo>
                      <a:pt x="174" y="84"/>
                    </a:lnTo>
                    <a:lnTo>
                      <a:pt x="180" y="78"/>
                    </a:lnTo>
                    <a:lnTo>
                      <a:pt x="204" y="66"/>
                    </a:lnTo>
                    <a:lnTo>
                      <a:pt x="228" y="42"/>
                    </a:lnTo>
                    <a:lnTo>
                      <a:pt x="228" y="36"/>
                    </a:lnTo>
                    <a:lnTo>
                      <a:pt x="216" y="30"/>
                    </a:lnTo>
                    <a:lnTo>
                      <a:pt x="210" y="3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4" name="Poland"/>
              <p:cNvSpPr>
                <a:spLocks/>
              </p:cNvSpPr>
              <p:nvPr/>
            </p:nvSpPr>
            <p:spPr bwMode="gray">
              <a:xfrm>
                <a:off x="2899" y="1457"/>
                <a:ext cx="158" cy="114"/>
              </a:xfrm>
              <a:custGeom>
                <a:avLst/>
                <a:gdLst>
                  <a:gd name="T0" fmla="*/ 543753872 w 624"/>
                  <a:gd name="T1" fmla="*/ 544029191 h 450"/>
                  <a:gd name="T2" fmla="*/ 543753872 w 624"/>
                  <a:gd name="T3" fmla="*/ 544029191 h 450"/>
                  <a:gd name="T4" fmla="*/ 543753872 w 624"/>
                  <a:gd name="T5" fmla="*/ 544029191 h 450"/>
                  <a:gd name="T6" fmla="*/ 543753872 w 624"/>
                  <a:gd name="T7" fmla="*/ 544029191 h 450"/>
                  <a:gd name="T8" fmla="*/ 543753872 w 624"/>
                  <a:gd name="T9" fmla="*/ 544029191 h 450"/>
                  <a:gd name="T10" fmla="*/ 543753872 w 624"/>
                  <a:gd name="T11" fmla="*/ 544029191 h 450"/>
                  <a:gd name="T12" fmla="*/ 543753872 w 624"/>
                  <a:gd name="T13" fmla="*/ 544029191 h 450"/>
                  <a:gd name="T14" fmla="*/ 543753872 w 624"/>
                  <a:gd name="T15" fmla="*/ 544029191 h 450"/>
                  <a:gd name="T16" fmla="*/ 543753872 w 624"/>
                  <a:gd name="T17" fmla="*/ 544029191 h 450"/>
                  <a:gd name="T18" fmla="*/ 543753872 w 624"/>
                  <a:gd name="T19" fmla="*/ 544029191 h 450"/>
                  <a:gd name="T20" fmla="*/ 543753872 w 624"/>
                  <a:gd name="T21" fmla="*/ 544029191 h 450"/>
                  <a:gd name="T22" fmla="*/ 543753872 w 624"/>
                  <a:gd name="T23" fmla="*/ 544029191 h 450"/>
                  <a:gd name="T24" fmla="*/ 543753872 w 624"/>
                  <a:gd name="T25" fmla="*/ 544029191 h 450"/>
                  <a:gd name="T26" fmla="*/ 543753872 w 624"/>
                  <a:gd name="T27" fmla="*/ 544029191 h 450"/>
                  <a:gd name="T28" fmla="*/ 543753872 w 624"/>
                  <a:gd name="T29" fmla="*/ 544029191 h 450"/>
                  <a:gd name="T30" fmla="*/ 543753872 w 624"/>
                  <a:gd name="T31" fmla="*/ 544029191 h 450"/>
                  <a:gd name="T32" fmla="*/ 543753872 w 624"/>
                  <a:gd name="T33" fmla="*/ 544029191 h 450"/>
                  <a:gd name="T34" fmla="*/ 543753872 w 624"/>
                  <a:gd name="T35" fmla="*/ 544029191 h 450"/>
                  <a:gd name="T36" fmla="*/ 543753872 w 624"/>
                  <a:gd name="T37" fmla="*/ 544029191 h 450"/>
                  <a:gd name="T38" fmla="*/ 543753872 w 624"/>
                  <a:gd name="T39" fmla="*/ 544029191 h 450"/>
                  <a:gd name="T40" fmla="*/ 543753872 w 624"/>
                  <a:gd name="T41" fmla="*/ 544029191 h 450"/>
                  <a:gd name="T42" fmla="*/ 543753872 w 624"/>
                  <a:gd name="T43" fmla="*/ 544029191 h 450"/>
                  <a:gd name="T44" fmla="*/ 543753872 w 624"/>
                  <a:gd name="T45" fmla="*/ 544029191 h 450"/>
                  <a:gd name="T46" fmla="*/ 543753872 w 624"/>
                  <a:gd name="T47" fmla="*/ 544029191 h 450"/>
                  <a:gd name="T48" fmla="*/ 543753872 w 624"/>
                  <a:gd name="T49" fmla="*/ 544029191 h 450"/>
                  <a:gd name="T50" fmla="*/ 543753872 w 624"/>
                  <a:gd name="T51" fmla="*/ 544029191 h 450"/>
                  <a:gd name="T52" fmla="*/ 543753872 w 624"/>
                  <a:gd name="T53" fmla="*/ 544029191 h 450"/>
                  <a:gd name="T54" fmla="*/ 543753872 w 624"/>
                  <a:gd name="T55" fmla="*/ 544029191 h 450"/>
                  <a:gd name="T56" fmla="*/ 543753872 w 624"/>
                  <a:gd name="T57" fmla="*/ 544029191 h 450"/>
                  <a:gd name="T58" fmla="*/ 0 w 624"/>
                  <a:gd name="T59" fmla="*/ 544029191 h 450"/>
                  <a:gd name="T60" fmla="*/ 543753872 w 624"/>
                  <a:gd name="T61" fmla="*/ 544029191 h 450"/>
                  <a:gd name="T62" fmla="*/ 543753872 w 624"/>
                  <a:gd name="T63" fmla="*/ 544029191 h 450"/>
                  <a:gd name="T64" fmla="*/ 543753872 w 624"/>
                  <a:gd name="T65" fmla="*/ 544029191 h 450"/>
                  <a:gd name="T66" fmla="*/ 543753872 w 624"/>
                  <a:gd name="T67" fmla="*/ 544029191 h 450"/>
                  <a:gd name="T68" fmla="*/ 543753872 w 624"/>
                  <a:gd name="T69" fmla="*/ 544029191 h 450"/>
                  <a:gd name="T70" fmla="*/ 543753872 w 624"/>
                  <a:gd name="T71" fmla="*/ 544029191 h 450"/>
                  <a:gd name="T72" fmla="*/ 543753872 w 624"/>
                  <a:gd name="T73" fmla="*/ 544029191 h 450"/>
                  <a:gd name="T74" fmla="*/ 543753872 w 624"/>
                  <a:gd name="T75" fmla="*/ 544029191 h 450"/>
                  <a:gd name="T76" fmla="*/ 543753872 w 624"/>
                  <a:gd name="T77" fmla="*/ 544029191 h 450"/>
                  <a:gd name="T78" fmla="*/ 543753872 w 624"/>
                  <a:gd name="T79" fmla="*/ 544029191 h 450"/>
                  <a:gd name="T80" fmla="*/ 543753872 w 624"/>
                  <a:gd name="T81" fmla="*/ 544029191 h 450"/>
                  <a:gd name="T82" fmla="*/ 543753872 w 624"/>
                  <a:gd name="T83" fmla="*/ 544029191 h 450"/>
                  <a:gd name="T84" fmla="*/ 543753872 w 624"/>
                  <a:gd name="T85" fmla="*/ 544029191 h 450"/>
                  <a:gd name="T86" fmla="*/ 543753872 w 624"/>
                  <a:gd name="T87" fmla="*/ 544029191 h 450"/>
                  <a:gd name="T88" fmla="*/ 543753872 w 624"/>
                  <a:gd name="T89" fmla="*/ 544029191 h 450"/>
                  <a:gd name="T90" fmla="*/ 543753872 w 624"/>
                  <a:gd name="T91" fmla="*/ 544029191 h 450"/>
                  <a:gd name="T92" fmla="*/ 543753872 w 624"/>
                  <a:gd name="T93" fmla="*/ 544029191 h 450"/>
                  <a:gd name="T94" fmla="*/ 543753872 w 624"/>
                  <a:gd name="T95" fmla="*/ 544029191 h 450"/>
                  <a:gd name="T96" fmla="*/ 543753872 w 624"/>
                  <a:gd name="T97" fmla="*/ 544029191 h 450"/>
                  <a:gd name="T98" fmla="*/ 543753872 w 624"/>
                  <a:gd name="T99" fmla="*/ 544029191 h 450"/>
                  <a:gd name="T100" fmla="*/ 543753872 w 624"/>
                  <a:gd name="T101" fmla="*/ 544029191 h 450"/>
                  <a:gd name="T102" fmla="*/ 543753872 w 624"/>
                  <a:gd name="T103" fmla="*/ 544029191 h 450"/>
                  <a:gd name="T104" fmla="*/ 543753872 w 624"/>
                  <a:gd name="T105" fmla="*/ 544029191 h 450"/>
                  <a:gd name="T106" fmla="*/ 543753872 w 624"/>
                  <a:gd name="T107" fmla="*/ 544029191 h 45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24"/>
                  <a:gd name="T163" fmla="*/ 0 h 450"/>
                  <a:gd name="T164" fmla="*/ 624 w 624"/>
                  <a:gd name="T165" fmla="*/ 450 h 45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24" h="450">
                    <a:moveTo>
                      <a:pt x="426" y="426"/>
                    </a:moveTo>
                    <a:lnTo>
                      <a:pt x="432" y="426"/>
                    </a:lnTo>
                    <a:lnTo>
                      <a:pt x="444" y="420"/>
                    </a:lnTo>
                    <a:lnTo>
                      <a:pt x="450" y="414"/>
                    </a:lnTo>
                    <a:lnTo>
                      <a:pt x="474" y="414"/>
                    </a:lnTo>
                    <a:lnTo>
                      <a:pt x="498" y="438"/>
                    </a:lnTo>
                    <a:lnTo>
                      <a:pt x="528" y="438"/>
                    </a:lnTo>
                    <a:lnTo>
                      <a:pt x="528" y="450"/>
                    </a:lnTo>
                    <a:lnTo>
                      <a:pt x="552" y="450"/>
                    </a:lnTo>
                    <a:lnTo>
                      <a:pt x="540" y="438"/>
                    </a:lnTo>
                    <a:lnTo>
                      <a:pt x="540" y="396"/>
                    </a:lnTo>
                    <a:lnTo>
                      <a:pt x="594" y="348"/>
                    </a:lnTo>
                    <a:lnTo>
                      <a:pt x="606" y="348"/>
                    </a:lnTo>
                    <a:lnTo>
                      <a:pt x="612" y="342"/>
                    </a:lnTo>
                    <a:lnTo>
                      <a:pt x="618" y="342"/>
                    </a:lnTo>
                    <a:lnTo>
                      <a:pt x="624" y="336"/>
                    </a:lnTo>
                    <a:lnTo>
                      <a:pt x="618" y="330"/>
                    </a:lnTo>
                    <a:lnTo>
                      <a:pt x="618" y="324"/>
                    </a:lnTo>
                    <a:lnTo>
                      <a:pt x="612" y="318"/>
                    </a:lnTo>
                    <a:lnTo>
                      <a:pt x="618" y="306"/>
                    </a:lnTo>
                    <a:lnTo>
                      <a:pt x="612" y="300"/>
                    </a:lnTo>
                    <a:lnTo>
                      <a:pt x="600" y="294"/>
                    </a:lnTo>
                    <a:lnTo>
                      <a:pt x="600" y="288"/>
                    </a:lnTo>
                    <a:lnTo>
                      <a:pt x="582" y="270"/>
                    </a:lnTo>
                    <a:lnTo>
                      <a:pt x="576" y="252"/>
                    </a:lnTo>
                    <a:lnTo>
                      <a:pt x="582" y="252"/>
                    </a:lnTo>
                    <a:lnTo>
                      <a:pt x="576" y="240"/>
                    </a:lnTo>
                    <a:lnTo>
                      <a:pt x="576" y="210"/>
                    </a:lnTo>
                    <a:lnTo>
                      <a:pt x="564" y="198"/>
                    </a:lnTo>
                    <a:lnTo>
                      <a:pt x="558" y="198"/>
                    </a:lnTo>
                    <a:lnTo>
                      <a:pt x="552" y="192"/>
                    </a:lnTo>
                    <a:lnTo>
                      <a:pt x="552" y="186"/>
                    </a:lnTo>
                    <a:lnTo>
                      <a:pt x="564" y="186"/>
                    </a:lnTo>
                    <a:lnTo>
                      <a:pt x="564" y="168"/>
                    </a:lnTo>
                    <a:lnTo>
                      <a:pt x="588" y="162"/>
                    </a:lnTo>
                    <a:lnTo>
                      <a:pt x="588" y="150"/>
                    </a:lnTo>
                    <a:lnTo>
                      <a:pt x="594" y="144"/>
                    </a:lnTo>
                    <a:lnTo>
                      <a:pt x="594" y="138"/>
                    </a:lnTo>
                    <a:lnTo>
                      <a:pt x="588" y="132"/>
                    </a:lnTo>
                    <a:lnTo>
                      <a:pt x="576" y="108"/>
                    </a:lnTo>
                    <a:lnTo>
                      <a:pt x="570" y="102"/>
                    </a:lnTo>
                    <a:lnTo>
                      <a:pt x="570" y="90"/>
                    </a:lnTo>
                    <a:lnTo>
                      <a:pt x="564" y="84"/>
                    </a:lnTo>
                    <a:lnTo>
                      <a:pt x="558" y="72"/>
                    </a:lnTo>
                    <a:lnTo>
                      <a:pt x="558" y="48"/>
                    </a:lnTo>
                    <a:lnTo>
                      <a:pt x="546" y="42"/>
                    </a:lnTo>
                    <a:lnTo>
                      <a:pt x="540" y="42"/>
                    </a:lnTo>
                    <a:lnTo>
                      <a:pt x="522" y="36"/>
                    </a:lnTo>
                    <a:lnTo>
                      <a:pt x="498" y="36"/>
                    </a:lnTo>
                    <a:lnTo>
                      <a:pt x="498" y="42"/>
                    </a:lnTo>
                    <a:lnTo>
                      <a:pt x="408" y="42"/>
                    </a:lnTo>
                    <a:lnTo>
                      <a:pt x="402" y="36"/>
                    </a:lnTo>
                    <a:lnTo>
                      <a:pt x="390" y="36"/>
                    </a:lnTo>
                    <a:lnTo>
                      <a:pt x="384" y="30"/>
                    </a:lnTo>
                    <a:lnTo>
                      <a:pt x="360" y="30"/>
                    </a:lnTo>
                    <a:lnTo>
                      <a:pt x="354" y="36"/>
                    </a:lnTo>
                    <a:lnTo>
                      <a:pt x="348" y="36"/>
                    </a:lnTo>
                    <a:lnTo>
                      <a:pt x="342" y="30"/>
                    </a:lnTo>
                    <a:lnTo>
                      <a:pt x="312" y="30"/>
                    </a:lnTo>
                    <a:lnTo>
                      <a:pt x="300" y="36"/>
                    </a:lnTo>
                    <a:lnTo>
                      <a:pt x="282" y="36"/>
                    </a:lnTo>
                    <a:lnTo>
                      <a:pt x="276" y="30"/>
                    </a:lnTo>
                    <a:lnTo>
                      <a:pt x="270" y="18"/>
                    </a:lnTo>
                    <a:lnTo>
                      <a:pt x="264" y="12"/>
                    </a:lnTo>
                    <a:lnTo>
                      <a:pt x="264" y="6"/>
                    </a:lnTo>
                    <a:lnTo>
                      <a:pt x="258" y="6"/>
                    </a:lnTo>
                    <a:lnTo>
                      <a:pt x="252" y="0"/>
                    </a:lnTo>
                    <a:lnTo>
                      <a:pt x="210" y="0"/>
                    </a:lnTo>
                    <a:lnTo>
                      <a:pt x="192" y="6"/>
                    </a:lnTo>
                    <a:lnTo>
                      <a:pt x="180" y="12"/>
                    </a:lnTo>
                    <a:lnTo>
                      <a:pt x="162" y="12"/>
                    </a:lnTo>
                    <a:lnTo>
                      <a:pt x="150" y="18"/>
                    </a:lnTo>
                    <a:lnTo>
                      <a:pt x="144" y="24"/>
                    </a:lnTo>
                    <a:lnTo>
                      <a:pt x="138" y="24"/>
                    </a:lnTo>
                    <a:lnTo>
                      <a:pt x="120" y="42"/>
                    </a:lnTo>
                    <a:lnTo>
                      <a:pt x="60" y="48"/>
                    </a:lnTo>
                    <a:lnTo>
                      <a:pt x="54" y="48"/>
                    </a:lnTo>
                    <a:lnTo>
                      <a:pt x="48" y="54"/>
                    </a:lnTo>
                    <a:lnTo>
                      <a:pt x="24" y="66"/>
                    </a:lnTo>
                    <a:lnTo>
                      <a:pt x="18" y="66"/>
                    </a:lnTo>
                    <a:lnTo>
                      <a:pt x="12" y="72"/>
                    </a:lnTo>
                    <a:lnTo>
                      <a:pt x="18" y="78"/>
                    </a:lnTo>
                    <a:lnTo>
                      <a:pt x="18" y="96"/>
                    </a:lnTo>
                    <a:lnTo>
                      <a:pt x="6" y="90"/>
                    </a:lnTo>
                    <a:lnTo>
                      <a:pt x="6" y="108"/>
                    </a:lnTo>
                    <a:lnTo>
                      <a:pt x="12" y="108"/>
                    </a:lnTo>
                    <a:lnTo>
                      <a:pt x="18" y="114"/>
                    </a:lnTo>
                    <a:lnTo>
                      <a:pt x="18" y="132"/>
                    </a:lnTo>
                    <a:lnTo>
                      <a:pt x="6" y="144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6" y="162"/>
                    </a:lnTo>
                    <a:lnTo>
                      <a:pt x="12" y="162"/>
                    </a:lnTo>
                    <a:lnTo>
                      <a:pt x="18" y="168"/>
                    </a:lnTo>
                    <a:lnTo>
                      <a:pt x="30" y="168"/>
                    </a:lnTo>
                    <a:lnTo>
                      <a:pt x="30" y="186"/>
                    </a:lnTo>
                    <a:lnTo>
                      <a:pt x="24" y="186"/>
                    </a:lnTo>
                    <a:lnTo>
                      <a:pt x="24" y="198"/>
                    </a:lnTo>
                    <a:lnTo>
                      <a:pt x="36" y="198"/>
                    </a:lnTo>
                    <a:lnTo>
                      <a:pt x="36" y="204"/>
                    </a:lnTo>
                    <a:lnTo>
                      <a:pt x="30" y="210"/>
                    </a:lnTo>
                    <a:lnTo>
                      <a:pt x="36" y="210"/>
                    </a:lnTo>
                    <a:lnTo>
                      <a:pt x="42" y="216"/>
                    </a:lnTo>
                    <a:lnTo>
                      <a:pt x="36" y="222"/>
                    </a:lnTo>
                    <a:lnTo>
                      <a:pt x="24" y="228"/>
                    </a:lnTo>
                    <a:lnTo>
                      <a:pt x="24" y="234"/>
                    </a:lnTo>
                    <a:lnTo>
                      <a:pt x="30" y="240"/>
                    </a:lnTo>
                    <a:lnTo>
                      <a:pt x="36" y="240"/>
                    </a:lnTo>
                    <a:lnTo>
                      <a:pt x="42" y="246"/>
                    </a:lnTo>
                    <a:lnTo>
                      <a:pt x="42" y="264"/>
                    </a:lnTo>
                    <a:lnTo>
                      <a:pt x="48" y="258"/>
                    </a:lnTo>
                    <a:lnTo>
                      <a:pt x="54" y="258"/>
                    </a:lnTo>
                    <a:lnTo>
                      <a:pt x="54" y="270"/>
                    </a:lnTo>
                    <a:lnTo>
                      <a:pt x="48" y="276"/>
                    </a:lnTo>
                    <a:lnTo>
                      <a:pt x="60" y="276"/>
                    </a:lnTo>
                    <a:lnTo>
                      <a:pt x="60" y="282"/>
                    </a:lnTo>
                    <a:lnTo>
                      <a:pt x="54" y="282"/>
                    </a:lnTo>
                    <a:lnTo>
                      <a:pt x="54" y="294"/>
                    </a:lnTo>
                    <a:lnTo>
                      <a:pt x="72" y="294"/>
                    </a:lnTo>
                    <a:lnTo>
                      <a:pt x="78" y="312"/>
                    </a:lnTo>
                    <a:lnTo>
                      <a:pt x="96" y="312"/>
                    </a:lnTo>
                    <a:lnTo>
                      <a:pt x="108" y="318"/>
                    </a:lnTo>
                    <a:lnTo>
                      <a:pt x="114" y="318"/>
                    </a:lnTo>
                    <a:lnTo>
                      <a:pt x="114" y="324"/>
                    </a:lnTo>
                    <a:lnTo>
                      <a:pt x="138" y="324"/>
                    </a:lnTo>
                    <a:lnTo>
                      <a:pt x="144" y="330"/>
                    </a:lnTo>
                    <a:lnTo>
                      <a:pt x="132" y="336"/>
                    </a:lnTo>
                    <a:lnTo>
                      <a:pt x="144" y="342"/>
                    </a:lnTo>
                    <a:lnTo>
                      <a:pt x="144" y="354"/>
                    </a:lnTo>
                    <a:lnTo>
                      <a:pt x="150" y="354"/>
                    </a:lnTo>
                    <a:lnTo>
                      <a:pt x="156" y="360"/>
                    </a:lnTo>
                    <a:lnTo>
                      <a:pt x="174" y="360"/>
                    </a:lnTo>
                    <a:lnTo>
                      <a:pt x="174" y="354"/>
                    </a:lnTo>
                    <a:lnTo>
                      <a:pt x="180" y="354"/>
                    </a:lnTo>
                    <a:lnTo>
                      <a:pt x="192" y="348"/>
                    </a:lnTo>
                    <a:lnTo>
                      <a:pt x="210" y="348"/>
                    </a:lnTo>
                    <a:lnTo>
                      <a:pt x="204" y="354"/>
                    </a:lnTo>
                    <a:lnTo>
                      <a:pt x="222" y="354"/>
                    </a:lnTo>
                    <a:lnTo>
                      <a:pt x="228" y="360"/>
                    </a:lnTo>
                    <a:lnTo>
                      <a:pt x="234" y="372"/>
                    </a:lnTo>
                    <a:lnTo>
                      <a:pt x="240" y="378"/>
                    </a:lnTo>
                    <a:lnTo>
                      <a:pt x="246" y="366"/>
                    </a:lnTo>
                    <a:lnTo>
                      <a:pt x="252" y="372"/>
                    </a:lnTo>
                    <a:lnTo>
                      <a:pt x="252" y="378"/>
                    </a:lnTo>
                    <a:lnTo>
                      <a:pt x="270" y="378"/>
                    </a:lnTo>
                    <a:lnTo>
                      <a:pt x="282" y="384"/>
                    </a:lnTo>
                    <a:lnTo>
                      <a:pt x="282" y="390"/>
                    </a:lnTo>
                    <a:lnTo>
                      <a:pt x="288" y="402"/>
                    </a:lnTo>
                    <a:lnTo>
                      <a:pt x="306" y="420"/>
                    </a:lnTo>
                    <a:lnTo>
                      <a:pt x="318" y="420"/>
                    </a:lnTo>
                    <a:lnTo>
                      <a:pt x="330" y="408"/>
                    </a:lnTo>
                    <a:lnTo>
                      <a:pt x="342" y="408"/>
                    </a:lnTo>
                    <a:lnTo>
                      <a:pt x="354" y="420"/>
                    </a:lnTo>
                    <a:lnTo>
                      <a:pt x="360" y="420"/>
                    </a:lnTo>
                    <a:lnTo>
                      <a:pt x="360" y="426"/>
                    </a:lnTo>
                    <a:lnTo>
                      <a:pt x="366" y="432"/>
                    </a:lnTo>
                    <a:lnTo>
                      <a:pt x="378" y="432"/>
                    </a:lnTo>
                    <a:lnTo>
                      <a:pt x="384" y="426"/>
                    </a:lnTo>
                    <a:lnTo>
                      <a:pt x="384" y="420"/>
                    </a:lnTo>
                    <a:lnTo>
                      <a:pt x="414" y="420"/>
                    </a:lnTo>
                    <a:lnTo>
                      <a:pt x="420" y="426"/>
                    </a:lnTo>
                    <a:lnTo>
                      <a:pt x="426" y="42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5" name="Philippines"/>
              <p:cNvSpPr>
                <a:spLocks noEditPoints="1"/>
              </p:cNvSpPr>
              <p:nvPr/>
            </p:nvSpPr>
            <p:spPr bwMode="gray">
              <a:xfrm>
                <a:off x="4764" y="2186"/>
                <a:ext cx="181" cy="305"/>
              </a:xfrm>
              <a:custGeom>
                <a:avLst/>
                <a:gdLst>
                  <a:gd name="T0" fmla="*/ 544390112 w 714"/>
                  <a:gd name="T1" fmla="*/ 545818760 h 1200"/>
                  <a:gd name="T2" fmla="*/ 544390112 w 714"/>
                  <a:gd name="T3" fmla="*/ 545818760 h 1200"/>
                  <a:gd name="T4" fmla="*/ 544390112 w 714"/>
                  <a:gd name="T5" fmla="*/ 545818760 h 1200"/>
                  <a:gd name="T6" fmla="*/ 544390112 w 714"/>
                  <a:gd name="T7" fmla="*/ 545818760 h 1200"/>
                  <a:gd name="T8" fmla="*/ 544390112 w 714"/>
                  <a:gd name="T9" fmla="*/ 545818760 h 1200"/>
                  <a:gd name="T10" fmla="*/ 544390112 w 714"/>
                  <a:gd name="T11" fmla="*/ 545818760 h 1200"/>
                  <a:gd name="T12" fmla="*/ 544390112 w 714"/>
                  <a:gd name="T13" fmla="*/ 545818760 h 1200"/>
                  <a:gd name="T14" fmla="*/ 544390112 w 714"/>
                  <a:gd name="T15" fmla="*/ 545818760 h 1200"/>
                  <a:gd name="T16" fmla="*/ 544390112 w 714"/>
                  <a:gd name="T17" fmla="*/ 545818760 h 1200"/>
                  <a:gd name="T18" fmla="*/ 544390112 w 714"/>
                  <a:gd name="T19" fmla="*/ 545818760 h 1200"/>
                  <a:gd name="T20" fmla="*/ 544390112 w 714"/>
                  <a:gd name="T21" fmla="*/ 545818760 h 1200"/>
                  <a:gd name="T22" fmla="*/ 544390112 w 714"/>
                  <a:gd name="T23" fmla="*/ 545818760 h 1200"/>
                  <a:gd name="T24" fmla="*/ 544390112 w 714"/>
                  <a:gd name="T25" fmla="*/ 545818760 h 1200"/>
                  <a:gd name="T26" fmla="*/ 544390112 w 714"/>
                  <a:gd name="T27" fmla="*/ 545818760 h 1200"/>
                  <a:gd name="T28" fmla="*/ 544390112 w 714"/>
                  <a:gd name="T29" fmla="*/ 545818760 h 1200"/>
                  <a:gd name="T30" fmla="*/ 544390112 w 714"/>
                  <a:gd name="T31" fmla="*/ 545818760 h 1200"/>
                  <a:gd name="T32" fmla="*/ 544390112 w 714"/>
                  <a:gd name="T33" fmla="*/ 545818760 h 1200"/>
                  <a:gd name="T34" fmla="*/ 544390112 w 714"/>
                  <a:gd name="T35" fmla="*/ 545818760 h 1200"/>
                  <a:gd name="T36" fmla="*/ 544390112 w 714"/>
                  <a:gd name="T37" fmla="*/ 545818760 h 1200"/>
                  <a:gd name="T38" fmla="*/ 544390112 w 714"/>
                  <a:gd name="T39" fmla="*/ 545818760 h 1200"/>
                  <a:gd name="T40" fmla="*/ 544390112 w 714"/>
                  <a:gd name="T41" fmla="*/ 545818760 h 1200"/>
                  <a:gd name="T42" fmla="*/ 544390112 w 714"/>
                  <a:gd name="T43" fmla="*/ 545818760 h 1200"/>
                  <a:gd name="T44" fmla="*/ 544390112 w 714"/>
                  <a:gd name="T45" fmla="*/ 545818760 h 1200"/>
                  <a:gd name="T46" fmla="*/ 544390112 w 714"/>
                  <a:gd name="T47" fmla="*/ 545818760 h 1200"/>
                  <a:gd name="T48" fmla="*/ 544390112 w 714"/>
                  <a:gd name="T49" fmla="*/ 545818760 h 1200"/>
                  <a:gd name="T50" fmla="*/ 544390112 w 714"/>
                  <a:gd name="T51" fmla="*/ 545818760 h 1200"/>
                  <a:gd name="T52" fmla="*/ 544390112 w 714"/>
                  <a:gd name="T53" fmla="*/ 545818760 h 1200"/>
                  <a:gd name="T54" fmla="*/ 544390112 w 714"/>
                  <a:gd name="T55" fmla="*/ 545818760 h 1200"/>
                  <a:gd name="T56" fmla="*/ 544390112 w 714"/>
                  <a:gd name="T57" fmla="*/ 545818760 h 1200"/>
                  <a:gd name="T58" fmla="*/ 544390112 w 714"/>
                  <a:gd name="T59" fmla="*/ 545818760 h 1200"/>
                  <a:gd name="T60" fmla="*/ 544390112 w 714"/>
                  <a:gd name="T61" fmla="*/ 545818760 h 1200"/>
                  <a:gd name="T62" fmla="*/ 544390112 w 714"/>
                  <a:gd name="T63" fmla="*/ 545818760 h 1200"/>
                  <a:gd name="T64" fmla="*/ 544390112 w 714"/>
                  <a:gd name="T65" fmla="*/ 545818760 h 1200"/>
                  <a:gd name="T66" fmla="*/ 544390112 w 714"/>
                  <a:gd name="T67" fmla="*/ 545818760 h 1200"/>
                  <a:gd name="T68" fmla="*/ 544390112 w 714"/>
                  <a:gd name="T69" fmla="*/ 545818760 h 1200"/>
                  <a:gd name="T70" fmla="*/ 544390112 w 714"/>
                  <a:gd name="T71" fmla="*/ 545818760 h 1200"/>
                  <a:gd name="T72" fmla="*/ 544390112 w 714"/>
                  <a:gd name="T73" fmla="*/ 545818760 h 1200"/>
                  <a:gd name="T74" fmla="*/ 544390112 w 714"/>
                  <a:gd name="T75" fmla="*/ 545818760 h 1200"/>
                  <a:gd name="T76" fmla="*/ 544390112 w 714"/>
                  <a:gd name="T77" fmla="*/ 545818760 h 1200"/>
                  <a:gd name="T78" fmla="*/ 544390112 w 714"/>
                  <a:gd name="T79" fmla="*/ 0 h 1200"/>
                  <a:gd name="T80" fmla="*/ 544390112 w 714"/>
                  <a:gd name="T81" fmla="*/ 545818760 h 1200"/>
                  <a:gd name="T82" fmla="*/ 544390112 w 714"/>
                  <a:gd name="T83" fmla="*/ 545818760 h 1200"/>
                  <a:gd name="T84" fmla="*/ 544390112 w 714"/>
                  <a:gd name="T85" fmla="*/ 545818760 h 1200"/>
                  <a:gd name="T86" fmla="*/ 544390112 w 714"/>
                  <a:gd name="T87" fmla="*/ 545818760 h 1200"/>
                  <a:gd name="T88" fmla="*/ 544390112 w 714"/>
                  <a:gd name="T89" fmla="*/ 545818760 h 1200"/>
                  <a:gd name="T90" fmla="*/ 544390112 w 714"/>
                  <a:gd name="T91" fmla="*/ 545818760 h 1200"/>
                  <a:gd name="T92" fmla="*/ 544390112 w 714"/>
                  <a:gd name="T93" fmla="*/ 545818760 h 1200"/>
                  <a:gd name="T94" fmla="*/ 544390112 w 714"/>
                  <a:gd name="T95" fmla="*/ 545818760 h 1200"/>
                  <a:gd name="T96" fmla="*/ 544390112 w 714"/>
                  <a:gd name="T97" fmla="*/ 545818760 h 1200"/>
                  <a:gd name="T98" fmla="*/ 544390112 w 714"/>
                  <a:gd name="T99" fmla="*/ 545818760 h 1200"/>
                  <a:gd name="T100" fmla="*/ 544390112 w 714"/>
                  <a:gd name="T101" fmla="*/ 545818760 h 1200"/>
                  <a:gd name="T102" fmla="*/ 544390112 w 714"/>
                  <a:gd name="T103" fmla="*/ 545818760 h 1200"/>
                  <a:gd name="T104" fmla="*/ 544390112 w 714"/>
                  <a:gd name="T105" fmla="*/ 545818760 h 1200"/>
                  <a:gd name="T106" fmla="*/ 544390112 w 714"/>
                  <a:gd name="T107" fmla="*/ 545818760 h 1200"/>
                  <a:gd name="T108" fmla="*/ 544390112 w 714"/>
                  <a:gd name="T109" fmla="*/ 545818760 h 1200"/>
                  <a:gd name="T110" fmla="*/ 544390112 w 714"/>
                  <a:gd name="T111" fmla="*/ 545818760 h 1200"/>
                  <a:gd name="T112" fmla="*/ 544390112 w 714"/>
                  <a:gd name="T113" fmla="*/ 545818760 h 1200"/>
                  <a:gd name="T114" fmla="*/ 544390112 w 714"/>
                  <a:gd name="T115" fmla="*/ 545818760 h 1200"/>
                  <a:gd name="T116" fmla="*/ 544390112 w 714"/>
                  <a:gd name="T117" fmla="*/ 545818760 h 12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14"/>
                  <a:gd name="T178" fmla="*/ 0 h 1200"/>
                  <a:gd name="T179" fmla="*/ 714 w 714"/>
                  <a:gd name="T180" fmla="*/ 1200 h 12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14" h="1200">
                    <a:moveTo>
                      <a:pt x="702" y="1140"/>
                    </a:moveTo>
                    <a:lnTo>
                      <a:pt x="690" y="1170"/>
                    </a:lnTo>
                    <a:lnTo>
                      <a:pt x="696" y="1200"/>
                    </a:lnTo>
                    <a:lnTo>
                      <a:pt x="714" y="1182"/>
                    </a:lnTo>
                    <a:lnTo>
                      <a:pt x="714" y="1140"/>
                    </a:lnTo>
                    <a:lnTo>
                      <a:pt x="702" y="1140"/>
                    </a:lnTo>
                    <a:close/>
                    <a:moveTo>
                      <a:pt x="582" y="1176"/>
                    </a:moveTo>
                    <a:lnTo>
                      <a:pt x="600" y="1140"/>
                    </a:lnTo>
                    <a:lnTo>
                      <a:pt x="576" y="1134"/>
                    </a:lnTo>
                    <a:lnTo>
                      <a:pt x="582" y="1176"/>
                    </a:lnTo>
                    <a:close/>
                    <a:moveTo>
                      <a:pt x="246" y="1038"/>
                    </a:moveTo>
                    <a:lnTo>
                      <a:pt x="264" y="1050"/>
                    </a:lnTo>
                    <a:lnTo>
                      <a:pt x="282" y="1020"/>
                    </a:lnTo>
                    <a:lnTo>
                      <a:pt x="258" y="1008"/>
                    </a:lnTo>
                    <a:lnTo>
                      <a:pt x="246" y="1038"/>
                    </a:lnTo>
                    <a:close/>
                    <a:moveTo>
                      <a:pt x="504" y="558"/>
                    </a:moveTo>
                    <a:lnTo>
                      <a:pt x="540" y="576"/>
                    </a:lnTo>
                    <a:lnTo>
                      <a:pt x="540" y="582"/>
                    </a:lnTo>
                    <a:lnTo>
                      <a:pt x="534" y="588"/>
                    </a:lnTo>
                    <a:lnTo>
                      <a:pt x="504" y="588"/>
                    </a:lnTo>
                    <a:lnTo>
                      <a:pt x="570" y="642"/>
                    </a:lnTo>
                    <a:lnTo>
                      <a:pt x="570" y="618"/>
                    </a:lnTo>
                    <a:lnTo>
                      <a:pt x="600" y="624"/>
                    </a:lnTo>
                    <a:lnTo>
                      <a:pt x="576" y="588"/>
                    </a:lnTo>
                    <a:lnTo>
                      <a:pt x="576" y="582"/>
                    </a:lnTo>
                    <a:lnTo>
                      <a:pt x="570" y="576"/>
                    </a:lnTo>
                    <a:lnTo>
                      <a:pt x="570" y="558"/>
                    </a:lnTo>
                    <a:lnTo>
                      <a:pt x="564" y="546"/>
                    </a:lnTo>
                    <a:lnTo>
                      <a:pt x="534" y="516"/>
                    </a:lnTo>
                    <a:lnTo>
                      <a:pt x="522" y="510"/>
                    </a:lnTo>
                    <a:lnTo>
                      <a:pt x="504" y="504"/>
                    </a:lnTo>
                    <a:lnTo>
                      <a:pt x="492" y="498"/>
                    </a:lnTo>
                    <a:lnTo>
                      <a:pt x="474" y="498"/>
                    </a:lnTo>
                    <a:lnTo>
                      <a:pt x="468" y="504"/>
                    </a:lnTo>
                    <a:lnTo>
                      <a:pt x="468" y="528"/>
                    </a:lnTo>
                    <a:lnTo>
                      <a:pt x="492" y="552"/>
                    </a:lnTo>
                    <a:lnTo>
                      <a:pt x="504" y="558"/>
                    </a:lnTo>
                    <a:close/>
                    <a:moveTo>
                      <a:pt x="462" y="666"/>
                    </a:moveTo>
                    <a:lnTo>
                      <a:pt x="474" y="750"/>
                    </a:lnTo>
                    <a:lnTo>
                      <a:pt x="486" y="672"/>
                    </a:lnTo>
                    <a:lnTo>
                      <a:pt x="462" y="618"/>
                    </a:lnTo>
                    <a:lnTo>
                      <a:pt x="438" y="618"/>
                    </a:lnTo>
                    <a:lnTo>
                      <a:pt x="462" y="666"/>
                    </a:lnTo>
                    <a:close/>
                    <a:moveTo>
                      <a:pt x="492" y="738"/>
                    </a:moveTo>
                    <a:lnTo>
                      <a:pt x="522" y="738"/>
                    </a:lnTo>
                    <a:lnTo>
                      <a:pt x="528" y="708"/>
                    </a:lnTo>
                    <a:lnTo>
                      <a:pt x="498" y="702"/>
                    </a:lnTo>
                    <a:lnTo>
                      <a:pt x="492" y="738"/>
                    </a:lnTo>
                    <a:close/>
                    <a:moveTo>
                      <a:pt x="570" y="660"/>
                    </a:moveTo>
                    <a:lnTo>
                      <a:pt x="546" y="648"/>
                    </a:lnTo>
                    <a:lnTo>
                      <a:pt x="528" y="630"/>
                    </a:lnTo>
                    <a:lnTo>
                      <a:pt x="528" y="624"/>
                    </a:lnTo>
                    <a:lnTo>
                      <a:pt x="522" y="618"/>
                    </a:lnTo>
                    <a:lnTo>
                      <a:pt x="486" y="618"/>
                    </a:lnTo>
                    <a:lnTo>
                      <a:pt x="492" y="660"/>
                    </a:lnTo>
                    <a:lnTo>
                      <a:pt x="510" y="654"/>
                    </a:lnTo>
                    <a:lnTo>
                      <a:pt x="522" y="678"/>
                    </a:lnTo>
                    <a:lnTo>
                      <a:pt x="570" y="714"/>
                    </a:lnTo>
                    <a:lnTo>
                      <a:pt x="570" y="660"/>
                    </a:lnTo>
                    <a:close/>
                    <a:moveTo>
                      <a:pt x="162" y="600"/>
                    </a:moveTo>
                    <a:lnTo>
                      <a:pt x="144" y="582"/>
                    </a:lnTo>
                    <a:lnTo>
                      <a:pt x="138" y="606"/>
                    </a:lnTo>
                    <a:lnTo>
                      <a:pt x="132" y="618"/>
                    </a:lnTo>
                    <a:lnTo>
                      <a:pt x="126" y="624"/>
                    </a:lnTo>
                    <a:lnTo>
                      <a:pt x="120" y="642"/>
                    </a:lnTo>
                    <a:lnTo>
                      <a:pt x="120" y="654"/>
                    </a:lnTo>
                    <a:lnTo>
                      <a:pt x="126" y="660"/>
                    </a:lnTo>
                    <a:lnTo>
                      <a:pt x="138" y="666"/>
                    </a:lnTo>
                    <a:lnTo>
                      <a:pt x="150" y="678"/>
                    </a:lnTo>
                    <a:lnTo>
                      <a:pt x="144" y="684"/>
                    </a:lnTo>
                    <a:lnTo>
                      <a:pt x="120" y="696"/>
                    </a:lnTo>
                    <a:lnTo>
                      <a:pt x="114" y="702"/>
                    </a:lnTo>
                    <a:lnTo>
                      <a:pt x="102" y="708"/>
                    </a:lnTo>
                    <a:lnTo>
                      <a:pt x="96" y="732"/>
                    </a:lnTo>
                    <a:lnTo>
                      <a:pt x="72" y="750"/>
                    </a:lnTo>
                    <a:lnTo>
                      <a:pt x="72" y="762"/>
                    </a:lnTo>
                    <a:lnTo>
                      <a:pt x="60" y="774"/>
                    </a:lnTo>
                    <a:lnTo>
                      <a:pt x="48" y="780"/>
                    </a:lnTo>
                    <a:lnTo>
                      <a:pt x="42" y="786"/>
                    </a:lnTo>
                    <a:lnTo>
                      <a:pt x="30" y="792"/>
                    </a:lnTo>
                    <a:lnTo>
                      <a:pt x="24" y="798"/>
                    </a:lnTo>
                    <a:lnTo>
                      <a:pt x="18" y="798"/>
                    </a:lnTo>
                    <a:lnTo>
                      <a:pt x="18" y="804"/>
                    </a:lnTo>
                    <a:lnTo>
                      <a:pt x="12" y="810"/>
                    </a:lnTo>
                    <a:lnTo>
                      <a:pt x="0" y="834"/>
                    </a:lnTo>
                    <a:lnTo>
                      <a:pt x="0" y="864"/>
                    </a:lnTo>
                    <a:lnTo>
                      <a:pt x="30" y="834"/>
                    </a:lnTo>
                    <a:lnTo>
                      <a:pt x="30" y="816"/>
                    </a:lnTo>
                    <a:lnTo>
                      <a:pt x="36" y="810"/>
                    </a:lnTo>
                    <a:lnTo>
                      <a:pt x="42" y="810"/>
                    </a:lnTo>
                    <a:lnTo>
                      <a:pt x="78" y="798"/>
                    </a:lnTo>
                    <a:lnTo>
                      <a:pt x="84" y="792"/>
                    </a:lnTo>
                    <a:lnTo>
                      <a:pt x="84" y="762"/>
                    </a:lnTo>
                    <a:lnTo>
                      <a:pt x="90" y="750"/>
                    </a:lnTo>
                    <a:lnTo>
                      <a:pt x="96" y="744"/>
                    </a:lnTo>
                    <a:lnTo>
                      <a:pt x="114" y="738"/>
                    </a:lnTo>
                    <a:lnTo>
                      <a:pt x="126" y="732"/>
                    </a:lnTo>
                    <a:lnTo>
                      <a:pt x="144" y="720"/>
                    </a:lnTo>
                    <a:lnTo>
                      <a:pt x="162" y="714"/>
                    </a:lnTo>
                    <a:lnTo>
                      <a:pt x="168" y="702"/>
                    </a:lnTo>
                    <a:lnTo>
                      <a:pt x="174" y="696"/>
                    </a:lnTo>
                    <a:lnTo>
                      <a:pt x="174" y="684"/>
                    </a:lnTo>
                    <a:lnTo>
                      <a:pt x="156" y="648"/>
                    </a:lnTo>
                    <a:lnTo>
                      <a:pt x="156" y="624"/>
                    </a:lnTo>
                    <a:lnTo>
                      <a:pt x="162" y="612"/>
                    </a:lnTo>
                    <a:lnTo>
                      <a:pt x="162" y="600"/>
                    </a:lnTo>
                    <a:close/>
                    <a:moveTo>
                      <a:pt x="330" y="1026"/>
                    </a:moveTo>
                    <a:lnTo>
                      <a:pt x="372" y="1056"/>
                    </a:lnTo>
                    <a:lnTo>
                      <a:pt x="372" y="1020"/>
                    </a:lnTo>
                    <a:lnTo>
                      <a:pt x="348" y="1002"/>
                    </a:lnTo>
                    <a:lnTo>
                      <a:pt x="330" y="1026"/>
                    </a:lnTo>
                    <a:close/>
                    <a:moveTo>
                      <a:pt x="660" y="840"/>
                    </a:moveTo>
                    <a:lnTo>
                      <a:pt x="660" y="816"/>
                    </a:lnTo>
                    <a:lnTo>
                      <a:pt x="654" y="804"/>
                    </a:lnTo>
                    <a:lnTo>
                      <a:pt x="654" y="792"/>
                    </a:lnTo>
                    <a:lnTo>
                      <a:pt x="642" y="780"/>
                    </a:lnTo>
                    <a:lnTo>
                      <a:pt x="630" y="774"/>
                    </a:lnTo>
                    <a:lnTo>
                      <a:pt x="600" y="744"/>
                    </a:lnTo>
                    <a:lnTo>
                      <a:pt x="588" y="738"/>
                    </a:lnTo>
                    <a:lnTo>
                      <a:pt x="582" y="738"/>
                    </a:lnTo>
                    <a:lnTo>
                      <a:pt x="576" y="744"/>
                    </a:lnTo>
                    <a:lnTo>
                      <a:pt x="582" y="750"/>
                    </a:lnTo>
                    <a:lnTo>
                      <a:pt x="588" y="762"/>
                    </a:lnTo>
                    <a:lnTo>
                      <a:pt x="594" y="768"/>
                    </a:lnTo>
                    <a:lnTo>
                      <a:pt x="606" y="774"/>
                    </a:lnTo>
                    <a:lnTo>
                      <a:pt x="606" y="786"/>
                    </a:lnTo>
                    <a:lnTo>
                      <a:pt x="600" y="786"/>
                    </a:lnTo>
                    <a:lnTo>
                      <a:pt x="588" y="792"/>
                    </a:lnTo>
                    <a:lnTo>
                      <a:pt x="570" y="792"/>
                    </a:lnTo>
                    <a:lnTo>
                      <a:pt x="558" y="798"/>
                    </a:lnTo>
                    <a:lnTo>
                      <a:pt x="546" y="798"/>
                    </a:lnTo>
                    <a:lnTo>
                      <a:pt x="546" y="828"/>
                    </a:lnTo>
                    <a:lnTo>
                      <a:pt x="528" y="828"/>
                    </a:lnTo>
                    <a:lnTo>
                      <a:pt x="522" y="846"/>
                    </a:lnTo>
                    <a:lnTo>
                      <a:pt x="498" y="864"/>
                    </a:lnTo>
                    <a:lnTo>
                      <a:pt x="492" y="864"/>
                    </a:lnTo>
                    <a:lnTo>
                      <a:pt x="486" y="858"/>
                    </a:lnTo>
                    <a:lnTo>
                      <a:pt x="474" y="852"/>
                    </a:lnTo>
                    <a:lnTo>
                      <a:pt x="462" y="852"/>
                    </a:lnTo>
                    <a:lnTo>
                      <a:pt x="450" y="846"/>
                    </a:lnTo>
                    <a:lnTo>
                      <a:pt x="438" y="858"/>
                    </a:lnTo>
                    <a:lnTo>
                      <a:pt x="432" y="870"/>
                    </a:lnTo>
                    <a:lnTo>
                      <a:pt x="420" y="882"/>
                    </a:lnTo>
                    <a:lnTo>
                      <a:pt x="414" y="894"/>
                    </a:lnTo>
                    <a:lnTo>
                      <a:pt x="408" y="900"/>
                    </a:lnTo>
                    <a:lnTo>
                      <a:pt x="408" y="906"/>
                    </a:lnTo>
                    <a:lnTo>
                      <a:pt x="408" y="900"/>
                    </a:lnTo>
                    <a:lnTo>
                      <a:pt x="396" y="888"/>
                    </a:lnTo>
                    <a:lnTo>
                      <a:pt x="384" y="888"/>
                    </a:lnTo>
                    <a:lnTo>
                      <a:pt x="378" y="900"/>
                    </a:lnTo>
                    <a:lnTo>
                      <a:pt x="378" y="912"/>
                    </a:lnTo>
                    <a:lnTo>
                      <a:pt x="372" y="924"/>
                    </a:lnTo>
                    <a:lnTo>
                      <a:pt x="366" y="930"/>
                    </a:lnTo>
                    <a:lnTo>
                      <a:pt x="360" y="942"/>
                    </a:lnTo>
                    <a:lnTo>
                      <a:pt x="384" y="960"/>
                    </a:lnTo>
                    <a:lnTo>
                      <a:pt x="402" y="942"/>
                    </a:lnTo>
                    <a:lnTo>
                      <a:pt x="414" y="966"/>
                    </a:lnTo>
                    <a:lnTo>
                      <a:pt x="420" y="960"/>
                    </a:lnTo>
                    <a:lnTo>
                      <a:pt x="432" y="954"/>
                    </a:lnTo>
                    <a:lnTo>
                      <a:pt x="450" y="936"/>
                    </a:lnTo>
                    <a:lnTo>
                      <a:pt x="462" y="930"/>
                    </a:lnTo>
                    <a:lnTo>
                      <a:pt x="474" y="930"/>
                    </a:lnTo>
                    <a:lnTo>
                      <a:pt x="498" y="954"/>
                    </a:lnTo>
                    <a:lnTo>
                      <a:pt x="510" y="960"/>
                    </a:lnTo>
                    <a:lnTo>
                      <a:pt x="492" y="978"/>
                    </a:lnTo>
                    <a:lnTo>
                      <a:pt x="492" y="990"/>
                    </a:lnTo>
                    <a:lnTo>
                      <a:pt x="510" y="1026"/>
                    </a:lnTo>
                    <a:lnTo>
                      <a:pt x="522" y="1044"/>
                    </a:lnTo>
                    <a:lnTo>
                      <a:pt x="534" y="1056"/>
                    </a:lnTo>
                    <a:lnTo>
                      <a:pt x="546" y="1062"/>
                    </a:lnTo>
                    <a:lnTo>
                      <a:pt x="558" y="1062"/>
                    </a:lnTo>
                    <a:lnTo>
                      <a:pt x="570" y="1068"/>
                    </a:lnTo>
                    <a:lnTo>
                      <a:pt x="582" y="1068"/>
                    </a:lnTo>
                    <a:lnTo>
                      <a:pt x="606" y="1050"/>
                    </a:lnTo>
                    <a:lnTo>
                      <a:pt x="606" y="1074"/>
                    </a:lnTo>
                    <a:lnTo>
                      <a:pt x="630" y="1074"/>
                    </a:lnTo>
                    <a:lnTo>
                      <a:pt x="630" y="1038"/>
                    </a:lnTo>
                    <a:lnTo>
                      <a:pt x="624" y="1032"/>
                    </a:lnTo>
                    <a:lnTo>
                      <a:pt x="606" y="996"/>
                    </a:lnTo>
                    <a:lnTo>
                      <a:pt x="606" y="984"/>
                    </a:lnTo>
                    <a:lnTo>
                      <a:pt x="612" y="972"/>
                    </a:lnTo>
                    <a:lnTo>
                      <a:pt x="624" y="960"/>
                    </a:lnTo>
                    <a:lnTo>
                      <a:pt x="654" y="1014"/>
                    </a:lnTo>
                    <a:lnTo>
                      <a:pt x="654" y="1008"/>
                    </a:lnTo>
                    <a:lnTo>
                      <a:pt x="660" y="1002"/>
                    </a:lnTo>
                    <a:lnTo>
                      <a:pt x="672" y="978"/>
                    </a:lnTo>
                    <a:lnTo>
                      <a:pt x="678" y="960"/>
                    </a:lnTo>
                    <a:lnTo>
                      <a:pt x="678" y="936"/>
                    </a:lnTo>
                    <a:lnTo>
                      <a:pt x="672" y="918"/>
                    </a:lnTo>
                    <a:lnTo>
                      <a:pt x="666" y="912"/>
                    </a:lnTo>
                    <a:lnTo>
                      <a:pt x="660" y="900"/>
                    </a:lnTo>
                    <a:lnTo>
                      <a:pt x="660" y="840"/>
                    </a:lnTo>
                    <a:close/>
                    <a:moveTo>
                      <a:pt x="330" y="384"/>
                    </a:moveTo>
                    <a:lnTo>
                      <a:pt x="348" y="384"/>
                    </a:lnTo>
                    <a:lnTo>
                      <a:pt x="354" y="390"/>
                    </a:lnTo>
                    <a:lnTo>
                      <a:pt x="366" y="396"/>
                    </a:lnTo>
                    <a:lnTo>
                      <a:pt x="366" y="408"/>
                    </a:lnTo>
                    <a:lnTo>
                      <a:pt x="372" y="420"/>
                    </a:lnTo>
                    <a:lnTo>
                      <a:pt x="384" y="438"/>
                    </a:lnTo>
                    <a:lnTo>
                      <a:pt x="396" y="450"/>
                    </a:lnTo>
                    <a:lnTo>
                      <a:pt x="414" y="462"/>
                    </a:lnTo>
                    <a:lnTo>
                      <a:pt x="432" y="462"/>
                    </a:lnTo>
                    <a:lnTo>
                      <a:pt x="444" y="438"/>
                    </a:lnTo>
                    <a:lnTo>
                      <a:pt x="444" y="426"/>
                    </a:lnTo>
                    <a:lnTo>
                      <a:pt x="432" y="402"/>
                    </a:lnTo>
                    <a:lnTo>
                      <a:pt x="420" y="396"/>
                    </a:lnTo>
                    <a:lnTo>
                      <a:pt x="408" y="396"/>
                    </a:lnTo>
                    <a:lnTo>
                      <a:pt x="408" y="390"/>
                    </a:lnTo>
                    <a:lnTo>
                      <a:pt x="414" y="384"/>
                    </a:lnTo>
                    <a:lnTo>
                      <a:pt x="414" y="378"/>
                    </a:lnTo>
                    <a:lnTo>
                      <a:pt x="420" y="372"/>
                    </a:lnTo>
                    <a:lnTo>
                      <a:pt x="408" y="372"/>
                    </a:lnTo>
                    <a:lnTo>
                      <a:pt x="396" y="366"/>
                    </a:lnTo>
                    <a:lnTo>
                      <a:pt x="390" y="360"/>
                    </a:lnTo>
                    <a:lnTo>
                      <a:pt x="372" y="360"/>
                    </a:lnTo>
                    <a:lnTo>
                      <a:pt x="366" y="366"/>
                    </a:lnTo>
                    <a:lnTo>
                      <a:pt x="354" y="372"/>
                    </a:lnTo>
                    <a:lnTo>
                      <a:pt x="342" y="360"/>
                    </a:lnTo>
                    <a:lnTo>
                      <a:pt x="330" y="354"/>
                    </a:lnTo>
                    <a:lnTo>
                      <a:pt x="312" y="354"/>
                    </a:lnTo>
                    <a:lnTo>
                      <a:pt x="300" y="366"/>
                    </a:lnTo>
                    <a:lnTo>
                      <a:pt x="288" y="372"/>
                    </a:lnTo>
                    <a:lnTo>
                      <a:pt x="282" y="372"/>
                    </a:lnTo>
                    <a:lnTo>
                      <a:pt x="264" y="354"/>
                    </a:lnTo>
                    <a:lnTo>
                      <a:pt x="258" y="342"/>
                    </a:lnTo>
                    <a:lnTo>
                      <a:pt x="258" y="252"/>
                    </a:lnTo>
                    <a:lnTo>
                      <a:pt x="270" y="228"/>
                    </a:lnTo>
                    <a:lnTo>
                      <a:pt x="270" y="222"/>
                    </a:lnTo>
                    <a:lnTo>
                      <a:pt x="288" y="204"/>
                    </a:lnTo>
                    <a:lnTo>
                      <a:pt x="288" y="174"/>
                    </a:lnTo>
                    <a:lnTo>
                      <a:pt x="276" y="150"/>
                    </a:lnTo>
                    <a:lnTo>
                      <a:pt x="276" y="126"/>
                    </a:lnTo>
                    <a:lnTo>
                      <a:pt x="282" y="108"/>
                    </a:lnTo>
                    <a:lnTo>
                      <a:pt x="282" y="72"/>
                    </a:lnTo>
                    <a:lnTo>
                      <a:pt x="264" y="54"/>
                    </a:lnTo>
                    <a:lnTo>
                      <a:pt x="264" y="36"/>
                    </a:lnTo>
                    <a:lnTo>
                      <a:pt x="258" y="30"/>
                    </a:lnTo>
                    <a:lnTo>
                      <a:pt x="258" y="6"/>
                    </a:lnTo>
                    <a:lnTo>
                      <a:pt x="252" y="0"/>
                    </a:lnTo>
                    <a:lnTo>
                      <a:pt x="240" y="0"/>
                    </a:lnTo>
                    <a:lnTo>
                      <a:pt x="234" y="6"/>
                    </a:lnTo>
                    <a:lnTo>
                      <a:pt x="234" y="12"/>
                    </a:lnTo>
                    <a:lnTo>
                      <a:pt x="228" y="18"/>
                    </a:lnTo>
                    <a:lnTo>
                      <a:pt x="216" y="24"/>
                    </a:lnTo>
                    <a:lnTo>
                      <a:pt x="204" y="24"/>
                    </a:lnTo>
                    <a:lnTo>
                      <a:pt x="192" y="18"/>
                    </a:lnTo>
                    <a:lnTo>
                      <a:pt x="186" y="12"/>
                    </a:lnTo>
                    <a:lnTo>
                      <a:pt x="174" y="12"/>
                    </a:lnTo>
                    <a:lnTo>
                      <a:pt x="162" y="18"/>
                    </a:lnTo>
                    <a:lnTo>
                      <a:pt x="162" y="36"/>
                    </a:lnTo>
                    <a:lnTo>
                      <a:pt x="156" y="42"/>
                    </a:lnTo>
                    <a:lnTo>
                      <a:pt x="156" y="48"/>
                    </a:lnTo>
                    <a:lnTo>
                      <a:pt x="144" y="72"/>
                    </a:lnTo>
                    <a:lnTo>
                      <a:pt x="132" y="84"/>
                    </a:lnTo>
                    <a:lnTo>
                      <a:pt x="132" y="96"/>
                    </a:lnTo>
                    <a:lnTo>
                      <a:pt x="138" y="102"/>
                    </a:lnTo>
                    <a:lnTo>
                      <a:pt x="144" y="114"/>
                    </a:lnTo>
                    <a:lnTo>
                      <a:pt x="150" y="132"/>
                    </a:lnTo>
                    <a:lnTo>
                      <a:pt x="156" y="138"/>
                    </a:lnTo>
                    <a:lnTo>
                      <a:pt x="156" y="150"/>
                    </a:lnTo>
                    <a:lnTo>
                      <a:pt x="150" y="162"/>
                    </a:lnTo>
                    <a:lnTo>
                      <a:pt x="150" y="168"/>
                    </a:lnTo>
                    <a:lnTo>
                      <a:pt x="144" y="174"/>
                    </a:lnTo>
                    <a:lnTo>
                      <a:pt x="138" y="186"/>
                    </a:lnTo>
                    <a:lnTo>
                      <a:pt x="138" y="198"/>
                    </a:lnTo>
                    <a:lnTo>
                      <a:pt x="150" y="210"/>
                    </a:lnTo>
                    <a:lnTo>
                      <a:pt x="150" y="216"/>
                    </a:lnTo>
                    <a:lnTo>
                      <a:pt x="144" y="222"/>
                    </a:lnTo>
                    <a:lnTo>
                      <a:pt x="138" y="222"/>
                    </a:lnTo>
                    <a:lnTo>
                      <a:pt x="126" y="228"/>
                    </a:lnTo>
                    <a:lnTo>
                      <a:pt x="120" y="228"/>
                    </a:lnTo>
                    <a:lnTo>
                      <a:pt x="120" y="210"/>
                    </a:lnTo>
                    <a:lnTo>
                      <a:pt x="114" y="204"/>
                    </a:lnTo>
                    <a:lnTo>
                      <a:pt x="114" y="252"/>
                    </a:lnTo>
                    <a:lnTo>
                      <a:pt x="150" y="306"/>
                    </a:lnTo>
                    <a:lnTo>
                      <a:pt x="174" y="330"/>
                    </a:lnTo>
                    <a:lnTo>
                      <a:pt x="186" y="348"/>
                    </a:lnTo>
                    <a:lnTo>
                      <a:pt x="204" y="384"/>
                    </a:lnTo>
                    <a:lnTo>
                      <a:pt x="216" y="402"/>
                    </a:lnTo>
                    <a:lnTo>
                      <a:pt x="228" y="408"/>
                    </a:lnTo>
                    <a:lnTo>
                      <a:pt x="252" y="408"/>
                    </a:lnTo>
                    <a:lnTo>
                      <a:pt x="258" y="396"/>
                    </a:lnTo>
                    <a:lnTo>
                      <a:pt x="270" y="390"/>
                    </a:lnTo>
                    <a:lnTo>
                      <a:pt x="276" y="384"/>
                    </a:lnTo>
                    <a:lnTo>
                      <a:pt x="288" y="384"/>
                    </a:lnTo>
                    <a:lnTo>
                      <a:pt x="294" y="396"/>
                    </a:lnTo>
                    <a:lnTo>
                      <a:pt x="306" y="402"/>
                    </a:lnTo>
                    <a:lnTo>
                      <a:pt x="324" y="420"/>
                    </a:lnTo>
                    <a:lnTo>
                      <a:pt x="342" y="420"/>
                    </a:lnTo>
                    <a:lnTo>
                      <a:pt x="342" y="402"/>
                    </a:lnTo>
                    <a:lnTo>
                      <a:pt x="336" y="396"/>
                    </a:lnTo>
                    <a:lnTo>
                      <a:pt x="330" y="384"/>
                    </a:lnTo>
                    <a:close/>
                    <a:moveTo>
                      <a:pt x="258" y="432"/>
                    </a:moveTo>
                    <a:lnTo>
                      <a:pt x="246" y="426"/>
                    </a:lnTo>
                    <a:lnTo>
                      <a:pt x="204" y="426"/>
                    </a:lnTo>
                    <a:lnTo>
                      <a:pt x="234" y="468"/>
                    </a:lnTo>
                    <a:lnTo>
                      <a:pt x="258" y="534"/>
                    </a:lnTo>
                    <a:lnTo>
                      <a:pt x="270" y="528"/>
                    </a:lnTo>
                    <a:lnTo>
                      <a:pt x="276" y="516"/>
                    </a:lnTo>
                    <a:lnTo>
                      <a:pt x="282" y="510"/>
                    </a:lnTo>
                    <a:lnTo>
                      <a:pt x="282" y="486"/>
                    </a:lnTo>
                    <a:lnTo>
                      <a:pt x="276" y="480"/>
                    </a:lnTo>
                    <a:lnTo>
                      <a:pt x="270" y="468"/>
                    </a:lnTo>
                    <a:lnTo>
                      <a:pt x="270" y="450"/>
                    </a:lnTo>
                    <a:lnTo>
                      <a:pt x="264" y="438"/>
                    </a:lnTo>
                    <a:lnTo>
                      <a:pt x="258" y="432"/>
                    </a:lnTo>
                    <a:close/>
                    <a:moveTo>
                      <a:pt x="330" y="648"/>
                    </a:moveTo>
                    <a:lnTo>
                      <a:pt x="336" y="660"/>
                    </a:lnTo>
                    <a:lnTo>
                      <a:pt x="354" y="678"/>
                    </a:lnTo>
                    <a:lnTo>
                      <a:pt x="360" y="672"/>
                    </a:lnTo>
                    <a:lnTo>
                      <a:pt x="372" y="666"/>
                    </a:lnTo>
                    <a:lnTo>
                      <a:pt x="378" y="660"/>
                    </a:lnTo>
                    <a:lnTo>
                      <a:pt x="384" y="660"/>
                    </a:lnTo>
                    <a:lnTo>
                      <a:pt x="390" y="666"/>
                    </a:lnTo>
                    <a:lnTo>
                      <a:pt x="390" y="696"/>
                    </a:lnTo>
                    <a:lnTo>
                      <a:pt x="402" y="708"/>
                    </a:lnTo>
                    <a:lnTo>
                      <a:pt x="396" y="720"/>
                    </a:lnTo>
                    <a:lnTo>
                      <a:pt x="390" y="726"/>
                    </a:lnTo>
                    <a:lnTo>
                      <a:pt x="372" y="762"/>
                    </a:lnTo>
                    <a:lnTo>
                      <a:pt x="372" y="786"/>
                    </a:lnTo>
                    <a:lnTo>
                      <a:pt x="378" y="792"/>
                    </a:lnTo>
                    <a:lnTo>
                      <a:pt x="384" y="804"/>
                    </a:lnTo>
                    <a:lnTo>
                      <a:pt x="396" y="804"/>
                    </a:lnTo>
                    <a:lnTo>
                      <a:pt x="408" y="798"/>
                    </a:lnTo>
                    <a:lnTo>
                      <a:pt x="420" y="798"/>
                    </a:lnTo>
                    <a:lnTo>
                      <a:pt x="432" y="792"/>
                    </a:lnTo>
                    <a:lnTo>
                      <a:pt x="438" y="786"/>
                    </a:lnTo>
                    <a:lnTo>
                      <a:pt x="438" y="768"/>
                    </a:lnTo>
                    <a:lnTo>
                      <a:pt x="432" y="756"/>
                    </a:lnTo>
                    <a:lnTo>
                      <a:pt x="426" y="738"/>
                    </a:lnTo>
                    <a:lnTo>
                      <a:pt x="426" y="726"/>
                    </a:lnTo>
                    <a:lnTo>
                      <a:pt x="432" y="714"/>
                    </a:lnTo>
                    <a:lnTo>
                      <a:pt x="444" y="678"/>
                    </a:lnTo>
                    <a:lnTo>
                      <a:pt x="444" y="660"/>
                    </a:lnTo>
                    <a:lnTo>
                      <a:pt x="438" y="648"/>
                    </a:lnTo>
                    <a:lnTo>
                      <a:pt x="432" y="642"/>
                    </a:lnTo>
                    <a:lnTo>
                      <a:pt x="426" y="642"/>
                    </a:lnTo>
                    <a:lnTo>
                      <a:pt x="414" y="654"/>
                    </a:lnTo>
                    <a:lnTo>
                      <a:pt x="402" y="660"/>
                    </a:lnTo>
                    <a:lnTo>
                      <a:pt x="396" y="660"/>
                    </a:lnTo>
                    <a:lnTo>
                      <a:pt x="396" y="648"/>
                    </a:lnTo>
                    <a:lnTo>
                      <a:pt x="408" y="624"/>
                    </a:lnTo>
                    <a:lnTo>
                      <a:pt x="408" y="612"/>
                    </a:lnTo>
                    <a:lnTo>
                      <a:pt x="414" y="600"/>
                    </a:lnTo>
                    <a:lnTo>
                      <a:pt x="414" y="594"/>
                    </a:lnTo>
                    <a:lnTo>
                      <a:pt x="408" y="588"/>
                    </a:lnTo>
                    <a:lnTo>
                      <a:pt x="372" y="570"/>
                    </a:lnTo>
                    <a:lnTo>
                      <a:pt x="366" y="564"/>
                    </a:lnTo>
                    <a:lnTo>
                      <a:pt x="330" y="564"/>
                    </a:lnTo>
                    <a:lnTo>
                      <a:pt x="324" y="570"/>
                    </a:lnTo>
                    <a:lnTo>
                      <a:pt x="324" y="576"/>
                    </a:lnTo>
                    <a:lnTo>
                      <a:pt x="330" y="582"/>
                    </a:lnTo>
                    <a:lnTo>
                      <a:pt x="336" y="582"/>
                    </a:lnTo>
                    <a:lnTo>
                      <a:pt x="342" y="594"/>
                    </a:lnTo>
                    <a:lnTo>
                      <a:pt x="342" y="600"/>
                    </a:lnTo>
                    <a:lnTo>
                      <a:pt x="336" y="606"/>
                    </a:lnTo>
                    <a:lnTo>
                      <a:pt x="336" y="618"/>
                    </a:lnTo>
                    <a:lnTo>
                      <a:pt x="330" y="630"/>
                    </a:lnTo>
                    <a:lnTo>
                      <a:pt x="330" y="64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6" name="Peru"/>
              <p:cNvSpPr>
                <a:spLocks/>
              </p:cNvSpPr>
              <p:nvPr/>
            </p:nvSpPr>
            <p:spPr bwMode="gray">
              <a:xfrm>
                <a:off x="1188" y="2568"/>
                <a:ext cx="238" cy="378"/>
              </a:xfrm>
              <a:custGeom>
                <a:avLst/>
                <a:gdLst>
                  <a:gd name="T0" fmla="*/ 542570178 w 942"/>
                  <a:gd name="T1" fmla="*/ 545530120 h 1488"/>
                  <a:gd name="T2" fmla="*/ 542570178 w 942"/>
                  <a:gd name="T3" fmla="*/ 545530120 h 1488"/>
                  <a:gd name="T4" fmla="*/ 542570178 w 942"/>
                  <a:gd name="T5" fmla="*/ 545530120 h 1488"/>
                  <a:gd name="T6" fmla="*/ 542570178 w 942"/>
                  <a:gd name="T7" fmla="*/ 545530120 h 1488"/>
                  <a:gd name="T8" fmla="*/ 542570178 w 942"/>
                  <a:gd name="T9" fmla="*/ 545530120 h 1488"/>
                  <a:gd name="T10" fmla="*/ 542570178 w 942"/>
                  <a:gd name="T11" fmla="*/ 545530120 h 1488"/>
                  <a:gd name="T12" fmla="*/ 542570178 w 942"/>
                  <a:gd name="T13" fmla="*/ 545530120 h 1488"/>
                  <a:gd name="T14" fmla="*/ 542570178 w 942"/>
                  <a:gd name="T15" fmla="*/ 545530120 h 1488"/>
                  <a:gd name="T16" fmla="*/ 542570178 w 942"/>
                  <a:gd name="T17" fmla="*/ 545530120 h 1488"/>
                  <a:gd name="T18" fmla="*/ 542570178 w 942"/>
                  <a:gd name="T19" fmla="*/ 545530120 h 1488"/>
                  <a:gd name="T20" fmla="*/ 542570178 w 942"/>
                  <a:gd name="T21" fmla="*/ 545530120 h 1488"/>
                  <a:gd name="T22" fmla="*/ 542570178 w 942"/>
                  <a:gd name="T23" fmla="*/ 545530120 h 1488"/>
                  <a:gd name="T24" fmla="*/ 542570178 w 942"/>
                  <a:gd name="T25" fmla="*/ 545530120 h 1488"/>
                  <a:gd name="T26" fmla="*/ 542570178 w 942"/>
                  <a:gd name="T27" fmla="*/ 545530120 h 1488"/>
                  <a:gd name="T28" fmla="*/ 542570178 w 942"/>
                  <a:gd name="T29" fmla="*/ 545530120 h 1488"/>
                  <a:gd name="T30" fmla="*/ 542570178 w 942"/>
                  <a:gd name="T31" fmla="*/ 545530120 h 1488"/>
                  <a:gd name="T32" fmla="*/ 542570178 w 942"/>
                  <a:gd name="T33" fmla="*/ 545530120 h 1488"/>
                  <a:gd name="T34" fmla="*/ 542570178 w 942"/>
                  <a:gd name="T35" fmla="*/ 545530120 h 1488"/>
                  <a:gd name="T36" fmla="*/ 542570178 w 942"/>
                  <a:gd name="T37" fmla="*/ 545530120 h 1488"/>
                  <a:gd name="T38" fmla="*/ 542570178 w 942"/>
                  <a:gd name="T39" fmla="*/ 545530120 h 1488"/>
                  <a:gd name="T40" fmla="*/ 542570178 w 942"/>
                  <a:gd name="T41" fmla="*/ 545530120 h 1488"/>
                  <a:gd name="T42" fmla="*/ 542570178 w 942"/>
                  <a:gd name="T43" fmla="*/ 545530120 h 1488"/>
                  <a:gd name="T44" fmla="*/ 542570178 w 942"/>
                  <a:gd name="T45" fmla="*/ 545530120 h 1488"/>
                  <a:gd name="T46" fmla="*/ 542570178 w 942"/>
                  <a:gd name="T47" fmla="*/ 545530120 h 1488"/>
                  <a:gd name="T48" fmla="*/ 542570178 w 942"/>
                  <a:gd name="T49" fmla="*/ 545530120 h 1488"/>
                  <a:gd name="T50" fmla="*/ 542570178 w 942"/>
                  <a:gd name="T51" fmla="*/ 545530120 h 1488"/>
                  <a:gd name="T52" fmla="*/ 542570178 w 942"/>
                  <a:gd name="T53" fmla="*/ 545530120 h 1488"/>
                  <a:gd name="T54" fmla="*/ 542570178 w 942"/>
                  <a:gd name="T55" fmla="*/ 545530120 h 1488"/>
                  <a:gd name="T56" fmla="*/ 542570178 w 942"/>
                  <a:gd name="T57" fmla="*/ 545530120 h 1488"/>
                  <a:gd name="T58" fmla="*/ 542570178 w 942"/>
                  <a:gd name="T59" fmla="*/ 545530120 h 1488"/>
                  <a:gd name="T60" fmla="*/ 542570178 w 942"/>
                  <a:gd name="T61" fmla="*/ 545530120 h 1488"/>
                  <a:gd name="T62" fmla="*/ 542570178 w 942"/>
                  <a:gd name="T63" fmla="*/ 0 h 1488"/>
                  <a:gd name="T64" fmla="*/ 542570178 w 942"/>
                  <a:gd name="T65" fmla="*/ 545530120 h 1488"/>
                  <a:gd name="T66" fmla="*/ 542570178 w 942"/>
                  <a:gd name="T67" fmla="*/ 545530120 h 1488"/>
                  <a:gd name="T68" fmla="*/ 542570178 w 942"/>
                  <a:gd name="T69" fmla="*/ 545530120 h 1488"/>
                  <a:gd name="T70" fmla="*/ 542570178 w 942"/>
                  <a:gd name="T71" fmla="*/ 545530120 h 1488"/>
                  <a:gd name="T72" fmla="*/ 542570178 w 942"/>
                  <a:gd name="T73" fmla="*/ 545530120 h 1488"/>
                  <a:gd name="T74" fmla="*/ 542570178 w 942"/>
                  <a:gd name="T75" fmla="*/ 545530120 h 1488"/>
                  <a:gd name="T76" fmla="*/ 542570178 w 942"/>
                  <a:gd name="T77" fmla="*/ 545530120 h 1488"/>
                  <a:gd name="T78" fmla="*/ 542570178 w 942"/>
                  <a:gd name="T79" fmla="*/ 545530120 h 1488"/>
                  <a:gd name="T80" fmla="*/ 542570178 w 942"/>
                  <a:gd name="T81" fmla="*/ 545530120 h 1488"/>
                  <a:gd name="T82" fmla="*/ 542570178 w 942"/>
                  <a:gd name="T83" fmla="*/ 545530120 h 1488"/>
                  <a:gd name="T84" fmla="*/ 0 w 942"/>
                  <a:gd name="T85" fmla="*/ 545530120 h 1488"/>
                  <a:gd name="T86" fmla="*/ 542570178 w 942"/>
                  <a:gd name="T87" fmla="*/ 545530120 h 1488"/>
                  <a:gd name="T88" fmla="*/ 542570178 w 942"/>
                  <a:gd name="T89" fmla="*/ 545530120 h 1488"/>
                  <a:gd name="T90" fmla="*/ 542570178 w 942"/>
                  <a:gd name="T91" fmla="*/ 545530120 h 1488"/>
                  <a:gd name="T92" fmla="*/ 542570178 w 942"/>
                  <a:gd name="T93" fmla="*/ 545530120 h 1488"/>
                  <a:gd name="T94" fmla="*/ 542570178 w 942"/>
                  <a:gd name="T95" fmla="*/ 545530120 h 1488"/>
                  <a:gd name="T96" fmla="*/ 542570178 w 942"/>
                  <a:gd name="T97" fmla="*/ 545530120 h 1488"/>
                  <a:gd name="T98" fmla="*/ 542570178 w 942"/>
                  <a:gd name="T99" fmla="*/ 545530120 h 1488"/>
                  <a:gd name="T100" fmla="*/ 542570178 w 942"/>
                  <a:gd name="T101" fmla="*/ 545530120 h 1488"/>
                  <a:gd name="T102" fmla="*/ 542570178 w 942"/>
                  <a:gd name="T103" fmla="*/ 545530120 h 1488"/>
                  <a:gd name="T104" fmla="*/ 542570178 w 942"/>
                  <a:gd name="T105" fmla="*/ 545530120 h 1488"/>
                  <a:gd name="T106" fmla="*/ 542570178 w 942"/>
                  <a:gd name="T107" fmla="*/ 545530120 h 1488"/>
                  <a:gd name="T108" fmla="*/ 542570178 w 942"/>
                  <a:gd name="T109" fmla="*/ 545530120 h 1488"/>
                  <a:gd name="T110" fmla="*/ 542570178 w 942"/>
                  <a:gd name="T111" fmla="*/ 545530120 h 1488"/>
                  <a:gd name="T112" fmla="*/ 542570178 w 942"/>
                  <a:gd name="T113" fmla="*/ 545530120 h 1488"/>
                  <a:gd name="T114" fmla="*/ 542570178 w 942"/>
                  <a:gd name="T115" fmla="*/ 545530120 h 1488"/>
                  <a:gd name="T116" fmla="*/ 542570178 w 942"/>
                  <a:gd name="T117" fmla="*/ 545530120 h 1488"/>
                  <a:gd name="T118" fmla="*/ 542570178 w 942"/>
                  <a:gd name="T119" fmla="*/ 545530120 h 1488"/>
                  <a:gd name="T120" fmla="*/ 542570178 w 942"/>
                  <a:gd name="T121" fmla="*/ 545530120 h 148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42"/>
                  <a:gd name="T184" fmla="*/ 0 h 1488"/>
                  <a:gd name="T185" fmla="*/ 942 w 942"/>
                  <a:gd name="T186" fmla="*/ 1488 h 148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42" h="1488">
                    <a:moveTo>
                      <a:pt x="930" y="1320"/>
                    </a:moveTo>
                    <a:lnTo>
                      <a:pt x="924" y="1314"/>
                    </a:lnTo>
                    <a:lnTo>
                      <a:pt x="912" y="1308"/>
                    </a:lnTo>
                    <a:lnTo>
                      <a:pt x="888" y="1284"/>
                    </a:lnTo>
                    <a:lnTo>
                      <a:pt x="864" y="1284"/>
                    </a:lnTo>
                    <a:lnTo>
                      <a:pt x="858" y="1278"/>
                    </a:lnTo>
                    <a:lnTo>
                      <a:pt x="870" y="1260"/>
                    </a:lnTo>
                    <a:lnTo>
                      <a:pt x="870" y="1230"/>
                    </a:lnTo>
                    <a:lnTo>
                      <a:pt x="882" y="1230"/>
                    </a:lnTo>
                    <a:lnTo>
                      <a:pt x="906" y="1254"/>
                    </a:lnTo>
                    <a:lnTo>
                      <a:pt x="918" y="1236"/>
                    </a:lnTo>
                    <a:lnTo>
                      <a:pt x="918" y="1230"/>
                    </a:lnTo>
                    <a:lnTo>
                      <a:pt x="912" y="1224"/>
                    </a:lnTo>
                    <a:lnTo>
                      <a:pt x="906" y="1212"/>
                    </a:lnTo>
                    <a:lnTo>
                      <a:pt x="900" y="1194"/>
                    </a:lnTo>
                    <a:lnTo>
                      <a:pt x="912" y="1170"/>
                    </a:lnTo>
                    <a:lnTo>
                      <a:pt x="924" y="1158"/>
                    </a:lnTo>
                    <a:lnTo>
                      <a:pt x="930" y="1146"/>
                    </a:lnTo>
                    <a:lnTo>
                      <a:pt x="930" y="1140"/>
                    </a:lnTo>
                    <a:lnTo>
                      <a:pt x="924" y="1128"/>
                    </a:lnTo>
                    <a:lnTo>
                      <a:pt x="912" y="1116"/>
                    </a:lnTo>
                    <a:lnTo>
                      <a:pt x="906" y="1116"/>
                    </a:lnTo>
                    <a:lnTo>
                      <a:pt x="924" y="1086"/>
                    </a:lnTo>
                    <a:lnTo>
                      <a:pt x="912" y="1038"/>
                    </a:lnTo>
                    <a:lnTo>
                      <a:pt x="918" y="1032"/>
                    </a:lnTo>
                    <a:lnTo>
                      <a:pt x="924" y="1020"/>
                    </a:lnTo>
                    <a:lnTo>
                      <a:pt x="930" y="1014"/>
                    </a:lnTo>
                    <a:lnTo>
                      <a:pt x="930" y="1002"/>
                    </a:lnTo>
                    <a:lnTo>
                      <a:pt x="918" y="978"/>
                    </a:lnTo>
                    <a:lnTo>
                      <a:pt x="906" y="960"/>
                    </a:lnTo>
                    <a:lnTo>
                      <a:pt x="894" y="948"/>
                    </a:lnTo>
                    <a:lnTo>
                      <a:pt x="882" y="930"/>
                    </a:lnTo>
                    <a:lnTo>
                      <a:pt x="870" y="918"/>
                    </a:lnTo>
                    <a:lnTo>
                      <a:pt x="864" y="900"/>
                    </a:lnTo>
                    <a:lnTo>
                      <a:pt x="864" y="882"/>
                    </a:lnTo>
                    <a:lnTo>
                      <a:pt x="828" y="882"/>
                    </a:lnTo>
                    <a:lnTo>
                      <a:pt x="822" y="888"/>
                    </a:lnTo>
                    <a:lnTo>
                      <a:pt x="816" y="888"/>
                    </a:lnTo>
                    <a:lnTo>
                      <a:pt x="816" y="894"/>
                    </a:lnTo>
                    <a:lnTo>
                      <a:pt x="804" y="894"/>
                    </a:lnTo>
                    <a:lnTo>
                      <a:pt x="798" y="888"/>
                    </a:lnTo>
                    <a:lnTo>
                      <a:pt x="798" y="882"/>
                    </a:lnTo>
                    <a:lnTo>
                      <a:pt x="786" y="888"/>
                    </a:lnTo>
                    <a:lnTo>
                      <a:pt x="786" y="858"/>
                    </a:lnTo>
                    <a:lnTo>
                      <a:pt x="780" y="840"/>
                    </a:lnTo>
                    <a:lnTo>
                      <a:pt x="780" y="828"/>
                    </a:lnTo>
                    <a:lnTo>
                      <a:pt x="786" y="816"/>
                    </a:lnTo>
                    <a:lnTo>
                      <a:pt x="786" y="804"/>
                    </a:lnTo>
                    <a:lnTo>
                      <a:pt x="792" y="798"/>
                    </a:lnTo>
                    <a:lnTo>
                      <a:pt x="792" y="780"/>
                    </a:lnTo>
                    <a:lnTo>
                      <a:pt x="786" y="768"/>
                    </a:lnTo>
                    <a:lnTo>
                      <a:pt x="786" y="756"/>
                    </a:lnTo>
                    <a:lnTo>
                      <a:pt x="732" y="804"/>
                    </a:lnTo>
                    <a:lnTo>
                      <a:pt x="672" y="810"/>
                    </a:lnTo>
                    <a:lnTo>
                      <a:pt x="672" y="804"/>
                    </a:lnTo>
                    <a:lnTo>
                      <a:pt x="666" y="798"/>
                    </a:lnTo>
                    <a:lnTo>
                      <a:pt x="660" y="786"/>
                    </a:lnTo>
                    <a:lnTo>
                      <a:pt x="660" y="774"/>
                    </a:lnTo>
                    <a:lnTo>
                      <a:pt x="654" y="768"/>
                    </a:lnTo>
                    <a:lnTo>
                      <a:pt x="648" y="768"/>
                    </a:lnTo>
                    <a:lnTo>
                      <a:pt x="636" y="762"/>
                    </a:lnTo>
                    <a:lnTo>
                      <a:pt x="594" y="762"/>
                    </a:lnTo>
                    <a:lnTo>
                      <a:pt x="600" y="756"/>
                    </a:lnTo>
                    <a:lnTo>
                      <a:pt x="612" y="750"/>
                    </a:lnTo>
                    <a:lnTo>
                      <a:pt x="618" y="738"/>
                    </a:lnTo>
                    <a:lnTo>
                      <a:pt x="624" y="732"/>
                    </a:lnTo>
                    <a:lnTo>
                      <a:pt x="600" y="708"/>
                    </a:lnTo>
                    <a:lnTo>
                      <a:pt x="588" y="702"/>
                    </a:lnTo>
                    <a:lnTo>
                      <a:pt x="576" y="690"/>
                    </a:lnTo>
                    <a:lnTo>
                      <a:pt x="564" y="666"/>
                    </a:lnTo>
                    <a:lnTo>
                      <a:pt x="558" y="660"/>
                    </a:lnTo>
                    <a:lnTo>
                      <a:pt x="558" y="654"/>
                    </a:lnTo>
                    <a:lnTo>
                      <a:pt x="552" y="630"/>
                    </a:lnTo>
                    <a:lnTo>
                      <a:pt x="540" y="624"/>
                    </a:lnTo>
                    <a:lnTo>
                      <a:pt x="534" y="618"/>
                    </a:lnTo>
                    <a:lnTo>
                      <a:pt x="534" y="606"/>
                    </a:lnTo>
                    <a:lnTo>
                      <a:pt x="540" y="600"/>
                    </a:lnTo>
                    <a:lnTo>
                      <a:pt x="552" y="594"/>
                    </a:lnTo>
                    <a:lnTo>
                      <a:pt x="546" y="588"/>
                    </a:lnTo>
                    <a:lnTo>
                      <a:pt x="546" y="564"/>
                    </a:lnTo>
                    <a:lnTo>
                      <a:pt x="552" y="552"/>
                    </a:lnTo>
                    <a:lnTo>
                      <a:pt x="582" y="522"/>
                    </a:lnTo>
                    <a:lnTo>
                      <a:pt x="588" y="528"/>
                    </a:lnTo>
                    <a:lnTo>
                      <a:pt x="594" y="528"/>
                    </a:lnTo>
                    <a:lnTo>
                      <a:pt x="588" y="522"/>
                    </a:lnTo>
                    <a:lnTo>
                      <a:pt x="588" y="504"/>
                    </a:lnTo>
                    <a:lnTo>
                      <a:pt x="582" y="498"/>
                    </a:lnTo>
                    <a:lnTo>
                      <a:pt x="582" y="486"/>
                    </a:lnTo>
                    <a:lnTo>
                      <a:pt x="600" y="468"/>
                    </a:lnTo>
                    <a:lnTo>
                      <a:pt x="600" y="414"/>
                    </a:lnTo>
                    <a:lnTo>
                      <a:pt x="624" y="414"/>
                    </a:lnTo>
                    <a:lnTo>
                      <a:pt x="624" y="408"/>
                    </a:lnTo>
                    <a:lnTo>
                      <a:pt x="630" y="402"/>
                    </a:lnTo>
                    <a:lnTo>
                      <a:pt x="630" y="396"/>
                    </a:lnTo>
                    <a:lnTo>
                      <a:pt x="642" y="384"/>
                    </a:lnTo>
                    <a:lnTo>
                      <a:pt x="654" y="378"/>
                    </a:lnTo>
                    <a:lnTo>
                      <a:pt x="660" y="372"/>
                    </a:lnTo>
                    <a:lnTo>
                      <a:pt x="672" y="366"/>
                    </a:lnTo>
                    <a:lnTo>
                      <a:pt x="702" y="366"/>
                    </a:lnTo>
                    <a:lnTo>
                      <a:pt x="708" y="354"/>
                    </a:lnTo>
                    <a:lnTo>
                      <a:pt x="738" y="360"/>
                    </a:lnTo>
                    <a:lnTo>
                      <a:pt x="744" y="354"/>
                    </a:lnTo>
                    <a:lnTo>
                      <a:pt x="750" y="342"/>
                    </a:lnTo>
                    <a:lnTo>
                      <a:pt x="756" y="336"/>
                    </a:lnTo>
                    <a:lnTo>
                      <a:pt x="774" y="336"/>
                    </a:lnTo>
                    <a:lnTo>
                      <a:pt x="786" y="348"/>
                    </a:lnTo>
                    <a:lnTo>
                      <a:pt x="786" y="354"/>
                    </a:lnTo>
                    <a:lnTo>
                      <a:pt x="804" y="354"/>
                    </a:lnTo>
                    <a:lnTo>
                      <a:pt x="816" y="342"/>
                    </a:lnTo>
                    <a:lnTo>
                      <a:pt x="798" y="330"/>
                    </a:lnTo>
                    <a:lnTo>
                      <a:pt x="786" y="312"/>
                    </a:lnTo>
                    <a:lnTo>
                      <a:pt x="768" y="312"/>
                    </a:lnTo>
                    <a:lnTo>
                      <a:pt x="762" y="306"/>
                    </a:lnTo>
                    <a:lnTo>
                      <a:pt x="762" y="288"/>
                    </a:lnTo>
                    <a:lnTo>
                      <a:pt x="774" y="264"/>
                    </a:lnTo>
                    <a:lnTo>
                      <a:pt x="774" y="258"/>
                    </a:lnTo>
                    <a:lnTo>
                      <a:pt x="780" y="252"/>
                    </a:lnTo>
                    <a:lnTo>
                      <a:pt x="786" y="252"/>
                    </a:lnTo>
                    <a:lnTo>
                      <a:pt x="792" y="246"/>
                    </a:lnTo>
                    <a:lnTo>
                      <a:pt x="798" y="234"/>
                    </a:lnTo>
                    <a:lnTo>
                      <a:pt x="798" y="216"/>
                    </a:lnTo>
                    <a:lnTo>
                      <a:pt x="792" y="210"/>
                    </a:lnTo>
                    <a:lnTo>
                      <a:pt x="780" y="204"/>
                    </a:lnTo>
                    <a:lnTo>
                      <a:pt x="756" y="204"/>
                    </a:lnTo>
                    <a:lnTo>
                      <a:pt x="750" y="198"/>
                    </a:lnTo>
                    <a:lnTo>
                      <a:pt x="744" y="186"/>
                    </a:lnTo>
                    <a:lnTo>
                      <a:pt x="744" y="180"/>
                    </a:lnTo>
                    <a:lnTo>
                      <a:pt x="732" y="180"/>
                    </a:lnTo>
                    <a:lnTo>
                      <a:pt x="726" y="186"/>
                    </a:lnTo>
                    <a:lnTo>
                      <a:pt x="714" y="192"/>
                    </a:lnTo>
                    <a:lnTo>
                      <a:pt x="702" y="192"/>
                    </a:lnTo>
                    <a:lnTo>
                      <a:pt x="696" y="186"/>
                    </a:lnTo>
                    <a:lnTo>
                      <a:pt x="690" y="186"/>
                    </a:lnTo>
                    <a:lnTo>
                      <a:pt x="684" y="180"/>
                    </a:lnTo>
                    <a:lnTo>
                      <a:pt x="660" y="180"/>
                    </a:lnTo>
                    <a:lnTo>
                      <a:pt x="648" y="192"/>
                    </a:lnTo>
                    <a:lnTo>
                      <a:pt x="648" y="204"/>
                    </a:lnTo>
                    <a:lnTo>
                      <a:pt x="612" y="204"/>
                    </a:lnTo>
                    <a:lnTo>
                      <a:pt x="588" y="198"/>
                    </a:lnTo>
                    <a:lnTo>
                      <a:pt x="576" y="192"/>
                    </a:lnTo>
                    <a:lnTo>
                      <a:pt x="576" y="168"/>
                    </a:lnTo>
                    <a:lnTo>
                      <a:pt x="582" y="162"/>
                    </a:lnTo>
                    <a:lnTo>
                      <a:pt x="582" y="156"/>
                    </a:lnTo>
                    <a:lnTo>
                      <a:pt x="576" y="150"/>
                    </a:lnTo>
                    <a:lnTo>
                      <a:pt x="564" y="144"/>
                    </a:lnTo>
                    <a:lnTo>
                      <a:pt x="552" y="144"/>
                    </a:lnTo>
                    <a:lnTo>
                      <a:pt x="552" y="138"/>
                    </a:lnTo>
                    <a:lnTo>
                      <a:pt x="546" y="132"/>
                    </a:lnTo>
                    <a:lnTo>
                      <a:pt x="546" y="108"/>
                    </a:lnTo>
                    <a:lnTo>
                      <a:pt x="540" y="102"/>
                    </a:lnTo>
                    <a:lnTo>
                      <a:pt x="528" y="102"/>
                    </a:lnTo>
                    <a:lnTo>
                      <a:pt x="516" y="84"/>
                    </a:lnTo>
                    <a:lnTo>
                      <a:pt x="498" y="84"/>
                    </a:lnTo>
                    <a:lnTo>
                      <a:pt x="486" y="48"/>
                    </a:lnTo>
                    <a:lnTo>
                      <a:pt x="480" y="42"/>
                    </a:lnTo>
                    <a:lnTo>
                      <a:pt x="468" y="36"/>
                    </a:lnTo>
                    <a:lnTo>
                      <a:pt x="450" y="18"/>
                    </a:lnTo>
                    <a:lnTo>
                      <a:pt x="438" y="12"/>
                    </a:lnTo>
                    <a:lnTo>
                      <a:pt x="426" y="0"/>
                    </a:lnTo>
                    <a:lnTo>
                      <a:pt x="396" y="0"/>
                    </a:lnTo>
                    <a:lnTo>
                      <a:pt x="414" y="0"/>
                    </a:lnTo>
                    <a:lnTo>
                      <a:pt x="414" y="24"/>
                    </a:lnTo>
                    <a:lnTo>
                      <a:pt x="408" y="24"/>
                    </a:lnTo>
                    <a:lnTo>
                      <a:pt x="408" y="30"/>
                    </a:lnTo>
                    <a:lnTo>
                      <a:pt x="402" y="30"/>
                    </a:lnTo>
                    <a:lnTo>
                      <a:pt x="426" y="48"/>
                    </a:lnTo>
                    <a:lnTo>
                      <a:pt x="426" y="78"/>
                    </a:lnTo>
                    <a:lnTo>
                      <a:pt x="414" y="84"/>
                    </a:lnTo>
                    <a:lnTo>
                      <a:pt x="402" y="126"/>
                    </a:lnTo>
                    <a:lnTo>
                      <a:pt x="396" y="138"/>
                    </a:lnTo>
                    <a:lnTo>
                      <a:pt x="384" y="150"/>
                    </a:lnTo>
                    <a:lnTo>
                      <a:pt x="378" y="162"/>
                    </a:lnTo>
                    <a:lnTo>
                      <a:pt x="366" y="174"/>
                    </a:lnTo>
                    <a:lnTo>
                      <a:pt x="354" y="192"/>
                    </a:lnTo>
                    <a:lnTo>
                      <a:pt x="336" y="204"/>
                    </a:lnTo>
                    <a:lnTo>
                      <a:pt x="276" y="234"/>
                    </a:lnTo>
                    <a:lnTo>
                      <a:pt x="258" y="240"/>
                    </a:lnTo>
                    <a:lnTo>
                      <a:pt x="240" y="252"/>
                    </a:lnTo>
                    <a:lnTo>
                      <a:pt x="222" y="270"/>
                    </a:lnTo>
                    <a:lnTo>
                      <a:pt x="222" y="276"/>
                    </a:lnTo>
                    <a:lnTo>
                      <a:pt x="210" y="282"/>
                    </a:lnTo>
                    <a:lnTo>
                      <a:pt x="210" y="300"/>
                    </a:lnTo>
                    <a:lnTo>
                      <a:pt x="198" y="312"/>
                    </a:lnTo>
                    <a:lnTo>
                      <a:pt x="198" y="336"/>
                    </a:lnTo>
                    <a:lnTo>
                      <a:pt x="192" y="348"/>
                    </a:lnTo>
                    <a:lnTo>
                      <a:pt x="192" y="378"/>
                    </a:lnTo>
                    <a:lnTo>
                      <a:pt x="174" y="378"/>
                    </a:lnTo>
                    <a:lnTo>
                      <a:pt x="168" y="384"/>
                    </a:lnTo>
                    <a:lnTo>
                      <a:pt x="168" y="390"/>
                    </a:lnTo>
                    <a:lnTo>
                      <a:pt x="162" y="396"/>
                    </a:lnTo>
                    <a:lnTo>
                      <a:pt x="162" y="402"/>
                    </a:lnTo>
                    <a:lnTo>
                      <a:pt x="144" y="402"/>
                    </a:lnTo>
                    <a:lnTo>
                      <a:pt x="138" y="390"/>
                    </a:lnTo>
                    <a:lnTo>
                      <a:pt x="138" y="372"/>
                    </a:lnTo>
                    <a:lnTo>
                      <a:pt x="132" y="366"/>
                    </a:lnTo>
                    <a:lnTo>
                      <a:pt x="132" y="360"/>
                    </a:lnTo>
                    <a:lnTo>
                      <a:pt x="102" y="360"/>
                    </a:lnTo>
                    <a:lnTo>
                      <a:pt x="90" y="348"/>
                    </a:lnTo>
                    <a:lnTo>
                      <a:pt x="78" y="360"/>
                    </a:lnTo>
                    <a:lnTo>
                      <a:pt x="66" y="366"/>
                    </a:lnTo>
                    <a:lnTo>
                      <a:pt x="60" y="366"/>
                    </a:lnTo>
                    <a:lnTo>
                      <a:pt x="54" y="360"/>
                    </a:lnTo>
                    <a:lnTo>
                      <a:pt x="66" y="348"/>
                    </a:lnTo>
                    <a:lnTo>
                      <a:pt x="54" y="336"/>
                    </a:lnTo>
                    <a:lnTo>
                      <a:pt x="60" y="330"/>
                    </a:lnTo>
                    <a:lnTo>
                      <a:pt x="66" y="318"/>
                    </a:lnTo>
                    <a:lnTo>
                      <a:pt x="78" y="312"/>
                    </a:lnTo>
                    <a:lnTo>
                      <a:pt x="84" y="300"/>
                    </a:lnTo>
                    <a:lnTo>
                      <a:pt x="90" y="294"/>
                    </a:lnTo>
                    <a:lnTo>
                      <a:pt x="90" y="288"/>
                    </a:lnTo>
                    <a:lnTo>
                      <a:pt x="84" y="288"/>
                    </a:lnTo>
                    <a:lnTo>
                      <a:pt x="72" y="282"/>
                    </a:lnTo>
                    <a:lnTo>
                      <a:pt x="66" y="282"/>
                    </a:lnTo>
                    <a:lnTo>
                      <a:pt x="6" y="342"/>
                    </a:lnTo>
                    <a:lnTo>
                      <a:pt x="0" y="354"/>
                    </a:lnTo>
                    <a:lnTo>
                      <a:pt x="0" y="390"/>
                    </a:lnTo>
                    <a:lnTo>
                      <a:pt x="6" y="396"/>
                    </a:lnTo>
                    <a:lnTo>
                      <a:pt x="18" y="396"/>
                    </a:lnTo>
                    <a:lnTo>
                      <a:pt x="12" y="420"/>
                    </a:lnTo>
                    <a:lnTo>
                      <a:pt x="36" y="444"/>
                    </a:lnTo>
                    <a:lnTo>
                      <a:pt x="36" y="462"/>
                    </a:lnTo>
                    <a:lnTo>
                      <a:pt x="12" y="486"/>
                    </a:lnTo>
                    <a:lnTo>
                      <a:pt x="12" y="492"/>
                    </a:lnTo>
                    <a:lnTo>
                      <a:pt x="18" y="504"/>
                    </a:lnTo>
                    <a:lnTo>
                      <a:pt x="24" y="510"/>
                    </a:lnTo>
                    <a:lnTo>
                      <a:pt x="36" y="516"/>
                    </a:lnTo>
                    <a:lnTo>
                      <a:pt x="54" y="522"/>
                    </a:lnTo>
                    <a:lnTo>
                      <a:pt x="66" y="522"/>
                    </a:lnTo>
                    <a:lnTo>
                      <a:pt x="108" y="564"/>
                    </a:lnTo>
                    <a:lnTo>
                      <a:pt x="114" y="576"/>
                    </a:lnTo>
                    <a:lnTo>
                      <a:pt x="132" y="594"/>
                    </a:lnTo>
                    <a:lnTo>
                      <a:pt x="138" y="612"/>
                    </a:lnTo>
                    <a:lnTo>
                      <a:pt x="144" y="624"/>
                    </a:lnTo>
                    <a:lnTo>
                      <a:pt x="144" y="642"/>
                    </a:lnTo>
                    <a:lnTo>
                      <a:pt x="150" y="648"/>
                    </a:lnTo>
                    <a:lnTo>
                      <a:pt x="156" y="660"/>
                    </a:lnTo>
                    <a:lnTo>
                      <a:pt x="168" y="666"/>
                    </a:lnTo>
                    <a:lnTo>
                      <a:pt x="174" y="678"/>
                    </a:lnTo>
                    <a:lnTo>
                      <a:pt x="192" y="696"/>
                    </a:lnTo>
                    <a:lnTo>
                      <a:pt x="204" y="720"/>
                    </a:lnTo>
                    <a:lnTo>
                      <a:pt x="216" y="732"/>
                    </a:lnTo>
                    <a:lnTo>
                      <a:pt x="222" y="744"/>
                    </a:lnTo>
                    <a:lnTo>
                      <a:pt x="234" y="762"/>
                    </a:lnTo>
                    <a:lnTo>
                      <a:pt x="240" y="768"/>
                    </a:lnTo>
                    <a:lnTo>
                      <a:pt x="246" y="780"/>
                    </a:lnTo>
                    <a:lnTo>
                      <a:pt x="252" y="822"/>
                    </a:lnTo>
                    <a:lnTo>
                      <a:pt x="252" y="828"/>
                    </a:lnTo>
                    <a:lnTo>
                      <a:pt x="258" y="834"/>
                    </a:lnTo>
                    <a:lnTo>
                      <a:pt x="264" y="846"/>
                    </a:lnTo>
                    <a:lnTo>
                      <a:pt x="270" y="864"/>
                    </a:lnTo>
                    <a:lnTo>
                      <a:pt x="282" y="876"/>
                    </a:lnTo>
                    <a:lnTo>
                      <a:pt x="288" y="894"/>
                    </a:lnTo>
                    <a:lnTo>
                      <a:pt x="294" y="906"/>
                    </a:lnTo>
                    <a:lnTo>
                      <a:pt x="294" y="918"/>
                    </a:lnTo>
                    <a:lnTo>
                      <a:pt x="300" y="924"/>
                    </a:lnTo>
                    <a:lnTo>
                      <a:pt x="312" y="924"/>
                    </a:lnTo>
                    <a:lnTo>
                      <a:pt x="324" y="936"/>
                    </a:lnTo>
                    <a:lnTo>
                      <a:pt x="324" y="948"/>
                    </a:lnTo>
                    <a:lnTo>
                      <a:pt x="330" y="954"/>
                    </a:lnTo>
                    <a:lnTo>
                      <a:pt x="330" y="966"/>
                    </a:lnTo>
                    <a:lnTo>
                      <a:pt x="336" y="984"/>
                    </a:lnTo>
                    <a:lnTo>
                      <a:pt x="360" y="1014"/>
                    </a:lnTo>
                    <a:lnTo>
                      <a:pt x="378" y="1050"/>
                    </a:lnTo>
                    <a:lnTo>
                      <a:pt x="396" y="1074"/>
                    </a:lnTo>
                    <a:lnTo>
                      <a:pt x="402" y="1086"/>
                    </a:lnTo>
                    <a:lnTo>
                      <a:pt x="408" y="1104"/>
                    </a:lnTo>
                    <a:lnTo>
                      <a:pt x="408" y="1116"/>
                    </a:lnTo>
                    <a:lnTo>
                      <a:pt x="402" y="1128"/>
                    </a:lnTo>
                    <a:lnTo>
                      <a:pt x="402" y="1146"/>
                    </a:lnTo>
                    <a:lnTo>
                      <a:pt x="414" y="1158"/>
                    </a:lnTo>
                    <a:lnTo>
                      <a:pt x="420" y="1170"/>
                    </a:lnTo>
                    <a:lnTo>
                      <a:pt x="444" y="1194"/>
                    </a:lnTo>
                    <a:lnTo>
                      <a:pt x="456" y="1200"/>
                    </a:lnTo>
                    <a:lnTo>
                      <a:pt x="468" y="1212"/>
                    </a:lnTo>
                    <a:lnTo>
                      <a:pt x="474" y="1224"/>
                    </a:lnTo>
                    <a:lnTo>
                      <a:pt x="498" y="1248"/>
                    </a:lnTo>
                    <a:lnTo>
                      <a:pt x="516" y="1260"/>
                    </a:lnTo>
                    <a:lnTo>
                      <a:pt x="546" y="1278"/>
                    </a:lnTo>
                    <a:lnTo>
                      <a:pt x="576" y="1290"/>
                    </a:lnTo>
                    <a:lnTo>
                      <a:pt x="600" y="1302"/>
                    </a:lnTo>
                    <a:lnTo>
                      <a:pt x="642" y="1320"/>
                    </a:lnTo>
                    <a:lnTo>
                      <a:pt x="696" y="1350"/>
                    </a:lnTo>
                    <a:lnTo>
                      <a:pt x="708" y="1362"/>
                    </a:lnTo>
                    <a:lnTo>
                      <a:pt x="726" y="1374"/>
                    </a:lnTo>
                    <a:lnTo>
                      <a:pt x="738" y="1380"/>
                    </a:lnTo>
                    <a:lnTo>
                      <a:pt x="750" y="1392"/>
                    </a:lnTo>
                    <a:lnTo>
                      <a:pt x="774" y="1404"/>
                    </a:lnTo>
                    <a:lnTo>
                      <a:pt x="780" y="1428"/>
                    </a:lnTo>
                    <a:lnTo>
                      <a:pt x="792" y="1434"/>
                    </a:lnTo>
                    <a:lnTo>
                      <a:pt x="798" y="1446"/>
                    </a:lnTo>
                    <a:lnTo>
                      <a:pt x="810" y="1452"/>
                    </a:lnTo>
                    <a:lnTo>
                      <a:pt x="816" y="1458"/>
                    </a:lnTo>
                    <a:lnTo>
                      <a:pt x="840" y="1470"/>
                    </a:lnTo>
                    <a:lnTo>
                      <a:pt x="846" y="1482"/>
                    </a:lnTo>
                    <a:lnTo>
                      <a:pt x="858" y="1488"/>
                    </a:lnTo>
                    <a:lnTo>
                      <a:pt x="894" y="1464"/>
                    </a:lnTo>
                    <a:lnTo>
                      <a:pt x="900" y="1458"/>
                    </a:lnTo>
                    <a:lnTo>
                      <a:pt x="900" y="1440"/>
                    </a:lnTo>
                    <a:lnTo>
                      <a:pt x="894" y="1428"/>
                    </a:lnTo>
                    <a:lnTo>
                      <a:pt x="912" y="1416"/>
                    </a:lnTo>
                    <a:lnTo>
                      <a:pt x="900" y="1392"/>
                    </a:lnTo>
                    <a:lnTo>
                      <a:pt x="918" y="1374"/>
                    </a:lnTo>
                    <a:lnTo>
                      <a:pt x="930" y="1368"/>
                    </a:lnTo>
                    <a:lnTo>
                      <a:pt x="942" y="1344"/>
                    </a:lnTo>
                    <a:lnTo>
                      <a:pt x="942" y="1332"/>
                    </a:lnTo>
                    <a:lnTo>
                      <a:pt x="930" y="13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7" name="Paraguay"/>
              <p:cNvSpPr>
                <a:spLocks/>
              </p:cNvSpPr>
              <p:nvPr/>
            </p:nvSpPr>
            <p:spPr bwMode="gray">
              <a:xfrm>
                <a:off x="1552" y="2962"/>
                <a:ext cx="152" cy="172"/>
              </a:xfrm>
              <a:custGeom>
                <a:avLst/>
                <a:gdLst>
                  <a:gd name="T0" fmla="*/ 544029191 w 600"/>
                  <a:gd name="T1" fmla="*/ 544789362 h 678"/>
                  <a:gd name="T2" fmla="*/ 544029191 w 600"/>
                  <a:gd name="T3" fmla="*/ 544789362 h 678"/>
                  <a:gd name="T4" fmla="*/ 544029191 w 600"/>
                  <a:gd name="T5" fmla="*/ 544789362 h 678"/>
                  <a:gd name="T6" fmla="*/ 544029191 w 600"/>
                  <a:gd name="T7" fmla="*/ 544789362 h 678"/>
                  <a:gd name="T8" fmla="*/ 544029191 w 600"/>
                  <a:gd name="T9" fmla="*/ 544789362 h 678"/>
                  <a:gd name="T10" fmla="*/ 544029191 w 600"/>
                  <a:gd name="T11" fmla="*/ 544789362 h 678"/>
                  <a:gd name="T12" fmla="*/ 544029191 w 600"/>
                  <a:gd name="T13" fmla="*/ 544789362 h 678"/>
                  <a:gd name="T14" fmla="*/ 544029191 w 600"/>
                  <a:gd name="T15" fmla="*/ 544789362 h 678"/>
                  <a:gd name="T16" fmla="*/ 544029191 w 600"/>
                  <a:gd name="T17" fmla="*/ 544789362 h 678"/>
                  <a:gd name="T18" fmla="*/ 544029191 w 600"/>
                  <a:gd name="T19" fmla="*/ 544789362 h 678"/>
                  <a:gd name="T20" fmla="*/ 544029191 w 600"/>
                  <a:gd name="T21" fmla="*/ 544789362 h 678"/>
                  <a:gd name="T22" fmla="*/ 544029191 w 600"/>
                  <a:gd name="T23" fmla="*/ 544789362 h 678"/>
                  <a:gd name="T24" fmla="*/ 544029191 w 600"/>
                  <a:gd name="T25" fmla="*/ 544789362 h 678"/>
                  <a:gd name="T26" fmla="*/ 544029191 w 600"/>
                  <a:gd name="T27" fmla="*/ 544789362 h 678"/>
                  <a:gd name="T28" fmla="*/ 544029191 w 600"/>
                  <a:gd name="T29" fmla="*/ 544789362 h 678"/>
                  <a:gd name="T30" fmla="*/ 544029191 w 600"/>
                  <a:gd name="T31" fmla="*/ 544789362 h 678"/>
                  <a:gd name="T32" fmla="*/ 544029191 w 600"/>
                  <a:gd name="T33" fmla="*/ 544789362 h 678"/>
                  <a:gd name="T34" fmla="*/ 544029191 w 600"/>
                  <a:gd name="T35" fmla="*/ 544789362 h 678"/>
                  <a:gd name="T36" fmla="*/ 544029191 w 600"/>
                  <a:gd name="T37" fmla="*/ 544789362 h 678"/>
                  <a:gd name="T38" fmla="*/ 544029191 w 600"/>
                  <a:gd name="T39" fmla="*/ 544789362 h 678"/>
                  <a:gd name="T40" fmla="*/ 544029191 w 600"/>
                  <a:gd name="T41" fmla="*/ 544789362 h 678"/>
                  <a:gd name="T42" fmla="*/ 544029191 w 600"/>
                  <a:gd name="T43" fmla="*/ 544789362 h 678"/>
                  <a:gd name="T44" fmla="*/ 544029191 w 600"/>
                  <a:gd name="T45" fmla="*/ 544789362 h 678"/>
                  <a:gd name="T46" fmla="*/ 544029191 w 600"/>
                  <a:gd name="T47" fmla="*/ 544789362 h 678"/>
                  <a:gd name="T48" fmla="*/ 544029191 w 600"/>
                  <a:gd name="T49" fmla="*/ 544789362 h 678"/>
                  <a:gd name="T50" fmla="*/ 544029191 w 600"/>
                  <a:gd name="T51" fmla="*/ 544789362 h 678"/>
                  <a:gd name="T52" fmla="*/ 544029191 w 600"/>
                  <a:gd name="T53" fmla="*/ 0 h 678"/>
                  <a:gd name="T54" fmla="*/ 544029191 w 600"/>
                  <a:gd name="T55" fmla="*/ 544789362 h 678"/>
                  <a:gd name="T56" fmla="*/ 544029191 w 600"/>
                  <a:gd name="T57" fmla="*/ 544789362 h 678"/>
                  <a:gd name="T58" fmla="*/ 0 w 600"/>
                  <a:gd name="T59" fmla="*/ 544789362 h 678"/>
                  <a:gd name="T60" fmla="*/ 544029191 w 600"/>
                  <a:gd name="T61" fmla="*/ 544789362 h 678"/>
                  <a:gd name="T62" fmla="*/ 544029191 w 600"/>
                  <a:gd name="T63" fmla="*/ 544789362 h 678"/>
                  <a:gd name="T64" fmla="*/ 544029191 w 600"/>
                  <a:gd name="T65" fmla="*/ 544789362 h 678"/>
                  <a:gd name="T66" fmla="*/ 544029191 w 600"/>
                  <a:gd name="T67" fmla="*/ 544789362 h 678"/>
                  <a:gd name="T68" fmla="*/ 544029191 w 600"/>
                  <a:gd name="T69" fmla="*/ 544789362 h 678"/>
                  <a:gd name="T70" fmla="*/ 544029191 w 600"/>
                  <a:gd name="T71" fmla="*/ 544789362 h 678"/>
                  <a:gd name="T72" fmla="*/ 544029191 w 600"/>
                  <a:gd name="T73" fmla="*/ 544789362 h 678"/>
                  <a:gd name="T74" fmla="*/ 544029191 w 600"/>
                  <a:gd name="T75" fmla="*/ 544789362 h 678"/>
                  <a:gd name="T76" fmla="*/ 544029191 w 600"/>
                  <a:gd name="T77" fmla="*/ 544789362 h 678"/>
                  <a:gd name="T78" fmla="*/ 544029191 w 600"/>
                  <a:gd name="T79" fmla="*/ 544789362 h 678"/>
                  <a:gd name="T80" fmla="*/ 544029191 w 600"/>
                  <a:gd name="T81" fmla="*/ 544789362 h 678"/>
                  <a:gd name="T82" fmla="*/ 544029191 w 600"/>
                  <a:gd name="T83" fmla="*/ 544789362 h 678"/>
                  <a:gd name="T84" fmla="*/ 544029191 w 600"/>
                  <a:gd name="T85" fmla="*/ 544789362 h 678"/>
                  <a:gd name="T86" fmla="*/ 544029191 w 600"/>
                  <a:gd name="T87" fmla="*/ 544789362 h 678"/>
                  <a:gd name="T88" fmla="*/ 544029191 w 600"/>
                  <a:gd name="T89" fmla="*/ 544789362 h 678"/>
                  <a:gd name="T90" fmla="*/ 544029191 w 600"/>
                  <a:gd name="T91" fmla="*/ 544789362 h 678"/>
                  <a:gd name="T92" fmla="*/ 544029191 w 600"/>
                  <a:gd name="T93" fmla="*/ 544789362 h 678"/>
                  <a:gd name="T94" fmla="*/ 544029191 w 600"/>
                  <a:gd name="T95" fmla="*/ 544789362 h 678"/>
                  <a:gd name="T96" fmla="*/ 544029191 w 600"/>
                  <a:gd name="T97" fmla="*/ 544789362 h 678"/>
                  <a:gd name="T98" fmla="*/ 544029191 w 600"/>
                  <a:gd name="T99" fmla="*/ 544789362 h 678"/>
                  <a:gd name="T100" fmla="*/ 544029191 w 600"/>
                  <a:gd name="T101" fmla="*/ 544789362 h 678"/>
                  <a:gd name="T102" fmla="*/ 544029191 w 600"/>
                  <a:gd name="T103" fmla="*/ 544789362 h 678"/>
                  <a:gd name="T104" fmla="*/ 544029191 w 600"/>
                  <a:gd name="T105" fmla="*/ 544789362 h 678"/>
                  <a:gd name="T106" fmla="*/ 544029191 w 600"/>
                  <a:gd name="T107" fmla="*/ 544789362 h 678"/>
                  <a:gd name="T108" fmla="*/ 544029191 w 600"/>
                  <a:gd name="T109" fmla="*/ 544789362 h 678"/>
                  <a:gd name="T110" fmla="*/ 544029191 w 600"/>
                  <a:gd name="T111" fmla="*/ 544789362 h 678"/>
                  <a:gd name="T112" fmla="*/ 544029191 w 600"/>
                  <a:gd name="T113" fmla="*/ 544789362 h 678"/>
                  <a:gd name="T114" fmla="*/ 544029191 w 600"/>
                  <a:gd name="T115" fmla="*/ 544789362 h 678"/>
                  <a:gd name="T116" fmla="*/ 544029191 w 600"/>
                  <a:gd name="T117" fmla="*/ 544789362 h 678"/>
                  <a:gd name="T118" fmla="*/ 544029191 w 600"/>
                  <a:gd name="T119" fmla="*/ 544789362 h 67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00"/>
                  <a:gd name="T181" fmla="*/ 0 h 678"/>
                  <a:gd name="T182" fmla="*/ 600 w 600"/>
                  <a:gd name="T183" fmla="*/ 678 h 67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00" h="678">
                    <a:moveTo>
                      <a:pt x="480" y="660"/>
                    </a:moveTo>
                    <a:lnTo>
                      <a:pt x="492" y="678"/>
                    </a:lnTo>
                    <a:lnTo>
                      <a:pt x="492" y="660"/>
                    </a:lnTo>
                    <a:lnTo>
                      <a:pt x="498" y="654"/>
                    </a:lnTo>
                    <a:lnTo>
                      <a:pt x="510" y="654"/>
                    </a:lnTo>
                    <a:lnTo>
                      <a:pt x="516" y="660"/>
                    </a:lnTo>
                    <a:lnTo>
                      <a:pt x="516" y="666"/>
                    </a:lnTo>
                    <a:lnTo>
                      <a:pt x="522" y="660"/>
                    </a:lnTo>
                    <a:lnTo>
                      <a:pt x="534" y="636"/>
                    </a:lnTo>
                    <a:lnTo>
                      <a:pt x="546" y="624"/>
                    </a:lnTo>
                    <a:lnTo>
                      <a:pt x="552" y="624"/>
                    </a:lnTo>
                    <a:lnTo>
                      <a:pt x="558" y="618"/>
                    </a:lnTo>
                    <a:lnTo>
                      <a:pt x="570" y="612"/>
                    </a:lnTo>
                    <a:lnTo>
                      <a:pt x="576" y="600"/>
                    </a:lnTo>
                    <a:lnTo>
                      <a:pt x="588" y="594"/>
                    </a:lnTo>
                    <a:lnTo>
                      <a:pt x="588" y="516"/>
                    </a:lnTo>
                    <a:lnTo>
                      <a:pt x="582" y="498"/>
                    </a:lnTo>
                    <a:lnTo>
                      <a:pt x="582" y="486"/>
                    </a:lnTo>
                    <a:lnTo>
                      <a:pt x="588" y="474"/>
                    </a:lnTo>
                    <a:lnTo>
                      <a:pt x="588" y="468"/>
                    </a:lnTo>
                    <a:lnTo>
                      <a:pt x="594" y="462"/>
                    </a:lnTo>
                    <a:lnTo>
                      <a:pt x="594" y="432"/>
                    </a:lnTo>
                    <a:lnTo>
                      <a:pt x="600" y="414"/>
                    </a:lnTo>
                    <a:lnTo>
                      <a:pt x="600" y="396"/>
                    </a:lnTo>
                    <a:lnTo>
                      <a:pt x="594" y="384"/>
                    </a:lnTo>
                    <a:lnTo>
                      <a:pt x="582" y="372"/>
                    </a:lnTo>
                    <a:lnTo>
                      <a:pt x="570" y="366"/>
                    </a:lnTo>
                    <a:lnTo>
                      <a:pt x="558" y="366"/>
                    </a:lnTo>
                    <a:lnTo>
                      <a:pt x="540" y="384"/>
                    </a:lnTo>
                    <a:lnTo>
                      <a:pt x="528" y="384"/>
                    </a:lnTo>
                    <a:lnTo>
                      <a:pt x="516" y="378"/>
                    </a:lnTo>
                    <a:lnTo>
                      <a:pt x="504" y="354"/>
                    </a:lnTo>
                    <a:lnTo>
                      <a:pt x="504" y="336"/>
                    </a:lnTo>
                    <a:lnTo>
                      <a:pt x="498" y="318"/>
                    </a:lnTo>
                    <a:lnTo>
                      <a:pt x="498" y="294"/>
                    </a:lnTo>
                    <a:lnTo>
                      <a:pt x="492" y="276"/>
                    </a:lnTo>
                    <a:lnTo>
                      <a:pt x="492" y="252"/>
                    </a:lnTo>
                    <a:lnTo>
                      <a:pt x="486" y="246"/>
                    </a:lnTo>
                    <a:lnTo>
                      <a:pt x="474" y="240"/>
                    </a:lnTo>
                    <a:lnTo>
                      <a:pt x="402" y="240"/>
                    </a:lnTo>
                    <a:lnTo>
                      <a:pt x="360" y="234"/>
                    </a:lnTo>
                    <a:lnTo>
                      <a:pt x="324" y="222"/>
                    </a:lnTo>
                    <a:lnTo>
                      <a:pt x="318" y="216"/>
                    </a:lnTo>
                    <a:lnTo>
                      <a:pt x="312" y="204"/>
                    </a:lnTo>
                    <a:lnTo>
                      <a:pt x="312" y="162"/>
                    </a:lnTo>
                    <a:lnTo>
                      <a:pt x="318" y="150"/>
                    </a:lnTo>
                    <a:lnTo>
                      <a:pt x="318" y="132"/>
                    </a:lnTo>
                    <a:lnTo>
                      <a:pt x="306" y="132"/>
                    </a:lnTo>
                    <a:lnTo>
                      <a:pt x="306" y="96"/>
                    </a:lnTo>
                    <a:lnTo>
                      <a:pt x="294" y="90"/>
                    </a:lnTo>
                    <a:lnTo>
                      <a:pt x="288" y="84"/>
                    </a:lnTo>
                    <a:lnTo>
                      <a:pt x="288" y="78"/>
                    </a:lnTo>
                    <a:lnTo>
                      <a:pt x="270" y="42"/>
                    </a:lnTo>
                    <a:lnTo>
                      <a:pt x="216" y="0"/>
                    </a:lnTo>
                    <a:lnTo>
                      <a:pt x="138" y="12"/>
                    </a:lnTo>
                    <a:lnTo>
                      <a:pt x="36" y="30"/>
                    </a:lnTo>
                    <a:lnTo>
                      <a:pt x="30" y="60"/>
                    </a:lnTo>
                    <a:lnTo>
                      <a:pt x="18" y="72"/>
                    </a:lnTo>
                    <a:lnTo>
                      <a:pt x="6" y="78"/>
                    </a:lnTo>
                    <a:lnTo>
                      <a:pt x="0" y="84"/>
                    </a:lnTo>
                    <a:lnTo>
                      <a:pt x="0" y="96"/>
                    </a:lnTo>
                    <a:lnTo>
                      <a:pt x="12" y="120"/>
                    </a:lnTo>
                    <a:lnTo>
                      <a:pt x="12" y="126"/>
                    </a:lnTo>
                    <a:lnTo>
                      <a:pt x="18" y="132"/>
                    </a:lnTo>
                    <a:lnTo>
                      <a:pt x="18" y="156"/>
                    </a:lnTo>
                    <a:lnTo>
                      <a:pt x="6" y="228"/>
                    </a:lnTo>
                    <a:lnTo>
                      <a:pt x="6" y="246"/>
                    </a:lnTo>
                    <a:lnTo>
                      <a:pt x="24" y="264"/>
                    </a:lnTo>
                    <a:lnTo>
                      <a:pt x="24" y="270"/>
                    </a:lnTo>
                    <a:lnTo>
                      <a:pt x="30" y="276"/>
                    </a:lnTo>
                    <a:lnTo>
                      <a:pt x="36" y="288"/>
                    </a:lnTo>
                    <a:lnTo>
                      <a:pt x="48" y="294"/>
                    </a:lnTo>
                    <a:lnTo>
                      <a:pt x="54" y="306"/>
                    </a:lnTo>
                    <a:lnTo>
                      <a:pt x="60" y="312"/>
                    </a:lnTo>
                    <a:lnTo>
                      <a:pt x="84" y="324"/>
                    </a:lnTo>
                    <a:lnTo>
                      <a:pt x="102" y="342"/>
                    </a:lnTo>
                    <a:lnTo>
                      <a:pt x="114" y="348"/>
                    </a:lnTo>
                    <a:lnTo>
                      <a:pt x="120" y="366"/>
                    </a:lnTo>
                    <a:lnTo>
                      <a:pt x="126" y="366"/>
                    </a:lnTo>
                    <a:lnTo>
                      <a:pt x="132" y="372"/>
                    </a:lnTo>
                    <a:lnTo>
                      <a:pt x="168" y="390"/>
                    </a:lnTo>
                    <a:lnTo>
                      <a:pt x="198" y="390"/>
                    </a:lnTo>
                    <a:lnTo>
                      <a:pt x="210" y="396"/>
                    </a:lnTo>
                    <a:lnTo>
                      <a:pt x="216" y="402"/>
                    </a:lnTo>
                    <a:lnTo>
                      <a:pt x="228" y="408"/>
                    </a:lnTo>
                    <a:lnTo>
                      <a:pt x="234" y="414"/>
                    </a:lnTo>
                    <a:lnTo>
                      <a:pt x="240" y="414"/>
                    </a:lnTo>
                    <a:lnTo>
                      <a:pt x="246" y="420"/>
                    </a:lnTo>
                    <a:lnTo>
                      <a:pt x="258" y="426"/>
                    </a:lnTo>
                    <a:lnTo>
                      <a:pt x="276" y="438"/>
                    </a:lnTo>
                    <a:lnTo>
                      <a:pt x="312" y="456"/>
                    </a:lnTo>
                    <a:lnTo>
                      <a:pt x="318" y="462"/>
                    </a:lnTo>
                    <a:lnTo>
                      <a:pt x="330" y="462"/>
                    </a:lnTo>
                    <a:lnTo>
                      <a:pt x="342" y="468"/>
                    </a:lnTo>
                    <a:lnTo>
                      <a:pt x="360" y="474"/>
                    </a:lnTo>
                    <a:lnTo>
                      <a:pt x="372" y="480"/>
                    </a:lnTo>
                    <a:lnTo>
                      <a:pt x="378" y="486"/>
                    </a:lnTo>
                    <a:lnTo>
                      <a:pt x="372" y="492"/>
                    </a:lnTo>
                    <a:lnTo>
                      <a:pt x="372" y="504"/>
                    </a:lnTo>
                    <a:lnTo>
                      <a:pt x="366" y="510"/>
                    </a:lnTo>
                    <a:lnTo>
                      <a:pt x="360" y="522"/>
                    </a:lnTo>
                    <a:lnTo>
                      <a:pt x="366" y="528"/>
                    </a:lnTo>
                    <a:lnTo>
                      <a:pt x="372" y="540"/>
                    </a:lnTo>
                    <a:lnTo>
                      <a:pt x="372" y="546"/>
                    </a:lnTo>
                    <a:lnTo>
                      <a:pt x="366" y="552"/>
                    </a:lnTo>
                    <a:lnTo>
                      <a:pt x="348" y="552"/>
                    </a:lnTo>
                    <a:lnTo>
                      <a:pt x="348" y="588"/>
                    </a:lnTo>
                    <a:lnTo>
                      <a:pt x="342" y="594"/>
                    </a:lnTo>
                    <a:lnTo>
                      <a:pt x="336" y="606"/>
                    </a:lnTo>
                    <a:lnTo>
                      <a:pt x="330" y="612"/>
                    </a:lnTo>
                    <a:lnTo>
                      <a:pt x="324" y="624"/>
                    </a:lnTo>
                    <a:lnTo>
                      <a:pt x="324" y="636"/>
                    </a:lnTo>
                    <a:lnTo>
                      <a:pt x="330" y="642"/>
                    </a:lnTo>
                    <a:lnTo>
                      <a:pt x="354" y="642"/>
                    </a:lnTo>
                    <a:lnTo>
                      <a:pt x="366" y="636"/>
                    </a:lnTo>
                    <a:lnTo>
                      <a:pt x="372" y="636"/>
                    </a:lnTo>
                    <a:lnTo>
                      <a:pt x="384" y="642"/>
                    </a:lnTo>
                    <a:lnTo>
                      <a:pt x="390" y="648"/>
                    </a:lnTo>
                    <a:lnTo>
                      <a:pt x="402" y="654"/>
                    </a:lnTo>
                    <a:lnTo>
                      <a:pt x="420" y="660"/>
                    </a:lnTo>
                    <a:lnTo>
                      <a:pt x="480" y="6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8" name="Papua New Guinea"/>
              <p:cNvSpPr>
                <a:spLocks noEditPoints="1"/>
              </p:cNvSpPr>
              <p:nvPr/>
            </p:nvSpPr>
            <p:spPr bwMode="gray">
              <a:xfrm>
                <a:off x="5188" y="2607"/>
                <a:ext cx="276" cy="184"/>
              </a:xfrm>
              <a:custGeom>
                <a:avLst/>
                <a:gdLst>
                  <a:gd name="T0" fmla="*/ 545769325 w 1086"/>
                  <a:gd name="T1" fmla="*/ 544265828 h 726"/>
                  <a:gd name="T2" fmla="*/ 545769325 w 1086"/>
                  <a:gd name="T3" fmla="*/ 544265828 h 726"/>
                  <a:gd name="T4" fmla="*/ 545769325 w 1086"/>
                  <a:gd name="T5" fmla="*/ 544265828 h 726"/>
                  <a:gd name="T6" fmla="*/ 545769325 w 1086"/>
                  <a:gd name="T7" fmla="*/ 544265828 h 726"/>
                  <a:gd name="T8" fmla="*/ 545769325 w 1086"/>
                  <a:gd name="T9" fmla="*/ 544265828 h 726"/>
                  <a:gd name="T10" fmla="*/ 545769325 w 1086"/>
                  <a:gd name="T11" fmla="*/ 544265828 h 726"/>
                  <a:gd name="T12" fmla="*/ 545769325 w 1086"/>
                  <a:gd name="T13" fmla="*/ 544265828 h 726"/>
                  <a:gd name="T14" fmla="*/ 545769325 w 1086"/>
                  <a:gd name="T15" fmla="*/ 544265828 h 726"/>
                  <a:gd name="T16" fmla="*/ 545769325 w 1086"/>
                  <a:gd name="T17" fmla="*/ 544265828 h 726"/>
                  <a:gd name="T18" fmla="*/ 545769325 w 1086"/>
                  <a:gd name="T19" fmla="*/ 544265828 h 726"/>
                  <a:gd name="T20" fmla="*/ 545769325 w 1086"/>
                  <a:gd name="T21" fmla="*/ 544265828 h 726"/>
                  <a:gd name="T22" fmla="*/ 545769325 w 1086"/>
                  <a:gd name="T23" fmla="*/ 544265828 h 726"/>
                  <a:gd name="T24" fmla="*/ 545769325 w 1086"/>
                  <a:gd name="T25" fmla="*/ 544265828 h 726"/>
                  <a:gd name="T26" fmla="*/ 545769325 w 1086"/>
                  <a:gd name="T27" fmla="*/ 544265828 h 726"/>
                  <a:gd name="T28" fmla="*/ 545769325 w 1086"/>
                  <a:gd name="T29" fmla="*/ 544265828 h 726"/>
                  <a:gd name="T30" fmla="*/ 545769325 w 1086"/>
                  <a:gd name="T31" fmla="*/ 544265828 h 726"/>
                  <a:gd name="T32" fmla="*/ 545769325 w 1086"/>
                  <a:gd name="T33" fmla="*/ 544265828 h 726"/>
                  <a:gd name="T34" fmla="*/ 545769325 w 1086"/>
                  <a:gd name="T35" fmla="*/ 544265828 h 726"/>
                  <a:gd name="T36" fmla="*/ 545769325 w 1086"/>
                  <a:gd name="T37" fmla="*/ 544265828 h 726"/>
                  <a:gd name="T38" fmla="*/ 545769325 w 1086"/>
                  <a:gd name="T39" fmla="*/ 544265828 h 726"/>
                  <a:gd name="T40" fmla="*/ 545769325 w 1086"/>
                  <a:gd name="T41" fmla="*/ 544265828 h 726"/>
                  <a:gd name="T42" fmla="*/ 545769325 w 1086"/>
                  <a:gd name="T43" fmla="*/ 544265828 h 726"/>
                  <a:gd name="T44" fmla="*/ 545769325 w 1086"/>
                  <a:gd name="T45" fmla="*/ 544265828 h 726"/>
                  <a:gd name="T46" fmla="*/ 545769325 w 1086"/>
                  <a:gd name="T47" fmla="*/ 544265828 h 726"/>
                  <a:gd name="T48" fmla="*/ 545769325 w 1086"/>
                  <a:gd name="T49" fmla="*/ 544265828 h 726"/>
                  <a:gd name="T50" fmla="*/ 545769325 w 1086"/>
                  <a:gd name="T51" fmla="*/ 544265828 h 726"/>
                  <a:gd name="T52" fmla="*/ 545769325 w 1086"/>
                  <a:gd name="T53" fmla="*/ 544265828 h 726"/>
                  <a:gd name="T54" fmla="*/ 545769325 w 1086"/>
                  <a:gd name="T55" fmla="*/ 544265828 h 726"/>
                  <a:gd name="T56" fmla="*/ 545769325 w 1086"/>
                  <a:gd name="T57" fmla="*/ 544265828 h 726"/>
                  <a:gd name="T58" fmla="*/ 545769325 w 1086"/>
                  <a:gd name="T59" fmla="*/ 544265828 h 726"/>
                  <a:gd name="T60" fmla="*/ 545769325 w 1086"/>
                  <a:gd name="T61" fmla="*/ 544265828 h 726"/>
                  <a:gd name="T62" fmla="*/ 545769325 w 1086"/>
                  <a:gd name="T63" fmla="*/ 544265828 h 726"/>
                  <a:gd name="T64" fmla="*/ 545769325 w 1086"/>
                  <a:gd name="T65" fmla="*/ 544265828 h 726"/>
                  <a:gd name="T66" fmla="*/ 545769325 w 1086"/>
                  <a:gd name="T67" fmla="*/ 544265828 h 726"/>
                  <a:gd name="T68" fmla="*/ 545769325 w 1086"/>
                  <a:gd name="T69" fmla="*/ 544265828 h 726"/>
                  <a:gd name="T70" fmla="*/ 545769325 w 1086"/>
                  <a:gd name="T71" fmla="*/ 544265828 h 726"/>
                  <a:gd name="T72" fmla="*/ 545769325 w 1086"/>
                  <a:gd name="T73" fmla="*/ 544265828 h 726"/>
                  <a:gd name="T74" fmla="*/ 545769325 w 1086"/>
                  <a:gd name="T75" fmla="*/ 544265828 h 726"/>
                  <a:gd name="T76" fmla="*/ 545769325 w 1086"/>
                  <a:gd name="T77" fmla="*/ 544265828 h 726"/>
                  <a:gd name="T78" fmla="*/ 545769325 w 1086"/>
                  <a:gd name="T79" fmla="*/ 544265828 h 726"/>
                  <a:gd name="T80" fmla="*/ 545769325 w 1086"/>
                  <a:gd name="T81" fmla="*/ 544265828 h 726"/>
                  <a:gd name="T82" fmla="*/ 545769325 w 1086"/>
                  <a:gd name="T83" fmla="*/ 544265828 h 726"/>
                  <a:gd name="T84" fmla="*/ 545769325 w 1086"/>
                  <a:gd name="T85" fmla="*/ 544265828 h 726"/>
                  <a:gd name="T86" fmla="*/ 545769325 w 1086"/>
                  <a:gd name="T87" fmla="*/ 544265828 h 726"/>
                  <a:gd name="T88" fmla="*/ 545769325 w 1086"/>
                  <a:gd name="T89" fmla="*/ 544265828 h 726"/>
                  <a:gd name="T90" fmla="*/ 545769325 w 1086"/>
                  <a:gd name="T91" fmla="*/ 544265828 h 726"/>
                  <a:gd name="T92" fmla="*/ 545769325 w 1086"/>
                  <a:gd name="T93" fmla="*/ 544265828 h 726"/>
                  <a:gd name="T94" fmla="*/ 545769325 w 1086"/>
                  <a:gd name="T95" fmla="*/ 544265828 h 726"/>
                  <a:gd name="T96" fmla="*/ 545769325 w 1086"/>
                  <a:gd name="T97" fmla="*/ 544265828 h 726"/>
                  <a:gd name="T98" fmla="*/ 545769325 w 1086"/>
                  <a:gd name="T99" fmla="*/ 544265828 h 726"/>
                  <a:gd name="T100" fmla="*/ 545769325 w 1086"/>
                  <a:gd name="T101" fmla="*/ 544265828 h 726"/>
                  <a:gd name="T102" fmla="*/ 545769325 w 1086"/>
                  <a:gd name="T103" fmla="*/ 544265828 h 726"/>
                  <a:gd name="T104" fmla="*/ 545769325 w 1086"/>
                  <a:gd name="T105" fmla="*/ 544265828 h 726"/>
                  <a:gd name="T106" fmla="*/ 545769325 w 1086"/>
                  <a:gd name="T107" fmla="*/ 544265828 h 726"/>
                  <a:gd name="T108" fmla="*/ 545769325 w 1086"/>
                  <a:gd name="T109" fmla="*/ 544265828 h 726"/>
                  <a:gd name="T110" fmla="*/ 545769325 w 1086"/>
                  <a:gd name="T111" fmla="*/ 544265828 h 726"/>
                  <a:gd name="T112" fmla="*/ 545769325 w 1086"/>
                  <a:gd name="T113" fmla="*/ 544265828 h 7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86"/>
                  <a:gd name="T172" fmla="*/ 0 h 726"/>
                  <a:gd name="T173" fmla="*/ 1086 w 1086"/>
                  <a:gd name="T174" fmla="*/ 726 h 7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86" h="726">
                    <a:moveTo>
                      <a:pt x="486" y="0"/>
                    </a:moveTo>
                    <a:lnTo>
                      <a:pt x="462" y="0"/>
                    </a:lnTo>
                    <a:lnTo>
                      <a:pt x="450" y="6"/>
                    </a:lnTo>
                    <a:lnTo>
                      <a:pt x="444" y="12"/>
                    </a:lnTo>
                    <a:lnTo>
                      <a:pt x="432" y="18"/>
                    </a:lnTo>
                    <a:lnTo>
                      <a:pt x="462" y="36"/>
                    </a:lnTo>
                    <a:lnTo>
                      <a:pt x="474" y="36"/>
                    </a:lnTo>
                    <a:lnTo>
                      <a:pt x="486" y="30"/>
                    </a:lnTo>
                    <a:lnTo>
                      <a:pt x="498" y="18"/>
                    </a:lnTo>
                    <a:lnTo>
                      <a:pt x="492" y="6"/>
                    </a:lnTo>
                    <a:lnTo>
                      <a:pt x="486" y="0"/>
                    </a:lnTo>
                    <a:close/>
                    <a:moveTo>
                      <a:pt x="756" y="216"/>
                    </a:moveTo>
                    <a:lnTo>
                      <a:pt x="750" y="222"/>
                    </a:lnTo>
                    <a:lnTo>
                      <a:pt x="750" y="228"/>
                    </a:lnTo>
                    <a:lnTo>
                      <a:pt x="756" y="234"/>
                    </a:lnTo>
                    <a:lnTo>
                      <a:pt x="768" y="240"/>
                    </a:lnTo>
                    <a:lnTo>
                      <a:pt x="774" y="246"/>
                    </a:lnTo>
                    <a:lnTo>
                      <a:pt x="774" y="264"/>
                    </a:lnTo>
                    <a:lnTo>
                      <a:pt x="702" y="300"/>
                    </a:lnTo>
                    <a:lnTo>
                      <a:pt x="666" y="300"/>
                    </a:lnTo>
                    <a:lnTo>
                      <a:pt x="630" y="312"/>
                    </a:lnTo>
                    <a:lnTo>
                      <a:pt x="594" y="330"/>
                    </a:lnTo>
                    <a:lnTo>
                      <a:pt x="588" y="336"/>
                    </a:lnTo>
                    <a:lnTo>
                      <a:pt x="570" y="336"/>
                    </a:lnTo>
                    <a:lnTo>
                      <a:pt x="564" y="342"/>
                    </a:lnTo>
                    <a:lnTo>
                      <a:pt x="588" y="378"/>
                    </a:lnTo>
                    <a:lnTo>
                      <a:pt x="684" y="378"/>
                    </a:lnTo>
                    <a:lnTo>
                      <a:pt x="702" y="366"/>
                    </a:lnTo>
                    <a:lnTo>
                      <a:pt x="738" y="366"/>
                    </a:lnTo>
                    <a:lnTo>
                      <a:pt x="750" y="360"/>
                    </a:lnTo>
                    <a:lnTo>
                      <a:pt x="774" y="336"/>
                    </a:lnTo>
                    <a:lnTo>
                      <a:pt x="774" y="330"/>
                    </a:lnTo>
                    <a:lnTo>
                      <a:pt x="804" y="324"/>
                    </a:lnTo>
                    <a:lnTo>
                      <a:pt x="798" y="300"/>
                    </a:lnTo>
                    <a:lnTo>
                      <a:pt x="822" y="300"/>
                    </a:lnTo>
                    <a:lnTo>
                      <a:pt x="822" y="288"/>
                    </a:lnTo>
                    <a:lnTo>
                      <a:pt x="828" y="258"/>
                    </a:lnTo>
                    <a:lnTo>
                      <a:pt x="828" y="228"/>
                    </a:lnTo>
                    <a:lnTo>
                      <a:pt x="822" y="198"/>
                    </a:lnTo>
                    <a:lnTo>
                      <a:pt x="816" y="192"/>
                    </a:lnTo>
                    <a:lnTo>
                      <a:pt x="804" y="186"/>
                    </a:lnTo>
                    <a:lnTo>
                      <a:pt x="792" y="192"/>
                    </a:lnTo>
                    <a:lnTo>
                      <a:pt x="786" y="198"/>
                    </a:lnTo>
                    <a:lnTo>
                      <a:pt x="762" y="210"/>
                    </a:lnTo>
                    <a:lnTo>
                      <a:pt x="756" y="216"/>
                    </a:lnTo>
                    <a:close/>
                    <a:moveTo>
                      <a:pt x="834" y="132"/>
                    </a:moveTo>
                    <a:lnTo>
                      <a:pt x="822" y="132"/>
                    </a:lnTo>
                    <a:lnTo>
                      <a:pt x="816" y="120"/>
                    </a:lnTo>
                    <a:lnTo>
                      <a:pt x="804" y="108"/>
                    </a:lnTo>
                    <a:lnTo>
                      <a:pt x="792" y="102"/>
                    </a:lnTo>
                    <a:lnTo>
                      <a:pt x="786" y="90"/>
                    </a:lnTo>
                    <a:lnTo>
                      <a:pt x="774" y="78"/>
                    </a:lnTo>
                    <a:lnTo>
                      <a:pt x="768" y="78"/>
                    </a:lnTo>
                    <a:lnTo>
                      <a:pt x="762" y="72"/>
                    </a:lnTo>
                    <a:lnTo>
                      <a:pt x="756" y="72"/>
                    </a:lnTo>
                    <a:lnTo>
                      <a:pt x="732" y="36"/>
                    </a:lnTo>
                    <a:lnTo>
                      <a:pt x="720" y="84"/>
                    </a:lnTo>
                    <a:lnTo>
                      <a:pt x="762" y="96"/>
                    </a:lnTo>
                    <a:lnTo>
                      <a:pt x="816" y="150"/>
                    </a:lnTo>
                    <a:lnTo>
                      <a:pt x="828" y="150"/>
                    </a:lnTo>
                    <a:lnTo>
                      <a:pt x="834" y="156"/>
                    </a:lnTo>
                    <a:lnTo>
                      <a:pt x="846" y="162"/>
                    </a:lnTo>
                    <a:lnTo>
                      <a:pt x="852" y="174"/>
                    </a:lnTo>
                    <a:lnTo>
                      <a:pt x="852" y="180"/>
                    </a:lnTo>
                    <a:lnTo>
                      <a:pt x="858" y="192"/>
                    </a:lnTo>
                    <a:lnTo>
                      <a:pt x="852" y="204"/>
                    </a:lnTo>
                    <a:lnTo>
                      <a:pt x="852" y="240"/>
                    </a:lnTo>
                    <a:lnTo>
                      <a:pt x="858" y="252"/>
                    </a:lnTo>
                    <a:lnTo>
                      <a:pt x="864" y="258"/>
                    </a:lnTo>
                    <a:lnTo>
                      <a:pt x="882" y="258"/>
                    </a:lnTo>
                    <a:lnTo>
                      <a:pt x="894" y="246"/>
                    </a:lnTo>
                    <a:lnTo>
                      <a:pt x="900" y="234"/>
                    </a:lnTo>
                    <a:lnTo>
                      <a:pt x="900" y="222"/>
                    </a:lnTo>
                    <a:lnTo>
                      <a:pt x="888" y="186"/>
                    </a:lnTo>
                    <a:lnTo>
                      <a:pt x="876" y="174"/>
                    </a:lnTo>
                    <a:lnTo>
                      <a:pt x="864" y="156"/>
                    </a:lnTo>
                    <a:lnTo>
                      <a:pt x="852" y="150"/>
                    </a:lnTo>
                    <a:lnTo>
                      <a:pt x="846" y="138"/>
                    </a:lnTo>
                    <a:lnTo>
                      <a:pt x="834" y="132"/>
                    </a:lnTo>
                    <a:close/>
                    <a:moveTo>
                      <a:pt x="1086" y="360"/>
                    </a:moveTo>
                    <a:lnTo>
                      <a:pt x="1020" y="294"/>
                    </a:lnTo>
                    <a:lnTo>
                      <a:pt x="1020" y="288"/>
                    </a:lnTo>
                    <a:lnTo>
                      <a:pt x="1002" y="270"/>
                    </a:lnTo>
                    <a:lnTo>
                      <a:pt x="984" y="270"/>
                    </a:lnTo>
                    <a:lnTo>
                      <a:pt x="978" y="276"/>
                    </a:lnTo>
                    <a:lnTo>
                      <a:pt x="978" y="300"/>
                    </a:lnTo>
                    <a:lnTo>
                      <a:pt x="996" y="330"/>
                    </a:lnTo>
                    <a:lnTo>
                      <a:pt x="1020" y="378"/>
                    </a:lnTo>
                    <a:lnTo>
                      <a:pt x="1086" y="438"/>
                    </a:lnTo>
                    <a:lnTo>
                      <a:pt x="1086" y="360"/>
                    </a:lnTo>
                    <a:close/>
                    <a:moveTo>
                      <a:pt x="672" y="672"/>
                    </a:moveTo>
                    <a:lnTo>
                      <a:pt x="630" y="642"/>
                    </a:lnTo>
                    <a:lnTo>
                      <a:pt x="648" y="630"/>
                    </a:lnTo>
                    <a:lnTo>
                      <a:pt x="636" y="630"/>
                    </a:lnTo>
                    <a:lnTo>
                      <a:pt x="624" y="624"/>
                    </a:lnTo>
                    <a:lnTo>
                      <a:pt x="612" y="624"/>
                    </a:lnTo>
                    <a:lnTo>
                      <a:pt x="600" y="618"/>
                    </a:lnTo>
                    <a:lnTo>
                      <a:pt x="594" y="606"/>
                    </a:lnTo>
                    <a:lnTo>
                      <a:pt x="594" y="594"/>
                    </a:lnTo>
                    <a:lnTo>
                      <a:pt x="600" y="582"/>
                    </a:lnTo>
                    <a:lnTo>
                      <a:pt x="600" y="564"/>
                    </a:lnTo>
                    <a:lnTo>
                      <a:pt x="588" y="570"/>
                    </a:lnTo>
                    <a:lnTo>
                      <a:pt x="582" y="570"/>
                    </a:lnTo>
                    <a:lnTo>
                      <a:pt x="570" y="576"/>
                    </a:lnTo>
                    <a:lnTo>
                      <a:pt x="564" y="576"/>
                    </a:lnTo>
                    <a:lnTo>
                      <a:pt x="552" y="582"/>
                    </a:lnTo>
                    <a:lnTo>
                      <a:pt x="552" y="552"/>
                    </a:lnTo>
                    <a:lnTo>
                      <a:pt x="528" y="540"/>
                    </a:lnTo>
                    <a:lnTo>
                      <a:pt x="528" y="492"/>
                    </a:lnTo>
                    <a:lnTo>
                      <a:pt x="474" y="456"/>
                    </a:lnTo>
                    <a:lnTo>
                      <a:pt x="450" y="402"/>
                    </a:lnTo>
                    <a:lnTo>
                      <a:pt x="474" y="390"/>
                    </a:lnTo>
                    <a:lnTo>
                      <a:pt x="480" y="384"/>
                    </a:lnTo>
                    <a:lnTo>
                      <a:pt x="492" y="378"/>
                    </a:lnTo>
                    <a:lnTo>
                      <a:pt x="504" y="366"/>
                    </a:lnTo>
                    <a:lnTo>
                      <a:pt x="504" y="360"/>
                    </a:lnTo>
                    <a:lnTo>
                      <a:pt x="492" y="336"/>
                    </a:lnTo>
                    <a:lnTo>
                      <a:pt x="468" y="324"/>
                    </a:lnTo>
                    <a:lnTo>
                      <a:pt x="462" y="318"/>
                    </a:lnTo>
                    <a:lnTo>
                      <a:pt x="456" y="318"/>
                    </a:lnTo>
                    <a:lnTo>
                      <a:pt x="450" y="312"/>
                    </a:lnTo>
                    <a:lnTo>
                      <a:pt x="438" y="312"/>
                    </a:lnTo>
                    <a:lnTo>
                      <a:pt x="402" y="300"/>
                    </a:lnTo>
                    <a:lnTo>
                      <a:pt x="390" y="300"/>
                    </a:lnTo>
                    <a:lnTo>
                      <a:pt x="378" y="294"/>
                    </a:lnTo>
                    <a:lnTo>
                      <a:pt x="372" y="294"/>
                    </a:lnTo>
                    <a:lnTo>
                      <a:pt x="372" y="234"/>
                    </a:lnTo>
                    <a:lnTo>
                      <a:pt x="366" y="222"/>
                    </a:lnTo>
                    <a:lnTo>
                      <a:pt x="354" y="210"/>
                    </a:lnTo>
                    <a:lnTo>
                      <a:pt x="342" y="210"/>
                    </a:lnTo>
                    <a:lnTo>
                      <a:pt x="288" y="156"/>
                    </a:lnTo>
                    <a:lnTo>
                      <a:pt x="252" y="162"/>
                    </a:lnTo>
                    <a:lnTo>
                      <a:pt x="216" y="126"/>
                    </a:lnTo>
                    <a:lnTo>
                      <a:pt x="186" y="120"/>
                    </a:lnTo>
                    <a:lnTo>
                      <a:pt x="66" y="60"/>
                    </a:lnTo>
                    <a:lnTo>
                      <a:pt x="42" y="72"/>
                    </a:lnTo>
                    <a:lnTo>
                      <a:pt x="0" y="42"/>
                    </a:lnTo>
                    <a:lnTo>
                      <a:pt x="42" y="72"/>
                    </a:lnTo>
                    <a:lnTo>
                      <a:pt x="36" y="102"/>
                    </a:lnTo>
                    <a:lnTo>
                      <a:pt x="36" y="240"/>
                    </a:lnTo>
                    <a:lnTo>
                      <a:pt x="30" y="258"/>
                    </a:lnTo>
                    <a:lnTo>
                      <a:pt x="30" y="372"/>
                    </a:lnTo>
                    <a:lnTo>
                      <a:pt x="24" y="378"/>
                    </a:lnTo>
                    <a:lnTo>
                      <a:pt x="12" y="384"/>
                    </a:lnTo>
                    <a:lnTo>
                      <a:pt x="0" y="396"/>
                    </a:lnTo>
                    <a:lnTo>
                      <a:pt x="0" y="402"/>
                    </a:lnTo>
                    <a:lnTo>
                      <a:pt x="6" y="408"/>
                    </a:lnTo>
                    <a:lnTo>
                      <a:pt x="18" y="414"/>
                    </a:lnTo>
                    <a:lnTo>
                      <a:pt x="30" y="414"/>
                    </a:lnTo>
                    <a:lnTo>
                      <a:pt x="30" y="444"/>
                    </a:lnTo>
                    <a:lnTo>
                      <a:pt x="24" y="456"/>
                    </a:lnTo>
                    <a:lnTo>
                      <a:pt x="24" y="480"/>
                    </a:lnTo>
                    <a:lnTo>
                      <a:pt x="18" y="492"/>
                    </a:lnTo>
                    <a:lnTo>
                      <a:pt x="18" y="504"/>
                    </a:lnTo>
                    <a:lnTo>
                      <a:pt x="12" y="510"/>
                    </a:lnTo>
                    <a:lnTo>
                      <a:pt x="12" y="516"/>
                    </a:lnTo>
                    <a:lnTo>
                      <a:pt x="18" y="540"/>
                    </a:lnTo>
                    <a:lnTo>
                      <a:pt x="18" y="588"/>
                    </a:lnTo>
                    <a:lnTo>
                      <a:pt x="30" y="594"/>
                    </a:lnTo>
                    <a:lnTo>
                      <a:pt x="48" y="594"/>
                    </a:lnTo>
                    <a:lnTo>
                      <a:pt x="60" y="588"/>
                    </a:lnTo>
                    <a:lnTo>
                      <a:pt x="90" y="588"/>
                    </a:lnTo>
                    <a:lnTo>
                      <a:pt x="96" y="582"/>
                    </a:lnTo>
                    <a:lnTo>
                      <a:pt x="102" y="582"/>
                    </a:lnTo>
                    <a:lnTo>
                      <a:pt x="126" y="600"/>
                    </a:lnTo>
                    <a:lnTo>
                      <a:pt x="132" y="600"/>
                    </a:lnTo>
                    <a:lnTo>
                      <a:pt x="138" y="594"/>
                    </a:lnTo>
                    <a:lnTo>
                      <a:pt x="156" y="588"/>
                    </a:lnTo>
                    <a:lnTo>
                      <a:pt x="168" y="582"/>
                    </a:lnTo>
                    <a:lnTo>
                      <a:pt x="180" y="570"/>
                    </a:lnTo>
                    <a:lnTo>
                      <a:pt x="180" y="564"/>
                    </a:lnTo>
                    <a:lnTo>
                      <a:pt x="168" y="552"/>
                    </a:lnTo>
                    <a:lnTo>
                      <a:pt x="150" y="540"/>
                    </a:lnTo>
                    <a:lnTo>
                      <a:pt x="138" y="534"/>
                    </a:lnTo>
                    <a:lnTo>
                      <a:pt x="120" y="522"/>
                    </a:lnTo>
                    <a:lnTo>
                      <a:pt x="108" y="516"/>
                    </a:lnTo>
                    <a:lnTo>
                      <a:pt x="102" y="510"/>
                    </a:lnTo>
                    <a:lnTo>
                      <a:pt x="96" y="510"/>
                    </a:lnTo>
                    <a:lnTo>
                      <a:pt x="108" y="510"/>
                    </a:lnTo>
                    <a:lnTo>
                      <a:pt x="138" y="516"/>
                    </a:lnTo>
                    <a:lnTo>
                      <a:pt x="204" y="516"/>
                    </a:lnTo>
                    <a:lnTo>
                      <a:pt x="204" y="510"/>
                    </a:lnTo>
                    <a:lnTo>
                      <a:pt x="198" y="504"/>
                    </a:lnTo>
                    <a:lnTo>
                      <a:pt x="198" y="498"/>
                    </a:lnTo>
                    <a:lnTo>
                      <a:pt x="186" y="486"/>
                    </a:lnTo>
                    <a:lnTo>
                      <a:pt x="192" y="492"/>
                    </a:lnTo>
                    <a:lnTo>
                      <a:pt x="204" y="492"/>
                    </a:lnTo>
                    <a:lnTo>
                      <a:pt x="210" y="498"/>
                    </a:lnTo>
                    <a:lnTo>
                      <a:pt x="216" y="498"/>
                    </a:lnTo>
                    <a:lnTo>
                      <a:pt x="222" y="492"/>
                    </a:lnTo>
                    <a:lnTo>
                      <a:pt x="222" y="486"/>
                    </a:lnTo>
                    <a:lnTo>
                      <a:pt x="216" y="480"/>
                    </a:lnTo>
                    <a:lnTo>
                      <a:pt x="216" y="468"/>
                    </a:lnTo>
                    <a:lnTo>
                      <a:pt x="210" y="462"/>
                    </a:lnTo>
                    <a:lnTo>
                      <a:pt x="222" y="468"/>
                    </a:lnTo>
                    <a:lnTo>
                      <a:pt x="228" y="474"/>
                    </a:lnTo>
                    <a:lnTo>
                      <a:pt x="246" y="474"/>
                    </a:lnTo>
                    <a:lnTo>
                      <a:pt x="252" y="468"/>
                    </a:lnTo>
                    <a:lnTo>
                      <a:pt x="264" y="462"/>
                    </a:lnTo>
                    <a:lnTo>
                      <a:pt x="270" y="456"/>
                    </a:lnTo>
                    <a:lnTo>
                      <a:pt x="288" y="474"/>
                    </a:lnTo>
                    <a:lnTo>
                      <a:pt x="300" y="480"/>
                    </a:lnTo>
                    <a:lnTo>
                      <a:pt x="306" y="486"/>
                    </a:lnTo>
                    <a:lnTo>
                      <a:pt x="312" y="486"/>
                    </a:lnTo>
                    <a:lnTo>
                      <a:pt x="330" y="492"/>
                    </a:lnTo>
                    <a:lnTo>
                      <a:pt x="342" y="492"/>
                    </a:lnTo>
                    <a:lnTo>
                      <a:pt x="378" y="504"/>
                    </a:lnTo>
                    <a:lnTo>
                      <a:pt x="390" y="510"/>
                    </a:lnTo>
                    <a:lnTo>
                      <a:pt x="402" y="534"/>
                    </a:lnTo>
                    <a:lnTo>
                      <a:pt x="402" y="558"/>
                    </a:lnTo>
                    <a:lnTo>
                      <a:pt x="408" y="570"/>
                    </a:lnTo>
                    <a:lnTo>
                      <a:pt x="420" y="582"/>
                    </a:lnTo>
                    <a:lnTo>
                      <a:pt x="438" y="582"/>
                    </a:lnTo>
                    <a:lnTo>
                      <a:pt x="450" y="594"/>
                    </a:lnTo>
                    <a:lnTo>
                      <a:pt x="450" y="606"/>
                    </a:lnTo>
                    <a:lnTo>
                      <a:pt x="456" y="618"/>
                    </a:lnTo>
                    <a:lnTo>
                      <a:pt x="468" y="654"/>
                    </a:lnTo>
                    <a:lnTo>
                      <a:pt x="486" y="672"/>
                    </a:lnTo>
                    <a:lnTo>
                      <a:pt x="516" y="678"/>
                    </a:lnTo>
                    <a:lnTo>
                      <a:pt x="558" y="684"/>
                    </a:lnTo>
                    <a:lnTo>
                      <a:pt x="618" y="684"/>
                    </a:lnTo>
                    <a:lnTo>
                      <a:pt x="630" y="690"/>
                    </a:lnTo>
                    <a:lnTo>
                      <a:pt x="654" y="714"/>
                    </a:lnTo>
                    <a:lnTo>
                      <a:pt x="678" y="726"/>
                    </a:lnTo>
                    <a:lnTo>
                      <a:pt x="684" y="726"/>
                    </a:lnTo>
                    <a:lnTo>
                      <a:pt x="684" y="720"/>
                    </a:lnTo>
                    <a:lnTo>
                      <a:pt x="678" y="708"/>
                    </a:lnTo>
                    <a:lnTo>
                      <a:pt x="678" y="702"/>
                    </a:lnTo>
                    <a:lnTo>
                      <a:pt x="672" y="690"/>
                    </a:lnTo>
                    <a:lnTo>
                      <a:pt x="666" y="684"/>
                    </a:lnTo>
                    <a:lnTo>
                      <a:pt x="672" y="67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99" name="Panama"/>
              <p:cNvSpPr>
                <a:spLocks/>
              </p:cNvSpPr>
              <p:nvPr/>
            </p:nvSpPr>
            <p:spPr bwMode="gray">
              <a:xfrm>
                <a:off x="1162" y="2373"/>
                <a:ext cx="103" cy="49"/>
              </a:xfrm>
              <a:custGeom>
                <a:avLst/>
                <a:gdLst>
                  <a:gd name="T0" fmla="*/ 542134352 w 408"/>
                  <a:gd name="T1" fmla="*/ 531447973 h 198"/>
                  <a:gd name="T2" fmla="*/ 542134352 w 408"/>
                  <a:gd name="T3" fmla="*/ 531447973 h 198"/>
                  <a:gd name="T4" fmla="*/ 542134352 w 408"/>
                  <a:gd name="T5" fmla="*/ 531447973 h 198"/>
                  <a:gd name="T6" fmla="*/ 542134352 w 408"/>
                  <a:gd name="T7" fmla="*/ 531447973 h 198"/>
                  <a:gd name="T8" fmla="*/ 542134352 w 408"/>
                  <a:gd name="T9" fmla="*/ 531447973 h 198"/>
                  <a:gd name="T10" fmla="*/ 542134352 w 408"/>
                  <a:gd name="T11" fmla="*/ 531447973 h 198"/>
                  <a:gd name="T12" fmla="*/ 542134352 w 408"/>
                  <a:gd name="T13" fmla="*/ 531447973 h 198"/>
                  <a:gd name="T14" fmla="*/ 542134352 w 408"/>
                  <a:gd name="T15" fmla="*/ 531447973 h 198"/>
                  <a:gd name="T16" fmla="*/ 542134352 w 408"/>
                  <a:gd name="T17" fmla="*/ 531447973 h 198"/>
                  <a:gd name="T18" fmla="*/ 542134352 w 408"/>
                  <a:gd name="T19" fmla="*/ 531447973 h 198"/>
                  <a:gd name="T20" fmla="*/ 542134352 w 408"/>
                  <a:gd name="T21" fmla="*/ 531447973 h 198"/>
                  <a:gd name="T22" fmla="*/ 542134352 w 408"/>
                  <a:gd name="T23" fmla="*/ 531447973 h 198"/>
                  <a:gd name="T24" fmla="*/ 542134352 w 408"/>
                  <a:gd name="T25" fmla="*/ 531447973 h 198"/>
                  <a:gd name="T26" fmla="*/ 542134352 w 408"/>
                  <a:gd name="T27" fmla="*/ 531447973 h 198"/>
                  <a:gd name="T28" fmla="*/ 542134352 w 408"/>
                  <a:gd name="T29" fmla="*/ 531447973 h 198"/>
                  <a:gd name="T30" fmla="*/ 542134352 w 408"/>
                  <a:gd name="T31" fmla="*/ 531447973 h 198"/>
                  <a:gd name="T32" fmla="*/ 542134352 w 408"/>
                  <a:gd name="T33" fmla="*/ 0 h 198"/>
                  <a:gd name="T34" fmla="*/ 542134352 w 408"/>
                  <a:gd name="T35" fmla="*/ 531447973 h 198"/>
                  <a:gd name="T36" fmla="*/ 542134352 w 408"/>
                  <a:gd name="T37" fmla="*/ 531447973 h 198"/>
                  <a:gd name="T38" fmla="*/ 542134352 w 408"/>
                  <a:gd name="T39" fmla="*/ 531447973 h 198"/>
                  <a:gd name="T40" fmla="*/ 542134352 w 408"/>
                  <a:gd name="T41" fmla="*/ 531447973 h 198"/>
                  <a:gd name="T42" fmla="*/ 542134352 w 408"/>
                  <a:gd name="T43" fmla="*/ 531447973 h 198"/>
                  <a:gd name="T44" fmla="*/ 542134352 w 408"/>
                  <a:gd name="T45" fmla="*/ 531447973 h 198"/>
                  <a:gd name="T46" fmla="*/ 542134352 w 408"/>
                  <a:gd name="T47" fmla="*/ 531447973 h 198"/>
                  <a:gd name="T48" fmla="*/ 542134352 w 408"/>
                  <a:gd name="T49" fmla="*/ 531447973 h 198"/>
                  <a:gd name="T50" fmla="*/ 542134352 w 408"/>
                  <a:gd name="T51" fmla="*/ 531447973 h 198"/>
                  <a:gd name="T52" fmla="*/ 542134352 w 408"/>
                  <a:gd name="T53" fmla="*/ 531447973 h 198"/>
                  <a:gd name="T54" fmla="*/ 542134352 w 408"/>
                  <a:gd name="T55" fmla="*/ 531447973 h 198"/>
                  <a:gd name="T56" fmla="*/ 0 w 408"/>
                  <a:gd name="T57" fmla="*/ 531447973 h 198"/>
                  <a:gd name="T58" fmla="*/ 542134352 w 408"/>
                  <a:gd name="T59" fmla="*/ 531447973 h 198"/>
                  <a:gd name="T60" fmla="*/ 542134352 w 408"/>
                  <a:gd name="T61" fmla="*/ 531447973 h 198"/>
                  <a:gd name="T62" fmla="*/ 542134352 w 408"/>
                  <a:gd name="T63" fmla="*/ 531447973 h 198"/>
                  <a:gd name="T64" fmla="*/ 0 w 408"/>
                  <a:gd name="T65" fmla="*/ 531447973 h 198"/>
                  <a:gd name="T66" fmla="*/ 542134352 w 408"/>
                  <a:gd name="T67" fmla="*/ 531447973 h 198"/>
                  <a:gd name="T68" fmla="*/ 542134352 w 408"/>
                  <a:gd name="T69" fmla="*/ 531447973 h 198"/>
                  <a:gd name="T70" fmla="*/ 542134352 w 408"/>
                  <a:gd name="T71" fmla="*/ 531447973 h 198"/>
                  <a:gd name="T72" fmla="*/ 542134352 w 408"/>
                  <a:gd name="T73" fmla="*/ 531447973 h 198"/>
                  <a:gd name="T74" fmla="*/ 542134352 w 408"/>
                  <a:gd name="T75" fmla="*/ 531447973 h 198"/>
                  <a:gd name="T76" fmla="*/ 542134352 w 408"/>
                  <a:gd name="T77" fmla="*/ 531447973 h 198"/>
                  <a:gd name="T78" fmla="*/ 542134352 w 408"/>
                  <a:gd name="T79" fmla="*/ 531447973 h 198"/>
                  <a:gd name="T80" fmla="*/ 542134352 w 408"/>
                  <a:gd name="T81" fmla="*/ 531447973 h 198"/>
                  <a:gd name="T82" fmla="*/ 542134352 w 408"/>
                  <a:gd name="T83" fmla="*/ 531447973 h 198"/>
                  <a:gd name="T84" fmla="*/ 542134352 w 408"/>
                  <a:gd name="T85" fmla="*/ 531447973 h 198"/>
                  <a:gd name="T86" fmla="*/ 542134352 w 408"/>
                  <a:gd name="T87" fmla="*/ 531447973 h 198"/>
                  <a:gd name="T88" fmla="*/ 542134352 w 408"/>
                  <a:gd name="T89" fmla="*/ 531447973 h 198"/>
                  <a:gd name="T90" fmla="*/ 542134352 w 408"/>
                  <a:gd name="T91" fmla="*/ 531447973 h 198"/>
                  <a:gd name="T92" fmla="*/ 542134352 w 408"/>
                  <a:gd name="T93" fmla="*/ 531447973 h 198"/>
                  <a:gd name="T94" fmla="*/ 542134352 w 408"/>
                  <a:gd name="T95" fmla="*/ 531447973 h 198"/>
                  <a:gd name="T96" fmla="*/ 542134352 w 408"/>
                  <a:gd name="T97" fmla="*/ 531447973 h 198"/>
                  <a:gd name="T98" fmla="*/ 542134352 w 408"/>
                  <a:gd name="T99" fmla="*/ 531447973 h 198"/>
                  <a:gd name="T100" fmla="*/ 542134352 w 408"/>
                  <a:gd name="T101" fmla="*/ 531447973 h 1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08"/>
                  <a:gd name="T154" fmla="*/ 0 h 198"/>
                  <a:gd name="T155" fmla="*/ 408 w 408"/>
                  <a:gd name="T156" fmla="*/ 198 h 19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08" h="198">
                    <a:moveTo>
                      <a:pt x="306" y="66"/>
                    </a:moveTo>
                    <a:lnTo>
                      <a:pt x="318" y="78"/>
                    </a:lnTo>
                    <a:lnTo>
                      <a:pt x="324" y="90"/>
                    </a:lnTo>
                    <a:lnTo>
                      <a:pt x="330" y="96"/>
                    </a:lnTo>
                    <a:lnTo>
                      <a:pt x="342" y="90"/>
                    </a:lnTo>
                    <a:lnTo>
                      <a:pt x="372" y="120"/>
                    </a:lnTo>
                    <a:lnTo>
                      <a:pt x="342" y="102"/>
                    </a:lnTo>
                    <a:lnTo>
                      <a:pt x="342" y="120"/>
                    </a:lnTo>
                    <a:lnTo>
                      <a:pt x="336" y="132"/>
                    </a:lnTo>
                    <a:lnTo>
                      <a:pt x="336" y="162"/>
                    </a:lnTo>
                    <a:lnTo>
                      <a:pt x="342" y="168"/>
                    </a:lnTo>
                    <a:lnTo>
                      <a:pt x="348" y="180"/>
                    </a:lnTo>
                    <a:lnTo>
                      <a:pt x="354" y="186"/>
                    </a:lnTo>
                    <a:lnTo>
                      <a:pt x="360" y="186"/>
                    </a:lnTo>
                    <a:lnTo>
                      <a:pt x="372" y="156"/>
                    </a:lnTo>
                    <a:lnTo>
                      <a:pt x="378" y="162"/>
                    </a:lnTo>
                    <a:lnTo>
                      <a:pt x="390" y="168"/>
                    </a:lnTo>
                    <a:lnTo>
                      <a:pt x="396" y="162"/>
                    </a:lnTo>
                    <a:lnTo>
                      <a:pt x="408" y="138"/>
                    </a:lnTo>
                    <a:lnTo>
                      <a:pt x="408" y="126"/>
                    </a:lnTo>
                    <a:lnTo>
                      <a:pt x="396" y="120"/>
                    </a:lnTo>
                    <a:lnTo>
                      <a:pt x="390" y="108"/>
                    </a:lnTo>
                    <a:lnTo>
                      <a:pt x="390" y="90"/>
                    </a:lnTo>
                    <a:lnTo>
                      <a:pt x="396" y="84"/>
                    </a:lnTo>
                    <a:lnTo>
                      <a:pt x="372" y="66"/>
                    </a:lnTo>
                    <a:lnTo>
                      <a:pt x="372" y="60"/>
                    </a:lnTo>
                    <a:lnTo>
                      <a:pt x="366" y="54"/>
                    </a:lnTo>
                    <a:lnTo>
                      <a:pt x="366" y="42"/>
                    </a:lnTo>
                    <a:lnTo>
                      <a:pt x="360" y="30"/>
                    </a:lnTo>
                    <a:lnTo>
                      <a:pt x="348" y="24"/>
                    </a:lnTo>
                    <a:lnTo>
                      <a:pt x="330" y="18"/>
                    </a:lnTo>
                    <a:lnTo>
                      <a:pt x="288" y="18"/>
                    </a:lnTo>
                    <a:lnTo>
                      <a:pt x="282" y="0"/>
                    </a:lnTo>
                    <a:lnTo>
                      <a:pt x="246" y="0"/>
                    </a:lnTo>
                    <a:lnTo>
                      <a:pt x="234" y="6"/>
                    </a:lnTo>
                    <a:lnTo>
                      <a:pt x="228" y="12"/>
                    </a:lnTo>
                    <a:lnTo>
                      <a:pt x="222" y="24"/>
                    </a:lnTo>
                    <a:lnTo>
                      <a:pt x="210" y="36"/>
                    </a:lnTo>
                    <a:lnTo>
                      <a:pt x="204" y="36"/>
                    </a:lnTo>
                    <a:lnTo>
                      <a:pt x="198" y="30"/>
                    </a:lnTo>
                    <a:lnTo>
                      <a:pt x="192" y="30"/>
                    </a:lnTo>
                    <a:lnTo>
                      <a:pt x="168" y="42"/>
                    </a:lnTo>
                    <a:lnTo>
                      <a:pt x="144" y="66"/>
                    </a:lnTo>
                    <a:lnTo>
                      <a:pt x="132" y="72"/>
                    </a:lnTo>
                    <a:lnTo>
                      <a:pt x="120" y="72"/>
                    </a:lnTo>
                    <a:lnTo>
                      <a:pt x="114" y="66"/>
                    </a:lnTo>
                    <a:lnTo>
                      <a:pt x="102" y="60"/>
                    </a:lnTo>
                    <a:lnTo>
                      <a:pt x="90" y="42"/>
                    </a:lnTo>
                    <a:lnTo>
                      <a:pt x="78" y="54"/>
                    </a:lnTo>
                    <a:lnTo>
                      <a:pt x="60" y="54"/>
                    </a:lnTo>
                    <a:lnTo>
                      <a:pt x="48" y="42"/>
                    </a:lnTo>
                    <a:lnTo>
                      <a:pt x="48" y="18"/>
                    </a:lnTo>
                    <a:lnTo>
                      <a:pt x="36" y="6"/>
                    </a:lnTo>
                    <a:lnTo>
                      <a:pt x="24" y="6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0" y="18"/>
                    </a:lnTo>
                    <a:lnTo>
                      <a:pt x="0" y="36"/>
                    </a:lnTo>
                    <a:lnTo>
                      <a:pt x="6" y="42"/>
                    </a:lnTo>
                    <a:lnTo>
                      <a:pt x="6" y="48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12" y="72"/>
                    </a:lnTo>
                    <a:lnTo>
                      <a:pt x="6" y="72"/>
                    </a:lnTo>
                    <a:lnTo>
                      <a:pt x="6" y="96"/>
                    </a:lnTo>
                    <a:lnTo>
                      <a:pt x="0" y="102"/>
                    </a:lnTo>
                    <a:lnTo>
                      <a:pt x="6" y="108"/>
                    </a:lnTo>
                    <a:lnTo>
                      <a:pt x="48" y="102"/>
                    </a:lnTo>
                    <a:lnTo>
                      <a:pt x="60" y="120"/>
                    </a:lnTo>
                    <a:lnTo>
                      <a:pt x="90" y="114"/>
                    </a:lnTo>
                    <a:lnTo>
                      <a:pt x="90" y="126"/>
                    </a:lnTo>
                    <a:lnTo>
                      <a:pt x="84" y="132"/>
                    </a:lnTo>
                    <a:lnTo>
                      <a:pt x="84" y="150"/>
                    </a:lnTo>
                    <a:lnTo>
                      <a:pt x="90" y="156"/>
                    </a:lnTo>
                    <a:lnTo>
                      <a:pt x="108" y="156"/>
                    </a:lnTo>
                    <a:lnTo>
                      <a:pt x="114" y="150"/>
                    </a:lnTo>
                    <a:lnTo>
                      <a:pt x="120" y="150"/>
                    </a:lnTo>
                    <a:lnTo>
                      <a:pt x="120" y="132"/>
                    </a:lnTo>
                    <a:lnTo>
                      <a:pt x="138" y="126"/>
                    </a:lnTo>
                    <a:lnTo>
                      <a:pt x="138" y="150"/>
                    </a:lnTo>
                    <a:lnTo>
                      <a:pt x="144" y="168"/>
                    </a:lnTo>
                    <a:lnTo>
                      <a:pt x="144" y="180"/>
                    </a:lnTo>
                    <a:lnTo>
                      <a:pt x="150" y="192"/>
                    </a:lnTo>
                    <a:lnTo>
                      <a:pt x="156" y="198"/>
                    </a:lnTo>
                    <a:lnTo>
                      <a:pt x="162" y="198"/>
                    </a:lnTo>
                    <a:lnTo>
                      <a:pt x="180" y="192"/>
                    </a:lnTo>
                    <a:lnTo>
                      <a:pt x="198" y="174"/>
                    </a:lnTo>
                    <a:lnTo>
                      <a:pt x="204" y="174"/>
                    </a:lnTo>
                    <a:lnTo>
                      <a:pt x="198" y="168"/>
                    </a:lnTo>
                    <a:lnTo>
                      <a:pt x="186" y="162"/>
                    </a:lnTo>
                    <a:lnTo>
                      <a:pt x="180" y="150"/>
                    </a:lnTo>
                    <a:lnTo>
                      <a:pt x="174" y="144"/>
                    </a:lnTo>
                    <a:lnTo>
                      <a:pt x="168" y="132"/>
                    </a:lnTo>
                    <a:lnTo>
                      <a:pt x="162" y="126"/>
                    </a:lnTo>
                    <a:lnTo>
                      <a:pt x="186" y="102"/>
                    </a:lnTo>
                    <a:lnTo>
                      <a:pt x="222" y="84"/>
                    </a:lnTo>
                    <a:lnTo>
                      <a:pt x="228" y="72"/>
                    </a:lnTo>
                    <a:lnTo>
                      <a:pt x="246" y="54"/>
                    </a:lnTo>
                    <a:lnTo>
                      <a:pt x="258" y="48"/>
                    </a:lnTo>
                    <a:lnTo>
                      <a:pt x="276" y="54"/>
                    </a:lnTo>
                    <a:lnTo>
                      <a:pt x="288" y="60"/>
                    </a:lnTo>
                    <a:lnTo>
                      <a:pt x="306" y="6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0" name="Pakistan"/>
              <p:cNvSpPr>
                <a:spLocks/>
              </p:cNvSpPr>
              <p:nvPr/>
            </p:nvSpPr>
            <p:spPr bwMode="gray">
              <a:xfrm>
                <a:off x="3719" y="1813"/>
                <a:ext cx="266" cy="267"/>
              </a:xfrm>
              <a:custGeom>
                <a:avLst/>
                <a:gdLst>
                  <a:gd name="T0" fmla="*/ 544029191 w 1050"/>
                  <a:gd name="T1" fmla="*/ 542971718 h 1056"/>
                  <a:gd name="T2" fmla="*/ 544029191 w 1050"/>
                  <a:gd name="T3" fmla="*/ 542971718 h 1056"/>
                  <a:gd name="T4" fmla="*/ 544029191 w 1050"/>
                  <a:gd name="T5" fmla="*/ 542971718 h 1056"/>
                  <a:gd name="T6" fmla="*/ 544029191 w 1050"/>
                  <a:gd name="T7" fmla="*/ 542971718 h 1056"/>
                  <a:gd name="T8" fmla="*/ 544029191 w 1050"/>
                  <a:gd name="T9" fmla="*/ 542971718 h 1056"/>
                  <a:gd name="T10" fmla="*/ 544029191 w 1050"/>
                  <a:gd name="T11" fmla="*/ 542971718 h 1056"/>
                  <a:gd name="T12" fmla="*/ 544029191 w 1050"/>
                  <a:gd name="T13" fmla="*/ 542971718 h 1056"/>
                  <a:gd name="T14" fmla="*/ 544029191 w 1050"/>
                  <a:gd name="T15" fmla="*/ 542971718 h 1056"/>
                  <a:gd name="T16" fmla="*/ 544029191 w 1050"/>
                  <a:gd name="T17" fmla="*/ 542971718 h 1056"/>
                  <a:gd name="T18" fmla="*/ 544029191 w 1050"/>
                  <a:gd name="T19" fmla="*/ 542971718 h 1056"/>
                  <a:gd name="T20" fmla="*/ 544029191 w 1050"/>
                  <a:gd name="T21" fmla="*/ 542971718 h 1056"/>
                  <a:gd name="T22" fmla="*/ 544029191 w 1050"/>
                  <a:gd name="T23" fmla="*/ 542971718 h 1056"/>
                  <a:gd name="T24" fmla="*/ 544029191 w 1050"/>
                  <a:gd name="T25" fmla="*/ 542971718 h 1056"/>
                  <a:gd name="T26" fmla="*/ 544029191 w 1050"/>
                  <a:gd name="T27" fmla="*/ 542971718 h 1056"/>
                  <a:gd name="T28" fmla="*/ 544029191 w 1050"/>
                  <a:gd name="T29" fmla="*/ 542971718 h 1056"/>
                  <a:gd name="T30" fmla="*/ 544029191 w 1050"/>
                  <a:gd name="T31" fmla="*/ 542971718 h 1056"/>
                  <a:gd name="T32" fmla="*/ 544029191 w 1050"/>
                  <a:gd name="T33" fmla="*/ 542971718 h 1056"/>
                  <a:gd name="T34" fmla="*/ 544029191 w 1050"/>
                  <a:gd name="T35" fmla="*/ 542971718 h 1056"/>
                  <a:gd name="T36" fmla="*/ 544029191 w 1050"/>
                  <a:gd name="T37" fmla="*/ 542971718 h 1056"/>
                  <a:gd name="T38" fmla="*/ 544029191 w 1050"/>
                  <a:gd name="T39" fmla="*/ 542971718 h 1056"/>
                  <a:gd name="T40" fmla="*/ 544029191 w 1050"/>
                  <a:gd name="T41" fmla="*/ 542971718 h 1056"/>
                  <a:gd name="T42" fmla="*/ 544029191 w 1050"/>
                  <a:gd name="T43" fmla="*/ 542971718 h 1056"/>
                  <a:gd name="T44" fmla="*/ 0 w 1050"/>
                  <a:gd name="T45" fmla="*/ 542971718 h 1056"/>
                  <a:gd name="T46" fmla="*/ 544029191 w 1050"/>
                  <a:gd name="T47" fmla="*/ 542971718 h 1056"/>
                  <a:gd name="T48" fmla="*/ 544029191 w 1050"/>
                  <a:gd name="T49" fmla="*/ 542971718 h 1056"/>
                  <a:gd name="T50" fmla="*/ 544029191 w 1050"/>
                  <a:gd name="T51" fmla="*/ 542971718 h 1056"/>
                  <a:gd name="T52" fmla="*/ 544029191 w 1050"/>
                  <a:gd name="T53" fmla="*/ 542971718 h 1056"/>
                  <a:gd name="T54" fmla="*/ 544029191 w 1050"/>
                  <a:gd name="T55" fmla="*/ 542971718 h 1056"/>
                  <a:gd name="T56" fmla="*/ 544029191 w 1050"/>
                  <a:gd name="T57" fmla="*/ 542971718 h 1056"/>
                  <a:gd name="T58" fmla="*/ 544029191 w 1050"/>
                  <a:gd name="T59" fmla="*/ 542971718 h 1056"/>
                  <a:gd name="T60" fmla="*/ 544029191 w 1050"/>
                  <a:gd name="T61" fmla="*/ 542971718 h 1056"/>
                  <a:gd name="T62" fmla="*/ 544029191 w 1050"/>
                  <a:gd name="T63" fmla="*/ 542971718 h 1056"/>
                  <a:gd name="T64" fmla="*/ 544029191 w 1050"/>
                  <a:gd name="T65" fmla="*/ 542971718 h 1056"/>
                  <a:gd name="T66" fmla="*/ 544029191 w 1050"/>
                  <a:gd name="T67" fmla="*/ 542971718 h 1056"/>
                  <a:gd name="T68" fmla="*/ 544029191 w 1050"/>
                  <a:gd name="T69" fmla="*/ 542971718 h 1056"/>
                  <a:gd name="T70" fmla="*/ 544029191 w 1050"/>
                  <a:gd name="T71" fmla="*/ 542971718 h 1056"/>
                  <a:gd name="T72" fmla="*/ 544029191 w 1050"/>
                  <a:gd name="T73" fmla="*/ 542971718 h 1056"/>
                  <a:gd name="T74" fmla="*/ 544029191 w 1050"/>
                  <a:gd name="T75" fmla="*/ 542971718 h 1056"/>
                  <a:gd name="T76" fmla="*/ 544029191 w 1050"/>
                  <a:gd name="T77" fmla="*/ 542971718 h 1056"/>
                  <a:gd name="T78" fmla="*/ 544029191 w 1050"/>
                  <a:gd name="T79" fmla="*/ 542971718 h 1056"/>
                  <a:gd name="T80" fmla="*/ 544029191 w 1050"/>
                  <a:gd name="T81" fmla="*/ 542971718 h 1056"/>
                  <a:gd name="T82" fmla="*/ 544029191 w 1050"/>
                  <a:gd name="T83" fmla="*/ 542971718 h 1056"/>
                  <a:gd name="T84" fmla="*/ 544029191 w 1050"/>
                  <a:gd name="T85" fmla="*/ 542971718 h 1056"/>
                  <a:gd name="T86" fmla="*/ 544029191 w 1050"/>
                  <a:gd name="T87" fmla="*/ 542971718 h 1056"/>
                  <a:gd name="T88" fmla="*/ 544029191 w 1050"/>
                  <a:gd name="T89" fmla="*/ 542971718 h 1056"/>
                  <a:gd name="T90" fmla="*/ 544029191 w 1050"/>
                  <a:gd name="T91" fmla="*/ 542971718 h 1056"/>
                  <a:gd name="T92" fmla="*/ 544029191 w 1050"/>
                  <a:gd name="T93" fmla="*/ 542971718 h 1056"/>
                  <a:gd name="T94" fmla="*/ 544029191 w 1050"/>
                  <a:gd name="T95" fmla="*/ 542971718 h 1056"/>
                  <a:gd name="T96" fmla="*/ 544029191 w 1050"/>
                  <a:gd name="T97" fmla="*/ 542971718 h 1056"/>
                  <a:gd name="T98" fmla="*/ 544029191 w 1050"/>
                  <a:gd name="T99" fmla="*/ 542971718 h 1056"/>
                  <a:gd name="T100" fmla="*/ 544029191 w 1050"/>
                  <a:gd name="T101" fmla="*/ 542971718 h 1056"/>
                  <a:gd name="T102" fmla="*/ 544029191 w 1050"/>
                  <a:gd name="T103" fmla="*/ 542971718 h 1056"/>
                  <a:gd name="T104" fmla="*/ 544029191 w 1050"/>
                  <a:gd name="T105" fmla="*/ 542971718 h 1056"/>
                  <a:gd name="T106" fmla="*/ 544029191 w 1050"/>
                  <a:gd name="T107" fmla="*/ 542971718 h 1056"/>
                  <a:gd name="T108" fmla="*/ 544029191 w 1050"/>
                  <a:gd name="T109" fmla="*/ 542971718 h 1056"/>
                  <a:gd name="T110" fmla="*/ 544029191 w 1050"/>
                  <a:gd name="T111" fmla="*/ 542971718 h 1056"/>
                  <a:gd name="T112" fmla="*/ 544029191 w 1050"/>
                  <a:gd name="T113" fmla="*/ 542971718 h 1056"/>
                  <a:gd name="T114" fmla="*/ 544029191 w 1050"/>
                  <a:gd name="T115" fmla="*/ 542971718 h 1056"/>
                  <a:gd name="T116" fmla="*/ 544029191 w 1050"/>
                  <a:gd name="T117" fmla="*/ 542971718 h 1056"/>
                  <a:gd name="T118" fmla="*/ 544029191 w 1050"/>
                  <a:gd name="T119" fmla="*/ 542971718 h 1056"/>
                  <a:gd name="T120" fmla="*/ 544029191 w 1050"/>
                  <a:gd name="T121" fmla="*/ 542971718 h 1056"/>
                  <a:gd name="T122" fmla="*/ 544029191 w 1050"/>
                  <a:gd name="T123" fmla="*/ 542971718 h 10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050"/>
                  <a:gd name="T187" fmla="*/ 0 h 1056"/>
                  <a:gd name="T188" fmla="*/ 1050 w 1050"/>
                  <a:gd name="T189" fmla="*/ 1056 h 10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050" h="1056">
                    <a:moveTo>
                      <a:pt x="1008" y="120"/>
                    </a:moveTo>
                    <a:lnTo>
                      <a:pt x="996" y="120"/>
                    </a:lnTo>
                    <a:lnTo>
                      <a:pt x="984" y="114"/>
                    </a:lnTo>
                    <a:lnTo>
                      <a:pt x="978" y="102"/>
                    </a:lnTo>
                    <a:lnTo>
                      <a:pt x="972" y="96"/>
                    </a:lnTo>
                    <a:lnTo>
                      <a:pt x="972" y="90"/>
                    </a:lnTo>
                    <a:lnTo>
                      <a:pt x="960" y="96"/>
                    </a:lnTo>
                    <a:lnTo>
                      <a:pt x="924" y="84"/>
                    </a:lnTo>
                    <a:lnTo>
                      <a:pt x="924" y="60"/>
                    </a:lnTo>
                    <a:lnTo>
                      <a:pt x="912" y="36"/>
                    </a:lnTo>
                    <a:lnTo>
                      <a:pt x="900" y="24"/>
                    </a:lnTo>
                    <a:lnTo>
                      <a:pt x="888" y="18"/>
                    </a:lnTo>
                    <a:lnTo>
                      <a:pt x="876" y="18"/>
                    </a:lnTo>
                    <a:lnTo>
                      <a:pt x="870" y="6"/>
                    </a:lnTo>
                    <a:lnTo>
                      <a:pt x="822" y="6"/>
                    </a:lnTo>
                    <a:lnTo>
                      <a:pt x="810" y="0"/>
                    </a:lnTo>
                    <a:lnTo>
                      <a:pt x="804" y="6"/>
                    </a:lnTo>
                    <a:lnTo>
                      <a:pt x="792" y="6"/>
                    </a:lnTo>
                    <a:lnTo>
                      <a:pt x="786" y="12"/>
                    </a:lnTo>
                    <a:lnTo>
                      <a:pt x="774" y="12"/>
                    </a:lnTo>
                    <a:lnTo>
                      <a:pt x="762" y="6"/>
                    </a:lnTo>
                    <a:lnTo>
                      <a:pt x="738" y="6"/>
                    </a:lnTo>
                    <a:lnTo>
                      <a:pt x="732" y="12"/>
                    </a:lnTo>
                    <a:lnTo>
                      <a:pt x="690" y="12"/>
                    </a:lnTo>
                    <a:lnTo>
                      <a:pt x="684" y="18"/>
                    </a:lnTo>
                    <a:lnTo>
                      <a:pt x="678" y="18"/>
                    </a:lnTo>
                    <a:lnTo>
                      <a:pt x="654" y="30"/>
                    </a:lnTo>
                    <a:lnTo>
                      <a:pt x="648" y="36"/>
                    </a:lnTo>
                    <a:lnTo>
                      <a:pt x="624" y="48"/>
                    </a:lnTo>
                    <a:lnTo>
                      <a:pt x="618" y="54"/>
                    </a:lnTo>
                    <a:lnTo>
                      <a:pt x="612" y="66"/>
                    </a:lnTo>
                    <a:lnTo>
                      <a:pt x="606" y="72"/>
                    </a:lnTo>
                    <a:lnTo>
                      <a:pt x="606" y="78"/>
                    </a:lnTo>
                    <a:lnTo>
                      <a:pt x="636" y="108"/>
                    </a:lnTo>
                    <a:lnTo>
                      <a:pt x="636" y="138"/>
                    </a:lnTo>
                    <a:lnTo>
                      <a:pt x="642" y="144"/>
                    </a:lnTo>
                    <a:lnTo>
                      <a:pt x="648" y="156"/>
                    </a:lnTo>
                    <a:lnTo>
                      <a:pt x="648" y="162"/>
                    </a:lnTo>
                    <a:lnTo>
                      <a:pt x="624" y="186"/>
                    </a:lnTo>
                    <a:lnTo>
                      <a:pt x="618" y="198"/>
                    </a:lnTo>
                    <a:lnTo>
                      <a:pt x="618" y="210"/>
                    </a:lnTo>
                    <a:lnTo>
                      <a:pt x="624" y="216"/>
                    </a:lnTo>
                    <a:lnTo>
                      <a:pt x="624" y="246"/>
                    </a:lnTo>
                    <a:lnTo>
                      <a:pt x="606" y="246"/>
                    </a:lnTo>
                    <a:lnTo>
                      <a:pt x="600" y="252"/>
                    </a:lnTo>
                    <a:lnTo>
                      <a:pt x="594" y="252"/>
                    </a:lnTo>
                    <a:lnTo>
                      <a:pt x="576" y="246"/>
                    </a:lnTo>
                    <a:lnTo>
                      <a:pt x="570" y="240"/>
                    </a:lnTo>
                    <a:lnTo>
                      <a:pt x="552" y="240"/>
                    </a:lnTo>
                    <a:lnTo>
                      <a:pt x="552" y="252"/>
                    </a:lnTo>
                    <a:lnTo>
                      <a:pt x="564" y="264"/>
                    </a:lnTo>
                    <a:lnTo>
                      <a:pt x="576" y="270"/>
                    </a:lnTo>
                    <a:lnTo>
                      <a:pt x="576" y="276"/>
                    </a:lnTo>
                    <a:lnTo>
                      <a:pt x="582" y="282"/>
                    </a:lnTo>
                    <a:lnTo>
                      <a:pt x="582" y="288"/>
                    </a:lnTo>
                    <a:lnTo>
                      <a:pt x="594" y="294"/>
                    </a:lnTo>
                    <a:lnTo>
                      <a:pt x="600" y="294"/>
                    </a:lnTo>
                    <a:lnTo>
                      <a:pt x="570" y="312"/>
                    </a:lnTo>
                    <a:lnTo>
                      <a:pt x="552" y="312"/>
                    </a:lnTo>
                    <a:lnTo>
                      <a:pt x="546" y="318"/>
                    </a:lnTo>
                    <a:lnTo>
                      <a:pt x="546" y="354"/>
                    </a:lnTo>
                    <a:lnTo>
                      <a:pt x="540" y="354"/>
                    </a:lnTo>
                    <a:lnTo>
                      <a:pt x="534" y="360"/>
                    </a:lnTo>
                    <a:lnTo>
                      <a:pt x="534" y="378"/>
                    </a:lnTo>
                    <a:lnTo>
                      <a:pt x="540" y="390"/>
                    </a:lnTo>
                    <a:lnTo>
                      <a:pt x="540" y="402"/>
                    </a:lnTo>
                    <a:lnTo>
                      <a:pt x="546" y="408"/>
                    </a:lnTo>
                    <a:lnTo>
                      <a:pt x="546" y="414"/>
                    </a:lnTo>
                    <a:lnTo>
                      <a:pt x="540" y="420"/>
                    </a:lnTo>
                    <a:lnTo>
                      <a:pt x="534" y="432"/>
                    </a:lnTo>
                    <a:lnTo>
                      <a:pt x="522" y="438"/>
                    </a:lnTo>
                    <a:lnTo>
                      <a:pt x="510" y="438"/>
                    </a:lnTo>
                    <a:lnTo>
                      <a:pt x="504" y="432"/>
                    </a:lnTo>
                    <a:lnTo>
                      <a:pt x="504" y="420"/>
                    </a:lnTo>
                    <a:lnTo>
                      <a:pt x="474" y="420"/>
                    </a:lnTo>
                    <a:lnTo>
                      <a:pt x="462" y="426"/>
                    </a:lnTo>
                    <a:lnTo>
                      <a:pt x="456" y="432"/>
                    </a:lnTo>
                    <a:lnTo>
                      <a:pt x="444" y="438"/>
                    </a:lnTo>
                    <a:lnTo>
                      <a:pt x="438" y="438"/>
                    </a:lnTo>
                    <a:lnTo>
                      <a:pt x="432" y="444"/>
                    </a:lnTo>
                    <a:lnTo>
                      <a:pt x="432" y="450"/>
                    </a:lnTo>
                    <a:lnTo>
                      <a:pt x="438" y="450"/>
                    </a:lnTo>
                    <a:lnTo>
                      <a:pt x="444" y="456"/>
                    </a:lnTo>
                    <a:lnTo>
                      <a:pt x="444" y="462"/>
                    </a:lnTo>
                    <a:lnTo>
                      <a:pt x="438" y="468"/>
                    </a:lnTo>
                    <a:lnTo>
                      <a:pt x="396" y="468"/>
                    </a:lnTo>
                    <a:lnTo>
                      <a:pt x="396" y="456"/>
                    </a:lnTo>
                    <a:lnTo>
                      <a:pt x="378" y="456"/>
                    </a:lnTo>
                    <a:lnTo>
                      <a:pt x="372" y="468"/>
                    </a:lnTo>
                    <a:lnTo>
                      <a:pt x="360" y="474"/>
                    </a:lnTo>
                    <a:lnTo>
                      <a:pt x="354" y="486"/>
                    </a:lnTo>
                    <a:lnTo>
                      <a:pt x="354" y="504"/>
                    </a:lnTo>
                    <a:lnTo>
                      <a:pt x="360" y="516"/>
                    </a:lnTo>
                    <a:lnTo>
                      <a:pt x="360" y="534"/>
                    </a:lnTo>
                    <a:lnTo>
                      <a:pt x="366" y="540"/>
                    </a:lnTo>
                    <a:lnTo>
                      <a:pt x="366" y="570"/>
                    </a:lnTo>
                    <a:lnTo>
                      <a:pt x="360" y="576"/>
                    </a:lnTo>
                    <a:lnTo>
                      <a:pt x="354" y="576"/>
                    </a:lnTo>
                    <a:lnTo>
                      <a:pt x="306" y="600"/>
                    </a:lnTo>
                    <a:lnTo>
                      <a:pt x="276" y="600"/>
                    </a:lnTo>
                    <a:lnTo>
                      <a:pt x="258" y="606"/>
                    </a:lnTo>
                    <a:lnTo>
                      <a:pt x="234" y="606"/>
                    </a:lnTo>
                    <a:lnTo>
                      <a:pt x="228" y="612"/>
                    </a:lnTo>
                    <a:lnTo>
                      <a:pt x="204" y="612"/>
                    </a:lnTo>
                    <a:lnTo>
                      <a:pt x="204" y="606"/>
                    </a:lnTo>
                    <a:lnTo>
                      <a:pt x="150" y="606"/>
                    </a:lnTo>
                    <a:lnTo>
                      <a:pt x="144" y="612"/>
                    </a:lnTo>
                    <a:lnTo>
                      <a:pt x="138" y="612"/>
                    </a:lnTo>
                    <a:lnTo>
                      <a:pt x="120" y="618"/>
                    </a:lnTo>
                    <a:lnTo>
                      <a:pt x="102" y="618"/>
                    </a:lnTo>
                    <a:lnTo>
                      <a:pt x="78" y="606"/>
                    </a:lnTo>
                    <a:lnTo>
                      <a:pt x="60" y="600"/>
                    </a:lnTo>
                    <a:lnTo>
                      <a:pt x="42" y="588"/>
                    </a:lnTo>
                    <a:lnTo>
                      <a:pt x="30" y="582"/>
                    </a:lnTo>
                    <a:lnTo>
                      <a:pt x="0" y="582"/>
                    </a:lnTo>
                    <a:lnTo>
                      <a:pt x="24" y="606"/>
                    </a:lnTo>
                    <a:lnTo>
                      <a:pt x="30" y="618"/>
                    </a:lnTo>
                    <a:lnTo>
                      <a:pt x="36" y="624"/>
                    </a:lnTo>
                    <a:lnTo>
                      <a:pt x="48" y="642"/>
                    </a:lnTo>
                    <a:lnTo>
                      <a:pt x="60" y="654"/>
                    </a:lnTo>
                    <a:lnTo>
                      <a:pt x="66" y="672"/>
                    </a:lnTo>
                    <a:lnTo>
                      <a:pt x="78" y="690"/>
                    </a:lnTo>
                    <a:lnTo>
                      <a:pt x="84" y="696"/>
                    </a:lnTo>
                    <a:lnTo>
                      <a:pt x="102" y="696"/>
                    </a:lnTo>
                    <a:lnTo>
                      <a:pt x="114" y="690"/>
                    </a:lnTo>
                    <a:lnTo>
                      <a:pt x="126" y="708"/>
                    </a:lnTo>
                    <a:lnTo>
                      <a:pt x="150" y="708"/>
                    </a:lnTo>
                    <a:lnTo>
                      <a:pt x="144" y="738"/>
                    </a:lnTo>
                    <a:lnTo>
                      <a:pt x="150" y="738"/>
                    </a:lnTo>
                    <a:lnTo>
                      <a:pt x="150" y="762"/>
                    </a:lnTo>
                    <a:lnTo>
                      <a:pt x="156" y="774"/>
                    </a:lnTo>
                    <a:lnTo>
                      <a:pt x="156" y="786"/>
                    </a:lnTo>
                    <a:lnTo>
                      <a:pt x="174" y="786"/>
                    </a:lnTo>
                    <a:lnTo>
                      <a:pt x="180" y="792"/>
                    </a:lnTo>
                    <a:lnTo>
                      <a:pt x="186" y="804"/>
                    </a:lnTo>
                    <a:lnTo>
                      <a:pt x="192" y="822"/>
                    </a:lnTo>
                    <a:lnTo>
                      <a:pt x="192" y="834"/>
                    </a:lnTo>
                    <a:lnTo>
                      <a:pt x="186" y="840"/>
                    </a:lnTo>
                    <a:lnTo>
                      <a:pt x="180" y="840"/>
                    </a:lnTo>
                    <a:lnTo>
                      <a:pt x="180" y="834"/>
                    </a:lnTo>
                    <a:lnTo>
                      <a:pt x="150" y="834"/>
                    </a:lnTo>
                    <a:lnTo>
                      <a:pt x="138" y="840"/>
                    </a:lnTo>
                    <a:lnTo>
                      <a:pt x="132" y="846"/>
                    </a:lnTo>
                    <a:lnTo>
                      <a:pt x="132" y="852"/>
                    </a:lnTo>
                    <a:lnTo>
                      <a:pt x="126" y="852"/>
                    </a:lnTo>
                    <a:lnTo>
                      <a:pt x="126" y="858"/>
                    </a:lnTo>
                    <a:lnTo>
                      <a:pt x="120" y="864"/>
                    </a:lnTo>
                    <a:lnTo>
                      <a:pt x="108" y="864"/>
                    </a:lnTo>
                    <a:lnTo>
                      <a:pt x="102" y="882"/>
                    </a:lnTo>
                    <a:lnTo>
                      <a:pt x="96" y="888"/>
                    </a:lnTo>
                    <a:lnTo>
                      <a:pt x="96" y="894"/>
                    </a:lnTo>
                    <a:lnTo>
                      <a:pt x="84" y="906"/>
                    </a:lnTo>
                    <a:lnTo>
                      <a:pt x="84" y="936"/>
                    </a:lnTo>
                    <a:lnTo>
                      <a:pt x="90" y="948"/>
                    </a:lnTo>
                    <a:lnTo>
                      <a:pt x="90" y="954"/>
                    </a:lnTo>
                    <a:lnTo>
                      <a:pt x="96" y="948"/>
                    </a:lnTo>
                    <a:lnTo>
                      <a:pt x="108" y="948"/>
                    </a:lnTo>
                    <a:lnTo>
                      <a:pt x="114" y="942"/>
                    </a:lnTo>
                    <a:lnTo>
                      <a:pt x="120" y="942"/>
                    </a:lnTo>
                    <a:lnTo>
                      <a:pt x="126" y="948"/>
                    </a:lnTo>
                    <a:lnTo>
                      <a:pt x="138" y="948"/>
                    </a:lnTo>
                    <a:lnTo>
                      <a:pt x="150" y="954"/>
                    </a:lnTo>
                    <a:lnTo>
                      <a:pt x="174" y="954"/>
                    </a:lnTo>
                    <a:lnTo>
                      <a:pt x="210" y="936"/>
                    </a:lnTo>
                    <a:lnTo>
                      <a:pt x="216" y="930"/>
                    </a:lnTo>
                    <a:lnTo>
                      <a:pt x="222" y="930"/>
                    </a:lnTo>
                    <a:lnTo>
                      <a:pt x="234" y="936"/>
                    </a:lnTo>
                    <a:lnTo>
                      <a:pt x="276" y="936"/>
                    </a:lnTo>
                    <a:lnTo>
                      <a:pt x="288" y="930"/>
                    </a:lnTo>
                    <a:lnTo>
                      <a:pt x="300" y="930"/>
                    </a:lnTo>
                    <a:lnTo>
                      <a:pt x="306" y="924"/>
                    </a:lnTo>
                    <a:lnTo>
                      <a:pt x="312" y="924"/>
                    </a:lnTo>
                    <a:lnTo>
                      <a:pt x="348" y="930"/>
                    </a:lnTo>
                    <a:lnTo>
                      <a:pt x="354" y="924"/>
                    </a:lnTo>
                    <a:lnTo>
                      <a:pt x="366" y="918"/>
                    </a:lnTo>
                    <a:lnTo>
                      <a:pt x="372" y="912"/>
                    </a:lnTo>
                    <a:lnTo>
                      <a:pt x="384" y="912"/>
                    </a:lnTo>
                    <a:lnTo>
                      <a:pt x="396" y="918"/>
                    </a:lnTo>
                    <a:lnTo>
                      <a:pt x="408" y="930"/>
                    </a:lnTo>
                    <a:lnTo>
                      <a:pt x="432" y="978"/>
                    </a:lnTo>
                    <a:lnTo>
                      <a:pt x="444" y="984"/>
                    </a:lnTo>
                    <a:lnTo>
                      <a:pt x="450" y="990"/>
                    </a:lnTo>
                    <a:lnTo>
                      <a:pt x="468" y="996"/>
                    </a:lnTo>
                    <a:lnTo>
                      <a:pt x="486" y="996"/>
                    </a:lnTo>
                    <a:lnTo>
                      <a:pt x="522" y="1008"/>
                    </a:lnTo>
                    <a:lnTo>
                      <a:pt x="540" y="1044"/>
                    </a:lnTo>
                    <a:lnTo>
                      <a:pt x="552" y="1056"/>
                    </a:lnTo>
                    <a:lnTo>
                      <a:pt x="570" y="1056"/>
                    </a:lnTo>
                    <a:lnTo>
                      <a:pt x="588" y="1050"/>
                    </a:lnTo>
                    <a:lnTo>
                      <a:pt x="582" y="1044"/>
                    </a:lnTo>
                    <a:lnTo>
                      <a:pt x="582" y="1032"/>
                    </a:lnTo>
                    <a:lnTo>
                      <a:pt x="594" y="1020"/>
                    </a:lnTo>
                    <a:lnTo>
                      <a:pt x="606" y="1020"/>
                    </a:lnTo>
                    <a:lnTo>
                      <a:pt x="618" y="1026"/>
                    </a:lnTo>
                    <a:lnTo>
                      <a:pt x="624" y="1032"/>
                    </a:lnTo>
                    <a:lnTo>
                      <a:pt x="648" y="1020"/>
                    </a:lnTo>
                    <a:lnTo>
                      <a:pt x="648" y="1026"/>
                    </a:lnTo>
                    <a:lnTo>
                      <a:pt x="654" y="1032"/>
                    </a:lnTo>
                    <a:lnTo>
                      <a:pt x="678" y="1032"/>
                    </a:lnTo>
                    <a:lnTo>
                      <a:pt x="690" y="1020"/>
                    </a:lnTo>
                    <a:lnTo>
                      <a:pt x="702" y="1014"/>
                    </a:lnTo>
                    <a:lnTo>
                      <a:pt x="708" y="1014"/>
                    </a:lnTo>
                    <a:lnTo>
                      <a:pt x="708" y="1026"/>
                    </a:lnTo>
                    <a:lnTo>
                      <a:pt x="714" y="1032"/>
                    </a:lnTo>
                    <a:lnTo>
                      <a:pt x="732" y="1032"/>
                    </a:lnTo>
                    <a:lnTo>
                      <a:pt x="738" y="1026"/>
                    </a:lnTo>
                    <a:lnTo>
                      <a:pt x="750" y="1020"/>
                    </a:lnTo>
                    <a:lnTo>
                      <a:pt x="750" y="996"/>
                    </a:lnTo>
                    <a:lnTo>
                      <a:pt x="744" y="990"/>
                    </a:lnTo>
                    <a:lnTo>
                      <a:pt x="738" y="978"/>
                    </a:lnTo>
                    <a:lnTo>
                      <a:pt x="714" y="936"/>
                    </a:lnTo>
                    <a:lnTo>
                      <a:pt x="714" y="912"/>
                    </a:lnTo>
                    <a:lnTo>
                      <a:pt x="690" y="912"/>
                    </a:lnTo>
                    <a:lnTo>
                      <a:pt x="678" y="900"/>
                    </a:lnTo>
                    <a:lnTo>
                      <a:pt x="672" y="888"/>
                    </a:lnTo>
                    <a:lnTo>
                      <a:pt x="666" y="882"/>
                    </a:lnTo>
                    <a:lnTo>
                      <a:pt x="672" y="852"/>
                    </a:lnTo>
                    <a:lnTo>
                      <a:pt x="672" y="834"/>
                    </a:lnTo>
                    <a:lnTo>
                      <a:pt x="642" y="840"/>
                    </a:lnTo>
                    <a:lnTo>
                      <a:pt x="636" y="840"/>
                    </a:lnTo>
                    <a:lnTo>
                      <a:pt x="624" y="834"/>
                    </a:lnTo>
                    <a:lnTo>
                      <a:pt x="618" y="828"/>
                    </a:lnTo>
                    <a:lnTo>
                      <a:pt x="618" y="804"/>
                    </a:lnTo>
                    <a:lnTo>
                      <a:pt x="624" y="792"/>
                    </a:lnTo>
                    <a:lnTo>
                      <a:pt x="636" y="780"/>
                    </a:lnTo>
                    <a:lnTo>
                      <a:pt x="642" y="768"/>
                    </a:lnTo>
                    <a:lnTo>
                      <a:pt x="648" y="762"/>
                    </a:lnTo>
                    <a:lnTo>
                      <a:pt x="654" y="750"/>
                    </a:lnTo>
                    <a:lnTo>
                      <a:pt x="654" y="744"/>
                    </a:lnTo>
                    <a:lnTo>
                      <a:pt x="666" y="732"/>
                    </a:lnTo>
                    <a:lnTo>
                      <a:pt x="678" y="726"/>
                    </a:lnTo>
                    <a:lnTo>
                      <a:pt x="684" y="726"/>
                    </a:lnTo>
                    <a:lnTo>
                      <a:pt x="690" y="732"/>
                    </a:lnTo>
                    <a:lnTo>
                      <a:pt x="690" y="744"/>
                    </a:lnTo>
                    <a:lnTo>
                      <a:pt x="696" y="750"/>
                    </a:lnTo>
                    <a:lnTo>
                      <a:pt x="702" y="750"/>
                    </a:lnTo>
                    <a:lnTo>
                      <a:pt x="726" y="738"/>
                    </a:lnTo>
                    <a:lnTo>
                      <a:pt x="732" y="732"/>
                    </a:lnTo>
                    <a:lnTo>
                      <a:pt x="738" y="738"/>
                    </a:lnTo>
                    <a:lnTo>
                      <a:pt x="756" y="738"/>
                    </a:lnTo>
                    <a:lnTo>
                      <a:pt x="762" y="732"/>
                    </a:lnTo>
                    <a:lnTo>
                      <a:pt x="768" y="720"/>
                    </a:lnTo>
                    <a:lnTo>
                      <a:pt x="774" y="714"/>
                    </a:lnTo>
                    <a:lnTo>
                      <a:pt x="774" y="708"/>
                    </a:lnTo>
                    <a:lnTo>
                      <a:pt x="792" y="696"/>
                    </a:lnTo>
                    <a:lnTo>
                      <a:pt x="792" y="678"/>
                    </a:lnTo>
                    <a:lnTo>
                      <a:pt x="798" y="672"/>
                    </a:lnTo>
                    <a:lnTo>
                      <a:pt x="798" y="666"/>
                    </a:lnTo>
                    <a:lnTo>
                      <a:pt x="804" y="660"/>
                    </a:lnTo>
                    <a:lnTo>
                      <a:pt x="828" y="648"/>
                    </a:lnTo>
                    <a:lnTo>
                      <a:pt x="840" y="636"/>
                    </a:lnTo>
                    <a:lnTo>
                      <a:pt x="846" y="618"/>
                    </a:lnTo>
                    <a:lnTo>
                      <a:pt x="846" y="606"/>
                    </a:lnTo>
                    <a:lnTo>
                      <a:pt x="852" y="588"/>
                    </a:lnTo>
                    <a:lnTo>
                      <a:pt x="852" y="576"/>
                    </a:lnTo>
                    <a:lnTo>
                      <a:pt x="858" y="570"/>
                    </a:lnTo>
                    <a:lnTo>
                      <a:pt x="870" y="564"/>
                    </a:lnTo>
                    <a:lnTo>
                      <a:pt x="876" y="558"/>
                    </a:lnTo>
                    <a:lnTo>
                      <a:pt x="888" y="558"/>
                    </a:lnTo>
                    <a:lnTo>
                      <a:pt x="870" y="534"/>
                    </a:lnTo>
                    <a:lnTo>
                      <a:pt x="894" y="498"/>
                    </a:lnTo>
                    <a:lnTo>
                      <a:pt x="924" y="480"/>
                    </a:lnTo>
                    <a:lnTo>
                      <a:pt x="924" y="474"/>
                    </a:lnTo>
                    <a:lnTo>
                      <a:pt x="912" y="462"/>
                    </a:lnTo>
                    <a:lnTo>
                      <a:pt x="906" y="450"/>
                    </a:lnTo>
                    <a:lnTo>
                      <a:pt x="906" y="414"/>
                    </a:lnTo>
                    <a:lnTo>
                      <a:pt x="912" y="408"/>
                    </a:lnTo>
                    <a:lnTo>
                      <a:pt x="924" y="408"/>
                    </a:lnTo>
                    <a:lnTo>
                      <a:pt x="948" y="396"/>
                    </a:lnTo>
                    <a:lnTo>
                      <a:pt x="954" y="390"/>
                    </a:lnTo>
                    <a:lnTo>
                      <a:pt x="954" y="384"/>
                    </a:lnTo>
                    <a:lnTo>
                      <a:pt x="948" y="378"/>
                    </a:lnTo>
                    <a:lnTo>
                      <a:pt x="936" y="372"/>
                    </a:lnTo>
                    <a:lnTo>
                      <a:pt x="900" y="372"/>
                    </a:lnTo>
                    <a:lnTo>
                      <a:pt x="894" y="336"/>
                    </a:lnTo>
                    <a:lnTo>
                      <a:pt x="876" y="336"/>
                    </a:lnTo>
                    <a:lnTo>
                      <a:pt x="864" y="318"/>
                    </a:lnTo>
                    <a:lnTo>
                      <a:pt x="846" y="318"/>
                    </a:lnTo>
                    <a:lnTo>
                      <a:pt x="846" y="306"/>
                    </a:lnTo>
                    <a:lnTo>
                      <a:pt x="852" y="294"/>
                    </a:lnTo>
                    <a:lnTo>
                      <a:pt x="852" y="288"/>
                    </a:lnTo>
                    <a:lnTo>
                      <a:pt x="846" y="288"/>
                    </a:lnTo>
                    <a:lnTo>
                      <a:pt x="834" y="276"/>
                    </a:lnTo>
                    <a:lnTo>
                      <a:pt x="834" y="270"/>
                    </a:lnTo>
                    <a:lnTo>
                      <a:pt x="840" y="264"/>
                    </a:lnTo>
                    <a:lnTo>
                      <a:pt x="846" y="252"/>
                    </a:lnTo>
                    <a:lnTo>
                      <a:pt x="852" y="246"/>
                    </a:lnTo>
                    <a:lnTo>
                      <a:pt x="822" y="240"/>
                    </a:lnTo>
                    <a:lnTo>
                      <a:pt x="828" y="228"/>
                    </a:lnTo>
                    <a:lnTo>
                      <a:pt x="804" y="210"/>
                    </a:lnTo>
                    <a:lnTo>
                      <a:pt x="804" y="204"/>
                    </a:lnTo>
                    <a:lnTo>
                      <a:pt x="810" y="192"/>
                    </a:lnTo>
                    <a:lnTo>
                      <a:pt x="834" y="180"/>
                    </a:lnTo>
                    <a:lnTo>
                      <a:pt x="876" y="180"/>
                    </a:lnTo>
                    <a:lnTo>
                      <a:pt x="894" y="186"/>
                    </a:lnTo>
                    <a:lnTo>
                      <a:pt x="912" y="186"/>
                    </a:lnTo>
                    <a:lnTo>
                      <a:pt x="918" y="192"/>
                    </a:lnTo>
                    <a:lnTo>
                      <a:pt x="918" y="204"/>
                    </a:lnTo>
                    <a:lnTo>
                      <a:pt x="930" y="204"/>
                    </a:lnTo>
                    <a:lnTo>
                      <a:pt x="942" y="198"/>
                    </a:lnTo>
                    <a:lnTo>
                      <a:pt x="948" y="192"/>
                    </a:lnTo>
                    <a:lnTo>
                      <a:pt x="960" y="186"/>
                    </a:lnTo>
                    <a:lnTo>
                      <a:pt x="966" y="180"/>
                    </a:lnTo>
                    <a:lnTo>
                      <a:pt x="972" y="186"/>
                    </a:lnTo>
                    <a:lnTo>
                      <a:pt x="978" y="180"/>
                    </a:lnTo>
                    <a:lnTo>
                      <a:pt x="1002" y="180"/>
                    </a:lnTo>
                    <a:lnTo>
                      <a:pt x="1002" y="162"/>
                    </a:lnTo>
                    <a:lnTo>
                      <a:pt x="1026" y="156"/>
                    </a:lnTo>
                    <a:lnTo>
                      <a:pt x="1050" y="120"/>
                    </a:lnTo>
                    <a:lnTo>
                      <a:pt x="1008" y="1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1" name="Parcel Islands"/>
              <p:cNvSpPr>
                <a:spLocks noEditPoints="1"/>
              </p:cNvSpPr>
              <p:nvPr/>
            </p:nvSpPr>
            <p:spPr bwMode="gray">
              <a:xfrm>
                <a:off x="4641" y="2216"/>
                <a:ext cx="24" cy="16"/>
              </a:xfrm>
              <a:custGeom>
                <a:avLst/>
                <a:gdLst>
                  <a:gd name="T0" fmla="*/ 536870912 w 96"/>
                  <a:gd name="T1" fmla="*/ 520602096 h 66"/>
                  <a:gd name="T2" fmla="*/ 536870912 w 96"/>
                  <a:gd name="T3" fmla="*/ 520602096 h 66"/>
                  <a:gd name="T4" fmla="*/ 0 w 96"/>
                  <a:gd name="T5" fmla="*/ 520602096 h 66"/>
                  <a:gd name="T6" fmla="*/ 0 w 96"/>
                  <a:gd name="T7" fmla="*/ 520602096 h 66"/>
                  <a:gd name="T8" fmla="*/ 536870912 w 96"/>
                  <a:gd name="T9" fmla="*/ 520602096 h 66"/>
                  <a:gd name="T10" fmla="*/ 536870912 w 96"/>
                  <a:gd name="T11" fmla="*/ 520602096 h 66"/>
                  <a:gd name="T12" fmla="*/ 536870912 w 96"/>
                  <a:gd name="T13" fmla="*/ 520602096 h 66"/>
                  <a:gd name="T14" fmla="*/ 536870912 w 96"/>
                  <a:gd name="T15" fmla="*/ 520602096 h 66"/>
                  <a:gd name="T16" fmla="*/ 536870912 w 96"/>
                  <a:gd name="T17" fmla="*/ 520602096 h 66"/>
                  <a:gd name="T18" fmla="*/ 536870912 w 96"/>
                  <a:gd name="T19" fmla="*/ 0 h 66"/>
                  <a:gd name="T20" fmla="*/ 536870912 w 96"/>
                  <a:gd name="T21" fmla="*/ 520602096 h 66"/>
                  <a:gd name="T22" fmla="*/ 536870912 w 96"/>
                  <a:gd name="T23" fmla="*/ 520602096 h 66"/>
                  <a:gd name="T24" fmla="*/ 536870912 w 96"/>
                  <a:gd name="T25" fmla="*/ 520602096 h 66"/>
                  <a:gd name="T26" fmla="*/ 536870912 w 96"/>
                  <a:gd name="T27" fmla="*/ 520602096 h 66"/>
                  <a:gd name="T28" fmla="*/ 536870912 w 96"/>
                  <a:gd name="T29" fmla="*/ 0 h 66"/>
                  <a:gd name="T30" fmla="*/ 536870912 w 96"/>
                  <a:gd name="T31" fmla="*/ 0 h 66"/>
                  <a:gd name="T32" fmla="*/ 536870912 w 96"/>
                  <a:gd name="T33" fmla="*/ 520602096 h 66"/>
                  <a:gd name="T34" fmla="*/ 536870912 w 96"/>
                  <a:gd name="T35" fmla="*/ 520602096 h 66"/>
                  <a:gd name="T36" fmla="*/ 536870912 w 96"/>
                  <a:gd name="T37" fmla="*/ 520602096 h 66"/>
                  <a:gd name="T38" fmla="*/ 536870912 w 96"/>
                  <a:gd name="T39" fmla="*/ 520602096 h 66"/>
                  <a:gd name="T40" fmla="*/ 536870912 w 96"/>
                  <a:gd name="T41" fmla="*/ 520602096 h 66"/>
                  <a:gd name="T42" fmla="*/ 536870912 w 96"/>
                  <a:gd name="T43" fmla="*/ 520602096 h 66"/>
                  <a:gd name="T44" fmla="*/ 536870912 w 96"/>
                  <a:gd name="T45" fmla="*/ 520602096 h 6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6"/>
                  <a:gd name="T70" fmla="*/ 0 h 66"/>
                  <a:gd name="T71" fmla="*/ 96 w 96"/>
                  <a:gd name="T72" fmla="*/ 66 h 6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6" h="66">
                    <a:moveTo>
                      <a:pt x="12" y="42"/>
                    </a:moveTo>
                    <a:lnTo>
                      <a:pt x="6" y="42"/>
                    </a:lnTo>
                    <a:lnTo>
                      <a:pt x="0" y="48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12" y="66"/>
                    </a:lnTo>
                    <a:lnTo>
                      <a:pt x="24" y="54"/>
                    </a:lnTo>
                    <a:lnTo>
                      <a:pt x="24" y="42"/>
                    </a:lnTo>
                    <a:lnTo>
                      <a:pt x="12" y="42"/>
                    </a:lnTo>
                    <a:close/>
                    <a:moveTo>
                      <a:pt x="42" y="0"/>
                    </a:moveTo>
                    <a:lnTo>
                      <a:pt x="42" y="18"/>
                    </a:lnTo>
                    <a:lnTo>
                      <a:pt x="54" y="30"/>
                    </a:lnTo>
                    <a:lnTo>
                      <a:pt x="60" y="30"/>
                    </a:lnTo>
                    <a:lnTo>
                      <a:pt x="72" y="24"/>
                    </a:lnTo>
                    <a:lnTo>
                      <a:pt x="48" y="0"/>
                    </a:lnTo>
                    <a:lnTo>
                      <a:pt x="42" y="0"/>
                    </a:lnTo>
                    <a:close/>
                    <a:moveTo>
                      <a:pt x="96" y="36"/>
                    </a:moveTo>
                    <a:lnTo>
                      <a:pt x="78" y="36"/>
                    </a:lnTo>
                    <a:lnTo>
                      <a:pt x="72" y="42"/>
                    </a:lnTo>
                    <a:lnTo>
                      <a:pt x="72" y="54"/>
                    </a:lnTo>
                    <a:lnTo>
                      <a:pt x="84" y="60"/>
                    </a:lnTo>
                    <a:lnTo>
                      <a:pt x="96" y="48"/>
                    </a:lnTo>
                    <a:lnTo>
                      <a:pt x="96" y="3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2" name="Oman"/>
              <p:cNvSpPr>
                <a:spLocks/>
              </p:cNvSpPr>
              <p:nvPr/>
            </p:nvSpPr>
            <p:spPr bwMode="gray">
              <a:xfrm>
                <a:off x="3582" y="2057"/>
                <a:ext cx="137" cy="171"/>
              </a:xfrm>
              <a:custGeom>
                <a:avLst/>
                <a:gdLst>
                  <a:gd name="T0" fmla="*/ 544824555 w 540"/>
                  <a:gd name="T1" fmla="*/ 546457892 h 672"/>
                  <a:gd name="T2" fmla="*/ 544824555 w 540"/>
                  <a:gd name="T3" fmla="*/ 546457892 h 672"/>
                  <a:gd name="T4" fmla="*/ 544824555 w 540"/>
                  <a:gd name="T5" fmla="*/ 546457892 h 672"/>
                  <a:gd name="T6" fmla="*/ 544824555 w 540"/>
                  <a:gd name="T7" fmla="*/ 546457892 h 672"/>
                  <a:gd name="T8" fmla="*/ 544824555 w 540"/>
                  <a:gd name="T9" fmla="*/ 546457892 h 672"/>
                  <a:gd name="T10" fmla="*/ 544824555 w 540"/>
                  <a:gd name="T11" fmla="*/ 546457892 h 672"/>
                  <a:gd name="T12" fmla="*/ 544824555 w 540"/>
                  <a:gd name="T13" fmla="*/ 546457892 h 672"/>
                  <a:gd name="T14" fmla="*/ 544824555 w 540"/>
                  <a:gd name="T15" fmla="*/ 546457892 h 672"/>
                  <a:gd name="T16" fmla="*/ 544824555 w 540"/>
                  <a:gd name="T17" fmla="*/ 546457892 h 672"/>
                  <a:gd name="T18" fmla="*/ 544824555 w 540"/>
                  <a:gd name="T19" fmla="*/ 546457892 h 672"/>
                  <a:gd name="T20" fmla="*/ 544824555 w 540"/>
                  <a:gd name="T21" fmla="*/ 546457892 h 672"/>
                  <a:gd name="T22" fmla="*/ 544824555 w 540"/>
                  <a:gd name="T23" fmla="*/ 546457892 h 672"/>
                  <a:gd name="T24" fmla="*/ 544824555 w 540"/>
                  <a:gd name="T25" fmla="*/ 546457892 h 672"/>
                  <a:gd name="T26" fmla="*/ 544824555 w 540"/>
                  <a:gd name="T27" fmla="*/ 546457892 h 672"/>
                  <a:gd name="T28" fmla="*/ 544824555 w 540"/>
                  <a:gd name="T29" fmla="*/ 546457892 h 672"/>
                  <a:gd name="T30" fmla="*/ 544824555 w 540"/>
                  <a:gd name="T31" fmla="*/ 546457892 h 672"/>
                  <a:gd name="T32" fmla="*/ 544824555 w 540"/>
                  <a:gd name="T33" fmla="*/ 546457892 h 672"/>
                  <a:gd name="T34" fmla="*/ 544824555 w 540"/>
                  <a:gd name="T35" fmla="*/ 546457892 h 672"/>
                  <a:gd name="T36" fmla="*/ 544824555 w 540"/>
                  <a:gd name="T37" fmla="*/ 546457892 h 672"/>
                  <a:gd name="T38" fmla="*/ 544824555 w 540"/>
                  <a:gd name="T39" fmla="*/ 546457892 h 672"/>
                  <a:gd name="T40" fmla="*/ 544824555 w 540"/>
                  <a:gd name="T41" fmla="*/ 546457892 h 672"/>
                  <a:gd name="T42" fmla="*/ 544824555 w 540"/>
                  <a:gd name="T43" fmla="*/ 546457892 h 672"/>
                  <a:gd name="T44" fmla="*/ 544824555 w 540"/>
                  <a:gd name="T45" fmla="*/ 546457892 h 672"/>
                  <a:gd name="T46" fmla="*/ 544824555 w 540"/>
                  <a:gd name="T47" fmla="*/ 546457892 h 672"/>
                  <a:gd name="T48" fmla="*/ 544824555 w 540"/>
                  <a:gd name="T49" fmla="*/ 546457892 h 672"/>
                  <a:gd name="T50" fmla="*/ 544824555 w 540"/>
                  <a:gd name="T51" fmla="*/ 0 h 672"/>
                  <a:gd name="T52" fmla="*/ 544824555 w 540"/>
                  <a:gd name="T53" fmla="*/ 546457892 h 672"/>
                  <a:gd name="T54" fmla="*/ 544824555 w 540"/>
                  <a:gd name="T55" fmla="*/ 546457892 h 672"/>
                  <a:gd name="T56" fmla="*/ 544824555 w 540"/>
                  <a:gd name="T57" fmla="*/ 546457892 h 672"/>
                  <a:gd name="T58" fmla="*/ 544824555 w 540"/>
                  <a:gd name="T59" fmla="*/ 546457892 h 672"/>
                  <a:gd name="T60" fmla="*/ 544824555 w 540"/>
                  <a:gd name="T61" fmla="*/ 546457892 h 672"/>
                  <a:gd name="T62" fmla="*/ 544824555 w 540"/>
                  <a:gd name="T63" fmla="*/ 546457892 h 672"/>
                  <a:gd name="T64" fmla="*/ 544824555 w 540"/>
                  <a:gd name="T65" fmla="*/ 546457892 h 672"/>
                  <a:gd name="T66" fmla="*/ 544824555 w 540"/>
                  <a:gd name="T67" fmla="*/ 546457892 h 672"/>
                  <a:gd name="T68" fmla="*/ 544824555 w 540"/>
                  <a:gd name="T69" fmla="*/ 546457892 h 672"/>
                  <a:gd name="T70" fmla="*/ 544824555 w 540"/>
                  <a:gd name="T71" fmla="*/ 546457892 h 672"/>
                  <a:gd name="T72" fmla="*/ 544824555 w 540"/>
                  <a:gd name="T73" fmla="*/ 546457892 h 672"/>
                  <a:gd name="T74" fmla="*/ 544824555 w 540"/>
                  <a:gd name="T75" fmla="*/ 546457892 h 672"/>
                  <a:gd name="T76" fmla="*/ 544824555 w 540"/>
                  <a:gd name="T77" fmla="*/ 546457892 h 672"/>
                  <a:gd name="T78" fmla="*/ 544824555 w 540"/>
                  <a:gd name="T79" fmla="*/ 546457892 h 672"/>
                  <a:gd name="T80" fmla="*/ 544824555 w 540"/>
                  <a:gd name="T81" fmla="*/ 546457892 h 672"/>
                  <a:gd name="T82" fmla="*/ 544824555 w 540"/>
                  <a:gd name="T83" fmla="*/ 546457892 h 672"/>
                  <a:gd name="T84" fmla="*/ 544824555 w 540"/>
                  <a:gd name="T85" fmla="*/ 546457892 h 672"/>
                  <a:gd name="T86" fmla="*/ 544824555 w 540"/>
                  <a:gd name="T87" fmla="*/ 546457892 h 6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40"/>
                  <a:gd name="T133" fmla="*/ 0 h 672"/>
                  <a:gd name="T134" fmla="*/ 540 w 540"/>
                  <a:gd name="T135" fmla="*/ 672 h 67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40" h="672">
                    <a:moveTo>
                      <a:pt x="258" y="564"/>
                    </a:moveTo>
                    <a:lnTo>
                      <a:pt x="276" y="564"/>
                    </a:lnTo>
                    <a:lnTo>
                      <a:pt x="288" y="558"/>
                    </a:lnTo>
                    <a:lnTo>
                      <a:pt x="306" y="552"/>
                    </a:lnTo>
                    <a:lnTo>
                      <a:pt x="330" y="540"/>
                    </a:lnTo>
                    <a:lnTo>
                      <a:pt x="336" y="528"/>
                    </a:lnTo>
                    <a:lnTo>
                      <a:pt x="342" y="510"/>
                    </a:lnTo>
                    <a:lnTo>
                      <a:pt x="342" y="498"/>
                    </a:lnTo>
                    <a:lnTo>
                      <a:pt x="348" y="498"/>
                    </a:lnTo>
                    <a:lnTo>
                      <a:pt x="354" y="492"/>
                    </a:lnTo>
                    <a:lnTo>
                      <a:pt x="366" y="486"/>
                    </a:lnTo>
                    <a:lnTo>
                      <a:pt x="384" y="480"/>
                    </a:lnTo>
                    <a:lnTo>
                      <a:pt x="408" y="456"/>
                    </a:lnTo>
                    <a:lnTo>
                      <a:pt x="414" y="444"/>
                    </a:lnTo>
                    <a:lnTo>
                      <a:pt x="414" y="426"/>
                    </a:lnTo>
                    <a:lnTo>
                      <a:pt x="420" y="408"/>
                    </a:lnTo>
                    <a:lnTo>
                      <a:pt x="420" y="378"/>
                    </a:lnTo>
                    <a:lnTo>
                      <a:pt x="426" y="372"/>
                    </a:lnTo>
                    <a:lnTo>
                      <a:pt x="432" y="372"/>
                    </a:lnTo>
                    <a:lnTo>
                      <a:pt x="444" y="378"/>
                    </a:lnTo>
                    <a:lnTo>
                      <a:pt x="450" y="384"/>
                    </a:lnTo>
                    <a:lnTo>
                      <a:pt x="462" y="384"/>
                    </a:lnTo>
                    <a:lnTo>
                      <a:pt x="468" y="378"/>
                    </a:lnTo>
                    <a:lnTo>
                      <a:pt x="480" y="354"/>
                    </a:lnTo>
                    <a:lnTo>
                      <a:pt x="480" y="330"/>
                    </a:lnTo>
                    <a:lnTo>
                      <a:pt x="534" y="276"/>
                    </a:lnTo>
                    <a:lnTo>
                      <a:pt x="534" y="264"/>
                    </a:lnTo>
                    <a:lnTo>
                      <a:pt x="540" y="252"/>
                    </a:lnTo>
                    <a:lnTo>
                      <a:pt x="540" y="204"/>
                    </a:lnTo>
                    <a:lnTo>
                      <a:pt x="528" y="192"/>
                    </a:lnTo>
                    <a:lnTo>
                      <a:pt x="510" y="192"/>
                    </a:lnTo>
                    <a:lnTo>
                      <a:pt x="510" y="186"/>
                    </a:lnTo>
                    <a:lnTo>
                      <a:pt x="492" y="168"/>
                    </a:lnTo>
                    <a:lnTo>
                      <a:pt x="486" y="150"/>
                    </a:lnTo>
                    <a:lnTo>
                      <a:pt x="462" y="126"/>
                    </a:lnTo>
                    <a:lnTo>
                      <a:pt x="456" y="114"/>
                    </a:lnTo>
                    <a:lnTo>
                      <a:pt x="432" y="96"/>
                    </a:lnTo>
                    <a:lnTo>
                      <a:pt x="396" y="84"/>
                    </a:lnTo>
                    <a:lnTo>
                      <a:pt x="366" y="78"/>
                    </a:lnTo>
                    <a:lnTo>
                      <a:pt x="348" y="78"/>
                    </a:lnTo>
                    <a:lnTo>
                      <a:pt x="342" y="72"/>
                    </a:lnTo>
                    <a:lnTo>
                      <a:pt x="330" y="72"/>
                    </a:lnTo>
                    <a:lnTo>
                      <a:pt x="318" y="60"/>
                    </a:lnTo>
                    <a:lnTo>
                      <a:pt x="294" y="48"/>
                    </a:lnTo>
                    <a:lnTo>
                      <a:pt x="288" y="36"/>
                    </a:lnTo>
                    <a:lnTo>
                      <a:pt x="288" y="30"/>
                    </a:lnTo>
                    <a:lnTo>
                      <a:pt x="282" y="18"/>
                    </a:lnTo>
                    <a:lnTo>
                      <a:pt x="276" y="12"/>
                    </a:lnTo>
                    <a:lnTo>
                      <a:pt x="252" y="18"/>
                    </a:lnTo>
                    <a:lnTo>
                      <a:pt x="246" y="6"/>
                    </a:lnTo>
                    <a:lnTo>
                      <a:pt x="246" y="0"/>
                    </a:lnTo>
                    <a:lnTo>
                      <a:pt x="240" y="0"/>
                    </a:lnTo>
                    <a:lnTo>
                      <a:pt x="234" y="6"/>
                    </a:lnTo>
                    <a:lnTo>
                      <a:pt x="234" y="12"/>
                    </a:lnTo>
                    <a:lnTo>
                      <a:pt x="228" y="24"/>
                    </a:lnTo>
                    <a:lnTo>
                      <a:pt x="228" y="54"/>
                    </a:lnTo>
                    <a:lnTo>
                      <a:pt x="246" y="72"/>
                    </a:lnTo>
                    <a:lnTo>
                      <a:pt x="246" y="78"/>
                    </a:lnTo>
                    <a:lnTo>
                      <a:pt x="240" y="78"/>
                    </a:lnTo>
                    <a:lnTo>
                      <a:pt x="240" y="72"/>
                    </a:lnTo>
                    <a:lnTo>
                      <a:pt x="228" y="72"/>
                    </a:lnTo>
                    <a:lnTo>
                      <a:pt x="228" y="78"/>
                    </a:lnTo>
                    <a:lnTo>
                      <a:pt x="222" y="84"/>
                    </a:lnTo>
                    <a:lnTo>
                      <a:pt x="222" y="96"/>
                    </a:lnTo>
                    <a:lnTo>
                      <a:pt x="216" y="108"/>
                    </a:lnTo>
                    <a:lnTo>
                      <a:pt x="216" y="120"/>
                    </a:lnTo>
                    <a:lnTo>
                      <a:pt x="210" y="132"/>
                    </a:lnTo>
                    <a:lnTo>
                      <a:pt x="204" y="138"/>
                    </a:lnTo>
                    <a:lnTo>
                      <a:pt x="198" y="150"/>
                    </a:lnTo>
                    <a:lnTo>
                      <a:pt x="192" y="156"/>
                    </a:lnTo>
                    <a:lnTo>
                      <a:pt x="192" y="168"/>
                    </a:lnTo>
                    <a:lnTo>
                      <a:pt x="210" y="204"/>
                    </a:lnTo>
                    <a:lnTo>
                      <a:pt x="216" y="210"/>
                    </a:lnTo>
                    <a:lnTo>
                      <a:pt x="216" y="222"/>
                    </a:lnTo>
                    <a:lnTo>
                      <a:pt x="222" y="228"/>
                    </a:lnTo>
                    <a:lnTo>
                      <a:pt x="234" y="234"/>
                    </a:lnTo>
                    <a:lnTo>
                      <a:pt x="240" y="240"/>
                    </a:lnTo>
                    <a:lnTo>
                      <a:pt x="204" y="414"/>
                    </a:lnTo>
                    <a:lnTo>
                      <a:pt x="0" y="486"/>
                    </a:lnTo>
                    <a:lnTo>
                      <a:pt x="84" y="672"/>
                    </a:lnTo>
                    <a:lnTo>
                      <a:pt x="114" y="660"/>
                    </a:lnTo>
                    <a:lnTo>
                      <a:pt x="198" y="636"/>
                    </a:lnTo>
                    <a:lnTo>
                      <a:pt x="228" y="624"/>
                    </a:lnTo>
                    <a:lnTo>
                      <a:pt x="246" y="618"/>
                    </a:lnTo>
                    <a:lnTo>
                      <a:pt x="252" y="606"/>
                    </a:lnTo>
                    <a:lnTo>
                      <a:pt x="252" y="594"/>
                    </a:lnTo>
                    <a:lnTo>
                      <a:pt x="258" y="582"/>
                    </a:lnTo>
                    <a:lnTo>
                      <a:pt x="258" y="56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3" name="Norway"/>
              <p:cNvSpPr>
                <a:spLocks noEditPoints="1"/>
              </p:cNvSpPr>
              <p:nvPr/>
            </p:nvSpPr>
            <p:spPr bwMode="gray">
              <a:xfrm>
                <a:off x="2765" y="1016"/>
                <a:ext cx="345" cy="379"/>
              </a:xfrm>
              <a:custGeom>
                <a:avLst/>
                <a:gdLst>
                  <a:gd name="T0" fmla="*/ 543966122 w 1362"/>
                  <a:gd name="T1" fmla="*/ 542597535 h 1500"/>
                  <a:gd name="T2" fmla="*/ 543966122 w 1362"/>
                  <a:gd name="T3" fmla="*/ 542597535 h 1500"/>
                  <a:gd name="T4" fmla="*/ 543966122 w 1362"/>
                  <a:gd name="T5" fmla="*/ 542597535 h 1500"/>
                  <a:gd name="T6" fmla="*/ 543966122 w 1362"/>
                  <a:gd name="T7" fmla="*/ 542597535 h 1500"/>
                  <a:gd name="T8" fmla="*/ 543966122 w 1362"/>
                  <a:gd name="T9" fmla="*/ 0 h 1500"/>
                  <a:gd name="T10" fmla="*/ 543966122 w 1362"/>
                  <a:gd name="T11" fmla="*/ 542597535 h 1500"/>
                  <a:gd name="T12" fmla="*/ 543966122 w 1362"/>
                  <a:gd name="T13" fmla="*/ 542597535 h 1500"/>
                  <a:gd name="T14" fmla="*/ 543966122 w 1362"/>
                  <a:gd name="T15" fmla="*/ 542597535 h 1500"/>
                  <a:gd name="T16" fmla="*/ 543966122 w 1362"/>
                  <a:gd name="T17" fmla="*/ 542597535 h 1500"/>
                  <a:gd name="T18" fmla="*/ 543966122 w 1362"/>
                  <a:gd name="T19" fmla="*/ 542597535 h 1500"/>
                  <a:gd name="T20" fmla="*/ 543966122 w 1362"/>
                  <a:gd name="T21" fmla="*/ 542597535 h 1500"/>
                  <a:gd name="T22" fmla="*/ 543966122 w 1362"/>
                  <a:gd name="T23" fmla="*/ 542597535 h 1500"/>
                  <a:gd name="T24" fmla="*/ 543966122 w 1362"/>
                  <a:gd name="T25" fmla="*/ 542597535 h 1500"/>
                  <a:gd name="T26" fmla="*/ 543966122 w 1362"/>
                  <a:gd name="T27" fmla="*/ 542597535 h 1500"/>
                  <a:gd name="T28" fmla="*/ 543966122 w 1362"/>
                  <a:gd name="T29" fmla="*/ 542597535 h 1500"/>
                  <a:gd name="T30" fmla="*/ 543966122 w 1362"/>
                  <a:gd name="T31" fmla="*/ 542597535 h 1500"/>
                  <a:gd name="T32" fmla="*/ 543966122 w 1362"/>
                  <a:gd name="T33" fmla="*/ 542597535 h 1500"/>
                  <a:gd name="T34" fmla="*/ 543966122 w 1362"/>
                  <a:gd name="T35" fmla="*/ 542597535 h 1500"/>
                  <a:gd name="T36" fmla="*/ 543966122 w 1362"/>
                  <a:gd name="T37" fmla="*/ 542597535 h 1500"/>
                  <a:gd name="T38" fmla="*/ 543966122 w 1362"/>
                  <a:gd name="T39" fmla="*/ 542597535 h 1500"/>
                  <a:gd name="T40" fmla="*/ 543966122 w 1362"/>
                  <a:gd name="T41" fmla="*/ 542597535 h 1500"/>
                  <a:gd name="T42" fmla="*/ 543966122 w 1362"/>
                  <a:gd name="T43" fmla="*/ 542597535 h 1500"/>
                  <a:gd name="T44" fmla="*/ 543966122 w 1362"/>
                  <a:gd name="T45" fmla="*/ 542597535 h 1500"/>
                  <a:gd name="T46" fmla="*/ 543966122 w 1362"/>
                  <a:gd name="T47" fmla="*/ 542597535 h 1500"/>
                  <a:gd name="T48" fmla="*/ 543966122 w 1362"/>
                  <a:gd name="T49" fmla="*/ 542597535 h 1500"/>
                  <a:gd name="T50" fmla="*/ 543966122 w 1362"/>
                  <a:gd name="T51" fmla="*/ 542597535 h 1500"/>
                  <a:gd name="T52" fmla="*/ 543966122 w 1362"/>
                  <a:gd name="T53" fmla="*/ 542597535 h 1500"/>
                  <a:gd name="T54" fmla="*/ 543966122 w 1362"/>
                  <a:gd name="T55" fmla="*/ 542597535 h 1500"/>
                  <a:gd name="T56" fmla="*/ 543966122 w 1362"/>
                  <a:gd name="T57" fmla="*/ 542597535 h 1500"/>
                  <a:gd name="T58" fmla="*/ 543966122 w 1362"/>
                  <a:gd name="T59" fmla="*/ 542597535 h 1500"/>
                  <a:gd name="T60" fmla="*/ 543966122 w 1362"/>
                  <a:gd name="T61" fmla="*/ 542597535 h 1500"/>
                  <a:gd name="T62" fmla="*/ 543966122 w 1362"/>
                  <a:gd name="T63" fmla="*/ 542597535 h 1500"/>
                  <a:gd name="T64" fmla="*/ 543966122 w 1362"/>
                  <a:gd name="T65" fmla="*/ 542597535 h 1500"/>
                  <a:gd name="T66" fmla="*/ 543966122 w 1362"/>
                  <a:gd name="T67" fmla="*/ 542597535 h 1500"/>
                  <a:gd name="T68" fmla="*/ 543966122 w 1362"/>
                  <a:gd name="T69" fmla="*/ 542597535 h 1500"/>
                  <a:gd name="T70" fmla="*/ 543966122 w 1362"/>
                  <a:gd name="T71" fmla="*/ 542597535 h 1500"/>
                  <a:gd name="T72" fmla="*/ 543966122 w 1362"/>
                  <a:gd name="T73" fmla="*/ 542597535 h 1500"/>
                  <a:gd name="T74" fmla="*/ 543966122 w 1362"/>
                  <a:gd name="T75" fmla="*/ 542597535 h 1500"/>
                  <a:gd name="T76" fmla="*/ 543966122 w 1362"/>
                  <a:gd name="T77" fmla="*/ 542597535 h 1500"/>
                  <a:gd name="T78" fmla="*/ 543966122 w 1362"/>
                  <a:gd name="T79" fmla="*/ 542597535 h 1500"/>
                  <a:gd name="T80" fmla="*/ 543966122 w 1362"/>
                  <a:gd name="T81" fmla="*/ 542597535 h 1500"/>
                  <a:gd name="T82" fmla="*/ 543966122 w 1362"/>
                  <a:gd name="T83" fmla="*/ 542597535 h 1500"/>
                  <a:gd name="T84" fmla="*/ 543966122 w 1362"/>
                  <a:gd name="T85" fmla="*/ 542597535 h 1500"/>
                  <a:gd name="T86" fmla="*/ 543966122 w 1362"/>
                  <a:gd name="T87" fmla="*/ 542597535 h 1500"/>
                  <a:gd name="T88" fmla="*/ 543966122 w 1362"/>
                  <a:gd name="T89" fmla="*/ 542597535 h 1500"/>
                  <a:gd name="T90" fmla="*/ 543966122 w 1362"/>
                  <a:gd name="T91" fmla="*/ 542597535 h 1500"/>
                  <a:gd name="T92" fmla="*/ 543966122 w 1362"/>
                  <a:gd name="T93" fmla="*/ 542597535 h 1500"/>
                  <a:gd name="T94" fmla="*/ 543966122 w 1362"/>
                  <a:gd name="T95" fmla="*/ 542597535 h 1500"/>
                  <a:gd name="T96" fmla="*/ 543966122 w 1362"/>
                  <a:gd name="T97" fmla="*/ 542597535 h 1500"/>
                  <a:gd name="T98" fmla="*/ 543966122 w 1362"/>
                  <a:gd name="T99" fmla="*/ 542597535 h 1500"/>
                  <a:gd name="T100" fmla="*/ 543966122 w 1362"/>
                  <a:gd name="T101" fmla="*/ 542597535 h 1500"/>
                  <a:gd name="T102" fmla="*/ 543966122 w 1362"/>
                  <a:gd name="T103" fmla="*/ 542597535 h 1500"/>
                  <a:gd name="T104" fmla="*/ 543966122 w 1362"/>
                  <a:gd name="T105" fmla="*/ 542597535 h 1500"/>
                  <a:gd name="T106" fmla="*/ 543966122 w 1362"/>
                  <a:gd name="T107" fmla="*/ 542597535 h 1500"/>
                  <a:gd name="T108" fmla="*/ 543966122 w 1362"/>
                  <a:gd name="T109" fmla="*/ 542597535 h 1500"/>
                  <a:gd name="T110" fmla="*/ 543966122 w 1362"/>
                  <a:gd name="T111" fmla="*/ 542597535 h 1500"/>
                  <a:gd name="T112" fmla="*/ 543966122 w 1362"/>
                  <a:gd name="T113" fmla="*/ 542597535 h 1500"/>
                  <a:gd name="T114" fmla="*/ 543966122 w 1362"/>
                  <a:gd name="T115" fmla="*/ 542597535 h 150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362"/>
                  <a:gd name="T175" fmla="*/ 0 h 1500"/>
                  <a:gd name="T176" fmla="*/ 1362 w 1362"/>
                  <a:gd name="T177" fmla="*/ 1500 h 150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362" h="1500">
                    <a:moveTo>
                      <a:pt x="324" y="120"/>
                    </a:moveTo>
                    <a:lnTo>
                      <a:pt x="336" y="126"/>
                    </a:lnTo>
                    <a:lnTo>
                      <a:pt x="354" y="132"/>
                    </a:lnTo>
                    <a:lnTo>
                      <a:pt x="378" y="132"/>
                    </a:lnTo>
                    <a:lnTo>
                      <a:pt x="294" y="90"/>
                    </a:lnTo>
                    <a:lnTo>
                      <a:pt x="294" y="102"/>
                    </a:lnTo>
                    <a:lnTo>
                      <a:pt x="306" y="108"/>
                    </a:lnTo>
                    <a:lnTo>
                      <a:pt x="312" y="114"/>
                    </a:lnTo>
                    <a:lnTo>
                      <a:pt x="324" y="120"/>
                    </a:lnTo>
                    <a:close/>
                    <a:moveTo>
                      <a:pt x="684" y="48"/>
                    </a:moveTo>
                    <a:lnTo>
                      <a:pt x="732" y="48"/>
                    </a:lnTo>
                    <a:lnTo>
                      <a:pt x="738" y="54"/>
                    </a:lnTo>
                    <a:lnTo>
                      <a:pt x="750" y="54"/>
                    </a:lnTo>
                    <a:lnTo>
                      <a:pt x="774" y="66"/>
                    </a:lnTo>
                    <a:lnTo>
                      <a:pt x="786" y="66"/>
                    </a:lnTo>
                    <a:lnTo>
                      <a:pt x="798" y="60"/>
                    </a:lnTo>
                    <a:lnTo>
                      <a:pt x="804" y="60"/>
                    </a:lnTo>
                    <a:lnTo>
                      <a:pt x="816" y="54"/>
                    </a:lnTo>
                    <a:lnTo>
                      <a:pt x="828" y="54"/>
                    </a:lnTo>
                    <a:lnTo>
                      <a:pt x="840" y="60"/>
                    </a:lnTo>
                    <a:lnTo>
                      <a:pt x="876" y="72"/>
                    </a:lnTo>
                    <a:lnTo>
                      <a:pt x="888" y="78"/>
                    </a:lnTo>
                    <a:lnTo>
                      <a:pt x="894" y="84"/>
                    </a:lnTo>
                    <a:lnTo>
                      <a:pt x="900" y="84"/>
                    </a:lnTo>
                    <a:lnTo>
                      <a:pt x="924" y="60"/>
                    </a:lnTo>
                    <a:lnTo>
                      <a:pt x="984" y="66"/>
                    </a:lnTo>
                    <a:lnTo>
                      <a:pt x="984" y="42"/>
                    </a:lnTo>
                    <a:lnTo>
                      <a:pt x="1014" y="42"/>
                    </a:lnTo>
                    <a:lnTo>
                      <a:pt x="1026" y="36"/>
                    </a:lnTo>
                    <a:lnTo>
                      <a:pt x="1032" y="24"/>
                    </a:lnTo>
                    <a:lnTo>
                      <a:pt x="1038" y="18"/>
                    </a:lnTo>
                    <a:lnTo>
                      <a:pt x="1032" y="12"/>
                    </a:lnTo>
                    <a:lnTo>
                      <a:pt x="1002" y="12"/>
                    </a:lnTo>
                    <a:lnTo>
                      <a:pt x="990" y="18"/>
                    </a:lnTo>
                    <a:lnTo>
                      <a:pt x="984" y="18"/>
                    </a:lnTo>
                    <a:lnTo>
                      <a:pt x="972" y="6"/>
                    </a:lnTo>
                    <a:lnTo>
                      <a:pt x="960" y="0"/>
                    </a:lnTo>
                    <a:lnTo>
                      <a:pt x="918" y="0"/>
                    </a:lnTo>
                    <a:lnTo>
                      <a:pt x="900" y="6"/>
                    </a:lnTo>
                    <a:lnTo>
                      <a:pt x="882" y="18"/>
                    </a:lnTo>
                    <a:lnTo>
                      <a:pt x="870" y="18"/>
                    </a:lnTo>
                    <a:lnTo>
                      <a:pt x="864" y="12"/>
                    </a:lnTo>
                    <a:lnTo>
                      <a:pt x="864" y="6"/>
                    </a:lnTo>
                    <a:lnTo>
                      <a:pt x="858" y="6"/>
                    </a:lnTo>
                    <a:lnTo>
                      <a:pt x="852" y="0"/>
                    </a:lnTo>
                    <a:lnTo>
                      <a:pt x="822" y="0"/>
                    </a:lnTo>
                    <a:lnTo>
                      <a:pt x="804" y="18"/>
                    </a:lnTo>
                    <a:lnTo>
                      <a:pt x="738" y="0"/>
                    </a:lnTo>
                    <a:lnTo>
                      <a:pt x="726" y="0"/>
                    </a:lnTo>
                    <a:lnTo>
                      <a:pt x="708" y="6"/>
                    </a:lnTo>
                    <a:lnTo>
                      <a:pt x="690" y="6"/>
                    </a:lnTo>
                    <a:lnTo>
                      <a:pt x="672" y="12"/>
                    </a:lnTo>
                    <a:lnTo>
                      <a:pt x="660" y="12"/>
                    </a:lnTo>
                    <a:lnTo>
                      <a:pt x="660" y="6"/>
                    </a:lnTo>
                    <a:lnTo>
                      <a:pt x="666" y="0"/>
                    </a:lnTo>
                    <a:lnTo>
                      <a:pt x="630" y="12"/>
                    </a:lnTo>
                    <a:lnTo>
                      <a:pt x="648" y="36"/>
                    </a:lnTo>
                    <a:lnTo>
                      <a:pt x="684" y="48"/>
                    </a:lnTo>
                    <a:close/>
                    <a:moveTo>
                      <a:pt x="324" y="66"/>
                    </a:moveTo>
                    <a:lnTo>
                      <a:pt x="342" y="66"/>
                    </a:lnTo>
                    <a:lnTo>
                      <a:pt x="348" y="72"/>
                    </a:lnTo>
                    <a:lnTo>
                      <a:pt x="360" y="72"/>
                    </a:lnTo>
                    <a:lnTo>
                      <a:pt x="360" y="78"/>
                    </a:lnTo>
                    <a:lnTo>
                      <a:pt x="342" y="96"/>
                    </a:lnTo>
                    <a:lnTo>
                      <a:pt x="336" y="96"/>
                    </a:lnTo>
                    <a:lnTo>
                      <a:pt x="378" y="114"/>
                    </a:lnTo>
                    <a:lnTo>
                      <a:pt x="390" y="120"/>
                    </a:lnTo>
                    <a:lnTo>
                      <a:pt x="396" y="126"/>
                    </a:lnTo>
                    <a:lnTo>
                      <a:pt x="414" y="126"/>
                    </a:lnTo>
                    <a:lnTo>
                      <a:pt x="426" y="132"/>
                    </a:lnTo>
                    <a:lnTo>
                      <a:pt x="438" y="132"/>
                    </a:lnTo>
                    <a:lnTo>
                      <a:pt x="462" y="108"/>
                    </a:lnTo>
                    <a:lnTo>
                      <a:pt x="504" y="96"/>
                    </a:lnTo>
                    <a:lnTo>
                      <a:pt x="534" y="120"/>
                    </a:lnTo>
                    <a:lnTo>
                      <a:pt x="528" y="120"/>
                    </a:lnTo>
                    <a:lnTo>
                      <a:pt x="516" y="126"/>
                    </a:lnTo>
                    <a:lnTo>
                      <a:pt x="504" y="126"/>
                    </a:lnTo>
                    <a:lnTo>
                      <a:pt x="480" y="132"/>
                    </a:lnTo>
                    <a:lnTo>
                      <a:pt x="468" y="138"/>
                    </a:lnTo>
                    <a:lnTo>
                      <a:pt x="456" y="150"/>
                    </a:lnTo>
                    <a:lnTo>
                      <a:pt x="486" y="150"/>
                    </a:lnTo>
                    <a:lnTo>
                      <a:pt x="498" y="156"/>
                    </a:lnTo>
                    <a:lnTo>
                      <a:pt x="522" y="156"/>
                    </a:lnTo>
                    <a:lnTo>
                      <a:pt x="516" y="162"/>
                    </a:lnTo>
                    <a:lnTo>
                      <a:pt x="504" y="162"/>
                    </a:lnTo>
                    <a:lnTo>
                      <a:pt x="486" y="168"/>
                    </a:lnTo>
                    <a:lnTo>
                      <a:pt x="474" y="174"/>
                    </a:lnTo>
                    <a:lnTo>
                      <a:pt x="468" y="180"/>
                    </a:lnTo>
                    <a:lnTo>
                      <a:pt x="462" y="180"/>
                    </a:lnTo>
                    <a:lnTo>
                      <a:pt x="516" y="198"/>
                    </a:lnTo>
                    <a:lnTo>
                      <a:pt x="522" y="198"/>
                    </a:lnTo>
                    <a:lnTo>
                      <a:pt x="528" y="204"/>
                    </a:lnTo>
                    <a:lnTo>
                      <a:pt x="540" y="210"/>
                    </a:lnTo>
                    <a:lnTo>
                      <a:pt x="558" y="210"/>
                    </a:lnTo>
                    <a:lnTo>
                      <a:pt x="576" y="216"/>
                    </a:lnTo>
                    <a:lnTo>
                      <a:pt x="594" y="210"/>
                    </a:lnTo>
                    <a:lnTo>
                      <a:pt x="606" y="204"/>
                    </a:lnTo>
                    <a:lnTo>
                      <a:pt x="612" y="204"/>
                    </a:lnTo>
                    <a:lnTo>
                      <a:pt x="618" y="198"/>
                    </a:lnTo>
                    <a:lnTo>
                      <a:pt x="612" y="192"/>
                    </a:lnTo>
                    <a:lnTo>
                      <a:pt x="612" y="186"/>
                    </a:lnTo>
                    <a:lnTo>
                      <a:pt x="606" y="180"/>
                    </a:lnTo>
                    <a:lnTo>
                      <a:pt x="606" y="174"/>
                    </a:lnTo>
                    <a:lnTo>
                      <a:pt x="612" y="168"/>
                    </a:lnTo>
                    <a:lnTo>
                      <a:pt x="618" y="168"/>
                    </a:lnTo>
                    <a:lnTo>
                      <a:pt x="630" y="162"/>
                    </a:lnTo>
                    <a:lnTo>
                      <a:pt x="648" y="162"/>
                    </a:lnTo>
                    <a:lnTo>
                      <a:pt x="648" y="144"/>
                    </a:lnTo>
                    <a:lnTo>
                      <a:pt x="678" y="132"/>
                    </a:lnTo>
                    <a:lnTo>
                      <a:pt x="690" y="102"/>
                    </a:lnTo>
                    <a:lnTo>
                      <a:pt x="714" y="114"/>
                    </a:lnTo>
                    <a:lnTo>
                      <a:pt x="738" y="102"/>
                    </a:lnTo>
                    <a:lnTo>
                      <a:pt x="750" y="114"/>
                    </a:lnTo>
                    <a:lnTo>
                      <a:pt x="762" y="120"/>
                    </a:lnTo>
                    <a:lnTo>
                      <a:pt x="780" y="126"/>
                    </a:lnTo>
                    <a:lnTo>
                      <a:pt x="792" y="138"/>
                    </a:lnTo>
                    <a:lnTo>
                      <a:pt x="792" y="144"/>
                    </a:lnTo>
                    <a:lnTo>
                      <a:pt x="786" y="150"/>
                    </a:lnTo>
                    <a:lnTo>
                      <a:pt x="786" y="162"/>
                    </a:lnTo>
                    <a:lnTo>
                      <a:pt x="774" y="174"/>
                    </a:lnTo>
                    <a:lnTo>
                      <a:pt x="828" y="174"/>
                    </a:lnTo>
                    <a:lnTo>
                      <a:pt x="834" y="180"/>
                    </a:lnTo>
                    <a:lnTo>
                      <a:pt x="846" y="186"/>
                    </a:lnTo>
                    <a:lnTo>
                      <a:pt x="852" y="192"/>
                    </a:lnTo>
                    <a:lnTo>
                      <a:pt x="858" y="192"/>
                    </a:lnTo>
                    <a:lnTo>
                      <a:pt x="864" y="186"/>
                    </a:lnTo>
                    <a:lnTo>
                      <a:pt x="876" y="186"/>
                    </a:lnTo>
                    <a:lnTo>
                      <a:pt x="894" y="174"/>
                    </a:lnTo>
                    <a:lnTo>
                      <a:pt x="906" y="168"/>
                    </a:lnTo>
                    <a:lnTo>
                      <a:pt x="924" y="162"/>
                    </a:lnTo>
                    <a:lnTo>
                      <a:pt x="936" y="156"/>
                    </a:lnTo>
                    <a:lnTo>
                      <a:pt x="942" y="150"/>
                    </a:lnTo>
                    <a:lnTo>
                      <a:pt x="942" y="144"/>
                    </a:lnTo>
                    <a:lnTo>
                      <a:pt x="936" y="144"/>
                    </a:lnTo>
                    <a:lnTo>
                      <a:pt x="924" y="138"/>
                    </a:lnTo>
                    <a:lnTo>
                      <a:pt x="888" y="138"/>
                    </a:lnTo>
                    <a:lnTo>
                      <a:pt x="882" y="120"/>
                    </a:lnTo>
                    <a:lnTo>
                      <a:pt x="828" y="114"/>
                    </a:lnTo>
                    <a:lnTo>
                      <a:pt x="828" y="96"/>
                    </a:lnTo>
                    <a:lnTo>
                      <a:pt x="798" y="102"/>
                    </a:lnTo>
                    <a:lnTo>
                      <a:pt x="798" y="84"/>
                    </a:lnTo>
                    <a:lnTo>
                      <a:pt x="726" y="84"/>
                    </a:lnTo>
                    <a:lnTo>
                      <a:pt x="720" y="72"/>
                    </a:lnTo>
                    <a:lnTo>
                      <a:pt x="684" y="72"/>
                    </a:lnTo>
                    <a:lnTo>
                      <a:pt x="678" y="60"/>
                    </a:lnTo>
                    <a:lnTo>
                      <a:pt x="654" y="48"/>
                    </a:lnTo>
                    <a:lnTo>
                      <a:pt x="624" y="48"/>
                    </a:lnTo>
                    <a:lnTo>
                      <a:pt x="624" y="30"/>
                    </a:lnTo>
                    <a:lnTo>
                      <a:pt x="618" y="30"/>
                    </a:lnTo>
                    <a:lnTo>
                      <a:pt x="612" y="24"/>
                    </a:lnTo>
                    <a:lnTo>
                      <a:pt x="540" y="24"/>
                    </a:lnTo>
                    <a:lnTo>
                      <a:pt x="534" y="30"/>
                    </a:lnTo>
                    <a:lnTo>
                      <a:pt x="534" y="36"/>
                    </a:lnTo>
                    <a:lnTo>
                      <a:pt x="540" y="42"/>
                    </a:lnTo>
                    <a:lnTo>
                      <a:pt x="546" y="54"/>
                    </a:lnTo>
                    <a:lnTo>
                      <a:pt x="564" y="72"/>
                    </a:lnTo>
                    <a:lnTo>
                      <a:pt x="552" y="66"/>
                    </a:lnTo>
                    <a:lnTo>
                      <a:pt x="546" y="60"/>
                    </a:lnTo>
                    <a:lnTo>
                      <a:pt x="528" y="48"/>
                    </a:lnTo>
                    <a:lnTo>
                      <a:pt x="492" y="30"/>
                    </a:lnTo>
                    <a:lnTo>
                      <a:pt x="480" y="30"/>
                    </a:lnTo>
                    <a:lnTo>
                      <a:pt x="474" y="36"/>
                    </a:lnTo>
                    <a:lnTo>
                      <a:pt x="468" y="48"/>
                    </a:lnTo>
                    <a:lnTo>
                      <a:pt x="462" y="54"/>
                    </a:lnTo>
                    <a:lnTo>
                      <a:pt x="450" y="54"/>
                    </a:lnTo>
                    <a:lnTo>
                      <a:pt x="438" y="48"/>
                    </a:lnTo>
                    <a:lnTo>
                      <a:pt x="420" y="48"/>
                    </a:lnTo>
                    <a:lnTo>
                      <a:pt x="420" y="42"/>
                    </a:lnTo>
                    <a:lnTo>
                      <a:pt x="426" y="42"/>
                    </a:lnTo>
                    <a:lnTo>
                      <a:pt x="438" y="30"/>
                    </a:lnTo>
                    <a:lnTo>
                      <a:pt x="384" y="30"/>
                    </a:lnTo>
                    <a:lnTo>
                      <a:pt x="372" y="42"/>
                    </a:lnTo>
                    <a:lnTo>
                      <a:pt x="366" y="30"/>
                    </a:lnTo>
                    <a:lnTo>
                      <a:pt x="354" y="30"/>
                    </a:lnTo>
                    <a:lnTo>
                      <a:pt x="318" y="48"/>
                    </a:lnTo>
                    <a:lnTo>
                      <a:pt x="318" y="60"/>
                    </a:lnTo>
                    <a:lnTo>
                      <a:pt x="324" y="66"/>
                    </a:lnTo>
                    <a:close/>
                    <a:moveTo>
                      <a:pt x="642" y="708"/>
                    </a:moveTo>
                    <a:lnTo>
                      <a:pt x="666" y="696"/>
                    </a:lnTo>
                    <a:lnTo>
                      <a:pt x="666" y="690"/>
                    </a:lnTo>
                    <a:lnTo>
                      <a:pt x="678" y="690"/>
                    </a:lnTo>
                    <a:lnTo>
                      <a:pt x="678" y="678"/>
                    </a:lnTo>
                    <a:lnTo>
                      <a:pt x="672" y="672"/>
                    </a:lnTo>
                    <a:lnTo>
                      <a:pt x="630" y="690"/>
                    </a:lnTo>
                    <a:lnTo>
                      <a:pt x="642" y="708"/>
                    </a:lnTo>
                    <a:close/>
                    <a:moveTo>
                      <a:pt x="774" y="648"/>
                    </a:moveTo>
                    <a:lnTo>
                      <a:pt x="780" y="642"/>
                    </a:lnTo>
                    <a:lnTo>
                      <a:pt x="786" y="642"/>
                    </a:lnTo>
                    <a:lnTo>
                      <a:pt x="792" y="636"/>
                    </a:lnTo>
                    <a:lnTo>
                      <a:pt x="792" y="630"/>
                    </a:lnTo>
                    <a:lnTo>
                      <a:pt x="786" y="624"/>
                    </a:lnTo>
                    <a:lnTo>
                      <a:pt x="774" y="624"/>
                    </a:lnTo>
                    <a:lnTo>
                      <a:pt x="768" y="630"/>
                    </a:lnTo>
                    <a:lnTo>
                      <a:pt x="768" y="642"/>
                    </a:lnTo>
                    <a:lnTo>
                      <a:pt x="774" y="648"/>
                    </a:lnTo>
                    <a:close/>
                    <a:moveTo>
                      <a:pt x="594" y="696"/>
                    </a:moveTo>
                    <a:lnTo>
                      <a:pt x="576" y="696"/>
                    </a:lnTo>
                    <a:lnTo>
                      <a:pt x="552" y="708"/>
                    </a:lnTo>
                    <a:lnTo>
                      <a:pt x="546" y="714"/>
                    </a:lnTo>
                    <a:lnTo>
                      <a:pt x="570" y="720"/>
                    </a:lnTo>
                    <a:lnTo>
                      <a:pt x="576" y="714"/>
                    </a:lnTo>
                    <a:lnTo>
                      <a:pt x="588" y="714"/>
                    </a:lnTo>
                    <a:lnTo>
                      <a:pt x="600" y="702"/>
                    </a:lnTo>
                    <a:lnTo>
                      <a:pt x="594" y="696"/>
                    </a:lnTo>
                    <a:close/>
                    <a:moveTo>
                      <a:pt x="918" y="612"/>
                    </a:moveTo>
                    <a:lnTo>
                      <a:pt x="936" y="618"/>
                    </a:lnTo>
                    <a:lnTo>
                      <a:pt x="942" y="606"/>
                    </a:lnTo>
                    <a:lnTo>
                      <a:pt x="948" y="600"/>
                    </a:lnTo>
                    <a:lnTo>
                      <a:pt x="948" y="594"/>
                    </a:lnTo>
                    <a:lnTo>
                      <a:pt x="918" y="594"/>
                    </a:lnTo>
                    <a:lnTo>
                      <a:pt x="918" y="612"/>
                    </a:lnTo>
                    <a:close/>
                    <a:moveTo>
                      <a:pt x="486" y="756"/>
                    </a:moveTo>
                    <a:lnTo>
                      <a:pt x="474" y="756"/>
                    </a:lnTo>
                    <a:lnTo>
                      <a:pt x="438" y="774"/>
                    </a:lnTo>
                    <a:lnTo>
                      <a:pt x="432" y="780"/>
                    </a:lnTo>
                    <a:lnTo>
                      <a:pt x="432" y="786"/>
                    </a:lnTo>
                    <a:lnTo>
                      <a:pt x="444" y="786"/>
                    </a:lnTo>
                    <a:lnTo>
                      <a:pt x="456" y="780"/>
                    </a:lnTo>
                    <a:lnTo>
                      <a:pt x="462" y="774"/>
                    </a:lnTo>
                    <a:lnTo>
                      <a:pt x="474" y="768"/>
                    </a:lnTo>
                    <a:lnTo>
                      <a:pt x="510" y="768"/>
                    </a:lnTo>
                    <a:lnTo>
                      <a:pt x="510" y="762"/>
                    </a:lnTo>
                    <a:lnTo>
                      <a:pt x="504" y="762"/>
                    </a:lnTo>
                    <a:lnTo>
                      <a:pt x="504" y="756"/>
                    </a:lnTo>
                    <a:lnTo>
                      <a:pt x="486" y="756"/>
                    </a:lnTo>
                    <a:close/>
                    <a:moveTo>
                      <a:pt x="1356" y="660"/>
                    </a:moveTo>
                    <a:lnTo>
                      <a:pt x="1326" y="666"/>
                    </a:lnTo>
                    <a:lnTo>
                      <a:pt x="1290" y="654"/>
                    </a:lnTo>
                    <a:lnTo>
                      <a:pt x="1260" y="642"/>
                    </a:lnTo>
                    <a:lnTo>
                      <a:pt x="1302" y="642"/>
                    </a:lnTo>
                    <a:lnTo>
                      <a:pt x="1326" y="630"/>
                    </a:lnTo>
                    <a:lnTo>
                      <a:pt x="1344" y="630"/>
                    </a:lnTo>
                    <a:lnTo>
                      <a:pt x="1350" y="624"/>
                    </a:lnTo>
                    <a:lnTo>
                      <a:pt x="1356" y="624"/>
                    </a:lnTo>
                    <a:lnTo>
                      <a:pt x="1344" y="618"/>
                    </a:lnTo>
                    <a:lnTo>
                      <a:pt x="1338" y="612"/>
                    </a:lnTo>
                    <a:lnTo>
                      <a:pt x="1320" y="606"/>
                    </a:lnTo>
                    <a:lnTo>
                      <a:pt x="1308" y="600"/>
                    </a:lnTo>
                    <a:lnTo>
                      <a:pt x="1284" y="600"/>
                    </a:lnTo>
                    <a:lnTo>
                      <a:pt x="1260" y="588"/>
                    </a:lnTo>
                    <a:lnTo>
                      <a:pt x="1254" y="588"/>
                    </a:lnTo>
                    <a:lnTo>
                      <a:pt x="1242" y="582"/>
                    </a:lnTo>
                    <a:lnTo>
                      <a:pt x="1242" y="588"/>
                    </a:lnTo>
                    <a:lnTo>
                      <a:pt x="1236" y="594"/>
                    </a:lnTo>
                    <a:lnTo>
                      <a:pt x="1236" y="600"/>
                    </a:lnTo>
                    <a:lnTo>
                      <a:pt x="1218" y="618"/>
                    </a:lnTo>
                    <a:lnTo>
                      <a:pt x="1206" y="618"/>
                    </a:lnTo>
                    <a:lnTo>
                      <a:pt x="1200" y="612"/>
                    </a:lnTo>
                    <a:lnTo>
                      <a:pt x="1224" y="588"/>
                    </a:lnTo>
                    <a:lnTo>
                      <a:pt x="1158" y="564"/>
                    </a:lnTo>
                    <a:lnTo>
                      <a:pt x="1158" y="576"/>
                    </a:lnTo>
                    <a:lnTo>
                      <a:pt x="1152" y="594"/>
                    </a:lnTo>
                    <a:lnTo>
                      <a:pt x="1134" y="630"/>
                    </a:lnTo>
                    <a:lnTo>
                      <a:pt x="1128" y="630"/>
                    </a:lnTo>
                    <a:lnTo>
                      <a:pt x="1122" y="624"/>
                    </a:lnTo>
                    <a:lnTo>
                      <a:pt x="1116" y="612"/>
                    </a:lnTo>
                    <a:lnTo>
                      <a:pt x="1116" y="594"/>
                    </a:lnTo>
                    <a:lnTo>
                      <a:pt x="1122" y="582"/>
                    </a:lnTo>
                    <a:lnTo>
                      <a:pt x="1116" y="594"/>
                    </a:lnTo>
                    <a:lnTo>
                      <a:pt x="1104" y="600"/>
                    </a:lnTo>
                    <a:lnTo>
                      <a:pt x="1080" y="624"/>
                    </a:lnTo>
                    <a:lnTo>
                      <a:pt x="1056" y="636"/>
                    </a:lnTo>
                    <a:lnTo>
                      <a:pt x="1050" y="636"/>
                    </a:lnTo>
                    <a:lnTo>
                      <a:pt x="1050" y="630"/>
                    </a:lnTo>
                    <a:lnTo>
                      <a:pt x="1056" y="618"/>
                    </a:lnTo>
                    <a:lnTo>
                      <a:pt x="1086" y="588"/>
                    </a:lnTo>
                    <a:lnTo>
                      <a:pt x="1092" y="576"/>
                    </a:lnTo>
                    <a:lnTo>
                      <a:pt x="1104" y="570"/>
                    </a:lnTo>
                    <a:lnTo>
                      <a:pt x="1068" y="570"/>
                    </a:lnTo>
                    <a:lnTo>
                      <a:pt x="1050" y="582"/>
                    </a:lnTo>
                    <a:lnTo>
                      <a:pt x="1026" y="582"/>
                    </a:lnTo>
                    <a:lnTo>
                      <a:pt x="984" y="606"/>
                    </a:lnTo>
                    <a:lnTo>
                      <a:pt x="960" y="606"/>
                    </a:lnTo>
                    <a:lnTo>
                      <a:pt x="954" y="636"/>
                    </a:lnTo>
                    <a:lnTo>
                      <a:pt x="918" y="624"/>
                    </a:lnTo>
                    <a:lnTo>
                      <a:pt x="882" y="630"/>
                    </a:lnTo>
                    <a:lnTo>
                      <a:pt x="894" y="660"/>
                    </a:lnTo>
                    <a:lnTo>
                      <a:pt x="846" y="648"/>
                    </a:lnTo>
                    <a:lnTo>
                      <a:pt x="828" y="654"/>
                    </a:lnTo>
                    <a:lnTo>
                      <a:pt x="834" y="678"/>
                    </a:lnTo>
                    <a:lnTo>
                      <a:pt x="792" y="690"/>
                    </a:lnTo>
                    <a:lnTo>
                      <a:pt x="792" y="654"/>
                    </a:lnTo>
                    <a:lnTo>
                      <a:pt x="762" y="654"/>
                    </a:lnTo>
                    <a:lnTo>
                      <a:pt x="774" y="678"/>
                    </a:lnTo>
                    <a:lnTo>
                      <a:pt x="750" y="660"/>
                    </a:lnTo>
                    <a:lnTo>
                      <a:pt x="750" y="690"/>
                    </a:lnTo>
                    <a:lnTo>
                      <a:pt x="726" y="690"/>
                    </a:lnTo>
                    <a:lnTo>
                      <a:pt x="726" y="660"/>
                    </a:lnTo>
                    <a:lnTo>
                      <a:pt x="738" y="654"/>
                    </a:lnTo>
                    <a:lnTo>
                      <a:pt x="744" y="648"/>
                    </a:lnTo>
                    <a:lnTo>
                      <a:pt x="708" y="642"/>
                    </a:lnTo>
                    <a:lnTo>
                      <a:pt x="708" y="684"/>
                    </a:lnTo>
                    <a:lnTo>
                      <a:pt x="678" y="696"/>
                    </a:lnTo>
                    <a:lnTo>
                      <a:pt x="696" y="708"/>
                    </a:lnTo>
                    <a:lnTo>
                      <a:pt x="660" y="714"/>
                    </a:lnTo>
                    <a:lnTo>
                      <a:pt x="672" y="726"/>
                    </a:lnTo>
                    <a:lnTo>
                      <a:pt x="630" y="726"/>
                    </a:lnTo>
                    <a:lnTo>
                      <a:pt x="630" y="738"/>
                    </a:lnTo>
                    <a:lnTo>
                      <a:pt x="660" y="750"/>
                    </a:lnTo>
                    <a:lnTo>
                      <a:pt x="654" y="762"/>
                    </a:lnTo>
                    <a:lnTo>
                      <a:pt x="618" y="744"/>
                    </a:lnTo>
                    <a:lnTo>
                      <a:pt x="600" y="750"/>
                    </a:lnTo>
                    <a:lnTo>
                      <a:pt x="624" y="762"/>
                    </a:lnTo>
                    <a:lnTo>
                      <a:pt x="606" y="780"/>
                    </a:lnTo>
                    <a:lnTo>
                      <a:pt x="594" y="762"/>
                    </a:lnTo>
                    <a:lnTo>
                      <a:pt x="576" y="768"/>
                    </a:lnTo>
                    <a:lnTo>
                      <a:pt x="576" y="780"/>
                    </a:lnTo>
                    <a:lnTo>
                      <a:pt x="546" y="780"/>
                    </a:lnTo>
                    <a:lnTo>
                      <a:pt x="540" y="792"/>
                    </a:lnTo>
                    <a:lnTo>
                      <a:pt x="564" y="804"/>
                    </a:lnTo>
                    <a:lnTo>
                      <a:pt x="564" y="822"/>
                    </a:lnTo>
                    <a:lnTo>
                      <a:pt x="528" y="810"/>
                    </a:lnTo>
                    <a:lnTo>
                      <a:pt x="522" y="822"/>
                    </a:lnTo>
                    <a:lnTo>
                      <a:pt x="552" y="834"/>
                    </a:lnTo>
                    <a:lnTo>
                      <a:pt x="504" y="834"/>
                    </a:lnTo>
                    <a:lnTo>
                      <a:pt x="504" y="852"/>
                    </a:lnTo>
                    <a:lnTo>
                      <a:pt x="492" y="846"/>
                    </a:lnTo>
                    <a:lnTo>
                      <a:pt x="486" y="846"/>
                    </a:lnTo>
                    <a:lnTo>
                      <a:pt x="474" y="852"/>
                    </a:lnTo>
                    <a:lnTo>
                      <a:pt x="468" y="858"/>
                    </a:lnTo>
                    <a:lnTo>
                      <a:pt x="456" y="858"/>
                    </a:lnTo>
                    <a:lnTo>
                      <a:pt x="456" y="870"/>
                    </a:lnTo>
                    <a:lnTo>
                      <a:pt x="462" y="876"/>
                    </a:lnTo>
                    <a:lnTo>
                      <a:pt x="456" y="876"/>
                    </a:lnTo>
                    <a:lnTo>
                      <a:pt x="450" y="882"/>
                    </a:lnTo>
                    <a:lnTo>
                      <a:pt x="444" y="882"/>
                    </a:lnTo>
                    <a:lnTo>
                      <a:pt x="444" y="900"/>
                    </a:lnTo>
                    <a:lnTo>
                      <a:pt x="480" y="900"/>
                    </a:lnTo>
                    <a:lnTo>
                      <a:pt x="468" y="912"/>
                    </a:lnTo>
                    <a:lnTo>
                      <a:pt x="432" y="906"/>
                    </a:lnTo>
                    <a:lnTo>
                      <a:pt x="420" y="912"/>
                    </a:lnTo>
                    <a:lnTo>
                      <a:pt x="414" y="918"/>
                    </a:lnTo>
                    <a:lnTo>
                      <a:pt x="414" y="930"/>
                    </a:lnTo>
                    <a:lnTo>
                      <a:pt x="420" y="936"/>
                    </a:lnTo>
                    <a:lnTo>
                      <a:pt x="420" y="948"/>
                    </a:lnTo>
                    <a:lnTo>
                      <a:pt x="408" y="954"/>
                    </a:lnTo>
                    <a:lnTo>
                      <a:pt x="390" y="954"/>
                    </a:lnTo>
                    <a:lnTo>
                      <a:pt x="390" y="972"/>
                    </a:lnTo>
                    <a:lnTo>
                      <a:pt x="408" y="990"/>
                    </a:lnTo>
                    <a:lnTo>
                      <a:pt x="408" y="996"/>
                    </a:lnTo>
                    <a:lnTo>
                      <a:pt x="402" y="1002"/>
                    </a:lnTo>
                    <a:lnTo>
                      <a:pt x="366" y="1002"/>
                    </a:lnTo>
                    <a:lnTo>
                      <a:pt x="360" y="1008"/>
                    </a:lnTo>
                    <a:lnTo>
                      <a:pt x="360" y="1026"/>
                    </a:lnTo>
                    <a:lnTo>
                      <a:pt x="354" y="1032"/>
                    </a:lnTo>
                    <a:lnTo>
                      <a:pt x="342" y="1032"/>
                    </a:lnTo>
                    <a:lnTo>
                      <a:pt x="336" y="1026"/>
                    </a:lnTo>
                    <a:lnTo>
                      <a:pt x="318" y="1026"/>
                    </a:lnTo>
                    <a:lnTo>
                      <a:pt x="294" y="1050"/>
                    </a:lnTo>
                    <a:lnTo>
                      <a:pt x="282" y="1050"/>
                    </a:lnTo>
                    <a:lnTo>
                      <a:pt x="270" y="1062"/>
                    </a:lnTo>
                    <a:lnTo>
                      <a:pt x="270" y="1068"/>
                    </a:lnTo>
                    <a:lnTo>
                      <a:pt x="276" y="1074"/>
                    </a:lnTo>
                    <a:lnTo>
                      <a:pt x="276" y="1080"/>
                    </a:lnTo>
                    <a:lnTo>
                      <a:pt x="264" y="1092"/>
                    </a:lnTo>
                    <a:lnTo>
                      <a:pt x="252" y="1092"/>
                    </a:lnTo>
                    <a:lnTo>
                      <a:pt x="246" y="1086"/>
                    </a:lnTo>
                    <a:lnTo>
                      <a:pt x="234" y="1080"/>
                    </a:lnTo>
                    <a:lnTo>
                      <a:pt x="234" y="1074"/>
                    </a:lnTo>
                    <a:lnTo>
                      <a:pt x="228" y="1074"/>
                    </a:lnTo>
                    <a:lnTo>
                      <a:pt x="204" y="1086"/>
                    </a:lnTo>
                    <a:lnTo>
                      <a:pt x="198" y="1092"/>
                    </a:lnTo>
                    <a:lnTo>
                      <a:pt x="180" y="1092"/>
                    </a:lnTo>
                    <a:lnTo>
                      <a:pt x="180" y="1110"/>
                    </a:lnTo>
                    <a:lnTo>
                      <a:pt x="186" y="1116"/>
                    </a:lnTo>
                    <a:lnTo>
                      <a:pt x="192" y="1116"/>
                    </a:lnTo>
                    <a:lnTo>
                      <a:pt x="192" y="1128"/>
                    </a:lnTo>
                    <a:lnTo>
                      <a:pt x="186" y="1128"/>
                    </a:lnTo>
                    <a:lnTo>
                      <a:pt x="174" y="1116"/>
                    </a:lnTo>
                    <a:lnTo>
                      <a:pt x="162" y="1116"/>
                    </a:lnTo>
                    <a:lnTo>
                      <a:pt x="156" y="1122"/>
                    </a:lnTo>
                    <a:lnTo>
                      <a:pt x="156" y="1134"/>
                    </a:lnTo>
                    <a:lnTo>
                      <a:pt x="168" y="1134"/>
                    </a:lnTo>
                    <a:lnTo>
                      <a:pt x="174" y="1140"/>
                    </a:lnTo>
                    <a:lnTo>
                      <a:pt x="180" y="1140"/>
                    </a:lnTo>
                    <a:lnTo>
                      <a:pt x="180" y="1152"/>
                    </a:lnTo>
                    <a:lnTo>
                      <a:pt x="138" y="1152"/>
                    </a:lnTo>
                    <a:lnTo>
                      <a:pt x="138" y="1146"/>
                    </a:lnTo>
                    <a:lnTo>
                      <a:pt x="132" y="1146"/>
                    </a:lnTo>
                    <a:lnTo>
                      <a:pt x="126" y="1158"/>
                    </a:lnTo>
                    <a:lnTo>
                      <a:pt x="126" y="1170"/>
                    </a:lnTo>
                    <a:lnTo>
                      <a:pt x="120" y="1164"/>
                    </a:lnTo>
                    <a:lnTo>
                      <a:pt x="102" y="1164"/>
                    </a:lnTo>
                    <a:lnTo>
                      <a:pt x="96" y="1158"/>
                    </a:lnTo>
                    <a:lnTo>
                      <a:pt x="90" y="1158"/>
                    </a:lnTo>
                    <a:lnTo>
                      <a:pt x="90" y="1164"/>
                    </a:lnTo>
                    <a:lnTo>
                      <a:pt x="96" y="1170"/>
                    </a:lnTo>
                    <a:lnTo>
                      <a:pt x="120" y="1182"/>
                    </a:lnTo>
                    <a:lnTo>
                      <a:pt x="132" y="1182"/>
                    </a:lnTo>
                    <a:lnTo>
                      <a:pt x="108" y="1200"/>
                    </a:lnTo>
                    <a:lnTo>
                      <a:pt x="108" y="1188"/>
                    </a:lnTo>
                    <a:lnTo>
                      <a:pt x="90" y="1188"/>
                    </a:lnTo>
                    <a:lnTo>
                      <a:pt x="84" y="1194"/>
                    </a:lnTo>
                    <a:lnTo>
                      <a:pt x="60" y="1182"/>
                    </a:lnTo>
                    <a:lnTo>
                      <a:pt x="54" y="1194"/>
                    </a:lnTo>
                    <a:lnTo>
                      <a:pt x="66" y="1200"/>
                    </a:lnTo>
                    <a:lnTo>
                      <a:pt x="30" y="1194"/>
                    </a:lnTo>
                    <a:lnTo>
                      <a:pt x="30" y="1212"/>
                    </a:lnTo>
                    <a:lnTo>
                      <a:pt x="78" y="1212"/>
                    </a:lnTo>
                    <a:lnTo>
                      <a:pt x="54" y="1218"/>
                    </a:lnTo>
                    <a:lnTo>
                      <a:pt x="18" y="1212"/>
                    </a:lnTo>
                    <a:lnTo>
                      <a:pt x="6" y="1224"/>
                    </a:lnTo>
                    <a:lnTo>
                      <a:pt x="6" y="1230"/>
                    </a:lnTo>
                    <a:lnTo>
                      <a:pt x="18" y="1242"/>
                    </a:lnTo>
                    <a:lnTo>
                      <a:pt x="36" y="1242"/>
                    </a:lnTo>
                    <a:lnTo>
                      <a:pt x="18" y="1248"/>
                    </a:lnTo>
                    <a:lnTo>
                      <a:pt x="12" y="1254"/>
                    </a:lnTo>
                    <a:lnTo>
                      <a:pt x="12" y="1260"/>
                    </a:lnTo>
                    <a:lnTo>
                      <a:pt x="66" y="1260"/>
                    </a:lnTo>
                    <a:lnTo>
                      <a:pt x="78" y="1272"/>
                    </a:lnTo>
                    <a:lnTo>
                      <a:pt x="96" y="1260"/>
                    </a:lnTo>
                    <a:lnTo>
                      <a:pt x="108" y="1272"/>
                    </a:lnTo>
                    <a:lnTo>
                      <a:pt x="138" y="1260"/>
                    </a:lnTo>
                    <a:lnTo>
                      <a:pt x="132" y="1266"/>
                    </a:lnTo>
                    <a:lnTo>
                      <a:pt x="126" y="1278"/>
                    </a:lnTo>
                    <a:lnTo>
                      <a:pt x="60" y="1278"/>
                    </a:lnTo>
                    <a:lnTo>
                      <a:pt x="54" y="1272"/>
                    </a:lnTo>
                    <a:lnTo>
                      <a:pt x="24" y="1272"/>
                    </a:lnTo>
                    <a:lnTo>
                      <a:pt x="12" y="1278"/>
                    </a:lnTo>
                    <a:lnTo>
                      <a:pt x="0" y="1278"/>
                    </a:lnTo>
                    <a:lnTo>
                      <a:pt x="6" y="1284"/>
                    </a:lnTo>
                    <a:lnTo>
                      <a:pt x="6" y="1296"/>
                    </a:lnTo>
                    <a:lnTo>
                      <a:pt x="12" y="1296"/>
                    </a:lnTo>
                    <a:lnTo>
                      <a:pt x="18" y="1302"/>
                    </a:lnTo>
                    <a:lnTo>
                      <a:pt x="30" y="1302"/>
                    </a:lnTo>
                    <a:lnTo>
                      <a:pt x="24" y="1308"/>
                    </a:lnTo>
                    <a:lnTo>
                      <a:pt x="18" y="1320"/>
                    </a:lnTo>
                    <a:lnTo>
                      <a:pt x="36" y="1338"/>
                    </a:lnTo>
                    <a:lnTo>
                      <a:pt x="48" y="1338"/>
                    </a:lnTo>
                    <a:lnTo>
                      <a:pt x="72" y="1320"/>
                    </a:lnTo>
                    <a:lnTo>
                      <a:pt x="102" y="1314"/>
                    </a:lnTo>
                    <a:lnTo>
                      <a:pt x="90" y="1338"/>
                    </a:lnTo>
                    <a:lnTo>
                      <a:pt x="78" y="1332"/>
                    </a:lnTo>
                    <a:lnTo>
                      <a:pt x="66" y="1350"/>
                    </a:lnTo>
                    <a:lnTo>
                      <a:pt x="30" y="1350"/>
                    </a:lnTo>
                    <a:lnTo>
                      <a:pt x="48" y="1368"/>
                    </a:lnTo>
                    <a:lnTo>
                      <a:pt x="24" y="1380"/>
                    </a:lnTo>
                    <a:lnTo>
                      <a:pt x="6" y="1380"/>
                    </a:lnTo>
                    <a:lnTo>
                      <a:pt x="6" y="1398"/>
                    </a:lnTo>
                    <a:lnTo>
                      <a:pt x="66" y="1398"/>
                    </a:lnTo>
                    <a:lnTo>
                      <a:pt x="54" y="1422"/>
                    </a:lnTo>
                    <a:lnTo>
                      <a:pt x="66" y="1422"/>
                    </a:lnTo>
                    <a:lnTo>
                      <a:pt x="54" y="1440"/>
                    </a:lnTo>
                    <a:lnTo>
                      <a:pt x="42" y="1434"/>
                    </a:lnTo>
                    <a:lnTo>
                      <a:pt x="36" y="1434"/>
                    </a:lnTo>
                    <a:lnTo>
                      <a:pt x="30" y="1428"/>
                    </a:lnTo>
                    <a:lnTo>
                      <a:pt x="18" y="1428"/>
                    </a:lnTo>
                    <a:lnTo>
                      <a:pt x="18" y="1440"/>
                    </a:lnTo>
                    <a:lnTo>
                      <a:pt x="24" y="1452"/>
                    </a:lnTo>
                    <a:lnTo>
                      <a:pt x="36" y="1464"/>
                    </a:lnTo>
                    <a:lnTo>
                      <a:pt x="84" y="1482"/>
                    </a:lnTo>
                    <a:lnTo>
                      <a:pt x="78" y="1488"/>
                    </a:lnTo>
                    <a:lnTo>
                      <a:pt x="84" y="1494"/>
                    </a:lnTo>
                    <a:lnTo>
                      <a:pt x="126" y="1494"/>
                    </a:lnTo>
                    <a:lnTo>
                      <a:pt x="132" y="1500"/>
                    </a:lnTo>
                    <a:lnTo>
                      <a:pt x="144" y="1500"/>
                    </a:lnTo>
                    <a:lnTo>
                      <a:pt x="192" y="1476"/>
                    </a:lnTo>
                    <a:lnTo>
                      <a:pt x="204" y="1464"/>
                    </a:lnTo>
                    <a:lnTo>
                      <a:pt x="216" y="1458"/>
                    </a:lnTo>
                    <a:lnTo>
                      <a:pt x="222" y="1452"/>
                    </a:lnTo>
                    <a:lnTo>
                      <a:pt x="258" y="1422"/>
                    </a:lnTo>
                    <a:lnTo>
                      <a:pt x="282" y="1422"/>
                    </a:lnTo>
                    <a:lnTo>
                      <a:pt x="294" y="1416"/>
                    </a:lnTo>
                    <a:lnTo>
                      <a:pt x="300" y="1410"/>
                    </a:lnTo>
                    <a:lnTo>
                      <a:pt x="300" y="1386"/>
                    </a:lnTo>
                    <a:lnTo>
                      <a:pt x="294" y="1380"/>
                    </a:lnTo>
                    <a:lnTo>
                      <a:pt x="294" y="1374"/>
                    </a:lnTo>
                    <a:lnTo>
                      <a:pt x="312" y="1368"/>
                    </a:lnTo>
                    <a:lnTo>
                      <a:pt x="306" y="1374"/>
                    </a:lnTo>
                    <a:lnTo>
                      <a:pt x="306" y="1380"/>
                    </a:lnTo>
                    <a:lnTo>
                      <a:pt x="300" y="1386"/>
                    </a:lnTo>
                    <a:lnTo>
                      <a:pt x="300" y="1392"/>
                    </a:lnTo>
                    <a:lnTo>
                      <a:pt x="312" y="1404"/>
                    </a:lnTo>
                    <a:lnTo>
                      <a:pt x="330" y="1410"/>
                    </a:lnTo>
                    <a:lnTo>
                      <a:pt x="342" y="1410"/>
                    </a:lnTo>
                    <a:lnTo>
                      <a:pt x="348" y="1416"/>
                    </a:lnTo>
                    <a:lnTo>
                      <a:pt x="354" y="1416"/>
                    </a:lnTo>
                    <a:lnTo>
                      <a:pt x="372" y="1434"/>
                    </a:lnTo>
                    <a:lnTo>
                      <a:pt x="378" y="1422"/>
                    </a:lnTo>
                    <a:lnTo>
                      <a:pt x="384" y="1416"/>
                    </a:lnTo>
                    <a:lnTo>
                      <a:pt x="384" y="1398"/>
                    </a:lnTo>
                    <a:lnTo>
                      <a:pt x="372" y="1386"/>
                    </a:lnTo>
                    <a:lnTo>
                      <a:pt x="372" y="1380"/>
                    </a:lnTo>
                    <a:lnTo>
                      <a:pt x="378" y="1374"/>
                    </a:lnTo>
                    <a:lnTo>
                      <a:pt x="384" y="1374"/>
                    </a:lnTo>
                    <a:lnTo>
                      <a:pt x="384" y="1368"/>
                    </a:lnTo>
                    <a:lnTo>
                      <a:pt x="378" y="1356"/>
                    </a:lnTo>
                    <a:lnTo>
                      <a:pt x="414" y="1356"/>
                    </a:lnTo>
                    <a:lnTo>
                      <a:pt x="420" y="1350"/>
                    </a:lnTo>
                    <a:lnTo>
                      <a:pt x="420" y="1326"/>
                    </a:lnTo>
                    <a:lnTo>
                      <a:pt x="426" y="1326"/>
                    </a:lnTo>
                    <a:lnTo>
                      <a:pt x="420" y="1314"/>
                    </a:lnTo>
                    <a:lnTo>
                      <a:pt x="420" y="1308"/>
                    </a:lnTo>
                    <a:lnTo>
                      <a:pt x="414" y="1302"/>
                    </a:lnTo>
                    <a:lnTo>
                      <a:pt x="414" y="1296"/>
                    </a:lnTo>
                    <a:lnTo>
                      <a:pt x="408" y="1284"/>
                    </a:lnTo>
                    <a:lnTo>
                      <a:pt x="402" y="1278"/>
                    </a:lnTo>
                    <a:lnTo>
                      <a:pt x="426" y="1272"/>
                    </a:lnTo>
                    <a:lnTo>
                      <a:pt x="438" y="1260"/>
                    </a:lnTo>
                    <a:lnTo>
                      <a:pt x="438" y="1248"/>
                    </a:lnTo>
                    <a:lnTo>
                      <a:pt x="420" y="1230"/>
                    </a:lnTo>
                    <a:lnTo>
                      <a:pt x="414" y="1230"/>
                    </a:lnTo>
                    <a:lnTo>
                      <a:pt x="402" y="1218"/>
                    </a:lnTo>
                    <a:lnTo>
                      <a:pt x="402" y="1200"/>
                    </a:lnTo>
                    <a:lnTo>
                      <a:pt x="408" y="1188"/>
                    </a:lnTo>
                    <a:lnTo>
                      <a:pt x="408" y="1176"/>
                    </a:lnTo>
                    <a:lnTo>
                      <a:pt x="384" y="1152"/>
                    </a:lnTo>
                    <a:lnTo>
                      <a:pt x="384" y="1140"/>
                    </a:lnTo>
                    <a:lnTo>
                      <a:pt x="390" y="1134"/>
                    </a:lnTo>
                    <a:lnTo>
                      <a:pt x="396" y="1134"/>
                    </a:lnTo>
                    <a:lnTo>
                      <a:pt x="402" y="1128"/>
                    </a:lnTo>
                    <a:lnTo>
                      <a:pt x="402" y="1122"/>
                    </a:lnTo>
                    <a:lnTo>
                      <a:pt x="396" y="1116"/>
                    </a:lnTo>
                    <a:lnTo>
                      <a:pt x="390" y="1116"/>
                    </a:lnTo>
                    <a:lnTo>
                      <a:pt x="384" y="1110"/>
                    </a:lnTo>
                    <a:lnTo>
                      <a:pt x="426" y="1068"/>
                    </a:lnTo>
                    <a:lnTo>
                      <a:pt x="438" y="1062"/>
                    </a:lnTo>
                    <a:lnTo>
                      <a:pt x="444" y="1056"/>
                    </a:lnTo>
                    <a:lnTo>
                      <a:pt x="456" y="1050"/>
                    </a:lnTo>
                    <a:lnTo>
                      <a:pt x="498" y="1050"/>
                    </a:lnTo>
                    <a:lnTo>
                      <a:pt x="504" y="1044"/>
                    </a:lnTo>
                    <a:lnTo>
                      <a:pt x="504" y="1038"/>
                    </a:lnTo>
                    <a:lnTo>
                      <a:pt x="486" y="1020"/>
                    </a:lnTo>
                    <a:lnTo>
                      <a:pt x="474" y="1014"/>
                    </a:lnTo>
                    <a:lnTo>
                      <a:pt x="486" y="1008"/>
                    </a:lnTo>
                    <a:lnTo>
                      <a:pt x="492" y="1008"/>
                    </a:lnTo>
                    <a:lnTo>
                      <a:pt x="522" y="978"/>
                    </a:lnTo>
                    <a:lnTo>
                      <a:pt x="528" y="936"/>
                    </a:lnTo>
                    <a:lnTo>
                      <a:pt x="528" y="900"/>
                    </a:lnTo>
                    <a:lnTo>
                      <a:pt x="546" y="912"/>
                    </a:lnTo>
                    <a:lnTo>
                      <a:pt x="558" y="906"/>
                    </a:lnTo>
                    <a:lnTo>
                      <a:pt x="564" y="906"/>
                    </a:lnTo>
                    <a:lnTo>
                      <a:pt x="570" y="900"/>
                    </a:lnTo>
                    <a:lnTo>
                      <a:pt x="576" y="900"/>
                    </a:lnTo>
                    <a:lnTo>
                      <a:pt x="576" y="894"/>
                    </a:lnTo>
                    <a:lnTo>
                      <a:pt x="570" y="888"/>
                    </a:lnTo>
                    <a:lnTo>
                      <a:pt x="570" y="882"/>
                    </a:lnTo>
                    <a:lnTo>
                      <a:pt x="564" y="876"/>
                    </a:lnTo>
                    <a:lnTo>
                      <a:pt x="582" y="876"/>
                    </a:lnTo>
                    <a:lnTo>
                      <a:pt x="588" y="870"/>
                    </a:lnTo>
                    <a:lnTo>
                      <a:pt x="588" y="864"/>
                    </a:lnTo>
                    <a:lnTo>
                      <a:pt x="594" y="858"/>
                    </a:lnTo>
                    <a:lnTo>
                      <a:pt x="606" y="852"/>
                    </a:lnTo>
                    <a:lnTo>
                      <a:pt x="612" y="852"/>
                    </a:lnTo>
                    <a:lnTo>
                      <a:pt x="618" y="834"/>
                    </a:lnTo>
                    <a:lnTo>
                      <a:pt x="612" y="828"/>
                    </a:lnTo>
                    <a:lnTo>
                      <a:pt x="600" y="822"/>
                    </a:lnTo>
                    <a:lnTo>
                      <a:pt x="600" y="810"/>
                    </a:lnTo>
                    <a:lnTo>
                      <a:pt x="606" y="810"/>
                    </a:lnTo>
                    <a:lnTo>
                      <a:pt x="618" y="804"/>
                    </a:lnTo>
                    <a:lnTo>
                      <a:pt x="636" y="786"/>
                    </a:lnTo>
                    <a:lnTo>
                      <a:pt x="678" y="780"/>
                    </a:lnTo>
                    <a:lnTo>
                      <a:pt x="696" y="780"/>
                    </a:lnTo>
                    <a:lnTo>
                      <a:pt x="702" y="774"/>
                    </a:lnTo>
                    <a:lnTo>
                      <a:pt x="702" y="744"/>
                    </a:lnTo>
                    <a:lnTo>
                      <a:pt x="714" y="732"/>
                    </a:lnTo>
                    <a:lnTo>
                      <a:pt x="720" y="738"/>
                    </a:lnTo>
                    <a:lnTo>
                      <a:pt x="720" y="750"/>
                    </a:lnTo>
                    <a:lnTo>
                      <a:pt x="744" y="744"/>
                    </a:lnTo>
                    <a:lnTo>
                      <a:pt x="768" y="750"/>
                    </a:lnTo>
                    <a:lnTo>
                      <a:pt x="792" y="750"/>
                    </a:lnTo>
                    <a:lnTo>
                      <a:pt x="798" y="756"/>
                    </a:lnTo>
                    <a:lnTo>
                      <a:pt x="810" y="756"/>
                    </a:lnTo>
                    <a:lnTo>
                      <a:pt x="816" y="750"/>
                    </a:lnTo>
                    <a:lnTo>
                      <a:pt x="810" y="750"/>
                    </a:lnTo>
                    <a:lnTo>
                      <a:pt x="798" y="738"/>
                    </a:lnTo>
                    <a:lnTo>
                      <a:pt x="798" y="732"/>
                    </a:lnTo>
                    <a:lnTo>
                      <a:pt x="810" y="732"/>
                    </a:lnTo>
                    <a:lnTo>
                      <a:pt x="810" y="708"/>
                    </a:lnTo>
                    <a:lnTo>
                      <a:pt x="840" y="714"/>
                    </a:lnTo>
                    <a:lnTo>
                      <a:pt x="834" y="708"/>
                    </a:lnTo>
                    <a:lnTo>
                      <a:pt x="840" y="702"/>
                    </a:lnTo>
                    <a:lnTo>
                      <a:pt x="858" y="708"/>
                    </a:lnTo>
                    <a:lnTo>
                      <a:pt x="858" y="696"/>
                    </a:lnTo>
                    <a:lnTo>
                      <a:pt x="864" y="690"/>
                    </a:lnTo>
                    <a:lnTo>
                      <a:pt x="882" y="690"/>
                    </a:lnTo>
                    <a:lnTo>
                      <a:pt x="888" y="696"/>
                    </a:lnTo>
                    <a:lnTo>
                      <a:pt x="894" y="708"/>
                    </a:lnTo>
                    <a:lnTo>
                      <a:pt x="906" y="714"/>
                    </a:lnTo>
                    <a:lnTo>
                      <a:pt x="918" y="726"/>
                    </a:lnTo>
                    <a:lnTo>
                      <a:pt x="930" y="726"/>
                    </a:lnTo>
                    <a:lnTo>
                      <a:pt x="942" y="732"/>
                    </a:lnTo>
                    <a:lnTo>
                      <a:pt x="960" y="732"/>
                    </a:lnTo>
                    <a:lnTo>
                      <a:pt x="966" y="738"/>
                    </a:lnTo>
                    <a:lnTo>
                      <a:pt x="978" y="738"/>
                    </a:lnTo>
                    <a:lnTo>
                      <a:pt x="990" y="732"/>
                    </a:lnTo>
                    <a:lnTo>
                      <a:pt x="996" y="726"/>
                    </a:lnTo>
                    <a:lnTo>
                      <a:pt x="1026" y="726"/>
                    </a:lnTo>
                    <a:lnTo>
                      <a:pt x="1038" y="732"/>
                    </a:lnTo>
                    <a:lnTo>
                      <a:pt x="1044" y="738"/>
                    </a:lnTo>
                    <a:lnTo>
                      <a:pt x="1062" y="738"/>
                    </a:lnTo>
                    <a:lnTo>
                      <a:pt x="1062" y="726"/>
                    </a:lnTo>
                    <a:lnTo>
                      <a:pt x="1068" y="720"/>
                    </a:lnTo>
                    <a:lnTo>
                      <a:pt x="1068" y="714"/>
                    </a:lnTo>
                    <a:lnTo>
                      <a:pt x="1092" y="714"/>
                    </a:lnTo>
                    <a:lnTo>
                      <a:pt x="1092" y="678"/>
                    </a:lnTo>
                    <a:lnTo>
                      <a:pt x="1098" y="672"/>
                    </a:lnTo>
                    <a:lnTo>
                      <a:pt x="1098" y="660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28" y="648"/>
                    </a:lnTo>
                    <a:lnTo>
                      <a:pt x="1158" y="648"/>
                    </a:lnTo>
                    <a:lnTo>
                      <a:pt x="1170" y="642"/>
                    </a:lnTo>
                    <a:lnTo>
                      <a:pt x="1206" y="642"/>
                    </a:lnTo>
                    <a:lnTo>
                      <a:pt x="1206" y="654"/>
                    </a:lnTo>
                    <a:lnTo>
                      <a:pt x="1242" y="660"/>
                    </a:lnTo>
                    <a:lnTo>
                      <a:pt x="1248" y="660"/>
                    </a:lnTo>
                    <a:lnTo>
                      <a:pt x="1260" y="672"/>
                    </a:lnTo>
                    <a:lnTo>
                      <a:pt x="1266" y="684"/>
                    </a:lnTo>
                    <a:lnTo>
                      <a:pt x="1266" y="702"/>
                    </a:lnTo>
                    <a:lnTo>
                      <a:pt x="1260" y="702"/>
                    </a:lnTo>
                    <a:lnTo>
                      <a:pt x="1260" y="696"/>
                    </a:lnTo>
                    <a:lnTo>
                      <a:pt x="1254" y="696"/>
                    </a:lnTo>
                    <a:lnTo>
                      <a:pt x="1254" y="708"/>
                    </a:lnTo>
                    <a:lnTo>
                      <a:pt x="1278" y="708"/>
                    </a:lnTo>
                    <a:lnTo>
                      <a:pt x="1284" y="696"/>
                    </a:lnTo>
                    <a:lnTo>
                      <a:pt x="1284" y="690"/>
                    </a:lnTo>
                    <a:lnTo>
                      <a:pt x="1308" y="684"/>
                    </a:lnTo>
                    <a:lnTo>
                      <a:pt x="1314" y="672"/>
                    </a:lnTo>
                    <a:lnTo>
                      <a:pt x="1350" y="672"/>
                    </a:lnTo>
                    <a:lnTo>
                      <a:pt x="1362" y="660"/>
                    </a:lnTo>
                    <a:lnTo>
                      <a:pt x="1356" y="660"/>
                    </a:lnTo>
                    <a:close/>
                    <a:moveTo>
                      <a:pt x="564" y="726"/>
                    </a:moveTo>
                    <a:lnTo>
                      <a:pt x="540" y="738"/>
                    </a:lnTo>
                    <a:lnTo>
                      <a:pt x="546" y="756"/>
                    </a:lnTo>
                    <a:lnTo>
                      <a:pt x="576" y="756"/>
                    </a:lnTo>
                    <a:lnTo>
                      <a:pt x="570" y="738"/>
                    </a:lnTo>
                    <a:lnTo>
                      <a:pt x="564" y="726"/>
                    </a:lnTo>
                    <a:close/>
                    <a:moveTo>
                      <a:pt x="522" y="714"/>
                    </a:moveTo>
                    <a:lnTo>
                      <a:pt x="516" y="720"/>
                    </a:lnTo>
                    <a:lnTo>
                      <a:pt x="510" y="732"/>
                    </a:lnTo>
                    <a:lnTo>
                      <a:pt x="510" y="750"/>
                    </a:lnTo>
                    <a:lnTo>
                      <a:pt x="528" y="768"/>
                    </a:lnTo>
                    <a:lnTo>
                      <a:pt x="528" y="756"/>
                    </a:lnTo>
                    <a:lnTo>
                      <a:pt x="534" y="744"/>
                    </a:lnTo>
                    <a:lnTo>
                      <a:pt x="534" y="720"/>
                    </a:lnTo>
                    <a:lnTo>
                      <a:pt x="528" y="714"/>
                    </a:lnTo>
                    <a:lnTo>
                      <a:pt x="522" y="714"/>
                    </a:lnTo>
                    <a:close/>
                    <a:moveTo>
                      <a:pt x="606" y="738"/>
                    </a:moveTo>
                    <a:lnTo>
                      <a:pt x="618" y="732"/>
                    </a:lnTo>
                    <a:lnTo>
                      <a:pt x="624" y="732"/>
                    </a:lnTo>
                    <a:lnTo>
                      <a:pt x="630" y="726"/>
                    </a:lnTo>
                    <a:lnTo>
                      <a:pt x="618" y="720"/>
                    </a:lnTo>
                    <a:lnTo>
                      <a:pt x="588" y="720"/>
                    </a:lnTo>
                    <a:lnTo>
                      <a:pt x="576" y="732"/>
                    </a:lnTo>
                    <a:lnTo>
                      <a:pt x="582" y="744"/>
                    </a:lnTo>
                    <a:lnTo>
                      <a:pt x="606" y="73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4" name="Nigeria"/>
              <p:cNvSpPr>
                <a:spLocks/>
              </p:cNvSpPr>
              <p:nvPr/>
            </p:nvSpPr>
            <p:spPr bwMode="gray">
              <a:xfrm>
                <a:off x="2705" y="2285"/>
                <a:ext cx="212" cy="196"/>
              </a:xfrm>
              <a:custGeom>
                <a:avLst/>
                <a:gdLst>
                  <a:gd name="T0" fmla="*/ 541983968 w 840"/>
                  <a:gd name="T1" fmla="*/ 548055722 h 768"/>
                  <a:gd name="T2" fmla="*/ 541983968 w 840"/>
                  <a:gd name="T3" fmla="*/ 548055722 h 768"/>
                  <a:gd name="T4" fmla="*/ 541983968 w 840"/>
                  <a:gd name="T5" fmla="*/ 548055722 h 768"/>
                  <a:gd name="T6" fmla="*/ 541983968 w 840"/>
                  <a:gd name="T7" fmla="*/ 548055722 h 768"/>
                  <a:gd name="T8" fmla="*/ 541983968 w 840"/>
                  <a:gd name="T9" fmla="*/ 548055722 h 768"/>
                  <a:gd name="T10" fmla="*/ 541983968 w 840"/>
                  <a:gd name="T11" fmla="*/ 548055722 h 768"/>
                  <a:gd name="T12" fmla="*/ 541983968 w 840"/>
                  <a:gd name="T13" fmla="*/ 548055722 h 768"/>
                  <a:gd name="T14" fmla="*/ 541983968 w 840"/>
                  <a:gd name="T15" fmla="*/ 548055722 h 768"/>
                  <a:gd name="T16" fmla="*/ 541983968 w 840"/>
                  <a:gd name="T17" fmla="*/ 548055722 h 768"/>
                  <a:gd name="T18" fmla="*/ 541983968 w 840"/>
                  <a:gd name="T19" fmla="*/ 548055722 h 768"/>
                  <a:gd name="T20" fmla="*/ 541983968 w 840"/>
                  <a:gd name="T21" fmla="*/ 548055722 h 768"/>
                  <a:gd name="T22" fmla="*/ 541983968 w 840"/>
                  <a:gd name="T23" fmla="*/ 548055722 h 768"/>
                  <a:gd name="T24" fmla="*/ 541983968 w 840"/>
                  <a:gd name="T25" fmla="*/ 548055722 h 768"/>
                  <a:gd name="T26" fmla="*/ 541983968 w 840"/>
                  <a:gd name="T27" fmla="*/ 548055722 h 768"/>
                  <a:gd name="T28" fmla="*/ 541983968 w 840"/>
                  <a:gd name="T29" fmla="*/ 548055722 h 768"/>
                  <a:gd name="T30" fmla="*/ 541983968 w 840"/>
                  <a:gd name="T31" fmla="*/ 548055722 h 768"/>
                  <a:gd name="T32" fmla="*/ 541983968 w 840"/>
                  <a:gd name="T33" fmla="*/ 548055722 h 768"/>
                  <a:gd name="T34" fmla="*/ 541983968 w 840"/>
                  <a:gd name="T35" fmla="*/ 548055722 h 768"/>
                  <a:gd name="T36" fmla="*/ 541983968 w 840"/>
                  <a:gd name="T37" fmla="*/ 548055722 h 768"/>
                  <a:gd name="T38" fmla="*/ 541983968 w 840"/>
                  <a:gd name="T39" fmla="*/ 548055722 h 768"/>
                  <a:gd name="T40" fmla="*/ 541983968 w 840"/>
                  <a:gd name="T41" fmla="*/ 548055722 h 768"/>
                  <a:gd name="T42" fmla="*/ 541983968 w 840"/>
                  <a:gd name="T43" fmla="*/ 548055722 h 768"/>
                  <a:gd name="T44" fmla="*/ 541983968 w 840"/>
                  <a:gd name="T45" fmla="*/ 548055722 h 768"/>
                  <a:gd name="T46" fmla="*/ 541983968 w 840"/>
                  <a:gd name="T47" fmla="*/ 548055722 h 768"/>
                  <a:gd name="T48" fmla="*/ 541983968 w 840"/>
                  <a:gd name="T49" fmla="*/ 548055722 h 768"/>
                  <a:gd name="T50" fmla="*/ 541983968 w 840"/>
                  <a:gd name="T51" fmla="*/ 548055722 h 768"/>
                  <a:gd name="T52" fmla="*/ 541983968 w 840"/>
                  <a:gd name="T53" fmla="*/ 548055722 h 768"/>
                  <a:gd name="T54" fmla="*/ 541983968 w 840"/>
                  <a:gd name="T55" fmla="*/ 548055722 h 768"/>
                  <a:gd name="T56" fmla="*/ 541983968 w 840"/>
                  <a:gd name="T57" fmla="*/ 548055722 h 768"/>
                  <a:gd name="T58" fmla="*/ 541983968 w 840"/>
                  <a:gd name="T59" fmla="*/ 548055722 h 768"/>
                  <a:gd name="T60" fmla="*/ 541983968 w 840"/>
                  <a:gd name="T61" fmla="*/ 548055722 h 768"/>
                  <a:gd name="T62" fmla="*/ 541983968 w 840"/>
                  <a:gd name="T63" fmla="*/ 548055722 h 768"/>
                  <a:gd name="T64" fmla="*/ 541983968 w 840"/>
                  <a:gd name="T65" fmla="*/ 548055722 h 768"/>
                  <a:gd name="T66" fmla="*/ 541983968 w 840"/>
                  <a:gd name="T67" fmla="*/ 548055722 h 768"/>
                  <a:gd name="T68" fmla="*/ 541983968 w 840"/>
                  <a:gd name="T69" fmla="*/ 548055722 h 768"/>
                  <a:gd name="T70" fmla="*/ 541983968 w 840"/>
                  <a:gd name="T71" fmla="*/ 548055722 h 768"/>
                  <a:gd name="T72" fmla="*/ 541983968 w 840"/>
                  <a:gd name="T73" fmla="*/ 548055722 h 768"/>
                  <a:gd name="T74" fmla="*/ 541983968 w 840"/>
                  <a:gd name="T75" fmla="*/ 548055722 h 768"/>
                  <a:gd name="T76" fmla="*/ 541983968 w 840"/>
                  <a:gd name="T77" fmla="*/ 548055722 h 768"/>
                  <a:gd name="T78" fmla="*/ 541983968 w 840"/>
                  <a:gd name="T79" fmla="*/ 548055722 h 768"/>
                  <a:gd name="T80" fmla="*/ 541983968 w 840"/>
                  <a:gd name="T81" fmla="*/ 548055722 h 768"/>
                  <a:gd name="T82" fmla="*/ 541983968 w 840"/>
                  <a:gd name="T83" fmla="*/ 548055722 h 768"/>
                  <a:gd name="T84" fmla="*/ 541983968 w 840"/>
                  <a:gd name="T85" fmla="*/ 548055722 h 768"/>
                  <a:gd name="T86" fmla="*/ 541983968 w 840"/>
                  <a:gd name="T87" fmla="*/ 548055722 h 768"/>
                  <a:gd name="T88" fmla="*/ 541983968 w 840"/>
                  <a:gd name="T89" fmla="*/ 548055722 h 768"/>
                  <a:gd name="T90" fmla="*/ 541983968 w 840"/>
                  <a:gd name="T91" fmla="*/ 548055722 h 768"/>
                  <a:gd name="T92" fmla="*/ 541983968 w 840"/>
                  <a:gd name="T93" fmla="*/ 548055722 h 768"/>
                  <a:gd name="T94" fmla="*/ 541983968 w 840"/>
                  <a:gd name="T95" fmla="*/ 548055722 h 768"/>
                  <a:gd name="T96" fmla="*/ 541983968 w 840"/>
                  <a:gd name="T97" fmla="*/ 548055722 h 768"/>
                  <a:gd name="T98" fmla="*/ 541983968 w 840"/>
                  <a:gd name="T99" fmla="*/ 548055722 h 768"/>
                  <a:gd name="T100" fmla="*/ 541983968 w 840"/>
                  <a:gd name="T101" fmla="*/ 548055722 h 768"/>
                  <a:gd name="T102" fmla="*/ 541983968 w 840"/>
                  <a:gd name="T103" fmla="*/ 548055722 h 768"/>
                  <a:gd name="T104" fmla="*/ 541983968 w 840"/>
                  <a:gd name="T105" fmla="*/ 548055722 h 768"/>
                  <a:gd name="T106" fmla="*/ 541983968 w 840"/>
                  <a:gd name="T107" fmla="*/ 548055722 h 768"/>
                  <a:gd name="T108" fmla="*/ 541983968 w 840"/>
                  <a:gd name="T109" fmla="*/ 548055722 h 768"/>
                  <a:gd name="T110" fmla="*/ 541983968 w 840"/>
                  <a:gd name="T111" fmla="*/ 548055722 h 768"/>
                  <a:gd name="T112" fmla="*/ 541983968 w 840"/>
                  <a:gd name="T113" fmla="*/ 548055722 h 768"/>
                  <a:gd name="T114" fmla="*/ 541983968 w 840"/>
                  <a:gd name="T115" fmla="*/ 548055722 h 768"/>
                  <a:gd name="T116" fmla="*/ 541983968 w 840"/>
                  <a:gd name="T117" fmla="*/ 548055722 h 768"/>
                  <a:gd name="T118" fmla="*/ 541983968 w 840"/>
                  <a:gd name="T119" fmla="*/ 548055722 h 76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40"/>
                  <a:gd name="T181" fmla="*/ 0 h 768"/>
                  <a:gd name="T182" fmla="*/ 840 w 840"/>
                  <a:gd name="T183" fmla="*/ 768 h 76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40" h="768">
                    <a:moveTo>
                      <a:pt x="420" y="738"/>
                    </a:moveTo>
                    <a:lnTo>
                      <a:pt x="420" y="732"/>
                    </a:lnTo>
                    <a:lnTo>
                      <a:pt x="426" y="726"/>
                    </a:lnTo>
                    <a:lnTo>
                      <a:pt x="426" y="714"/>
                    </a:lnTo>
                    <a:lnTo>
                      <a:pt x="432" y="702"/>
                    </a:lnTo>
                    <a:lnTo>
                      <a:pt x="432" y="648"/>
                    </a:lnTo>
                    <a:lnTo>
                      <a:pt x="498" y="594"/>
                    </a:lnTo>
                    <a:lnTo>
                      <a:pt x="498" y="588"/>
                    </a:lnTo>
                    <a:lnTo>
                      <a:pt x="504" y="582"/>
                    </a:lnTo>
                    <a:lnTo>
                      <a:pt x="516" y="558"/>
                    </a:lnTo>
                    <a:lnTo>
                      <a:pt x="522" y="552"/>
                    </a:lnTo>
                    <a:lnTo>
                      <a:pt x="528" y="552"/>
                    </a:lnTo>
                    <a:lnTo>
                      <a:pt x="534" y="558"/>
                    </a:lnTo>
                    <a:lnTo>
                      <a:pt x="546" y="564"/>
                    </a:lnTo>
                    <a:lnTo>
                      <a:pt x="552" y="564"/>
                    </a:lnTo>
                    <a:lnTo>
                      <a:pt x="558" y="558"/>
                    </a:lnTo>
                    <a:lnTo>
                      <a:pt x="558" y="546"/>
                    </a:lnTo>
                    <a:lnTo>
                      <a:pt x="552" y="540"/>
                    </a:lnTo>
                    <a:lnTo>
                      <a:pt x="564" y="540"/>
                    </a:lnTo>
                    <a:lnTo>
                      <a:pt x="570" y="552"/>
                    </a:lnTo>
                    <a:lnTo>
                      <a:pt x="582" y="564"/>
                    </a:lnTo>
                    <a:lnTo>
                      <a:pt x="588" y="576"/>
                    </a:lnTo>
                    <a:lnTo>
                      <a:pt x="588" y="582"/>
                    </a:lnTo>
                    <a:lnTo>
                      <a:pt x="594" y="594"/>
                    </a:lnTo>
                    <a:lnTo>
                      <a:pt x="600" y="600"/>
                    </a:lnTo>
                    <a:lnTo>
                      <a:pt x="606" y="600"/>
                    </a:lnTo>
                    <a:lnTo>
                      <a:pt x="624" y="582"/>
                    </a:lnTo>
                    <a:lnTo>
                      <a:pt x="624" y="570"/>
                    </a:lnTo>
                    <a:lnTo>
                      <a:pt x="630" y="558"/>
                    </a:lnTo>
                    <a:lnTo>
                      <a:pt x="642" y="552"/>
                    </a:lnTo>
                    <a:lnTo>
                      <a:pt x="648" y="546"/>
                    </a:lnTo>
                    <a:lnTo>
                      <a:pt x="648" y="516"/>
                    </a:lnTo>
                    <a:lnTo>
                      <a:pt x="672" y="486"/>
                    </a:lnTo>
                    <a:lnTo>
                      <a:pt x="684" y="438"/>
                    </a:lnTo>
                    <a:lnTo>
                      <a:pt x="696" y="432"/>
                    </a:lnTo>
                    <a:lnTo>
                      <a:pt x="702" y="426"/>
                    </a:lnTo>
                    <a:lnTo>
                      <a:pt x="714" y="420"/>
                    </a:lnTo>
                    <a:lnTo>
                      <a:pt x="720" y="414"/>
                    </a:lnTo>
                    <a:lnTo>
                      <a:pt x="720" y="402"/>
                    </a:lnTo>
                    <a:lnTo>
                      <a:pt x="726" y="384"/>
                    </a:lnTo>
                    <a:lnTo>
                      <a:pt x="726" y="354"/>
                    </a:lnTo>
                    <a:lnTo>
                      <a:pt x="744" y="354"/>
                    </a:lnTo>
                    <a:lnTo>
                      <a:pt x="750" y="348"/>
                    </a:lnTo>
                    <a:lnTo>
                      <a:pt x="756" y="330"/>
                    </a:lnTo>
                    <a:lnTo>
                      <a:pt x="756" y="300"/>
                    </a:lnTo>
                    <a:lnTo>
                      <a:pt x="762" y="294"/>
                    </a:lnTo>
                    <a:lnTo>
                      <a:pt x="768" y="264"/>
                    </a:lnTo>
                    <a:lnTo>
                      <a:pt x="774" y="252"/>
                    </a:lnTo>
                    <a:lnTo>
                      <a:pt x="786" y="240"/>
                    </a:lnTo>
                    <a:lnTo>
                      <a:pt x="786" y="234"/>
                    </a:lnTo>
                    <a:lnTo>
                      <a:pt x="792" y="228"/>
                    </a:lnTo>
                    <a:lnTo>
                      <a:pt x="792" y="222"/>
                    </a:lnTo>
                    <a:lnTo>
                      <a:pt x="798" y="216"/>
                    </a:lnTo>
                    <a:lnTo>
                      <a:pt x="798" y="210"/>
                    </a:lnTo>
                    <a:lnTo>
                      <a:pt x="810" y="210"/>
                    </a:lnTo>
                    <a:lnTo>
                      <a:pt x="822" y="204"/>
                    </a:lnTo>
                    <a:lnTo>
                      <a:pt x="840" y="186"/>
                    </a:lnTo>
                    <a:lnTo>
                      <a:pt x="840" y="174"/>
                    </a:lnTo>
                    <a:lnTo>
                      <a:pt x="834" y="168"/>
                    </a:lnTo>
                    <a:lnTo>
                      <a:pt x="834" y="162"/>
                    </a:lnTo>
                    <a:lnTo>
                      <a:pt x="840" y="156"/>
                    </a:lnTo>
                    <a:lnTo>
                      <a:pt x="840" y="126"/>
                    </a:lnTo>
                    <a:lnTo>
                      <a:pt x="810" y="126"/>
                    </a:lnTo>
                    <a:lnTo>
                      <a:pt x="810" y="120"/>
                    </a:lnTo>
                    <a:lnTo>
                      <a:pt x="804" y="108"/>
                    </a:lnTo>
                    <a:lnTo>
                      <a:pt x="804" y="60"/>
                    </a:lnTo>
                    <a:lnTo>
                      <a:pt x="774" y="12"/>
                    </a:lnTo>
                    <a:lnTo>
                      <a:pt x="756" y="12"/>
                    </a:lnTo>
                    <a:lnTo>
                      <a:pt x="750" y="18"/>
                    </a:lnTo>
                    <a:lnTo>
                      <a:pt x="750" y="24"/>
                    </a:lnTo>
                    <a:lnTo>
                      <a:pt x="744" y="30"/>
                    </a:lnTo>
                    <a:lnTo>
                      <a:pt x="744" y="36"/>
                    </a:lnTo>
                    <a:lnTo>
                      <a:pt x="720" y="36"/>
                    </a:lnTo>
                    <a:lnTo>
                      <a:pt x="714" y="42"/>
                    </a:lnTo>
                    <a:lnTo>
                      <a:pt x="702" y="48"/>
                    </a:lnTo>
                    <a:lnTo>
                      <a:pt x="696" y="54"/>
                    </a:lnTo>
                    <a:lnTo>
                      <a:pt x="684" y="60"/>
                    </a:lnTo>
                    <a:lnTo>
                      <a:pt x="654" y="60"/>
                    </a:lnTo>
                    <a:lnTo>
                      <a:pt x="648" y="54"/>
                    </a:lnTo>
                    <a:lnTo>
                      <a:pt x="636" y="48"/>
                    </a:lnTo>
                    <a:lnTo>
                      <a:pt x="600" y="36"/>
                    </a:lnTo>
                    <a:lnTo>
                      <a:pt x="546" y="36"/>
                    </a:lnTo>
                    <a:lnTo>
                      <a:pt x="528" y="42"/>
                    </a:lnTo>
                    <a:lnTo>
                      <a:pt x="516" y="54"/>
                    </a:lnTo>
                    <a:lnTo>
                      <a:pt x="504" y="60"/>
                    </a:lnTo>
                    <a:lnTo>
                      <a:pt x="492" y="84"/>
                    </a:lnTo>
                    <a:lnTo>
                      <a:pt x="486" y="90"/>
                    </a:lnTo>
                    <a:lnTo>
                      <a:pt x="480" y="90"/>
                    </a:lnTo>
                    <a:lnTo>
                      <a:pt x="468" y="84"/>
                    </a:lnTo>
                    <a:lnTo>
                      <a:pt x="438" y="84"/>
                    </a:lnTo>
                    <a:lnTo>
                      <a:pt x="414" y="72"/>
                    </a:lnTo>
                    <a:lnTo>
                      <a:pt x="402" y="60"/>
                    </a:lnTo>
                    <a:lnTo>
                      <a:pt x="390" y="54"/>
                    </a:lnTo>
                    <a:lnTo>
                      <a:pt x="384" y="48"/>
                    </a:lnTo>
                    <a:lnTo>
                      <a:pt x="372" y="42"/>
                    </a:lnTo>
                    <a:lnTo>
                      <a:pt x="360" y="42"/>
                    </a:lnTo>
                    <a:lnTo>
                      <a:pt x="336" y="54"/>
                    </a:lnTo>
                    <a:lnTo>
                      <a:pt x="324" y="66"/>
                    </a:lnTo>
                    <a:lnTo>
                      <a:pt x="312" y="72"/>
                    </a:lnTo>
                    <a:lnTo>
                      <a:pt x="306" y="72"/>
                    </a:lnTo>
                    <a:lnTo>
                      <a:pt x="294" y="66"/>
                    </a:lnTo>
                    <a:lnTo>
                      <a:pt x="288" y="60"/>
                    </a:lnTo>
                    <a:lnTo>
                      <a:pt x="288" y="54"/>
                    </a:lnTo>
                    <a:lnTo>
                      <a:pt x="282" y="48"/>
                    </a:lnTo>
                    <a:lnTo>
                      <a:pt x="282" y="42"/>
                    </a:lnTo>
                    <a:lnTo>
                      <a:pt x="258" y="18"/>
                    </a:lnTo>
                    <a:lnTo>
                      <a:pt x="222" y="18"/>
                    </a:lnTo>
                    <a:lnTo>
                      <a:pt x="222" y="12"/>
                    </a:lnTo>
                    <a:lnTo>
                      <a:pt x="210" y="0"/>
                    </a:lnTo>
                    <a:lnTo>
                      <a:pt x="198" y="0"/>
                    </a:lnTo>
                    <a:lnTo>
                      <a:pt x="186" y="6"/>
                    </a:lnTo>
                    <a:lnTo>
                      <a:pt x="180" y="6"/>
                    </a:lnTo>
                    <a:lnTo>
                      <a:pt x="180" y="12"/>
                    </a:lnTo>
                    <a:lnTo>
                      <a:pt x="126" y="12"/>
                    </a:lnTo>
                    <a:lnTo>
                      <a:pt x="102" y="36"/>
                    </a:lnTo>
                    <a:lnTo>
                      <a:pt x="102" y="60"/>
                    </a:lnTo>
                    <a:lnTo>
                      <a:pt x="96" y="78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8" y="108"/>
                    </a:lnTo>
                    <a:lnTo>
                      <a:pt x="72" y="114"/>
                    </a:lnTo>
                    <a:lnTo>
                      <a:pt x="66" y="114"/>
                    </a:lnTo>
                    <a:lnTo>
                      <a:pt x="66" y="168"/>
                    </a:lnTo>
                    <a:lnTo>
                      <a:pt x="60" y="180"/>
                    </a:lnTo>
                    <a:lnTo>
                      <a:pt x="60" y="186"/>
                    </a:lnTo>
                    <a:lnTo>
                      <a:pt x="54" y="192"/>
                    </a:lnTo>
                    <a:lnTo>
                      <a:pt x="66" y="216"/>
                    </a:lnTo>
                    <a:lnTo>
                      <a:pt x="72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4" y="252"/>
                    </a:lnTo>
                    <a:lnTo>
                      <a:pt x="84" y="264"/>
                    </a:lnTo>
                    <a:lnTo>
                      <a:pt x="78" y="270"/>
                    </a:lnTo>
                    <a:lnTo>
                      <a:pt x="72" y="270"/>
                    </a:lnTo>
                    <a:lnTo>
                      <a:pt x="60" y="276"/>
                    </a:lnTo>
                    <a:lnTo>
                      <a:pt x="60" y="318"/>
                    </a:lnTo>
                    <a:lnTo>
                      <a:pt x="48" y="324"/>
                    </a:lnTo>
                    <a:lnTo>
                      <a:pt x="42" y="336"/>
                    </a:lnTo>
                    <a:lnTo>
                      <a:pt x="36" y="342"/>
                    </a:lnTo>
                    <a:lnTo>
                      <a:pt x="36" y="372"/>
                    </a:lnTo>
                    <a:lnTo>
                      <a:pt x="24" y="396"/>
                    </a:lnTo>
                    <a:lnTo>
                      <a:pt x="6" y="396"/>
                    </a:lnTo>
                    <a:lnTo>
                      <a:pt x="0" y="426"/>
                    </a:lnTo>
                    <a:lnTo>
                      <a:pt x="6" y="462"/>
                    </a:lnTo>
                    <a:lnTo>
                      <a:pt x="0" y="492"/>
                    </a:lnTo>
                    <a:lnTo>
                      <a:pt x="0" y="606"/>
                    </a:lnTo>
                    <a:lnTo>
                      <a:pt x="6" y="612"/>
                    </a:lnTo>
                    <a:lnTo>
                      <a:pt x="30" y="612"/>
                    </a:lnTo>
                    <a:lnTo>
                      <a:pt x="54" y="600"/>
                    </a:lnTo>
                    <a:lnTo>
                      <a:pt x="60" y="594"/>
                    </a:lnTo>
                    <a:lnTo>
                      <a:pt x="66" y="600"/>
                    </a:lnTo>
                    <a:lnTo>
                      <a:pt x="108" y="600"/>
                    </a:lnTo>
                    <a:lnTo>
                      <a:pt x="126" y="606"/>
                    </a:lnTo>
                    <a:lnTo>
                      <a:pt x="138" y="618"/>
                    </a:lnTo>
                    <a:lnTo>
                      <a:pt x="150" y="636"/>
                    </a:lnTo>
                    <a:lnTo>
                      <a:pt x="156" y="648"/>
                    </a:lnTo>
                    <a:lnTo>
                      <a:pt x="168" y="660"/>
                    </a:lnTo>
                    <a:lnTo>
                      <a:pt x="186" y="660"/>
                    </a:lnTo>
                    <a:lnTo>
                      <a:pt x="180" y="666"/>
                    </a:lnTo>
                    <a:lnTo>
                      <a:pt x="180" y="678"/>
                    </a:lnTo>
                    <a:lnTo>
                      <a:pt x="174" y="684"/>
                    </a:lnTo>
                    <a:lnTo>
                      <a:pt x="186" y="684"/>
                    </a:lnTo>
                    <a:lnTo>
                      <a:pt x="198" y="678"/>
                    </a:lnTo>
                    <a:lnTo>
                      <a:pt x="198" y="684"/>
                    </a:lnTo>
                    <a:lnTo>
                      <a:pt x="192" y="690"/>
                    </a:lnTo>
                    <a:lnTo>
                      <a:pt x="186" y="702"/>
                    </a:lnTo>
                    <a:lnTo>
                      <a:pt x="186" y="714"/>
                    </a:lnTo>
                    <a:lnTo>
                      <a:pt x="204" y="750"/>
                    </a:lnTo>
                    <a:lnTo>
                      <a:pt x="216" y="762"/>
                    </a:lnTo>
                    <a:lnTo>
                      <a:pt x="234" y="768"/>
                    </a:lnTo>
                    <a:lnTo>
                      <a:pt x="270" y="768"/>
                    </a:lnTo>
                    <a:lnTo>
                      <a:pt x="276" y="762"/>
                    </a:lnTo>
                    <a:lnTo>
                      <a:pt x="282" y="762"/>
                    </a:lnTo>
                    <a:lnTo>
                      <a:pt x="288" y="738"/>
                    </a:lnTo>
                    <a:lnTo>
                      <a:pt x="312" y="750"/>
                    </a:lnTo>
                    <a:lnTo>
                      <a:pt x="336" y="744"/>
                    </a:lnTo>
                    <a:lnTo>
                      <a:pt x="354" y="756"/>
                    </a:lnTo>
                    <a:lnTo>
                      <a:pt x="396" y="756"/>
                    </a:lnTo>
                    <a:lnTo>
                      <a:pt x="396" y="732"/>
                    </a:lnTo>
                    <a:lnTo>
                      <a:pt x="420" y="732"/>
                    </a:lnTo>
                    <a:lnTo>
                      <a:pt x="420" y="73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5" name="Niger"/>
              <p:cNvSpPr>
                <a:spLocks/>
              </p:cNvSpPr>
              <p:nvPr/>
            </p:nvSpPr>
            <p:spPr bwMode="gray">
              <a:xfrm>
                <a:off x="2660" y="2089"/>
                <a:ext cx="281" cy="239"/>
              </a:xfrm>
              <a:custGeom>
                <a:avLst/>
                <a:gdLst>
                  <a:gd name="T0" fmla="*/ 543642257 w 1110"/>
                  <a:gd name="T1" fmla="*/ 544849885 h 942"/>
                  <a:gd name="T2" fmla="*/ 543642257 w 1110"/>
                  <a:gd name="T3" fmla="*/ 544849885 h 942"/>
                  <a:gd name="T4" fmla="*/ 543642257 w 1110"/>
                  <a:gd name="T5" fmla="*/ 544849885 h 942"/>
                  <a:gd name="T6" fmla="*/ 543642257 w 1110"/>
                  <a:gd name="T7" fmla="*/ 544849885 h 942"/>
                  <a:gd name="T8" fmla="*/ 543642257 w 1110"/>
                  <a:gd name="T9" fmla="*/ 544849885 h 942"/>
                  <a:gd name="T10" fmla="*/ 543642257 w 1110"/>
                  <a:gd name="T11" fmla="*/ 544849885 h 942"/>
                  <a:gd name="T12" fmla="*/ 543642257 w 1110"/>
                  <a:gd name="T13" fmla="*/ 544849885 h 942"/>
                  <a:gd name="T14" fmla="*/ 543642257 w 1110"/>
                  <a:gd name="T15" fmla="*/ 544849885 h 942"/>
                  <a:gd name="T16" fmla="*/ 543642257 w 1110"/>
                  <a:gd name="T17" fmla="*/ 544849885 h 942"/>
                  <a:gd name="T18" fmla="*/ 543642257 w 1110"/>
                  <a:gd name="T19" fmla="*/ 544849885 h 942"/>
                  <a:gd name="T20" fmla="*/ 543642257 w 1110"/>
                  <a:gd name="T21" fmla="*/ 544849885 h 942"/>
                  <a:gd name="T22" fmla="*/ 543642257 w 1110"/>
                  <a:gd name="T23" fmla="*/ 544849885 h 942"/>
                  <a:gd name="T24" fmla="*/ 543642257 w 1110"/>
                  <a:gd name="T25" fmla="*/ 544849885 h 942"/>
                  <a:gd name="T26" fmla="*/ 543642257 w 1110"/>
                  <a:gd name="T27" fmla="*/ 544849885 h 942"/>
                  <a:gd name="T28" fmla="*/ 543642257 w 1110"/>
                  <a:gd name="T29" fmla="*/ 544849885 h 942"/>
                  <a:gd name="T30" fmla="*/ 543642257 w 1110"/>
                  <a:gd name="T31" fmla="*/ 544849885 h 942"/>
                  <a:gd name="T32" fmla="*/ 543642257 w 1110"/>
                  <a:gd name="T33" fmla="*/ 544849885 h 942"/>
                  <a:gd name="T34" fmla="*/ 543642257 w 1110"/>
                  <a:gd name="T35" fmla="*/ 544849885 h 942"/>
                  <a:gd name="T36" fmla="*/ 543642257 w 1110"/>
                  <a:gd name="T37" fmla="*/ 544849885 h 942"/>
                  <a:gd name="T38" fmla="*/ 543642257 w 1110"/>
                  <a:gd name="T39" fmla="*/ 544849885 h 942"/>
                  <a:gd name="T40" fmla="*/ 543642257 w 1110"/>
                  <a:gd name="T41" fmla="*/ 544849885 h 942"/>
                  <a:gd name="T42" fmla="*/ 543642257 w 1110"/>
                  <a:gd name="T43" fmla="*/ 544849885 h 942"/>
                  <a:gd name="T44" fmla="*/ 543642257 w 1110"/>
                  <a:gd name="T45" fmla="*/ 544849885 h 942"/>
                  <a:gd name="T46" fmla="*/ 543642257 w 1110"/>
                  <a:gd name="T47" fmla="*/ 544849885 h 942"/>
                  <a:gd name="T48" fmla="*/ 543642257 w 1110"/>
                  <a:gd name="T49" fmla="*/ 544849885 h 942"/>
                  <a:gd name="T50" fmla="*/ 543642257 w 1110"/>
                  <a:gd name="T51" fmla="*/ 544849885 h 942"/>
                  <a:gd name="T52" fmla="*/ 543642257 w 1110"/>
                  <a:gd name="T53" fmla="*/ 544849885 h 942"/>
                  <a:gd name="T54" fmla="*/ 543642257 w 1110"/>
                  <a:gd name="T55" fmla="*/ 544849885 h 942"/>
                  <a:gd name="T56" fmla="*/ 543642257 w 1110"/>
                  <a:gd name="T57" fmla="*/ 544849885 h 942"/>
                  <a:gd name="T58" fmla="*/ 543642257 w 1110"/>
                  <a:gd name="T59" fmla="*/ 544849885 h 942"/>
                  <a:gd name="T60" fmla="*/ 543642257 w 1110"/>
                  <a:gd name="T61" fmla="*/ 544849885 h 942"/>
                  <a:gd name="T62" fmla="*/ 543642257 w 1110"/>
                  <a:gd name="T63" fmla="*/ 544849885 h 942"/>
                  <a:gd name="T64" fmla="*/ 543642257 w 1110"/>
                  <a:gd name="T65" fmla="*/ 544849885 h 942"/>
                  <a:gd name="T66" fmla="*/ 543642257 w 1110"/>
                  <a:gd name="T67" fmla="*/ 544849885 h 942"/>
                  <a:gd name="T68" fmla="*/ 543642257 w 1110"/>
                  <a:gd name="T69" fmla="*/ 544849885 h 942"/>
                  <a:gd name="T70" fmla="*/ 543642257 w 1110"/>
                  <a:gd name="T71" fmla="*/ 544849885 h 942"/>
                  <a:gd name="T72" fmla="*/ 543642257 w 1110"/>
                  <a:gd name="T73" fmla="*/ 544849885 h 942"/>
                  <a:gd name="T74" fmla="*/ 543642257 w 1110"/>
                  <a:gd name="T75" fmla="*/ 544849885 h 942"/>
                  <a:gd name="T76" fmla="*/ 543642257 w 1110"/>
                  <a:gd name="T77" fmla="*/ 544849885 h 942"/>
                  <a:gd name="T78" fmla="*/ 543642257 w 1110"/>
                  <a:gd name="T79" fmla="*/ 544849885 h 942"/>
                  <a:gd name="T80" fmla="*/ 543642257 w 1110"/>
                  <a:gd name="T81" fmla="*/ 544849885 h 942"/>
                  <a:gd name="T82" fmla="*/ 543642257 w 1110"/>
                  <a:gd name="T83" fmla="*/ 544849885 h 942"/>
                  <a:gd name="T84" fmla="*/ 543642257 w 1110"/>
                  <a:gd name="T85" fmla="*/ 544849885 h 942"/>
                  <a:gd name="T86" fmla="*/ 543642257 w 1110"/>
                  <a:gd name="T87" fmla="*/ 544849885 h 942"/>
                  <a:gd name="T88" fmla="*/ 543642257 w 1110"/>
                  <a:gd name="T89" fmla="*/ 544849885 h 942"/>
                  <a:gd name="T90" fmla="*/ 543642257 w 1110"/>
                  <a:gd name="T91" fmla="*/ 544849885 h 942"/>
                  <a:gd name="T92" fmla="*/ 543642257 w 1110"/>
                  <a:gd name="T93" fmla="*/ 544849885 h 942"/>
                  <a:gd name="T94" fmla="*/ 543642257 w 1110"/>
                  <a:gd name="T95" fmla="*/ 544849885 h 942"/>
                  <a:gd name="T96" fmla="*/ 543642257 w 1110"/>
                  <a:gd name="T97" fmla="*/ 544849885 h 942"/>
                  <a:gd name="T98" fmla="*/ 0 w 1110"/>
                  <a:gd name="T99" fmla="*/ 544849885 h 942"/>
                  <a:gd name="T100" fmla="*/ 543642257 w 1110"/>
                  <a:gd name="T101" fmla="*/ 544849885 h 94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110"/>
                  <a:gd name="T154" fmla="*/ 0 h 942"/>
                  <a:gd name="T155" fmla="*/ 1110 w 1110"/>
                  <a:gd name="T156" fmla="*/ 942 h 94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110" h="942">
                    <a:moveTo>
                      <a:pt x="54" y="792"/>
                    </a:moveTo>
                    <a:lnTo>
                      <a:pt x="54" y="810"/>
                    </a:lnTo>
                    <a:lnTo>
                      <a:pt x="66" y="810"/>
                    </a:lnTo>
                    <a:lnTo>
                      <a:pt x="48" y="828"/>
                    </a:lnTo>
                    <a:lnTo>
                      <a:pt x="48" y="834"/>
                    </a:lnTo>
                    <a:lnTo>
                      <a:pt x="72" y="858"/>
                    </a:lnTo>
                    <a:lnTo>
                      <a:pt x="84" y="864"/>
                    </a:lnTo>
                    <a:lnTo>
                      <a:pt x="90" y="876"/>
                    </a:lnTo>
                    <a:lnTo>
                      <a:pt x="108" y="876"/>
                    </a:lnTo>
                    <a:lnTo>
                      <a:pt x="120" y="864"/>
                    </a:lnTo>
                    <a:lnTo>
                      <a:pt x="132" y="864"/>
                    </a:lnTo>
                    <a:lnTo>
                      <a:pt x="144" y="876"/>
                    </a:lnTo>
                    <a:lnTo>
                      <a:pt x="150" y="888"/>
                    </a:lnTo>
                    <a:lnTo>
                      <a:pt x="126" y="894"/>
                    </a:lnTo>
                    <a:lnTo>
                      <a:pt x="150" y="930"/>
                    </a:lnTo>
                    <a:lnTo>
                      <a:pt x="150" y="906"/>
                    </a:lnTo>
                    <a:lnTo>
                      <a:pt x="180" y="894"/>
                    </a:lnTo>
                    <a:lnTo>
                      <a:pt x="192" y="906"/>
                    </a:lnTo>
                    <a:lnTo>
                      <a:pt x="198" y="918"/>
                    </a:lnTo>
                    <a:lnTo>
                      <a:pt x="204" y="924"/>
                    </a:lnTo>
                    <a:lnTo>
                      <a:pt x="210" y="924"/>
                    </a:lnTo>
                    <a:lnTo>
                      <a:pt x="216" y="930"/>
                    </a:lnTo>
                    <a:lnTo>
                      <a:pt x="222" y="930"/>
                    </a:lnTo>
                    <a:lnTo>
                      <a:pt x="234" y="936"/>
                    </a:lnTo>
                    <a:lnTo>
                      <a:pt x="240" y="942"/>
                    </a:lnTo>
                    <a:lnTo>
                      <a:pt x="240" y="888"/>
                    </a:lnTo>
                    <a:lnTo>
                      <a:pt x="246" y="888"/>
                    </a:lnTo>
                    <a:lnTo>
                      <a:pt x="252" y="882"/>
                    </a:lnTo>
                    <a:lnTo>
                      <a:pt x="258" y="870"/>
                    </a:lnTo>
                    <a:lnTo>
                      <a:pt x="264" y="864"/>
                    </a:lnTo>
                    <a:lnTo>
                      <a:pt x="270" y="852"/>
                    </a:lnTo>
                    <a:lnTo>
                      <a:pt x="276" y="834"/>
                    </a:lnTo>
                    <a:lnTo>
                      <a:pt x="276" y="810"/>
                    </a:lnTo>
                    <a:lnTo>
                      <a:pt x="300" y="786"/>
                    </a:lnTo>
                    <a:lnTo>
                      <a:pt x="354" y="786"/>
                    </a:lnTo>
                    <a:lnTo>
                      <a:pt x="354" y="780"/>
                    </a:lnTo>
                    <a:lnTo>
                      <a:pt x="360" y="780"/>
                    </a:lnTo>
                    <a:lnTo>
                      <a:pt x="372" y="774"/>
                    </a:lnTo>
                    <a:lnTo>
                      <a:pt x="384" y="774"/>
                    </a:lnTo>
                    <a:lnTo>
                      <a:pt x="396" y="786"/>
                    </a:lnTo>
                    <a:lnTo>
                      <a:pt x="396" y="792"/>
                    </a:lnTo>
                    <a:lnTo>
                      <a:pt x="432" y="792"/>
                    </a:lnTo>
                    <a:lnTo>
                      <a:pt x="456" y="816"/>
                    </a:lnTo>
                    <a:lnTo>
                      <a:pt x="456" y="822"/>
                    </a:lnTo>
                    <a:lnTo>
                      <a:pt x="462" y="828"/>
                    </a:lnTo>
                    <a:lnTo>
                      <a:pt x="462" y="834"/>
                    </a:lnTo>
                    <a:lnTo>
                      <a:pt x="468" y="840"/>
                    </a:lnTo>
                    <a:lnTo>
                      <a:pt x="480" y="846"/>
                    </a:lnTo>
                    <a:lnTo>
                      <a:pt x="486" y="846"/>
                    </a:lnTo>
                    <a:lnTo>
                      <a:pt x="498" y="840"/>
                    </a:lnTo>
                    <a:lnTo>
                      <a:pt x="510" y="828"/>
                    </a:lnTo>
                    <a:lnTo>
                      <a:pt x="534" y="816"/>
                    </a:lnTo>
                    <a:lnTo>
                      <a:pt x="546" y="816"/>
                    </a:lnTo>
                    <a:lnTo>
                      <a:pt x="558" y="822"/>
                    </a:lnTo>
                    <a:lnTo>
                      <a:pt x="564" y="828"/>
                    </a:lnTo>
                    <a:lnTo>
                      <a:pt x="576" y="834"/>
                    </a:lnTo>
                    <a:lnTo>
                      <a:pt x="588" y="846"/>
                    </a:lnTo>
                    <a:lnTo>
                      <a:pt x="612" y="858"/>
                    </a:lnTo>
                    <a:lnTo>
                      <a:pt x="642" y="858"/>
                    </a:lnTo>
                    <a:lnTo>
                      <a:pt x="654" y="864"/>
                    </a:lnTo>
                    <a:lnTo>
                      <a:pt x="660" y="864"/>
                    </a:lnTo>
                    <a:lnTo>
                      <a:pt x="666" y="858"/>
                    </a:lnTo>
                    <a:lnTo>
                      <a:pt x="678" y="834"/>
                    </a:lnTo>
                    <a:lnTo>
                      <a:pt x="690" y="828"/>
                    </a:lnTo>
                    <a:lnTo>
                      <a:pt x="702" y="816"/>
                    </a:lnTo>
                    <a:lnTo>
                      <a:pt x="720" y="810"/>
                    </a:lnTo>
                    <a:lnTo>
                      <a:pt x="774" y="810"/>
                    </a:lnTo>
                    <a:lnTo>
                      <a:pt x="810" y="822"/>
                    </a:lnTo>
                    <a:lnTo>
                      <a:pt x="822" y="828"/>
                    </a:lnTo>
                    <a:lnTo>
                      <a:pt x="828" y="834"/>
                    </a:lnTo>
                    <a:lnTo>
                      <a:pt x="858" y="834"/>
                    </a:lnTo>
                    <a:lnTo>
                      <a:pt x="870" y="828"/>
                    </a:lnTo>
                    <a:lnTo>
                      <a:pt x="876" y="822"/>
                    </a:lnTo>
                    <a:lnTo>
                      <a:pt x="888" y="816"/>
                    </a:lnTo>
                    <a:lnTo>
                      <a:pt x="894" y="810"/>
                    </a:lnTo>
                    <a:lnTo>
                      <a:pt x="918" y="810"/>
                    </a:lnTo>
                    <a:lnTo>
                      <a:pt x="918" y="804"/>
                    </a:lnTo>
                    <a:lnTo>
                      <a:pt x="924" y="798"/>
                    </a:lnTo>
                    <a:lnTo>
                      <a:pt x="924" y="792"/>
                    </a:lnTo>
                    <a:lnTo>
                      <a:pt x="930" y="786"/>
                    </a:lnTo>
                    <a:lnTo>
                      <a:pt x="936" y="786"/>
                    </a:lnTo>
                    <a:lnTo>
                      <a:pt x="930" y="726"/>
                    </a:lnTo>
                    <a:lnTo>
                      <a:pt x="948" y="720"/>
                    </a:lnTo>
                    <a:lnTo>
                      <a:pt x="948" y="714"/>
                    </a:lnTo>
                    <a:lnTo>
                      <a:pt x="954" y="708"/>
                    </a:lnTo>
                    <a:lnTo>
                      <a:pt x="954" y="696"/>
                    </a:lnTo>
                    <a:lnTo>
                      <a:pt x="960" y="678"/>
                    </a:lnTo>
                    <a:lnTo>
                      <a:pt x="966" y="666"/>
                    </a:lnTo>
                    <a:lnTo>
                      <a:pt x="978" y="648"/>
                    </a:lnTo>
                    <a:lnTo>
                      <a:pt x="984" y="636"/>
                    </a:lnTo>
                    <a:lnTo>
                      <a:pt x="1002" y="618"/>
                    </a:lnTo>
                    <a:lnTo>
                      <a:pt x="1026" y="588"/>
                    </a:lnTo>
                    <a:lnTo>
                      <a:pt x="1050" y="564"/>
                    </a:lnTo>
                    <a:lnTo>
                      <a:pt x="1068" y="540"/>
                    </a:lnTo>
                    <a:lnTo>
                      <a:pt x="1074" y="534"/>
                    </a:lnTo>
                    <a:lnTo>
                      <a:pt x="1092" y="288"/>
                    </a:lnTo>
                    <a:lnTo>
                      <a:pt x="1110" y="252"/>
                    </a:lnTo>
                    <a:lnTo>
                      <a:pt x="1080" y="216"/>
                    </a:lnTo>
                    <a:lnTo>
                      <a:pt x="1074" y="192"/>
                    </a:lnTo>
                    <a:lnTo>
                      <a:pt x="1044" y="156"/>
                    </a:lnTo>
                    <a:lnTo>
                      <a:pt x="1056" y="108"/>
                    </a:lnTo>
                    <a:lnTo>
                      <a:pt x="1038" y="42"/>
                    </a:lnTo>
                    <a:lnTo>
                      <a:pt x="1020" y="48"/>
                    </a:lnTo>
                    <a:lnTo>
                      <a:pt x="1002" y="60"/>
                    </a:lnTo>
                    <a:lnTo>
                      <a:pt x="990" y="66"/>
                    </a:lnTo>
                    <a:lnTo>
                      <a:pt x="984" y="66"/>
                    </a:lnTo>
                    <a:lnTo>
                      <a:pt x="978" y="60"/>
                    </a:lnTo>
                    <a:lnTo>
                      <a:pt x="966" y="54"/>
                    </a:lnTo>
                    <a:lnTo>
                      <a:pt x="960" y="42"/>
                    </a:lnTo>
                    <a:lnTo>
                      <a:pt x="954" y="36"/>
                    </a:lnTo>
                    <a:lnTo>
                      <a:pt x="942" y="30"/>
                    </a:lnTo>
                    <a:lnTo>
                      <a:pt x="936" y="24"/>
                    </a:lnTo>
                    <a:lnTo>
                      <a:pt x="930" y="24"/>
                    </a:lnTo>
                    <a:lnTo>
                      <a:pt x="918" y="18"/>
                    </a:lnTo>
                    <a:lnTo>
                      <a:pt x="900" y="12"/>
                    </a:lnTo>
                    <a:lnTo>
                      <a:pt x="888" y="12"/>
                    </a:lnTo>
                    <a:lnTo>
                      <a:pt x="876" y="6"/>
                    </a:lnTo>
                    <a:lnTo>
                      <a:pt x="864" y="6"/>
                    </a:lnTo>
                    <a:lnTo>
                      <a:pt x="828" y="0"/>
                    </a:lnTo>
                    <a:lnTo>
                      <a:pt x="816" y="6"/>
                    </a:lnTo>
                    <a:lnTo>
                      <a:pt x="786" y="30"/>
                    </a:lnTo>
                    <a:lnTo>
                      <a:pt x="738" y="66"/>
                    </a:lnTo>
                    <a:lnTo>
                      <a:pt x="684" y="102"/>
                    </a:lnTo>
                    <a:lnTo>
                      <a:pt x="624" y="144"/>
                    </a:lnTo>
                    <a:lnTo>
                      <a:pt x="576" y="180"/>
                    </a:lnTo>
                    <a:lnTo>
                      <a:pt x="534" y="210"/>
                    </a:lnTo>
                    <a:lnTo>
                      <a:pt x="510" y="222"/>
                    </a:lnTo>
                    <a:lnTo>
                      <a:pt x="480" y="246"/>
                    </a:lnTo>
                    <a:lnTo>
                      <a:pt x="450" y="282"/>
                    </a:lnTo>
                    <a:lnTo>
                      <a:pt x="414" y="312"/>
                    </a:lnTo>
                    <a:lnTo>
                      <a:pt x="390" y="330"/>
                    </a:lnTo>
                    <a:lnTo>
                      <a:pt x="366" y="336"/>
                    </a:lnTo>
                    <a:lnTo>
                      <a:pt x="324" y="342"/>
                    </a:lnTo>
                    <a:lnTo>
                      <a:pt x="282" y="354"/>
                    </a:lnTo>
                    <a:lnTo>
                      <a:pt x="282" y="558"/>
                    </a:lnTo>
                    <a:lnTo>
                      <a:pt x="264" y="582"/>
                    </a:lnTo>
                    <a:lnTo>
                      <a:pt x="264" y="594"/>
                    </a:lnTo>
                    <a:lnTo>
                      <a:pt x="258" y="606"/>
                    </a:lnTo>
                    <a:lnTo>
                      <a:pt x="258" y="624"/>
                    </a:lnTo>
                    <a:lnTo>
                      <a:pt x="252" y="636"/>
                    </a:lnTo>
                    <a:lnTo>
                      <a:pt x="240" y="642"/>
                    </a:lnTo>
                    <a:lnTo>
                      <a:pt x="222" y="648"/>
                    </a:lnTo>
                    <a:lnTo>
                      <a:pt x="198" y="648"/>
                    </a:lnTo>
                    <a:lnTo>
                      <a:pt x="186" y="654"/>
                    </a:lnTo>
                    <a:lnTo>
                      <a:pt x="138" y="648"/>
                    </a:lnTo>
                    <a:lnTo>
                      <a:pt x="138" y="666"/>
                    </a:lnTo>
                    <a:lnTo>
                      <a:pt x="72" y="660"/>
                    </a:lnTo>
                    <a:lnTo>
                      <a:pt x="48" y="678"/>
                    </a:lnTo>
                    <a:lnTo>
                      <a:pt x="0" y="690"/>
                    </a:lnTo>
                    <a:lnTo>
                      <a:pt x="0" y="726"/>
                    </a:lnTo>
                    <a:lnTo>
                      <a:pt x="6" y="738"/>
                    </a:lnTo>
                    <a:lnTo>
                      <a:pt x="6" y="762"/>
                    </a:lnTo>
                    <a:lnTo>
                      <a:pt x="18" y="786"/>
                    </a:lnTo>
                    <a:lnTo>
                      <a:pt x="30" y="792"/>
                    </a:lnTo>
                    <a:lnTo>
                      <a:pt x="54" y="79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6" name="Nicaragua"/>
              <p:cNvSpPr>
                <a:spLocks/>
              </p:cNvSpPr>
              <p:nvPr/>
            </p:nvSpPr>
            <p:spPr bwMode="gray">
              <a:xfrm>
                <a:off x="1085" y="2266"/>
                <a:ext cx="83" cy="84"/>
              </a:xfrm>
              <a:custGeom>
                <a:avLst/>
                <a:gdLst>
                  <a:gd name="T0" fmla="*/ 550126984 w 324"/>
                  <a:gd name="T1" fmla="*/ 546632201 h 330"/>
                  <a:gd name="T2" fmla="*/ 550126984 w 324"/>
                  <a:gd name="T3" fmla="*/ 0 h 330"/>
                  <a:gd name="T4" fmla="*/ 550126984 w 324"/>
                  <a:gd name="T5" fmla="*/ 546632201 h 330"/>
                  <a:gd name="T6" fmla="*/ 550126984 w 324"/>
                  <a:gd name="T7" fmla="*/ 546632201 h 330"/>
                  <a:gd name="T8" fmla="*/ 550126984 w 324"/>
                  <a:gd name="T9" fmla="*/ 0 h 330"/>
                  <a:gd name="T10" fmla="*/ 550126984 w 324"/>
                  <a:gd name="T11" fmla="*/ 546632201 h 330"/>
                  <a:gd name="T12" fmla="*/ 550126984 w 324"/>
                  <a:gd name="T13" fmla="*/ 546632201 h 330"/>
                  <a:gd name="T14" fmla="*/ 550126984 w 324"/>
                  <a:gd name="T15" fmla="*/ 546632201 h 330"/>
                  <a:gd name="T16" fmla="*/ 550126984 w 324"/>
                  <a:gd name="T17" fmla="*/ 546632201 h 330"/>
                  <a:gd name="T18" fmla="*/ 550126984 w 324"/>
                  <a:gd name="T19" fmla="*/ 546632201 h 330"/>
                  <a:gd name="T20" fmla="*/ 550126984 w 324"/>
                  <a:gd name="T21" fmla="*/ 546632201 h 330"/>
                  <a:gd name="T22" fmla="*/ 550126984 w 324"/>
                  <a:gd name="T23" fmla="*/ 546632201 h 330"/>
                  <a:gd name="T24" fmla="*/ 550126984 w 324"/>
                  <a:gd name="T25" fmla="*/ 546632201 h 330"/>
                  <a:gd name="T26" fmla="*/ 550126984 w 324"/>
                  <a:gd name="T27" fmla="*/ 546632201 h 330"/>
                  <a:gd name="T28" fmla="*/ 550126984 w 324"/>
                  <a:gd name="T29" fmla="*/ 546632201 h 330"/>
                  <a:gd name="T30" fmla="*/ 550126984 w 324"/>
                  <a:gd name="T31" fmla="*/ 546632201 h 330"/>
                  <a:gd name="T32" fmla="*/ 550126984 w 324"/>
                  <a:gd name="T33" fmla="*/ 546632201 h 330"/>
                  <a:gd name="T34" fmla="*/ 550126984 w 324"/>
                  <a:gd name="T35" fmla="*/ 546632201 h 330"/>
                  <a:gd name="T36" fmla="*/ 550126984 w 324"/>
                  <a:gd name="T37" fmla="*/ 546632201 h 330"/>
                  <a:gd name="T38" fmla="*/ 550126984 w 324"/>
                  <a:gd name="T39" fmla="*/ 546632201 h 330"/>
                  <a:gd name="T40" fmla="*/ 550126984 w 324"/>
                  <a:gd name="T41" fmla="*/ 546632201 h 330"/>
                  <a:gd name="T42" fmla="*/ 550126984 w 324"/>
                  <a:gd name="T43" fmla="*/ 546632201 h 330"/>
                  <a:gd name="T44" fmla="*/ 550126984 w 324"/>
                  <a:gd name="T45" fmla="*/ 546632201 h 330"/>
                  <a:gd name="T46" fmla="*/ 550126984 w 324"/>
                  <a:gd name="T47" fmla="*/ 546632201 h 330"/>
                  <a:gd name="T48" fmla="*/ 550126984 w 324"/>
                  <a:gd name="T49" fmla="*/ 546632201 h 330"/>
                  <a:gd name="T50" fmla="*/ 550126984 w 324"/>
                  <a:gd name="T51" fmla="*/ 546632201 h 330"/>
                  <a:gd name="T52" fmla="*/ 550126984 w 324"/>
                  <a:gd name="T53" fmla="*/ 546632201 h 330"/>
                  <a:gd name="T54" fmla="*/ 550126984 w 324"/>
                  <a:gd name="T55" fmla="*/ 546632201 h 330"/>
                  <a:gd name="T56" fmla="*/ 550126984 w 324"/>
                  <a:gd name="T57" fmla="*/ 546632201 h 330"/>
                  <a:gd name="T58" fmla="*/ 550126984 w 324"/>
                  <a:gd name="T59" fmla="*/ 546632201 h 330"/>
                  <a:gd name="T60" fmla="*/ 550126984 w 324"/>
                  <a:gd name="T61" fmla="*/ 546632201 h 330"/>
                  <a:gd name="T62" fmla="*/ 550126984 w 324"/>
                  <a:gd name="T63" fmla="*/ 546632201 h 330"/>
                  <a:gd name="T64" fmla="*/ 550126984 w 324"/>
                  <a:gd name="T65" fmla="*/ 546632201 h 330"/>
                  <a:gd name="T66" fmla="*/ 550126984 w 324"/>
                  <a:gd name="T67" fmla="*/ 546632201 h 330"/>
                  <a:gd name="T68" fmla="*/ 550126984 w 324"/>
                  <a:gd name="T69" fmla="*/ 546632201 h 330"/>
                  <a:gd name="T70" fmla="*/ 550126984 w 324"/>
                  <a:gd name="T71" fmla="*/ 546632201 h 330"/>
                  <a:gd name="T72" fmla="*/ 550126984 w 324"/>
                  <a:gd name="T73" fmla="*/ 546632201 h 330"/>
                  <a:gd name="T74" fmla="*/ 550126984 w 324"/>
                  <a:gd name="T75" fmla="*/ 546632201 h 330"/>
                  <a:gd name="T76" fmla="*/ 550126984 w 324"/>
                  <a:gd name="T77" fmla="*/ 546632201 h 330"/>
                  <a:gd name="T78" fmla="*/ 550126984 w 324"/>
                  <a:gd name="T79" fmla="*/ 546632201 h 330"/>
                  <a:gd name="T80" fmla="*/ 550126984 w 324"/>
                  <a:gd name="T81" fmla="*/ 546632201 h 33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24"/>
                  <a:gd name="T124" fmla="*/ 0 h 330"/>
                  <a:gd name="T125" fmla="*/ 324 w 324"/>
                  <a:gd name="T126" fmla="*/ 330 h 33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24" h="330">
                    <a:moveTo>
                      <a:pt x="324" y="18"/>
                    </a:moveTo>
                    <a:lnTo>
                      <a:pt x="318" y="12"/>
                    </a:lnTo>
                    <a:lnTo>
                      <a:pt x="318" y="6"/>
                    </a:lnTo>
                    <a:lnTo>
                      <a:pt x="312" y="0"/>
                    </a:lnTo>
                    <a:lnTo>
                      <a:pt x="264" y="0"/>
                    </a:lnTo>
                    <a:lnTo>
                      <a:pt x="264" y="6"/>
                    </a:lnTo>
                    <a:lnTo>
                      <a:pt x="252" y="18"/>
                    </a:lnTo>
                    <a:lnTo>
                      <a:pt x="240" y="18"/>
                    </a:lnTo>
                    <a:lnTo>
                      <a:pt x="222" y="0"/>
                    </a:lnTo>
                    <a:lnTo>
                      <a:pt x="210" y="0"/>
                    </a:lnTo>
                    <a:lnTo>
                      <a:pt x="198" y="12"/>
                    </a:lnTo>
                    <a:lnTo>
                      <a:pt x="198" y="30"/>
                    </a:lnTo>
                    <a:lnTo>
                      <a:pt x="180" y="30"/>
                    </a:lnTo>
                    <a:lnTo>
                      <a:pt x="168" y="54"/>
                    </a:lnTo>
                    <a:lnTo>
                      <a:pt x="144" y="78"/>
                    </a:lnTo>
                    <a:lnTo>
                      <a:pt x="126" y="78"/>
                    </a:lnTo>
                    <a:lnTo>
                      <a:pt x="120" y="72"/>
                    </a:lnTo>
                    <a:lnTo>
                      <a:pt x="120" y="66"/>
                    </a:lnTo>
                    <a:lnTo>
                      <a:pt x="108" y="66"/>
                    </a:lnTo>
                    <a:lnTo>
                      <a:pt x="102" y="72"/>
                    </a:lnTo>
                    <a:lnTo>
                      <a:pt x="96" y="84"/>
                    </a:lnTo>
                    <a:lnTo>
                      <a:pt x="60" y="84"/>
                    </a:lnTo>
                    <a:lnTo>
                      <a:pt x="54" y="90"/>
                    </a:lnTo>
                    <a:lnTo>
                      <a:pt x="54" y="102"/>
                    </a:lnTo>
                    <a:lnTo>
                      <a:pt x="60" y="108"/>
                    </a:lnTo>
                    <a:lnTo>
                      <a:pt x="60" y="120"/>
                    </a:lnTo>
                    <a:lnTo>
                      <a:pt x="66" y="126"/>
                    </a:lnTo>
                    <a:lnTo>
                      <a:pt x="48" y="126"/>
                    </a:lnTo>
                    <a:lnTo>
                      <a:pt x="48" y="144"/>
                    </a:lnTo>
                    <a:lnTo>
                      <a:pt x="36" y="150"/>
                    </a:lnTo>
                    <a:lnTo>
                      <a:pt x="0" y="150"/>
                    </a:lnTo>
                    <a:lnTo>
                      <a:pt x="48" y="204"/>
                    </a:lnTo>
                    <a:lnTo>
                      <a:pt x="48" y="210"/>
                    </a:lnTo>
                    <a:lnTo>
                      <a:pt x="54" y="216"/>
                    </a:lnTo>
                    <a:lnTo>
                      <a:pt x="54" y="228"/>
                    </a:lnTo>
                    <a:lnTo>
                      <a:pt x="66" y="252"/>
                    </a:lnTo>
                    <a:lnTo>
                      <a:pt x="72" y="258"/>
                    </a:lnTo>
                    <a:lnTo>
                      <a:pt x="96" y="270"/>
                    </a:lnTo>
                    <a:lnTo>
                      <a:pt x="108" y="282"/>
                    </a:lnTo>
                    <a:lnTo>
                      <a:pt x="114" y="294"/>
                    </a:lnTo>
                    <a:lnTo>
                      <a:pt x="138" y="294"/>
                    </a:lnTo>
                    <a:lnTo>
                      <a:pt x="132" y="294"/>
                    </a:lnTo>
                    <a:lnTo>
                      <a:pt x="120" y="282"/>
                    </a:lnTo>
                    <a:lnTo>
                      <a:pt x="120" y="276"/>
                    </a:lnTo>
                    <a:lnTo>
                      <a:pt x="126" y="270"/>
                    </a:lnTo>
                    <a:lnTo>
                      <a:pt x="138" y="270"/>
                    </a:lnTo>
                    <a:lnTo>
                      <a:pt x="138" y="264"/>
                    </a:lnTo>
                    <a:lnTo>
                      <a:pt x="132" y="258"/>
                    </a:lnTo>
                    <a:lnTo>
                      <a:pt x="126" y="258"/>
                    </a:lnTo>
                    <a:lnTo>
                      <a:pt x="120" y="264"/>
                    </a:lnTo>
                    <a:lnTo>
                      <a:pt x="114" y="264"/>
                    </a:lnTo>
                    <a:lnTo>
                      <a:pt x="114" y="222"/>
                    </a:lnTo>
                    <a:lnTo>
                      <a:pt x="120" y="222"/>
                    </a:lnTo>
                    <a:lnTo>
                      <a:pt x="132" y="228"/>
                    </a:lnTo>
                    <a:lnTo>
                      <a:pt x="144" y="240"/>
                    </a:lnTo>
                    <a:lnTo>
                      <a:pt x="156" y="246"/>
                    </a:lnTo>
                    <a:lnTo>
                      <a:pt x="180" y="270"/>
                    </a:lnTo>
                    <a:lnTo>
                      <a:pt x="192" y="306"/>
                    </a:lnTo>
                    <a:lnTo>
                      <a:pt x="210" y="306"/>
                    </a:lnTo>
                    <a:lnTo>
                      <a:pt x="216" y="312"/>
                    </a:lnTo>
                    <a:lnTo>
                      <a:pt x="222" y="312"/>
                    </a:lnTo>
                    <a:lnTo>
                      <a:pt x="222" y="318"/>
                    </a:lnTo>
                    <a:lnTo>
                      <a:pt x="234" y="330"/>
                    </a:lnTo>
                    <a:lnTo>
                      <a:pt x="270" y="330"/>
                    </a:lnTo>
                    <a:lnTo>
                      <a:pt x="270" y="324"/>
                    </a:lnTo>
                    <a:lnTo>
                      <a:pt x="258" y="312"/>
                    </a:lnTo>
                    <a:lnTo>
                      <a:pt x="252" y="300"/>
                    </a:lnTo>
                    <a:lnTo>
                      <a:pt x="252" y="276"/>
                    </a:lnTo>
                    <a:lnTo>
                      <a:pt x="264" y="264"/>
                    </a:lnTo>
                    <a:lnTo>
                      <a:pt x="270" y="264"/>
                    </a:lnTo>
                    <a:lnTo>
                      <a:pt x="270" y="246"/>
                    </a:lnTo>
                    <a:lnTo>
                      <a:pt x="264" y="234"/>
                    </a:lnTo>
                    <a:lnTo>
                      <a:pt x="264" y="222"/>
                    </a:lnTo>
                    <a:lnTo>
                      <a:pt x="270" y="174"/>
                    </a:lnTo>
                    <a:lnTo>
                      <a:pt x="282" y="192"/>
                    </a:lnTo>
                    <a:lnTo>
                      <a:pt x="288" y="108"/>
                    </a:lnTo>
                    <a:lnTo>
                      <a:pt x="288" y="102"/>
                    </a:lnTo>
                    <a:lnTo>
                      <a:pt x="294" y="96"/>
                    </a:lnTo>
                    <a:lnTo>
                      <a:pt x="306" y="72"/>
                    </a:lnTo>
                    <a:lnTo>
                      <a:pt x="312" y="66"/>
                    </a:lnTo>
                    <a:lnTo>
                      <a:pt x="324" y="42"/>
                    </a:lnTo>
                    <a:lnTo>
                      <a:pt x="324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7" name="New Zealand"/>
              <p:cNvSpPr>
                <a:spLocks noEditPoints="1"/>
              </p:cNvSpPr>
              <p:nvPr/>
            </p:nvSpPr>
            <p:spPr bwMode="gray">
              <a:xfrm>
                <a:off x="5347" y="3270"/>
                <a:ext cx="322" cy="249"/>
              </a:xfrm>
              <a:custGeom>
                <a:avLst/>
                <a:gdLst>
                  <a:gd name="T0" fmla="*/ 543624005 w 1272"/>
                  <a:gd name="T1" fmla="*/ 543418118 h 984"/>
                  <a:gd name="T2" fmla="*/ 543624005 w 1272"/>
                  <a:gd name="T3" fmla="*/ 543418118 h 984"/>
                  <a:gd name="T4" fmla="*/ 543624005 w 1272"/>
                  <a:gd name="T5" fmla="*/ 543418118 h 984"/>
                  <a:gd name="T6" fmla="*/ 543624005 w 1272"/>
                  <a:gd name="T7" fmla="*/ 543418118 h 984"/>
                  <a:gd name="T8" fmla="*/ 543624005 w 1272"/>
                  <a:gd name="T9" fmla="*/ 543418118 h 984"/>
                  <a:gd name="T10" fmla="*/ 543624005 w 1272"/>
                  <a:gd name="T11" fmla="*/ 543418118 h 984"/>
                  <a:gd name="T12" fmla="*/ 543624005 w 1272"/>
                  <a:gd name="T13" fmla="*/ 543418118 h 984"/>
                  <a:gd name="T14" fmla="*/ 543624005 w 1272"/>
                  <a:gd name="T15" fmla="*/ 543418118 h 984"/>
                  <a:gd name="T16" fmla="*/ 543624005 w 1272"/>
                  <a:gd name="T17" fmla="*/ 543418118 h 984"/>
                  <a:gd name="T18" fmla="*/ 543624005 w 1272"/>
                  <a:gd name="T19" fmla="*/ 543418118 h 984"/>
                  <a:gd name="T20" fmla="*/ 543624005 w 1272"/>
                  <a:gd name="T21" fmla="*/ 543418118 h 984"/>
                  <a:gd name="T22" fmla="*/ 543624005 w 1272"/>
                  <a:gd name="T23" fmla="*/ 543418118 h 984"/>
                  <a:gd name="T24" fmla="*/ 543624005 w 1272"/>
                  <a:gd name="T25" fmla="*/ 543418118 h 984"/>
                  <a:gd name="T26" fmla="*/ 543624005 w 1272"/>
                  <a:gd name="T27" fmla="*/ 543418118 h 984"/>
                  <a:gd name="T28" fmla="*/ 543624005 w 1272"/>
                  <a:gd name="T29" fmla="*/ 543418118 h 984"/>
                  <a:gd name="T30" fmla="*/ 543624005 w 1272"/>
                  <a:gd name="T31" fmla="*/ 543418118 h 984"/>
                  <a:gd name="T32" fmla="*/ 543624005 w 1272"/>
                  <a:gd name="T33" fmla="*/ 543418118 h 984"/>
                  <a:gd name="T34" fmla="*/ 543624005 w 1272"/>
                  <a:gd name="T35" fmla="*/ 543418118 h 984"/>
                  <a:gd name="T36" fmla="*/ 543624005 w 1272"/>
                  <a:gd name="T37" fmla="*/ 543418118 h 984"/>
                  <a:gd name="T38" fmla="*/ 543624005 w 1272"/>
                  <a:gd name="T39" fmla="*/ 543418118 h 984"/>
                  <a:gd name="T40" fmla="*/ 543624005 w 1272"/>
                  <a:gd name="T41" fmla="*/ 543418118 h 984"/>
                  <a:gd name="T42" fmla="*/ 543624005 w 1272"/>
                  <a:gd name="T43" fmla="*/ 543418118 h 984"/>
                  <a:gd name="T44" fmla="*/ 543624005 w 1272"/>
                  <a:gd name="T45" fmla="*/ 543418118 h 984"/>
                  <a:gd name="T46" fmla="*/ 543624005 w 1272"/>
                  <a:gd name="T47" fmla="*/ 543418118 h 984"/>
                  <a:gd name="T48" fmla="*/ 543624005 w 1272"/>
                  <a:gd name="T49" fmla="*/ 543418118 h 984"/>
                  <a:gd name="T50" fmla="*/ 543624005 w 1272"/>
                  <a:gd name="T51" fmla="*/ 543418118 h 984"/>
                  <a:gd name="T52" fmla="*/ 543624005 w 1272"/>
                  <a:gd name="T53" fmla="*/ 543418118 h 984"/>
                  <a:gd name="T54" fmla="*/ 543624005 w 1272"/>
                  <a:gd name="T55" fmla="*/ 543418118 h 984"/>
                  <a:gd name="T56" fmla="*/ 543624005 w 1272"/>
                  <a:gd name="T57" fmla="*/ 543418118 h 984"/>
                  <a:gd name="T58" fmla="*/ 543624005 w 1272"/>
                  <a:gd name="T59" fmla="*/ 543418118 h 984"/>
                  <a:gd name="T60" fmla="*/ 543624005 w 1272"/>
                  <a:gd name="T61" fmla="*/ 543418118 h 984"/>
                  <a:gd name="T62" fmla="*/ 543624005 w 1272"/>
                  <a:gd name="T63" fmla="*/ 543418118 h 984"/>
                  <a:gd name="T64" fmla="*/ 543624005 w 1272"/>
                  <a:gd name="T65" fmla="*/ 543418118 h 984"/>
                  <a:gd name="T66" fmla="*/ 543624005 w 1272"/>
                  <a:gd name="T67" fmla="*/ 543418118 h 984"/>
                  <a:gd name="T68" fmla="*/ 543624005 w 1272"/>
                  <a:gd name="T69" fmla="*/ 543418118 h 984"/>
                  <a:gd name="T70" fmla="*/ 543624005 w 1272"/>
                  <a:gd name="T71" fmla="*/ 543418118 h 984"/>
                  <a:gd name="T72" fmla="*/ 543624005 w 1272"/>
                  <a:gd name="T73" fmla="*/ 543418118 h 984"/>
                  <a:gd name="T74" fmla="*/ 543624005 w 1272"/>
                  <a:gd name="T75" fmla="*/ 543418118 h 984"/>
                  <a:gd name="T76" fmla="*/ 543624005 w 1272"/>
                  <a:gd name="T77" fmla="*/ 543418118 h 984"/>
                  <a:gd name="T78" fmla="*/ 543624005 w 1272"/>
                  <a:gd name="T79" fmla="*/ 543418118 h 984"/>
                  <a:gd name="T80" fmla="*/ 543624005 w 1272"/>
                  <a:gd name="T81" fmla="*/ 543418118 h 984"/>
                  <a:gd name="T82" fmla="*/ 543624005 w 1272"/>
                  <a:gd name="T83" fmla="*/ 543418118 h 984"/>
                  <a:gd name="T84" fmla="*/ 543624005 w 1272"/>
                  <a:gd name="T85" fmla="*/ 543418118 h 984"/>
                  <a:gd name="T86" fmla="*/ 543624005 w 1272"/>
                  <a:gd name="T87" fmla="*/ 543418118 h 984"/>
                  <a:gd name="T88" fmla="*/ 543624005 w 1272"/>
                  <a:gd name="T89" fmla="*/ 543418118 h 984"/>
                  <a:gd name="T90" fmla="*/ 543624005 w 1272"/>
                  <a:gd name="T91" fmla="*/ 543418118 h 984"/>
                  <a:gd name="T92" fmla="*/ 543624005 w 1272"/>
                  <a:gd name="T93" fmla="*/ 543418118 h 984"/>
                  <a:gd name="T94" fmla="*/ 543624005 w 1272"/>
                  <a:gd name="T95" fmla="*/ 543418118 h 984"/>
                  <a:gd name="T96" fmla="*/ 543624005 w 1272"/>
                  <a:gd name="T97" fmla="*/ 543418118 h 984"/>
                  <a:gd name="T98" fmla="*/ 543624005 w 1272"/>
                  <a:gd name="T99" fmla="*/ 543418118 h 984"/>
                  <a:gd name="T100" fmla="*/ 543624005 w 1272"/>
                  <a:gd name="T101" fmla="*/ 543418118 h 984"/>
                  <a:gd name="T102" fmla="*/ 543624005 w 1272"/>
                  <a:gd name="T103" fmla="*/ 543418118 h 984"/>
                  <a:gd name="T104" fmla="*/ 543624005 w 1272"/>
                  <a:gd name="T105" fmla="*/ 543418118 h 984"/>
                  <a:gd name="T106" fmla="*/ 543624005 w 1272"/>
                  <a:gd name="T107" fmla="*/ 543418118 h 984"/>
                  <a:gd name="T108" fmla="*/ 543624005 w 1272"/>
                  <a:gd name="T109" fmla="*/ 543418118 h 984"/>
                  <a:gd name="T110" fmla="*/ 543624005 w 1272"/>
                  <a:gd name="T111" fmla="*/ 543418118 h 984"/>
                  <a:gd name="T112" fmla="*/ 543624005 w 1272"/>
                  <a:gd name="T113" fmla="*/ 543418118 h 984"/>
                  <a:gd name="T114" fmla="*/ 543624005 w 1272"/>
                  <a:gd name="T115" fmla="*/ 543418118 h 984"/>
                  <a:gd name="T116" fmla="*/ 543624005 w 1272"/>
                  <a:gd name="T117" fmla="*/ 543418118 h 984"/>
                  <a:gd name="T118" fmla="*/ 543624005 w 1272"/>
                  <a:gd name="T119" fmla="*/ 543418118 h 984"/>
                  <a:gd name="T120" fmla="*/ 543624005 w 1272"/>
                  <a:gd name="T121" fmla="*/ 543418118 h 98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272"/>
                  <a:gd name="T184" fmla="*/ 0 h 984"/>
                  <a:gd name="T185" fmla="*/ 1272 w 1272"/>
                  <a:gd name="T186" fmla="*/ 984 h 98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272" h="984">
                    <a:moveTo>
                      <a:pt x="750" y="564"/>
                    </a:moveTo>
                    <a:lnTo>
                      <a:pt x="738" y="564"/>
                    </a:lnTo>
                    <a:lnTo>
                      <a:pt x="744" y="528"/>
                    </a:lnTo>
                    <a:lnTo>
                      <a:pt x="720" y="546"/>
                    </a:lnTo>
                    <a:lnTo>
                      <a:pt x="726" y="540"/>
                    </a:lnTo>
                    <a:lnTo>
                      <a:pt x="726" y="504"/>
                    </a:lnTo>
                    <a:lnTo>
                      <a:pt x="708" y="504"/>
                    </a:lnTo>
                    <a:lnTo>
                      <a:pt x="702" y="510"/>
                    </a:lnTo>
                    <a:lnTo>
                      <a:pt x="696" y="522"/>
                    </a:lnTo>
                    <a:lnTo>
                      <a:pt x="690" y="528"/>
                    </a:lnTo>
                    <a:lnTo>
                      <a:pt x="672" y="540"/>
                    </a:lnTo>
                    <a:lnTo>
                      <a:pt x="660" y="546"/>
                    </a:lnTo>
                    <a:lnTo>
                      <a:pt x="654" y="558"/>
                    </a:lnTo>
                    <a:lnTo>
                      <a:pt x="642" y="570"/>
                    </a:lnTo>
                    <a:lnTo>
                      <a:pt x="630" y="576"/>
                    </a:lnTo>
                    <a:lnTo>
                      <a:pt x="618" y="588"/>
                    </a:lnTo>
                    <a:lnTo>
                      <a:pt x="606" y="588"/>
                    </a:lnTo>
                    <a:lnTo>
                      <a:pt x="588" y="600"/>
                    </a:lnTo>
                    <a:lnTo>
                      <a:pt x="576" y="606"/>
                    </a:lnTo>
                    <a:lnTo>
                      <a:pt x="546" y="636"/>
                    </a:lnTo>
                    <a:lnTo>
                      <a:pt x="540" y="648"/>
                    </a:lnTo>
                    <a:lnTo>
                      <a:pt x="534" y="648"/>
                    </a:lnTo>
                    <a:lnTo>
                      <a:pt x="528" y="654"/>
                    </a:lnTo>
                    <a:lnTo>
                      <a:pt x="510" y="660"/>
                    </a:lnTo>
                    <a:lnTo>
                      <a:pt x="498" y="666"/>
                    </a:lnTo>
                    <a:lnTo>
                      <a:pt x="462" y="678"/>
                    </a:lnTo>
                    <a:lnTo>
                      <a:pt x="438" y="690"/>
                    </a:lnTo>
                    <a:lnTo>
                      <a:pt x="426" y="702"/>
                    </a:lnTo>
                    <a:lnTo>
                      <a:pt x="414" y="708"/>
                    </a:lnTo>
                    <a:lnTo>
                      <a:pt x="408" y="720"/>
                    </a:lnTo>
                    <a:lnTo>
                      <a:pt x="396" y="726"/>
                    </a:lnTo>
                    <a:lnTo>
                      <a:pt x="378" y="726"/>
                    </a:lnTo>
                    <a:lnTo>
                      <a:pt x="366" y="732"/>
                    </a:lnTo>
                    <a:lnTo>
                      <a:pt x="312" y="750"/>
                    </a:lnTo>
                    <a:lnTo>
                      <a:pt x="288" y="762"/>
                    </a:lnTo>
                    <a:lnTo>
                      <a:pt x="270" y="774"/>
                    </a:lnTo>
                    <a:lnTo>
                      <a:pt x="246" y="786"/>
                    </a:lnTo>
                    <a:lnTo>
                      <a:pt x="222" y="792"/>
                    </a:lnTo>
                    <a:lnTo>
                      <a:pt x="198" y="804"/>
                    </a:lnTo>
                    <a:lnTo>
                      <a:pt x="180" y="810"/>
                    </a:lnTo>
                    <a:lnTo>
                      <a:pt x="174" y="816"/>
                    </a:lnTo>
                    <a:lnTo>
                      <a:pt x="168" y="828"/>
                    </a:lnTo>
                    <a:lnTo>
                      <a:pt x="168" y="846"/>
                    </a:lnTo>
                    <a:lnTo>
                      <a:pt x="156" y="834"/>
                    </a:lnTo>
                    <a:lnTo>
                      <a:pt x="150" y="834"/>
                    </a:lnTo>
                    <a:lnTo>
                      <a:pt x="144" y="840"/>
                    </a:lnTo>
                    <a:lnTo>
                      <a:pt x="120" y="852"/>
                    </a:lnTo>
                    <a:lnTo>
                      <a:pt x="108" y="864"/>
                    </a:lnTo>
                    <a:lnTo>
                      <a:pt x="72" y="882"/>
                    </a:lnTo>
                    <a:lnTo>
                      <a:pt x="66" y="882"/>
                    </a:lnTo>
                    <a:lnTo>
                      <a:pt x="54" y="888"/>
                    </a:lnTo>
                    <a:lnTo>
                      <a:pt x="36" y="888"/>
                    </a:lnTo>
                    <a:lnTo>
                      <a:pt x="18" y="894"/>
                    </a:lnTo>
                    <a:lnTo>
                      <a:pt x="12" y="906"/>
                    </a:lnTo>
                    <a:lnTo>
                      <a:pt x="0" y="912"/>
                    </a:lnTo>
                    <a:lnTo>
                      <a:pt x="18" y="912"/>
                    </a:lnTo>
                    <a:lnTo>
                      <a:pt x="24" y="918"/>
                    </a:lnTo>
                    <a:lnTo>
                      <a:pt x="30" y="918"/>
                    </a:lnTo>
                    <a:lnTo>
                      <a:pt x="24" y="924"/>
                    </a:lnTo>
                    <a:lnTo>
                      <a:pt x="24" y="942"/>
                    </a:lnTo>
                    <a:lnTo>
                      <a:pt x="30" y="948"/>
                    </a:lnTo>
                    <a:lnTo>
                      <a:pt x="42" y="948"/>
                    </a:lnTo>
                    <a:lnTo>
                      <a:pt x="54" y="942"/>
                    </a:lnTo>
                    <a:lnTo>
                      <a:pt x="60" y="936"/>
                    </a:lnTo>
                    <a:lnTo>
                      <a:pt x="72" y="948"/>
                    </a:lnTo>
                    <a:lnTo>
                      <a:pt x="96" y="948"/>
                    </a:lnTo>
                    <a:lnTo>
                      <a:pt x="102" y="954"/>
                    </a:lnTo>
                    <a:lnTo>
                      <a:pt x="132" y="954"/>
                    </a:lnTo>
                    <a:lnTo>
                      <a:pt x="150" y="972"/>
                    </a:lnTo>
                    <a:lnTo>
                      <a:pt x="180" y="966"/>
                    </a:lnTo>
                    <a:lnTo>
                      <a:pt x="192" y="972"/>
                    </a:lnTo>
                    <a:lnTo>
                      <a:pt x="198" y="978"/>
                    </a:lnTo>
                    <a:lnTo>
                      <a:pt x="216" y="984"/>
                    </a:lnTo>
                    <a:lnTo>
                      <a:pt x="228" y="984"/>
                    </a:lnTo>
                    <a:lnTo>
                      <a:pt x="252" y="972"/>
                    </a:lnTo>
                    <a:lnTo>
                      <a:pt x="264" y="948"/>
                    </a:lnTo>
                    <a:lnTo>
                      <a:pt x="288" y="936"/>
                    </a:lnTo>
                    <a:lnTo>
                      <a:pt x="312" y="936"/>
                    </a:lnTo>
                    <a:lnTo>
                      <a:pt x="336" y="924"/>
                    </a:lnTo>
                    <a:lnTo>
                      <a:pt x="342" y="912"/>
                    </a:lnTo>
                    <a:lnTo>
                      <a:pt x="342" y="894"/>
                    </a:lnTo>
                    <a:lnTo>
                      <a:pt x="348" y="882"/>
                    </a:lnTo>
                    <a:lnTo>
                      <a:pt x="372" y="870"/>
                    </a:lnTo>
                    <a:lnTo>
                      <a:pt x="396" y="870"/>
                    </a:lnTo>
                    <a:lnTo>
                      <a:pt x="408" y="858"/>
                    </a:lnTo>
                    <a:lnTo>
                      <a:pt x="408" y="846"/>
                    </a:lnTo>
                    <a:lnTo>
                      <a:pt x="402" y="840"/>
                    </a:lnTo>
                    <a:lnTo>
                      <a:pt x="420" y="840"/>
                    </a:lnTo>
                    <a:lnTo>
                      <a:pt x="480" y="792"/>
                    </a:lnTo>
                    <a:lnTo>
                      <a:pt x="462" y="774"/>
                    </a:lnTo>
                    <a:lnTo>
                      <a:pt x="504" y="792"/>
                    </a:lnTo>
                    <a:lnTo>
                      <a:pt x="504" y="774"/>
                    </a:lnTo>
                    <a:lnTo>
                      <a:pt x="510" y="768"/>
                    </a:lnTo>
                    <a:lnTo>
                      <a:pt x="540" y="768"/>
                    </a:lnTo>
                    <a:lnTo>
                      <a:pt x="546" y="774"/>
                    </a:lnTo>
                    <a:lnTo>
                      <a:pt x="558" y="780"/>
                    </a:lnTo>
                    <a:lnTo>
                      <a:pt x="570" y="780"/>
                    </a:lnTo>
                    <a:lnTo>
                      <a:pt x="576" y="774"/>
                    </a:lnTo>
                    <a:lnTo>
                      <a:pt x="576" y="768"/>
                    </a:lnTo>
                    <a:lnTo>
                      <a:pt x="582" y="762"/>
                    </a:lnTo>
                    <a:lnTo>
                      <a:pt x="582" y="756"/>
                    </a:lnTo>
                    <a:lnTo>
                      <a:pt x="570" y="744"/>
                    </a:lnTo>
                    <a:lnTo>
                      <a:pt x="612" y="702"/>
                    </a:lnTo>
                    <a:lnTo>
                      <a:pt x="618" y="702"/>
                    </a:lnTo>
                    <a:lnTo>
                      <a:pt x="624" y="696"/>
                    </a:lnTo>
                    <a:lnTo>
                      <a:pt x="660" y="678"/>
                    </a:lnTo>
                    <a:lnTo>
                      <a:pt x="666" y="666"/>
                    </a:lnTo>
                    <a:lnTo>
                      <a:pt x="672" y="660"/>
                    </a:lnTo>
                    <a:lnTo>
                      <a:pt x="672" y="654"/>
                    </a:lnTo>
                    <a:lnTo>
                      <a:pt x="696" y="654"/>
                    </a:lnTo>
                    <a:lnTo>
                      <a:pt x="708" y="648"/>
                    </a:lnTo>
                    <a:lnTo>
                      <a:pt x="738" y="618"/>
                    </a:lnTo>
                    <a:lnTo>
                      <a:pt x="738" y="612"/>
                    </a:lnTo>
                    <a:lnTo>
                      <a:pt x="744" y="612"/>
                    </a:lnTo>
                    <a:lnTo>
                      <a:pt x="750" y="606"/>
                    </a:lnTo>
                    <a:lnTo>
                      <a:pt x="768" y="594"/>
                    </a:lnTo>
                    <a:lnTo>
                      <a:pt x="780" y="582"/>
                    </a:lnTo>
                    <a:lnTo>
                      <a:pt x="786" y="570"/>
                    </a:lnTo>
                    <a:lnTo>
                      <a:pt x="786" y="546"/>
                    </a:lnTo>
                    <a:lnTo>
                      <a:pt x="780" y="540"/>
                    </a:lnTo>
                    <a:lnTo>
                      <a:pt x="780" y="534"/>
                    </a:lnTo>
                    <a:lnTo>
                      <a:pt x="750" y="564"/>
                    </a:lnTo>
                    <a:close/>
                    <a:moveTo>
                      <a:pt x="1224" y="324"/>
                    </a:moveTo>
                    <a:lnTo>
                      <a:pt x="1236" y="318"/>
                    </a:lnTo>
                    <a:lnTo>
                      <a:pt x="1242" y="318"/>
                    </a:lnTo>
                    <a:lnTo>
                      <a:pt x="1266" y="306"/>
                    </a:lnTo>
                    <a:lnTo>
                      <a:pt x="1272" y="300"/>
                    </a:lnTo>
                    <a:lnTo>
                      <a:pt x="1272" y="282"/>
                    </a:lnTo>
                    <a:lnTo>
                      <a:pt x="1266" y="270"/>
                    </a:lnTo>
                    <a:lnTo>
                      <a:pt x="1260" y="264"/>
                    </a:lnTo>
                    <a:lnTo>
                      <a:pt x="1248" y="264"/>
                    </a:lnTo>
                    <a:lnTo>
                      <a:pt x="1236" y="276"/>
                    </a:lnTo>
                    <a:lnTo>
                      <a:pt x="1236" y="282"/>
                    </a:lnTo>
                    <a:lnTo>
                      <a:pt x="1224" y="282"/>
                    </a:lnTo>
                    <a:lnTo>
                      <a:pt x="1212" y="276"/>
                    </a:lnTo>
                    <a:lnTo>
                      <a:pt x="1200" y="276"/>
                    </a:lnTo>
                    <a:lnTo>
                      <a:pt x="1194" y="282"/>
                    </a:lnTo>
                    <a:lnTo>
                      <a:pt x="1176" y="288"/>
                    </a:lnTo>
                    <a:lnTo>
                      <a:pt x="1158" y="288"/>
                    </a:lnTo>
                    <a:lnTo>
                      <a:pt x="1146" y="276"/>
                    </a:lnTo>
                    <a:lnTo>
                      <a:pt x="1146" y="222"/>
                    </a:lnTo>
                    <a:lnTo>
                      <a:pt x="1170" y="180"/>
                    </a:lnTo>
                    <a:lnTo>
                      <a:pt x="1170" y="174"/>
                    </a:lnTo>
                    <a:lnTo>
                      <a:pt x="1164" y="162"/>
                    </a:lnTo>
                    <a:lnTo>
                      <a:pt x="1158" y="156"/>
                    </a:lnTo>
                    <a:lnTo>
                      <a:pt x="1146" y="156"/>
                    </a:lnTo>
                    <a:lnTo>
                      <a:pt x="1140" y="168"/>
                    </a:lnTo>
                    <a:lnTo>
                      <a:pt x="1134" y="174"/>
                    </a:lnTo>
                    <a:lnTo>
                      <a:pt x="1134" y="204"/>
                    </a:lnTo>
                    <a:lnTo>
                      <a:pt x="1128" y="216"/>
                    </a:lnTo>
                    <a:lnTo>
                      <a:pt x="1116" y="222"/>
                    </a:lnTo>
                    <a:lnTo>
                      <a:pt x="1116" y="192"/>
                    </a:lnTo>
                    <a:lnTo>
                      <a:pt x="1092" y="174"/>
                    </a:lnTo>
                    <a:lnTo>
                      <a:pt x="1104" y="150"/>
                    </a:lnTo>
                    <a:lnTo>
                      <a:pt x="1116" y="138"/>
                    </a:lnTo>
                    <a:lnTo>
                      <a:pt x="1122" y="126"/>
                    </a:lnTo>
                    <a:lnTo>
                      <a:pt x="1128" y="108"/>
                    </a:lnTo>
                    <a:lnTo>
                      <a:pt x="1128" y="84"/>
                    </a:lnTo>
                    <a:lnTo>
                      <a:pt x="1116" y="78"/>
                    </a:lnTo>
                    <a:lnTo>
                      <a:pt x="1110" y="72"/>
                    </a:lnTo>
                    <a:lnTo>
                      <a:pt x="1098" y="66"/>
                    </a:lnTo>
                    <a:lnTo>
                      <a:pt x="1092" y="60"/>
                    </a:lnTo>
                    <a:lnTo>
                      <a:pt x="1080" y="60"/>
                    </a:lnTo>
                    <a:lnTo>
                      <a:pt x="1086" y="42"/>
                    </a:lnTo>
                    <a:lnTo>
                      <a:pt x="1062" y="42"/>
                    </a:lnTo>
                    <a:lnTo>
                      <a:pt x="1044" y="18"/>
                    </a:lnTo>
                    <a:lnTo>
                      <a:pt x="1050" y="0"/>
                    </a:lnTo>
                    <a:lnTo>
                      <a:pt x="1020" y="18"/>
                    </a:lnTo>
                    <a:lnTo>
                      <a:pt x="1044" y="54"/>
                    </a:lnTo>
                    <a:lnTo>
                      <a:pt x="1032" y="90"/>
                    </a:lnTo>
                    <a:lnTo>
                      <a:pt x="1056" y="102"/>
                    </a:lnTo>
                    <a:lnTo>
                      <a:pt x="1044" y="108"/>
                    </a:lnTo>
                    <a:lnTo>
                      <a:pt x="1044" y="126"/>
                    </a:lnTo>
                    <a:lnTo>
                      <a:pt x="1068" y="132"/>
                    </a:lnTo>
                    <a:lnTo>
                      <a:pt x="1044" y="150"/>
                    </a:lnTo>
                    <a:lnTo>
                      <a:pt x="1062" y="156"/>
                    </a:lnTo>
                    <a:lnTo>
                      <a:pt x="1062" y="168"/>
                    </a:lnTo>
                    <a:lnTo>
                      <a:pt x="1056" y="174"/>
                    </a:lnTo>
                    <a:lnTo>
                      <a:pt x="1056" y="192"/>
                    </a:lnTo>
                    <a:lnTo>
                      <a:pt x="1068" y="198"/>
                    </a:lnTo>
                    <a:lnTo>
                      <a:pt x="1074" y="204"/>
                    </a:lnTo>
                    <a:lnTo>
                      <a:pt x="1056" y="210"/>
                    </a:lnTo>
                    <a:lnTo>
                      <a:pt x="1044" y="222"/>
                    </a:lnTo>
                    <a:lnTo>
                      <a:pt x="1062" y="234"/>
                    </a:lnTo>
                    <a:lnTo>
                      <a:pt x="1038" y="258"/>
                    </a:lnTo>
                    <a:lnTo>
                      <a:pt x="1032" y="270"/>
                    </a:lnTo>
                    <a:lnTo>
                      <a:pt x="1026" y="276"/>
                    </a:lnTo>
                    <a:lnTo>
                      <a:pt x="1026" y="288"/>
                    </a:lnTo>
                    <a:lnTo>
                      <a:pt x="1038" y="300"/>
                    </a:lnTo>
                    <a:lnTo>
                      <a:pt x="1026" y="300"/>
                    </a:lnTo>
                    <a:lnTo>
                      <a:pt x="1014" y="306"/>
                    </a:lnTo>
                    <a:lnTo>
                      <a:pt x="1002" y="306"/>
                    </a:lnTo>
                    <a:lnTo>
                      <a:pt x="978" y="318"/>
                    </a:lnTo>
                    <a:lnTo>
                      <a:pt x="948" y="348"/>
                    </a:lnTo>
                    <a:lnTo>
                      <a:pt x="930" y="360"/>
                    </a:lnTo>
                    <a:lnTo>
                      <a:pt x="894" y="372"/>
                    </a:lnTo>
                    <a:lnTo>
                      <a:pt x="870" y="384"/>
                    </a:lnTo>
                    <a:lnTo>
                      <a:pt x="858" y="396"/>
                    </a:lnTo>
                    <a:lnTo>
                      <a:pt x="858" y="432"/>
                    </a:lnTo>
                    <a:lnTo>
                      <a:pt x="864" y="444"/>
                    </a:lnTo>
                    <a:lnTo>
                      <a:pt x="870" y="450"/>
                    </a:lnTo>
                    <a:lnTo>
                      <a:pt x="870" y="456"/>
                    </a:lnTo>
                    <a:lnTo>
                      <a:pt x="924" y="456"/>
                    </a:lnTo>
                    <a:lnTo>
                      <a:pt x="924" y="474"/>
                    </a:lnTo>
                    <a:lnTo>
                      <a:pt x="918" y="486"/>
                    </a:lnTo>
                    <a:lnTo>
                      <a:pt x="918" y="522"/>
                    </a:lnTo>
                    <a:lnTo>
                      <a:pt x="894" y="534"/>
                    </a:lnTo>
                    <a:lnTo>
                      <a:pt x="882" y="534"/>
                    </a:lnTo>
                    <a:lnTo>
                      <a:pt x="864" y="540"/>
                    </a:lnTo>
                    <a:lnTo>
                      <a:pt x="852" y="546"/>
                    </a:lnTo>
                    <a:lnTo>
                      <a:pt x="852" y="558"/>
                    </a:lnTo>
                    <a:lnTo>
                      <a:pt x="840" y="570"/>
                    </a:lnTo>
                    <a:lnTo>
                      <a:pt x="852" y="576"/>
                    </a:lnTo>
                    <a:lnTo>
                      <a:pt x="858" y="582"/>
                    </a:lnTo>
                    <a:lnTo>
                      <a:pt x="876" y="588"/>
                    </a:lnTo>
                    <a:lnTo>
                      <a:pt x="888" y="588"/>
                    </a:lnTo>
                    <a:lnTo>
                      <a:pt x="912" y="576"/>
                    </a:lnTo>
                    <a:lnTo>
                      <a:pt x="924" y="558"/>
                    </a:lnTo>
                    <a:lnTo>
                      <a:pt x="972" y="510"/>
                    </a:lnTo>
                    <a:lnTo>
                      <a:pt x="996" y="498"/>
                    </a:lnTo>
                    <a:lnTo>
                      <a:pt x="1014" y="492"/>
                    </a:lnTo>
                    <a:lnTo>
                      <a:pt x="1026" y="486"/>
                    </a:lnTo>
                    <a:lnTo>
                      <a:pt x="1032" y="480"/>
                    </a:lnTo>
                    <a:lnTo>
                      <a:pt x="1038" y="480"/>
                    </a:lnTo>
                    <a:lnTo>
                      <a:pt x="1044" y="474"/>
                    </a:lnTo>
                    <a:lnTo>
                      <a:pt x="1050" y="462"/>
                    </a:lnTo>
                    <a:lnTo>
                      <a:pt x="1056" y="462"/>
                    </a:lnTo>
                    <a:lnTo>
                      <a:pt x="1062" y="456"/>
                    </a:lnTo>
                    <a:lnTo>
                      <a:pt x="1074" y="450"/>
                    </a:lnTo>
                    <a:lnTo>
                      <a:pt x="1080" y="444"/>
                    </a:lnTo>
                    <a:lnTo>
                      <a:pt x="1080" y="420"/>
                    </a:lnTo>
                    <a:lnTo>
                      <a:pt x="1074" y="414"/>
                    </a:lnTo>
                    <a:lnTo>
                      <a:pt x="1080" y="414"/>
                    </a:lnTo>
                    <a:lnTo>
                      <a:pt x="1086" y="408"/>
                    </a:lnTo>
                    <a:lnTo>
                      <a:pt x="1110" y="396"/>
                    </a:lnTo>
                    <a:lnTo>
                      <a:pt x="1140" y="396"/>
                    </a:lnTo>
                    <a:lnTo>
                      <a:pt x="1152" y="402"/>
                    </a:lnTo>
                    <a:lnTo>
                      <a:pt x="1164" y="402"/>
                    </a:lnTo>
                    <a:lnTo>
                      <a:pt x="1176" y="390"/>
                    </a:lnTo>
                    <a:lnTo>
                      <a:pt x="1176" y="360"/>
                    </a:lnTo>
                    <a:lnTo>
                      <a:pt x="1200" y="360"/>
                    </a:lnTo>
                    <a:lnTo>
                      <a:pt x="1212" y="354"/>
                    </a:lnTo>
                    <a:lnTo>
                      <a:pt x="1218" y="354"/>
                    </a:lnTo>
                    <a:lnTo>
                      <a:pt x="1224" y="348"/>
                    </a:lnTo>
                    <a:lnTo>
                      <a:pt x="1224" y="3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8" name="Newfoundland"/>
              <p:cNvSpPr>
                <a:spLocks/>
              </p:cNvSpPr>
              <p:nvPr/>
            </p:nvSpPr>
            <p:spPr bwMode="gray">
              <a:xfrm>
                <a:off x="1732" y="1522"/>
                <a:ext cx="108" cy="97"/>
              </a:xfrm>
              <a:custGeom>
                <a:avLst/>
                <a:gdLst>
                  <a:gd name="T0" fmla="*/ 544432474 w 426"/>
                  <a:gd name="T1" fmla="*/ 542463317 h 384"/>
                  <a:gd name="T2" fmla="*/ 544432474 w 426"/>
                  <a:gd name="T3" fmla="*/ 542463317 h 384"/>
                  <a:gd name="T4" fmla="*/ 544432474 w 426"/>
                  <a:gd name="T5" fmla="*/ 0 h 384"/>
                  <a:gd name="T6" fmla="*/ 544432474 w 426"/>
                  <a:gd name="T7" fmla="*/ 542463317 h 384"/>
                  <a:gd name="T8" fmla="*/ 544432474 w 426"/>
                  <a:gd name="T9" fmla="*/ 542463317 h 384"/>
                  <a:gd name="T10" fmla="*/ 544432474 w 426"/>
                  <a:gd name="T11" fmla="*/ 542463317 h 384"/>
                  <a:gd name="T12" fmla="*/ 544432474 w 426"/>
                  <a:gd name="T13" fmla="*/ 542463317 h 384"/>
                  <a:gd name="T14" fmla="*/ 544432474 w 426"/>
                  <a:gd name="T15" fmla="*/ 542463317 h 384"/>
                  <a:gd name="T16" fmla="*/ 544432474 w 426"/>
                  <a:gd name="T17" fmla="*/ 542463317 h 384"/>
                  <a:gd name="T18" fmla="*/ 544432474 w 426"/>
                  <a:gd name="T19" fmla="*/ 542463317 h 384"/>
                  <a:gd name="T20" fmla="*/ 544432474 w 426"/>
                  <a:gd name="T21" fmla="*/ 542463317 h 384"/>
                  <a:gd name="T22" fmla="*/ 544432474 w 426"/>
                  <a:gd name="T23" fmla="*/ 542463317 h 384"/>
                  <a:gd name="T24" fmla="*/ 544432474 w 426"/>
                  <a:gd name="T25" fmla="*/ 542463317 h 384"/>
                  <a:gd name="T26" fmla="*/ 544432474 w 426"/>
                  <a:gd name="T27" fmla="*/ 542463317 h 384"/>
                  <a:gd name="T28" fmla="*/ 544432474 w 426"/>
                  <a:gd name="T29" fmla="*/ 542463317 h 384"/>
                  <a:gd name="T30" fmla="*/ 544432474 w 426"/>
                  <a:gd name="T31" fmla="*/ 542463317 h 384"/>
                  <a:gd name="T32" fmla="*/ 544432474 w 426"/>
                  <a:gd name="T33" fmla="*/ 542463317 h 384"/>
                  <a:gd name="T34" fmla="*/ 544432474 w 426"/>
                  <a:gd name="T35" fmla="*/ 542463317 h 384"/>
                  <a:gd name="T36" fmla="*/ 544432474 w 426"/>
                  <a:gd name="T37" fmla="*/ 542463317 h 384"/>
                  <a:gd name="T38" fmla="*/ 544432474 w 426"/>
                  <a:gd name="T39" fmla="*/ 542463317 h 384"/>
                  <a:gd name="T40" fmla="*/ 544432474 w 426"/>
                  <a:gd name="T41" fmla="*/ 542463317 h 384"/>
                  <a:gd name="T42" fmla="*/ 544432474 w 426"/>
                  <a:gd name="T43" fmla="*/ 542463317 h 384"/>
                  <a:gd name="T44" fmla="*/ 544432474 w 426"/>
                  <a:gd name="T45" fmla="*/ 542463317 h 384"/>
                  <a:gd name="T46" fmla="*/ 544432474 w 426"/>
                  <a:gd name="T47" fmla="*/ 542463317 h 384"/>
                  <a:gd name="T48" fmla="*/ 544432474 w 426"/>
                  <a:gd name="T49" fmla="*/ 542463317 h 384"/>
                  <a:gd name="T50" fmla="*/ 544432474 w 426"/>
                  <a:gd name="T51" fmla="*/ 542463317 h 384"/>
                  <a:gd name="T52" fmla="*/ 544432474 w 426"/>
                  <a:gd name="T53" fmla="*/ 542463317 h 384"/>
                  <a:gd name="T54" fmla="*/ 544432474 w 426"/>
                  <a:gd name="T55" fmla="*/ 542463317 h 384"/>
                  <a:gd name="T56" fmla="*/ 544432474 w 426"/>
                  <a:gd name="T57" fmla="*/ 542463317 h 384"/>
                  <a:gd name="T58" fmla="*/ 544432474 w 426"/>
                  <a:gd name="T59" fmla="*/ 542463317 h 384"/>
                  <a:gd name="T60" fmla="*/ 544432474 w 426"/>
                  <a:gd name="T61" fmla="*/ 542463317 h 384"/>
                  <a:gd name="T62" fmla="*/ 544432474 w 426"/>
                  <a:gd name="T63" fmla="*/ 542463317 h 384"/>
                  <a:gd name="T64" fmla="*/ 544432474 w 426"/>
                  <a:gd name="T65" fmla="*/ 542463317 h 384"/>
                  <a:gd name="T66" fmla="*/ 544432474 w 426"/>
                  <a:gd name="T67" fmla="*/ 542463317 h 384"/>
                  <a:gd name="T68" fmla="*/ 544432474 w 426"/>
                  <a:gd name="T69" fmla="*/ 542463317 h 384"/>
                  <a:gd name="T70" fmla="*/ 544432474 w 426"/>
                  <a:gd name="T71" fmla="*/ 542463317 h 384"/>
                  <a:gd name="T72" fmla="*/ 544432474 w 426"/>
                  <a:gd name="T73" fmla="*/ 542463317 h 384"/>
                  <a:gd name="T74" fmla="*/ 544432474 w 426"/>
                  <a:gd name="T75" fmla="*/ 542463317 h 384"/>
                  <a:gd name="T76" fmla="*/ 544432474 w 426"/>
                  <a:gd name="T77" fmla="*/ 542463317 h 384"/>
                  <a:gd name="T78" fmla="*/ 544432474 w 426"/>
                  <a:gd name="T79" fmla="*/ 542463317 h 384"/>
                  <a:gd name="T80" fmla="*/ 544432474 w 426"/>
                  <a:gd name="T81" fmla="*/ 542463317 h 384"/>
                  <a:gd name="T82" fmla="*/ 544432474 w 426"/>
                  <a:gd name="T83" fmla="*/ 542463317 h 38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6"/>
                  <a:gd name="T127" fmla="*/ 0 h 384"/>
                  <a:gd name="T128" fmla="*/ 426 w 426"/>
                  <a:gd name="T129" fmla="*/ 384 h 38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6" h="384">
                    <a:moveTo>
                      <a:pt x="258" y="18"/>
                    </a:moveTo>
                    <a:lnTo>
                      <a:pt x="270" y="12"/>
                    </a:lnTo>
                    <a:lnTo>
                      <a:pt x="276" y="12"/>
                    </a:lnTo>
                    <a:lnTo>
                      <a:pt x="294" y="6"/>
                    </a:lnTo>
                    <a:lnTo>
                      <a:pt x="306" y="0"/>
                    </a:lnTo>
                    <a:lnTo>
                      <a:pt x="330" y="0"/>
                    </a:lnTo>
                    <a:lnTo>
                      <a:pt x="342" y="6"/>
                    </a:lnTo>
                    <a:lnTo>
                      <a:pt x="342" y="18"/>
                    </a:lnTo>
                    <a:lnTo>
                      <a:pt x="336" y="24"/>
                    </a:lnTo>
                    <a:lnTo>
                      <a:pt x="312" y="42"/>
                    </a:lnTo>
                    <a:lnTo>
                      <a:pt x="312" y="48"/>
                    </a:lnTo>
                    <a:lnTo>
                      <a:pt x="306" y="54"/>
                    </a:lnTo>
                    <a:lnTo>
                      <a:pt x="300" y="72"/>
                    </a:lnTo>
                    <a:lnTo>
                      <a:pt x="276" y="96"/>
                    </a:lnTo>
                    <a:lnTo>
                      <a:pt x="258" y="102"/>
                    </a:lnTo>
                    <a:lnTo>
                      <a:pt x="246" y="102"/>
                    </a:lnTo>
                    <a:lnTo>
                      <a:pt x="210" y="150"/>
                    </a:lnTo>
                    <a:lnTo>
                      <a:pt x="210" y="174"/>
                    </a:lnTo>
                    <a:lnTo>
                      <a:pt x="234" y="156"/>
                    </a:lnTo>
                    <a:lnTo>
                      <a:pt x="264" y="108"/>
                    </a:lnTo>
                    <a:lnTo>
                      <a:pt x="282" y="126"/>
                    </a:lnTo>
                    <a:lnTo>
                      <a:pt x="306" y="138"/>
                    </a:lnTo>
                    <a:lnTo>
                      <a:pt x="294" y="168"/>
                    </a:lnTo>
                    <a:lnTo>
                      <a:pt x="324" y="168"/>
                    </a:lnTo>
                    <a:lnTo>
                      <a:pt x="330" y="192"/>
                    </a:lnTo>
                    <a:lnTo>
                      <a:pt x="384" y="162"/>
                    </a:lnTo>
                    <a:lnTo>
                      <a:pt x="402" y="174"/>
                    </a:lnTo>
                    <a:lnTo>
                      <a:pt x="396" y="180"/>
                    </a:lnTo>
                    <a:lnTo>
                      <a:pt x="390" y="192"/>
                    </a:lnTo>
                    <a:lnTo>
                      <a:pt x="378" y="204"/>
                    </a:lnTo>
                    <a:lnTo>
                      <a:pt x="372" y="204"/>
                    </a:lnTo>
                    <a:lnTo>
                      <a:pt x="384" y="204"/>
                    </a:lnTo>
                    <a:lnTo>
                      <a:pt x="396" y="210"/>
                    </a:lnTo>
                    <a:lnTo>
                      <a:pt x="408" y="210"/>
                    </a:lnTo>
                    <a:lnTo>
                      <a:pt x="408" y="216"/>
                    </a:lnTo>
                    <a:lnTo>
                      <a:pt x="396" y="240"/>
                    </a:lnTo>
                    <a:lnTo>
                      <a:pt x="384" y="252"/>
                    </a:lnTo>
                    <a:lnTo>
                      <a:pt x="378" y="264"/>
                    </a:lnTo>
                    <a:lnTo>
                      <a:pt x="366" y="276"/>
                    </a:lnTo>
                    <a:lnTo>
                      <a:pt x="360" y="288"/>
                    </a:lnTo>
                    <a:lnTo>
                      <a:pt x="354" y="294"/>
                    </a:lnTo>
                    <a:lnTo>
                      <a:pt x="390" y="294"/>
                    </a:lnTo>
                    <a:lnTo>
                      <a:pt x="354" y="312"/>
                    </a:lnTo>
                    <a:lnTo>
                      <a:pt x="384" y="312"/>
                    </a:lnTo>
                    <a:lnTo>
                      <a:pt x="420" y="300"/>
                    </a:lnTo>
                    <a:lnTo>
                      <a:pt x="426" y="324"/>
                    </a:lnTo>
                    <a:lnTo>
                      <a:pt x="360" y="384"/>
                    </a:lnTo>
                    <a:lnTo>
                      <a:pt x="318" y="378"/>
                    </a:lnTo>
                    <a:lnTo>
                      <a:pt x="336" y="354"/>
                    </a:lnTo>
                    <a:lnTo>
                      <a:pt x="306" y="360"/>
                    </a:lnTo>
                    <a:lnTo>
                      <a:pt x="300" y="348"/>
                    </a:lnTo>
                    <a:lnTo>
                      <a:pt x="228" y="360"/>
                    </a:lnTo>
                    <a:lnTo>
                      <a:pt x="192" y="354"/>
                    </a:lnTo>
                    <a:lnTo>
                      <a:pt x="186" y="348"/>
                    </a:lnTo>
                    <a:lnTo>
                      <a:pt x="228" y="336"/>
                    </a:lnTo>
                    <a:lnTo>
                      <a:pt x="234" y="330"/>
                    </a:lnTo>
                    <a:lnTo>
                      <a:pt x="234" y="324"/>
                    </a:lnTo>
                    <a:lnTo>
                      <a:pt x="228" y="324"/>
                    </a:lnTo>
                    <a:lnTo>
                      <a:pt x="222" y="318"/>
                    </a:lnTo>
                    <a:lnTo>
                      <a:pt x="198" y="318"/>
                    </a:lnTo>
                    <a:lnTo>
                      <a:pt x="162" y="312"/>
                    </a:lnTo>
                    <a:lnTo>
                      <a:pt x="126" y="300"/>
                    </a:lnTo>
                    <a:lnTo>
                      <a:pt x="96" y="294"/>
                    </a:lnTo>
                    <a:lnTo>
                      <a:pt x="78" y="294"/>
                    </a:lnTo>
                    <a:lnTo>
                      <a:pt x="72" y="300"/>
                    </a:lnTo>
                    <a:lnTo>
                      <a:pt x="48" y="300"/>
                    </a:lnTo>
                    <a:lnTo>
                      <a:pt x="36" y="306"/>
                    </a:lnTo>
                    <a:lnTo>
                      <a:pt x="24" y="306"/>
                    </a:lnTo>
                    <a:lnTo>
                      <a:pt x="12" y="300"/>
                    </a:lnTo>
                    <a:lnTo>
                      <a:pt x="6" y="294"/>
                    </a:lnTo>
                    <a:lnTo>
                      <a:pt x="18" y="282"/>
                    </a:lnTo>
                    <a:lnTo>
                      <a:pt x="24" y="282"/>
                    </a:lnTo>
                    <a:lnTo>
                      <a:pt x="30" y="276"/>
                    </a:lnTo>
                    <a:lnTo>
                      <a:pt x="42" y="276"/>
                    </a:lnTo>
                    <a:lnTo>
                      <a:pt x="30" y="276"/>
                    </a:lnTo>
                    <a:lnTo>
                      <a:pt x="12" y="270"/>
                    </a:lnTo>
                    <a:lnTo>
                      <a:pt x="0" y="258"/>
                    </a:lnTo>
                    <a:lnTo>
                      <a:pt x="6" y="252"/>
                    </a:lnTo>
                    <a:lnTo>
                      <a:pt x="18" y="252"/>
                    </a:lnTo>
                    <a:lnTo>
                      <a:pt x="54" y="234"/>
                    </a:lnTo>
                    <a:lnTo>
                      <a:pt x="60" y="228"/>
                    </a:lnTo>
                    <a:lnTo>
                      <a:pt x="66" y="228"/>
                    </a:lnTo>
                    <a:lnTo>
                      <a:pt x="204" y="90"/>
                    </a:lnTo>
                    <a:lnTo>
                      <a:pt x="258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09" name="Netherlands"/>
              <p:cNvSpPr>
                <a:spLocks/>
              </p:cNvSpPr>
              <p:nvPr/>
            </p:nvSpPr>
            <p:spPr bwMode="gray">
              <a:xfrm>
                <a:off x="2725" y="1484"/>
                <a:ext cx="69" cy="53"/>
              </a:xfrm>
              <a:custGeom>
                <a:avLst/>
                <a:gdLst>
                  <a:gd name="T0" fmla="*/ 0 w 270"/>
                  <a:gd name="T1" fmla="*/ 541983968 h 210"/>
                  <a:gd name="T2" fmla="*/ 548801376 w 270"/>
                  <a:gd name="T3" fmla="*/ 541983968 h 210"/>
                  <a:gd name="T4" fmla="*/ 548801376 w 270"/>
                  <a:gd name="T5" fmla="*/ 541983968 h 210"/>
                  <a:gd name="T6" fmla="*/ 548801376 w 270"/>
                  <a:gd name="T7" fmla="*/ 541983968 h 210"/>
                  <a:gd name="T8" fmla="*/ 548801376 w 270"/>
                  <a:gd name="T9" fmla="*/ 541983968 h 210"/>
                  <a:gd name="T10" fmla="*/ 548801376 w 270"/>
                  <a:gd name="T11" fmla="*/ 541983968 h 210"/>
                  <a:gd name="T12" fmla="*/ 548801376 w 270"/>
                  <a:gd name="T13" fmla="*/ 541983968 h 210"/>
                  <a:gd name="T14" fmla="*/ 548801376 w 270"/>
                  <a:gd name="T15" fmla="*/ 541983968 h 210"/>
                  <a:gd name="T16" fmla="*/ 548801376 w 270"/>
                  <a:gd name="T17" fmla="*/ 541983968 h 210"/>
                  <a:gd name="T18" fmla="*/ 548801376 w 270"/>
                  <a:gd name="T19" fmla="*/ 541983968 h 210"/>
                  <a:gd name="T20" fmla="*/ 548801376 w 270"/>
                  <a:gd name="T21" fmla="*/ 541983968 h 210"/>
                  <a:gd name="T22" fmla="*/ 548801376 w 270"/>
                  <a:gd name="T23" fmla="*/ 541983968 h 210"/>
                  <a:gd name="T24" fmla="*/ 548801376 w 270"/>
                  <a:gd name="T25" fmla="*/ 541983968 h 210"/>
                  <a:gd name="T26" fmla="*/ 548801376 w 270"/>
                  <a:gd name="T27" fmla="*/ 541983968 h 210"/>
                  <a:gd name="T28" fmla="*/ 548801376 w 270"/>
                  <a:gd name="T29" fmla="*/ 541983968 h 210"/>
                  <a:gd name="T30" fmla="*/ 548801376 w 270"/>
                  <a:gd name="T31" fmla="*/ 541983968 h 210"/>
                  <a:gd name="T32" fmla="*/ 548801376 w 270"/>
                  <a:gd name="T33" fmla="*/ 541983968 h 210"/>
                  <a:gd name="T34" fmla="*/ 548801376 w 270"/>
                  <a:gd name="T35" fmla="*/ 541983968 h 210"/>
                  <a:gd name="T36" fmla="*/ 548801376 w 270"/>
                  <a:gd name="T37" fmla="*/ 541983968 h 210"/>
                  <a:gd name="T38" fmla="*/ 548801376 w 270"/>
                  <a:gd name="T39" fmla="*/ 541983968 h 210"/>
                  <a:gd name="T40" fmla="*/ 548801376 w 270"/>
                  <a:gd name="T41" fmla="*/ 541983968 h 210"/>
                  <a:gd name="T42" fmla="*/ 548801376 w 270"/>
                  <a:gd name="T43" fmla="*/ 541983968 h 210"/>
                  <a:gd name="T44" fmla="*/ 548801376 w 270"/>
                  <a:gd name="T45" fmla="*/ 541983968 h 210"/>
                  <a:gd name="T46" fmla="*/ 548801376 w 270"/>
                  <a:gd name="T47" fmla="*/ 541983968 h 210"/>
                  <a:gd name="T48" fmla="*/ 548801376 w 270"/>
                  <a:gd name="T49" fmla="*/ 541983968 h 210"/>
                  <a:gd name="T50" fmla="*/ 548801376 w 270"/>
                  <a:gd name="T51" fmla="*/ 541983968 h 210"/>
                  <a:gd name="T52" fmla="*/ 548801376 w 270"/>
                  <a:gd name="T53" fmla="*/ 541983968 h 210"/>
                  <a:gd name="T54" fmla="*/ 548801376 w 270"/>
                  <a:gd name="T55" fmla="*/ 541983968 h 210"/>
                  <a:gd name="T56" fmla="*/ 548801376 w 270"/>
                  <a:gd name="T57" fmla="*/ 541983968 h 210"/>
                  <a:gd name="T58" fmla="*/ 548801376 w 270"/>
                  <a:gd name="T59" fmla="*/ 0 h 210"/>
                  <a:gd name="T60" fmla="*/ 548801376 w 270"/>
                  <a:gd name="T61" fmla="*/ 541983968 h 210"/>
                  <a:gd name="T62" fmla="*/ 548801376 w 270"/>
                  <a:gd name="T63" fmla="*/ 541983968 h 210"/>
                  <a:gd name="T64" fmla="*/ 548801376 w 270"/>
                  <a:gd name="T65" fmla="*/ 541983968 h 210"/>
                  <a:gd name="T66" fmla="*/ 548801376 w 270"/>
                  <a:gd name="T67" fmla="*/ 541983968 h 210"/>
                  <a:gd name="T68" fmla="*/ 548801376 w 270"/>
                  <a:gd name="T69" fmla="*/ 541983968 h 210"/>
                  <a:gd name="T70" fmla="*/ 548801376 w 270"/>
                  <a:gd name="T71" fmla="*/ 541983968 h 210"/>
                  <a:gd name="T72" fmla="*/ 548801376 w 270"/>
                  <a:gd name="T73" fmla="*/ 541983968 h 210"/>
                  <a:gd name="T74" fmla="*/ 548801376 w 270"/>
                  <a:gd name="T75" fmla="*/ 541983968 h 210"/>
                  <a:gd name="T76" fmla="*/ 548801376 w 270"/>
                  <a:gd name="T77" fmla="*/ 541983968 h 210"/>
                  <a:gd name="T78" fmla="*/ 548801376 w 270"/>
                  <a:gd name="T79" fmla="*/ 541983968 h 210"/>
                  <a:gd name="T80" fmla="*/ 548801376 w 270"/>
                  <a:gd name="T81" fmla="*/ 541983968 h 210"/>
                  <a:gd name="T82" fmla="*/ 548801376 w 270"/>
                  <a:gd name="T83" fmla="*/ 541983968 h 210"/>
                  <a:gd name="T84" fmla="*/ 548801376 w 270"/>
                  <a:gd name="T85" fmla="*/ 541983968 h 210"/>
                  <a:gd name="T86" fmla="*/ 548801376 w 270"/>
                  <a:gd name="T87" fmla="*/ 541983968 h 210"/>
                  <a:gd name="T88" fmla="*/ 548801376 w 270"/>
                  <a:gd name="T89" fmla="*/ 541983968 h 21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70"/>
                  <a:gd name="T136" fmla="*/ 0 h 210"/>
                  <a:gd name="T137" fmla="*/ 270 w 270"/>
                  <a:gd name="T138" fmla="*/ 210 h 21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70" h="210">
                    <a:moveTo>
                      <a:pt x="18" y="156"/>
                    </a:moveTo>
                    <a:lnTo>
                      <a:pt x="0" y="174"/>
                    </a:lnTo>
                    <a:lnTo>
                      <a:pt x="12" y="162"/>
                    </a:lnTo>
                    <a:lnTo>
                      <a:pt x="24" y="162"/>
                    </a:lnTo>
                    <a:lnTo>
                      <a:pt x="30" y="168"/>
                    </a:lnTo>
                    <a:lnTo>
                      <a:pt x="54" y="168"/>
                    </a:lnTo>
                    <a:lnTo>
                      <a:pt x="60" y="174"/>
                    </a:lnTo>
                    <a:lnTo>
                      <a:pt x="66" y="162"/>
                    </a:lnTo>
                    <a:lnTo>
                      <a:pt x="84" y="168"/>
                    </a:lnTo>
                    <a:lnTo>
                      <a:pt x="84" y="156"/>
                    </a:lnTo>
                    <a:lnTo>
                      <a:pt x="96" y="162"/>
                    </a:lnTo>
                    <a:lnTo>
                      <a:pt x="96" y="156"/>
                    </a:lnTo>
                    <a:lnTo>
                      <a:pt x="132" y="156"/>
                    </a:lnTo>
                    <a:lnTo>
                      <a:pt x="132" y="168"/>
                    </a:lnTo>
                    <a:lnTo>
                      <a:pt x="138" y="174"/>
                    </a:lnTo>
                    <a:lnTo>
                      <a:pt x="150" y="174"/>
                    </a:lnTo>
                    <a:lnTo>
                      <a:pt x="162" y="168"/>
                    </a:lnTo>
                    <a:lnTo>
                      <a:pt x="168" y="168"/>
                    </a:lnTo>
                    <a:lnTo>
                      <a:pt x="174" y="174"/>
                    </a:lnTo>
                    <a:lnTo>
                      <a:pt x="174" y="192"/>
                    </a:lnTo>
                    <a:lnTo>
                      <a:pt x="168" y="198"/>
                    </a:lnTo>
                    <a:lnTo>
                      <a:pt x="168" y="210"/>
                    </a:lnTo>
                    <a:lnTo>
                      <a:pt x="180" y="210"/>
                    </a:lnTo>
                    <a:lnTo>
                      <a:pt x="180" y="198"/>
                    </a:lnTo>
                    <a:lnTo>
                      <a:pt x="186" y="192"/>
                    </a:lnTo>
                    <a:lnTo>
                      <a:pt x="186" y="180"/>
                    </a:lnTo>
                    <a:lnTo>
                      <a:pt x="180" y="174"/>
                    </a:lnTo>
                    <a:lnTo>
                      <a:pt x="186" y="168"/>
                    </a:lnTo>
                    <a:lnTo>
                      <a:pt x="198" y="162"/>
                    </a:lnTo>
                    <a:lnTo>
                      <a:pt x="198" y="156"/>
                    </a:lnTo>
                    <a:lnTo>
                      <a:pt x="192" y="150"/>
                    </a:lnTo>
                    <a:lnTo>
                      <a:pt x="192" y="144"/>
                    </a:lnTo>
                    <a:lnTo>
                      <a:pt x="186" y="120"/>
                    </a:lnTo>
                    <a:lnTo>
                      <a:pt x="192" y="120"/>
                    </a:lnTo>
                    <a:lnTo>
                      <a:pt x="198" y="126"/>
                    </a:lnTo>
                    <a:lnTo>
                      <a:pt x="222" y="126"/>
                    </a:lnTo>
                    <a:lnTo>
                      <a:pt x="222" y="120"/>
                    </a:lnTo>
                    <a:lnTo>
                      <a:pt x="228" y="114"/>
                    </a:lnTo>
                    <a:lnTo>
                      <a:pt x="234" y="114"/>
                    </a:lnTo>
                    <a:lnTo>
                      <a:pt x="240" y="102"/>
                    </a:lnTo>
                    <a:lnTo>
                      <a:pt x="246" y="96"/>
                    </a:lnTo>
                    <a:lnTo>
                      <a:pt x="252" y="96"/>
                    </a:lnTo>
                    <a:lnTo>
                      <a:pt x="252" y="90"/>
                    </a:lnTo>
                    <a:lnTo>
                      <a:pt x="240" y="78"/>
                    </a:lnTo>
                    <a:lnTo>
                      <a:pt x="234" y="78"/>
                    </a:lnTo>
                    <a:lnTo>
                      <a:pt x="228" y="72"/>
                    </a:lnTo>
                    <a:lnTo>
                      <a:pt x="228" y="66"/>
                    </a:lnTo>
                    <a:lnTo>
                      <a:pt x="234" y="66"/>
                    </a:lnTo>
                    <a:lnTo>
                      <a:pt x="246" y="60"/>
                    </a:lnTo>
                    <a:lnTo>
                      <a:pt x="258" y="60"/>
                    </a:lnTo>
                    <a:lnTo>
                      <a:pt x="252" y="54"/>
                    </a:lnTo>
                    <a:lnTo>
                      <a:pt x="252" y="36"/>
                    </a:lnTo>
                    <a:lnTo>
                      <a:pt x="258" y="36"/>
                    </a:lnTo>
                    <a:lnTo>
                      <a:pt x="270" y="30"/>
                    </a:lnTo>
                    <a:lnTo>
                      <a:pt x="264" y="18"/>
                    </a:lnTo>
                    <a:lnTo>
                      <a:pt x="270" y="12"/>
                    </a:lnTo>
                    <a:lnTo>
                      <a:pt x="264" y="12"/>
                    </a:lnTo>
                    <a:lnTo>
                      <a:pt x="252" y="6"/>
                    </a:lnTo>
                    <a:lnTo>
                      <a:pt x="246" y="6"/>
                    </a:lnTo>
                    <a:lnTo>
                      <a:pt x="234" y="0"/>
                    </a:lnTo>
                    <a:lnTo>
                      <a:pt x="180" y="0"/>
                    </a:lnTo>
                    <a:lnTo>
                      <a:pt x="168" y="12"/>
                    </a:lnTo>
                    <a:lnTo>
                      <a:pt x="156" y="18"/>
                    </a:lnTo>
                    <a:lnTo>
                      <a:pt x="156" y="30"/>
                    </a:lnTo>
                    <a:lnTo>
                      <a:pt x="162" y="36"/>
                    </a:lnTo>
                    <a:lnTo>
                      <a:pt x="162" y="54"/>
                    </a:lnTo>
                    <a:lnTo>
                      <a:pt x="168" y="60"/>
                    </a:lnTo>
                    <a:lnTo>
                      <a:pt x="174" y="60"/>
                    </a:lnTo>
                    <a:lnTo>
                      <a:pt x="180" y="66"/>
                    </a:lnTo>
                    <a:lnTo>
                      <a:pt x="180" y="78"/>
                    </a:lnTo>
                    <a:lnTo>
                      <a:pt x="168" y="84"/>
                    </a:lnTo>
                    <a:lnTo>
                      <a:pt x="162" y="90"/>
                    </a:lnTo>
                    <a:lnTo>
                      <a:pt x="144" y="90"/>
                    </a:lnTo>
                    <a:lnTo>
                      <a:pt x="138" y="84"/>
                    </a:lnTo>
                    <a:lnTo>
                      <a:pt x="138" y="66"/>
                    </a:lnTo>
                    <a:lnTo>
                      <a:pt x="150" y="54"/>
                    </a:lnTo>
                    <a:lnTo>
                      <a:pt x="150" y="36"/>
                    </a:lnTo>
                    <a:lnTo>
                      <a:pt x="144" y="30"/>
                    </a:lnTo>
                    <a:lnTo>
                      <a:pt x="144" y="24"/>
                    </a:lnTo>
                    <a:lnTo>
                      <a:pt x="132" y="36"/>
                    </a:lnTo>
                    <a:lnTo>
                      <a:pt x="120" y="42"/>
                    </a:lnTo>
                    <a:lnTo>
                      <a:pt x="114" y="48"/>
                    </a:lnTo>
                    <a:lnTo>
                      <a:pt x="102" y="54"/>
                    </a:lnTo>
                    <a:lnTo>
                      <a:pt x="96" y="6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90" y="102"/>
                    </a:lnTo>
                    <a:lnTo>
                      <a:pt x="60" y="132"/>
                    </a:lnTo>
                    <a:lnTo>
                      <a:pt x="72" y="144"/>
                    </a:lnTo>
                    <a:lnTo>
                      <a:pt x="42" y="144"/>
                    </a:lnTo>
                    <a:lnTo>
                      <a:pt x="18" y="15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0" name="Nepal"/>
              <p:cNvSpPr>
                <a:spLocks/>
              </p:cNvSpPr>
              <p:nvPr/>
            </p:nvSpPr>
            <p:spPr bwMode="gray">
              <a:xfrm>
                <a:off x="4054" y="1946"/>
                <a:ext cx="149" cy="84"/>
              </a:xfrm>
              <a:custGeom>
                <a:avLst/>
                <a:gdLst>
                  <a:gd name="T0" fmla="*/ 544175278 w 588"/>
                  <a:gd name="T1" fmla="*/ 546632201 h 330"/>
                  <a:gd name="T2" fmla="*/ 544175278 w 588"/>
                  <a:gd name="T3" fmla="*/ 546632201 h 330"/>
                  <a:gd name="T4" fmla="*/ 544175278 w 588"/>
                  <a:gd name="T5" fmla="*/ 546632201 h 330"/>
                  <a:gd name="T6" fmla="*/ 544175278 w 588"/>
                  <a:gd name="T7" fmla="*/ 546632201 h 330"/>
                  <a:gd name="T8" fmla="*/ 544175278 w 588"/>
                  <a:gd name="T9" fmla="*/ 546632201 h 330"/>
                  <a:gd name="T10" fmla="*/ 544175278 w 588"/>
                  <a:gd name="T11" fmla="*/ 546632201 h 330"/>
                  <a:gd name="T12" fmla="*/ 544175278 w 588"/>
                  <a:gd name="T13" fmla="*/ 546632201 h 330"/>
                  <a:gd name="T14" fmla="*/ 544175278 w 588"/>
                  <a:gd name="T15" fmla="*/ 546632201 h 330"/>
                  <a:gd name="T16" fmla="*/ 544175278 w 588"/>
                  <a:gd name="T17" fmla="*/ 546632201 h 330"/>
                  <a:gd name="T18" fmla="*/ 544175278 w 588"/>
                  <a:gd name="T19" fmla="*/ 546632201 h 330"/>
                  <a:gd name="T20" fmla="*/ 544175278 w 588"/>
                  <a:gd name="T21" fmla="*/ 546632201 h 330"/>
                  <a:gd name="T22" fmla="*/ 544175278 w 588"/>
                  <a:gd name="T23" fmla="*/ 546632201 h 330"/>
                  <a:gd name="T24" fmla="*/ 544175278 w 588"/>
                  <a:gd name="T25" fmla="*/ 546632201 h 330"/>
                  <a:gd name="T26" fmla="*/ 544175278 w 588"/>
                  <a:gd name="T27" fmla="*/ 546632201 h 330"/>
                  <a:gd name="T28" fmla="*/ 544175278 w 588"/>
                  <a:gd name="T29" fmla="*/ 546632201 h 330"/>
                  <a:gd name="T30" fmla="*/ 544175278 w 588"/>
                  <a:gd name="T31" fmla="*/ 546632201 h 330"/>
                  <a:gd name="T32" fmla="*/ 544175278 w 588"/>
                  <a:gd name="T33" fmla="*/ 546632201 h 330"/>
                  <a:gd name="T34" fmla="*/ 544175278 w 588"/>
                  <a:gd name="T35" fmla="*/ 546632201 h 330"/>
                  <a:gd name="T36" fmla="*/ 544175278 w 588"/>
                  <a:gd name="T37" fmla="*/ 546632201 h 330"/>
                  <a:gd name="T38" fmla="*/ 544175278 w 588"/>
                  <a:gd name="T39" fmla="*/ 546632201 h 330"/>
                  <a:gd name="T40" fmla="*/ 544175278 w 588"/>
                  <a:gd name="T41" fmla="*/ 546632201 h 330"/>
                  <a:gd name="T42" fmla="*/ 544175278 w 588"/>
                  <a:gd name="T43" fmla="*/ 546632201 h 330"/>
                  <a:gd name="T44" fmla="*/ 544175278 w 588"/>
                  <a:gd name="T45" fmla="*/ 546632201 h 330"/>
                  <a:gd name="T46" fmla="*/ 544175278 w 588"/>
                  <a:gd name="T47" fmla="*/ 546632201 h 330"/>
                  <a:gd name="T48" fmla="*/ 544175278 w 588"/>
                  <a:gd name="T49" fmla="*/ 546632201 h 330"/>
                  <a:gd name="T50" fmla="*/ 544175278 w 588"/>
                  <a:gd name="T51" fmla="*/ 546632201 h 330"/>
                  <a:gd name="T52" fmla="*/ 544175278 w 588"/>
                  <a:gd name="T53" fmla="*/ 546632201 h 330"/>
                  <a:gd name="T54" fmla="*/ 544175278 w 588"/>
                  <a:gd name="T55" fmla="*/ 546632201 h 330"/>
                  <a:gd name="T56" fmla="*/ 544175278 w 588"/>
                  <a:gd name="T57" fmla="*/ 546632201 h 330"/>
                  <a:gd name="T58" fmla="*/ 544175278 w 588"/>
                  <a:gd name="T59" fmla="*/ 546632201 h 330"/>
                  <a:gd name="T60" fmla="*/ 544175278 w 588"/>
                  <a:gd name="T61" fmla="*/ 546632201 h 330"/>
                  <a:gd name="T62" fmla="*/ 544175278 w 588"/>
                  <a:gd name="T63" fmla="*/ 546632201 h 330"/>
                  <a:gd name="T64" fmla="*/ 544175278 w 588"/>
                  <a:gd name="T65" fmla="*/ 546632201 h 330"/>
                  <a:gd name="T66" fmla="*/ 544175278 w 588"/>
                  <a:gd name="T67" fmla="*/ 546632201 h 330"/>
                  <a:gd name="T68" fmla="*/ 544175278 w 588"/>
                  <a:gd name="T69" fmla="*/ 546632201 h 330"/>
                  <a:gd name="T70" fmla="*/ 544175278 w 588"/>
                  <a:gd name="T71" fmla="*/ 0 h 330"/>
                  <a:gd name="T72" fmla="*/ 544175278 w 588"/>
                  <a:gd name="T73" fmla="*/ 546632201 h 330"/>
                  <a:gd name="T74" fmla="*/ 544175278 w 588"/>
                  <a:gd name="T75" fmla="*/ 546632201 h 330"/>
                  <a:gd name="T76" fmla="*/ 544175278 w 588"/>
                  <a:gd name="T77" fmla="*/ 546632201 h 330"/>
                  <a:gd name="T78" fmla="*/ 544175278 w 588"/>
                  <a:gd name="T79" fmla="*/ 546632201 h 330"/>
                  <a:gd name="T80" fmla="*/ 544175278 w 588"/>
                  <a:gd name="T81" fmla="*/ 546632201 h 330"/>
                  <a:gd name="T82" fmla="*/ 544175278 w 588"/>
                  <a:gd name="T83" fmla="*/ 546632201 h 330"/>
                  <a:gd name="T84" fmla="*/ 0 w 588"/>
                  <a:gd name="T85" fmla="*/ 546632201 h 330"/>
                  <a:gd name="T86" fmla="*/ 544175278 w 588"/>
                  <a:gd name="T87" fmla="*/ 546632201 h 330"/>
                  <a:gd name="T88" fmla="*/ 544175278 w 588"/>
                  <a:gd name="T89" fmla="*/ 546632201 h 330"/>
                  <a:gd name="T90" fmla="*/ 544175278 w 588"/>
                  <a:gd name="T91" fmla="*/ 546632201 h 330"/>
                  <a:gd name="T92" fmla="*/ 544175278 w 588"/>
                  <a:gd name="T93" fmla="*/ 546632201 h 330"/>
                  <a:gd name="T94" fmla="*/ 544175278 w 588"/>
                  <a:gd name="T95" fmla="*/ 546632201 h 330"/>
                  <a:gd name="T96" fmla="*/ 544175278 w 588"/>
                  <a:gd name="T97" fmla="*/ 546632201 h 330"/>
                  <a:gd name="T98" fmla="*/ 544175278 w 588"/>
                  <a:gd name="T99" fmla="*/ 546632201 h 330"/>
                  <a:gd name="T100" fmla="*/ 544175278 w 588"/>
                  <a:gd name="T101" fmla="*/ 546632201 h 330"/>
                  <a:gd name="T102" fmla="*/ 544175278 w 588"/>
                  <a:gd name="T103" fmla="*/ 546632201 h 330"/>
                  <a:gd name="T104" fmla="*/ 544175278 w 588"/>
                  <a:gd name="T105" fmla="*/ 546632201 h 330"/>
                  <a:gd name="T106" fmla="*/ 544175278 w 588"/>
                  <a:gd name="T107" fmla="*/ 546632201 h 330"/>
                  <a:gd name="T108" fmla="*/ 544175278 w 588"/>
                  <a:gd name="T109" fmla="*/ 546632201 h 33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88"/>
                  <a:gd name="T166" fmla="*/ 0 h 330"/>
                  <a:gd name="T167" fmla="*/ 588 w 588"/>
                  <a:gd name="T168" fmla="*/ 330 h 33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88" h="330">
                    <a:moveTo>
                      <a:pt x="294" y="234"/>
                    </a:moveTo>
                    <a:lnTo>
                      <a:pt x="306" y="246"/>
                    </a:lnTo>
                    <a:lnTo>
                      <a:pt x="306" y="252"/>
                    </a:lnTo>
                    <a:lnTo>
                      <a:pt x="330" y="252"/>
                    </a:lnTo>
                    <a:lnTo>
                      <a:pt x="384" y="306"/>
                    </a:lnTo>
                    <a:lnTo>
                      <a:pt x="402" y="294"/>
                    </a:lnTo>
                    <a:lnTo>
                      <a:pt x="432" y="312"/>
                    </a:lnTo>
                    <a:lnTo>
                      <a:pt x="438" y="306"/>
                    </a:lnTo>
                    <a:lnTo>
                      <a:pt x="456" y="306"/>
                    </a:lnTo>
                    <a:lnTo>
                      <a:pt x="474" y="312"/>
                    </a:lnTo>
                    <a:lnTo>
                      <a:pt x="486" y="318"/>
                    </a:lnTo>
                    <a:lnTo>
                      <a:pt x="492" y="330"/>
                    </a:lnTo>
                    <a:lnTo>
                      <a:pt x="498" y="318"/>
                    </a:lnTo>
                    <a:lnTo>
                      <a:pt x="510" y="312"/>
                    </a:lnTo>
                    <a:lnTo>
                      <a:pt x="516" y="312"/>
                    </a:lnTo>
                    <a:lnTo>
                      <a:pt x="522" y="318"/>
                    </a:lnTo>
                    <a:lnTo>
                      <a:pt x="522" y="330"/>
                    </a:lnTo>
                    <a:lnTo>
                      <a:pt x="588" y="330"/>
                    </a:lnTo>
                    <a:lnTo>
                      <a:pt x="588" y="294"/>
                    </a:lnTo>
                    <a:lnTo>
                      <a:pt x="576" y="270"/>
                    </a:lnTo>
                    <a:lnTo>
                      <a:pt x="576" y="222"/>
                    </a:lnTo>
                    <a:lnTo>
                      <a:pt x="564" y="204"/>
                    </a:lnTo>
                    <a:lnTo>
                      <a:pt x="540" y="216"/>
                    </a:lnTo>
                    <a:lnTo>
                      <a:pt x="522" y="216"/>
                    </a:lnTo>
                    <a:lnTo>
                      <a:pt x="498" y="204"/>
                    </a:lnTo>
                    <a:lnTo>
                      <a:pt x="480" y="198"/>
                    </a:lnTo>
                    <a:lnTo>
                      <a:pt x="474" y="192"/>
                    </a:lnTo>
                    <a:lnTo>
                      <a:pt x="462" y="186"/>
                    </a:lnTo>
                    <a:lnTo>
                      <a:pt x="462" y="192"/>
                    </a:lnTo>
                    <a:lnTo>
                      <a:pt x="456" y="198"/>
                    </a:lnTo>
                    <a:lnTo>
                      <a:pt x="438" y="198"/>
                    </a:lnTo>
                    <a:lnTo>
                      <a:pt x="432" y="192"/>
                    </a:lnTo>
                    <a:lnTo>
                      <a:pt x="432" y="180"/>
                    </a:lnTo>
                    <a:lnTo>
                      <a:pt x="432" y="186"/>
                    </a:lnTo>
                    <a:lnTo>
                      <a:pt x="420" y="198"/>
                    </a:lnTo>
                    <a:lnTo>
                      <a:pt x="408" y="198"/>
                    </a:lnTo>
                    <a:lnTo>
                      <a:pt x="402" y="192"/>
                    </a:lnTo>
                    <a:lnTo>
                      <a:pt x="402" y="174"/>
                    </a:lnTo>
                    <a:lnTo>
                      <a:pt x="396" y="174"/>
                    </a:lnTo>
                    <a:lnTo>
                      <a:pt x="390" y="180"/>
                    </a:lnTo>
                    <a:lnTo>
                      <a:pt x="378" y="180"/>
                    </a:lnTo>
                    <a:lnTo>
                      <a:pt x="360" y="174"/>
                    </a:lnTo>
                    <a:lnTo>
                      <a:pt x="354" y="168"/>
                    </a:lnTo>
                    <a:lnTo>
                      <a:pt x="348" y="168"/>
                    </a:lnTo>
                    <a:lnTo>
                      <a:pt x="348" y="162"/>
                    </a:lnTo>
                    <a:lnTo>
                      <a:pt x="354" y="156"/>
                    </a:lnTo>
                    <a:lnTo>
                      <a:pt x="354" y="150"/>
                    </a:lnTo>
                    <a:lnTo>
                      <a:pt x="348" y="144"/>
                    </a:lnTo>
                    <a:lnTo>
                      <a:pt x="342" y="144"/>
                    </a:lnTo>
                    <a:lnTo>
                      <a:pt x="330" y="150"/>
                    </a:lnTo>
                    <a:lnTo>
                      <a:pt x="324" y="156"/>
                    </a:lnTo>
                    <a:lnTo>
                      <a:pt x="312" y="150"/>
                    </a:lnTo>
                    <a:lnTo>
                      <a:pt x="282" y="120"/>
                    </a:lnTo>
                    <a:lnTo>
                      <a:pt x="282" y="102"/>
                    </a:lnTo>
                    <a:lnTo>
                      <a:pt x="276" y="90"/>
                    </a:lnTo>
                    <a:lnTo>
                      <a:pt x="270" y="84"/>
                    </a:lnTo>
                    <a:lnTo>
                      <a:pt x="258" y="84"/>
                    </a:lnTo>
                    <a:lnTo>
                      <a:pt x="252" y="96"/>
                    </a:lnTo>
                    <a:lnTo>
                      <a:pt x="246" y="102"/>
                    </a:lnTo>
                    <a:lnTo>
                      <a:pt x="246" y="108"/>
                    </a:lnTo>
                    <a:lnTo>
                      <a:pt x="234" y="108"/>
                    </a:lnTo>
                    <a:lnTo>
                      <a:pt x="234" y="96"/>
                    </a:lnTo>
                    <a:lnTo>
                      <a:pt x="228" y="90"/>
                    </a:lnTo>
                    <a:lnTo>
                      <a:pt x="222" y="78"/>
                    </a:lnTo>
                    <a:lnTo>
                      <a:pt x="216" y="72"/>
                    </a:lnTo>
                    <a:lnTo>
                      <a:pt x="210" y="60"/>
                    </a:lnTo>
                    <a:lnTo>
                      <a:pt x="168" y="54"/>
                    </a:lnTo>
                    <a:lnTo>
                      <a:pt x="150" y="36"/>
                    </a:lnTo>
                    <a:lnTo>
                      <a:pt x="138" y="30"/>
                    </a:lnTo>
                    <a:lnTo>
                      <a:pt x="132" y="18"/>
                    </a:lnTo>
                    <a:lnTo>
                      <a:pt x="120" y="6"/>
                    </a:lnTo>
                    <a:lnTo>
                      <a:pt x="108" y="0"/>
                    </a:lnTo>
                    <a:lnTo>
                      <a:pt x="96" y="0"/>
                    </a:lnTo>
                    <a:lnTo>
                      <a:pt x="84" y="6"/>
                    </a:lnTo>
                    <a:lnTo>
                      <a:pt x="78" y="12"/>
                    </a:lnTo>
                    <a:lnTo>
                      <a:pt x="54" y="30"/>
                    </a:lnTo>
                    <a:lnTo>
                      <a:pt x="36" y="12"/>
                    </a:lnTo>
                    <a:lnTo>
                      <a:pt x="30" y="36"/>
                    </a:lnTo>
                    <a:lnTo>
                      <a:pt x="6" y="60"/>
                    </a:lnTo>
                    <a:lnTo>
                      <a:pt x="12" y="72"/>
                    </a:lnTo>
                    <a:lnTo>
                      <a:pt x="6" y="78"/>
                    </a:lnTo>
                    <a:lnTo>
                      <a:pt x="6" y="84"/>
                    </a:lnTo>
                    <a:lnTo>
                      <a:pt x="18" y="96"/>
                    </a:lnTo>
                    <a:lnTo>
                      <a:pt x="12" y="96"/>
                    </a:lnTo>
                    <a:lnTo>
                      <a:pt x="0" y="108"/>
                    </a:lnTo>
                    <a:lnTo>
                      <a:pt x="0" y="120"/>
                    </a:lnTo>
                    <a:lnTo>
                      <a:pt x="30" y="150"/>
                    </a:lnTo>
                    <a:lnTo>
                      <a:pt x="42" y="144"/>
                    </a:lnTo>
                    <a:lnTo>
                      <a:pt x="60" y="168"/>
                    </a:lnTo>
                    <a:lnTo>
                      <a:pt x="84" y="168"/>
                    </a:lnTo>
                    <a:lnTo>
                      <a:pt x="96" y="186"/>
                    </a:lnTo>
                    <a:lnTo>
                      <a:pt x="138" y="204"/>
                    </a:lnTo>
                    <a:lnTo>
                      <a:pt x="150" y="204"/>
                    </a:lnTo>
                    <a:lnTo>
                      <a:pt x="156" y="210"/>
                    </a:lnTo>
                    <a:lnTo>
                      <a:pt x="162" y="222"/>
                    </a:lnTo>
                    <a:lnTo>
                      <a:pt x="168" y="228"/>
                    </a:lnTo>
                    <a:lnTo>
                      <a:pt x="186" y="228"/>
                    </a:lnTo>
                    <a:lnTo>
                      <a:pt x="192" y="222"/>
                    </a:lnTo>
                    <a:lnTo>
                      <a:pt x="204" y="222"/>
                    </a:lnTo>
                    <a:lnTo>
                      <a:pt x="204" y="234"/>
                    </a:lnTo>
                    <a:lnTo>
                      <a:pt x="210" y="240"/>
                    </a:lnTo>
                    <a:lnTo>
                      <a:pt x="234" y="240"/>
                    </a:lnTo>
                    <a:lnTo>
                      <a:pt x="240" y="246"/>
                    </a:lnTo>
                    <a:lnTo>
                      <a:pt x="246" y="258"/>
                    </a:lnTo>
                    <a:lnTo>
                      <a:pt x="258" y="246"/>
                    </a:lnTo>
                    <a:lnTo>
                      <a:pt x="276" y="246"/>
                    </a:lnTo>
                    <a:lnTo>
                      <a:pt x="282" y="252"/>
                    </a:lnTo>
                    <a:lnTo>
                      <a:pt x="282" y="258"/>
                    </a:lnTo>
                    <a:lnTo>
                      <a:pt x="282" y="240"/>
                    </a:lnTo>
                    <a:lnTo>
                      <a:pt x="288" y="234"/>
                    </a:lnTo>
                    <a:lnTo>
                      <a:pt x="294" y="23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1" name="Namibia"/>
              <p:cNvSpPr>
                <a:spLocks/>
              </p:cNvSpPr>
              <p:nvPr/>
            </p:nvSpPr>
            <p:spPr bwMode="gray">
              <a:xfrm>
                <a:off x="2864" y="2915"/>
                <a:ext cx="242" cy="247"/>
              </a:xfrm>
              <a:custGeom>
                <a:avLst/>
                <a:gdLst>
                  <a:gd name="T0" fmla="*/ 544749521 w 954"/>
                  <a:gd name="T1" fmla="*/ 545708293 h 972"/>
                  <a:gd name="T2" fmla="*/ 544749521 w 954"/>
                  <a:gd name="T3" fmla="*/ 545708293 h 972"/>
                  <a:gd name="T4" fmla="*/ 544749521 w 954"/>
                  <a:gd name="T5" fmla="*/ 545708293 h 972"/>
                  <a:gd name="T6" fmla="*/ 544749521 w 954"/>
                  <a:gd name="T7" fmla="*/ 545708293 h 972"/>
                  <a:gd name="T8" fmla="*/ 544749521 w 954"/>
                  <a:gd name="T9" fmla="*/ 545708293 h 972"/>
                  <a:gd name="T10" fmla="*/ 544749521 w 954"/>
                  <a:gd name="T11" fmla="*/ 545708293 h 972"/>
                  <a:gd name="T12" fmla="*/ 544749521 w 954"/>
                  <a:gd name="T13" fmla="*/ 545708293 h 972"/>
                  <a:gd name="T14" fmla="*/ 544749521 w 954"/>
                  <a:gd name="T15" fmla="*/ 545708293 h 972"/>
                  <a:gd name="T16" fmla="*/ 544749521 w 954"/>
                  <a:gd name="T17" fmla="*/ 545708293 h 972"/>
                  <a:gd name="T18" fmla="*/ 544749521 w 954"/>
                  <a:gd name="T19" fmla="*/ 545708293 h 972"/>
                  <a:gd name="T20" fmla="*/ 544749521 w 954"/>
                  <a:gd name="T21" fmla="*/ 545708293 h 972"/>
                  <a:gd name="T22" fmla="*/ 544749521 w 954"/>
                  <a:gd name="T23" fmla="*/ 545708293 h 972"/>
                  <a:gd name="T24" fmla="*/ 544749521 w 954"/>
                  <a:gd name="T25" fmla="*/ 545708293 h 972"/>
                  <a:gd name="T26" fmla="*/ 544749521 w 954"/>
                  <a:gd name="T27" fmla="*/ 545708293 h 972"/>
                  <a:gd name="T28" fmla="*/ 544749521 w 954"/>
                  <a:gd name="T29" fmla="*/ 545708293 h 972"/>
                  <a:gd name="T30" fmla="*/ 544749521 w 954"/>
                  <a:gd name="T31" fmla="*/ 545708293 h 972"/>
                  <a:gd name="T32" fmla="*/ 544749521 w 954"/>
                  <a:gd name="T33" fmla="*/ 545708293 h 972"/>
                  <a:gd name="T34" fmla="*/ 544749521 w 954"/>
                  <a:gd name="T35" fmla="*/ 545708293 h 972"/>
                  <a:gd name="T36" fmla="*/ 544749521 w 954"/>
                  <a:gd name="T37" fmla="*/ 545708293 h 972"/>
                  <a:gd name="T38" fmla="*/ 544749521 w 954"/>
                  <a:gd name="T39" fmla="*/ 545708293 h 972"/>
                  <a:gd name="T40" fmla="*/ 544749521 w 954"/>
                  <a:gd name="T41" fmla="*/ 545708293 h 972"/>
                  <a:gd name="T42" fmla="*/ 544749521 w 954"/>
                  <a:gd name="T43" fmla="*/ 545708293 h 972"/>
                  <a:gd name="T44" fmla="*/ 544749521 w 954"/>
                  <a:gd name="T45" fmla="*/ 545708293 h 972"/>
                  <a:gd name="T46" fmla="*/ 544749521 w 954"/>
                  <a:gd name="T47" fmla="*/ 545708293 h 972"/>
                  <a:gd name="T48" fmla="*/ 544749521 w 954"/>
                  <a:gd name="T49" fmla="*/ 545708293 h 972"/>
                  <a:gd name="T50" fmla="*/ 544749521 w 954"/>
                  <a:gd name="T51" fmla="*/ 545708293 h 972"/>
                  <a:gd name="T52" fmla="*/ 544749521 w 954"/>
                  <a:gd name="T53" fmla="*/ 545708293 h 972"/>
                  <a:gd name="T54" fmla="*/ 544749521 w 954"/>
                  <a:gd name="T55" fmla="*/ 545708293 h 972"/>
                  <a:gd name="T56" fmla="*/ 544749521 w 954"/>
                  <a:gd name="T57" fmla="*/ 545708293 h 972"/>
                  <a:gd name="T58" fmla="*/ 544749521 w 954"/>
                  <a:gd name="T59" fmla="*/ 545708293 h 972"/>
                  <a:gd name="T60" fmla="*/ 544749521 w 954"/>
                  <a:gd name="T61" fmla="*/ 545708293 h 972"/>
                  <a:gd name="T62" fmla="*/ 544749521 w 954"/>
                  <a:gd name="T63" fmla="*/ 545708293 h 972"/>
                  <a:gd name="T64" fmla="*/ 544749521 w 954"/>
                  <a:gd name="T65" fmla="*/ 545708293 h 972"/>
                  <a:gd name="T66" fmla="*/ 544749521 w 954"/>
                  <a:gd name="T67" fmla="*/ 0 h 972"/>
                  <a:gd name="T68" fmla="*/ 544749521 w 954"/>
                  <a:gd name="T69" fmla="*/ 545708293 h 972"/>
                  <a:gd name="T70" fmla="*/ 544749521 w 954"/>
                  <a:gd name="T71" fmla="*/ 545708293 h 972"/>
                  <a:gd name="T72" fmla="*/ 0 w 954"/>
                  <a:gd name="T73" fmla="*/ 545708293 h 972"/>
                  <a:gd name="T74" fmla="*/ 544749521 w 954"/>
                  <a:gd name="T75" fmla="*/ 545708293 h 972"/>
                  <a:gd name="T76" fmla="*/ 544749521 w 954"/>
                  <a:gd name="T77" fmla="*/ 545708293 h 972"/>
                  <a:gd name="T78" fmla="*/ 544749521 w 954"/>
                  <a:gd name="T79" fmla="*/ 545708293 h 972"/>
                  <a:gd name="T80" fmla="*/ 544749521 w 954"/>
                  <a:gd name="T81" fmla="*/ 545708293 h 972"/>
                  <a:gd name="T82" fmla="*/ 544749521 w 954"/>
                  <a:gd name="T83" fmla="*/ 545708293 h 972"/>
                  <a:gd name="T84" fmla="*/ 544749521 w 954"/>
                  <a:gd name="T85" fmla="*/ 545708293 h 972"/>
                  <a:gd name="T86" fmla="*/ 544749521 w 954"/>
                  <a:gd name="T87" fmla="*/ 545708293 h 972"/>
                  <a:gd name="T88" fmla="*/ 544749521 w 954"/>
                  <a:gd name="T89" fmla="*/ 545708293 h 972"/>
                  <a:gd name="T90" fmla="*/ 544749521 w 954"/>
                  <a:gd name="T91" fmla="*/ 545708293 h 972"/>
                  <a:gd name="T92" fmla="*/ 544749521 w 954"/>
                  <a:gd name="T93" fmla="*/ 545708293 h 972"/>
                  <a:gd name="T94" fmla="*/ 544749521 w 954"/>
                  <a:gd name="T95" fmla="*/ 545708293 h 972"/>
                  <a:gd name="T96" fmla="*/ 544749521 w 954"/>
                  <a:gd name="T97" fmla="*/ 545708293 h 972"/>
                  <a:gd name="T98" fmla="*/ 544749521 w 954"/>
                  <a:gd name="T99" fmla="*/ 545708293 h 972"/>
                  <a:gd name="T100" fmla="*/ 544749521 w 954"/>
                  <a:gd name="T101" fmla="*/ 545708293 h 972"/>
                  <a:gd name="T102" fmla="*/ 544749521 w 954"/>
                  <a:gd name="T103" fmla="*/ 545708293 h 972"/>
                  <a:gd name="T104" fmla="*/ 544749521 w 954"/>
                  <a:gd name="T105" fmla="*/ 545708293 h 972"/>
                  <a:gd name="T106" fmla="*/ 544749521 w 954"/>
                  <a:gd name="T107" fmla="*/ 545708293 h 972"/>
                  <a:gd name="T108" fmla="*/ 544749521 w 954"/>
                  <a:gd name="T109" fmla="*/ 545708293 h 972"/>
                  <a:gd name="T110" fmla="*/ 544749521 w 954"/>
                  <a:gd name="T111" fmla="*/ 545708293 h 972"/>
                  <a:gd name="T112" fmla="*/ 544749521 w 954"/>
                  <a:gd name="T113" fmla="*/ 545708293 h 972"/>
                  <a:gd name="T114" fmla="*/ 544749521 w 954"/>
                  <a:gd name="T115" fmla="*/ 545708293 h 972"/>
                  <a:gd name="T116" fmla="*/ 544749521 w 954"/>
                  <a:gd name="T117" fmla="*/ 545708293 h 972"/>
                  <a:gd name="T118" fmla="*/ 544749521 w 954"/>
                  <a:gd name="T119" fmla="*/ 545708293 h 97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954"/>
                  <a:gd name="T181" fmla="*/ 0 h 972"/>
                  <a:gd name="T182" fmla="*/ 954 w 954"/>
                  <a:gd name="T183" fmla="*/ 972 h 97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954" h="972">
                    <a:moveTo>
                      <a:pt x="366" y="894"/>
                    </a:moveTo>
                    <a:lnTo>
                      <a:pt x="372" y="894"/>
                    </a:lnTo>
                    <a:lnTo>
                      <a:pt x="390" y="912"/>
                    </a:lnTo>
                    <a:lnTo>
                      <a:pt x="390" y="936"/>
                    </a:lnTo>
                    <a:lnTo>
                      <a:pt x="396" y="948"/>
                    </a:lnTo>
                    <a:lnTo>
                      <a:pt x="402" y="954"/>
                    </a:lnTo>
                    <a:lnTo>
                      <a:pt x="426" y="954"/>
                    </a:lnTo>
                    <a:lnTo>
                      <a:pt x="432" y="960"/>
                    </a:lnTo>
                    <a:lnTo>
                      <a:pt x="432" y="966"/>
                    </a:lnTo>
                    <a:lnTo>
                      <a:pt x="438" y="972"/>
                    </a:lnTo>
                    <a:lnTo>
                      <a:pt x="462" y="972"/>
                    </a:lnTo>
                    <a:lnTo>
                      <a:pt x="474" y="960"/>
                    </a:lnTo>
                    <a:lnTo>
                      <a:pt x="486" y="960"/>
                    </a:lnTo>
                    <a:lnTo>
                      <a:pt x="498" y="972"/>
                    </a:lnTo>
                    <a:lnTo>
                      <a:pt x="522" y="972"/>
                    </a:lnTo>
                    <a:lnTo>
                      <a:pt x="522" y="948"/>
                    </a:lnTo>
                    <a:lnTo>
                      <a:pt x="534" y="948"/>
                    </a:lnTo>
                    <a:lnTo>
                      <a:pt x="534" y="942"/>
                    </a:lnTo>
                    <a:lnTo>
                      <a:pt x="540" y="936"/>
                    </a:lnTo>
                    <a:lnTo>
                      <a:pt x="552" y="930"/>
                    </a:lnTo>
                    <a:lnTo>
                      <a:pt x="570" y="930"/>
                    </a:lnTo>
                    <a:lnTo>
                      <a:pt x="582" y="414"/>
                    </a:lnTo>
                    <a:lnTo>
                      <a:pt x="654" y="414"/>
                    </a:lnTo>
                    <a:lnTo>
                      <a:pt x="648" y="288"/>
                    </a:lnTo>
                    <a:lnTo>
                      <a:pt x="654" y="282"/>
                    </a:lnTo>
                    <a:lnTo>
                      <a:pt x="654" y="108"/>
                    </a:lnTo>
                    <a:lnTo>
                      <a:pt x="690" y="108"/>
                    </a:lnTo>
                    <a:lnTo>
                      <a:pt x="708" y="102"/>
                    </a:lnTo>
                    <a:lnTo>
                      <a:pt x="744" y="102"/>
                    </a:lnTo>
                    <a:lnTo>
                      <a:pt x="792" y="90"/>
                    </a:lnTo>
                    <a:lnTo>
                      <a:pt x="804" y="84"/>
                    </a:lnTo>
                    <a:lnTo>
                      <a:pt x="822" y="84"/>
                    </a:lnTo>
                    <a:lnTo>
                      <a:pt x="828" y="90"/>
                    </a:lnTo>
                    <a:lnTo>
                      <a:pt x="828" y="108"/>
                    </a:lnTo>
                    <a:lnTo>
                      <a:pt x="834" y="108"/>
                    </a:lnTo>
                    <a:lnTo>
                      <a:pt x="834" y="126"/>
                    </a:lnTo>
                    <a:lnTo>
                      <a:pt x="840" y="126"/>
                    </a:lnTo>
                    <a:lnTo>
                      <a:pt x="882" y="84"/>
                    </a:lnTo>
                    <a:lnTo>
                      <a:pt x="906" y="84"/>
                    </a:lnTo>
                    <a:lnTo>
                      <a:pt x="918" y="72"/>
                    </a:lnTo>
                    <a:lnTo>
                      <a:pt x="954" y="66"/>
                    </a:lnTo>
                    <a:lnTo>
                      <a:pt x="936" y="48"/>
                    </a:lnTo>
                    <a:lnTo>
                      <a:pt x="906" y="54"/>
                    </a:lnTo>
                    <a:lnTo>
                      <a:pt x="906" y="48"/>
                    </a:lnTo>
                    <a:lnTo>
                      <a:pt x="900" y="42"/>
                    </a:lnTo>
                    <a:lnTo>
                      <a:pt x="882" y="42"/>
                    </a:lnTo>
                    <a:lnTo>
                      <a:pt x="876" y="48"/>
                    </a:lnTo>
                    <a:lnTo>
                      <a:pt x="870" y="48"/>
                    </a:lnTo>
                    <a:lnTo>
                      <a:pt x="846" y="60"/>
                    </a:lnTo>
                    <a:lnTo>
                      <a:pt x="828" y="54"/>
                    </a:lnTo>
                    <a:lnTo>
                      <a:pt x="816" y="60"/>
                    </a:lnTo>
                    <a:lnTo>
                      <a:pt x="780" y="72"/>
                    </a:lnTo>
                    <a:lnTo>
                      <a:pt x="732" y="78"/>
                    </a:lnTo>
                    <a:lnTo>
                      <a:pt x="696" y="84"/>
                    </a:lnTo>
                    <a:lnTo>
                      <a:pt x="624" y="84"/>
                    </a:lnTo>
                    <a:lnTo>
                      <a:pt x="618" y="72"/>
                    </a:lnTo>
                    <a:lnTo>
                      <a:pt x="546" y="78"/>
                    </a:lnTo>
                    <a:lnTo>
                      <a:pt x="540" y="66"/>
                    </a:lnTo>
                    <a:lnTo>
                      <a:pt x="504" y="66"/>
                    </a:lnTo>
                    <a:lnTo>
                      <a:pt x="480" y="42"/>
                    </a:lnTo>
                    <a:lnTo>
                      <a:pt x="480" y="36"/>
                    </a:lnTo>
                    <a:lnTo>
                      <a:pt x="174" y="36"/>
                    </a:lnTo>
                    <a:lnTo>
                      <a:pt x="168" y="30"/>
                    </a:lnTo>
                    <a:lnTo>
                      <a:pt x="156" y="30"/>
                    </a:lnTo>
                    <a:lnTo>
                      <a:pt x="132" y="18"/>
                    </a:lnTo>
                    <a:lnTo>
                      <a:pt x="126" y="6"/>
                    </a:lnTo>
                    <a:lnTo>
                      <a:pt x="120" y="0"/>
                    </a:lnTo>
                    <a:lnTo>
                      <a:pt x="90" y="0"/>
                    </a:lnTo>
                    <a:lnTo>
                      <a:pt x="90" y="6"/>
                    </a:lnTo>
                    <a:lnTo>
                      <a:pt x="72" y="24"/>
                    </a:lnTo>
                    <a:lnTo>
                      <a:pt x="42" y="24"/>
                    </a:lnTo>
                    <a:lnTo>
                      <a:pt x="36" y="18"/>
                    </a:lnTo>
                    <a:lnTo>
                      <a:pt x="18" y="24"/>
                    </a:lnTo>
                    <a:lnTo>
                      <a:pt x="0" y="24"/>
                    </a:lnTo>
                    <a:lnTo>
                      <a:pt x="6" y="96"/>
                    </a:lnTo>
                    <a:lnTo>
                      <a:pt x="12" y="108"/>
                    </a:lnTo>
                    <a:lnTo>
                      <a:pt x="30" y="126"/>
                    </a:lnTo>
                    <a:lnTo>
                      <a:pt x="36" y="138"/>
                    </a:lnTo>
                    <a:lnTo>
                      <a:pt x="54" y="162"/>
                    </a:lnTo>
                    <a:lnTo>
                      <a:pt x="72" y="192"/>
                    </a:lnTo>
                    <a:lnTo>
                      <a:pt x="96" y="228"/>
                    </a:lnTo>
                    <a:lnTo>
                      <a:pt x="102" y="258"/>
                    </a:lnTo>
                    <a:lnTo>
                      <a:pt x="102" y="276"/>
                    </a:lnTo>
                    <a:lnTo>
                      <a:pt x="114" y="294"/>
                    </a:lnTo>
                    <a:lnTo>
                      <a:pt x="120" y="312"/>
                    </a:lnTo>
                    <a:lnTo>
                      <a:pt x="138" y="348"/>
                    </a:lnTo>
                    <a:lnTo>
                      <a:pt x="156" y="366"/>
                    </a:lnTo>
                    <a:lnTo>
                      <a:pt x="156" y="390"/>
                    </a:lnTo>
                    <a:lnTo>
                      <a:pt x="162" y="396"/>
                    </a:lnTo>
                    <a:lnTo>
                      <a:pt x="174" y="402"/>
                    </a:lnTo>
                    <a:lnTo>
                      <a:pt x="180" y="414"/>
                    </a:lnTo>
                    <a:lnTo>
                      <a:pt x="192" y="420"/>
                    </a:lnTo>
                    <a:lnTo>
                      <a:pt x="198" y="432"/>
                    </a:lnTo>
                    <a:lnTo>
                      <a:pt x="198" y="582"/>
                    </a:lnTo>
                    <a:lnTo>
                      <a:pt x="222" y="630"/>
                    </a:lnTo>
                    <a:lnTo>
                      <a:pt x="222" y="678"/>
                    </a:lnTo>
                    <a:lnTo>
                      <a:pt x="216" y="678"/>
                    </a:lnTo>
                    <a:lnTo>
                      <a:pt x="228" y="726"/>
                    </a:lnTo>
                    <a:lnTo>
                      <a:pt x="228" y="762"/>
                    </a:lnTo>
                    <a:lnTo>
                      <a:pt x="240" y="762"/>
                    </a:lnTo>
                    <a:lnTo>
                      <a:pt x="240" y="804"/>
                    </a:lnTo>
                    <a:lnTo>
                      <a:pt x="252" y="810"/>
                    </a:lnTo>
                    <a:lnTo>
                      <a:pt x="258" y="816"/>
                    </a:lnTo>
                    <a:lnTo>
                      <a:pt x="258" y="846"/>
                    </a:lnTo>
                    <a:lnTo>
                      <a:pt x="264" y="858"/>
                    </a:lnTo>
                    <a:lnTo>
                      <a:pt x="270" y="864"/>
                    </a:lnTo>
                    <a:lnTo>
                      <a:pt x="276" y="876"/>
                    </a:lnTo>
                    <a:lnTo>
                      <a:pt x="282" y="894"/>
                    </a:lnTo>
                    <a:lnTo>
                      <a:pt x="282" y="900"/>
                    </a:lnTo>
                    <a:lnTo>
                      <a:pt x="288" y="912"/>
                    </a:lnTo>
                    <a:lnTo>
                      <a:pt x="294" y="918"/>
                    </a:lnTo>
                    <a:lnTo>
                      <a:pt x="318" y="930"/>
                    </a:lnTo>
                    <a:lnTo>
                      <a:pt x="324" y="936"/>
                    </a:lnTo>
                    <a:lnTo>
                      <a:pt x="330" y="936"/>
                    </a:lnTo>
                    <a:lnTo>
                      <a:pt x="330" y="942"/>
                    </a:lnTo>
                    <a:lnTo>
                      <a:pt x="348" y="930"/>
                    </a:lnTo>
                    <a:lnTo>
                      <a:pt x="348" y="924"/>
                    </a:lnTo>
                    <a:lnTo>
                      <a:pt x="354" y="918"/>
                    </a:lnTo>
                    <a:lnTo>
                      <a:pt x="360" y="906"/>
                    </a:lnTo>
                    <a:lnTo>
                      <a:pt x="360" y="900"/>
                    </a:lnTo>
                    <a:lnTo>
                      <a:pt x="366" y="89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2" name="Myanmar"/>
              <p:cNvSpPr>
                <a:spLocks/>
              </p:cNvSpPr>
              <p:nvPr/>
            </p:nvSpPr>
            <p:spPr bwMode="gray">
              <a:xfrm>
                <a:off x="4288" y="1986"/>
                <a:ext cx="161" cy="380"/>
              </a:xfrm>
              <a:custGeom>
                <a:avLst/>
                <a:gdLst>
                  <a:gd name="T0" fmla="*/ 543624005 w 636"/>
                  <a:gd name="T1" fmla="*/ 544029191 h 1500"/>
                  <a:gd name="T2" fmla="*/ 543624005 w 636"/>
                  <a:gd name="T3" fmla="*/ 544029191 h 1500"/>
                  <a:gd name="T4" fmla="*/ 543624005 w 636"/>
                  <a:gd name="T5" fmla="*/ 544029191 h 1500"/>
                  <a:gd name="T6" fmla="*/ 543624005 w 636"/>
                  <a:gd name="T7" fmla="*/ 544029191 h 1500"/>
                  <a:gd name="T8" fmla="*/ 543624005 w 636"/>
                  <a:gd name="T9" fmla="*/ 544029191 h 1500"/>
                  <a:gd name="T10" fmla="*/ 543624005 w 636"/>
                  <a:gd name="T11" fmla="*/ 544029191 h 1500"/>
                  <a:gd name="T12" fmla="*/ 543624005 w 636"/>
                  <a:gd name="T13" fmla="*/ 544029191 h 1500"/>
                  <a:gd name="T14" fmla="*/ 543624005 w 636"/>
                  <a:gd name="T15" fmla="*/ 544029191 h 1500"/>
                  <a:gd name="T16" fmla="*/ 543624005 w 636"/>
                  <a:gd name="T17" fmla="*/ 544029191 h 1500"/>
                  <a:gd name="T18" fmla="*/ 543624005 w 636"/>
                  <a:gd name="T19" fmla="*/ 544029191 h 1500"/>
                  <a:gd name="T20" fmla="*/ 543624005 w 636"/>
                  <a:gd name="T21" fmla="*/ 544029191 h 1500"/>
                  <a:gd name="T22" fmla="*/ 543624005 w 636"/>
                  <a:gd name="T23" fmla="*/ 544029191 h 1500"/>
                  <a:gd name="T24" fmla="*/ 543624005 w 636"/>
                  <a:gd name="T25" fmla="*/ 544029191 h 1500"/>
                  <a:gd name="T26" fmla="*/ 543624005 w 636"/>
                  <a:gd name="T27" fmla="*/ 544029191 h 1500"/>
                  <a:gd name="T28" fmla="*/ 543624005 w 636"/>
                  <a:gd name="T29" fmla="*/ 544029191 h 1500"/>
                  <a:gd name="T30" fmla="*/ 543624005 w 636"/>
                  <a:gd name="T31" fmla="*/ 544029191 h 1500"/>
                  <a:gd name="T32" fmla="*/ 543624005 w 636"/>
                  <a:gd name="T33" fmla="*/ 544029191 h 1500"/>
                  <a:gd name="T34" fmla="*/ 543624005 w 636"/>
                  <a:gd name="T35" fmla="*/ 544029191 h 1500"/>
                  <a:gd name="T36" fmla="*/ 543624005 w 636"/>
                  <a:gd name="T37" fmla="*/ 544029191 h 1500"/>
                  <a:gd name="T38" fmla="*/ 543624005 w 636"/>
                  <a:gd name="T39" fmla="*/ 544029191 h 1500"/>
                  <a:gd name="T40" fmla="*/ 543624005 w 636"/>
                  <a:gd name="T41" fmla="*/ 544029191 h 1500"/>
                  <a:gd name="T42" fmla="*/ 543624005 w 636"/>
                  <a:gd name="T43" fmla="*/ 544029191 h 1500"/>
                  <a:gd name="T44" fmla="*/ 543624005 w 636"/>
                  <a:gd name="T45" fmla="*/ 544029191 h 1500"/>
                  <a:gd name="T46" fmla="*/ 543624005 w 636"/>
                  <a:gd name="T47" fmla="*/ 544029191 h 1500"/>
                  <a:gd name="T48" fmla="*/ 543624005 w 636"/>
                  <a:gd name="T49" fmla="*/ 544029191 h 1500"/>
                  <a:gd name="T50" fmla="*/ 543624005 w 636"/>
                  <a:gd name="T51" fmla="*/ 544029191 h 1500"/>
                  <a:gd name="T52" fmla="*/ 543624005 w 636"/>
                  <a:gd name="T53" fmla="*/ 544029191 h 1500"/>
                  <a:gd name="T54" fmla="*/ 543624005 w 636"/>
                  <a:gd name="T55" fmla="*/ 544029191 h 1500"/>
                  <a:gd name="T56" fmla="*/ 543624005 w 636"/>
                  <a:gd name="T57" fmla="*/ 544029191 h 1500"/>
                  <a:gd name="T58" fmla="*/ 543624005 w 636"/>
                  <a:gd name="T59" fmla="*/ 544029191 h 1500"/>
                  <a:gd name="T60" fmla="*/ 543624005 w 636"/>
                  <a:gd name="T61" fmla="*/ 544029191 h 1500"/>
                  <a:gd name="T62" fmla="*/ 543624005 w 636"/>
                  <a:gd name="T63" fmla="*/ 544029191 h 1500"/>
                  <a:gd name="T64" fmla="*/ 543624005 w 636"/>
                  <a:gd name="T65" fmla="*/ 544029191 h 1500"/>
                  <a:gd name="T66" fmla="*/ 543624005 w 636"/>
                  <a:gd name="T67" fmla="*/ 544029191 h 1500"/>
                  <a:gd name="T68" fmla="*/ 543624005 w 636"/>
                  <a:gd name="T69" fmla="*/ 544029191 h 1500"/>
                  <a:gd name="T70" fmla="*/ 543624005 w 636"/>
                  <a:gd name="T71" fmla="*/ 544029191 h 1500"/>
                  <a:gd name="T72" fmla="*/ 543624005 w 636"/>
                  <a:gd name="T73" fmla="*/ 544029191 h 1500"/>
                  <a:gd name="T74" fmla="*/ 543624005 w 636"/>
                  <a:gd name="T75" fmla="*/ 544029191 h 1500"/>
                  <a:gd name="T76" fmla="*/ 543624005 w 636"/>
                  <a:gd name="T77" fmla="*/ 544029191 h 1500"/>
                  <a:gd name="T78" fmla="*/ 543624005 w 636"/>
                  <a:gd name="T79" fmla="*/ 544029191 h 1500"/>
                  <a:gd name="T80" fmla="*/ 543624005 w 636"/>
                  <a:gd name="T81" fmla="*/ 544029191 h 1500"/>
                  <a:gd name="T82" fmla="*/ 543624005 w 636"/>
                  <a:gd name="T83" fmla="*/ 544029191 h 1500"/>
                  <a:gd name="T84" fmla="*/ 543624005 w 636"/>
                  <a:gd name="T85" fmla="*/ 544029191 h 1500"/>
                  <a:gd name="T86" fmla="*/ 543624005 w 636"/>
                  <a:gd name="T87" fmla="*/ 0 h 1500"/>
                  <a:gd name="T88" fmla="*/ 543624005 w 636"/>
                  <a:gd name="T89" fmla="*/ 544029191 h 1500"/>
                  <a:gd name="T90" fmla="*/ 543624005 w 636"/>
                  <a:gd name="T91" fmla="*/ 544029191 h 1500"/>
                  <a:gd name="T92" fmla="*/ 543624005 w 636"/>
                  <a:gd name="T93" fmla="*/ 544029191 h 1500"/>
                  <a:gd name="T94" fmla="*/ 543624005 w 636"/>
                  <a:gd name="T95" fmla="*/ 544029191 h 1500"/>
                  <a:gd name="T96" fmla="*/ 543624005 w 636"/>
                  <a:gd name="T97" fmla="*/ 544029191 h 1500"/>
                  <a:gd name="T98" fmla="*/ 543624005 w 636"/>
                  <a:gd name="T99" fmla="*/ 544029191 h 1500"/>
                  <a:gd name="T100" fmla="*/ 543624005 w 636"/>
                  <a:gd name="T101" fmla="*/ 544029191 h 1500"/>
                  <a:gd name="T102" fmla="*/ 543624005 w 636"/>
                  <a:gd name="T103" fmla="*/ 544029191 h 1500"/>
                  <a:gd name="T104" fmla="*/ 543624005 w 636"/>
                  <a:gd name="T105" fmla="*/ 544029191 h 1500"/>
                  <a:gd name="T106" fmla="*/ 543624005 w 636"/>
                  <a:gd name="T107" fmla="*/ 544029191 h 1500"/>
                  <a:gd name="T108" fmla="*/ 543624005 w 636"/>
                  <a:gd name="T109" fmla="*/ 544029191 h 15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636"/>
                  <a:gd name="T166" fmla="*/ 0 h 1500"/>
                  <a:gd name="T167" fmla="*/ 636 w 636"/>
                  <a:gd name="T168" fmla="*/ 1500 h 150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636" h="1500">
                    <a:moveTo>
                      <a:pt x="0" y="588"/>
                    </a:moveTo>
                    <a:lnTo>
                      <a:pt x="18" y="588"/>
                    </a:lnTo>
                    <a:lnTo>
                      <a:pt x="12" y="630"/>
                    </a:lnTo>
                    <a:lnTo>
                      <a:pt x="18" y="630"/>
                    </a:lnTo>
                    <a:lnTo>
                      <a:pt x="24" y="636"/>
                    </a:lnTo>
                    <a:lnTo>
                      <a:pt x="42" y="642"/>
                    </a:lnTo>
                    <a:lnTo>
                      <a:pt x="54" y="648"/>
                    </a:lnTo>
                    <a:lnTo>
                      <a:pt x="72" y="666"/>
                    </a:lnTo>
                    <a:lnTo>
                      <a:pt x="84" y="690"/>
                    </a:lnTo>
                    <a:lnTo>
                      <a:pt x="90" y="696"/>
                    </a:lnTo>
                    <a:lnTo>
                      <a:pt x="90" y="702"/>
                    </a:lnTo>
                    <a:lnTo>
                      <a:pt x="126" y="696"/>
                    </a:lnTo>
                    <a:lnTo>
                      <a:pt x="102" y="738"/>
                    </a:lnTo>
                    <a:lnTo>
                      <a:pt x="108" y="738"/>
                    </a:lnTo>
                    <a:lnTo>
                      <a:pt x="114" y="744"/>
                    </a:lnTo>
                    <a:lnTo>
                      <a:pt x="126" y="744"/>
                    </a:lnTo>
                    <a:lnTo>
                      <a:pt x="144" y="750"/>
                    </a:lnTo>
                    <a:lnTo>
                      <a:pt x="156" y="762"/>
                    </a:lnTo>
                    <a:lnTo>
                      <a:pt x="168" y="768"/>
                    </a:lnTo>
                    <a:lnTo>
                      <a:pt x="174" y="780"/>
                    </a:lnTo>
                    <a:lnTo>
                      <a:pt x="186" y="792"/>
                    </a:lnTo>
                    <a:lnTo>
                      <a:pt x="192" y="804"/>
                    </a:lnTo>
                    <a:lnTo>
                      <a:pt x="192" y="822"/>
                    </a:lnTo>
                    <a:lnTo>
                      <a:pt x="198" y="834"/>
                    </a:lnTo>
                    <a:lnTo>
                      <a:pt x="198" y="840"/>
                    </a:lnTo>
                    <a:lnTo>
                      <a:pt x="204" y="846"/>
                    </a:lnTo>
                    <a:lnTo>
                      <a:pt x="210" y="858"/>
                    </a:lnTo>
                    <a:lnTo>
                      <a:pt x="222" y="870"/>
                    </a:lnTo>
                    <a:lnTo>
                      <a:pt x="210" y="888"/>
                    </a:lnTo>
                    <a:lnTo>
                      <a:pt x="216" y="978"/>
                    </a:lnTo>
                    <a:lnTo>
                      <a:pt x="204" y="990"/>
                    </a:lnTo>
                    <a:lnTo>
                      <a:pt x="204" y="1002"/>
                    </a:lnTo>
                    <a:lnTo>
                      <a:pt x="222" y="1020"/>
                    </a:lnTo>
                    <a:lnTo>
                      <a:pt x="234" y="1020"/>
                    </a:lnTo>
                    <a:lnTo>
                      <a:pt x="246" y="1014"/>
                    </a:lnTo>
                    <a:lnTo>
                      <a:pt x="252" y="1008"/>
                    </a:lnTo>
                    <a:lnTo>
                      <a:pt x="258" y="1014"/>
                    </a:lnTo>
                    <a:lnTo>
                      <a:pt x="258" y="1020"/>
                    </a:lnTo>
                    <a:lnTo>
                      <a:pt x="276" y="1020"/>
                    </a:lnTo>
                    <a:lnTo>
                      <a:pt x="282" y="1014"/>
                    </a:lnTo>
                    <a:lnTo>
                      <a:pt x="294" y="1008"/>
                    </a:lnTo>
                    <a:lnTo>
                      <a:pt x="300" y="996"/>
                    </a:lnTo>
                    <a:lnTo>
                      <a:pt x="306" y="990"/>
                    </a:lnTo>
                    <a:lnTo>
                      <a:pt x="312" y="978"/>
                    </a:lnTo>
                    <a:lnTo>
                      <a:pt x="324" y="978"/>
                    </a:lnTo>
                    <a:lnTo>
                      <a:pt x="360" y="960"/>
                    </a:lnTo>
                    <a:lnTo>
                      <a:pt x="366" y="954"/>
                    </a:lnTo>
                    <a:lnTo>
                      <a:pt x="366" y="900"/>
                    </a:lnTo>
                    <a:lnTo>
                      <a:pt x="372" y="894"/>
                    </a:lnTo>
                    <a:lnTo>
                      <a:pt x="378" y="894"/>
                    </a:lnTo>
                    <a:lnTo>
                      <a:pt x="396" y="912"/>
                    </a:lnTo>
                    <a:lnTo>
                      <a:pt x="402" y="924"/>
                    </a:lnTo>
                    <a:lnTo>
                      <a:pt x="402" y="954"/>
                    </a:lnTo>
                    <a:lnTo>
                      <a:pt x="408" y="954"/>
                    </a:lnTo>
                    <a:lnTo>
                      <a:pt x="426" y="972"/>
                    </a:lnTo>
                    <a:lnTo>
                      <a:pt x="432" y="984"/>
                    </a:lnTo>
                    <a:lnTo>
                      <a:pt x="444" y="1014"/>
                    </a:lnTo>
                    <a:lnTo>
                      <a:pt x="450" y="1050"/>
                    </a:lnTo>
                    <a:lnTo>
                      <a:pt x="450" y="1074"/>
                    </a:lnTo>
                    <a:lnTo>
                      <a:pt x="456" y="1092"/>
                    </a:lnTo>
                    <a:lnTo>
                      <a:pt x="456" y="1128"/>
                    </a:lnTo>
                    <a:lnTo>
                      <a:pt x="462" y="1134"/>
                    </a:lnTo>
                    <a:lnTo>
                      <a:pt x="480" y="1170"/>
                    </a:lnTo>
                    <a:lnTo>
                      <a:pt x="486" y="1176"/>
                    </a:lnTo>
                    <a:lnTo>
                      <a:pt x="486" y="1182"/>
                    </a:lnTo>
                    <a:lnTo>
                      <a:pt x="528" y="1272"/>
                    </a:lnTo>
                    <a:lnTo>
                      <a:pt x="540" y="1320"/>
                    </a:lnTo>
                    <a:lnTo>
                      <a:pt x="522" y="1320"/>
                    </a:lnTo>
                    <a:lnTo>
                      <a:pt x="516" y="1326"/>
                    </a:lnTo>
                    <a:lnTo>
                      <a:pt x="516" y="1350"/>
                    </a:lnTo>
                    <a:lnTo>
                      <a:pt x="510" y="1362"/>
                    </a:lnTo>
                    <a:lnTo>
                      <a:pt x="510" y="1374"/>
                    </a:lnTo>
                    <a:lnTo>
                      <a:pt x="552" y="1362"/>
                    </a:lnTo>
                    <a:lnTo>
                      <a:pt x="540" y="1416"/>
                    </a:lnTo>
                    <a:lnTo>
                      <a:pt x="540" y="1428"/>
                    </a:lnTo>
                    <a:lnTo>
                      <a:pt x="534" y="1440"/>
                    </a:lnTo>
                    <a:lnTo>
                      <a:pt x="534" y="1464"/>
                    </a:lnTo>
                    <a:lnTo>
                      <a:pt x="540" y="1482"/>
                    </a:lnTo>
                    <a:lnTo>
                      <a:pt x="540" y="1488"/>
                    </a:lnTo>
                    <a:lnTo>
                      <a:pt x="546" y="1500"/>
                    </a:lnTo>
                    <a:lnTo>
                      <a:pt x="552" y="1488"/>
                    </a:lnTo>
                    <a:lnTo>
                      <a:pt x="558" y="1482"/>
                    </a:lnTo>
                    <a:lnTo>
                      <a:pt x="564" y="1470"/>
                    </a:lnTo>
                    <a:lnTo>
                      <a:pt x="564" y="1458"/>
                    </a:lnTo>
                    <a:lnTo>
                      <a:pt x="558" y="1452"/>
                    </a:lnTo>
                    <a:lnTo>
                      <a:pt x="558" y="1440"/>
                    </a:lnTo>
                    <a:lnTo>
                      <a:pt x="576" y="1422"/>
                    </a:lnTo>
                    <a:lnTo>
                      <a:pt x="594" y="1386"/>
                    </a:lnTo>
                    <a:lnTo>
                      <a:pt x="594" y="1368"/>
                    </a:lnTo>
                    <a:lnTo>
                      <a:pt x="600" y="1356"/>
                    </a:lnTo>
                    <a:lnTo>
                      <a:pt x="600" y="1326"/>
                    </a:lnTo>
                    <a:lnTo>
                      <a:pt x="594" y="1314"/>
                    </a:lnTo>
                    <a:lnTo>
                      <a:pt x="594" y="1290"/>
                    </a:lnTo>
                    <a:lnTo>
                      <a:pt x="570" y="1266"/>
                    </a:lnTo>
                    <a:lnTo>
                      <a:pt x="570" y="1242"/>
                    </a:lnTo>
                    <a:lnTo>
                      <a:pt x="564" y="1224"/>
                    </a:lnTo>
                    <a:lnTo>
                      <a:pt x="564" y="1194"/>
                    </a:lnTo>
                    <a:lnTo>
                      <a:pt x="558" y="1182"/>
                    </a:lnTo>
                    <a:lnTo>
                      <a:pt x="516" y="1140"/>
                    </a:lnTo>
                    <a:lnTo>
                      <a:pt x="510" y="1128"/>
                    </a:lnTo>
                    <a:lnTo>
                      <a:pt x="504" y="1122"/>
                    </a:lnTo>
                    <a:lnTo>
                      <a:pt x="498" y="1110"/>
                    </a:lnTo>
                    <a:lnTo>
                      <a:pt x="492" y="1104"/>
                    </a:lnTo>
                    <a:lnTo>
                      <a:pt x="492" y="1098"/>
                    </a:lnTo>
                    <a:lnTo>
                      <a:pt x="486" y="1092"/>
                    </a:lnTo>
                    <a:lnTo>
                      <a:pt x="504" y="1056"/>
                    </a:lnTo>
                    <a:lnTo>
                      <a:pt x="510" y="1050"/>
                    </a:lnTo>
                    <a:lnTo>
                      <a:pt x="516" y="1038"/>
                    </a:lnTo>
                    <a:lnTo>
                      <a:pt x="516" y="1014"/>
                    </a:lnTo>
                    <a:lnTo>
                      <a:pt x="510" y="1002"/>
                    </a:lnTo>
                    <a:lnTo>
                      <a:pt x="522" y="1002"/>
                    </a:lnTo>
                    <a:lnTo>
                      <a:pt x="528" y="996"/>
                    </a:lnTo>
                    <a:lnTo>
                      <a:pt x="528" y="978"/>
                    </a:lnTo>
                    <a:lnTo>
                      <a:pt x="522" y="972"/>
                    </a:lnTo>
                    <a:lnTo>
                      <a:pt x="516" y="978"/>
                    </a:lnTo>
                    <a:lnTo>
                      <a:pt x="510" y="978"/>
                    </a:lnTo>
                    <a:lnTo>
                      <a:pt x="504" y="972"/>
                    </a:lnTo>
                    <a:lnTo>
                      <a:pt x="498" y="960"/>
                    </a:lnTo>
                    <a:lnTo>
                      <a:pt x="498" y="942"/>
                    </a:lnTo>
                    <a:lnTo>
                      <a:pt x="504" y="942"/>
                    </a:lnTo>
                    <a:lnTo>
                      <a:pt x="504" y="936"/>
                    </a:lnTo>
                    <a:lnTo>
                      <a:pt x="498" y="930"/>
                    </a:lnTo>
                    <a:lnTo>
                      <a:pt x="486" y="924"/>
                    </a:lnTo>
                    <a:lnTo>
                      <a:pt x="474" y="912"/>
                    </a:lnTo>
                    <a:lnTo>
                      <a:pt x="462" y="906"/>
                    </a:lnTo>
                    <a:lnTo>
                      <a:pt x="444" y="888"/>
                    </a:lnTo>
                    <a:lnTo>
                      <a:pt x="438" y="876"/>
                    </a:lnTo>
                    <a:lnTo>
                      <a:pt x="438" y="870"/>
                    </a:lnTo>
                    <a:lnTo>
                      <a:pt x="432" y="870"/>
                    </a:lnTo>
                    <a:lnTo>
                      <a:pt x="438" y="846"/>
                    </a:lnTo>
                    <a:lnTo>
                      <a:pt x="426" y="840"/>
                    </a:lnTo>
                    <a:lnTo>
                      <a:pt x="402" y="816"/>
                    </a:lnTo>
                    <a:lnTo>
                      <a:pt x="402" y="810"/>
                    </a:lnTo>
                    <a:lnTo>
                      <a:pt x="426" y="810"/>
                    </a:lnTo>
                    <a:lnTo>
                      <a:pt x="426" y="792"/>
                    </a:lnTo>
                    <a:lnTo>
                      <a:pt x="408" y="774"/>
                    </a:lnTo>
                    <a:lnTo>
                      <a:pt x="408" y="768"/>
                    </a:lnTo>
                    <a:lnTo>
                      <a:pt x="414" y="762"/>
                    </a:lnTo>
                    <a:lnTo>
                      <a:pt x="420" y="762"/>
                    </a:lnTo>
                    <a:lnTo>
                      <a:pt x="426" y="756"/>
                    </a:lnTo>
                    <a:lnTo>
                      <a:pt x="426" y="708"/>
                    </a:lnTo>
                    <a:lnTo>
                      <a:pt x="456" y="708"/>
                    </a:lnTo>
                    <a:lnTo>
                      <a:pt x="468" y="714"/>
                    </a:lnTo>
                    <a:lnTo>
                      <a:pt x="480" y="714"/>
                    </a:lnTo>
                    <a:lnTo>
                      <a:pt x="486" y="708"/>
                    </a:lnTo>
                    <a:lnTo>
                      <a:pt x="492" y="696"/>
                    </a:lnTo>
                    <a:lnTo>
                      <a:pt x="498" y="690"/>
                    </a:lnTo>
                    <a:lnTo>
                      <a:pt x="498" y="684"/>
                    </a:lnTo>
                    <a:lnTo>
                      <a:pt x="522" y="684"/>
                    </a:lnTo>
                    <a:lnTo>
                      <a:pt x="528" y="660"/>
                    </a:lnTo>
                    <a:lnTo>
                      <a:pt x="534" y="660"/>
                    </a:lnTo>
                    <a:lnTo>
                      <a:pt x="540" y="654"/>
                    </a:lnTo>
                    <a:lnTo>
                      <a:pt x="564" y="654"/>
                    </a:lnTo>
                    <a:lnTo>
                      <a:pt x="564" y="642"/>
                    </a:lnTo>
                    <a:lnTo>
                      <a:pt x="582" y="624"/>
                    </a:lnTo>
                    <a:lnTo>
                      <a:pt x="594" y="624"/>
                    </a:lnTo>
                    <a:lnTo>
                      <a:pt x="600" y="618"/>
                    </a:lnTo>
                    <a:lnTo>
                      <a:pt x="594" y="612"/>
                    </a:lnTo>
                    <a:lnTo>
                      <a:pt x="600" y="600"/>
                    </a:lnTo>
                    <a:lnTo>
                      <a:pt x="600" y="588"/>
                    </a:lnTo>
                    <a:lnTo>
                      <a:pt x="636" y="570"/>
                    </a:lnTo>
                    <a:lnTo>
                      <a:pt x="636" y="552"/>
                    </a:lnTo>
                    <a:lnTo>
                      <a:pt x="630" y="546"/>
                    </a:lnTo>
                    <a:lnTo>
                      <a:pt x="618" y="546"/>
                    </a:lnTo>
                    <a:lnTo>
                      <a:pt x="600" y="564"/>
                    </a:lnTo>
                    <a:lnTo>
                      <a:pt x="600" y="570"/>
                    </a:lnTo>
                    <a:lnTo>
                      <a:pt x="558" y="570"/>
                    </a:lnTo>
                    <a:lnTo>
                      <a:pt x="558" y="552"/>
                    </a:lnTo>
                    <a:lnTo>
                      <a:pt x="546" y="552"/>
                    </a:lnTo>
                    <a:lnTo>
                      <a:pt x="534" y="522"/>
                    </a:lnTo>
                    <a:lnTo>
                      <a:pt x="480" y="516"/>
                    </a:lnTo>
                    <a:lnTo>
                      <a:pt x="486" y="504"/>
                    </a:lnTo>
                    <a:lnTo>
                      <a:pt x="486" y="498"/>
                    </a:lnTo>
                    <a:lnTo>
                      <a:pt x="492" y="492"/>
                    </a:lnTo>
                    <a:lnTo>
                      <a:pt x="492" y="480"/>
                    </a:lnTo>
                    <a:lnTo>
                      <a:pt x="480" y="468"/>
                    </a:lnTo>
                    <a:lnTo>
                      <a:pt x="486" y="462"/>
                    </a:lnTo>
                    <a:lnTo>
                      <a:pt x="498" y="462"/>
                    </a:lnTo>
                    <a:lnTo>
                      <a:pt x="504" y="456"/>
                    </a:lnTo>
                    <a:lnTo>
                      <a:pt x="504" y="450"/>
                    </a:lnTo>
                    <a:lnTo>
                      <a:pt x="498" y="444"/>
                    </a:lnTo>
                    <a:lnTo>
                      <a:pt x="486" y="438"/>
                    </a:lnTo>
                    <a:lnTo>
                      <a:pt x="456" y="438"/>
                    </a:lnTo>
                    <a:lnTo>
                      <a:pt x="444" y="396"/>
                    </a:lnTo>
                    <a:lnTo>
                      <a:pt x="420" y="378"/>
                    </a:lnTo>
                    <a:lnTo>
                      <a:pt x="450" y="354"/>
                    </a:lnTo>
                    <a:lnTo>
                      <a:pt x="390" y="354"/>
                    </a:lnTo>
                    <a:lnTo>
                      <a:pt x="384" y="360"/>
                    </a:lnTo>
                    <a:lnTo>
                      <a:pt x="372" y="360"/>
                    </a:lnTo>
                    <a:lnTo>
                      <a:pt x="366" y="366"/>
                    </a:lnTo>
                    <a:lnTo>
                      <a:pt x="354" y="372"/>
                    </a:lnTo>
                    <a:lnTo>
                      <a:pt x="366" y="354"/>
                    </a:lnTo>
                    <a:lnTo>
                      <a:pt x="360" y="342"/>
                    </a:lnTo>
                    <a:lnTo>
                      <a:pt x="342" y="324"/>
                    </a:lnTo>
                    <a:lnTo>
                      <a:pt x="342" y="306"/>
                    </a:lnTo>
                    <a:lnTo>
                      <a:pt x="354" y="306"/>
                    </a:lnTo>
                    <a:lnTo>
                      <a:pt x="348" y="276"/>
                    </a:lnTo>
                    <a:lnTo>
                      <a:pt x="360" y="276"/>
                    </a:lnTo>
                    <a:lnTo>
                      <a:pt x="366" y="270"/>
                    </a:lnTo>
                    <a:lnTo>
                      <a:pt x="366" y="234"/>
                    </a:lnTo>
                    <a:lnTo>
                      <a:pt x="372" y="240"/>
                    </a:lnTo>
                    <a:lnTo>
                      <a:pt x="384" y="240"/>
                    </a:lnTo>
                    <a:lnTo>
                      <a:pt x="390" y="234"/>
                    </a:lnTo>
                    <a:lnTo>
                      <a:pt x="396" y="222"/>
                    </a:lnTo>
                    <a:lnTo>
                      <a:pt x="396" y="216"/>
                    </a:lnTo>
                    <a:lnTo>
                      <a:pt x="378" y="198"/>
                    </a:lnTo>
                    <a:lnTo>
                      <a:pt x="390" y="198"/>
                    </a:lnTo>
                    <a:lnTo>
                      <a:pt x="396" y="192"/>
                    </a:lnTo>
                    <a:lnTo>
                      <a:pt x="408" y="192"/>
                    </a:lnTo>
                    <a:lnTo>
                      <a:pt x="396" y="132"/>
                    </a:lnTo>
                    <a:lnTo>
                      <a:pt x="384" y="108"/>
                    </a:lnTo>
                    <a:lnTo>
                      <a:pt x="384" y="78"/>
                    </a:lnTo>
                    <a:lnTo>
                      <a:pt x="378" y="72"/>
                    </a:lnTo>
                    <a:lnTo>
                      <a:pt x="342" y="72"/>
                    </a:lnTo>
                    <a:lnTo>
                      <a:pt x="342" y="66"/>
                    </a:lnTo>
                    <a:lnTo>
                      <a:pt x="336" y="60"/>
                    </a:lnTo>
                    <a:lnTo>
                      <a:pt x="318" y="24"/>
                    </a:lnTo>
                    <a:lnTo>
                      <a:pt x="306" y="18"/>
                    </a:lnTo>
                    <a:lnTo>
                      <a:pt x="300" y="6"/>
                    </a:lnTo>
                    <a:lnTo>
                      <a:pt x="294" y="0"/>
                    </a:lnTo>
                    <a:lnTo>
                      <a:pt x="288" y="0"/>
                    </a:lnTo>
                    <a:lnTo>
                      <a:pt x="282" y="18"/>
                    </a:lnTo>
                    <a:lnTo>
                      <a:pt x="282" y="48"/>
                    </a:lnTo>
                    <a:lnTo>
                      <a:pt x="276" y="48"/>
                    </a:lnTo>
                    <a:lnTo>
                      <a:pt x="270" y="54"/>
                    </a:lnTo>
                    <a:lnTo>
                      <a:pt x="258" y="60"/>
                    </a:lnTo>
                    <a:lnTo>
                      <a:pt x="246" y="72"/>
                    </a:lnTo>
                    <a:lnTo>
                      <a:pt x="252" y="84"/>
                    </a:lnTo>
                    <a:lnTo>
                      <a:pt x="258" y="90"/>
                    </a:lnTo>
                    <a:lnTo>
                      <a:pt x="270" y="96"/>
                    </a:lnTo>
                    <a:lnTo>
                      <a:pt x="276" y="102"/>
                    </a:lnTo>
                    <a:lnTo>
                      <a:pt x="276" y="108"/>
                    </a:lnTo>
                    <a:lnTo>
                      <a:pt x="258" y="108"/>
                    </a:lnTo>
                    <a:lnTo>
                      <a:pt x="252" y="102"/>
                    </a:lnTo>
                    <a:lnTo>
                      <a:pt x="216" y="102"/>
                    </a:lnTo>
                    <a:lnTo>
                      <a:pt x="204" y="108"/>
                    </a:lnTo>
                    <a:lnTo>
                      <a:pt x="198" y="108"/>
                    </a:lnTo>
                    <a:lnTo>
                      <a:pt x="198" y="126"/>
                    </a:lnTo>
                    <a:lnTo>
                      <a:pt x="186" y="138"/>
                    </a:lnTo>
                    <a:lnTo>
                      <a:pt x="174" y="144"/>
                    </a:lnTo>
                    <a:lnTo>
                      <a:pt x="162" y="144"/>
                    </a:lnTo>
                    <a:lnTo>
                      <a:pt x="156" y="150"/>
                    </a:lnTo>
                    <a:lnTo>
                      <a:pt x="150" y="150"/>
                    </a:lnTo>
                    <a:lnTo>
                      <a:pt x="150" y="174"/>
                    </a:lnTo>
                    <a:lnTo>
                      <a:pt x="156" y="180"/>
                    </a:lnTo>
                    <a:lnTo>
                      <a:pt x="156" y="186"/>
                    </a:lnTo>
                    <a:lnTo>
                      <a:pt x="162" y="192"/>
                    </a:lnTo>
                    <a:lnTo>
                      <a:pt x="162" y="204"/>
                    </a:lnTo>
                    <a:lnTo>
                      <a:pt x="144" y="234"/>
                    </a:lnTo>
                    <a:lnTo>
                      <a:pt x="138" y="240"/>
                    </a:lnTo>
                    <a:lnTo>
                      <a:pt x="126" y="246"/>
                    </a:lnTo>
                    <a:lnTo>
                      <a:pt x="126" y="264"/>
                    </a:lnTo>
                    <a:lnTo>
                      <a:pt x="132" y="276"/>
                    </a:lnTo>
                    <a:lnTo>
                      <a:pt x="138" y="282"/>
                    </a:lnTo>
                    <a:lnTo>
                      <a:pt x="120" y="336"/>
                    </a:lnTo>
                    <a:lnTo>
                      <a:pt x="120" y="372"/>
                    </a:lnTo>
                    <a:lnTo>
                      <a:pt x="108" y="372"/>
                    </a:lnTo>
                    <a:lnTo>
                      <a:pt x="96" y="366"/>
                    </a:lnTo>
                    <a:lnTo>
                      <a:pt x="42" y="366"/>
                    </a:lnTo>
                    <a:lnTo>
                      <a:pt x="48" y="366"/>
                    </a:lnTo>
                    <a:lnTo>
                      <a:pt x="66" y="384"/>
                    </a:lnTo>
                    <a:lnTo>
                      <a:pt x="72" y="432"/>
                    </a:lnTo>
                    <a:lnTo>
                      <a:pt x="66" y="432"/>
                    </a:lnTo>
                    <a:lnTo>
                      <a:pt x="48" y="450"/>
                    </a:lnTo>
                    <a:lnTo>
                      <a:pt x="54" y="462"/>
                    </a:lnTo>
                    <a:lnTo>
                      <a:pt x="54" y="486"/>
                    </a:lnTo>
                    <a:lnTo>
                      <a:pt x="72" y="504"/>
                    </a:lnTo>
                    <a:lnTo>
                      <a:pt x="72" y="516"/>
                    </a:lnTo>
                    <a:lnTo>
                      <a:pt x="60" y="516"/>
                    </a:lnTo>
                    <a:lnTo>
                      <a:pt x="54" y="510"/>
                    </a:lnTo>
                    <a:lnTo>
                      <a:pt x="48" y="510"/>
                    </a:lnTo>
                    <a:lnTo>
                      <a:pt x="48" y="534"/>
                    </a:lnTo>
                    <a:lnTo>
                      <a:pt x="30" y="516"/>
                    </a:lnTo>
                    <a:lnTo>
                      <a:pt x="42" y="576"/>
                    </a:lnTo>
                    <a:lnTo>
                      <a:pt x="6" y="570"/>
                    </a:lnTo>
                    <a:lnTo>
                      <a:pt x="6" y="576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3" name="Mozambique"/>
              <p:cNvSpPr>
                <a:spLocks/>
              </p:cNvSpPr>
              <p:nvPr/>
            </p:nvSpPr>
            <p:spPr bwMode="gray">
              <a:xfrm>
                <a:off x="3194" y="2783"/>
                <a:ext cx="194" cy="339"/>
              </a:xfrm>
              <a:custGeom>
                <a:avLst/>
                <a:gdLst>
                  <a:gd name="T0" fmla="*/ 546734682 w 762"/>
                  <a:gd name="T1" fmla="*/ 544093390 h 1338"/>
                  <a:gd name="T2" fmla="*/ 546734682 w 762"/>
                  <a:gd name="T3" fmla="*/ 544093390 h 1338"/>
                  <a:gd name="T4" fmla="*/ 546734682 w 762"/>
                  <a:gd name="T5" fmla="*/ 544093390 h 1338"/>
                  <a:gd name="T6" fmla="*/ 546734682 w 762"/>
                  <a:gd name="T7" fmla="*/ 544093390 h 1338"/>
                  <a:gd name="T8" fmla="*/ 546734682 w 762"/>
                  <a:gd name="T9" fmla="*/ 544093390 h 1338"/>
                  <a:gd name="T10" fmla="*/ 546734682 w 762"/>
                  <a:gd name="T11" fmla="*/ 544093390 h 1338"/>
                  <a:gd name="T12" fmla="*/ 546734682 w 762"/>
                  <a:gd name="T13" fmla="*/ 544093390 h 1338"/>
                  <a:gd name="T14" fmla="*/ 546734682 w 762"/>
                  <a:gd name="T15" fmla="*/ 544093390 h 1338"/>
                  <a:gd name="T16" fmla="*/ 546734682 w 762"/>
                  <a:gd name="T17" fmla="*/ 544093390 h 1338"/>
                  <a:gd name="T18" fmla="*/ 546734682 w 762"/>
                  <a:gd name="T19" fmla="*/ 544093390 h 1338"/>
                  <a:gd name="T20" fmla="*/ 546734682 w 762"/>
                  <a:gd name="T21" fmla="*/ 544093390 h 1338"/>
                  <a:gd name="T22" fmla="*/ 546734682 w 762"/>
                  <a:gd name="T23" fmla="*/ 544093390 h 1338"/>
                  <a:gd name="T24" fmla="*/ 546734682 w 762"/>
                  <a:gd name="T25" fmla="*/ 544093390 h 1338"/>
                  <a:gd name="T26" fmla="*/ 546734682 w 762"/>
                  <a:gd name="T27" fmla="*/ 544093390 h 1338"/>
                  <a:gd name="T28" fmla="*/ 546734682 w 762"/>
                  <a:gd name="T29" fmla="*/ 544093390 h 1338"/>
                  <a:gd name="T30" fmla="*/ 546734682 w 762"/>
                  <a:gd name="T31" fmla="*/ 544093390 h 1338"/>
                  <a:gd name="T32" fmla="*/ 546734682 w 762"/>
                  <a:gd name="T33" fmla="*/ 544093390 h 1338"/>
                  <a:gd name="T34" fmla="*/ 546734682 w 762"/>
                  <a:gd name="T35" fmla="*/ 544093390 h 1338"/>
                  <a:gd name="T36" fmla="*/ 546734682 w 762"/>
                  <a:gd name="T37" fmla="*/ 544093390 h 1338"/>
                  <a:gd name="T38" fmla="*/ 546734682 w 762"/>
                  <a:gd name="T39" fmla="*/ 544093390 h 1338"/>
                  <a:gd name="T40" fmla="*/ 546734682 w 762"/>
                  <a:gd name="T41" fmla="*/ 544093390 h 1338"/>
                  <a:gd name="T42" fmla="*/ 546734682 w 762"/>
                  <a:gd name="T43" fmla="*/ 544093390 h 1338"/>
                  <a:gd name="T44" fmla="*/ 546734682 w 762"/>
                  <a:gd name="T45" fmla="*/ 544093390 h 1338"/>
                  <a:gd name="T46" fmla="*/ 546734682 w 762"/>
                  <a:gd name="T47" fmla="*/ 544093390 h 1338"/>
                  <a:gd name="T48" fmla="*/ 546734682 w 762"/>
                  <a:gd name="T49" fmla="*/ 544093390 h 1338"/>
                  <a:gd name="T50" fmla="*/ 546734682 w 762"/>
                  <a:gd name="T51" fmla="*/ 544093390 h 1338"/>
                  <a:gd name="T52" fmla="*/ 546734682 w 762"/>
                  <a:gd name="T53" fmla="*/ 544093390 h 1338"/>
                  <a:gd name="T54" fmla="*/ 546734682 w 762"/>
                  <a:gd name="T55" fmla="*/ 544093390 h 1338"/>
                  <a:gd name="T56" fmla="*/ 0 w 762"/>
                  <a:gd name="T57" fmla="*/ 544093390 h 1338"/>
                  <a:gd name="T58" fmla="*/ 546734682 w 762"/>
                  <a:gd name="T59" fmla="*/ 544093390 h 1338"/>
                  <a:gd name="T60" fmla="*/ 546734682 w 762"/>
                  <a:gd name="T61" fmla="*/ 544093390 h 1338"/>
                  <a:gd name="T62" fmla="*/ 546734682 w 762"/>
                  <a:gd name="T63" fmla="*/ 544093390 h 1338"/>
                  <a:gd name="T64" fmla="*/ 546734682 w 762"/>
                  <a:gd name="T65" fmla="*/ 544093390 h 1338"/>
                  <a:gd name="T66" fmla="*/ 546734682 w 762"/>
                  <a:gd name="T67" fmla="*/ 544093390 h 1338"/>
                  <a:gd name="T68" fmla="*/ 546734682 w 762"/>
                  <a:gd name="T69" fmla="*/ 544093390 h 1338"/>
                  <a:gd name="T70" fmla="*/ 546734682 w 762"/>
                  <a:gd name="T71" fmla="*/ 544093390 h 1338"/>
                  <a:gd name="T72" fmla="*/ 546734682 w 762"/>
                  <a:gd name="T73" fmla="*/ 544093390 h 1338"/>
                  <a:gd name="T74" fmla="*/ 546734682 w 762"/>
                  <a:gd name="T75" fmla="*/ 544093390 h 1338"/>
                  <a:gd name="T76" fmla="*/ 546734682 w 762"/>
                  <a:gd name="T77" fmla="*/ 544093390 h 1338"/>
                  <a:gd name="T78" fmla="*/ 546734682 w 762"/>
                  <a:gd name="T79" fmla="*/ 544093390 h 1338"/>
                  <a:gd name="T80" fmla="*/ 546734682 w 762"/>
                  <a:gd name="T81" fmla="*/ 544093390 h 1338"/>
                  <a:gd name="T82" fmla="*/ 546734682 w 762"/>
                  <a:gd name="T83" fmla="*/ 544093390 h 1338"/>
                  <a:gd name="T84" fmla="*/ 546734682 w 762"/>
                  <a:gd name="T85" fmla="*/ 544093390 h 1338"/>
                  <a:gd name="T86" fmla="*/ 546734682 w 762"/>
                  <a:gd name="T87" fmla="*/ 544093390 h 1338"/>
                  <a:gd name="T88" fmla="*/ 546734682 w 762"/>
                  <a:gd name="T89" fmla="*/ 544093390 h 1338"/>
                  <a:gd name="T90" fmla="*/ 546734682 w 762"/>
                  <a:gd name="T91" fmla="*/ 544093390 h 1338"/>
                  <a:gd name="T92" fmla="*/ 546734682 w 762"/>
                  <a:gd name="T93" fmla="*/ 544093390 h 1338"/>
                  <a:gd name="T94" fmla="*/ 546734682 w 762"/>
                  <a:gd name="T95" fmla="*/ 544093390 h 1338"/>
                  <a:gd name="T96" fmla="*/ 546734682 w 762"/>
                  <a:gd name="T97" fmla="*/ 544093390 h 1338"/>
                  <a:gd name="T98" fmla="*/ 546734682 w 762"/>
                  <a:gd name="T99" fmla="*/ 544093390 h 1338"/>
                  <a:gd name="T100" fmla="*/ 546734682 w 762"/>
                  <a:gd name="T101" fmla="*/ 544093390 h 1338"/>
                  <a:gd name="T102" fmla="*/ 546734682 w 762"/>
                  <a:gd name="T103" fmla="*/ 544093390 h 1338"/>
                  <a:gd name="T104" fmla="*/ 546734682 w 762"/>
                  <a:gd name="T105" fmla="*/ 544093390 h 1338"/>
                  <a:gd name="T106" fmla="*/ 546734682 w 762"/>
                  <a:gd name="T107" fmla="*/ 544093390 h 1338"/>
                  <a:gd name="T108" fmla="*/ 546734682 w 762"/>
                  <a:gd name="T109" fmla="*/ 544093390 h 1338"/>
                  <a:gd name="T110" fmla="*/ 546734682 w 762"/>
                  <a:gd name="T111" fmla="*/ 544093390 h 1338"/>
                  <a:gd name="T112" fmla="*/ 546734682 w 762"/>
                  <a:gd name="T113" fmla="*/ 544093390 h 1338"/>
                  <a:gd name="T114" fmla="*/ 546734682 w 762"/>
                  <a:gd name="T115" fmla="*/ 544093390 h 1338"/>
                  <a:gd name="T116" fmla="*/ 546734682 w 762"/>
                  <a:gd name="T117" fmla="*/ 544093390 h 1338"/>
                  <a:gd name="T118" fmla="*/ 546734682 w 762"/>
                  <a:gd name="T119" fmla="*/ 544093390 h 1338"/>
                  <a:gd name="T120" fmla="*/ 546734682 w 762"/>
                  <a:gd name="T121" fmla="*/ 544093390 h 1338"/>
                  <a:gd name="T122" fmla="*/ 546734682 w 762"/>
                  <a:gd name="T123" fmla="*/ 544093390 h 133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62"/>
                  <a:gd name="T187" fmla="*/ 0 h 1338"/>
                  <a:gd name="T188" fmla="*/ 762 w 762"/>
                  <a:gd name="T189" fmla="*/ 1338 h 133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62" h="1338">
                    <a:moveTo>
                      <a:pt x="762" y="342"/>
                    </a:moveTo>
                    <a:lnTo>
                      <a:pt x="762" y="324"/>
                    </a:lnTo>
                    <a:lnTo>
                      <a:pt x="756" y="318"/>
                    </a:lnTo>
                    <a:lnTo>
                      <a:pt x="744" y="318"/>
                    </a:lnTo>
                    <a:lnTo>
                      <a:pt x="744" y="258"/>
                    </a:lnTo>
                    <a:lnTo>
                      <a:pt x="732" y="246"/>
                    </a:lnTo>
                    <a:lnTo>
                      <a:pt x="750" y="234"/>
                    </a:lnTo>
                    <a:lnTo>
                      <a:pt x="738" y="186"/>
                    </a:lnTo>
                    <a:lnTo>
                      <a:pt x="750" y="156"/>
                    </a:lnTo>
                    <a:lnTo>
                      <a:pt x="738" y="120"/>
                    </a:lnTo>
                    <a:lnTo>
                      <a:pt x="738" y="108"/>
                    </a:lnTo>
                    <a:lnTo>
                      <a:pt x="750" y="72"/>
                    </a:lnTo>
                    <a:lnTo>
                      <a:pt x="756" y="42"/>
                    </a:lnTo>
                    <a:lnTo>
                      <a:pt x="756" y="12"/>
                    </a:lnTo>
                    <a:lnTo>
                      <a:pt x="744" y="0"/>
                    </a:lnTo>
                    <a:lnTo>
                      <a:pt x="666" y="54"/>
                    </a:lnTo>
                    <a:lnTo>
                      <a:pt x="636" y="60"/>
                    </a:lnTo>
                    <a:lnTo>
                      <a:pt x="630" y="60"/>
                    </a:lnTo>
                    <a:lnTo>
                      <a:pt x="618" y="72"/>
                    </a:lnTo>
                    <a:lnTo>
                      <a:pt x="606" y="78"/>
                    </a:lnTo>
                    <a:lnTo>
                      <a:pt x="594" y="78"/>
                    </a:lnTo>
                    <a:lnTo>
                      <a:pt x="594" y="72"/>
                    </a:lnTo>
                    <a:lnTo>
                      <a:pt x="588" y="66"/>
                    </a:lnTo>
                    <a:lnTo>
                      <a:pt x="564" y="66"/>
                    </a:lnTo>
                    <a:lnTo>
                      <a:pt x="558" y="72"/>
                    </a:lnTo>
                    <a:lnTo>
                      <a:pt x="552" y="84"/>
                    </a:lnTo>
                    <a:lnTo>
                      <a:pt x="540" y="90"/>
                    </a:lnTo>
                    <a:lnTo>
                      <a:pt x="528" y="102"/>
                    </a:lnTo>
                    <a:lnTo>
                      <a:pt x="510" y="102"/>
                    </a:lnTo>
                    <a:lnTo>
                      <a:pt x="498" y="96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68" y="108"/>
                    </a:lnTo>
                    <a:lnTo>
                      <a:pt x="456" y="108"/>
                    </a:lnTo>
                    <a:lnTo>
                      <a:pt x="450" y="102"/>
                    </a:lnTo>
                    <a:lnTo>
                      <a:pt x="438" y="96"/>
                    </a:lnTo>
                    <a:lnTo>
                      <a:pt x="432" y="84"/>
                    </a:lnTo>
                    <a:lnTo>
                      <a:pt x="420" y="78"/>
                    </a:lnTo>
                    <a:lnTo>
                      <a:pt x="408" y="78"/>
                    </a:lnTo>
                    <a:lnTo>
                      <a:pt x="396" y="90"/>
                    </a:lnTo>
                    <a:lnTo>
                      <a:pt x="390" y="90"/>
                    </a:lnTo>
                    <a:lnTo>
                      <a:pt x="384" y="96"/>
                    </a:lnTo>
                    <a:lnTo>
                      <a:pt x="354" y="96"/>
                    </a:lnTo>
                    <a:lnTo>
                      <a:pt x="354" y="114"/>
                    </a:lnTo>
                    <a:lnTo>
                      <a:pt x="330" y="138"/>
                    </a:lnTo>
                    <a:lnTo>
                      <a:pt x="330" y="150"/>
                    </a:lnTo>
                    <a:lnTo>
                      <a:pt x="342" y="162"/>
                    </a:lnTo>
                    <a:lnTo>
                      <a:pt x="348" y="174"/>
                    </a:lnTo>
                    <a:lnTo>
                      <a:pt x="348" y="204"/>
                    </a:lnTo>
                    <a:lnTo>
                      <a:pt x="342" y="216"/>
                    </a:lnTo>
                    <a:lnTo>
                      <a:pt x="336" y="234"/>
                    </a:lnTo>
                    <a:lnTo>
                      <a:pt x="336" y="246"/>
                    </a:lnTo>
                    <a:lnTo>
                      <a:pt x="342" y="246"/>
                    </a:lnTo>
                    <a:lnTo>
                      <a:pt x="342" y="252"/>
                    </a:lnTo>
                    <a:lnTo>
                      <a:pt x="348" y="252"/>
                    </a:lnTo>
                    <a:lnTo>
                      <a:pt x="372" y="276"/>
                    </a:lnTo>
                    <a:lnTo>
                      <a:pt x="384" y="300"/>
                    </a:lnTo>
                    <a:lnTo>
                      <a:pt x="390" y="306"/>
                    </a:lnTo>
                    <a:lnTo>
                      <a:pt x="396" y="318"/>
                    </a:lnTo>
                    <a:lnTo>
                      <a:pt x="408" y="336"/>
                    </a:lnTo>
                    <a:lnTo>
                      <a:pt x="420" y="348"/>
                    </a:lnTo>
                    <a:lnTo>
                      <a:pt x="420" y="366"/>
                    </a:lnTo>
                    <a:lnTo>
                      <a:pt x="414" y="372"/>
                    </a:lnTo>
                    <a:lnTo>
                      <a:pt x="408" y="384"/>
                    </a:lnTo>
                    <a:lnTo>
                      <a:pt x="402" y="390"/>
                    </a:lnTo>
                    <a:lnTo>
                      <a:pt x="402" y="450"/>
                    </a:lnTo>
                    <a:lnTo>
                      <a:pt x="396" y="456"/>
                    </a:lnTo>
                    <a:lnTo>
                      <a:pt x="372" y="456"/>
                    </a:lnTo>
                    <a:lnTo>
                      <a:pt x="360" y="462"/>
                    </a:lnTo>
                    <a:lnTo>
                      <a:pt x="354" y="474"/>
                    </a:lnTo>
                    <a:lnTo>
                      <a:pt x="354" y="492"/>
                    </a:lnTo>
                    <a:lnTo>
                      <a:pt x="360" y="492"/>
                    </a:lnTo>
                    <a:lnTo>
                      <a:pt x="366" y="498"/>
                    </a:lnTo>
                    <a:lnTo>
                      <a:pt x="366" y="528"/>
                    </a:lnTo>
                    <a:lnTo>
                      <a:pt x="354" y="534"/>
                    </a:lnTo>
                    <a:lnTo>
                      <a:pt x="348" y="540"/>
                    </a:lnTo>
                    <a:lnTo>
                      <a:pt x="342" y="534"/>
                    </a:lnTo>
                    <a:lnTo>
                      <a:pt x="342" y="522"/>
                    </a:lnTo>
                    <a:lnTo>
                      <a:pt x="348" y="516"/>
                    </a:lnTo>
                    <a:lnTo>
                      <a:pt x="348" y="504"/>
                    </a:lnTo>
                    <a:lnTo>
                      <a:pt x="336" y="498"/>
                    </a:lnTo>
                    <a:lnTo>
                      <a:pt x="330" y="492"/>
                    </a:lnTo>
                    <a:lnTo>
                      <a:pt x="318" y="486"/>
                    </a:lnTo>
                    <a:lnTo>
                      <a:pt x="312" y="480"/>
                    </a:lnTo>
                    <a:lnTo>
                      <a:pt x="300" y="474"/>
                    </a:lnTo>
                    <a:lnTo>
                      <a:pt x="300" y="444"/>
                    </a:lnTo>
                    <a:lnTo>
                      <a:pt x="288" y="444"/>
                    </a:lnTo>
                    <a:lnTo>
                      <a:pt x="288" y="438"/>
                    </a:lnTo>
                    <a:lnTo>
                      <a:pt x="294" y="432"/>
                    </a:lnTo>
                    <a:lnTo>
                      <a:pt x="306" y="426"/>
                    </a:lnTo>
                    <a:lnTo>
                      <a:pt x="312" y="420"/>
                    </a:lnTo>
                    <a:lnTo>
                      <a:pt x="300" y="402"/>
                    </a:lnTo>
                    <a:lnTo>
                      <a:pt x="312" y="396"/>
                    </a:lnTo>
                    <a:lnTo>
                      <a:pt x="318" y="366"/>
                    </a:lnTo>
                    <a:lnTo>
                      <a:pt x="312" y="366"/>
                    </a:lnTo>
                    <a:lnTo>
                      <a:pt x="312" y="330"/>
                    </a:lnTo>
                    <a:lnTo>
                      <a:pt x="306" y="324"/>
                    </a:lnTo>
                    <a:lnTo>
                      <a:pt x="288" y="324"/>
                    </a:lnTo>
                    <a:lnTo>
                      <a:pt x="282" y="330"/>
                    </a:lnTo>
                    <a:lnTo>
                      <a:pt x="252" y="330"/>
                    </a:lnTo>
                    <a:lnTo>
                      <a:pt x="222" y="282"/>
                    </a:lnTo>
                    <a:lnTo>
                      <a:pt x="216" y="282"/>
                    </a:lnTo>
                    <a:lnTo>
                      <a:pt x="210" y="288"/>
                    </a:lnTo>
                    <a:lnTo>
                      <a:pt x="192" y="294"/>
                    </a:lnTo>
                    <a:lnTo>
                      <a:pt x="180" y="300"/>
                    </a:lnTo>
                    <a:lnTo>
                      <a:pt x="162" y="312"/>
                    </a:lnTo>
                    <a:lnTo>
                      <a:pt x="138" y="324"/>
                    </a:lnTo>
                    <a:lnTo>
                      <a:pt x="132" y="324"/>
                    </a:lnTo>
                    <a:lnTo>
                      <a:pt x="120" y="330"/>
                    </a:lnTo>
                    <a:lnTo>
                      <a:pt x="102" y="336"/>
                    </a:lnTo>
                    <a:lnTo>
                      <a:pt x="84" y="336"/>
                    </a:lnTo>
                    <a:lnTo>
                      <a:pt x="72" y="342"/>
                    </a:lnTo>
                    <a:lnTo>
                      <a:pt x="60" y="342"/>
                    </a:lnTo>
                    <a:lnTo>
                      <a:pt x="42" y="360"/>
                    </a:lnTo>
                    <a:lnTo>
                      <a:pt x="12" y="360"/>
                    </a:lnTo>
                    <a:lnTo>
                      <a:pt x="0" y="372"/>
                    </a:lnTo>
                    <a:lnTo>
                      <a:pt x="18" y="390"/>
                    </a:lnTo>
                    <a:lnTo>
                      <a:pt x="24" y="444"/>
                    </a:lnTo>
                    <a:lnTo>
                      <a:pt x="84" y="444"/>
                    </a:lnTo>
                    <a:lnTo>
                      <a:pt x="96" y="462"/>
                    </a:lnTo>
                    <a:lnTo>
                      <a:pt x="114" y="462"/>
                    </a:lnTo>
                    <a:lnTo>
                      <a:pt x="132" y="486"/>
                    </a:lnTo>
                    <a:lnTo>
                      <a:pt x="138" y="486"/>
                    </a:lnTo>
                    <a:lnTo>
                      <a:pt x="150" y="480"/>
                    </a:lnTo>
                    <a:lnTo>
                      <a:pt x="162" y="480"/>
                    </a:lnTo>
                    <a:lnTo>
                      <a:pt x="180" y="498"/>
                    </a:lnTo>
                    <a:lnTo>
                      <a:pt x="192" y="498"/>
                    </a:lnTo>
                    <a:lnTo>
                      <a:pt x="204" y="510"/>
                    </a:lnTo>
                    <a:lnTo>
                      <a:pt x="204" y="516"/>
                    </a:lnTo>
                    <a:lnTo>
                      <a:pt x="198" y="528"/>
                    </a:lnTo>
                    <a:lnTo>
                      <a:pt x="192" y="534"/>
                    </a:lnTo>
                    <a:lnTo>
                      <a:pt x="204" y="552"/>
                    </a:lnTo>
                    <a:lnTo>
                      <a:pt x="192" y="564"/>
                    </a:lnTo>
                    <a:lnTo>
                      <a:pt x="204" y="576"/>
                    </a:lnTo>
                    <a:lnTo>
                      <a:pt x="198" y="582"/>
                    </a:lnTo>
                    <a:lnTo>
                      <a:pt x="198" y="588"/>
                    </a:lnTo>
                    <a:lnTo>
                      <a:pt x="192" y="594"/>
                    </a:lnTo>
                    <a:lnTo>
                      <a:pt x="192" y="606"/>
                    </a:lnTo>
                    <a:lnTo>
                      <a:pt x="204" y="630"/>
                    </a:lnTo>
                    <a:lnTo>
                      <a:pt x="204" y="642"/>
                    </a:lnTo>
                    <a:lnTo>
                      <a:pt x="198" y="648"/>
                    </a:lnTo>
                    <a:lnTo>
                      <a:pt x="198" y="654"/>
                    </a:lnTo>
                    <a:lnTo>
                      <a:pt x="192" y="654"/>
                    </a:lnTo>
                    <a:lnTo>
                      <a:pt x="192" y="666"/>
                    </a:lnTo>
                    <a:lnTo>
                      <a:pt x="174" y="678"/>
                    </a:lnTo>
                    <a:lnTo>
                      <a:pt x="192" y="702"/>
                    </a:lnTo>
                    <a:lnTo>
                      <a:pt x="174" y="720"/>
                    </a:lnTo>
                    <a:lnTo>
                      <a:pt x="174" y="732"/>
                    </a:lnTo>
                    <a:lnTo>
                      <a:pt x="198" y="756"/>
                    </a:lnTo>
                    <a:lnTo>
                      <a:pt x="198" y="762"/>
                    </a:lnTo>
                    <a:lnTo>
                      <a:pt x="192" y="774"/>
                    </a:lnTo>
                    <a:lnTo>
                      <a:pt x="180" y="786"/>
                    </a:lnTo>
                    <a:lnTo>
                      <a:pt x="180" y="798"/>
                    </a:lnTo>
                    <a:lnTo>
                      <a:pt x="168" y="810"/>
                    </a:lnTo>
                    <a:lnTo>
                      <a:pt x="156" y="816"/>
                    </a:lnTo>
                    <a:lnTo>
                      <a:pt x="156" y="846"/>
                    </a:lnTo>
                    <a:lnTo>
                      <a:pt x="144" y="858"/>
                    </a:lnTo>
                    <a:lnTo>
                      <a:pt x="156" y="876"/>
                    </a:lnTo>
                    <a:lnTo>
                      <a:pt x="138" y="882"/>
                    </a:lnTo>
                    <a:lnTo>
                      <a:pt x="72" y="966"/>
                    </a:lnTo>
                    <a:lnTo>
                      <a:pt x="72" y="996"/>
                    </a:lnTo>
                    <a:lnTo>
                      <a:pt x="78" y="1014"/>
                    </a:lnTo>
                    <a:lnTo>
                      <a:pt x="78" y="1032"/>
                    </a:lnTo>
                    <a:lnTo>
                      <a:pt x="84" y="1044"/>
                    </a:lnTo>
                    <a:lnTo>
                      <a:pt x="84" y="1062"/>
                    </a:lnTo>
                    <a:lnTo>
                      <a:pt x="114" y="1122"/>
                    </a:lnTo>
                    <a:lnTo>
                      <a:pt x="114" y="1212"/>
                    </a:lnTo>
                    <a:lnTo>
                      <a:pt x="90" y="1248"/>
                    </a:lnTo>
                    <a:lnTo>
                      <a:pt x="114" y="1248"/>
                    </a:lnTo>
                    <a:lnTo>
                      <a:pt x="108" y="1260"/>
                    </a:lnTo>
                    <a:lnTo>
                      <a:pt x="108" y="1284"/>
                    </a:lnTo>
                    <a:lnTo>
                      <a:pt x="114" y="1290"/>
                    </a:lnTo>
                    <a:lnTo>
                      <a:pt x="120" y="1290"/>
                    </a:lnTo>
                    <a:lnTo>
                      <a:pt x="126" y="1314"/>
                    </a:lnTo>
                    <a:lnTo>
                      <a:pt x="144" y="1314"/>
                    </a:lnTo>
                    <a:lnTo>
                      <a:pt x="156" y="1326"/>
                    </a:lnTo>
                    <a:lnTo>
                      <a:pt x="162" y="1338"/>
                    </a:lnTo>
                    <a:lnTo>
                      <a:pt x="168" y="1320"/>
                    </a:lnTo>
                    <a:lnTo>
                      <a:pt x="168" y="1284"/>
                    </a:lnTo>
                    <a:lnTo>
                      <a:pt x="162" y="1272"/>
                    </a:lnTo>
                    <a:lnTo>
                      <a:pt x="156" y="1266"/>
                    </a:lnTo>
                    <a:lnTo>
                      <a:pt x="150" y="1266"/>
                    </a:lnTo>
                    <a:lnTo>
                      <a:pt x="150" y="1242"/>
                    </a:lnTo>
                    <a:lnTo>
                      <a:pt x="162" y="1230"/>
                    </a:lnTo>
                    <a:lnTo>
                      <a:pt x="222" y="1188"/>
                    </a:lnTo>
                    <a:lnTo>
                      <a:pt x="276" y="1158"/>
                    </a:lnTo>
                    <a:lnTo>
                      <a:pt x="294" y="1146"/>
                    </a:lnTo>
                    <a:lnTo>
                      <a:pt x="312" y="1140"/>
                    </a:lnTo>
                    <a:lnTo>
                      <a:pt x="330" y="1128"/>
                    </a:lnTo>
                    <a:lnTo>
                      <a:pt x="342" y="1122"/>
                    </a:lnTo>
                    <a:lnTo>
                      <a:pt x="360" y="1104"/>
                    </a:lnTo>
                    <a:lnTo>
                      <a:pt x="360" y="1080"/>
                    </a:lnTo>
                    <a:lnTo>
                      <a:pt x="354" y="1080"/>
                    </a:lnTo>
                    <a:lnTo>
                      <a:pt x="354" y="1086"/>
                    </a:lnTo>
                    <a:lnTo>
                      <a:pt x="348" y="1080"/>
                    </a:lnTo>
                    <a:lnTo>
                      <a:pt x="342" y="1080"/>
                    </a:lnTo>
                    <a:lnTo>
                      <a:pt x="342" y="1068"/>
                    </a:lnTo>
                    <a:lnTo>
                      <a:pt x="366" y="1020"/>
                    </a:lnTo>
                    <a:lnTo>
                      <a:pt x="366" y="990"/>
                    </a:lnTo>
                    <a:lnTo>
                      <a:pt x="360" y="984"/>
                    </a:lnTo>
                    <a:lnTo>
                      <a:pt x="360" y="978"/>
                    </a:lnTo>
                    <a:lnTo>
                      <a:pt x="372" y="948"/>
                    </a:lnTo>
                    <a:lnTo>
                      <a:pt x="366" y="942"/>
                    </a:lnTo>
                    <a:lnTo>
                      <a:pt x="348" y="960"/>
                    </a:lnTo>
                    <a:lnTo>
                      <a:pt x="354" y="918"/>
                    </a:lnTo>
                    <a:lnTo>
                      <a:pt x="348" y="906"/>
                    </a:lnTo>
                    <a:lnTo>
                      <a:pt x="336" y="900"/>
                    </a:lnTo>
                    <a:lnTo>
                      <a:pt x="330" y="888"/>
                    </a:lnTo>
                    <a:lnTo>
                      <a:pt x="330" y="870"/>
                    </a:lnTo>
                    <a:lnTo>
                      <a:pt x="336" y="858"/>
                    </a:lnTo>
                    <a:lnTo>
                      <a:pt x="336" y="834"/>
                    </a:lnTo>
                    <a:lnTo>
                      <a:pt x="324" y="822"/>
                    </a:lnTo>
                    <a:lnTo>
                      <a:pt x="318" y="822"/>
                    </a:lnTo>
                    <a:lnTo>
                      <a:pt x="312" y="816"/>
                    </a:lnTo>
                    <a:lnTo>
                      <a:pt x="312" y="792"/>
                    </a:lnTo>
                    <a:lnTo>
                      <a:pt x="318" y="780"/>
                    </a:lnTo>
                    <a:lnTo>
                      <a:pt x="324" y="762"/>
                    </a:lnTo>
                    <a:lnTo>
                      <a:pt x="336" y="750"/>
                    </a:lnTo>
                    <a:lnTo>
                      <a:pt x="372" y="732"/>
                    </a:lnTo>
                    <a:lnTo>
                      <a:pt x="378" y="726"/>
                    </a:lnTo>
                    <a:lnTo>
                      <a:pt x="378" y="714"/>
                    </a:lnTo>
                    <a:lnTo>
                      <a:pt x="390" y="690"/>
                    </a:lnTo>
                    <a:lnTo>
                      <a:pt x="396" y="684"/>
                    </a:lnTo>
                    <a:lnTo>
                      <a:pt x="402" y="684"/>
                    </a:lnTo>
                    <a:lnTo>
                      <a:pt x="414" y="678"/>
                    </a:lnTo>
                    <a:lnTo>
                      <a:pt x="420" y="678"/>
                    </a:lnTo>
                    <a:lnTo>
                      <a:pt x="426" y="672"/>
                    </a:lnTo>
                    <a:lnTo>
                      <a:pt x="450" y="660"/>
                    </a:lnTo>
                    <a:lnTo>
                      <a:pt x="462" y="648"/>
                    </a:lnTo>
                    <a:lnTo>
                      <a:pt x="474" y="612"/>
                    </a:lnTo>
                    <a:lnTo>
                      <a:pt x="498" y="576"/>
                    </a:lnTo>
                    <a:lnTo>
                      <a:pt x="522" y="564"/>
                    </a:lnTo>
                    <a:lnTo>
                      <a:pt x="558" y="552"/>
                    </a:lnTo>
                    <a:lnTo>
                      <a:pt x="600" y="534"/>
                    </a:lnTo>
                    <a:lnTo>
                      <a:pt x="624" y="522"/>
                    </a:lnTo>
                    <a:lnTo>
                      <a:pt x="630" y="516"/>
                    </a:lnTo>
                    <a:lnTo>
                      <a:pt x="666" y="498"/>
                    </a:lnTo>
                    <a:lnTo>
                      <a:pt x="672" y="492"/>
                    </a:lnTo>
                    <a:lnTo>
                      <a:pt x="684" y="486"/>
                    </a:lnTo>
                    <a:lnTo>
                      <a:pt x="684" y="474"/>
                    </a:lnTo>
                    <a:lnTo>
                      <a:pt x="714" y="444"/>
                    </a:lnTo>
                    <a:lnTo>
                      <a:pt x="714" y="432"/>
                    </a:lnTo>
                    <a:lnTo>
                      <a:pt x="720" y="420"/>
                    </a:lnTo>
                    <a:lnTo>
                      <a:pt x="732" y="414"/>
                    </a:lnTo>
                    <a:lnTo>
                      <a:pt x="738" y="402"/>
                    </a:lnTo>
                    <a:lnTo>
                      <a:pt x="744" y="396"/>
                    </a:lnTo>
                    <a:lnTo>
                      <a:pt x="744" y="378"/>
                    </a:lnTo>
                    <a:lnTo>
                      <a:pt x="750" y="372"/>
                    </a:lnTo>
                    <a:lnTo>
                      <a:pt x="762" y="348"/>
                    </a:lnTo>
                    <a:lnTo>
                      <a:pt x="762" y="3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4" name="Morocco"/>
              <p:cNvSpPr>
                <a:spLocks/>
              </p:cNvSpPr>
              <p:nvPr/>
            </p:nvSpPr>
            <p:spPr bwMode="gray">
              <a:xfrm>
                <a:off x="2430" y="1836"/>
                <a:ext cx="215" cy="168"/>
              </a:xfrm>
              <a:custGeom>
                <a:avLst/>
                <a:gdLst>
                  <a:gd name="T0" fmla="*/ 545755300 w 846"/>
                  <a:gd name="T1" fmla="*/ 546632201 h 660"/>
                  <a:gd name="T2" fmla="*/ 545755300 w 846"/>
                  <a:gd name="T3" fmla="*/ 546632201 h 660"/>
                  <a:gd name="T4" fmla="*/ 545755300 w 846"/>
                  <a:gd name="T5" fmla="*/ 546632201 h 660"/>
                  <a:gd name="T6" fmla="*/ 545755300 w 846"/>
                  <a:gd name="T7" fmla="*/ 546632201 h 660"/>
                  <a:gd name="T8" fmla="*/ 545755300 w 846"/>
                  <a:gd name="T9" fmla="*/ 546632201 h 660"/>
                  <a:gd name="T10" fmla="*/ 545755300 w 846"/>
                  <a:gd name="T11" fmla="*/ 546632201 h 660"/>
                  <a:gd name="T12" fmla="*/ 545755300 w 846"/>
                  <a:gd name="T13" fmla="*/ 546632201 h 660"/>
                  <a:gd name="T14" fmla="*/ 545755300 w 846"/>
                  <a:gd name="T15" fmla="*/ 546632201 h 660"/>
                  <a:gd name="T16" fmla="*/ 545755300 w 846"/>
                  <a:gd name="T17" fmla="*/ 546632201 h 660"/>
                  <a:gd name="T18" fmla="*/ 545755300 w 846"/>
                  <a:gd name="T19" fmla="*/ 0 h 660"/>
                  <a:gd name="T20" fmla="*/ 545755300 w 846"/>
                  <a:gd name="T21" fmla="*/ 546632201 h 660"/>
                  <a:gd name="T22" fmla="*/ 545755300 w 846"/>
                  <a:gd name="T23" fmla="*/ 546632201 h 660"/>
                  <a:gd name="T24" fmla="*/ 545755300 w 846"/>
                  <a:gd name="T25" fmla="*/ 546632201 h 660"/>
                  <a:gd name="T26" fmla="*/ 545755300 w 846"/>
                  <a:gd name="T27" fmla="*/ 546632201 h 660"/>
                  <a:gd name="T28" fmla="*/ 545755300 w 846"/>
                  <a:gd name="T29" fmla="*/ 546632201 h 660"/>
                  <a:gd name="T30" fmla="*/ 545755300 w 846"/>
                  <a:gd name="T31" fmla="*/ 546632201 h 660"/>
                  <a:gd name="T32" fmla="*/ 545755300 w 846"/>
                  <a:gd name="T33" fmla="*/ 546632201 h 660"/>
                  <a:gd name="T34" fmla="*/ 545755300 w 846"/>
                  <a:gd name="T35" fmla="*/ 546632201 h 660"/>
                  <a:gd name="T36" fmla="*/ 545755300 w 846"/>
                  <a:gd name="T37" fmla="*/ 546632201 h 660"/>
                  <a:gd name="T38" fmla="*/ 545755300 w 846"/>
                  <a:gd name="T39" fmla="*/ 546632201 h 660"/>
                  <a:gd name="T40" fmla="*/ 545755300 w 846"/>
                  <a:gd name="T41" fmla="*/ 546632201 h 660"/>
                  <a:gd name="T42" fmla="*/ 545755300 w 846"/>
                  <a:gd name="T43" fmla="*/ 546632201 h 660"/>
                  <a:gd name="T44" fmla="*/ 545755300 w 846"/>
                  <a:gd name="T45" fmla="*/ 546632201 h 660"/>
                  <a:gd name="T46" fmla="*/ 545755300 w 846"/>
                  <a:gd name="T47" fmla="*/ 546632201 h 660"/>
                  <a:gd name="T48" fmla="*/ 545755300 w 846"/>
                  <a:gd name="T49" fmla="*/ 546632201 h 660"/>
                  <a:gd name="T50" fmla="*/ 545755300 w 846"/>
                  <a:gd name="T51" fmla="*/ 546632201 h 660"/>
                  <a:gd name="T52" fmla="*/ 545755300 w 846"/>
                  <a:gd name="T53" fmla="*/ 546632201 h 660"/>
                  <a:gd name="T54" fmla="*/ 545755300 w 846"/>
                  <a:gd name="T55" fmla="*/ 546632201 h 660"/>
                  <a:gd name="T56" fmla="*/ 545755300 w 846"/>
                  <a:gd name="T57" fmla="*/ 546632201 h 660"/>
                  <a:gd name="T58" fmla="*/ 545755300 w 846"/>
                  <a:gd name="T59" fmla="*/ 546632201 h 660"/>
                  <a:gd name="T60" fmla="*/ 545755300 w 846"/>
                  <a:gd name="T61" fmla="*/ 546632201 h 660"/>
                  <a:gd name="T62" fmla="*/ 545755300 w 846"/>
                  <a:gd name="T63" fmla="*/ 546632201 h 660"/>
                  <a:gd name="T64" fmla="*/ 545755300 w 846"/>
                  <a:gd name="T65" fmla="*/ 546632201 h 660"/>
                  <a:gd name="T66" fmla="*/ 545755300 w 846"/>
                  <a:gd name="T67" fmla="*/ 546632201 h 660"/>
                  <a:gd name="T68" fmla="*/ 545755300 w 846"/>
                  <a:gd name="T69" fmla="*/ 546632201 h 660"/>
                  <a:gd name="T70" fmla="*/ 545755300 w 846"/>
                  <a:gd name="T71" fmla="*/ 546632201 h 660"/>
                  <a:gd name="T72" fmla="*/ 545755300 w 846"/>
                  <a:gd name="T73" fmla="*/ 546632201 h 660"/>
                  <a:gd name="T74" fmla="*/ 545755300 w 846"/>
                  <a:gd name="T75" fmla="*/ 546632201 h 660"/>
                  <a:gd name="T76" fmla="*/ 545755300 w 846"/>
                  <a:gd name="T77" fmla="*/ 546632201 h 660"/>
                  <a:gd name="T78" fmla="*/ 545755300 w 846"/>
                  <a:gd name="T79" fmla="*/ 546632201 h 660"/>
                  <a:gd name="T80" fmla="*/ 545755300 w 846"/>
                  <a:gd name="T81" fmla="*/ 546632201 h 660"/>
                  <a:gd name="T82" fmla="*/ 545755300 w 846"/>
                  <a:gd name="T83" fmla="*/ 546632201 h 660"/>
                  <a:gd name="T84" fmla="*/ 545755300 w 846"/>
                  <a:gd name="T85" fmla="*/ 546632201 h 660"/>
                  <a:gd name="T86" fmla="*/ 545755300 w 846"/>
                  <a:gd name="T87" fmla="*/ 546632201 h 660"/>
                  <a:gd name="T88" fmla="*/ 545755300 w 846"/>
                  <a:gd name="T89" fmla="*/ 546632201 h 66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846"/>
                  <a:gd name="T136" fmla="*/ 0 h 660"/>
                  <a:gd name="T137" fmla="*/ 846 w 846"/>
                  <a:gd name="T138" fmla="*/ 660 h 66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846" h="660">
                    <a:moveTo>
                      <a:pt x="822" y="246"/>
                    </a:moveTo>
                    <a:lnTo>
                      <a:pt x="822" y="216"/>
                    </a:lnTo>
                    <a:lnTo>
                      <a:pt x="804" y="216"/>
                    </a:lnTo>
                    <a:lnTo>
                      <a:pt x="816" y="186"/>
                    </a:lnTo>
                    <a:lnTo>
                      <a:pt x="804" y="168"/>
                    </a:lnTo>
                    <a:lnTo>
                      <a:pt x="810" y="102"/>
                    </a:lnTo>
                    <a:lnTo>
                      <a:pt x="798" y="102"/>
                    </a:lnTo>
                    <a:lnTo>
                      <a:pt x="798" y="90"/>
                    </a:lnTo>
                    <a:lnTo>
                      <a:pt x="804" y="84"/>
                    </a:lnTo>
                    <a:lnTo>
                      <a:pt x="792" y="78"/>
                    </a:lnTo>
                    <a:lnTo>
                      <a:pt x="786" y="66"/>
                    </a:lnTo>
                    <a:lnTo>
                      <a:pt x="780" y="60"/>
                    </a:lnTo>
                    <a:lnTo>
                      <a:pt x="744" y="42"/>
                    </a:lnTo>
                    <a:lnTo>
                      <a:pt x="720" y="42"/>
                    </a:lnTo>
                    <a:lnTo>
                      <a:pt x="708" y="48"/>
                    </a:lnTo>
                    <a:lnTo>
                      <a:pt x="702" y="54"/>
                    </a:lnTo>
                    <a:lnTo>
                      <a:pt x="696" y="54"/>
                    </a:lnTo>
                    <a:lnTo>
                      <a:pt x="690" y="48"/>
                    </a:lnTo>
                    <a:lnTo>
                      <a:pt x="678" y="48"/>
                    </a:lnTo>
                    <a:lnTo>
                      <a:pt x="666" y="42"/>
                    </a:lnTo>
                    <a:lnTo>
                      <a:pt x="654" y="42"/>
                    </a:lnTo>
                    <a:lnTo>
                      <a:pt x="642" y="48"/>
                    </a:lnTo>
                    <a:lnTo>
                      <a:pt x="636" y="54"/>
                    </a:lnTo>
                    <a:lnTo>
                      <a:pt x="624" y="54"/>
                    </a:lnTo>
                    <a:lnTo>
                      <a:pt x="588" y="36"/>
                    </a:lnTo>
                    <a:lnTo>
                      <a:pt x="570" y="18"/>
                    </a:lnTo>
                    <a:lnTo>
                      <a:pt x="564" y="6"/>
                    </a:lnTo>
                    <a:lnTo>
                      <a:pt x="558" y="6"/>
                    </a:lnTo>
                    <a:lnTo>
                      <a:pt x="552" y="0"/>
                    </a:lnTo>
                    <a:lnTo>
                      <a:pt x="528" y="0"/>
                    </a:lnTo>
                    <a:lnTo>
                      <a:pt x="528" y="6"/>
                    </a:lnTo>
                    <a:lnTo>
                      <a:pt x="522" y="12"/>
                    </a:lnTo>
                    <a:lnTo>
                      <a:pt x="522" y="30"/>
                    </a:lnTo>
                    <a:lnTo>
                      <a:pt x="516" y="48"/>
                    </a:lnTo>
                    <a:lnTo>
                      <a:pt x="498" y="84"/>
                    </a:lnTo>
                    <a:lnTo>
                      <a:pt x="492" y="102"/>
                    </a:lnTo>
                    <a:lnTo>
                      <a:pt x="468" y="138"/>
                    </a:lnTo>
                    <a:lnTo>
                      <a:pt x="462" y="150"/>
                    </a:lnTo>
                    <a:lnTo>
                      <a:pt x="450" y="162"/>
                    </a:lnTo>
                    <a:lnTo>
                      <a:pt x="438" y="168"/>
                    </a:lnTo>
                    <a:lnTo>
                      <a:pt x="420" y="168"/>
                    </a:lnTo>
                    <a:lnTo>
                      <a:pt x="408" y="174"/>
                    </a:lnTo>
                    <a:lnTo>
                      <a:pt x="402" y="174"/>
                    </a:lnTo>
                    <a:lnTo>
                      <a:pt x="396" y="180"/>
                    </a:lnTo>
                    <a:lnTo>
                      <a:pt x="384" y="186"/>
                    </a:lnTo>
                    <a:lnTo>
                      <a:pt x="378" y="198"/>
                    </a:lnTo>
                    <a:lnTo>
                      <a:pt x="360" y="192"/>
                    </a:lnTo>
                    <a:lnTo>
                      <a:pt x="330" y="204"/>
                    </a:lnTo>
                    <a:lnTo>
                      <a:pt x="330" y="210"/>
                    </a:lnTo>
                    <a:lnTo>
                      <a:pt x="324" y="216"/>
                    </a:lnTo>
                    <a:lnTo>
                      <a:pt x="324" y="228"/>
                    </a:lnTo>
                    <a:lnTo>
                      <a:pt x="318" y="240"/>
                    </a:lnTo>
                    <a:lnTo>
                      <a:pt x="312" y="240"/>
                    </a:lnTo>
                    <a:lnTo>
                      <a:pt x="288" y="264"/>
                    </a:lnTo>
                    <a:lnTo>
                      <a:pt x="288" y="288"/>
                    </a:lnTo>
                    <a:lnTo>
                      <a:pt x="276" y="312"/>
                    </a:lnTo>
                    <a:lnTo>
                      <a:pt x="264" y="324"/>
                    </a:lnTo>
                    <a:lnTo>
                      <a:pt x="258" y="336"/>
                    </a:lnTo>
                    <a:lnTo>
                      <a:pt x="246" y="354"/>
                    </a:lnTo>
                    <a:lnTo>
                      <a:pt x="246" y="402"/>
                    </a:lnTo>
                    <a:lnTo>
                      <a:pt x="240" y="408"/>
                    </a:lnTo>
                    <a:lnTo>
                      <a:pt x="234" y="408"/>
                    </a:lnTo>
                    <a:lnTo>
                      <a:pt x="234" y="414"/>
                    </a:lnTo>
                    <a:lnTo>
                      <a:pt x="240" y="420"/>
                    </a:lnTo>
                    <a:lnTo>
                      <a:pt x="252" y="420"/>
                    </a:lnTo>
                    <a:lnTo>
                      <a:pt x="252" y="474"/>
                    </a:lnTo>
                    <a:lnTo>
                      <a:pt x="240" y="474"/>
                    </a:lnTo>
                    <a:lnTo>
                      <a:pt x="228" y="480"/>
                    </a:lnTo>
                    <a:lnTo>
                      <a:pt x="192" y="540"/>
                    </a:lnTo>
                    <a:lnTo>
                      <a:pt x="180" y="552"/>
                    </a:lnTo>
                    <a:lnTo>
                      <a:pt x="168" y="552"/>
                    </a:lnTo>
                    <a:lnTo>
                      <a:pt x="162" y="558"/>
                    </a:lnTo>
                    <a:lnTo>
                      <a:pt x="150" y="564"/>
                    </a:lnTo>
                    <a:lnTo>
                      <a:pt x="144" y="576"/>
                    </a:lnTo>
                    <a:lnTo>
                      <a:pt x="132" y="588"/>
                    </a:lnTo>
                    <a:lnTo>
                      <a:pt x="126" y="600"/>
                    </a:lnTo>
                    <a:lnTo>
                      <a:pt x="120" y="606"/>
                    </a:lnTo>
                    <a:lnTo>
                      <a:pt x="84" y="624"/>
                    </a:lnTo>
                    <a:lnTo>
                      <a:pt x="66" y="624"/>
                    </a:lnTo>
                    <a:lnTo>
                      <a:pt x="54" y="630"/>
                    </a:lnTo>
                    <a:lnTo>
                      <a:pt x="48" y="630"/>
                    </a:lnTo>
                    <a:lnTo>
                      <a:pt x="42" y="636"/>
                    </a:lnTo>
                    <a:lnTo>
                      <a:pt x="12" y="636"/>
                    </a:lnTo>
                    <a:lnTo>
                      <a:pt x="6" y="642"/>
                    </a:lnTo>
                    <a:lnTo>
                      <a:pt x="6" y="654"/>
                    </a:lnTo>
                    <a:lnTo>
                      <a:pt x="0" y="660"/>
                    </a:lnTo>
                    <a:lnTo>
                      <a:pt x="312" y="660"/>
                    </a:lnTo>
                    <a:lnTo>
                      <a:pt x="312" y="600"/>
                    </a:lnTo>
                    <a:lnTo>
                      <a:pt x="318" y="570"/>
                    </a:lnTo>
                    <a:lnTo>
                      <a:pt x="330" y="564"/>
                    </a:lnTo>
                    <a:lnTo>
                      <a:pt x="336" y="558"/>
                    </a:lnTo>
                    <a:lnTo>
                      <a:pt x="348" y="552"/>
                    </a:lnTo>
                    <a:lnTo>
                      <a:pt x="378" y="522"/>
                    </a:lnTo>
                    <a:lnTo>
                      <a:pt x="378" y="516"/>
                    </a:lnTo>
                    <a:lnTo>
                      <a:pt x="396" y="516"/>
                    </a:lnTo>
                    <a:lnTo>
                      <a:pt x="426" y="498"/>
                    </a:lnTo>
                    <a:lnTo>
                      <a:pt x="438" y="504"/>
                    </a:lnTo>
                    <a:lnTo>
                      <a:pt x="444" y="510"/>
                    </a:lnTo>
                    <a:lnTo>
                      <a:pt x="456" y="510"/>
                    </a:lnTo>
                    <a:lnTo>
                      <a:pt x="462" y="498"/>
                    </a:lnTo>
                    <a:lnTo>
                      <a:pt x="462" y="492"/>
                    </a:lnTo>
                    <a:lnTo>
                      <a:pt x="486" y="486"/>
                    </a:lnTo>
                    <a:lnTo>
                      <a:pt x="492" y="474"/>
                    </a:lnTo>
                    <a:lnTo>
                      <a:pt x="504" y="474"/>
                    </a:lnTo>
                    <a:lnTo>
                      <a:pt x="516" y="480"/>
                    </a:lnTo>
                    <a:lnTo>
                      <a:pt x="540" y="480"/>
                    </a:lnTo>
                    <a:lnTo>
                      <a:pt x="552" y="468"/>
                    </a:lnTo>
                    <a:lnTo>
                      <a:pt x="564" y="444"/>
                    </a:lnTo>
                    <a:lnTo>
                      <a:pt x="570" y="438"/>
                    </a:lnTo>
                    <a:lnTo>
                      <a:pt x="576" y="426"/>
                    </a:lnTo>
                    <a:lnTo>
                      <a:pt x="618" y="426"/>
                    </a:lnTo>
                    <a:lnTo>
                      <a:pt x="624" y="420"/>
                    </a:lnTo>
                    <a:lnTo>
                      <a:pt x="636" y="414"/>
                    </a:lnTo>
                    <a:lnTo>
                      <a:pt x="648" y="402"/>
                    </a:lnTo>
                    <a:lnTo>
                      <a:pt x="648" y="396"/>
                    </a:lnTo>
                    <a:lnTo>
                      <a:pt x="672" y="384"/>
                    </a:lnTo>
                    <a:lnTo>
                      <a:pt x="660" y="366"/>
                    </a:lnTo>
                    <a:lnTo>
                      <a:pt x="654" y="354"/>
                    </a:lnTo>
                    <a:lnTo>
                      <a:pt x="648" y="348"/>
                    </a:lnTo>
                    <a:lnTo>
                      <a:pt x="648" y="336"/>
                    </a:lnTo>
                    <a:lnTo>
                      <a:pt x="654" y="330"/>
                    </a:lnTo>
                    <a:lnTo>
                      <a:pt x="678" y="330"/>
                    </a:lnTo>
                    <a:lnTo>
                      <a:pt x="690" y="324"/>
                    </a:lnTo>
                    <a:lnTo>
                      <a:pt x="714" y="324"/>
                    </a:lnTo>
                    <a:lnTo>
                      <a:pt x="714" y="312"/>
                    </a:lnTo>
                    <a:lnTo>
                      <a:pt x="720" y="306"/>
                    </a:lnTo>
                    <a:lnTo>
                      <a:pt x="720" y="300"/>
                    </a:lnTo>
                    <a:lnTo>
                      <a:pt x="732" y="300"/>
                    </a:lnTo>
                    <a:lnTo>
                      <a:pt x="738" y="306"/>
                    </a:lnTo>
                    <a:lnTo>
                      <a:pt x="744" y="300"/>
                    </a:lnTo>
                    <a:lnTo>
                      <a:pt x="744" y="294"/>
                    </a:lnTo>
                    <a:lnTo>
                      <a:pt x="762" y="294"/>
                    </a:lnTo>
                    <a:lnTo>
                      <a:pt x="774" y="300"/>
                    </a:lnTo>
                    <a:lnTo>
                      <a:pt x="828" y="294"/>
                    </a:lnTo>
                    <a:lnTo>
                      <a:pt x="828" y="282"/>
                    </a:lnTo>
                    <a:lnTo>
                      <a:pt x="846" y="264"/>
                    </a:lnTo>
                    <a:lnTo>
                      <a:pt x="822" y="24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5" name="Montenegro"/>
              <p:cNvSpPr>
                <a:spLocks/>
              </p:cNvSpPr>
              <p:nvPr/>
            </p:nvSpPr>
            <p:spPr bwMode="gray">
              <a:xfrm>
                <a:off x="2972" y="1679"/>
                <a:ext cx="29" cy="34"/>
              </a:xfrm>
              <a:custGeom>
                <a:avLst/>
                <a:gdLst>
                  <a:gd name="T0" fmla="*/ 546289700 w 114"/>
                  <a:gd name="T1" fmla="*/ 529090174 h 138"/>
                  <a:gd name="T2" fmla="*/ 546289700 w 114"/>
                  <a:gd name="T3" fmla="*/ 529090174 h 138"/>
                  <a:gd name="T4" fmla="*/ 546289700 w 114"/>
                  <a:gd name="T5" fmla="*/ 529090174 h 138"/>
                  <a:gd name="T6" fmla="*/ 546289700 w 114"/>
                  <a:gd name="T7" fmla="*/ 529090174 h 138"/>
                  <a:gd name="T8" fmla="*/ 546289700 w 114"/>
                  <a:gd name="T9" fmla="*/ 529090174 h 138"/>
                  <a:gd name="T10" fmla="*/ 546289700 w 114"/>
                  <a:gd name="T11" fmla="*/ 529090174 h 138"/>
                  <a:gd name="T12" fmla="*/ 546289700 w 114"/>
                  <a:gd name="T13" fmla="*/ 0 h 138"/>
                  <a:gd name="T14" fmla="*/ 546289700 w 114"/>
                  <a:gd name="T15" fmla="*/ 0 h 138"/>
                  <a:gd name="T16" fmla="*/ 546289700 w 114"/>
                  <a:gd name="T17" fmla="*/ 529090174 h 138"/>
                  <a:gd name="T18" fmla="*/ 546289700 w 114"/>
                  <a:gd name="T19" fmla="*/ 529090174 h 138"/>
                  <a:gd name="T20" fmla="*/ 546289700 w 114"/>
                  <a:gd name="T21" fmla="*/ 529090174 h 138"/>
                  <a:gd name="T22" fmla="*/ 546289700 w 114"/>
                  <a:gd name="T23" fmla="*/ 529090174 h 138"/>
                  <a:gd name="T24" fmla="*/ 546289700 w 114"/>
                  <a:gd name="T25" fmla="*/ 529090174 h 138"/>
                  <a:gd name="T26" fmla="*/ 546289700 w 114"/>
                  <a:gd name="T27" fmla="*/ 529090174 h 138"/>
                  <a:gd name="T28" fmla="*/ 0 w 114"/>
                  <a:gd name="T29" fmla="*/ 529090174 h 138"/>
                  <a:gd name="T30" fmla="*/ 0 w 114"/>
                  <a:gd name="T31" fmla="*/ 529090174 h 138"/>
                  <a:gd name="T32" fmla="*/ 546289700 w 114"/>
                  <a:gd name="T33" fmla="*/ 529090174 h 138"/>
                  <a:gd name="T34" fmla="*/ 546289700 w 114"/>
                  <a:gd name="T35" fmla="*/ 529090174 h 138"/>
                  <a:gd name="T36" fmla="*/ 546289700 w 114"/>
                  <a:gd name="T37" fmla="*/ 529090174 h 138"/>
                  <a:gd name="T38" fmla="*/ 546289700 w 114"/>
                  <a:gd name="T39" fmla="*/ 529090174 h 138"/>
                  <a:gd name="T40" fmla="*/ 546289700 w 114"/>
                  <a:gd name="T41" fmla="*/ 529090174 h 138"/>
                  <a:gd name="T42" fmla="*/ 546289700 w 114"/>
                  <a:gd name="T43" fmla="*/ 529090174 h 138"/>
                  <a:gd name="T44" fmla="*/ 546289700 w 114"/>
                  <a:gd name="T45" fmla="*/ 529090174 h 138"/>
                  <a:gd name="T46" fmla="*/ 546289700 w 114"/>
                  <a:gd name="T47" fmla="*/ 529090174 h 138"/>
                  <a:gd name="T48" fmla="*/ 546289700 w 114"/>
                  <a:gd name="T49" fmla="*/ 529090174 h 138"/>
                  <a:gd name="T50" fmla="*/ 546289700 w 114"/>
                  <a:gd name="T51" fmla="*/ 529090174 h 138"/>
                  <a:gd name="T52" fmla="*/ 546289700 w 114"/>
                  <a:gd name="T53" fmla="*/ 529090174 h 138"/>
                  <a:gd name="T54" fmla="*/ 546289700 w 114"/>
                  <a:gd name="T55" fmla="*/ 529090174 h 138"/>
                  <a:gd name="T56" fmla="*/ 546289700 w 114"/>
                  <a:gd name="T57" fmla="*/ 529090174 h 138"/>
                  <a:gd name="T58" fmla="*/ 546289700 w 114"/>
                  <a:gd name="T59" fmla="*/ 529090174 h 138"/>
                  <a:gd name="T60" fmla="*/ 546289700 w 114"/>
                  <a:gd name="T61" fmla="*/ 529090174 h 138"/>
                  <a:gd name="T62" fmla="*/ 546289700 w 114"/>
                  <a:gd name="T63" fmla="*/ 529090174 h 138"/>
                  <a:gd name="T64" fmla="*/ 546289700 w 114"/>
                  <a:gd name="T65" fmla="*/ 529090174 h 138"/>
                  <a:gd name="T66" fmla="*/ 546289700 w 114"/>
                  <a:gd name="T67" fmla="*/ 529090174 h 138"/>
                  <a:gd name="T68" fmla="*/ 546289700 w 114"/>
                  <a:gd name="T69" fmla="*/ 529090174 h 138"/>
                  <a:gd name="T70" fmla="*/ 546289700 w 114"/>
                  <a:gd name="T71" fmla="*/ 529090174 h 13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4"/>
                  <a:gd name="T109" fmla="*/ 0 h 138"/>
                  <a:gd name="T110" fmla="*/ 114 w 114"/>
                  <a:gd name="T111" fmla="*/ 138 h 13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4" h="138">
                    <a:moveTo>
                      <a:pt x="114" y="42"/>
                    </a:moveTo>
                    <a:lnTo>
                      <a:pt x="108" y="48"/>
                    </a:lnTo>
                    <a:lnTo>
                      <a:pt x="96" y="30"/>
                    </a:lnTo>
                    <a:lnTo>
                      <a:pt x="84" y="18"/>
                    </a:lnTo>
                    <a:lnTo>
                      <a:pt x="66" y="6"/>
                    </a:lnTo>
                    <a:lnTo>
                      <a:pt x="60" y="6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42" y="24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8" y="36"/>
                    </a:lnTo>
                    <a:lnTo>
                      <a:pt x="12" y="48"/>
                    </a:lnTo>
                    <a:lnTo>
                      <a:pt x="6" y="48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12" y="66"/>
                    </a:lnTo>
                    <a:lnTo>
                      <a:pt x="24" y="72"/>
                    </a:lnTo>
                    <a:lnTo>
                      <a:pt x="6" y="102"/>
                    </a:lnTo>
                    <a:lnTo>
                      <a:pt x="18" y="102"/>
                    </a:lnTo>
                    <a:lnTo>
                      <a:pt x="24" y="96"/>
                    </a:lnTo>
                    <a:lnTo>
                      <a:pt x="36" y="96"/>
                    </a:lnTo>
                    <a:lnTo>
                      <a:pt x="36" y="114"/>
                    </a:lnTo>
                    <a:lnTo>
                      <a:pt x="60" y="138"/>
                    </a:lnTo>
                    <a:lnTo>
                      <a:pt x="72" y="126"/>
                    </a:lnTo>
                    <a:lnTo>
                      <a:pt x="66" y="108"/>
                    </a:lnTo>
                    <a:lnTo>
                      <a:pt x="60" y="114"/>
                    </a:lnTo>
                    <a:lnTo>
                      <a:pt x="42" y="102"/>
                    </a:lnTo>
                    <a:lnTo>
                      <a:pt x="66" y="102"/>
                    </a:lnTo>
                    <a:lnTo>
                      <a:pt x="78" y="96"/>
                    </a:lnTo>
                    <a:lnTo>
                      <a:pt x="78" y="78"/>
                    </a:lnTo>
                    <a:lnTo>
                      <a:pt x="108" y="90"/>
                    </a:lnTo>
                    <a:lnTo>
                      <a:pt x="114" y="84"/>
                    </a:lnTo>
                    <a:lnTo>
                      <a:pt x="114" y="90"/>
                    </a:lnTo>
                    <a:lnTo>
                      <a:pt x="114" y="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6" name="Mongolia"/>
              <p:cNvSpPr>
                <a:spLocks/>
              </p:cNvSpPr>
              <p:nvPr/>
            </p:nvSpPr>
            <p:spPr bwMode="gray">
              <a:xfrm>
                <a:off x="4063" y="1508"/>
                <a:ext cx="532" cy="211"/>
              </a:xfrm>
              <a:custGeom>
                <a:avLst/>
                <a:gdLst>
                  <a:gd name="T0" fmla="*/ 544029191 w 2100"/>
                  <a:gd name="T1" fmla="*/ 543308213 h 834"/>
                  <a:gd name="T2" fmla="*/ 544029191 w 2100"/>
                  <a:gd name="T3" fmla="*/ 543308213 h 834"/>
                  <a:gd name="T4" fmla="*/ 544029191 w 2100"/>
                  <a:gd name="T5" fmla="*/ 543308213 h 834"/>
                  <a:gd name="T6" fmla="*/ 544029191 w 2100"/>
                  <a:gd name="T7" fmla="*/ 543308213 h 834"/>
                  <a:gd name="T8" fmla="*/ 544029191 w 2100"/>
                  <a:gd name="T9" fmla="*/ 543308213 h 834"/>
                  <a:gd name="T10" fmla="*/ 544029191 w 2100"/>
                  <a:gd name="T11" fmla="*/ 543308213 h 834"/>
                  <a:gd name="T12" fmla="*/ 544029191 w 2100"/>
                  <a:gd name="T13" fmla="*/ 543308213 h 834"/>
                  <a:gd name="T14" fmla="*/ 544029191 w 2100"/>
                  <a:gd name="T15" fmla="*/ 543308213 h 834"/>
                  <a:gd name="T16" fmla="*/ 544029191 w 2100"/>
                  <a:gd name="T17" fmla="*/ 543308213 h 834"/>
                  <a:gd name="T18" fmla="*/ 544029191 w 2100"/>
                  <a:gd name="T19" fmla="*/ 543308213 h 834"/>
                  <a:gd name="T20" fmla="*/ 544029191 w 2100"/>
                  <a:gd name="T21" fmla="*/ 543308213 h 834"/>
                  <a:gd name="T22" fmla="*/ 544029191 w 2100"/>
                  <a:gd name="T23" fmla="*/ 543308213 h 834"/>
                  <a:gd name="T24" fmla="*/ 544029191 w 2100"/>
                  <a:gd name="T25" fmla="*/ 543308213 h 834"/>
                  <a:gd name="T26" fmla="*/ 544029191 w 2100"/>
                  <a:gd name="T27" fmla="*/ 543308213 h 834"/>
                  <a:gd name="T28" fmla="*/ 544029191 w 2100"/>
                  <a:gd name="T29" fmla="*/ 543308213 h 834"/>
                  <a:gd name="T30" fmla="*/ 544029191 w 2100"/>
                  <a:gd name="T31" fmla="*/ 543308213 h 834"/>
                  <a:gd name="T32" fmla="*/ 544029191 w 2100"/>
                  <a:gd name="T33" fmla="*/ 543308213 h 834"/>
                  <a:gd name="T34" fmla="*/ 544029191 w 2100"/>
                  <a:gd name="T35" fmla="*/ 543308213 h 834"/>
                  <a:gd name="T36" fmla="*/ 544029191 w 2100"/>
                  <a:gd name="T37" fmla="*/ 543308213 h 834"/>
                  <a:gd name="T38" fmla="*/ 544029191 w 2100"/>
                  <a:gd name="T39" fmla="*/ 543308213 h 834"/>
                  <a:gd name="T40" fmla="*/ 544029191 w 2100"/>
                  <a:gd name="T41" fmla="*/ 543308213 h 834"/>
                  <a:gd name="T42" fmla="*/ 544029191 w 2100"/>
                  <a:gd name="T43" fmla="*/ 543308213 h 834"/>
                  <a:gd name="T44" fmla="*/ 544029191 w 2100"/>
                  <a:gd name="T45" fmla="*/ 543308213 h 834"/>
                  <a:gd name="T46" fmla="*/ 544029191 w 2100"/>
                  <a:gd name="T47" fmla="*/ 543308213 h 834"/>
                  <a:gd name="T48" fmla="*/ 544029191 w 2100"/>
                  <a:gd name="T49" fmla="*/ 543308213 h 834"/>
                  <a:gd name="T50" fmla="*/ 544029191 w 2100"/>
                  <a:gd name="T51" fmla="*/ 543308213 h 834"/>
                  <a:gd name="T52" fmla="*/ 544029191 w 2100"/>
                  <a:gd name="T53" fmla="*/ 543308213 h 834"/>
                  <a:gd name="T54" fmla="*/ 544029191 w 2100"/>
                  <a:gd name="T55" fmla="*/ 543308213 h 834"/>
                  <a:gd name="T56" fmla="*/ 544029191 w 2100"/>
                  <a:gd name="T57" fmla="*/ 543308213 h 834"/>
                  <a:gd name="T58" fmla="*/ 544029191 w 2100"/>
                  <a:gd name="T59" fmla="*/ 543308213 h 834"/>
                  <a:gd name="T60" fmla="*/ 544029191 w 2100"/>
                  <a:gd name="T61" fmla="*/ 543308213 h 834"/>
                  <a:gd name="T62" fmla="*/ 0 w 2100"/>
                  <a:gd name="T63" fmla="*/ 543308213 h 834"/>
                  <a:gd name="T64" fmla="*/ 544029191 w 2100"/>
                  <a:gd name="T65" fmla="*/ 543308213 h 834"/>
                  <a:gd name="T66" fmla="*/ 544029191 w 2100"/>
                  <a:gd name="T67" fmla="*/ 543308213 h 834"/>
                  <a:gd name="T68" fmla="*/ 544029191 w 2100"/>
                  <a:gd name="T69" fmla="*/ 543308213 h 834"/>
                  <a:gd name="T70" fmla="*/ 544029191 w 2100"/>
                  <a:gd name="T71" fmla="*/ 543308213 h 834"/>
                  <a:gd name="T72" fmla="*/ 544029191 w 2100"/>
                  <a:gd name="T73" fmla="*/ 543308213 h 834"/>
                  <a:gd name="T74" fmla="*/ 544029191 w 2100"/>
                  <a:gd name="T75" fmla="*/ 543308213 h 834"/>
                  <a:gd name="T76" fmla="*/ 544029191 w 2100"/>
                  <a:gd name="T77" fmla="*/ 543308213 h 834"/>
                  <a:gd name="T78" fmla="*/ 544029191 w 2100"/>
                  <a:gd name="T79" fmla="*/ 543308213 h 834"/>
                  <a:gd name="T80" fmla="*/ 544029191 w 2100"/>
                  <a:gd name="T81" fmla="*/ 543308213 h 834"/>
                  <a:gd name="T82" fmla="*/ 544029191 w 2100"/>
                  <a:gd name="T83" fmla="*/ 543308213 h 834"/>
                  <a:gd name="T84" fmla="*/ 544029191 w 2100"/>
                  <a:gd name="T85" fmla="*/ 543308213 h 834"/>
                  <a:gd name="T86" fmla="*/ 544029191 w 2100"/>
                  <a:gd name="T87" fmla="*/ 543308213 h 834"/>
                  <a:gd name="T88" fmla="*/ 544029191 w 2100"/>
                  <a:gd name="T89" fmla="*/ 543308213 h 834"/>
                  <a:gd name="T90" fmla="*/ 544029191 w 2100"/>
                  <a:gd name="T91" fmla="*/ 543308213 h 834"/>
                  <a:gd name="T92" fmla="*/ 544029191 w 2100"/>
                  <a:gd name="T93" fmla="*/ 543308213 h 834"/>
                  <a:gd name="T94" fmla="*/ 544029191 w 2100"/>
                  <a:gd name="T95" fmla="*/ 543308213 h 834"/>
                  <a:gd name="T96" fmla="*/ 544029191 w 2100"/>
                  <a:gd name="T97" fmla="*/ 543308213 h 834"/>
                  <a:gd name="T98" fmla="*/ 544029191 w 2100"/>
                  <a:gd name="T99" fmla="*/ 543308213 h 834"/>
                  <a:gd name="T100" fmla="*/ 544029191 w 2100"/>
                  <a:gd name="T101" fmla="*/ 543308213 h 834"/>
                  <a:gd name="T102" fmla="*/ 544029191 w 2100"/>
                  <a:gd name="T103" fmla="*/ 543308213 h 834"/>
                  <a:gd name="T104" fmla="*/ 544029191 w 2100"/>
                  <a:gd name="T105" fmla="*/ 543308213 h 834"/>
                  <a:gd name="T106" fmla="*/ 544029191 w 2100"/>
                  <a:gd name="T107" fmla="*/ 543308213 h 834"/>
                  <a:gd name="T108" fmla="*/ 544029191 w 2100"/>
                  <a:gd name="T109" fmla="*/ 543308213 h 834"/>
                  <a:gd name="T110" fmla="*/ 544029191 w 2100"/>
                  <a:gd name="T111" fmla="*/ 543308213 h 834"/>
                  <a:gd name="T112" fmla="*/ 544029191 w 2100"/>
                  <a:gd name="T113" fmla="*/ 543308213 h 834"/>
                  <a:gd name="T114" fmla="*/ 544029191 w 2100"/>
                  <a:gd name="T115" fmla="*/ 543308213 h 834"/>
                  <a:gd name="T116" fmla="*/ 544029191 w 2100"/>
                  <a:gd name="T117" fmla="*/ 543308213 h 834"/>
                  <a:gd name="T118" fmla="*/ 544029191 w 2100"/>
                  <a:gd name="T119" fmla="*/ 543308213 h 834"/>
                  <a:gd name="T120" fmla="*/ 544029191 w 2100"/>
                  <a:gd name="T121" fmla="*/ 543308213 h 834"/>
                  <a:gd name="T122" fmla="*/ 544029191 w 2100"/>
                  <a:gd name="T123" fmla="*/ 543308213 h 8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100"/>
                  <a:gd name="T187" fmla="*/ 0 h 834"/>
                  <a:gd name="T188" fmla="*/ 2100 w 2100"/>
                  <a:gd name="T189" fmla="*/ 834 h 83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100" h="834">
                    <a:moveTo>
                      <a:pt x="2088" y="408"/>
                    </a:moveTo>
                    <a:lnTo>
                      <a:pt x="2076" y="396"/>
                    </a:lnTo>
                    <a:lnTo>
                      <a:pt x="2070" y="384"/>
                    </a:lnTo>
                    <a:lnTo>
                      <a:pt x="2058" y="384"/>
                    </a:lnTo>
                    <a:lnTo>
                      <a:pt x="2034" y="372"/>
                    </a:lnTo>
                    <a:lnTo>
                      <a:pt x="2022" y="360"/>
                    </a:lnTo>
                    <a:lnTo>
                      <a:pt x="2010" y="354"/>
                    </a:lnTo>
                    <a:lnTo>
                      <a:pt x="2004" y="348"/>
                    </a:lnTo>
                    <a:lnTo>
                      <a:pt x="1986" y="348"/>
                    </a:lnTo>
                    <a:lnTo>
                      <a:pt x="1974" y="342"/>
                    </a:lnTo>
                    <a:lnTo>
                      <a:pt x="1968" y="336"/>
                    </a:lnTo>
                    <a:lnTo>
                      <a:pt x="1968" y="324"/>
                    </a:lnTo>
                    <a:lnTo>
                      <a:pt x="1902" y="324"/>
                    </a:lnTo>
                    <a:lnTo>
                      <a:pt x="1902" y="348"/>
                    </a:lnTo>
                    <a:lnTo>
                      <a:pt x="1896" y="354"/>
                    </a:lnTo>
                    <a:lnTo>
                      <a:pt x="1890" y="354"/>
                    </a:lnTo>
                    <a:lnTo>
                      <a:pt x="1878" y="348"/>
                    </a:lnTo>
                    <a:lnTo>
                      <a:pt x="1866" y="336"/>
                    </a:lnTo>
                    <a:lnTo>
                      <a:pt x="1812" y="336"/>
                    </a:lnTo>
                    <a:lnTo>
                      <a:pt x="1806" y="342"/>
                    </a:lnTo>
                    <a:lnTo>
                      <a:pt x="1812" y="342"/>
                    </a:lnTo>
                    <a:lnTo>
                      <a:pt x="1812" y="348"/>
                    </a:lnTo>
                    <a:lnTo>
                      <a:pt x="1794" y="348"/>
                    </a:lnTo>
                    <a:lnTo>
                      <a:pt x="1788" y="342"/>
                    </a:lnTo>
                    <a:lnTo>
                      <a:pt x="1776" y="336"/>
                    </a:lnTo>
                    <a:lnTo>
                      <a:pt x="1770" y="324"/>
                    </a:lnTo>
                    <a:lnTo>
                      <a:pt x="1770" y="306"/>
                    </a:lnTo>
                    <a:lnTo>
                      <a:pt x="1776" y="306"/>
                    </a:lnTo>
                    <a:lnTo>
                      <a:pt x="1770" y="294"/>
                    </a:lnTo>
                    <a:lnTo>
                      <a:pt x="1764" y="270"/>
                    </a:lnTo>
                    <a:lnTo>
                      <a:pt x="1758" y="258"/>
                    </a:lnTo>
                    <a:lnTo>
                      <a:pt x="1758" y="174"/>
                    </a:lnTo>
                    <a:lnTo>
                      <a:pt x="1740" y="174"/>
                    </a:lnTo>
                    <a:lnTo>
                      <a:pt x="1716" y="168"/>
                    </a:lnTo>
                    <a:lnTo>
                      <a:pt x="1710" y="174"/>
                    </a:lnTo>
                    <a:lnTo>
                      <a:pt x="1698" y="180"/>
                    </a:lnTo>
                    <a:lnTo>
                      <a:pt x="1674" y="180"/>
                    </a:lnTo>
                    <a:lnTo>
                      <a:pt x="1662" y="174"/>
                    </a:lnTo>
                    <a:lnTo>
                      <a:pt x="1644" y="156"/>
                    </a:lnTo>
                    <a:lnTo>
                      <a:pt x="1608" y="156"/>
                    </a:lnTo>
                    <a:lnTo>
                      <a:pt x="1596" y="150"/>
                    </a:lnTo>
                    <a:lnTo>
                      <a:pt x="1578" y="150"/>
                    </a:lnTo>
                    <a:lnTo>
                      <a:pt x="1548" y="180"/>
                    </a:lnTo>
                    <a:lnTo>
                      <a:pt x="1548" y="192"/>
                    </a:lnTo>
                    <a:lnTo>
                      <a:pt x="1536" y="204"/>
                    </a:lnTo>
                    <a:lnTo>
                      <a:pt x="1500" y="204"/>
                    </a:lnTo>
                    <a:lnTo>
                      <a:pt x="1488" y="216"/>
                    </a:lnTo>
                    <a:lnTo>
                      <a:pt x="1440" y="216"/>
                    </a:lnTo>
                    <a:lnTo>
                      <a:pt x="1440" y="222"/>
                    </a:lnTo>
                    <a:lnTo>
                      <a:pt x="1422" y="240"/>
                    </a:lnTo>
                    <a:lnTo>
                      <a:pt x="1416" y="240"/>
                    </a:lnTo>
                    <a:lnTo>
                      <a:pt x="1416" y="234"/>
                    </a:lnTo>
                    <a:lnTo>
                      <a:pt x="1410" y="228"/>
                    </a:lnTo>
                    <a:lnTo>
                      <a:pt x="1392" y="228"/>
                    </a:lnTo>
                    <a:lnTo>
                      <a:pt x="1380" y="234"/>
                    </a:lnTo>
                    <a:lnTo>
                      <a:pt x="1356" y="234"/>
                    </a:lnTo>
                    <a:lnTo>
                      <a:pt x="1344" y="228"/>
                    </a:lnTo>
                    <a:lnTo>
                      <a:pt x="1338" y="228"/>
                    </a:lnTo>
                    <a:lnTo>
                      <a:pt x="1332" y="222"/>
                    </a:lnTo>
                    <a:lnTo>
                      <a:pt x="1266" y="222"/>
                    </a:lnTo>
                    <a:lnTo>
                      <a:pt x="1260" y="216"/>
                    </a:lnTo>
                    <a:lnTo>
                      <a:pt x="1260" y="204"/>
                    </a:lnTo>
                    <a:lnTo>
                      <a:pt x="1248" y="198"/>
                    </a:lnTo>
                    <a:lnTo>
                      <a:pt x="1230" y="198"/>
                    </a:lnTo>
                    <a:lnTo>
                      <a:pt x="1230" y="192"/>
                    </a:lnTo>
                    <a:lnTo>
                      <a:pt x="1218" y="180"/>
                    </a:lnTo>
                    <a:lnTo>
                      <a:pt x="1218" y="174"/>
                    </a:lnTo>
                    <a:lnTo>
                      <a:pt x="1212" y="168"/>
                    </a:lnTo>
                    <a:lnTo>
                      <a:pt x="1152" y="168"/>
                    </a:lnTo>
                    <a:lnTo>
                      <a:pt x="1128" y="144"/>
                    </a:lnTo>
                    <a:lnTo>
                      <a:pt x="1092" y="144"/>
                    </a:lnTo>
                    <a:lnTo>
                      <a:pt x="1086" y="138"/>
                    </a:lnTo>
                    <a:lnTo>
                      <a:pt x="1080" y="138"/>
                    </a:lnTo>
                    <a:lnTo>
                      <a:pt x="1068" y="132"/>
                    </a:lnTo>
                    <a:lnTo>
                      <a:pt x="1020" y="132"/>
                    </a:lnTo>
                    <a:lnTo>
                      <a:pt x="966" y="150"/>
                    </a:lnTo>
                    <a:lnTo>
                      <a:pt x="954" y="156"/>
                    </a:lnTo>
                    <a:lnTo>
                      <a:pt x="942" y="156"/>
                    </a:lnTo>
                    <a:lnTo>
                      <a:pt x="930" y="150"/>
                    </a:lnTo>
                    <a:lnTo>
                      <a:pt x="918" y="150"/>
                    </a:lnTo>
                    <a:lnTo>
                      <a:pt x="912" y="144"/>
                    </a:lnTo>
                    <a:lnTo>
                      <a:pt x="882" y="144"/>
                    </a:lnTo>
                    <a:lnTo>
                      <a:pt x="864" y="126"/>
                    </a:lnTo>
                    <a:lnTo>
                      <a:pt x="864" y="120"/>
                    </a:lnTo>
                    <a:lnTo>
                      <a:pt x="840" y="126"/>
                    </a:lnTo>
                    <a:lnTo>
                      <a:pt x="840" y="120"/>
                    </a:lnTo>
                    <a:lnTo>
                      <a:pt x="834" y="114"/>
                    </a:lnTo>
                    <a:lnTo>
                      <a:pt x="822" y="90"/>
                    </a:lnTo>
                    <a:lnTo>
                      <a:pt x="810" y="78"/>
                    </a:lnTo>
                    <a:lnTo>
                      <a:pt x="804" y="66"/>
                    </a:lnTo>
                    <a:lnTo>
                      <a:pt x="798" y="60"/>
                    </a:lnTo>
                    <a:lnTo>
                      <a:pt x="786" y="54"/>
                    </a:lnTo>
                    <a:lnTo>
                      <a:pt x="768" y="54"/>
                    </a:lnTo>
                    <a:lnTo>
                      <a:pt x="756" y="60"/>
                    </a:lnTo>
                    <a:lnTo>
                      <a:pt x="750" y="60"/>
                    </a:lnTo>
                    <a:lnTo>
                      <a:pt x="726" y="48"/>
                    </a:lnTo>
                    <a:lnTo>
                      <a:pt x="720" y="42"/>
                    </a:lnTo>
                    <a:lnTo>
                      <a:pt x="708" y="36"/>
                    </a:lnTo>
                    <a:lnTo>
                      <a:pt x="672" y="36"/>
                    </a:lnTo>
                    <a:lnTo>
                      <a:pt x="648" y="30"/>
                    </a:lnTo>
                    <a:lnTo>
                      <a:pt x="636" y="30"/>
                    </a:lnTo>
                    <a:lnTo>
                      <a:pt x="576" y="0"/>
                    </a:lnTo>
                    <a:lnTo>
                      <a:pt x="576" y="18"/>
                    </a:lnTo>
                    <a:lnTo>
                      <a:pt x="570" y="30"/>
                    </a:lnTo>
                    <a:lnTo>
                      <a:pt x="558" y="36"/>
                    </a:lnTo>
                    <a:lnTo>
                      <a:pt x="552" y="36"/>
                    </a:lnTo>
                    <a:lnTo>
                      <a:pt x="558" y="48"/>
                    </a:lnTo>
                    <a:lnTo>
                      <a:pt x="540" y="48"/>
                    </a:lnTo>
                    <a:lnTo>
                      <a:pt x="540" y="60"/>
                    </a:lnTo>
                    <a:lnTo>
                      <a:pt x="552" y="72"/>
                    </a:lnTo>
                    <a:lnTo>
                      <a:pt x="558" y="90"/>
                    </a:lnTo>
                    <a:lnTo>
                      <a:pt x="582" y="126"/>
                    </a:lnTo>
                    <a:lnTo>
                      <a:pt x="588" y="126"/>
                    </a:lnTo>
                    <a:lnTo>
                      <a:pt x="594" y="132"/>
                    </a:lnTo>
                    <a:lnTo>
                      <a:pt x="600" y="144"/>
                    </a:lnTo>
                    <a:lnTo>
                      <a:pt x="600" y="168"/>
                    </a:lnTo>
                    <a:lnTo>
                      <a:pt x="582" y="168"/>
                    </a:lnTo>
                    <a:lnTo>
                      <a:pt x="582" y="174"/>
                    </a:lnTo>
                    <a:lnTo>
                      <a:pt x="576" y="180"/>
                    </a:lnTo>
                    <a:lnTo>
                      <a:pt x="552" y="192"/>
                    </a:lnTo>
                    <a:lnTo>
                      <a:pt x="546" y="186"/>
                    </a:lnTo>
                    <a:lnTo>
                      <a:pt x="546" y="174"/>
                    </a:lnTo>
                    <a:lnTo>
                      <a:pt x="498" y="180"/>
                    </a:lnTo>
                    <a:lnTo>
                      <a:pt x="498" y="168"/>
                    </a:lnTo>
                    <a:lnTo>
                      <a:pt x="456" y="168"/>
                    </a:lnTo>
                    <a:lnTo>
                      <a:pt x="450" y="174"/>
                    </a:lnTo>
                    <a:lnTo>
                      <a:pt x="450" y="180"/>
                    </a:lnTo>
                    <a:lnTo>
                      <a:pt x="444" y="168"/>
                    </a:lnTo>
                    <a:lnTo>
                      <a:pt x="420" y="174"/>
                    </a:lnTo>
                    <a:lnTo>
                      <a:pt x="414" y="162"/>
                    </a:lnTo>
                    <a:lnTo>
                      <a:pt x="384" y="162"/>
                    </a:lnTo>
                    <a:lnTo>
                      <a:pt x="366" y="156"/>
                    </a:lnTo>
                    <a:lnTo>
                      <a:pt x="360" y="150"/>
                    </a:lnTo>
                    <a:lnTo>
                      <a:pt x="360" y="138"/>
                    </a:lnTo>
                    <a:lnTo>
                      <a:pt x="354" y="132"/>
                    </a:lnTo>
                    <a:lnTo>
                      <a:pt x="354" y="126"/>
                    </a:lnTo>
                    <a:lnTo>
                      <a:pt x="312" y="126"/>
                    </a:lnTo>
                    <a:lnTo>
                      <a:pt x="294" y="132"/>
                    </a:lnTo>
                    <a:lnTo>
                      <a:pt x="270" y="132"/>
                    </a:lnTo>
                    <a:lnTo>
                      <a:pt x="264" y="114"/>
                    </a:lnTo>
                    <a:lnTo>
                      <a:pt x="228" y="114"/>
                    </a:lnTo>
                    <a:lnTo>
                      <a:pt x="228" y="108"/>
                    </a:lnTo>
                    <a:lnTo>
                      <a:pt x="210" y="114"/>
                    </a:lnTo>
                    <a:lnTo>
                      <a:pt x="204" y="108"/>
                    </a:lnTo>
                    <a:lnTo>
                      <a:pt x="186" y="108"/>
                    </a:lnTo>
                    <a:lnTo>
                      <a:pt x="180" y="114"/>
                    </a:lnTo>
                    <a:lnTo>
                      <a:pt x="180" y="120"/>
                    </a:lnTo>
                    <a:lnTo>
                      <a:pt x="174" y="126"/>
                    </a:lnTo>
                    <a:lnTo>
                      <a:pt x="174" y="132"/>
                    </a:lnTo>
                    <a:lnTo>
                      <a:pt x="150" y="132"/>
                    </a:lnTo>
                    <a:lnTo>
                      <a:pt x="138" y="150"/>
                    </a:lnTo>
                    <a:lnTo>
                      <a:pt x="120" y="150"/>
                    </a:lnTo>
                    <a:lnTo>
                      <a:pt x="84" y="186"/>
                    </a:lnTo>
                    <a:lnTo>
                      <a:pt x="84" y="192"/>
                    </a:lnTo>
                    <a:lnTo>
                      <a:pt x="90" y="198"/>
                    </a:lnTo>
                    <a:lnTo>
                      <a:pt x="66" y="198"/>
                    </a:lnTo>
                    <a:lnTo>
                      <a:pt x="72" y="210"/>
                    </a:lnTo>
                    <a:lnTo>
                      <a:pt x="12" y="210"/>
                    </a:lnTo>
                    <a:lnTo>
                      <a:pt x="12" y="228"/>
                    </a:lnTo>
                    <a:lnTo>
                      <a:pt x="0" y="240"/>
                    </a:lnTo>
                    <a:lnTo>
                      <a:pt x="6" y="246"/>
                    </a:lnTo>
                    <a:lnTo>
                      <a:pt x="6" y="258"/>
                    </a:lnTo>
                    <a:lnTo>
                      <a:pt x="0" y="264"/>
                    </a:lnTo>
                    <a:lnTo>
                      <a:pt x="24" y="264"/>
                    </a:lnTo>
                    <a:lnTo>
                      <a:pt x="24" y="282"/>
                    </a:lnTo>
                    <a:lnTo>
                      <a:pt x="36" y="288"/>
                    </a:lnTo>
                    <a:lnTo>
                      <a:pt x="48" y="288"/>
                    </a:lnTo>
                    <a:lnTo>
                      <a:pt x="60" y="294"/>
                    </a:lnTo>
                    <a:lnTo>
                      <a:pt x="72" y="294"/>
                    </a:lnTo>
                    <a:lnTo>
                      <a:pt x="78" y="306"/>
                    </a:lnTo>
                    <a:lnTo>
                      <a:pt x="102" y="330"/>
                    </a:lnTo>
                    <a:lnTo>
                      <a:pt x="138" y="318"/>
                    </a:lnTo>
                    <a:lnTo>
                      <a:pt x="156" y="330"/>
                    </a:lnTo>
                    <a:lnTo>
                      <a:pt x="162" y="336"/>
                    </a:lnTo>
                    <a:lnTo>
                      <a:pt x="174" y="336"/>
                    </a:lnTo>
                    <a:lnTo>
                      <a:pt x="186" y="342"/>
                    </a:lnTo>
                    <a:lnTo>
                      <a:pt x="204" y="348"/>
                    </a:lnTo>
                    <a:lnTo>
                      <a:pt x="222" y="366"/>
                    </a:lnTo>
                    <a:lnTo>
                      <a:pt x="228" y="378"/>
                    </a:lnTo>
                    <a:lnTo>
                      <a:pt x="240" y="396"/>
                    </a:lnTo>
                    <a:lnTo>
                      <a:pt x="264" y="414"/>
                    </a:lnTo>
                    <a:lnTo>
                      <a:pt x="276" y="426"/>
                    </a:lnTo>
                    <a:lnTo>
                      <a:pt x="282" y="438"/>
                    </a:lnTo>
                    <a:lnTo>
                      <a:pt x="282" y="450"/>
                    </a:lnTo>
                    <a:lnTo>
                      <a:pt x="288" y="456"/>
                    </a:lnTo>
                    <a:lnTo>
                      <a:pt x="294" y="468"/>
                    </a:lnTo>
                    <a:lnTo>
                      <a:pt x="300" y="474"/>
                    </a:lnTo>
                    <a:lnTo>
                      <a:pt x="300" y="480"/>
                    </a:lnTo>
                    <a:lnTo>
                      <a:pt x="288" y="492"/>
                    </a:lnTo>
                    <a:lnTo>
                      <a:pt x="288" y="504"/>
                    </a:lnTo>
                    <a:lnTo>
                      <a:pt x="294" y="522"/>
                    </a:lnTo>
                    <a:lnTo>
                      <a:pt x="300" y="534"/>
                    </a:lnTo>
                    <a:lnTo>
                      <a:pt x="306" y="540"/>
                    </a:lnTo>
                    <a:lnTo>
                      <a:pt x="318" y="546"/>
                    </a:lnTo>
                    <a:lnTo>
                      <a:pt x="330" y="546"/>
                    </a:lnTo>
                    <a:lnTo>
                      <a:pt x="342" y="552"/>
                    </a:lnTo>
                    <a:lnTo>
                      <a:pt x="348" y="552"/>
                    </a:lnTo>
                    <a:lnTo>
                      <a:pt x="366" y="558"/>
                    </a:lnTo>
                    <a:lnTo>
                      <a:pt x="390" y="564"/>
                    </a:lnTo>
                    <a:lnTo>
                      <a:pt x="486" y="564"/>
                    </a:lnTo>
                    <a:lnTo>
                      <a:pt x="492" y="570"/>
                    </a:lnTo>
                    <a:lnTo>
                      <a:pt x="498" y="570"/>
                    </a:lnTo>
                    <a:lnTo>
                      <a:pt x="510" y="576"/>
                    </a:lnTo>
                    <a:lnTo>
                      <a:pt x="516" y="576"/>
                    </a:lnTo>
                    <a:lnTo>
                      <a:pt x="528" y="582"/>
                    </a:lnTo>
                    <a:lnTo>
                      <a:pt x="534" y="594"/>
                    </a:lnTo>
                    <a:lnTo>
                      <a:pt x="540" y="594"/>
                    </a:lnTo>
                    <a:lnTo>
                      <a:pt x="546" y="600"/>
                    </a:lnTo>
                    <a:lnTo>
                      <a:pt x="552" y="600"/>
                    </a:lnTo>
                    <a:lnTo>
                      <a:pt x="576" y="612"/>
                    </a:lnTo>
                    <a:lnTo>
                      <a:pt x="588" y="612"/>
                    </a:lnTo>
                    <a:lnTo>
                      <a:pt x="594" y="618"/>
                    </a:lnTo>
                    <a:lnTo>
                      <a:pt x="630" y="618"/>
                    </a:lnTo>
                    <a:lnTo>
                      <a:pt x="642" y="642"/>
                    </a:lnTo>
                    <a:lnTo>
                      <a:pt x="684" y="684"/>
                    </a:lnTo>
                    <a:lnTo>
                      <a:pt x="690" y="696"/>
                    </a:lnTo>
                    <a:lnTo>
                      <a:pt x="720" y="726"/>
                    </a:lnTo>
                    <a:lnTo>
                      <a:pt x="732" y="732"/>
                    </a:lnTo>
                    <a:lnTo>
                      <a:pt x="738" y="744"/>
                    </a:lnTo>
                    <a:lnTo>
                      <a:pt x="750" y="750"/>
                    </a:lnTo>
                    <a:lnTo>
                      <a:pt x="810" y="744"/>
                    </a:lnTo>
                    <a:lnTo>
                      <a:pt x="864" y="750"/>
                    </a:lnTo>
                    <a:lnTo>
                      <a:pt x="912" y="750"/>
                    </a:lnTo>
                    <a:lnTo>
                      <a:pt x="948" y="756"/>
                    </a:lnTo>
                    <a:lnTo>
                      <a:pt x="954" y="750"/>
                    </a:lnTo>
                    <a:lnTo>
                      <a:pt x="966" y="744"/>
                    </a:lnTo>
                    <a:lnTo>
                      <a:pt x="972" y="738"/>
                    </a:lnTo>
                    <a:lnTo>
                      <a:pt x="984" y="738"/>
                    </a:lnTo>
                    <a:lnTo>
                      <a:pt x="996" y="744"/>
                    </a:lnTo>
                    <a:lnTo>
                      <a:pt x="1002" y="744"/>
                    </a:lnTo>
                    <a:lnTo>
                      <a:pt x="1008" y="750"/>
                    </a:lnTo>
                    <a:lnTo>
                      <a:pt x="1062" y="750"/>
                    </a:lnTo>
                    <a:lnTo>
                      <a:pt x="1080" y="756"/>
                    </a:lnTo>
                    <a:lnTo>
                      <a:pt x="1092" y="756"/>
                    </a:lnTo>
                    <a:lnTo>
                      <a:pt x="1110" y="774"/>
                    </a:lnTo>
                    <a:lnTo>
                      <a:pt x="1116" y="786"/>
                    </a:lnTo>
                    <a:lnTo>
                      <a:pt x="1128" y="792"/>
                    </a:lnTo>
                    <a:lnTo>
                      <a:pt x="1152" y="798"/>
                    </a:lnTo>
                    <a:lnTo>
                      <a:pt x="1200" y="798"/>
                    </a:lnTo>
                    <a:lnTo>
                      <a:pt x="1218" y="804"/>
                    </a:lnTo>
                    <a:lnTo>
                      <a:pt x="1242" y="816"/>
                    </a:lnTo>
                    <a:lnTo>
                      <a:pt x="1248" y="822"/>
                    </a:lnTo>
                    <a:lnTo>
                      <a:pt x="1260" y="822"/>
                    </a:lnTo>
                    <a:lnTo>
                      <a:pt x="1266" y="816"/>
                    </a:lnTo>
                    <a:lnTo>
                      <a:pt x="1278" y="816"/>
                    </a:lnTo>
                    <a:lnTo>
                      <a:pt x="1290" y="810"/>
                    </a:lnTo>
                    <a:lnTo>
                      <a:pt x="1302" y="810"/>
                    </a:lnTo>
                    <a:lnTo>
                      <a:pt x="1302" y="816"/>
                    </a:lnTo>
                    <a:lnTo>
                      <a:pt x="1308" y="828"/>
                    </a:lnTo>
                    <a:lnTo>
                      <a:pt x="1314" y="828"/>
                    </a:lnTo>
                    <a:lnTo>
                      <a:pt x="1320" y="834"/>
                    </a:lnTo>
                    <a:lnTo>
                      <a:pt x="1338" y="834"/>
                    </a:lnTo>
                    <a:lnTo>
                      <a:pt x="1344" y="828"/>
                    </a:lnTo>
                    <a:lnTo>
                      <a:pt x="1362" y="816"/>
                    </a:lnTo>
                    <a:lnTo>
                      <a:pt x="1422" y="780"/>
                    </a:lnTo>
                    <a:lnTo>
                      <a:pt x="1440" y="768"/>
                    </a:lnTo>
                    <a:lnTo>
                      <a:pt x="1596" y="768"/>
                    </a:lnTo>
                    <a:lnTo>
                      <a:pt x="1614" y="744"/>
                    </a:lnTo>
                    <a:lnTo>
                      <a:pt x="1638" y="744"/>
                    </a:lnTo>
                    <a:lnTo>
                      <a:pt x="1650" y="738"/>
                    </a:lnTo>
                    <a:lnTo>
                      <a:pt x="1662" y="714"/>
                    </a:lnTo>
                    <a:lnTo>
                      <a:pt x="1662" y="708"/>
                    </a:lnTo>
                    <a:lnTo>
                      <a:pt x="1668" y="696"/>
                    </a:lnTo>
                    <a:lnTo>
                      <a:pt x="1668" y="690"/>
                    </a:lnTo>
                    <a:lnTo>
                      <a:pt x="1692" y="690"/>
                    </a:lnTo>
                    <a:lnTo>
                      <a:pt x="1704" y="678"/>
                    </a:lnTo>
                    <a:lnTo>
                      <a:pt x="1710" y="666"/>
                    </a:lnTo>
                    <a:lnTo>
                      <a:pt x="1716" y="660"/>
                    </a:lnTo>
                    <a:lnTo>
                      <a:pt x="1716" y="654"/>
                    </a:lnTo>
                    <a:lnTo>
                      <a:pt x="1704" y="648"/>
                    </a:lnTo>
                    <a:lnTo>
                      <a:pt x="1686" y="630"/>
                    </a:lnTo>
                    <a:lnTo>
                      <a:pt x="1674" y="624"/>
                    </a:lnTo>
                    <a:lnTo>
                      <a:pt x="1656" y="606"/>
                    </a:lnTo>
                    <a:lnTo>
                      <a:pt x="1650" y="594"/>
                    </a:lnTo>
                    <a:lnTo>
                      <a:pt x="1650" y="582"/>
                    </a:lnTo>
                    <a:lnTo>
                      <a:pt x="1656" y="570"/>
                    </a:lnTo>
                    <a:lnTo>
                      <a:pt x="1656" y="558"/>
                    </a:lnTo>
                    <a:lnTo>
                      <a:pt x="1668" y="552"/>
                    </a:lnTo>
                    <a:lnTo>
                      <a:pt x="1692" y="552"/>
                    </a:lnTo>
                    <a:lnTo>
                      <a:pt x="1698" y="558"/>
                    </a:lnTo>
                    <a:lnTo>
                      <a:pt x="1704" y="558"/>
                    </a:lnTo>
                    <a:lnTo>
                      <a:pt x="1710" y="564"/>
                    </a:lnTo>
                    <a:lnTo>
                      <a:pt x="1722" y="570"/>
                    </a:lnTo>
                    <a:lnTo>
                      <a:pt x="1728" y="576"/>
                    </a:lnTo>
                    <a:lnTo>
                      <a:pt x="1740" y="582"/>
                    </a:lnTo>
                    <a:lnTo>
                      <a:pt x="1764" y="582"/>
                    </a:lnTo>
                    <a:lnTo>
                      <a:pt x="1776" y="576"/>
                    </a:lnTo>
                    <a:lnTo>
                      <a:pt x="1794" y="576"/>
                    </a:lnTo>
                    <a:lnTo>
                      <a:pt x="1806" y="570"/>
                    </a:lnTo>
                    <a:lnTo>
                      <a:pt x="1812" y="558"/>
                    </a:lnTo>
                    <a:lnTo>
                      <a:pt x="1818" y="552"/>
                    </a:lnTo>
                    <a:lnTo>
                      <a:pt x="1818" y="528"/>
                    </a:lnTo>
                    <a:lnTo>
                      <a:pt x="1890" y="528"/>
                    </a:lnTo>
                    <a:lnTo>
                      <a:pt x="1914" y="504"/>
                    </a:lnTo>
                    <a:lnTo>
                      <a:pt x="1902" y="492"/>
                    </a:lnTo>
                    <a:lnTo>
                      <a:pt x="1896" y="480"/>
                    </a:lnTo>
                    <a:lnTo>
                      <a:pt x="1902" y="474"/>
                    </a:lnTo>
                    <a:lnTo>
                      <a:pt x="1938" y="456"/>
                    </a:lnTo>
                    <a:lnTo>
                      <a:pt x="1950" y="456"/>
                    </a:lnTo>
                    <a:lnTo>
                      <a:pt x="1950" y="438"/>
                    </a:lnTo>
                    <a:lnTo>
                      <a:pt x="1980" y="444"/>
                    </a:lnTo>
                    <a:lnTo>
                      <a:pt x="1998" y="426"/>
                    </a:lnTo>
                    <a:lnTo>
                      <a:pt x="2004" y="426"/>
                    </a:lnTo>
                    <a:lnTo>
                      <a:pt x="2010" y="420"/>
                    </a:lnTo>
                    <a:lnTo>
                      <a:pt x="2040" y="420"/>
                    </a:lnTo>
                    <a:lnTo>
                      <a:pt x="2052" y="426"/>
                    </a:lnTo>
                    <a:lnTo>
                      <a:pt x="2058" y="432"/>
                    </a:lnTo>
                    <a:lnTo>
                      <a:pt x="2094" y="432"/>
                    </a:lnTo>
                    <a:lnTo>
                      <a:pt x="2100" y="426"/>
                    </a:lnTo>
                    <a:lnTo>
                      <a:pt x="2100" y="420"/>
                    </a:lnTo>
                    <a:lnTo>
                      <a:pt x="2088" y="40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7" name="Moldova"/>
              <p:cNvSpPr>
                <a:spLocks/>
              </p:cNvSpPr>
              <p:nvPr/>
            </p:nvSpPr>
            <p:spPr bwMode="gray">
              <a:xfrm>
                <a:off x="3100" y="1582"/>
                <a:ext cx="55" cy="60"/>
              </a:xfrm>
              <a:custGeom>
                <a:avLst/>
                <a:gdLst>
                  <a:gd name="T0" fmla="*/ 546812966 w 216"/>
                  <a:gd name="T1" fmla="*/ 536870912 h 240"/>
                  <a:gd name="T2" fmla="*/ 546812966 w 216"/>
                  <a:gd name="T3" fmla="*/ 536870912 h 240"/>
                  <a:gd name="T4" fmla="*/ 546812966 w 216"/>
                  <a:gd name="T5" fmla="*/ 536870912 h 240"/>
                  <a:gd name="T6" fmla="*/ 546812966 w 216"/>
                  <a:gd name="T7" fmla="*/ 536870912 h 240"/>
                  <a:gd name="T8" fmla="*/ 546812966 w 216"/>
                  <a:gd name="T9" fmla="*/ 536870912 h 240"/>
                  <a:gd name="T10" fmla="*/ 546812966 w 216"/>
                  <a:gd name="T11" fmla="*/ 536870912 h 240"/>
                  <a:gd name="T12" fmla="*/ 546812966 w 216"/>
                  <a:gd name="T13" fmla="*/ 536870912 h 240"/>
                  <a:gd name="T14" fmla="*/ 546812966 w 216"/>
                  <a:gd name="T15" fmla="*/ 536870912 h 240"/>
                  <a:gd name="T16" fmla="*/ 546812966 w 216"/>
                  <a:gd name="T17" fmla="*/ 536870912 h 240"/>
                  <a:gd name="T18" fmla="*/ 546812966 w 216"/>
                  <a:gd name="T19" fmla="*/ 536870912 h 240"/>
                  <a:gd name="T20" fmla="*/ 546812966 w 216"/>
                  <a:gd name="T21" fmla="*/ 536870912 h 240"/>
                  <a:gd name="T22" fmla="*/ 546812966 w 216"/>
                  <a:gd name="T23" fmla="*/ 536870912 h 240"/>
                  <a:gd name="T24" fmla="*/ 546812966 w 216"/>
                  <a:gd name="T25" fmla="*/ 536870912 h 240"/>
                  <a:gd name="T26" fmla="*/ 546812966 w 216"/>
                  <a:gd name="T27" fmla="*/ 536870912 h 240"/>
                  <a:gd name="T28" fmla="*/ 546812966 w 216"/>
                  <a:gd name="T29" fmla="*/ 536870912 h 240"/>
                  <a:gd name="T30" fmla="*/ 546812966 w 216"/>
                  <a:gd name="T31" fmla="*/ 536870912 h 240"/>
                  <a:gd name="T32" fmla="*/ 546812966 w 216"/>
                  <a:gd name="T33" fmla="*/ 536870912 h 240"/>
                  <a:gd name="T34" fmla="*/ 546812966 w 216"/>
                  <a:gd name="T35" fmla="*/ 536870912 h 240"/>
                  <a:gd name="T36" fmla="*/ 546812966 w 216"/>
                  <a:gd name="T37" fmla="*/ 536870912 h 240"/>
                  <a:gd name="T38" fmla="*/ 546812966 w 216"/>
                  <a:gd name="T39" fmla="*/ 536870912 h 240"/>
                  <a:gd name="T40" fmla="*/ 546812966 w 216"/>
                  <a:gd name="T41" fmla="*/ 536870912 h 240"/>
                  <a:gd name="T42" fmla="*/ 546812966 w 216"/>
                  <a:gd name="T43" fmla="*/ 536870912 h 240"/>
                  <a:gd name="T44" fmla="*/ 546812966 w 216"/>
                  <a:gd name="T45" fmla="*/ 536870912 h 240"/>
                  <a:gd name="T46" fmla="*/ 546812966 w 216"/>
                  <a:gd name="T47" fmla="*/ 536870912 h 240"/>
                  <a:gd name="T48" fmla="*/ 546812966 w 216"/>
                  <a:gd name="T49" fmla="*/ 536870912 h 240"/>
                  <a:gd name="T50" fmla="*/ 546812966 w 216"/>
                  <a:gd name="T51" fmla="*/ 536870912 h 240"/>
                  <a:gd name="T52" fmla="*/ 546812966 w 216"/>
                  <a:gd name="T53" fmla="*/ 536870912 h 240"/>
                  <a:gd name="T54" fmla="*/ 546812966 w 216"/>
                  <a:gd name="T55" fmla="*/ 536870912 h 240"/>
                  <a:gd name="T56" fmla="*/ 546812966 w 216"/>
                  <a:gd name="T57" fmla="*/ 536870912 h 240"/>
                  <a:gd name="T58" fmla="*/ 546812966 w 216"/>
                  <a:gd name="T59" fmla="*/ 536870912 h 240"/>
                  <a:gd name="T60" fmla="*/ 546812966 w 216"/>
                  <a:gd name="T61" fmla="*/ 0 h 240"/>
                  <a:gd name="T62" fmla="*/ 546812966 w 216"/>
                  <a:gd name="T63" fmla="*/ 536870912 h 240"/>
                  <a:gd name="T64" fmla="*/ 546812966 w 216"/>
                  <a:gd name="T65" fmla="*/ 536870912 h 240"/>
                  <a:gd name="T66" fmla="*/ 546812966 w 216"/>
                  <a:gd name="T67" fmla="*/ 536870912 h 2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6"/>
                  <a:gd name="T103" fmla="*/ 0 h 240"/>
                  <a:gd name="T104" fmla="*/ 216 w 216"/>
                  <a:gd name="T105" fmla="*/ 240 h 24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6" h="240">
                    <a:moveTo>
                      <a:pt x="0" y="18"/>
                    </a:moveTo>
                    <a:lnTo>
                      <a:pt x="18" y="24"/>
                    </a:lnTo>
                    <a:lnTo>
                      <a:pt x="24" y="30"/>
                    </a:lnTo>
                    <a:lnTo>
                      <a:pt x="30" y="42"/>
                    </a:lnTo>
                    <a:lnTo>
                      <a:pt x="36" y="48"/>
                    </a:lnTo>
                    <a:lnTo>
                      <a:pt x="36" y="60"/>
                    </a:lnTo>
                    <a:lnTo>
                      <a:pt x="60" y="72"/>
                    </a:lnTo>
                    <a:lnTo>
                      <a:pt x="66" y="96"/>
                    </a:lnTo>
                    <a:lnTo>
                      <a:pt x="78" y="96"/>
                    </a:lnTo>
                    <a:lnTo>
                      <a:pt x="84" y="114"/>
                    </a:lnTo>
                    <a:lnTo>
                      <a:pt x="102" y="114"/>
                    </a:lnTo>
                    <a:lnTo>
                      <a:pt x="108" y="120"/>
                    </a:lnTo>
                    <a:lnTo>
                      <a:pt x="108" y="162"/>
                    </a:lnTo>
                    <a:lnTo>
                      <a:pt x="114" y="162"/>
                    </a:lnTo>
                    <a:lnTo>
                      <a:pt x="108" y="168"/>
                    </a:lnTo>
                    <a:lnTo>
                      <a:pt x="108" y="180"/>
                    </a:lnTo>
                    <a:lnTo>
                      <a:pt x="102" y="186"/>
                    </a:lnTo>
                    <a:lnTo>
                      <a:pt x="102" y="198"/>
                    </a:lnTo>
                    <a:lnTo>
                      <a:pt x="108" y="210"/>
                    </a:lnTo>
                    <a:lnTo>
                      <a:pt x="114" y="216"/>
                    </a:lnTo>
                    <a:lnTo>
                      <a:pt x="114" y="240"/>
                    </a:lnTo>
                    <a:lnTo>
                      <a:pt x="138" y="234"/>
                    </a:lnTo>
                    <a:lnTo>
                      <a:pt x="138" y="222"/>
                    </a:lnTo>
                    <a:lnTo>
                      <a:pt x="132" y="216"/>
                    </a:lnTo>
                    <a:lnTo>
                      <a:pt x="132" y="204"/>
                    </a:lnTo>
                    <a:lnTo>
                      <a:pt x="138" y="204"/>
                    </a:lnTo>
                    <a:lnTo>
                      <a:pt x="150" y="198"/>
                    </a:lnTo>
                    <a:lnTo>
                      <a:pt x="156" y="192"/>
                    </a:lnTo>
                    <a:lnTo>
                      <a:pt x="174" y="180"/>
                    </a:lnTo>
                    <a:lnTo>
                      <a:pt x="168" y="174"/>
                    </a:lnTo>
                    <a:lnTo>
                      <a:pt x="156" y="168"/>
                    </a:lnTo>
                    <a:lnTo>
                      <a:pt x="150" y="168"/>
                    </a:lnTo>
                    <a:lnTo>
                      <a:pt x="150" y="162"/>
                    </a:lnTo>
                    <a:lnTo>
                      <a:pt x="156" y="156"/>
                    </a:lnTo>
                    <a:lnTo>
                      <a:pt x="174" y="156"/>
                    </a:lnTo>
                    <a:lnTo>
                      <a:pt x="180" y="162"/>
                    </a:lnTo>
                    <a:lnTo>
                      <a:pt x="198" y="162"/>
                    </a:lnTo>
                    <a:lnTo>
                      <a:pt x="210" y="156"/>
                    </a:lnTo>
                    <a:lnTo>
                      <a:pt x="216" y="156"/>
                    </a:lnTo>
                    <a:lnTo>
                      <a:pt x="216" y="126"/>
                    </a:lnTo>
                    <a:lnTo>
                      <a:pt x="210" y="120"/>
                    </a:lnTo>
                    <a:lnTo>
                      <a:pt x="198" y="120"/>
                    </a:lnTo>
                    <a:lnTo>
                      <a:pt x="192" y="114"/>
                    </a:lnTo>
                    <a:lnTo>
                      <a:pt x="180" y="114"/>
                    </a:lnTo>
                    <a:lnTo>
                      <a:pt x="180" y="96"/>
                    </a:lnTo>
                    <a:lnTo>
                      <a:pt x="186" y="90"/>
                    </a:lnTo>
                    <a:lnTo>
                      <a:pt x="180" y="84"/>
                    </a:lnTo>
                    <a:lnTo>
                      <a:pt x="174" y="84"/>
                    </a:lnTo>
                    <a:lnTo>
                      <a:pt x="162" y="90"/>
                    </a:lnTo>
                    <a:lnTo>
                      <a:pt x="162" y="66"/>
                    </a:lnTo>
                    <a:lnTo>
                      <a:pt x="168" y="60"/>
                    </a:lnTo>
                    <a:lnTo>
                      <a:pt x="162" y="48"/>
                    </a:lnTo>
                    <a:lnTo>
                      <a:pt x="156" y="42"/>
                    </a:lnTo>
                    <a:lnTo>
                      <a:pt x="144" y="36"/>
                    </a:lnTo>
                    <a:lnTo>
                      <a:pt x="126" y="36"/>
                    </a:lnTo>
                    <a:lnTo>
                      <a:pt x="126" y="24"/>
                    </a:lnTo>
                    <a:lnTo>
                      <a:pt x="120" y="18"/>
                    </a:lnTo>
                    <a:lnTo>
                      <a:pt x="78" y="18"/>
                    </a:lnTo>
                    <a:lnTo>
                      <a:pt x="78" y="12"/>
                    </a:lnTo>
                    <a:lnTo>
                      <a:pt x="72" y="12"/>
                    </a:lnTo>
                    <a:lnTo>
                      <a:pt x="60" y="0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6" y="12"/>
                    </a:lnTo>
                    <a:lnTo>
                      <a:pt x="24" y="12"/>
                    </a:lnTo>
                    <a:lnTo>
                      <a:pt x="12" y="6"/>
                    </a:lnTo>
                    <a:lnTo>
                      <a:pt x="6" y="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8" name="Mexico"/>
              <p:cNvSpPr>
                <a:spLocks/>
              </p:cNvSpPr>
              <p:nvPr/>
            </p:nvSpPr>
            <p:spPr bwMode="gray">
              <a:xfrm>
                <a:off x="650" y="1902"/>
                <a:ext cx="472" cy="370"/>
              </a:xfrm>
              <a:custGeom>
                <a:avLst/>
                <a:gdLst>
                  <a:gd name="T0" fmla="*/ 544952839 w 1860"/>
                  <a:gd name="T1" fmla="*/ 544971845 h 1458"/>
                  <a:gd name="T2" fmla="*/ 544952839 w 1860"/>
                  <a:gd name="T3" fmla="*/ 544971845 h 1458"/>
                  <a:gd name="T4" fmla="*/ 544952839 w 1860"/>
                  <a:gd name="T5" fmla="*/ 544971845 h 1458"/>
                  <a:gd name="T6" fmla="*/ 544952839 w 1860"/>
                  <a:gd name="T7" fmla="*/ 544971845 h 1458"/>
                  <a:gd name="T8" fmla="*/ 544952839 w 1860"/>
                  <a:gd name="T9" fmla="*/ 544971845 h 1458"/>
                  <a:gd name="T10" fmla="*/ 544952839 w 1860"/>
                  <a:gd name="T11" fmla="*/ 544971845 h 1458"/>
                  <a:gd name="T12" fmla="*/ 544952839 w 1860"/>
                  <a:gd name="T13" fmla="*/ 544971845 h 1458"/>
                  <a:gd name="T14" fmla="*/ 544952839 w 1860"/>
                  <a:gd name="T15" fmla="*/ 544971845 h 1458"/>
                  <a:gd name="T16" fmla="*/ 544952839 w 1860"/>
                  <a:gd name="T17" fmla="*/ 544971845 h 1458"/>
                  <a:gd name="T18" fmla="*/ 544952839 w 1860"/>
                  <a:gd name="T19" fmla="*/ 544971845 h 1458"/>
                  <a:gd name="T20" fmla="*/ 544952839 w 1860"/>
                  <a:gd name="T21" fmla="*/ 544971845 h 1458"/>
                  <a:gd name="T22" fmla="*/ 544952839 w 1860"/>
                  <a:gd name="T23" fmla="*/ 544971845 h 1458"/>
                  <a:gd name="T24" fmla="*/ 544952839 w 1860"/>
                  <a:gd name="T25" fmla="*/ 544971845 h 1458"/>
                  <a:gd name="T26" fmla="*/ 544952839 w 1860"/>
                  <a:gd name="T27" fmla="*/ 544971845 h 1458"/>
                  <a:gd name="T28" fmla="*/ 544952839 w 1860"/>
                  <a:gd name="T29" fmla="*/ 544971845 h 1458"/>
                  <a:gd name="T30" fmla="*/ 544952839 w 1860"/>
                  <a:gd name="T31" fmla="*/ 544971845 h 1458"/>
                  <a:gd name="T32" fmla="*/ 544952839 w 1860"/>
                  <a:gd name="T33" fmla="*/ 544971845 h 1458"/>
                  <a:gd name="T34" fmla="*/ 544952839 w 1860"/>
                  <a:gd name="T35" fmla="*/ 544971845 h 1458"/>
                  <a:gd name="T36" fmla="*/ 544952839 w 1860"/>
                  <a:gd name="T37" fmla="*/ 544971845 h 1458"/>
                  <a:gd name="T38" fmla="*/ 544952839 w 1860"/>
                  <a:gd name="T39" fmla="*/ 544971845 h 1458"/>
                  <a:gd name="T40" fmla="*/ 544952839 w 1860"/>
                  <a:gd name="T41" fmla="*/ 544971845 h 1458"/>
                  <a:gd name="T42" fmla="*/ 544952839 w 1860"/>
                  <a:gd name="T43" fmla="*/ 544971845 h 1458"/>
                  <a:gd name="T44" fmla="*/ 544952839 w 1860"/>
                  <a:gd name="T45" fmla="*/ 544971845 h 1458"/>
                  <a:gd name="T46" fmla="*/ 544952839 w 1860"/>
                  <a:gd name="T47" fmla="*/ 544971845 h 1458"/>
                  <a:gd name="T48" fmla="*/ 544952839 w 1860"/>
                  <a:gd name="T49" fmla="*/ 544971845 h 1458"/>
                  <a:gd name="T50" fmla="*/ 544952839 w 1860"/>
                  <a:gd name="T51" fmla="*/ 544971845 h 1458"/>
                  <a:gd name="T52" fmla="*/ 544952839 w 1860"/>
                  <a:gd name="T53" fmla="*/ 544971845 h 1458"/>
                  <a:gd name="T54" fmla="*/ 544952839 w 1860"/>
                  <a:gd name="T55" fmla="*/ 544971845 h 1458"/>
                  <a:gd name="T56" fmla="*/ 0 w 1860"/>
                  <a:gd name="T57" fmla="*/ 544971845 h 1458"/>
                  <a:gd name="T58" fmla="*/ 544952839 w 1860"/>
                  <a:gd name="T59" fmla="*/ 544971845 h 1458"/>
                  <a:gd name="T60" fmla="*/ 544952839 w 1860"/>
                  <a:gd name="T61" fmla="*/ 544971845 h 1458"/>
                  <a:gd name="T62" fmla="*/ 544952839 w 1860"/>
                  <a:gd name="T63" fmla="*/ 544971845 h 1458"/>
                  <a:gd name="T64" fmla="*/ 544952839 w 1860"/>
                  <a:gd name="T65" fmla="*/ 544971845 h 1458"/>
                  <a:gd name="T66" fmla="*/ 544952839 w 1860"/>
                  <a:gd name="T67" fmla="*/ 544971845 h 1458"/>
                  <a:gd name="T68" fmla="*/ 544952839 w 1860"/>
                  <a:gd name="T69" fmla="*/ 544971845 h 1458"/>
                  <a:gd name="T70" fmla="*/ 544952839 w 1860"/>
                  <a:gd name="T71" fmla="*/ 544971845 h 1458"/>
                  <a:gd name="T72" fmla="*/ 544952839 w 1860"/>
                  <a:gd name="T73" fmla="*/ 544971845 h 1458"/>
                  <a:gd name="T74" fmla="*/ 544952839 w 1860"/>
                  <a:gd name="T75" fmla="*/ 544971845 h 1458"/>
                  <a:gd name="T76" fmla="*/ 544952839 w 1860"/>
                  <a:gd name="T77" fmla="*/ 544971845 h 1458"/>
                  <a:gd name="T78" fmla="*/ 544952839 w 1860"/>
                  <a:gd name="T79" fmla="*/ 544971845 h 1458"/>
                  <a:gd name="T80" fmla="*/ 544952839 w 1860"/>
                  <a:gd name="T81" fmla="*/ 544971845 h 1458"/>
                  <a:gd name="T82" fmla="*/ 544952839 w 1860"/>
                  <a:gd name="T83" fmla="*/ 544971845 h 1458"/>
                  <a:gd name="T84" fmla="*/ 544952839 w 1860"/>
                  <a:gd name="T85" fmla="*/ 544971845 h 1458"/>
                  <a:gd name="T86" fmla="*/ 544952839 w 1860"/>
                  <a:gd name="T87" fmla="*/ 544971845 h 1458"/>
                  <a:gd name="T88" fmla="*/ 544952839 w 1860"/>
                  <a:gd name="T89" fmla="*/ 544971845 h 1458"/>
                  <a:gd name="T90" fmla="*/ 544952839 w 1860"/>
                  <a:gd name="T91" fmla="*/ 544971845 h 1458"/>
                  <a:gd name="T92" fmla="*/ 544952839 w 1860"/>
                  <a:gd name="T93" fmla="*/ 544971845 h 1458"/>
                  <a:gd name="T94" fmla="*/ 544952839 w 1860"/>
                  <a:gd name="T95" fmla="*/ 544971845 h 1458"/>
                  <a:gd name="T96" fmla="*/ 544952839 w 1860"/>
                  <a:gd name="T97" fmla="*/ 544971845 h 1458"/>
                  <a:gd name="T98" fmla="*/ 544952839 w 1860"/>
                  <a:gd name="T99" fmla="*/ 544971845 h 1458"/>
                  <a:gd name="T100" fmla="*/ 544952839 w 1860"/>
                  <a:gd name="T101" fmla="*/ 544971845 h 1458"/>
                  <a:gd name="T102" fmla="*/ 544952839 w 1860"/>
                  <a:gd name="T103" fmla="*/ 544971845 h 1458"/>
                  <a:gd name="T104" fmla="*/ 544952839 w 1860"/>
                  <a:gd name="T105" fmla="*/ 544971845 h 1458"/>
                  <a:gd name="T106" fmla="*/ 544952839 w 1860"/>
                  <a:gd name="T107" fmla="*/ 544971845 h 1458"/>
                  <a:gd name="T108" fmla="*/ 544952839 w 1860"/>
                  <a:gd name="T109" fmla="*/ 544971845 h 1458"/>
                  <a:gd name="T110" fmla="*/ 544952839 w 1860"/>
                  <a:gd name="T111" fmla="*/ 544971845 h 1458"/>
                  <a:gd name="T112" fmla="*/ 544952839 w 1860"/>
                  <a:gd name="T113" fmla="*/ 544971845 h 1458"/>
                  <a:gd name="T114" fmla="*/ 544952839 w 1860"/>
                  <a:gd name="T115" fmla="*/ 544971845 h 1458"/>
                  <a:gd name="T116" fmla="*/ 544952839 w 1860"/>
                  <a:gd name="T117" fmla="*/ 544971845 h 1458"/>
                  <a:gd name="T118" fmla="*/ 544952839 w 1860"/>
                  <a:gd name="T119" fmla="*/ 544971845 h 1458"/>
                  <a:gd name="T120" fmla="*/ 544952839 w 1860"/>
                  <a:gd name="T121" fmla="*/ 544971845 h 145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860"/>
                  <a:gd name="T184" fmla="*/ 0 h 1458"/>
                  <a:gd name="T185" fmla="*/ 1860 w 1860"/>
                  <a:gd name="T186" fmla="*/ 1458 h 145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860" h="1458">
                    <a:moveTo>
                      <a:pt x="1422" y="1440"/>
                    </a:moveTo>
                    <a:lnTo>
                      <a:pt x="1422" y="1380"/>
                    </a:lnTo>
                    <a:lnTo>
                      <a:pt x="1452" y="1332"/>
                    </a:lnTo>
                    <a:lnTo>
                      <a:pt x="1542" y="1338"/>
                    </a:lnTo>
                    <a:lnTo>
                      <a:pt x="1542" y="1320"/>
                    </a:lnTo>
                    <a:lnTo>
                      <a:pt x="1548" y="1320"/>
                    </a:lnTo>
                    <a:lnTo>
                      <a:pt x="1554" y="1314"/>
                    </a:lnTo>
                    <a:lnTo>
                      <a:pt x="1554" y="1302"/>
                    </a:lnTo>
                    <a:lnTo>
                      <a:pt x="1536" y="1302"/>
                    </a:lnTo>
                    <a:lnTo>
                      <a:pt x="1530" y="1278"/>
                    </a:lnTo>
                    <a:lnTo>
                      <a:pt x="1524" y="1278"/>
                    </a:lnTo>
                    <a:lnTo>
                      <a:pt x="1512" y="1272"/>
                    </a:lnTo>
                    <a:lnTo>
                      <a:pt x="1506" y="1272"/>
                    </a:lnTo>
                    <a:lnTo>
                      <a:pt x="1500" y="1266"/>
                    </a:lnTo>
                    <a:lnTo>
                      <a:pt x="1494" y="1254"/>
                    </a:lnTo>
                    <a:lnTo>
                      <a:pt x="1494" y="1248"/>
                    </a:lnTo>
                    <a:lnTo>
                      <a:pt x="1482" y="1242"/>
                    </a:lnTo>
                    <a:lnTo>
                      <a:pt x="1506" y="1242"/>
                    </a:lnTo>
                    <a:lnTo>
                      <a:pt x="1518" y="1236"/>
                    </a:lnTo>
                    <a:lnTo>
                      <a:pt x="1524" y="1236"/>
                    </a:lnTo>
                    <a:lnTo>
                      <a:pt x="1524" y="1212"/>
                    </a:lnTo>
                    <a:lnTo>
                      <a:pt x="1518" y="1200"/>
                    </a:lnTo>
                    <a:lnTo>
                      <a:pt x="1518" y="1188"/>
                    </a:lnTo>
                    <a:lnTo>
                      <a:pt x="1650" y="1194"/>
                    </a:lnTo>
                    <a:lnTo>
                      <a:pt x="1656" y="1182"/>
                    </a:lnTo>
                    <a:lnTo>
                      <a:pt x="1656" y="1176"/>
                    </a:lnTo>
                    <a:lnTo>
                      <a:pt x="1662" y="1176"/>
                    </a:lnTo>
                    <a:lnTo>
                      <a:pt x="1668" y="1182"/>
                    </a:lnTo>
                    <a:lnTo>
                      <a:pt x="1668" y="1188"/>
                    </a:lnTo>
                    <a:lnTo>
                      <a:pt x="1674" y="1188"/>
                    </a:lnTo>
                    <a:lnTo>
                      <a:pt x="1680" y="1182"/>
                    </a:lnTo>
                    <a:lnTo>
                      <a:pt x="1692" y="1176"/>
                    </a:lnTo>
                    <a:lnTo>
                      <a:pt x="1698" y="1164"/>
                    </a:lnTo>
                    <a:lnTo>
                      <a:pt x="1698" y="1152"/>
                    </a:lnTo>
                    <a:lnTo>
                      <a:pt x="1704" y="1146"/>
                    </a:lnTo>
                    <a:lnTo>
                      <a:pt x="1704" y="1140"/>
                    </a:lnTo>
                    <a:lnTo>
                      <a:pt x="1710" y="1152"/>
                    </a:lnTo>
                    <a:lnTo>
                      <a:pt x="1746" y="1116"/>
                    </a:lnTo>
                    <a:lnTo>
                      <a:pt x="1746" y="1122"/>
                    </a:lnTo>
                    <a:lnTo>
                      <a:pt x="1740" y="1128"/>
                    </a:lnTo>
                    <a:lnTo>
                      <a:pt x="1740" y="1146"/>
                    </a:lnTo>
                    <a:lnTo>
                      <a:pt x="1746" y="1152"/>
                    </a:lnTo>
                    <a:lnTo>
                      <a:pt x="1758" y="1152"/>
                    </a:lnTo>
                    <a:lnTo>
                      <a:pt x="1782" y="1086"/>
                    </a:lnTo>
                    <a:lnTo>
                      <a:pt x="1770" y="1074"/>
                    </a:lnTo>
                    <a:lnTo>
                      <a:pt x="1794" y="1068"/>
                    </a:lnTo>
                    <a:lnTo>
                      <a:pt x="1794" y="1056"/>
                    </a:lnTo>
                    <a:lnTo>
                      <a:pt x="1776" y="1050"/>
                    </a:lnTo>
                    <a:lnTo>
                      <a:pt x="1794" y="1032"/>
                    </a:lnTo>
                    <a:lnTo>
                      <a:pt x="1800" y="1008"/>
                    </a:lnTo>
                    <a:lnTo>
                      <a:pt x="1806" y="996"/>
                    </a:lnTo>
                    <a:lnTo>
                      <a:pt x="1818" y="990"/>
                    </a:lnTo>
                    <a:lnTo>
                      <a:pt x="1824" y="978"/>
                    </a:lnTo>
                    <a:lnTo>
                      <a:pt x="1836" y="966"/>
                    </a:lnTo>
                    <a:lnTo>
                      <a:pt x="1842" y="954"/>
                    </a:lnTo>
                    <a:lnTo>
                      <a:pt x="1848" y="948"/>
                    </a:lnTo>
                    <a:lnTo>
                      <a:pt x="1854" y="936"/>
                    </a:lnTo>
                    <a:lnTo>
                      <a:pt x="1854" y="930"/>
                    </a:lnTo>
                    <a:lnTo>
                      <a:pt x="1860" y="918"/>
                    </a:lnTo>
                    <a:lnTo>
                      <a:pt x="1860" y="900"/>
                    </a:lnTo>
                    <a:lnTo>
                      <a:pt x="1854" y="894"/>
                    </a:lnTo>
                    <a:lnTo>
                      <a:pt x="1818" y="894"/>
                    </a:lnTo>
                    <a:lnTo>
                      <a:pt x="1812" y="900"/>
                    </a:lnTo>
                    <a:lnTo>
                      <a:pt x="1800" y="900"/>
                    </a:lnTo>
                    <a:lnTo>
                      <a:pt x="1794" y="894"/>
                    </a:lnTo>
                    <a:lnTo>
                      <a:pt x="1782" y="894"/>
                    </a:lnTo>
                    <a:lnTo>
                      <a:pt x="1770" y="888"/>
                    </a:lnTo>
                    <a:lnTo>
                      <a:pt x="1746" y="888"/>
                    </a:lnTo>
                    <a:lnTo>
                      <a:pt x="1734" y="894"/>
                    </a:lnTo>
                    <a:lnTo>
                      <a:pt x="1716" y="900"/>
                    </a:lnTo>
                    <a:lnTo>
                      <a:pt x="1698" y="900"/>
                    </a:lnTo>
                    <a:lnTo>
                      <a:pt x="1686" y="906"/>
                    </a:lnTo>
                    <a:lnTo>
                      <a:pt x="1668" y="906"/>
                    </a:lnTo>
                    <a:lnTo>
                      <a:pt x="1656" y="912"/>
                    </a:lnTo>
                    <a:lnTo>
                      <a:pt x="1626" y="912"/>
                    </a:lnTo>
                    <a:lnTo>
                      <a:pt x="1614" y="918"/>
                    </a:lnTo>
                    <a:lnTo>
                      <a:pt x="1608" y="924"/>
                    </a:lnTo>
                    <a:lnTo>
                      <a:pt x="1596" y="948"/>
                    </a:lnTo>
                    <a:lnTo>
                      <a:pt x="1590" y="966"/>
                    </a:lnTo>
                    <a:lnTo>
                      <a:pt x="1590" y="1026"/>
                    </a:lnTo>
                    <a:lnTo>
                      <a:pt x="1572" y="1032"/>
                    </a:lnTo>
                    <a:lnTo>
                      <a:pt x="1572" y="1062"/>
                    </a:lnTo>
                    <a:lnTo>
                      <a:pt x="1566" y="1074"/>
                    </a:lnTo>
                    <a:lnTo>
                      <a:pt x="1542" y="1086"/>
                    </a:lnTo>
                    <a:lnTo>
                      <a:pt x="1524" y="1098"/>
                    </a:lnTo>
                    <a:lnTo>
                      <a:pt x="1512" y="1110"/>
                    </a:lnTo>
                    <a:lnTo>
                      <a:pt x="1512" y="1122"/>
                    </a:lnTo>
                    <a:lnTo>
                      <a:pt x="1506" y="1128"/>
                    </a:lnTo>
                    <a:lnTo>
                      <a:pt x="1506" y="1140"/>
                    </a:lnTo>
                    <a:lnTo>
                      <a:pt x="1500" y="1146"/>
                    </a:lnTo>
                    <a:lnTo>
                      <a:pt x="1488" y="1146"/>
                    </a:lnTo>
                    <a:lnTo>
                      <a:pt x="1476" y="1134"/>
                    </a:lnTo>
                    <a:lnTo>
                      <a:pt x="1476" y="1128"/>
                    </a:lnTo>
                    <a:lnTo>
                      <a:pt x="1470" y="1122"/>
                    </a:lnTo>
                    <a:lnTo>
                      <a:pt x="1440" y="1122"/>
                    </a:lnTo>
                    <a:lnTo>
                      <a:pt x="1416" y="1128"/>
                    </a:lnTo>
                    <a:lnTo>
                      <a:pt x="1392" y="1140"/>
                    </a:lnTo>
                    <a:lnTo>
                      <a:pt x="1356" y="1140"/>
                    </a:lnTo>
                    <a:lnTo>
                      <a:pt x="1338" y="1146"/>
                    </a:lnTo>
                    <a:lnTo>
                      <a:pt x="1290" y="1170"/>
                    </a:lnTo>
                    <a:lnTo>
                      <a:pt x="1284" y="1170"/>
                    </a:lnTo>
                    <a:lnTo>
                      <a:pt x="1272" y="1158"/>
                    </a:lnTo>
                    <a:lnTo>
                      <a:pt x="1266" y="1146"/>
                    </a:lnTo>
                    <a:lnTo>
                      <a:pt x="1266" y="1140"/>
                    </a:lnTo>
                    <a:lnTo>
                      <a:pt x="1260" y="1128"/>
                    </a:lnTo>
                    <a:lnTo>
                      <a:pt x="1242" y="1128"/>
                    </a:lnTo>
                    <a:lnTo>
                      <a:pt x="1224" y="1122"/>
                    </a:lnTo>
                    <a:lnTo>
                      <a:pt x="1194" y="1122"/>
                    </a:lnTo>
                    <a:lnTo>
                      <a:pt x="1194" y="1104"/>
                    </a:lnTo>
                    <a:lnTo>
                      <a:pt x="1188" y="1092"/>
                    </a:lnTo>
                    <a:lnTo>
                      <a:pt x="1176" y="1080"/>
                    </a:lnTo>
                    <a:lnTo>
                      <a:pt x="1170" y="1068"/>
                    </a:lnTo>
                    <a:lnTo>
                      <a:pt x="1164" y="1062"/>
                    </a:lnTo>
                    <a:lnTo>
                      <a:pt x="1164" y="1026"/>
                    </a:lnTo>
                    <a:lnTo>
                      <a:pt x="1128" y="966"/>
                    </a:lnTo>
                    <a:lnTo>
                      <a:pt x="1122" y="924"/>
                    </a:lnTo>
                    <a:lnTo>
                      <a:pt x="1110" y="894"/>
                    </a:lnTo>
                    <a:lnTo>
                      <a:pt x="1104" y="804"/>
                    </a:lnTo>
                    <a:lnTo>
                      <a:pt x="1110" y="798"/>
                    </a:lnTo>
                    <a:lnTo>
                      <a:pt x="1122" y="774"/>
                    </a:lnTo>
                    <a:lnTo>
                      <a:pt x="1128" y="768"/>
                    </a:lnTo>
                    <a:lnTo>
                      <a:pt x="1128" y="654"/>
                    </a:lnTo>
                    <a:lnTo>
                      <a:pt x="1152" y="648"/>
                    </a:lnTo>
                    <a:lnTo>
                      <a:pt x="1152" y="612"/>
                    </a:lnTo>
                    <a:lnTo>
                      <a:pt x="1158" y="600"/>
                    </a:lnTo>
                    <a:lnTo>
                      <a:pt x="1158" y="594"/>
                    </a:lnTo>
                    <a:lnTo>
                      <a:pt x="1164" y="588"/>
                    </a:lnTo>
                    <a:lnTo>
                      <a:pt x="1176" y="588"/>
                    </a:lnTo>
                    <a:lnTo>
                      <a:pt x="1182" y="594"/>
                    </a:lnTo>
                    <a:lnTo>
                      <a:pt x="1188" y="594"/>
                    </a:lnTo>
                    <a:lnTo>
                      <a:pt x="1188" y="588"/>
                    </a:lnTo>
                    <a:lnTo>
                      <a:pt x="1194" y="576"/>
                    </a:lnTo>
                    <a:lnTo>
                      <a:pt x="1194" y="564"/>
                    </a:lnTo>
                    <a:lnTo>
                      <a:pt x="1200" y="558"/>
                    </a:lnTo>
                    <a:lnTo>
                      <a:pt x="1206" y="546"/>
                    </a:lnTo>
                    <a:lnTo>
                      <a:pt x="1206" y="540"/>
                    </a:lnTo>
                    <a:lnTo>
                      <a:pt x="1206" y="546"/>
                    </a:lnTo>
                    <a:lnTo>
                      <a:pt x="1182" y="546"/>
                    </a:lnTo>
                    <a:lnTo>
                      <a:pt x="1176" y="534"/>
                    </a:lnTo>
                    <a:lnTo>
                      <a:pt x="1176" y="528"/>
                    </a:lnTo>
                    <a:lnTo>
                      <a:pt x="1134" y="528"/>
                    </a:lnTo>
                    <a:lnTo>
                      <a:pt x="1122" y="516"/>
                    </a:lnTo>
                    <a:lnTo>
                      <a:pt x="1110" y="516"/>
                    </a:lnTo>
                    <a:lnTo>
                      <a:pt x="1092" y="510"/>
                    </a:lnTo>
                    <a:lnTo>
                      <a:pt x="1080" y="498"/>
                    </a:lnTo>
                    <a:lnTo>
                      <a:pt x="1080" y="468"/>
                    </a:lnTo>
                    <a:lnTo>
                      <a:pt x="1068" y="456"/>
                    </a:lnTo>
                    <a:lnTo>
                      <a:pt x="1068" y="420"/>
                    </a:lnTo>
                    <a:lnTo>
                      <a:pt x="1074" y="420"/>
                    </a:lnTo>
                    <a:lnTo>
                      <a:pt x="1080" y="414"/>
                    </a:lnTo>
                    <a:lnTo>
                      <a:pt x="1080" y="408"/>
                    </a:lnTo>
                    <a:lnTo>
                      <a:pt x="1068" y="396"/>
                    </a:lnTo>
                    <a:lnTo>
                      <a:pt x="1056" y="390"/>
                    </a:lnTo>
                    <a:lnTo>
                      <a:pt x="1050" y="384"/>
                    </a:lnTo>
                    <a:lnTo>
                      <a:pt x="1050" y="360"/>
                    </a:lnTo>
                    <a:lnTo>
                      <a:pt x="1038" y="354"/>
                    </a:lnTo>
                    <a:lnTo>
                      <a:pt x="1032" y="342"/>
                    </a:lnTo>
                    <a:lnTo>
                      <a:pt x="1032" y="330"/>
                    </a:lnTo>
                    <a:lnTo>
                      <a:pt x="1038" y="318"/>
                    </a:lnTo>
                    <a:lnTo>
                      <a:pt x="1038" y="294"/>
                    </a:lnTo>
                    <a:lnTo>
                      <a:pt x="1026" y="282"/>
                    </a:lnTo>
                    <a:lnTo>
                      <a:pt x="1020" y="270"/>
                    </a:lnTo>
                    <a:lnTo>
                      <a:pt x="1008" y="258"/>
                    </a:lnTo>
                    <a:lnTo>
                      <a:pt x="1002" y="246"/>
                    </a:lnTo>
                    <a:lnTo>
                      <a:pt x="996" y="240"/>
                    </a:lnTo>
                    <a:lnTo>
                      <a:pt x="990" y="228"/>
                    </a:lnTo>
                    <a:lnTo>
                      <a:pt x="948" y="228"/>
                    </a:lnTo>
                    <a:lnTo>
                      <a:pt x="930" y="222"/>
                    </a:lnTo>
                    <a:lnTo>
                      <a:pt x="930" y="228"/>
                    </a:lnTo>
                    <a:lnTo>
                      <a:pt x="912" y="228"/>
                    </a:lnTo>
                    <a:lnTo>
                      <a:pt x="900" y="240"/>
                    </a:lnTo>
                    <a:lnTo>
                      <a:pt x="888" y="264"/>
                    </a:lnTo>
                    <a:lnTo>
                      <a:pt x="876" y="276"/>
                    </a:lnTo>
                    <a:lnTo>
                      <a:pt x="852" y="288"/>
                    </a:lnTo>
                    <a:lnTo>
                      <a:pt x="840" y="288"/>
                    </a:lnTo>
                    <a:lnTo>
                      <a:pt x="822" y="276"/>
                    </a:lnTo>
                    <a:lnTo>
                      <a:pt x="810" y="270"/>
                    </a:lnTo>
                    <a:lnTo>
                      <a:pt x="780" y="240"/>
                    </a:lnTo>
                    <a:lnTo>
                      <a:pt x="780" y="228"/>
                    </a:lnTo>
                    <a:lnTo>
                      <a:pt x="786" y="216"/>
                    </a:lnTo>
                    <a:lnTo>
                      <a:pt x="786" y="174"/>
                    </a:lnTo>
                    <a:lnTo>
                      <a:pt x="780" y="162"/>
                    </a:lnTo>
                    <a:lnTo>
                      <a:pt x="768" y="150"/>
                    </a:lnTo>
                    <a:lnTo>
                      <a:pt x="756" y="144"/>
                    </a:lnTo>
                    <a:lnTo>
                      <a:pt x="744" y="144"/>
                    </a:lnTo>
                    <a:lnTo>
                      <a:pt x="738" y="114"/>
                    </a:lnTo>
                    <a:lnTo>
                      <a:pt x="708" y="102"/>
                    </a:lnTo>
                    <a:lnTo>
                      <a:pt x="708" y="78"/>
                    </a:lnTo>
                    <a:lnTo>
                      <a:pt x="696" y="66"/>
                    </a:lnTo>
                    <a:lnTo>
                      <a:pt x="582" y="66"/>
                    </a:lnTo>
                    <a:lnTo>
                      <a:pt x="576" y="72"/>
                    </a:lnTo>
                    <a:lnTo>
                      <a:pt x="576" y="90"/>
                    </a:lnTo>
                    <a:lnTo>
                      <a:pt x="570" y="102"/>
                    </a:lnTo>
                    <a:lnTo>
                      <a:pt x="570" y="108"/>
                    </a:lnTo>
                    <a:lnTo>
                      <a:pt x="366" y="108"/>
                    </a:lnTo>
                    <a:lnTo>
                      <a:pt x="156" y="12"/>
                    </a:lnTo>
                    <a:lnTo>
                      <a:pt x="150" y="12"/>
                    </a:lnTo>
                    <a:lnTo>
                      <a:pt x="150" y="6"/>
                    </a:lnTo>
                    <a:lnTo>
                      <a:pt x="156" y="0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6" y="60"/>
                    </a:lnTo>
                    <a:lnTo>
                      <a:pt x="12" y="66"/>
                    </a:lnTo>
                    <a:lnTo>
                      <a:pt x="18" y="78"/>
                    </a:lnTo>
                    <a:lnTo>
                      <a:pt x="0" y="90"/>
                    </a:lnTo>
                    <a:lnTo>
                      <a:pt x="12" y="114"/>
                    </a:lnTo>
                    <a:lnTo>
                      <a:pt x="6" y="126"/>
                    </a:lnTo>
                    <a:lnTo>
                      <a:pt x="24" y="144"/>
                    </a:lnTo>
                    <a:lnTo>
                      <a:pt x="6" y="174"/>
                    </a:lnTo>
                    <a:lnTo>
                      <a:pt x="18" y="180"/>
                    </a:lnTo>
                    <a:lnTo>
                      <a:pt x="18" y="210"/>
                    </a:lnTo>
                    <a:lnTo>
                      <a:pt x="24" y="228"/>
                    </a:lnTo>
                    <a:lnTo>
                      <a:pt x="24" y="240"/>
                    </a:lnTo>
                    <a:lnTo>
                      <a:pt x="30" y="252"/>
                    </a:lnTo>
                    <a:lnTo>
                      <a:pt x="42" y="264"/>
                    </a:lnTo>
                    <a:lnTo>
                      <a:pt x="60" y="264"/>
                    </a:lnTo>
                    <a:lnTo>
                      <a:pt x="60" y="270"/>
                    </a:lnTo>
                    <a:lnTo>
                      <a:pt x="66" y="276"/>
                    </a:lnTo>
                    <a:lnTo>
                      <a:pt x="72" y="288"/>
                    </a:lnTo>
                    <a:lnTo>
                      <a:pt x="84" y="300"/>
                    </a:lnTo>
                    <a:lnTo>
                      <a:pt x="90" y="318"/>
                    </a:lnTo>
                    <a:lnTo>
                      <a:pt x="96" y="330"/>
                    </a:lnTo>
                    <a:lnTo>
                      <a:pt x="96" y="342"/>
                    </a:lnTo>
                    <a:lnTo>
                      <a:pt x="78" y="378"/>
                    </a:lnTo>
                    <a:lnTo>
                      <a:pt x="72" y="384"/>
                    </a:lnTo>
                    <a:lnTo>
                      <a:pt x="72" y="390"/>
                    </a:lnTo>
                    <a:lnTo>
                      <a:pt x="84" y="396"/>
                    </a:lnTo>
                    <a:lnTo>
                      <a:pt x="72" y="414"/>
                    </a:lnTo>
                    <a:lnTo>
                      <a:pt x="60" y="396"/>
                    </a:lnTo>
                    <a:lnTo>
                      <a:pt x="12" y="390"/>
                    </a:lnTo>
                    <a:lnTo>
                      <a:pt x="36" y="414"/>
                    </a:lnTo>
                    <a:lnTo>
                      <a:pt x="42" y="438"/>
                    </a:lnTo>
                    <a:lnTo>
                      <a:pt x="66" y="444"/>
                    </a:lnTo>
                    <a:lnTo>
                      <a:pt x="78" y="456"/>
                    </a:lnTo>
                    <a:lnTo>
                      <a:pt x="84" y="468"/>
                    </a:lnTo>
                    <a:lnTo>
                      <a:pt x="90" y="474"/>
                    </a:lnTo>
                    <a:lnTo>
                      <a:pt x="96" y="474"/>
                    </a:lnTo>
                    <a:lnTo>
                      <a:pt x="102" y="468"/>
                    </a:lnTo>
                    <a:lnTo>
                      <a:pt x="108" y="468"/>
                    </a:lnTo>
                    <a:lnTo>
                      <a:pt x="120" y="462"/>
                    </a:lnTo>
                    <a:lnTo>
                      <a:pt x="126" y="456"/>
                    </a:lnTo>
                    <a:lnTo>
                      <a:pt x="126" y="480"/>
                    </a:lnTo>
                    <a:lnTo>
                      <a:pt x="144" y="516"/>
                    </a:lnTo>
                    <a:lnTo>
                      <a:pt x="156" y="528"/>
                    </a:lnTo>
                    <a:lnTo>
                      <a:pt x="168" y="552"/>
                    </a:lnTo>
                    <a:lnTo>
                      <a:pt x="168" y="564"/>
                    </a:lnTo>
                    <a:lnTo>
                      <a:pt x="156" y="588"/>
                    </a:lnTo>
                    <a:lnTo>
                      <a:pt x="150" y="606"/>
                    </a:lnTo>
                    <a:lnTo>
                      <a:pt x="150" y="618"/>
                    </a:lnTo>
                    <a:lnTo>
                      <a:pt x="180" y="648"/>
                    </a:lnTo>
                    <a:lnTo>
                      <a:pt x="192" y="666"/>
                    </a:lnTo>
                    <a:lnTo>
                      <a:pt x="222" y="696"/>
                    </a:lnTo>
                    <a:lnTo>
                      <a:pt x="234" y="714"/>
                    </a:lnTo>
                    <a:lnTo>
                      <a:pt x="264" y="744"/>
                    </a:lnTo>
                    <a:lnTo>
                      <a:pt x="258" y="750"/>
                    </a:lnTo>
                    <a:lnTo>
                      <a:pt x="258" y="762"/>
                    </a:lnTo>
                    <a:lnTo>
                      <a:pt x="252" y="768"/>
                    </a:lnTo>
                    <a:lnTo>
                      <a:pt x="252" y="780"/>
                    </a:lnTo>
                    <a:lnTo>
                      <a:pt x="258" y="786"/>
                    </a:lnTo>
                    <a:lnTo>
                      <a:pt x="276" y="786"/>
                    </a:lnTo>
                    <a:lnTo>
                      <a:pt x="288" y="780"/>
                    </a:lnTo>
                    <a:lnTo>
                      <a:pt x="294" y="768"/>
                    </a:lnTo>
                    <a:lnTo>
                      <a:pt x="306" y="762"/>
                    </a:lnTo>
                    <a:lnTo>
                      <a:pt x="312" y="756"/>
                    </a:lnTo>
                    <a:lnTo>
                      <a:pt x="306" y="738"/>
                    </a:lnTo>
                    <a:lnTo>
                      <a:pt x="306" y="732"/>
                    </a:lnTo>
                    <a:lnTo>
                      <a:pt x="300" y="726"/>
                    </a:lnTo>
                    <a:lnTo>
                      <a:pt x="300" y="708"/>
                    </a:lnTo>
                    <a:lnTo>
                      <a:pt x="288" y="684"/>
                    </a:lnTo>
                    <a:lnTo>
                      <a:pt x="282" y="678"/>
                    </a:lnTo>
                    <a:lnTo>
                      <a:pt x="258" y="678"/>
                    </a:lnTo>
                    <a:lnTo>
                      <a:pt x="240" y="648"/>
                    </a:lnTo>
                    <a:lnTo>
                      <a:pt x="240" y="576"/>
                    </a:lnTo>
                    <a:lnTo>
                      <a:pt x="222" y="546"/>
                    </a:lnTo>
                    <a:lnTo>
                      <a:pt x="228" y="534"/>
                    </a:lnTo>
                    <a:lnTo>
                      <a:pt x="228" y="528"/>
                    </a:lnTo>
                    <a:lnTo>
                      <a:pt x="234" y="516"/>
                    </a:lnTo>
                    <a:lnTo>
                      <a:pt x="234" y="492"/>
                    </a:lnTo>
                    <a:lnTo>
                      <a:pt x="228" y="486"/>
                    </a:lnTo>
                    <a:lnTo>
                      <a:pt x="216" y="480"/>
                    </a:lnTo>
                    <a:lnTo>
                      <a:pt x="210" y="474"/>
                    </a:lnTo>
                    <a:lnTo>
                      <a:pt x="198" y="474"/>
                    </a:lnTo>
                    <a:lnTo>
                      <a:pt x="198" y="432"/>
                    </a:lnTo>
                    <a:lnTo>
                      <a:pt x="168" y="396"/>
                    </a:lnTo>
                    <a:lnTo>
                      <a:pt x="174" y="336"/>
                    </a:lnTo>
                    <a:lnTo>
                      <a:pt x="168" y="330"/>
                    </a:lnTo>
                    <a:lnTo>
                      <a:pt x="162" y="318"/>
                    </a:lnTo>
                    <a:lnTo>
                      <a:pt x="144" y="300"/>
                    </a:lnTo>
                    <a:lnTo>
                      <a:pt x="138" y="288"/>
                    </a:lnTo>
                    <a:lnTo>
                      <a:pt x="138" y="276"/>
                    </a:lnTo>
                    <a:lnTo>
                      <a:pt x="132" y="264"/>
                    </a:lnTo>
                    <a:lnTo>
                      <a:pt x="132" y="246"/>
                    </a:lnTo>
                    <a:lnTo>
                      <a:pt x="126" y="240"/>
                    </a:lnTo>
                    <a:lnTo>
                      <a:pt x="120" y="228"/>
                    </a:lnTo>
                    <a:lnTo>
                      <a:pt x="108" y="216"/>
                    </a:lnTo>
                    <a:lnTo>
                      <a:pt x="102" y="204"/>
                    </a:lnTo>
                    <a:lnTo>
                      <a:pt x="96" y="198"/>
                    </a:lnTo>
                    <a:lnTo>
                      <a:pt x="96" y="192"/>
                    </a:lnTo>
                    <a:lnTo>
                      <a:pt x="102" y="186"/>
                    </a:lnTo>
                    <a:lnTo>
                      <a:pt x="114" y="162"/>
                    </a:lnTo>
                    <a:lnTo>
                      <a:pt x="114" y="114"/>
                    </a:lnTo>
                    <a:lnTo>
                      <a:pt x="120" y="108"/>
                    </a:lnTo>
                    <a:lnTo>
                      <a:pt x="126" y="96"/>
                    </a:lnTo>
                    <a:lnTo>
                      <a:pt x="126" y="60"/>
                    </a:lnTo>
                    <a:lnTo>
                      <a:pt x="132" y="66"/>
                    </a:lnTo>
                    <a:lnTo>
                      <a:pt x="144" y="72"/>
                    </a:lnTo>
                    <a:lnTo>
                      <a:pt x="150" y="84"/>
                    </a:lnTo>
                    <a:lnTo>
                      <a:pt x="162" y="90"/>
                    </a:lnTo>
                    <a:lnTo>
                      <a:pt x="180" y="90"/>
                    </a:lnTo>
                    <a:lnTo>
                      <a:pt x="186" y="84"/>
                    </a:lnTo>
                    <a:lnTo>
                      <a:pt x="198" y="84"/>
                    </a:lnTo>
                    <a:lnTo>
                      <a:pt x="198" y="102"/>
                    </a:lnTo>
                    <a:lnTo>
                      <a:pt x="204" y="108"/>
                    </a:lnTo>
                    <a:lnTo>
                      <a:pt x="216" y="114"/>
                    </a:lnTo>
                    <a:lnTo>
                      <a:pt x="234" y="114"/>
                    </a:lnTo>
                    <a:lnTo>
                      <a:pt x="234" y="120"/>
                    </a:lnTo>
                    <a:lnTo>
                      <a:pt x="228" y="126"/>
                    </a:lnTo>
                    <a:lnTo>
                      <a:pt x="228" y="186"/>
                    </a:lnTo>
                    <a:lnTo>
                      <a:pt x="240" y="258"/>
                    </a:lnTo>
                    <a:lnTo>
                      <a:pt x="240" y="270"/>
                    </a:lnTo>
                    <a:lnTo>
                      <a:pt x="246" y="282"/>
                    </a:lnTo>
                    <a:lnTo>
                      <a:pt x="252" y="306"/>
                    </a:lnTo>
                    <a:lnTo>
                      <a:pt x="264" y="342"/>
                    </a:lnTo>
                    <a:lnTo>
                      <a:pt x="276" y="372"/>
                    </a:lnTo>
                    <a:lnTo>
                      <a:pt x="282" y="384"/>
                    </a:lnTo>
                    <a:lnTo>
                      <a:pt x="324" y="384"/>
                    </a:lnTo>
                    <a:lnTo>
                      <a:pt x="318" y="390"/>
                    </a:lnTo>
                    <a:lnTo>
                      <a:pt x="306" y="414"/>
                    </a:lnTo>
                    <a:lnTo>
                      <a:pt x="318" y="438"/>
                    </a:lnTo>
                    <a:lnTo>
                      <a:pt x="330" y="444"/>
                    </a:lnTo>
                    <a:lnTo>
                      <a:pt x="336" y="450"/>
                    </a:lnTo>
                    <a:lnTo>
                      <a:pt x="348" y="450"/>
                    </a:lnTo>
                    <a:lnTo>
                      <a:pt x="354" y="474"/>
                    </a:lnTo>
                    <a:lnTo>
                      <a:pt x="384" y="474"/>
                    </a:lnTo>
                    <a:lnTo>
                      <a:pt x="390" y="516"/>
                    </a:lnTo>
                    <a:lnTo>
                      <a:pt x="384" y="516"/>
                    </a:lnTo>
                    <a:lnTo>
                      <a:pt x="378" y="522"/>
                    </a:lnTo>
                    <a:lnTo>
                      <a:pt x="366" y="528"/>
                    </a:lnTo>
                    <a:lnTo>
                      <a:pt x="360" y="534"/>
                    </a:lnTo>
                    <a:lnTo>
                      <a:pt x="354" y="546"/>
                    </a:lnTo>
                    <a:lnTo>
                      <a:pt x="354" y="558"/>
                    </a:lnTo>
                    <a:lnTo>
                      <a:pt x="360" y="564"/>
                    </a:lnTo>
                    <a:lnTo>
                      <a:pt x="372" y="570"/>
                    </a:lnTo>
                    <a:lnTo>
                      <a:pt x="384" y="558"/>
                    </a:lnTo>
                    <a:lnTo>
                      <a:pt x="384" y="564"/>
                    </a:lnTo>
                    <a:lnTo>
                      <a:pt x="396" y="576"/>
                    </a:lnTo>
                    <a:lnTo>
                      <a:pt x="396" y="588"/>
                    </a:lnTo>
                    <a:lnTo>
                      <a:pt x="402" y="594"/>
                    </a:lnTo>
                    <a:lnTo>
                      <a:pt x="414" y="594"/>
                    </a:lnTo>
                    <a:lnTo>
                      <a:pt x="426" y="600"/>
                    </a:lnTo>
                    <a:lnTo>
                      <a:pt x="432" y="600"/>
                    </a:lnTo>
                    <a:lnTo>
                      <a:pt x="438" y="606"/>
                    </a:lnTo>
                    <a:lnTo>
                      <a:pt x="438" y="624"/>
                    </a:lnTo>
                    <a:lnTo>
                      <a:pt x="432" y="630"/>
                    </a:lnTo>
                    <a:lnTo>
                      <a:pt x="432" y="636"/>
                    </a:lnTo>
                    <a:lnTo>
                      <a:pt x="426" y="648"/>
                    </a:lnTo>
                    <a:lnTo>
                      <a:pt x="426" y="654"/>
                    </a:lnTo>
                    <a:lnTo>
                      <a:pt x="468" y="654"/>
                    </a:lnTo>
                    <a:lnTo>
                      <a:pt x="468" y="684"/>
                    </a:lnTo>
                    <a:lnTo>
                      <a:pt x="504" y="720"/>
                    </a:lnTo>
                    <a:lnTo>
                      <a:pt x="510" y="732"/>
                    </a:lnTo>
                    <a:lnTo>
                      <a:pt x="528" y="750"/>
                    </a:lnTo>
                    <a:lnTo>
                      <a:pt x="534" y="768"/>
                    </a:lnTo>
                    <a:lnTo>
                      <a:pt x="546" y="780"/>
                    </a:lnTo>
                    <a:lnTo>
                      <a:pt x="552" y="798"/>
                    </a:lnTo>
                    <a:lnTo>
                      <a:pt x="558" y="810"/>
                    </a:lnTo>
                    <a:lnTo>
                      <a:pt x="558" y="870"/>
                    </a:lnTo>
                    <a:lnTo>
                      <a:pt x="564" y="882"/>
                    </a:lnTo>
                    <a:lnTo>
                      <a:pt x="576" y="894"/>
                    </a:lnTo>
                    <a:lnTo>
                      <a:pt x="576" y="906"/>
                    </a:lnTo>
                    <a:lnTo>
                      <a:pt x="570" y="918"/>
                    </a:lnTo>
                    <a:lnTo>
                      <a:pt x="552" y="936"/>
                    </a:lnTo>
                    <a:lnTo>
                      <a:pt x="546" y="948"/>
                    </a:lnTo>
                    <a:lnTo>
                      <a:pt x="546" y="954"/>
                    </a:lnTo>
                    <a:lnTo>
                      <a:pt x="552" y="960"/>
                    </a:lnTo>
                    <a:lnTo>
                      <a:pt x="564" y="966"/>
                    </a:lnTo>
                    <a:lnTo>
                      <a:pt x="540" y="966"/>
                    </a:lnTo>
                    <a:lnTo>
                      <a:pt x="528" y="972"/>
                    </a:lnTo>
                    <a:lnTo>
                      <a:pt x="528" y="1038"/>
                    </a:lnTo>
                    <a:lnTo>
                      <a:pt x="534" y="1056"/>
                    </a:lnTo>
                    <a:lnTo>
                      <a:pt x="540" y="1062"/>
                    </a:lnTo>
                    <a:lnTo>
                      <a:pt x="546" y="1074"/>
                    </a:lnTo>
                    <a:lnTo>
                      <a:pt x="558" y="1074"/>
                    </a:lnTo>
                    <a:lnTo>
                      <a:pt x="576" y="1080"/>
                    </a:lnTo>
                    <a:lnTo>
                      <a:pt x="600" y="1080"/>
                    </a:lnTo>
                    <a:lnTo>
                      <a:pt x="612" y="1086"/>
                    </a:lnTo>
                    <a:lnTo>
                      <a:pt x="636" y="1110"/>
                    </a:lnTo>
                    <a:lnTo>
                      <a:pt x="642" y="1122"/>
                    </a:lnTo>
                    <a:lnTo>
                      <a:pt x="648" y="1140"/>
                    </a:lnTo>
                    <a:lnTo>
                      <a:pt x="654" y="1152"/>
                    </a:lnTo>
                    <a:lnTo>
                      <a:pt x="666" y="1164"/>
                    </a:lnTo>
                    <a:lnTo>
                      <a:pt x="678" y="1170"/>
                    </a:lnTo>
                    <a:lnTo>
                      <a:pt x="732" y="1170"/>
                    </a:lnTo>
                    <a:lnTo>
                      <a:pt x="750" y="1176"/>
                    </a:lnTo>
                    <a:lnTo>
                      <a:pt x="762" y="1182"/>
                    </a:lnTo>
                    <a:lnTo>
                      <a:pt x="768" y="1188"/>
                    </a:lnTo>
                    <a:lnTo>
                      <a:pt x="774" y="1200"/>
                    </a:lnTo>
                    <a:lnTo>
                      <a:pt x="786" y="1218"/>
                    </a:lnTo>
                    <a:lnTo>
                      <a:pt x="810" y="1242"/>
                    </a:lnTo>
                    <a:lnTo>
                      <a:pt x="834" y="1254"/>
                    </a:lnTo>
                    <a:lnTo>
                      <a:pt x="870" y="1266"/>
                    </a:lnTo>
                    <a:lnTo>
                      <a:pt x="912" y="1272"/>
                    </a:lnTo>
                    <a:lnTo>
                      <a:pt x="942" y="1278"/>
                    </a:lnTo>
                    <a:lnTo>
                      <a:pt x="960" y="1290"/>
                    </a:lnTo>
                    <a:lnTo>
                      <a:pt x="966" y="1302"/>
                    </a:lnTo>
                    <a:lnTo>
                      <a:pt x="978" y="1314"/>
                    </a:lnTo>
                    <a:lnTo>
                      <a:pt x="990" y="1320"/>
                    </a:lnTo>
                    <a:lnTo>
                      <a:pt x="996" y="1320"/>
                    </a:lnTo>
                    <a:lnTo>
                      <a:pt x="1002" y="1326"/>
                    </a:lnTo>
                    <a:lnTo>
                      <a:pt x="1008" y="1338"/>
                    </a:lnTo>
                    <a:lnTo>
                      <a:pt x="1014" y="1344"/>
                    </a:lnTo>
                    <a:lnTo>
                      <a:pt x="1080" y="1344"/>
                    </a:lnTo>
                    <a:lnTo>
                      <a:pt x="1092" y="1356"/>
                    </a:lnTo>
                    <a:lnTo>
                      <a:pt x="1098" y="1368"/>
                    </a:lnTo>
                    <a:lnTo>
                      <a:pt x="1104" y="1374"/>
                    </a:lnTo>
                    <a:lnTo>
                      <a:pt x="1116" y="1374"/>
                    </a:lnTo>
                    <a:lnTo>
                      <a:pt x="1140" y="1362"/>
                    </a:lnTo>
                    <a:lnTo>
                      <a:pt x="1170" y="1350"/>
                    </a:lnTo>
                    <a:lnTo>
                      <a:pt x="1206" y="1332"/>
                    </a:lnTo>
                    <a:lnTo>
                      <a:pt x="1260" y="1314"/>
                    </a:lnTo>
                    <a:lnTo>
                      <a:pt x="1278" y="1326"/>
                    </a:lnTo>
                    <a:lnTo>
                      <a:pt x="1308" y="1350"/>
                    </a:lnTo>
                    <a:lnTo>
                      <a:pt x="1344" y="1374"/>
                    </a:lnTo>
                    <a:lnTo>
                      <a:pt x="1386" y="1416"/>
                    </a:lnTo>
                    <a:lnTo>
                      <a:pt x="1386" y="1428"/>
                    </a:lnTo>
                    <a:lnTo>
                      <a:pt x="1392" y="1446"/>
                    </a:lnTo>
                    <a:lnTo>
                      <a:pt x="1398" y="1458"/>
                    </a:lnTo>
                    <a:lnTo>
                      <a:pt x="1416" y="1458"/>
                    </a:lnTo>
                    <a:lnTo>
                      <a:pt x="1422" y="1452"/>
                    </a:lnTo>
                    <a:lnTo>
                      <a:pt x="1422" y="144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19" name="Malta"/>
              <p:cNvSpPr>
                <a:spLocks/>
              </p:cNvSpPr>
              <p:nvPr/>
            </p:nvSpPr>
            <p:spPr bwMode="gray">
              <a:xfrm>
                <a:off x="2905" y="1829"/>
                <a:ext cx="8" cy="7"/>
              </a:xfrm>
              <a:custGeom>
                <a:avLst/>
                <a:gdLst>
                  <a:gd name="T0" fmla="*/ 572662306 w 30"/>
                  <a:gd name="T1" fmla="*/ 501079518 h 30"/>
                  <a:gd name="T2" fmla="*/ 572662306 w 30"/>
                  <a:gd name="T3" fmla="*/ 501079518 h 30"/>
                  <a:gd name="T4" fmla="*/ 572662306 w 30"/>
                  <a:gd name="T5" fmla="*/ 501079518 h 30"/>
                  <a:gd name="T6" fmla="*/ 572662306 w 30"/>
                  <a:gd name="T7" fmla="*/ 0 h 30"/>
                  <a:gd name="T8" fmla="*/ 572662306 w 30"/>
                  <a:gd name="T9" fmla="*/ 0 h 30"/>
                  <a:gd name="T10" fmla="*/ 0 w 30"/>
                  <a:gd name="T11" fmla="*/ 501079518 h 30"/>
                  <a:gd name="T12" fmla="*/ 0 w 30"/>
                  <a:gd name="T13" fmla="*/ 501079518 h 30"/>
                  <a:gd name="T14" fmla="*/ 572662306 w 30"/>
                  <a:gd name="T15" fmla="*/ 501079518 h 30"/>
                  <a:gd name="T16" fmla="*/ 572662306 w 30"/>
                  <a:gd name="T17" fmla="*/ 501079518 h 30"/>
                  <a:gd name="T18" fmla="*/ 572662306 w 30"/>
                  <a:gd name="T19" fmla="*/ 501079518 h 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30"/>
                  <a:gd name="T32" fmla="*/ 30 w 30"/>
                  <a:gd name="T33" fmla="*/ 30 h 3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30">
                    <a:moveTo>
                      <a:pt x="24" y="30"/>
                    </a:moveTo>
                    <a:lnTo>
                      <a:pt x="30" y="24"/>
                    </a:lnTo>
                    <a:lnTo>
                      <a:pt x="30" y="12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8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4" y="3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0" name="Mauritania"/>
              <p:cNvSpPr>
                <a:spLocks/>
              </p:cNvSpPr>
              <p:nvPr/>
            </p:nvSpPr>
            <p:spPr bwMode="gray">
              <a:xfrm>
                <a:off x="2357" y="2013"/>
                <a:ext cx="218" cy="255"/>
              </a:xfrm>
              <a:custGeom>
                <a:avLst/>
                <a:gdLst>
                  <a:gd name="T0" fmla="*/ 545631043 w 858"/>
                  <a:gd name="T1" fmla="*/ 546515299 h 1002"/>
                  <a:gd name="T2" fmla="*/ 545631043 w 858"/>
                  <a:gd name="T3" fmla="*/ 546515299 h 1002"/>
                  <a:gd name="T4" fmla="*/ 545631043 w 858"/>
                  <a:gd name="T5" fmla="*/ 546515299 h 1002"/>
                  <a:gd name="T6" fmla="*/ 545631043 w 858"/>
                  <a:gd name="T7" fmla="*/ 546515299 h 1002"/>
                  <a:gd name="T8" fmla="*/ 545631043 w 858"/>
                  <a:gd name="T9" fmla="*/ 546515299 h 1002"/>
                  <a:gd name="T10" fmla="*/ 545631043 w 858"/>
                  <a:gd name="T11" fmla="*/ 546515299 h 1002"/>
                  <a:gd name="T12" fmla="*/ 545631043 w 858"/>
                  <a:gd name="T13" fmla="*/ 546515299 h 1002"/>
                  <a:gd name="T14" fmla="*/ 545631043 w 858"/>
                  <a:gd name="T15" fmla="*/ 546515299 h 1002"/>
                  <a:gd name="T16" fmla="*/ 545631043 w 858"/>
                  <a:gd name="T17" fmla="*/ 546515299 h 1002"/>
                  <a:gd name="T18" fmla="*/ 545631043 w 858"/>
                  <a:gd name="T19" fmla="*/ 546515299 h 1002"/>
                  <a:gd name="T20" fmla="*/ 545631043 w 858"/>
                  <a:gd name="T21" fmla="*/ 546515299 h 1002"/>
                  <a:gd name="T22" fmla="*/ 545631043 w 858"/>
                  <a:gd name="T23" fmla="*/ 546515299 h 1002"/>
                  <a:gd name="T24" fmla="*/ 545631043 w 858"/>
                  <a:gd name="T25" fmla="*/ 546515299 h 1002"/>
                  <a:gd name="T26" fmla="*/ 545631043 w 858"/>
                  <a:gd name="T27" fmla="*/ 546515299 h 1002"/>
                  <a:gd name="T28" fmla="*/ 545631043 w 858"/>
                  <a:gd name="T29" fmla="*/ 546515299 h 1002"/>
                  <a:gd name="T30" fmla="*/ 545631043 w 858"/>
                  <a:gd name="T31" fmla="*/ 546515299 h 1002"/>
                  <a:gd name="T32" fmla="*/ 545631043 w 858"/>
                  <a:gd name="T33" fmla="*/ 546515299 h 1002"/>
                  <a:gd name="T34" fmla="*/ 545631043 w 858"/>
                  <a:gd name="T35" fmla="*/ 546515299 h 1002"/>
                  <a:gd name="T36" fmla="*/ 545631043 w 858"/>
                  <a:gd name="T37" fmla="*/ 546515299 h 1002"/>
                  <a:gd name="T38" fmla="*/ 545631043 w 858"/>
                  <a:gd name="T39" fmla="*/ 546515299 h 1002"/>
                  <a:gd name="T40" fmla="*/ 545631043 w 858"/>
                  <a:gd name="T41" fmla="*/ 546515299 h 1002"/>
                  <a:gd name="T42" fmla="*/ 545631043 w 858"/>
                  <a:gd name="T43" fmla="*/ 546515299 h 1002"/>
                  <a:gd name="T44" fmla="*/ 545631043 w 858"/>
                  <a:gd name="T45" fmla="*/ 546515299 h 1002"/>
                  <a:gd name="T46" fmla="*/ 545631043 w 858"/>
                  <a:gd name="T47" fmla="*/ 546515299 h 1002"/>
                  <a:gd name="T48" fmla="*/ 545631043 w 858"/>
                  <a:gd name="T49" fmla="*/ 546515299 h 1002"/>
                  <a:gd name="T50" fmla="*/ 545631043 w 858"/>
                  <a:gd name="T51" fmla="*/ 546515299 h 1002"/>
                  <a:gd name="T52" fmla="*/ 545631043 w 858"/>
                  <a:gd name="T53" fmla="*/ 546515299 h 1002"/>
                  <a:gd name="T54" fmla="*/ 545631043 w 858"/>
                  <a:gd name="T55" fmla="*/ 546515299 h 1002"/>
                  <a:gd name="T56" fmla="*/ 545631043 w 858"/>
                  <a:gd name="T57" fmla="*/ 546515299 h 1002"/>
                  <a:gd name="T58" fmla="*/ 545631043 w 858"/>
                  <a:gd name="T59" fmla="*/ 546515299 h 1002"/>
                  <a:gd name="T60" fmla="*/ 545631043 w 858"/>
                  <a:gd name="T61" fmla="*/ 546515299 h 1002"/>
                  <a:gd name="T62" fmla="*/ 545631043 w 858"/>
                  <a:gd name="T63" fmla="*/ 546515299 h 1002"/>
                  <a:gd name="T64" fmla="*/ 545631043 w 858"/>
                  <a:gd name="T65" fmla="*/ 546515299 h 1002"/>
                  <a:gd name="T66" fmla="*/ 545631043 w 858"/>
                  <a:gd name="T67" fmla="*/ 546515299 h 1002"/>
                  <a:gd name="T68" fmla="*/ 545631043 w 858"/>
                  <a:gd name="T69" fmla="*/ 546515299 h 1002"/>
                  <a:gd name="T70" fmla="*/ 545631043 w 858"/>
                  <a:gd name="T71" fmla="*/ 546515299 h 1002"/>
                  <a:gd name="T72" fmla="*/ 545631043 w 858"/>
                  <a:gd name="T73" fmla="*/ 546515299 h 1002"/>
                  <a:gd name="T74" fmla="*/ 545631043 w 858"/>
                  <a:gd name="T75" fmla="*/ 546515299 h 1002"/>
                  <a:gd name="T76" fmla="*/ 545631043 w 858"/>
                  <a:gd name="T77" fmla="*/ 546515299 h 1002"/>
                  <a:gd name="T78" fmla="*/ 545631043 w 858"/>
                  <a:gd name="T79" fmla="*/ 546515299 h 1002"/>
                  <a:gd name="T80" fmla="*/ 545631043 w 858"/>
                  <a:gd name="T81" fmla="*/ 546515299 h 1002"/>
                  <a:gd name="T82" fmla="*/ 545631043 w 858"/>
                  <a:gd name="T83" fmla="*/ 546515299 h 1002"/>
                  <a:gd name="T84" fmla="*/ 545631043 w 858"/>
                  <a:gd name="T85" fmla="*/ 546515299 h 1002"/>
                  <a:gd name="T86" fmla="*/ 545631043 w 858"/>
                  <a:gd name="T87" fmla="*/ 546515299 h 1002"/>
                  <a:gd name="T88" fmla="*/ 545631043 w 858"/>
                  <a:gd name="T89" fmla="*/ 546515299 h 1002"/>
                  <a:gd name="T90" fmla="*/ 545631043 w 858"/>
                  <a:gd name="T91" fmla="*/ 546515299 h 1002"/>
                  <a:gd name="T92" fmla="*/ 545631043 w 858"/>
                  <a:gd name="T93" fmla="*/ 546515299 h 1002"/>
                  <a:gd name="T94" fmla="*/ 545631043 w 858"/>
                  <a:gd name="T95" fmla="*/ 546515299 h 1002"/>
                  <a:gd name="T96" fmla="*/ 545631043 w 858"/>
                  <a:gd name="T97" fmla="*/ 546515299 h 1002"/>
                  <a:gd name="T98" fmla="*/ 0 w 858"/>
                  <a:gd name="T99" fmla="*/ 546515299 h 100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858"/>
                  <a:gd name="T151" fmla="*/ 0 h 1002"/>
                  <a:gd name="T152" fmla="*/ 858 w 858"/>
                  <a:gd name="T153" fmla="*/ 1002 h 100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858" h="1002">
                    <a:moveTo>
                      <a:pt x="0" y="498"/>
                    </a:moveTo>
                    <a:lnTo>
                      <a:pt x="18" y="498"/>
                    </a:lnTo>
                    <a:lnTo>
                      <a:pt x="18" y="528"/>
                    </a:lnTo>
                    <a:lnTo>
                      <a:pt x="24" y="534"/>
                    </a:lnTo>
                    <a:lnTo>
                      <a:pt x="30" y="534"/>
                    </a:lnTo>
                    <a:lnTo>
                      <a:pt x="30" y="528"/>
                    </a:lnTo>
                    <a:lnTo>
                      <a:pt x="36" y="522"/>
                    </a:lnTo>
                    <a:lnTo>
                      <a:pt x="48" y="558"/>
                    </a:lnTo>
                    <a:lnTo>
                      <a:pt x="42" y="600"/>
                    </a:lnTo>
                    <a:lnTo>
                      <a:pt x="30" y="600"/>
                    </a:lnTo>
                    <a:lnTo>
                      <a:pt x="36" y="624"/>
                    </a:lnTo>
                    <a:lnTo>
                      <a:pt x="24" y="630"/>
                    </a:lnTo>
                    <a:lnTo>
                      <a:pt x="30" y="642"/>
                    </a:lnTo>
                    <a:lnTo>
                      <a:pt x="36" y="648"/>
                    </a:lnTo>
                    <a:lnTo>
                      <a:pt x="48" y="666"/>
                    </a:lnTo>
                    <a:lnTo>
                      <a:pt x="60" y="690"/>
                    </a:lnTo>
                    <a:lnTo>
                      <a:pt x="60" y="720"/>
                    </a:lnTo>
                    <a:lnTo>
                      <a:pt x="54" y="738"/>
                    </a:lnTo>
                    <a:lnTo>
                      <a:pt x="54" y="750"/>
                    </a:lnTo>
                    <a:lnTo>
                      <a:pt x="48" y="756"/>
                    </a:lnTo>
                    <a:lnTo>
                      <a:pt x="48" y="804"/>
                    </a:lnTo>
                    <a:lnTo>
                      <a:pt x="42" y="816"/>
                    </a:lnTo>
                    <a:lnTo>
                      <a:pt x="30" y="822"/>
                    </a:lnTo>
                    <a:lnTo>
                      <a:pt x="24" y="840"/>
                    </a:lnTo>
                    <a:lnTo>
                      <a:pt x="18" y="852"/>
                    </a:lnTo>
                    <a:lnTo>
                      <a:pt x="18" y="864"/>
                    </a:lnTo>
                    <a:lnTo>
                      <a:pt x="12" y="876"/>
                    </a:lnTo>
                    <a:lnTo>
                      <a:pt x="12" y="906"/>
                    </a:lnTo>
                    <a:lnTo>
                      <a:pt x="18" y="900"/>
                    </a:lnTo>
                    <a:lnTo>
                      <a:pt x="36" y="864"/>
                    </a:lnTo>
                    <a:lnTo>
                      <a:pt x="42" y="858"/>
                    </a:lnTo>
                    <a:lnTo>
                      <a:pt x="54" y="852"/>
                    </a:lnTo>
                    <a:lnTo>
                      <a:pt x="60" y="852"/>
                    </a:lnTo>
                    <a:lnTo>
                      <a:pt x="66" y="858"/>
                    </a:lnTo>
                    <a:lnTo>
                      <a:pt x="72" y="858"/>
                    </a:lnTo>
                    <a:lnTo>
                      <a:pt x="84" y="852"/>
                    </a:lnTo>
                    <a:lnTo>
                      <a:pt x="114" y="858"/>
                    </a:lnTo>
                    <a:lnTo>
                      <a:pt x="114" y="840"/>
                    </a:lnTo>
                    <a:lnTo>
                      <a:pt x="138" y="852"/>
                    </a:lnTo>
                    <a:lnTo>
                      <a:pt x="162" y="852"/>
                    </a:lnTo>
                    <a:lnTo>
                      <a:pt x="174" y="858"/>
                    </a:lnTo>
                    <a:lnTo>
                      <a:pt x="180" y="858"/>
                    </a:lnTo>
                    <a:lnTo>
                      <a:pt x="186" y="870"/>
                    </a:lnTo>
                    <a:lnTo>
                      <a:pt x="198" y="882"/>
                    </a:lnTo>
                    <a:lnTo>
                      <a:pt x="204" y="894"/>
                    </a:lnTo>
                    <a:lnTo>
                      <a:pt x="216" y="888"/>
                    </a:lnTo>
                    <a:lnTo>
                      <a:pt x="234" y="888"/>
                    </a:lnTo>
                    <a:lnTo>
                      <a:pt x="240" y="894"/>
                    </a:lnTo>
                    <a:lnTo>
                      <a:pt x="240" y="900"/>
                    </a:lnTo>
                    <a:lnTo>
                      <a:pt x="246" y="912"/>
                    </a:lnTo>
                    <a:lnTo>
                      <a:pt x="246" y="942"/>
                    </a:lnTo>
                    <a:lnTo>
                      <a:pt x="264" y="942"/>
                    </a:lnTo>
                    <a:lnTo>
                      <a:pt x="270" y="948"/>
                    </a:lnTo>
                    <a:lnTo>
                      <a:pt x="270" y="972"/>
                    </a:lnTo>
                    <a:lnTo>
                      <a:pt x="300" y="978"/>
                    </a:lnTo>
                    <a:lnTo>
                      <a:pt x="312" y="1002"/>
                    </a:lnTo>
                    <a:lnTo>
                      <a:pt x="330" y="1002"/>
                    </a:lnTo>
                    <a:lnTo>
                      <a:pt x="342" y="996"/>
                    </a:lnTo>
                    <a:lnTo>
                      <a:pt x="348" y="996"/>
                    </a:lnTo>
                    <a:lnTo>
                      <a:pt x="348" y="948"/>
                    </a:lnTo>
                    <a:lnTo>
                      <a:pt x="360" y="936"/>
                    </a:lnTo>
                    <a:lnTo>
                      <a:pt x="378" y="936"/>
                    </a:lnTo>
                    <a:lnTo>
                      <a:pt x="402" y="960"/>
                    </a:lnTo>
                    <a:lnTo>
                      <a:pt x="408" y="972"/>
                    </a:lnTo>
                    <a:lnTo>
                      <a:pt x="420" y="948"/>
                    </a:lnTo>
                    <a:lnTo>
                      <a:pt x="456" y="948"/>
                    </a:lnTo>
                    <a:lnTo>
                      <a:pt x="462" y="954"/>
                    </a:lnTo>
                    <a:lnTo>
                      <a:pt x="492" y="954"/>
                    </a:lnTo>
                    <a:lnTo>
                      <a:pt x="504" y="948"/>
                    </a:lnTo>
                    <a:lnTo>
                      <a:pt x="510" y="948"/>
                    </a:lnTo>
                    <a:lnTo>
                      <a:pt x="510" y="936"/>
                    </a:lnTo>
                    <a:lnTo>
                      <a:pt x="516" y="930"/>
                    </a:lnTo>
                    <a:lnTo>
                      <a:pt x="522" y="930"/>
                    </a:lnTo>
                    <a:lnTo>
                      <a:pt x="522" y="942"/>
                    </a:lnTo>
                    <a:lnTo>
                      <a:pt x="786" y="942"/>
                    </a:lnTo>
                    <a:lnTo>
                      <a:pt x="798" y="900"/>
                    </a:lnTo>
                    <a:lnTo>
                      <a:pt x="804" y="894"/>
                    </a:lnTo>
                    <a:lnTo>
                      <a:pt x="804" y="882"/>
                    </a:lnTo>
                    <a:lnTo>
                      <a:pt x="786" y="864"/>
                    </a:lnTo>
                    <a:lnTo>
                      <a:pt x="780" y="864"/>
                    </a:lnTo>
                    <a:lnTo>
                      <a:pt x="738" y="174"/>
                    </a:lnTo>
                    <a:lnTo>
                      <a:pt x="858" y="180"/>
                    </a:lnTo>
                    <a:lnTo>
                      <a:pt x="600" y="0"/>
                    </a:lnTo>
                    <a:lnTo>
                      <a:pt x="594" y="48"/>
                    </a:lnTo>
                    <a:lnTo>
                      <a:pt x="588" y="54"/>
                    </a:lnTo>
                    <a:lnTo>
                      <a:pt x="588" y="90"/>
                    </a:lnTo>
                    <a:lnTo>
                      <a:pt x="366" y="96"/>
                    </a:lnTo>
                    <a:lnTo>
                      <a:pt x="366" y="108"/>
                    </a:lnTo>
                    <a:lnTo>
                      <a:pt x="354" y="114"/>
                    </a:lnTo>
                    <a:lnTo>
                      <a:pt x="354" y="306"/>
                    </a:lnTo>
                    <a:lnTo>
                      <a:pt x="348" y="312"/>
                    </a:lnTo>
                    <a:lnTo>
                      <a:pt x="336" y="318"/>
                    </a:lnTo>
                    <a:lnTo>
                      <a:pt x="306" y="318"/>
                    </a:lnTo>
                    <a:lnTo>
                      <a:pt x="282" y="330"/>
                    </a:lnTo>
                    <a:lnTo>
                      <a:pt x="276" y="342"/>
                    </a:lnTo>
                    <a:lnTo>
                      <a:pt x="276" y="360"/>
                    </a:lnTo>
                    <a:lnTo>
                      <a:pt x="282" y="372"/>
                    </a:lnTo>
                    <a:lnTo>
                      <a:pt x="276" y="474"/>
                    </a:lnTo>
                    <a:lnTo>
                      <a:pt x="0" y="474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1" name="Mali"/>
              <p:cNvSpPr>
                <a:spLocks/>
              </p:cNvSpPr>
              <p:nvPr/>
            </p:nvSpPr>
            <p:spPr bwMode="gray">
              <a:xfrm>
                <a:off x="2437" y="2057"/>
                <a:ext cx="294" cy="305"/>
              </a:xfrm>
              <a:custGeom>
                <a:avLst/>
                <a:gdLst>
                  <a:gd name="T0" fmla="*/ 542405663 w 1164"/>
                  <a:gd name="T1" fmla="*/ 545818760 h 1200"/>
                  <a:gd name="T2" fmla="*/ 542405663 w 1164"/>
                  <a:gd name="T3" fmla="*/ 545818760 h 1200"/>
                  <a:gd name="T4" fmla="*/ 542405663 w 1164"/>
                  <a:gd name="T5" fmla="*/ 545818760 h 1200"/>
                  <a:gd name="T6" fmla="*/ 542405663 w 1164"/>
                  <a:gd name="T7" fmla="*/ 545818760 h 1200"/>
                  <a:gd name="T8" fmla="*/ 542405663 w 1164"/>
                  <a:gd name="T9" fmla="*/ 545818760 h 1200"/>
                  <a:gd name="T10" fmla="*/ 542405663 w 1164"/>
                  <a:gd name="T11" fmla="*/ 545818760 h 1200"/>
                  <a:gd name="T12" fmla="*/ 542405663 w 1164"/>
                  <a:gd name="T13" fmla="*/ 545818760 h 1200"/>
                  <a:gd name="T14" fmla="*/ 542405663 w 1164"/>
                  <a:gd name="T15" fmla="*/ 545818760 h 1200"/>
                  <a:gd name="T16" fmla="*/ 542405663 w 1164"/>
                  <a:gd name="T17" fmla="*/ 545818760 h 1200"/>
                  <a:gd name="T18" fmla="*/ 542405663 w 1164"/>
                  <a:gd name="T19" fmla="*/ 545818760 h 1200"/>
                  <a:gd name="T20" fmla="*/ 542405663 w 1164"/>
                  <a:gd name="T21" fmla="*/ 545818760 h 1200"/>
                  <a:gd name="T22" fmla="*/ 542405663 w 1164"/>
                  <a:gd name="T23" fmla="*/ 545818760 h 1200"/>
                  <a:gd name="T24" fmla="*/ 542405663 w 1164"/>
                  <a:gd name="T25" fmla="*/ 545818760 h 1200"/>
                  <a:gd name="T26" fmla="*/ 542405663 w 1164"/>
                  <a:gd name="T27" fmla="*/ 545818760 h 1200"/>
                  <a:gd name="T28" fmla="*/ 542405663 w 1164"/>
                  <a:gd name="T29" fmla="*/ 545818760 h 1200"/>
                  <a:gd name="T30" fmla="*/ 542405663 w 1164"/>
                  <a:gd name="T31" fmla="*/ 545818760 h 1200"/>
                  <a:gd name="T32" fmla="*/ 542405663 w 1164"/>
                  <a:gd name="T33" fmla="*/ 545818760 h 1200"/>
                  <a:gd name="T34" fmla="*/ 542405663 w 1164"/>
                  <a:gd name="T35" fmla="*/ 545818760 h 1200"/>
                  <a:gd name="T36" fmla="*/ 542405663 w 1164"/>
                  <a:gd name="T37" fmla="*/ 545818760 h 1200"/>
                  <a:gd name="T38" fmla="*/ 542405663 w 1164"/>
                  <a:gd name="T39" fmla="*/ 545818760 h 1200"/>
                  <a:gd name="T40" fmla="*/ 542405663 w 1164"/>
                  <a:gd name="T41" fmla="*/ 545818760 h 1200"/>
                  <a:gd name="T42" fmla="*/ 542405663 w 1164"/>
                  <a:gd name="T43" fmla="*/ 545818760 h 1200"/>
                  <a:gd name="T44" fmla="*/ 542405663 w 1164"/>
                  <a:gd name="T45" fmla="*/ 545818760 h 1200"/>
                  <a:gd name="T46" fmla="*/ 542405663 w 1164"/>
                  <a:gd name="T47" fmla="*/ 545818760 h 1200"/>
                  <a:gd name="T48" fmla="*/ 542405663 w 1164"/>
                  <a:gd name="T49" fmla="*/ 545818760 h 1200"/>
                  <a:gd name="T50" fmla="*/ 542405663 w 1164"/>
                  <a:gd name="T51" fmla="*/ 545818760 h 1200"/>
                  <a:gd name="T52" fmla="*/ 542405663 w 1164"/>
                  <a:gd name="T53" fmla="*/ 545818760 h 1200"/>
                  <a:gd name="T54" fmla="*/ 0 w 1164"/>
                  <a:gd name="T55" fmla="*/ 545818760 h 1200"/>
                  <a:gd name="T56" fmla="*/ 542405663 w 1164"/>
                  <a:gd name="T57" fmla="*/ 545818760 h 1200"/>
                  <a:gd name="T58" fmla="*/ 542405663 w 1164"/>
                  <a:gd name="T59" fmla="*/ 545818760 h 1200"/>
                  <a:gd name="T60" fmla="*/ 542405663 w 1164"/>
                  <a:gd name="T61" fmla="*/ 545818760 h 1200"/>
                  <a:gd name="T62" fmla="*/ 542405663 w 1164"/>
                  <a:gd name="T63" fmla="*/ 545818760 h 1200"/>
                  <a:gd name="T64" fmla="*/ 542405663 w 1164"/>
                  <a:gd name="T65" fmla="*/ 545818760 h 1200"/>
                  <a:gd name="T66" fmla="*/ 542405663 w 1164"/>
                  <a:gd name="T67" fmla="*/ 545818760 h 1200"/>
                  <a:gd name="T68" fmla="*/ 542405663 w 1164"/>
                  <a:gd name="T69" fmla="*/ 545818760 h 1200"/>
                  <a:gd name="T70" fmla="*/ 542405663 w 1164"/>
                  <a:gd name="T71" fmla="*/ 545818760 h 1200"/>
                  <a:gd name="T72" fmla="*/ 542405663 w 1164"/>
                  <a:gd name="T73" fmla="*/ 545818760 h 1200"/>
                  <a:gd name="T74" fmla="*/ 542405663 w 1164"/>
                  <a:gd name="T75" fmla="*/ 545818760 h 1200"/>
                  <a:gd name="T76" fmla="*/ 542405663 w 1164"/>
                  <a:gd name="T77" fmla="*/ 545818760 h 1200"/>
                  <a:gd name="T78" fmla="*/ 542405663 w 1164"/>
                  <a:gd name="T79" fmla="*/ 545818760 h 1200"/>
                  <a:gd name="T80" fmla="*/ 542405663 w 1164"/>
                  <a:gd name="T81" fmla="*/ 545818760 h 1200"/>
                  <a:gd name="T82" fmla="*/ 542405663 w 1164"/>
                  <a:gd name="T83" fmla="*/ 545818760 h 1200"/>
                  <a:gd name="T84" fmla="*/ 542405663 w 1164"/>
                  <a:gd name="T85" fmla="*/ 545818760 h 1200"/>
                  <a:gd name="T86" fmla="*/ 542405663 w 1164"/>
                  <a:gd name="T87" fmla="*/ 545818760 h 1200"/>
                  <a:gd name="T88" fmla="*/ 542405663 w 1164"/>
                  <a:gd name="T89" fmla="*/ 545818760 h 1200"/>
                  <a:gd name="T90" fmla="*/ 542405663 w 1164"/>
                  <a:gd name="T91" fmla="*/ 545818760 h 1200"/>
                  <a:gd name="T92" fmla="*/ 542405663 w 1164"/>
                  <a:gd name="T93" fmla="*/ 545818760 h 1200"/>
                  <a:gd name="T94" fmla="*/ 542405663 w 1164"/>
                  <a:gd name="T95" fmla="*/ 545818760 h 1200"/>
                  <a:gd name="T96" fmla="*/ 542405663 w 1164"/>
                  <a:gd name="T97" fmla="*/ 545818760 h 1200"/>
                  <a:gd name="T98" fmla="*/ 542405663 w 1164"/>
                  <a:gd name="T99" fmla="*/ 545818760 h 1200"/>
                  <a:gd name="T100" fmla="*/ 542405663 w 1164"/>
                  <a:gd name="T101" fmla="*/ 545818760 h 1200"/>
                  <a:gd name="T102" fmla="*/ 542405663 w 1164"/>
                  <a:gd name="T103" fmla="*/ 545818760 h 1200"/>
                  <a:gd name="T104" fmla="*/ 542405663 w 1164"/>
                  <a:gd name="T105" fmla="*/ 545818760 h 1200"/>
                  <a:gd name="T106" fmla="*/ 542405663 w 1164"/>
                  <a:gd name="T107" fmla="*/ 545818760 h 120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164"/>
                  <a:gd name="T163" fmla="*/ 0 h 1200"/>
                  <a:gd name="T164" fmla="*/ 1164 w 1164"/>
                  <a:gd name="T165" fmla="*/ 1200 h 120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164" h="1200">
                    <a:moveTo>
                      <a:pt x="612" y="954"/>
                    </a:moveTo>
                    <a:lnTo>
                      <a:pt x="636" y="948"/>
                    </a:lnTo>
                    <a:lnTo>
                      <a:pt x="636" y="912"/>
                    </a:lnTo>
                    <a:lnTo>
                      <a:pt x="654" y="912"/>
                    </a:lnTo>
                    <a:lnTo>
                      <a:pt x="654" y="906"/>
                    </a:lnTo>
                    <a:lnTo>
                      <a:pt x="660" y="900"/>
                    </a:lnTo>
                    <a:lnTo>
                      <a:pt x="666" y="888"/>
                    </a:lnTo>
                    <a:lnTo>
                      <a:pt x="678" y="882"/>
                    </a:lnTo>
                    <a:lnTo>
                      <a:pt x="684" y="870"/>
                    </a:lnTo>
                    <a:lnTo>
                      <a:pt x="690" y="864"/>
                    </a:lnTo>
                    <a:lnTo>
                      <a:pt x="696" y="864"/>
                    </a:lnTo>
                    <a:lnTo>
                      <a:pt x="708" y="876"/>
                    </a:lnTo>
                    <a:lnTo>
                      <a:pt x="720" y="876"/>
                    </a:lnTo>
                    <a:lnTo>
                      <a:pt x="720" y="870"/>
                    </a:lnTo>
                    <a:lnTo>
                      <a:pt x="726" y="864"/>
                    </a:lnTo>
                    <a:lnTo>
                      <a:pt x="726" y="846"/>
                    </a:lnTo>
                    <a:lnTo>
                      <a:pt x="750" y="846"/>
                    </a:lnTo>
                    <a:lnTo>
                      <a:pt x="768" y="822"/>
                    </a:lnTo>
                    <a:lnTo>
                      <a:pt x="792" y="822"/>
                    </a:lnTo>
                    <a:lnTo>
                      <a:pt x="810" y="804"/>
                    </a:lnTo>
                    <a:lnTo>
                      <a:pt x="858" y="804"/>
                    </a:lnTo>
                    <a:lnTo>
                      <a:pt x="882" y="816"/>
                    </a:lnTo>
                    <a:lnTo>
                      <a:pt x="930" y="804"/>
                    </a:lnTo>
                    <a:lnTo>
                      <a:pt x="954" y="786"/>
                    </a:lnTo>
                    <a:lnTo>
                      <a:pt x="1020" y="792"/>
                    </a:lnTo>
                    <a:lnTo>
                      <a:pt x="1020" y="774"/>
                    </a:lnTo>
                    <a:lnTo>
                      <a:pt x="1068" y="780"/>
                    </a:lnTo>
                    <a:lnTo>
                      <a:pt x="1080" y="774"/>
                    </a:lnTo>
                    <a:lnTo>
                      <a:pt x="1104" y="774"/>
                    </a:lnTo>
                    <a:lnTo>
                      <a:pt x="1122" y="768"/>
                    </a:lnTo>
                    <a:lnTo>
                      <a:pt x="1134" y="762"/>
                    </a:lnTo>
                    <a:lnTo>
                      <a:pt x="1140" y="750"/>
                    </a:lnTo>
                    <a:lnTo>
                      <a:pt x="1140" y="732"/>
                    </a:lnTo>
                    <a:lnTo>
                      <a:pt x="1146" y="720"/>
                    </a:lnTo>
                    <a:lnTo>
                      <a:pt x="1146" y="708"/>
                    </a:lnTo>
                    <a:lnTo>
                      <a:pt x="1164" y="684"/>
                    </a:lnTo>
                    <a:lnTo>
                      <a:pt x="1164" y="480"/>
                    </a:lnTo>
                    <a:lnTo>
                      <a:pt x="1140" y="480"/>
                    </a:lnTo>
                    <a:lnTo>
                      <a:pt x="1134" y="486"/>
                    </a:lnTo>
                    <a:lnTo>
                      <a:pt x="1104" y="486"/>
                    </a:lnTo>
                    <a:lnTo>
                      <a:pt x="1092" y="480"/>
                    </a:lnTo>
                    <a:lnTo>
                      <a:pt x="1086" y="474"/>
                    </a:lnTo>
                    <a:lnTo>
                      <a:pt x="1086" y="468"/>
                    </a:lnTo>
                    <a:lnTo>
                      <a:pt x="1104" y="450"/>
                    </a:lnTo>
                    <a:lnTo>
                      <a:pt x="1104" y="432"/>
                    </a:lnTo>
                    <a:lnTo>
                      <a:pt x="1092" y="408"/>
                    </a:lnTo>
                    <a:lnTo>
                      <a:pt x="1080" y="402"/>
                    </a:lnTo>
                    <a:lnTo>
                      <a:pt x="1050" y="402"/>
                    </a:lnTo>
                    <a:lnTo>
                      <a:pt x="1044" y="408"/>
                    </a:lnTo>
                    <a:lnTo>
                      <a:pt x="1038" y="408"/>
                    </a:lnTo>
                    <a:lnTo>
                      <a:pt x="1032" y="378"/>
                    </a:lnTo>
                    <a:lnTo>
                      <a:pt x="996" y="378"/>
                    </a:lnTo>
                    <a:lnTo>
                      <a:pt x="984" y="366"/>
                    </a:lnTo>
                    <a:lnTo>
                      <a:pt x="984" y="348"/>
                    </a:lnTo>
                    <a:lnTo>
                      <a:pt x="978" y="342"/>
                    </a:lnTo>
                    <a:lnTo>
                      <a:pt x="954" y="342"/>
                    </a:lnTo>
                    <a:lnTo>
                      <a:pt x="954" y="318"/>
                    </a:lnTo>
                    <a:lnTo>
                      <a:pt x="546" y="6"/>
                    </a:lnTo>
                    <a:lnTo>
                      <a:pt x="426" y="0"/>
                    </a:lnTo>
                    <a:lnTo>
                      <a:pt x="468" y="690"/>
                    </a:lnTo>
                    <a:lnTo>
                      <a:pt x="474" y="690"/>
                    </a:lnTo>
                    <a:lnTo>
                      <a:pt x="492" y="708"/>
                    </a:lnTo>
                    <a:lnTo>
                      <a:pt x="492" y="720"/>
                    </a:lnTo>
                    <a:lnTo>
                      <a:pt x="486" y="726"/>
                    </a:lnTo>
                    <a:lnTo>
                      <a:pt x="474" y="768"/>
                    </a:lnTo>
                    <a:lnTo>
                      <a:pt x="210" y="768"/>
                    </a:lnTo>
                    <a:lnTo>
                      <a:pt x="210" y="756"/>
                    </a:lnTo>
                    <a:lnTo>
                      <a:pt x="204" y="756"/>
                    </a:lnTo>
                    <a:lnTo>
                      <a:pt x="198" y="762"/>
                    </a:lnTo>
                    <a:lnTo>
                      <a:pt x="198" y="774"/>
                    </a:lnTo>
                    <a:lnTo>
                      <a:pt x="192" y="774"/>
                    </a:lnTo>
                    <a:lnTo>
                      <a:pt x="180" y="780"/>
                    </a:lnTo>
                    <a:lnTo>
                      <a:pt x="150" y="780"/>
                    </a:lnTo>
                    <a:lnTo>
                      <a:pt x="144" y="774"/>
                    </a:lnTo>
                    <a:lnTo>
                      <a:pt x="108" y="774"/>
                    </a:lnTo>
                    <a:lnTo>
                      <a:pt x="96" y="798"/>
                    </a:lnTo>
                    <a:lnTo>
                      <a:pt x="90" y="786"/>
                    </a:lnTo>
                    <a:lnTo>
                      <a:pt x="66" y="762"/>
                    </a:lnTo>
                    <a:lnTo>
                      <a:pt x="48" y="762"/>
                    </a:lnTo>
                    <a:lnTo>
                      <a:pt x="36" y="774"/>
                    </a:lnTo>
                    <a:lnTo>
                      <a:pt x="36" y="822"/>
                    </a:lnTo>
                    <a:lnTo>
                      <a:pt x="30" y="822"/>
                    </a:lnTo>
                    <a:lnTo>
                      <a:pt x="18" y="828"/>
                    </a:lnTo>
                    <a:lnTo>
                      <a:pt x="0" y="828"/>
                    </a:lnTo>
                    <a:lnTo>
                      <a:pt x="0" y="852"/>
                    </a:lnTo>
                    <a:lnTo>
                      <a:pt x="12" y="870"/>
                    </a:lnTo>
                    <a:lnTo>
                      <a:pt x="12" y="876"/>
                    </a:lnTo>
                    <a:lnTo>
                      <a:pt x="24" y="888"/>
                    </a:lnTo>
                    <a:lnTo>
                      <a:pt x="24" y="906"/>
                    </a:lnTo>
                    <a:lnTo>
                      <a:pt x="18" y="912"/>
                    </a:lnTo>
                    <a:lnTo>
                      <a:pt x="18" y="936"/>
                    </a:lnTo>
                    <a:lnTo>
                      <a:pt x="24" y="942"/>
                    </a:lnTo>
                    <a:lnTo>
                      <a:pt x="36" y="942"/>
                    </a:lnTo>
                    <a:lnTo>
                      <a:pt x="36" y="936"/>
                    </a:lnTo>
                    <a:lnTo>
                      <a:pt x="42" y="936"/>
                    </a:lnTo>
                    <a:lnTo>
                      <a:pt x="48" y="942"/>
                    </a:lnTo>
                    <a:lnTo>
                      <a:pt x="54" y="954"/>
                    </a:lnTo>
                    <a:lnTo>
                      <a:pt x="54" y="1032"/>
                    </a:lnTo>
                    <a:lnTo>
                      <a:pt x="60" y="1044"/>
                    </a:lnTo>
                    <a:lnTo>
                      <a:pt x="60" y="1050"/>
                    </a:lnTo>
                    <a:lnTo>
                      <a:pt x="66" y="1056"/>
                    </a:lnTo>
                    <a:lnTo>
                      <a:pt x="72" y="1050"/>
                    </a:lnTo>
                    <a:lnTo>
                      <a:pt x="78" y="1038"/>
                    </a:lnTo>
                    <a:lnTo>
                      <a:pt x="90" y="1026"/>
                    </a:lnTo>
                    <a:lnTo>
                      <a:pt x="102" y="1038"/>
                    </a:lnTo>
                    <a:lnTo>
                      <a:pt x="108" y="1050"/>
                    </a:lnTo>
                    <a:lnTo>
                      <a:pt x="108" y="1062"/>
                    </a:lnTo>
                    <a:lnTo>
                      <a:pt x="114" y="1050"/>
                    </a:lnTo>
                    <a:lnTo>
                      <a:pt x="126" y="1038"/>
                    </a:lnTo>
                    <a:lnTo>
                      <a:pt x="132" y="1026"/>
                    </a:lnTo>
                    <a:lnTo>
                      <a:pt x="138" y="1026"/>
                    </a:lnTo>
                    <a:lnTo>
                      <a:pt x="144" y="1032"/>
                    </a:lnTo>
                    <a:lnTo>
                      <a:pt x="150" y="1032"/>
                    </a:lnTo>
                    <a:lnTo>
                      <a:pt x="162" y="1038"/>
                    </a:lnTo>
                    <a:lnTo>
                      <a:pt x="168" y="1044"/>
                    </a:lnTo>
                    <a:lnTo>
                      <a:pt x="180" y="1050"/>
                    </a:lnTo>
                    <a:lnTo>
                      <a:pt x="198" y="1032"/>
                    </a:lnTo>
                    <a:lnTo>
                      <a:pt x="198" y="1014"/>
                    </a:lnTo>
                    <a:lnTo>
                      <a:pt x="204" y="1008"/>
                    </a:lnTo>
                    <a:lnTo>
                      <a:pt x="216" y="1008"/>
                    </a:lnTo>
                    <a:lnTo>
                      <a:pt x="228" y="1014"/>
                    </a:lnTo>
                    <a:lnTo>
                      <a:pt x="228" y="1032"/>
                    </a:lnTo>
                    <a:lnTo>
                      <a:pt x="246" y="1044"/>
                    </a:lnTo>
                    <a:lnTo>
                      <a:pt x="234" y="1074"/>
                    </a:lnTo>
                    <a:lnTo>
                      <a:pt x="270" y="1092"/>
                    </a:lnTo>
                    <a:lnTo>
                      <a:pt x="246" y="1128"/>
                    </a:lnTo>
                    <a:lnTo>
                      <a:pt x="270" y="1128"/>
                    </a:lnTo>
                    <a:lnTo>
                      <a:pt x="270" y="1164"/>
                    </a:lnTo>
                    <a:lnTo>
                      <a:pt x="300" y="1194"/>
                    </a:lnTo>
                    <a:lnTo>
                      <a:pt x="312" y="1200"/>
                    </a:lnTo>
                    <a:lnTo>
                      <a:pt x="312" y="1182"/>
                    </a:lnTo>
                    <a:lnTo>
                      <a:pt x="318" y="1176"/>
                    </a:lnTo>
                    <a:lnTo>
                      <a:pt x="330" y="1176"/>
                    </a:lnTo>
                    <a:lnTo>
                      <a:pt x="348" y="1182"/>
                    </a:lnTo>
                    <a:lnTo>
                      <a:pt x="366" y="1200"/>
                    </a:lnTo>
                    <a:lnTo>
                      <a:pt x="372" y="1182"/>
                    </a:lnTo>
                    <a:lnTo>
                      <a:pt x="390" y="1182"/>
                    </a:lnTo>
                    <a:lnTo>
                      <a:pt x="396" y="1158"/>
                    </a:lnTo>
                    <a:lnTo>
                      <a:pt x="408" y="1176"/>
                    </a:lnTo>
                    <a:lnTo>
                      <a:pt x="420" y="1152"/>
                    </a:lnTo>
                    <a:lnTo>
                      <a:pt x="420" y="1188"/>
                    </a:lnTo>
                    <a:lnTo>
                      <a:pt x="444" y="1194"/>
                    </a:lnTo>
                    <a:lnTo>
                      <a:pt x="450" y="1188"/>
                    </a:lnTo>
                    <a:lnTo>
                      <a:pt x="456" y="1176"/>
                    </a:lnTo>
                    <a:lnTo>
                      <a:pt x="462" y="1170"/>
                    </a:lnTo>
                    <a:lnTo>
                      <a:pt x="474" y="1170"/>
                    </a:lnTo>
                    <a:lnTo>
                      <a:pt x="468" y="1116"/>
                    </a:lnTo>
                    <a:lnTo>
                      <a:pt x="492" y="1116"/>
                    </a:lnTo>
                    <a:lnTo>
                      <a:pt x="504" y="1092"/>
                    </a:lnTo>
                    <a:lnTo>
                      <a:pt x="480" y="1062"/>
                    </a:lnTo>
                    <a:lnTo>
                      <a:pt x="498" y="1050"/>
                    </a:lnTo>
                    <a:lnTo>
                      <a:pt x="504" y="1050"/>
                    </a:lnTo>
                    <a:lnTo>
                      <a:pt x="510" y="1044"/>
                    </a:lnTo>
                    <a:lnTo>
                      <a:pt x="546" y="1044"/>
                    </a:lnTo>
                    <a:lnTo>
                      <a:pt x="546" y="1032"/>
                    </a:lnTo>
                    <a:lnTo>
                      <a:pt x="540" y="1026"/>
                    </a:lnTo>
                    <a:lnTo>
                      <a:pt x="546" y="1026"/>
                    </a:lnTo>
                    <a:lnTo>
                      <a:pt x="552" y="1020"/>
                    </a:lnTo>
                    <a:lnTo>
                      <a:pt x="552" y="990"/>
                    </a:lnTo>
                    <a:lnTo>
                      <a:pt x="570" y="990"/>
                    </a:lnTo>
                    <a:lnTo>
                      <a:pt x="570" y="960"/>
                    </a:lnTo>
                    <a:lnTo>
                      <a:pt x="564" y="954"/>
                    </a:lnTo>
                    <a:lnTo>
                      <a:pt x="582" y="924"/>
                    </a:lnTo>
                    <a:lnTo>
                      <a:pt x="612" y="95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2" name="Malaysia"/>
              <p:cNvSpPr>
                <a:spLocks/>
              </p:cNvSpPr>
              <p:nvPr/>
            </p:nvSpPr>
            <p:spPr bwMode="gray">
              <a:xfrm>
                <a:off x="4456" y="2431"/>
                <a:ext cx="78" cy="111"/>
              </a:xfrm>
              <a:custGeom>
                <a:avLst/>
                <a:gdLst>
                  <a:gd name="T0" fmla="*/ 547397792 w 306"/>
                  <a:gd name="T1" fmla="*/ 544225308 h 438"/>
                  <a:gd name="T2" fmla="*/ 547397792 w 306"/>
                  <a:gd name="T3" fmla="*/ 544225308 h 438"/>
                  <a:gd name="T4" fmla="*/ 547397792 w 306"/>
                  <a:gd name="T5" fmla="*/ 544225308 h 438"/>
                  <a:gd name="T6" fmla="*/ 547397792 w 306"/>
                  <a:gd name="T7" fmla="*/ 544225308 h 438"/>
                  <a:gd name="T8" fmla="*/ 547397792 w 306"/>
                  <a:gd name="T9" fmla="*/ 544225308 h 438"/>
                  <a:gd name="T10" fmla="*/ 547397792 w 306"/>
                  <a:gd name="T11" fmla="*/ 544225308 h 438"/>
                  <a:gd name="T12" fmla="*/ 547397792 w 306"/>
                  <a:gd name="T13" fmla="*/ 544225308 h 438"/>
                  <a:gd name="T14" fmla="*/ 547397792 w 306"/>
                  <a:gd name="T15" fmla="*/ 544225308 h 438"/>
                  <a:gd name="T16" fmla="*/ 547397792 w 306"/>
                  <a:gd name="T17" fmla="*/ 544225308 h 438"/>
                  <a:gd name="T18" fmla="*/ 547397792 w 306"/>
                  <a:gd name="T19" fmla="*/ 544225308 h 438"/>
                  <a:gd name="T20" fmla="*/ 547397792 w 306"/>
                  <a:gd name="T21" fmla="*/ 544225308 h 438"/>
                  <a:gd name="T22" fmla="*/ 547397792 w 306"/>
                  <a:gd name="T23" fmla="*/ 544225308 h 438"/>
                  <a:gd name="T24" fmla="*/ 547397792 w 306"/>
                  <a:gd name="T25" fmla="*/ 544225308 h 438"/>
                  <a:gd name="T26" fmla="*/ 547397792 w 306"/>
                  <a:gd name="T27" fmla="*/ 544225308 h 438"/>
                  <a:gd name="T28" fmla="*/ 547397792 w 306"/>
                  <a:gd name="T29" fmla="*/ 544225308 h 438"/>
                  <a:gd name="T30" fmla="*/ 547397792 w 306"/>
                  <a:gd name="T31" fmla="*/ 544225308 h 438"/>
                  <a:gd name="T32" fmla="*/ 547397792 w 306"/>
                  <a:gd name="T33" fmla="*/ 544225308 h 438"/>
                  <a:gd name="T34" fmla="*/ 547397792 w 306"/>
                  <a:gd name="T35" fmla="*/ 544225308 h 438"/>
                  <a:gd name="T36" fmla="*/ 547397792 w 306"/>
                  <a:gd name="T37" fmla="*/ 544225308 h 438"/>
                  <a:gd name="T38" fmla="*/ 547397792 w 306"/>
                  <a:gd name="T39" fmla="*/ 544225308 h 438"/>
                  <a:gd name="T40" fmla="*/ 547397792 w 306"/>
                  <a:gd name="T41" fmla="*/ 544225308 h 438"/>
                  <a:gd name="T42" fmla="*/ 547397792 w 306"/>
                  <a:gd name="T43" fmla="*/ 544225308 h 438"/>
                  <a:gd name="T44" fmla="*/ 547397792 w 306"/>
                  <a:gd name="T45" fmla="*/ 544225308 h 438"/>
                  <a:gd name="T46" fmla="*/ 547397792 w 306"/>
                  <a:gd name="T47" fmla="*/ 544225308 h 438"/>
                  <a:gd name="T48" fmla="*/ 547397792 w 306"/>
                  <a:gd name="T49" fmla="*/ 544225308 h 438"/>
                  <a:gd name="T50" fmla="*/ 547397792 w 306"/>
                  <a:gd name="T51" fmla="*/ 544225308 h 438"/>
                  <a:gd name="T52" fmla="*/ 547397792 w 306"/>
                  <a:gd name="T53" fmla="*/ 544225308 h 438"/>
                  <a:gd name="T54" fmla="*/ 547397792 w 306"/>
                  <a:gd name="T55" fmla="*/ 544225308 h 438"/>
                  <a:gd name="T56" fmla="*/ 547397792 w 306"/>
                  <a:gd name="T57" fmla="*/ 544225308 h 438"/>
                  <a:gd name="T58" fmla="*/ 547397792 w 306"/>
                  <a:gd name="T59" fmla="*/ 544225308 h 438"/>
                  <a:gd name="T60" fmla="*/ 547397792 w 306"/>
                  <a:gd name="T61" fmla="*/ 544225308 h 438"/>
                  <a:gd name="T62" fmla="*/ 547397792 w 306"/>
                  <a:gd name="T63" fmla="*/ 544225308 h 438"/>
                  <a:gd name="T64" fmla="*/ 547397792 w 306"/>
                  <a:gd name="T65" fmla="*/ 544225308 h 438"/>
                  <a:gd name="T66" fmla="*/ 547397792 w 306"/>
                  <a:gd name="T67" fmla="*/ 544225308 h 438"/>
                  <a:gd name="T68" fmla="*/ 547397792 w 306"/>
                  <a:gd name="T69" fmla="*/ 544225308 h 438"/>
                  <a:gd name="T70" fmla="*/ 547397792 w 306"/>
                  <a:gd name="T71" fmla="*/ 544225308 h 438"/>
                  <a:gd name="T72" fmla="*/ 547397792 w 306"/>
                  <a:gd name="T73" fmla="*/ 544225308 h 438"/>
                  <a:gd name="T74" fmla="*/ 547397792 w 306"/>
                  <a:gd name="T75" fmla="*/ 544225308 h 438"/>
                  <a:gd name="T76" fmla="*/ 547397792 w 306"/>
                  <a:gd name="T77" fmla="*/ 0 h 438"/>
                  <a:gd name="T78" fmla="*/ 547397792 w 306"/>
                  <a:gd name="T79" fmla="*/ 544225308 h 438"/>
                  <a:gd name="T80" fmla="*/ 547397792 w 306"/>
                  <a:gd name="T81" fmla="*/ 544225308 h 43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06"/>
                  <a:gd name="T124" fmla="*/ 0 h 438"/>
                  <a:gd name="T125" fmla="*/ 306 w 306"/>
                  <a:gd name="T126" fmla="*/ 438 h 43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06" h="438">
                    <a:moveTo>
                      <a:pt x="0" y="42"/>
                    </a:moveTo>
                    <a:lnTo>
                      <a:pt x="6" y="138"/>
                    </a:lnTo>
                    <a:lnTo>
                      <a:pt x="18" y="138"/>
                    </a:lnTo>
                    <a:lnTo>
                      <a:pt x="24" y="132"/>
                    </a:lnTo>
                    <a:lnTo>
                      <a:pt x="42" y="132"/>
                    </a:lnTo>
                    <a:lnTo>
                      <a:pt x="54" y="138"/>
                    </a:lnTo>
                    <a:lnTo>
                      <a:pt x="54" y="168"/>
                    </a:lnTo>
                    <a:lnTo>
                      <a:pt x="48" y="180"/>
                    </a:lnTo>
                    <a:lnTo>
                      <a:pt x="48" y="198"/>
                    </a:lnTo>
                    <a:lnTo>
                      <a:pt x="54" y="216"/>
                    </a:lnTo>
                    <a:lnTo>
                      <a:pt x="60" y="228"/>
                    </a:lnTo>
                    <a:lnTo>
                      <a:pt x="66" y="234"/>
                    </a:lnTo>
                    <a:lnTo>
                      <a:pt x="84" y="234"/>
                    </a:lnTo>
                    <a:lnTo>
                      <a:pt x="90" y="228"/>
                    </a:lnTo>
                    <a:lnTo>
                      <a:pt x="90" y="240"/>
                    </a:lnTo>
                    <a:lnTo>
                      <a:pt x="84" y="252"/>
                    </a:lnTo>
                    <a:lnTo>
                      <a:pt x="84" y="282"/>
                    </a:lnTo>
                    <a:lnTo>
                      <a:pt x="96" y="306"/>
                    </a:lnTo>
                    <a:lnTo>
                      <a:pt x="102" y="312"/>
                    </a:lnTo>
                    <a:lnTo>
                      <a:pt x="114" y="318"/>
                    </a:lnTo>
                    <a:lnTo>
                      <a:pt x="132" y="330"/>
                    </a:lnTo>
                    <a:lnTo>
                      <a:pt x="144" y="336"/>
                    </a:lnTo>
                    <a:lnTo>
                      <a:pt x="162" y="354"/>
                    </a:lnTo>
                    <a:lnTo>
                      <a:pt x="168" y="354"/>
                    </a:lnTo>
                    <a:lnTo>
                      <a:pt x="168" y="366"/>
                    </a:lnTo>
                    <a:lnTo>
                      <a:pt x="174" y="372"/>
                    </a:lnTo>
                    <a:lnTo>
                      <a:pt x="174" y="378"/>
                    </a:lnTo>
                    <a:lnTo>
                      <a:pt x="180" y="384"/>
                    </a:lnTo>
                    <a:lnTo>
                      <a:pt x="186" y="384"/>
                    </a:lnTo>
                    <a:lnTo>
                      <a:pt x="198" y="390"/>
                    </a:lnTo>
                    <a:lnTo>
                      <a:pt x="204" y="396"/>
                    </a:lnTo>
                    <a:lnTo>
                      <a:pt x="216" y="396"/>
                    </a:lnTo>
                    <a:lnTo>
                      <a:pt x="222" y="402"/>
                    </a:lnTo>
                    <a:lnTo>
                      <a:pt x="228" y="402"/>
                    </a:lnTo>
                    <a:lnTo>
                      <a:pt x="252" y="438"/>
                    </a:lnTo>
                    <a:lnTo>
                      <a:pt x="300" y="432"/>
                    </a:lnTo>
                    <a:lnTo>
                      <a:pt x="300" y="420"/>
                    </a:lnTo>
                    <a:lnTo>
                      <a:pt x="306" y="408"/>
                    </a:lnTo>
                    <a:lnTo>
                      <a:pt x="306" y="378"/>
                    </a:lnTo>
                    <a:lnTo>
                      <a:pt x="294" y="354"/>
                    </a:lnTo>
                    <a:lnTo>
                      <a:pt x="270" y="330"/>
                    </a:lnTo>
                    <a:lnTo>
                      <a:pt x="264" y="318"/>
                    </a:lnTo>
                    <a:lnTo>
                      <a:pt x="258" y="312"/>
                    </a:lnTo>
                    <a:lnTo>
                      <a:pt x="258" y="288"/>
                    </a:lnTo>
                    <a:lnTo>
                      <a:pt x="252" y="276"/>
                    </a:lnTo>
                    <a:lnTo>
                      <a:pt x="246" y="270"/>
                    </a:lnTo>
                    <a:lnTo>
                      <a:pt x="246" y="258"/>
                    </a:lnTo>
                    <a:lnTo>
                      <a:pt x="252" y="252"/>
                    </a:lnTo>
                    <a:lnTo>
                      <a:pt x="252" y="126"/>
                    </a:lnTo>
                    <a:lnTo>
                      <a:pt x="246" y="114"/>
                    </a:lnTo>
                    <a:lnTo>
                      <a:pt x="222" y="90"/>
                    </a:lnTo>
                    <a:lnTo>
                      <a:pt x="204" y="84"/>
                    </a:lnTo>
                    <a:lnTo>
                      <a:pt x="192" y="72"/>
                    </a:lnTo>
                    <a:lnTo>
                      <a:pt x="180" y="66"/>
                    </a:lnTo>
                    <a:lnTo>
                      <a:pt x="156" y="42"/>
                    </a:lnTo>
                    <a:lnTo>
                      <a:pt x="150" y="54"/>
                    </a:lnTo>
                    <a:lnTo>
                      <a:pt x="144" y="60"/>
                    </a:lnTo>
                    <a:lnTo>
                      <a:pt x="138" y="72"/>
                    </a:lnTo>
                    <a:lnTo>
                      <a:pt x="138" y="78"/>
                    </a:lnTo>
                    <a:lnTo>
                      <a:pt x="132" y="84"/>
                    </a:lnTo>
                    <a:lnTo>
                      <a:pt x="114" y="66"/>
                    </a:lnTo>
                    <a:lnTo>
                      <a:pt x="108" y="66"/>
                    </a:lnTo>
                    <a:lnTo>
                      <a:pt x="102" y="72"/>
                    </a:lnTo>
                    <a:lnTo>
                      <a:pt x="90" y="72"/>
                    </a:lnTo>
                    <a:lnTo>
                      <a:pt x="90" y="78"/>
                    </a:lnTo>
                    <a:lnTo>
                      <a:pt x="72" y="78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78" y="54"/>
                    </a:lnTo>
                    <a:lnTo>
                      <a:pt x="78" y="42"/>
                    </a:lnTo>
                    <a:lnTo>
                      <a:pt x="66" y="42"/>
                    </a:lnTo>
                    <a:lnTo>
                      <a:pt x="66" y="30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30" y="18"/>
                    </a:lnTo>
                    <a:lnTo>
                      <a:pt x="30" y="1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12" y="24"/>
                    </a:lnTo>
                    <a:lnTo>
                      <a:pt x="6" y="36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3" name="Malaysia"/>
              <p:cNvSpPr>
                <a:spLocks/>
              </p:cNvSpPr>
              <p:nvPr/>
            </p:nvSpPr>
            <p:spPr bwMode="gray">
              <a:xfrm>
                <a:off x="4638" y="2418"/>
                <a:ext cx="174" cy="134"/>
              </a:xfrm>
              <a:custGeom>
                <a:avLst/>
                <a:gdLst>
                  <a:gd name="T0" fmla="*/ 541539354 w 690"/>
                  <a:gd name="T1" fmla="*/ 545005320 h 528"/>
                  <a:gd name="T2" fmla="*/ 541539354 w 690"/>
                  <a:gd name="T3" fmla="*/ 545005320 h 528"/>
                  <a:gd name="T4" fmla="*/ 541539354 w 690"/>
                  <a:gd name="T5" fmla="*/ 545005320 h 528"/>
                  <a:gd name="T6" fmla="*/ 541539354 w 690"/>
                  <a:gd name="T7" fmla="*/ 545005320 h 528"/>
                  <a:gd name="T8" fmla="*/ 541539354 w 690"/>
                  <a:gd name="T9" fmla="*/ 545005320 h 528"/>
                  <a:gd name="T10" fmla="*/ 541539354 w 690"/>
                  <a:gd name="T11" fmla="*/ 545005320 h 528"/>
                  <a:gd name="T12" fmla="*/ 541539354 w 690"/>
                  <a:gd name="T13" fmla="*/ 545005320 h 528"/>
                  <a:gd name="T14" fmla="*/ 541539354 w 690"/>
                  <a:gd name="T15" fmla="*/ 545005320 h 528"/>
                  <a:gd name="T16" fmla="*/ 541539354 w 690"/>
                  <a:gd name="T17" fmla="*/ 545005320 h 528"/>
                  <a:gd name="T18" fmla="*/ 541539354 w 690"/>
                  <a:gd name="T19" fmla="*/ 545005320 h 528"/>
                  <a:gd name="T20" fmla="*/ 541539354 w 690"/>
                  <a:gd name="T21" fmla="*/ 545005320 h 528"/>
                  <a:gd name="T22" fmla="*/ 541539354 w 690"/>
                  <a:gd name="T23" fmla="*/ 545005320 h 528"/>
                  <a:gd name="T24" fmla="*/ 541539354 w 690"/>
                  <a:gd name="T25" fmla="*/ 545005320 h 528"/>
                  <a:gd name="T26" fmla="*/ 541539354 w 690"/>
                  <a:gd name="T27" fmla="*/ 545005320 h 528"/>
                  <a:gd name="T28" fmla="*/ 541539354 w 690"/>
                  <a:gd name="T29" fmla="*/ 545005320 h 528"/>
                  <a:gd name="T30" fmla="*/ 541539354 w 690"/>
                  <a:gd name="T31" fmla="*/ 545005320 h 528"/>
                  <a:gd name="T32" fmla="*/ 541539354 w 690"/>
                  <a:gd name="T33" fmla="*/ 545005320 h 528"/>
                  <a:gd name="T34" fmla="*/ 541539354 w 690"/>
                  <a:gd name="T35" fmla="*/ 545005320 h 528"/>
                  <a:gd name="T36" fmla="*/ 541539354 w 690"/>
                  <a:gd name="T37" fmla="*/ 545005320 h 528"/>
                  <a:gd name="T38" fmla="*/ 541539354 w 690"/>
                  <a:gd name="T39" fmla="*/ 545005320 h 528"/>
                  <a:gd name="T40" fmla="*/ 541539354 w 690"/>
                  <a:gd name="T41" fmla="*/ 545005320 h 528"/>
                  <a:gd name="T42" fmla="*/ 541539354 w 690"/>
                  <a:gd name="T43" fmla="*/ 545005320 h 528"/>
                  <a:gd name="T44" fmla="*/ 541539354 w 690"/>
                  <a:gd name="T45" fmla="*/ 545005320 h 528"/>
                  <a:gd name="T46" fmla="*/ 541539354 w 690"/>
                  <a:gd name="T47" fmla="*/ 545005320 h 528"/>
                  <a:gd name="T48" fmla="*/ 541539354 w 690"/>
                  <a:gd name="T49" fmla="*/ 545005320 h 528"/>
                  <a:gd name="T50" fmla="*/ 541539354 w 690"/>
                  <a:gd name="T51" fmla="*/ 545005320 h 528"/>
                  <a:gd name="T52" fmla="*/ 541539354 w 690"/>
                  <a:gd name="T53" fmla="*/ 545005320 h 528"/>
                  <a:gd name="T54" fmla="*/ 541539354 w 690"/>
                  <a:gd name="T55" fmla="*/ 545005320 h 528"/>
                  <a:gd name="T56" fmla="*/ 541539354 w 690"/>
                  <a:gd name="T57" fmla="*/ 545005320 h 528"/>
                  <a:gd name="T58" fmla="*/ 541539354 w 690"/>
                  <a:gd name="T59" fmla="*/ 545005320 h 528"/>
                  <a:gd name="T60" fmla="*/ 541539354 w 690"/>
                  <a:gd name="T61" fmla="*/ 545005320 h 528"/>
                  <a:gd name="T62" fmla="*/ 541539354 w 690"/>
                  <a:gd name="T63" fmla="*/ 545005320 h 528"/>
                  <a:gd name="T64" fmla="*/ 541539354 w 690"/>
                  <a:gd name="T65" fmla="*/ 545005320 h 528"/>
                  <a:gd name="T66" fmla="*/ 541539354 w 690"/>
                  <a:gd name="T67" fmla="*/ 545005320 h 528"/>
                  <a:gd name="T68" fmla="*/ 541539354 w 690"/>
                  <a:gd name="T69" fmla="*/ 545005320 h 528"/>
                  <a:gd name="T70" fmla="*/ 541539354 w 690"/>
                  <a:gd name="T71" fmla="*/ 0 h 528"/>
                  <a:gd name="T72" fmla="*/ 541539354 w 690"/>
                  <a:gd name="T73" fmla="*/ 0 h 528"/>
                  <a:gd name="T74" fmla="*/ 541539354 w 690"/>
                  <a:gd name="T75" fmla="*/ 545005320 h 528"/>
                  <a:gd name="T76" fmla="*/ 541539354 w 690"/>
                  <a:gd name="T77" fmla="*/ 545005320 h 528"/>
                  <a:gd name="T78" fmla="*/ 541539354 w 690"/>
                  <a:gd name="T79" fmla="*/ 545005320 h 528"/>
                  <a:gd name="T80" fmla="*/ 541539354 w 690"/>
                  <a:gd name="T81" fmla="*/ 545005320 h 528"/>
                  <a:gd name="T82" fmla="*/ 541539354 w 690"/>
                  <a:gd name="T83" fmla="*/ 545005320 h 528"/>
                  <a:gd name="T84" fmla="*/ 541539354 w 690"/>
                  <a:gd name="T85" fmla="*/ 545005320 h 528"/>
                  <a:gd name="T86" fmla="*/ 541539354 w 690"/>
                  <a:gd name="T87" fmla="*/ 545005320 h 528"/>
                  <a:gd name="T88" fmla="*/ 541539354 w 690"/>
                  <a:gd name="T89" fmla="*/ 545005320 h 528"/>
                  <a:gd name="T90" fmla="*/ 541539354 w 690"/>
                  <a:gd name="T91" fmla="*/ 545005320 h 528"/>
                  <a:gd name="T92" fmla="*/ 541539354 w 690"/>
                  <a:gd name="T93" fmla="*/ 545005320 h 528"/>
                  <a:gd name="T94" fmla="*/ 541539354 w 690"/>
                  <a:gd name="T95" fmla="*/ 545005320 h 528"/>
                  <a:gd name="T96" fmla="*/ 541539354 w 690"/>
                  <a:gd name="T97" fmla="*/ 545005320 h 528"/>
                  <a:gd name="T98" fmla="*/ 541539354 w 690"/>
                  <a:gd name="T99" fmla="*/ 545005320 h 528"/>
                  <a:gd name="T100" fmla="*/ 541539354 w 690"/>
                  <a:gd name="T101" fmla="*/ 545005320 h 528"/>
                  <a:gd name="T102" fmla="*/ 541539354 w 690"/>
                  <a:gd name="T103" fmla="*/ 545005320 h 528"/>
                  <a:gd name="T104" fmla="*/ 541539354 w 690"/>
                  <a:gd name="T105" fmla="*/ 545005320 h 528"/>
                  <a:gd name="T106" fmla="*/ 541539354 w 690"/>
                  <a:gd name="T107" fmla="*/ 545005320 h 528"/>
                  <a:gd name="T108" fmla="*/ 541539354 w 690"/>
                  <a:gd name="T109" fmla="*/ 545005320 h 528"/>
                  <a:gd name="T110" fmla="*/ 541539354 w 690"/>
                  <a:gd name="T111" fmla="*/ 545005320 h 528"/>
                  <a:gd name="T112" fmla="*/ 541539354 w 690"/>
                  <a:gd name="T113" fmla="*/ 545005320 h 528"/>
                  <a:gd name="T114" fmla="*/ 0 w 690"/>
                  <a:gd name="T115" fmla="*/ 545005320 h 52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90"/>
                  <a:gd name="T175" fmla="*/ 0 h 528"/>
                  <a:gd name="T176" fmla="*/ 690 w 690"/>
                  <a:gd name="T177" fmla="*/ 528 h 528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90" h="528">
                    <a:moveTo>
                      <a:pt x="12" y="504"/>
                    </a:moveTo>
                    <a:lnTo>
                      <a:pt x="24" y="510"/>
                    </a:lnTo>
                    <a:lnTo>
                      <a:pt x="30" y="516"/>
                    </a:lnTo>
                    <a:lnTo>
                      <a:pt x="54" y="528"/>
                    </a:lnTo>
                    <a:lnTo>
                      <a:pt x="60" y="528"/>
                    </a:lnTo>
                    <a:lnTo>
                      <a:pt x="78" y="510"/>
                    </a:lnTo>
                    <a:lnTo>
                      <a:pt x="102" y="510"/>
                    </a:lnTo>
                    <a:lnTo>
                      <a:pt x="120" y="516"/>
                    </a:lnTo>
                    <a:lnTo>
                      <a:pt x="144" y="516"/>
                    </a:lnTo>
                    <a:lnTo>
                      <a:pt x="174" y="486"/>
                    </a:lnTo>
                    <a:lnTo>
                      <a:pt x="180" y="474"/>
                    </a:lnTo>
                    <a:lnTo>
                      <a:pt x="222" y="474"/>
                    </a:lnTo>
                    <a:lnTo>
                      <a:pt x="234" y="486"/>
                    </a:lnTo>
                    <a:lnTo>
                      <a:pt x="258" y="498"/>
                    </a:lnTo>
                    <a:lnTo>
                      <a:pt x="264" y="504"/>
                    </a:lnTo>
                    <a:lnTo>
                      <a:pt x="270" y="504"/>
                    </a:lnTo>
                    <a:lnTo>
                      <a:pt x="282" y="492"/>
                    </a:lnTo>
                    <a:lnTo>
                      <a:pt x="294" y="486"/>
                    </a:lnTo>
                    <a:lnTo>
                      <a:pt x="300" y="480"/>
                    </a:lnTo>
                    <a:lnTo>
                      <a:pt x="324" y="480"/>
                    </a:lnTo>
                    <a:lnTo>
                      <a:pt x="354" y="444"/>
                    </a:lnTo>
                    <a:lnTo>
                      <a:pt x="348" y="432"/>
                    </a:lnTo>
                    <a:lnTo>
                      <a:pt x="384" y="402"/>
                    </a:lnTo>
                    <a:lnTo>
                      <a:pt x="378" y="390"/>
                    </a:lnTo>
                    <a:lnTo>
                      <a:pt x="372" y="384"/>
                    </a:lnTo>
                    <a:lnTo>
                      <a:pt x="372" y="360"/>
                    </a:lnTo>
                    <a:lnTo>
                      <a:pt x="378" y="354"/>
                    </a:lnTo>
                    <a:lnTo>
                      <a:pt x="396" y="354"/>
                    </a:lnTo>
                    <a:lnTo>
                      <a:pt x="402" y="342"/>
                    </a:lnTo>
                    <a:lnTo>
                      <a:pt x="402" y="336"/>
                    </a:lnTo>
                    <a:lnTo>
                      <a:pt x="408" y="318"/>
                    </a:lnTo>
                    <a:lnTo>
                      <a:pt x="408" y="264"/>
                    </a:lnTo>
                    <a:lnTo>
                      <a:pt x="414" y="252"/>
                    </a:lnTo>
                    <a:lnTo>
                      <a:pt x="420" y="246"/>
                    </a:lnTo>
                    <a:lnTo>
                      <a:pt x="516" y="246"/>
                    </a:lnTo>
                    <a:lnTo>
                      <a:pt x="540" y="270"/>
                    </a:lnTo>
                    <a:lnTo>
                      <a:pt x="552" y="276"/>
                    </a:lnTo>
                    <a:lnTo>
                      <a:pt x="558" y="282"/>
                    </a:lnTo>
                    <a:lnTo>
                      <a:pt x="576" y="276"/>
                    </a:lnTo>
                    <a:lnTo>
                      <a:pt x="564" y="216"/>
                    </a:lnTo>
                    <a:lnTo>
                      <a:pt x="576" y="222"/>
                    </a:lnTo>
                    <a:lnTo>
                      <a:pt x="582" y="234"/>
                    </a:lnTo>
                    <a:lnTo>
                      <a:pt x="594" y="240"/>
                    </a:lnTo>
                    <a:lnTo>
                      <a:pt x="636" y="240"/>
                    </a:lnTo>
                    <a:lnTo>
                      <a:pt x="630" y="234"/>
                    </a:lnTo>
                    <a:lnTo>
                      <a:pt x="624" y="222"/>
                    </a:lnTo>
                    <a:lnTo>
                      <a:pt x="618" y="216"/>
                    </a:lnTo>
                    <a:lnTo>
                      <a:pt x="606" y="192"/>
                    </a:lnTo>
                    <a:lnTo>
                      <a:pt x="606" y="186"/>
                    </a:lnTo>
                    <a:lnTo>
                      <a:pt x="612" y="180"/>
                    </a:lnTo>
                    <a:lnTo>
                      <a:pt x="624" y="180"/>
                    </a:lnTo>
                    <a:lnTo>
                      <a:pt x="642" y="186"/>
                    </a:lnTo>
                    <a:lnTo>
                      <a:pt x="654" y="186"/>
                    </a:lnTo>
                    <a:lnTo>
                      <a:pt x="660" y="192"/>
                    </a:lnTo>
                    <a:lnTo>
                      <a:pt x="666" y="192"/>
                    </a:lnTo>
                    <a:lnTo>
                      <a:pt x="690" y="162"/>
                    </a:lnTo>
                    <a:lnTo>
                      <a:pt x="666" y="156"/>
                    </a:lnTo>
                    <a:lnTo>
                      <a:pt x="660" y="144"/>
                    </a:lnTo>
                    <a:lnTo>
                      <a:pt x="642" y="126"/>
                    </a:lnTo>
                    <a:lnTo>
                      <a:pt x="630" y="120"/>
                    </a:lnTo>
                    <a:lnTo>
                      <a:pt x="612" y="120"/>
                    </a:lnTo>
                    <a:lnTo>
                      <a:pt x="600" y="114"/>
                    </a:lnTo>
                    <a:lnTo>
                      <a:pt x="588" y="114"/>
                    </a:lnTo>
                    <a:lnTo>
                      <a:pt x="588" y="108"/>
                    </a:lnTo>
                    <a:lnTo>
                      <a:pt x="582" y="102"/>
                    </a:lnTo>
                    <a:lnTo>
                      <a:pt x="582" y="90"/>
                    </a:lnTo>
                    <a:lnTo>
                      <a:pt x="576" y="78"/>
                    </a:lnTo>
                    <a:lnTo>
                      <a:pt x="564" y="66"/>
                    </a:lnTo>
                    <a:lnTo>
                      <a:pt x="540" y="54"/>
                    </a:lnTo>
                    <a:lnTo>
                      <a:pt x="534" y="60"/>
                    </a:lnTo>
                    <a:lnTo>
                      <a:pt x="528" y="60"/>
                    </a:lnTo>
                    <a:lnTo>
                      <a:pt x="510" y="0"/>
                    </a:lnTo>
                    <a:lnTo>
                      <a:pt x="504" y="18"/>
                    </a:lnTo>
                    <a:lnTo>
                      <a:pt x="492" y="0"/>
                    </a:lnTo>
                    <a:lnTo>
                      <a:pt x="480" y="60"/>
                    </a:lnTo>
                    <a:lnTo>
                      <a:pt x="468" y="66"/>
                    </a:lnTo>
                    <a:lnTo>
                      <a:pt x="462" y="66"/>
                    </a:lnTo>
                    <a:lnTo>
                      <a:pt x="450" y="72"/>
                    </a:lnTo>
                    <a:lnTo>
                      <a:pt x="438" y="96"/>
                    </a:lnTo>
                    <a:lnTo>
                      <a:pt x="438" y="114"/>
                    </a:lnTo>
                    <a:lnTo>
                      <a:pt x="408" y="126"/>
                    </a:lnTo>
                    <a:lnTo>
                      <a:pt x="420" y="162"/>
                    </a:lnTo>
                    <a:lnTo>
                      <a:pt x="408" y="162"/>
                    </a:lnTo>
                    <a:lnTo>
                      <a:pt x="390" y="156"/>
                    </a:lnTo>
                    <a:lnTo>
                      <a:pt x="378" y="156"/>
                    </a:lnTo>
                    <a:lnTo>
                      <a:pt x="360" y="150"/>
                    </a:lnTo>
                    <a:lnTo>
                      <a:pt x="354" y="150"/>
                    </a:lnTo>
                    <a:lnTo>
                      <a:pt x="342" y="156"/>
                    </a:lnTo>
                    <a:lnTo>
                      <a:pt x="342" y="168"/>
                    </a:lnTo>
                    <a:lnTo>
                      <a:pt x="336" y="180"/>
                    </a:lnTo>
                    <a:lnTo>
                      <a:pt x="336" y="204"/>
                    </a:lnTo>
                    <a:lnTo>
                      <a:pt x="294" y="246"/>
                    </a:lnTo>
                    <a:lnTo>
                      <a:pt x="294" y="258"/>
                    </a:lnTo>
                    <a:lnTo>
                      <a:pt x="282" y="294"/>
                    </a:lnTo>
                    <a:lnTo>
                      <a:pt x="276" y="306"/>
                    </a:lnTo>
                    <a:lnTo>
                      <a:pt x="264" y="318"/>
                    </a:lnTo>
                    <a:lnTo>
                      <a:pt x="228" y="336"/>
                    </a:lnTo>
                    <a:lnTo>
                      <a:pt x="186" y="342"/>
                    </a:lnTo>
                    <a:lnTo>
                      <a:pt x="162" y="348"/>
                    </a:lnTo>
                    <a:lnTo>
                      <a:pt x="156" y="354"/>
                    </a:lnTo>
                    <a:lnTo>
                      <a:pt x="132" y="366"/>
                    </a:lnTo>
                    <a:lnTo>
                      <a:pt x="114" y="384"/>
                    </a:lnTo>
                    <a:lnTo>
                      <a:pt x="102" y="390"/>
                    </a:lnTo>
                    <a:lnTo>
                      <a:pt x="84" y="426"/>
                    </a:lnTo>
                    <a:lnTo>
                      <a:pt x="102" y="444"/>
                    </a:lnTo>
                    <a:lnTo>
                      <a:pt x="102" y="462"/>
                    </a:lnTo>
                    <a:lnTo>
                      <a:pt x="96" y="474"/>
                    </a:lnTo>
                    <a:lnTo>
                      <a:pt x="84" y="480"/>
                    </a:lnTo>
                    <a:lnTo>
                      <a:pt x="72" y="480"/>
                    </a:lnTo>
                    <a:lnTo>
                      <a:pt x="48" y="468"/>
                    </a:lnTo>
                    <a:lnTo>
                      <a:pt x="42" y="462"/>
                    </a:lnTo>
                    <a:lnTo>
                      <a:pt x="30" y="456"/>
                    </a:lnTo>
                    <a:lnTo>
                      <a:pt x="24" y="456"/>
                    </a:lnTo>
                    <a:lnTo>
                      <a:pt x="12" y="462"/>
                    </a:lnTo>
                    <a:lnTo>
                      <a:pt x="0" y="474"/>
                    </a:lnTo>
                    <a:lnTo>
                      <a:pt x="0" y="492"/>
                    </a:lnTo>
                    <a:lnTo>
                      <a:pt x="12" y="50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en-GB">
                  <a:ea typeface="+mn-ea"/>
                </a:endParaRPr>
              </a:p>
            </p:txBody>
          </p:sp>
          <p:sp>
            <p:nvSpPr>
              <p:cNvPr id="124" name="Malawi"/>
              <p:cNvSpPr>
                <a:spLocks/>
              </p:cNvSpPr>
              <p:nvPr/>
            </p:nvSpPr>
            <p:spPr bwMode="gray">
              <a:xfrm>
                <a:off x="3241" y="2761"/>
                <a:ext cx="59" cy="159"/>
              </a:xfrm>
              <a:custGeom>
                <a:avLst/>
                <a:gdLst>
                  <a:gd name="T0" fmla="*/ 541459552 w 234"/>
                  <a:gd name="T1" fmla="*/ 547195352 h 624"/>
                  <a:gd name="T2" fmla="*/ 541459552 w 234"/>
                  <a:gd name="T3" fmla="*/ 547195352 h 624"/>
                  <a:gd name="T4" fmla="*/ 541459552 w 234"/>
                  <a:gd name="T5" fmla="*/ 547195352 h 624"/>
                  <a:gd name="T6" fmla="*/ 541459552 w 234"/>
                  <a:gd name="T7" fmla="*/ 547195352 h 624"/>
                  <a:gd name="T8" fmla="*/ 541459552 w 234"/>
                  <a:gd name="T9" fmla="*/ 547195352 h 624"/>
                  <a:gd name="T10" fmla="*/ 541459552 w 234"/>
                  <a:gd name="T11" fmla="*/ 547195352 h 624"/>
                  <a:gd name="T12" fmla="*/ 541459552 w 234"/>
                  <a:gd name="T13" fmla="*/ 547195352 h 624"/>
                  <a:gd name="T14" fmla="*/ 541459552 w 234"/>
                  <a:gd name="T15" fmla="*/ 547195352 h 624"/>
                  <a:gd name="T16" fmla="*/ 541459552 w 234"/>
                  <a:gd name="T17" fmla="*/ 547195352 h 624"/>
                  <a:gd name="T18" fmla="*/ 541459552 w 234"/>
                  <a:gd name="T19" fmla="*/ 547195352 h 624"/>
                  <a:gd name="T20" fmla="*/ 541459552 w 234"/>
                  <a:gd name="T21" fmla="*/ 547195352 h 624"/>
                  <a:gd name="T22" fmla="*/ 541459552 w 234"/>
                  <a:gd name="T23" fmla="*/ 547195352 h 624"/>
                  <a:gd name="T24" fmla="*/ 541459552 w 234"/>
                  <a:gd name="T25" fmla="*/ 547195352 h 624"/>
                  <a:gd name="T26" fmla="*/ 541459552 w 234"/>
                  <a:gd name="T27" fmla="*/ 547195352 h 624"/>
                  <a:gd name="T28" fmla="*/ 541459552 w 234"/>
                  <a:gd name="T29" fmla="*/ 547195352 h 624"/>
                  <a:gd name="T30" fmla="*/ 541459552 w 234"/>
                  <a:gd name="T31" fmla="*/ 547195352 h 624"/>
                  <a:gd name="T32" fmla="*/ 541459552 w 234"/>
                  <a:gd name="T33" fmla="*/ 547195352 h 624"/>
                  <a:gd name="T34" fmla="*/ 541459552 w 234"/>
                  <a:gd name="T35" fmla="*/ 547195352 h 624"/>
                  <a:gd name="T36" fmla="*/ 541459552 w 234"/>
                  <a:gd name="T37" fmla="*/ 547195352 h 624"/>
                  <a:gd name="T38" fmla="*/ 541459552 w 234"/>
                  <a:gd name="T39" fmla="*/ 547195352 h 624"/>
                  <a:gd name="T40" fmla="*/ 541459552 w 234"/>
                  <a:gd name="T41" fmla="*/ 547195352 h 624"/>
                  <a:gd name="T42" fmla="*/ 541459552 w 234"/>
                  <a:gd name="T43" fmla="*/ 547195352 h 624"/>
                  <a:gd name="T44" fmla="*/ 541459552 w 234"/>
                  <a:gd name="T45" fmla="*/ 547195352 h 624"/>
                  <a:gd name="T46" fmla="*/ 541459552 w 234"/>
                  <a:gd name="T47" fmla="*/ 0 h 624"/>
                  <a:gd name="T48" fmla="*/ 541459552 w 234"/>
                  <a:gd name="T49" fmla="*/ 547195352 h 624"/>
                  <a:gd name="T50" fmla="*/ 541459552 w 234"/>
                  <a:gd name="T51" fmla="*/ 547195352 h 624"/>
                  <a:gd name="T52" fmla="*/ 541459552 w 234"/>
                  <a:gd name="T53" fmla="*/ 547195352 h 624"/>
                  <a:gd name="T54" fmla="*/ 541459552 w 234"/>
                  <a:gd name="T55" fmla="*/ 547195352 h 624"/>
                  <a:gd name="T56" fmla="*/ 541459552 w 234"/>
                  <a:gd name="T57" fmla="*/ 547195352 h 624"/>
                  <a:gd name="T58" fmla="*/ 541459552 w 234"/>
                  <a:gd name="T59" fmla="*/ 547195352 h 624"/>
                  <a:gd name="T60" fmla="*/ 541459552 w 234"/>
                  <a:gd name="T61" fmla="*/ 547195352 h 624"/>
                  <a:gd name="T62" fmla="*/ 541459552 w 234"/>
                  <a:gd name="T63" fmla="*/ 547195352 h 624"/>
                  <a:gd name="T64" fmla="*/ 541459552 w 234"/>
                  <a:gd name="T65" fmla="*/ 547195352 h 624"/>
                  <a:gd name="T66" fmla="*/ 541459552 w 234"/>
                  <a:gd name="T67" fmla="*/ 547195352 h 624"/>
                  <a:gd name="T68" fmla="*/ 541459552 w 234"/>
                  <a:gd name="T69" fmla="*/ 547195352 h 624"/>
                  <a:gd name="T70" fmla="*/ 541459552 w 234"/>
                  <a:gd name="T71" fmla="*/ 547195352 h 624"/>
                  <a:gd name="T72" fmla="*/ 541459552 w 234"/>
                  <a:gd name="T73" fmla="*/ 547195352 h 624"/>
                  <a:gd name="T74" fmla="*/ 0 w 234"/>
                  <a:gd name="T75" fmla="*/ 547195352 h 624"/>
                  <a:gd name="T76" fmla="*/ 541459552 w 234"/>
                  <a:gd name="T77" fmla="*/ 547195352 h 624"/>
                  <a:gd name="T78" fmla="*/ 541459552 w 234"/>
                  <a:gd name="T79" fmla="*/ 547195352 h 624"/>
                  <a:gd name="T80" fmla="*/ 541459552 w 234"/>
                  <a:gd name="T81" fmla="*/ 547195352 h 624"/>
                  <a:gd name="T82" fmla="*/ 541459552 w 234"/>
                  <a:gd name="T83" fmla="*/ 547195352 h 624"/>
                  <a:gd name="T84" fmla="*/ 541459552 w 234"/>
                  <a:gd name="T85" fmla="*/ 547195352 h 624"/>
                  <a:gd name="T86" fmla="*/ 541459552 w 234"/>
                  <a:gd name="T87" fmla="*/ 547195352 h 624"/>
                  <a:gd name="T88" fmla="*/ 541459552 w 234"/>
                  <a:gd name="T89" fmla="*/ 547195352 h 624"/>
                  <a:gd name="T90" fmla="*/ 541459552 w 234"/>
                  <a:gd name="T91" fmla="*/ 547195352 h 624"/>
                  <a:gd name="T92" fmla="*/ 541459552 w 234"/>
                  <a:gd name="T93" fmla="*/ 547195352 h 624"/>
                  <a:gd name="T94" fmla="*/ 541459552 w 234"/>
                  <a:gd name="T95" fmla="*/ 547195352 h 624"/>
                  <a:gd name="T96" fmla="*/ 541459552 w 234"/>
                  <a:gd name="T97" fmla="*/ 547195352 h 624"/>
                  <a:gd name="T98" fmla="*/ 541459552 w 234"/>
                  <a:gd name="T99" fmla="*/ 547195352 h 624"/>
                  <a:gd name="T100" fmla="*/ 541459552 w 234"/>
                  <a:gd name="T101" fmla="*/ 547195352 h 624"/>
                  <a:gd name="T102" fmla="*/ 541459552 w 234"/>
                  <a:gd name="T103" fmla="*/ 547195352 h 624"/>
                  <a:gd name="T104" fmla="*/ 541459552 w 234"/>
                  <a:gd name="T105" fmla="*/ 547195352 h 624"/>
                  <a:gd name="T106" fmla="*/ 541459552 w 234"/>
                  <a:gd name="T107" fmla="*/ 547195352 h 624"/>
                  <a:gd name="T108" fmla="*/ 541459552 w 234"/>
                  <a:gd name="T109" fmla="*/ 547195352 h 624"/>
                  <a:gd name="T110" fmla="*/ 541459552 w 234"/>
                  <a:gd name="T111" fmla="*/ 547195352 h 624"/>
                  <a:gd name="T112" fmla="*/ 541459552 w 234"/>
                  <a:gd name="T113" fmla="*/ 547195352 h 624"/>
                  <a:gd name="T114" fmla="*/ 541459552 w 234"/>
                  <a:gd name="T115" fmla="*/ 547195352 h 624"/>
                  <a:gd name="T116" fmla="*/ 541459552 w 234"/>
                  <a:gd name="T117" fmla="*/ 547195352 h 6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34"/>
                  <a:gd name="T178" fmla="*/ 0 h 624"/>
                  <a:gd name="T179" fmla="*/ 234 w 234"/>
                  <a:gd name="T180" fmla="*/ 624 h 6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34" h="624">
                    <a:moveTo>
                      <a:pt x="234" y="432"/>
                    </a:moveTo>
                    <a:lnTo>
                      <a:pt x="222" y="420"/>
                    </a:lnTo>
                    <a:lnTo>
                      <a:pt x="210" y="402"/>
                    </a:lnTo>
                    <a:lnTo>
                      <a:pt x="204" y="390"/>
                    </a:lnTo>
                    <a:lnTo>
                      <a:pt x="198" y="384"/>
                    </a:lnTo>
                    <a:lnTo>
                      <a:pt x="186" y="360"/>
                    </a:lnTo>
                    <a:lnTo>
                      <a:pt x="162" y="336"/>
                    </a:lnTo>
                    <a:lnTo>
                      <a:pt x="156" y="336"/>
                    </a:lnTo>
                    <a:lnTo>
                      <a:pt x="156" y="330"/>
                    </a:lnTo>
                    <a:lnTo>
                      <a:pt x="150" y="330"/>
                    </a:lnTo>
                    <a:lnTo>
                      <a:pt x="150" y="342"/>
                    </a:lnTo>
                    <a:lnTo>
                      <a:pt x="156" y="342"/>
                    </a:lnTo>
                    <a:lnTo>
                      <a:pt x="168" y="354"/>
                    </a:lnTo>
                    <a:lnTo>
                      <a:pt x="168" y="366"/>
                    </a:lnTo>
                    <a:lnTo>
                      <a:pt x="174" y="378"/>
                    </a:lnTo>
                    <a:lnTo>
                      <a:pt x="174" y="390"/>
                    </a:lnTo>
                    <a:lnTo>
                      <a:pt x="168" y="396"/>
                    </a:lnTo>
                    <a:lnTo>
                      <a:pt x="162" y="396"/>
                    </a:lnTo>
                    <a:lnTo>
                      <a:pt x="162" y="390"/>
                    </a:lnTo>
                    <a:lnTo>
                      <a:pt x="156" y="384"/>
                    </a:lnTo>
                    <a:lnTo>
                      <a:pt x="156" y="378"/>
                    </a:lnTo>
                    <a:lnTo>
                      <a:pt x="144" y="384"/>
                    </a:lnTo>
                    <a:lnTo>
                      <a:pt x="132" y="384"/>
                    </a:lnTo>
                    <a:lnTo>
                      <a:pt x="132" y="360"/>
                    </a:lnTo>
                    <a:lnTo>
                      <a:pt x="126" y="354"/>
                    </a:lnTo>
                    <a:lnTo>
                      <a:pt x="126" y="342"/>
                    </a:lnTo>
                    <a:lnTo>
                      <a:pt x="120" y="330"/>
                    </a:lnTo>
                    <a:lnTo>
                      <a:pt x="120" y="282"/>
                    </a:lnTo>
                    <a:lnTo>
                      <a:pt x="84" y="246"/>
                    </a:lnTo>
                    <a:lnTo>
                      <a:pt x="90" y="240"/>
                    </a:lnTo>
                    <a:lnTo>
                      <a:pt x="90" y="222"/>
                    </a:lnTo>
                    <a:lnTo>
                      <a:pt x="96" y="210"/>
                    </a:lnTo>
                    <a:lnTo>
                      <a:pt x="114" y="192"/>
                    </a:lnTo>
                    <a:lnTo>
                      <a:pt x="120" y="180"/>
                    </a:lnTo>
                    <a:lnTo>
                      <a:pt x="126" y="174"/>
                    </a:lnTo>
                    <a:lnTo>
                      <a:pt x="126" y="156"/>
                    </a:lnTo>
                    <a:lnTo>
                      <a:pt x="120" y="150"/>
                    </a:lnTo>
                    <a:lnTo>
                      <a:pt x="120" y="102"/>
                    </a:lnTo>
                    <a:lnTo>
                      <a:pt x="114" y="78"/>
                    </a:lnTo>
                    <a:lnTo>
                      <a:pt x="114" y="60"/>
                    </a:lnTo>
                    <a:lnTo>
                      <a:pt x="102" y="60"/>
                    </a:lnTo>
                    <a:lnTo>
                      <a:pt x="84" y="42"/>
                    </a:lnTo>
                    <a:lnTo>
                      <a:pt x="84" y="36"/>
                    </a:lnTo>
                    <a:lnTo>
                      <a:pt x="90" y="24"/>
                    </a:lnTo>
                    <a:lnTo>
                      <a:pt x="90" y="18"/>
                    </a:lnTo>
                    <a:lnTo>
                      <a:pt x="60" y="18"/>
                    </a:lnTo>
                    <a:lnTo>
                      <a:pt x="54" y="0"/>
                    </a:lnTo>
                    <a:lnTo>
                      <a:pt x="30" y="0"/>
                    </a:lnTo>
                    <a:lnTo>
                      <a:pt x="30" y="12"/>
                    </a:lnTo>
                    <a:lnTo>
                      <a:pt x="42" y="12"/>
                    </a:lnTo>
                    <a:lnTo>
                      <a:pt x="54" y="24"/>
                    </a:lnTo>
                    <a:lnTo>
                      <a:pt x="54" y="66"/>
                    </a:lnTo>
                    <a:lnTo>
                      <a:pt x="60" y="66"/>
                    </a:lnTo>
                    <a:lnTo>
                      <a:pt x="66" y="60"/>
                    </a:lnTo>
                    <a:lnTo>
                      <a:pt x="66" y="84"/>
                    </a:lnTo>
                    <a:lnTo>
                      <a:pt x="78" y="84"/>
                    </a:lnTo>
                    <a:lnTo>
                      <a:pt x="78" y="9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2" y="114"/>
                    </a:lnTo>
                    <a:lnTo>
                      <a:pt x="42" y="132"/>
                    </a:lnTo>
                    <a:lnTo>
                      <a:pt x="54" y="138"/>
                    </a:lnTo>
                    <a:lnTo>
                      <a:pt x="48" y="156"/>
                    </a:lnTo>
                    <a:lnTo>
                      <a:pt x="48" y="228"/>
                    </a:lnTo>
                    <a:lnTo>
                      <a:pt x="60" y="228"/>
                    </a:lnTo>
                    <a:lnTo>
                      <a:pt x="60" y="234"/>
                    </a:lnTo>
                    <a:lnTo>
                      <a:pt x="42" y="252"/>
                    </a:lnTo>
                    <a:lnTo>
                      <a:pt x="30" y="258"/>
                    </a:lnTo>
                    <a:lnTo>
                      <a:pt x="24" y="264"/>
                    </a:lnTo>
                    <a:lnTo>
                      <a:pt x="18" y="264"/>
                    </a:lnTo>
                    <a:lnTo>
                      <a:pt x="24" y="300"/>
                    </a:lnTo>
                    <a:lnTo>
                      <a:pt x="18" y="312"/>
                    </a:lnTo>
                    <a:lnTo>
                      <a:pt x="12" y="318"/>
                    </a:lnTo>
                    <a:lnTo>
                      <a:pt x="6" y="330"/>
                    </a:lnTo>
                    <a:lnTo>
                      <a:pt x="0" y="336"/>
                    </a:lnTo>
                    <a:lnTo>
                      <a:pt x="0" y="342"/>
                    </a:lnTo>
                    <a:lnTo>
                      <a:pt x="12" y="348"/>
                    </a:lnTo>
                    <a:lnTo>
                      <a:pt x="24" y="360"/>
                    </a:lnTo>
                    <a:lnTo>
                      <a:pt x="36" y="366"/>
                    </a:lnTo>
                    <a:lnTo>
                      <a:pt x="66" y="414"/>
                    </a:lnTo>
                    <a:lnTo>
                      <a:pt x="96" y="414"/>
                    </a:lnTo>
                    <a:lnTo>
                      <a:pt x="102" y="408"/>
                    </a:lnTo>
                    <a:lnTo>
                      <a:pt x="120" y="408"/>
                    </a:lnTo>
                    <a:lnTo>
                      <a:pt x="126" y="414"/>
                    </a:lnTo>
                    <a:lnTo>
                      <a:pt x="126" y="450"/>
                    </a:lnTo>
                    <a:lnTo>
                      <a:pt x="132" y="450"/>
                    </a:lnTo>
                    <a:lnTo>
                      <a:pt x="126" y="480"/>
                    </a:lnTo>
                    <a:lnTo>
                      <a:pt x="114" y="486"/>
                    </a:lnTo>
                    <a:lnTo>
                      <a:pt x="126" y="504"/>
                    </a:lnTo>
                    <a:lnTo>
                      <a:pt x="120" y="510"/>
                    </a:lnTo>
                    <a:lnTo>
                      <a:pt x="108" y="516"/>
                    </a:lnTo>
                    <a:lnTo>
                      <a:pt x="102" y="522"/>
                    </a:lnTo>
                    <a:lnTo>
                      <a:pt x="102" y="528"/>
                    </a:lnTo>
                    <a:lnTo>
                      <a:pt x="114" y="528"/>
                    </a:lnTo>
                    <a:lnTo>
                      <a:pt x="114" y="558"/>
                    </a:lnTo>
                    <a:lnTo>
                      <a:pt x="126" y="564"/>
                    </a:lnTo>
                    <a:lnTo>
                      <a:pt x="132" y="570"/>
                    </a:lnTo>
                    <a:lnTo>
                      <a:pt x="144" y="576"/>
                    </a:lnTo>
                    <a:lnTo>
                      <a:pt x="150" y="582"/>
                    </a:lnTo>
                    <a:lnTo>
                      <a:pt x="162" y="588"/>
                    </a:lnTo>
                    <a:lnTo>
                      <a:pt x="162" y="600"/>
                    </a:lnTo>
                    <a:lnTo>
                      <a:pt x="156" y="606"/>
                    </a:lnTo>
                    <a:lnTo>
                      <a:pt x="156" y="618"/>
                    </a:lnTo>
                    <a:lnTo>
                      <a:pt x="162" y="624"/>
                    </a:lnTo>
                    <a:lnTo>
                      <a:pt x="168" y="618"/>
                    </a:lnTo>
                    <a:lnTo>
                      <a:pt x="180" y="612"/>
                    </a:lnTo>
                    <a:lnTo>
                      <a:pt x="180" y="582"/>
                    </a:lnTo>
                    <a:lnTo>
                      <a:pt x="174" y="576"/>
                    </a:lnTo>
                    <a:lnTo>
                      <a:pt x="168" y="576"/>
                    </a:lnTo>
                    <a:lnTo>
                      <a:pt x="168" y="558"/>
                    </a:lnTo>
                    <a:lnTo>
                      <a:pt x="174" y="546"/>
                    </a:lnTo>
                    <a:lnTo>
                      <a:pt x="186" y="540"/>
                    </a:lnTo>
                    <a:lnTo>
                      <a:pt x="210" y="540"/>
                    </a:lnTo>
                    <a:lnTo>
                      <a:pt x="216" y="534"/>
                    </a:lnTo>
                    <a:lnTo>
                      <a:pt x="216" y="474"/>
                    </a:lnTo>
                    <a:lnTo>
                      <a:pt x="222" y="468"/>
                    </a:lnTo>
                    <a:lnTo>
                      <a:pt x="228" y="456"/>
                    </a:lnTo>
                    <a:lnTo>
                      <a:pt x="234" y="450"/>
                    </a:lnTo>
                    <a:lnTo>
                      <a:pt x="234" y="43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5" name="Madagascar"/>
              <p:cNvSpPr>
                <a:spLocks/>
              </p:cNvSpPr>
              <p:nvPr/>
            </p:nvSpPr>
            <p:spPr bwMode="gray">
              <a:xfrm>
                <a:off x="3414" y="2820"/>
                <a:ext cx="151" cy="276"/>
              </a:xfrm>
              <a:custGeom>
                <a:avLst/>
                <a:gdLst>
                  <a:gd name="T0" fmla="*/ 545909143 w 594"/>
                  <a:gd name="T1" fmla="*/ 542770592 h 1092"/>
                  <a:gd name="T2" fmla="*/ 545909143 w 594"/>
                  <a:gd name="T3" fmla="*/ 542770592 h 1092"/>
                  <a:gd name="T4" fmla="*/ 545909143 w 594"/>
                  <a:gd name="T5" fmla="*/ 542770592 h 1092"/>
                  <a:gd name="T6" fmla="*/ 545909143 w 594"/>
                  <a:gd name="T7" fmla="*/ 542770592 h 1092"/>
                  <a:gd name="T8" fmla="*/ 545909143 w 594"/>
                  <a:gd name="T9" fmla="*/ 542770592 h 1092"/>
                  <a:gd name="T10" fmla="*/ 545909143 w 594"/>
                  <a:gd name="T11" fmla="*/ 542770592 h 1092"/>
                  <a:gd name="T12" fmla="*/ 545909143 w 594"/>
                  <a:gd name="T13" fmla="*/ 542770592 h 1092"/>
                  <a:gd name="T14" fmla="*/ 545909143 w 594"/>
                  <a:gd name="T15" fmla="*/ 542770592 h 1092"/>
                  <a:gd name="T16" fmla="*/ 545909143 w 594"/>
                  <a:gd name="T17" fmla="*/ 542770592 h 1092"/>
                  <a:gd name="T18" fmla="*/ 545909143 w 594"/>
                  <a:gd name="T19" fmla="*/ 542770592 h 1092"/>
                  <a:gd name="T20" fmla="*/ 545909143 w 594"/>
                  <a:gd name="T21" fmla="*/ 542770592 h 1092"/>
                  <a:gd name="T22" fmla="*/ 545909143 w 594"/>
                  <a:gd name="T23" fmla="*/ 542770592 h 1092"/>
                  <a:gd name="T24" fmla="*/ 545909143 w 594"/>
                  <a:gd name="T25" fmla="*/ 542770592 h 1092"/>
                  <a:gd name="T26" fmla="*/ 545909143 w 594"/>
                  <a:gd name="T27" fmla="*/ 542770592 h 1092"/>
                  <a:gd name="T28" fmla="*/ 545909143 w 594"/>
                  <a:gd name="T29" fmla="*/ 542770592 h 1092"/>
                  <a:gd name="T30" fmla="*/ 545909143 w 594"/>
                  <a:gd name="T31" fmla="*/ 542770592 h 1092"/>
                  <a:gd name="T32" fmla="*/ 545909143 w 594"/>
                  <a:gd name="T33" fmla="*/ 0 h 1092"/>
                  <a:gd name="T34" fmla="*/ 545909143 w 594"/>
                  <a:gd name="T35" fmla="*/ 542770592 h 1092"/>
                  <a:gd name="T36" fmla="*/ 545909143 w 594"/>
                  <a:gd name="T37" fmla="*/ 542770592 h 1092"/>
                  <a:gd name="T38" fmla="*/ 545909143 w 594"/>
                  <a:gd name="T39" fmla="*/ 542770592 h 1092"/>
                  <a:gd name="T40" fmla="*/ 545909143 w 594"/>
                  <a:gd name="T41" fmla="*/ 542770592 h 1092"/>
                  <a:gd name="T42" fmla="*/ 545909143 w 594"/>
                  <a:gd name="T43" fmla="*/ 542770592 h 1092"/>
                  <a:gd name="T44" fmla="*/ 545909143 w 594"/>
                  <a:gd name="T45" fmla="*/ 542770592 h 1092"/>
                  <a:gd name="T46" fmla="*/ 545909143 w 594"/>
                  <a:gd name="T47" fmla="*/ 542770592 h 1092"/>
                  <a:gd name="T48" fmla="*/ 545909143 w 594"/>
                  <a:gd name="T49" fmla="*/ 542770592 h 1092"/>
                  <a:gd name="T50" fmla="*/ 545909143 w 594"/>
                  <a:gd name="T51" fmla="*/ 542770592 h 1092"/>
                  <a:gd name="T52" fmla="*/ 545909143 w 594"/>
                  <a:gd name="T53" fmla="*/ 542770592 h 1092"/>
                  <a:gd name="T54" fmla="*/ 545909143 w 594"/>
                  <a:gd name="T55" fmla="*/ 542770592 h 1092"/>
                  <a:gd name="T56" fmla="*/ 545909143 w 594"/>
                  <a:gd name="T57" fmla="*/ 542770592 h 1092"/>
                  <a:gd name="T58" fmla="*/ 545909143 w 594"/>
                  <a:gd name="T59" fmla="*/ 542770592 h 1092"/>
                  <a:gd name="T60" fmla="*/ 545909143 w 594"/>
                  <a:gd name="T61" fmla="*/ 542770592 h 1092"/>
                  <a:gd name="T62" fmla="*/ 545909143 w 594"/>
                  <a:gd name="T63" fmla="*/ 542770592 h 1092"/>
                  <a:gd name="T64" fmla="*/ 545909143 w 594"/>
                  <a:gd name="T65" fmla="*/ 542770592 h 1092"/>
                  <a:gd name="T66" fmla="*/ 545909143 w 594"/>
                  <a:gd name="T67" fmla="*/ 542770592 h 1092"/>
                  <a:gd name="T68" fmla="*/ 545909143 w 594"/>
                  <a:gd name="T69" fmla="*/ 542770592 h 1092"/>
                  <a:gd name="T70" fmla="*/ 545909143 w 594"/>
                  <a:gd name="T71" fmla="*/ 542770592 h 1092"/>
                  <a:gd name="T72" fmla="*/ 545909143 w 594"/>
                  <a:gd name="T73" fmla="*/ 542770592 h 1092"/>
                  <a:gd name="T74" fmla="*/ 545909143 w 594"/>
                  <a:gd name="T75" fmla="*/ 542770592 h 1092"/>
                  <a:gd name="T76" fmla="*/ 545909143 w 594"/>
                  <a:gd name="T77" fmla="*/ 542770592 h 1092"/>
                  <a:gd name="T78" fmla="*/ 545909143 w 594"/>
                  <a:gd name="T79" fmla="*/ 542770592 h 1092"/>
                  <a:gd name="T80" fmla="*/ 545909143 w 594"/>
                  <a:gd name="T81" fmla="*/ 542770592 h 1092"/>
                  <a:gd name="T82" fmla="*/ 545909143 w 594"/>
                  <a:gd name="T83" fmla="*/ 542770592 h 1092"/>
                  <a:gd name="T84" fmla="*/ 545909143 w 594"/>
                  <a:gd name="T85" fmla="*/ 542770592 h 1092"/>
                  <a:gd name="T86" fmla="*/ 0 w 594"/>
                  <a:gd name="T87" fmla="*/ 542770592 h 1092"/>
                  <a:gd name="T88" fmla="*/ 545909143 w 594"/>
                  <a:gd name="T89" fmla="*/ 542770592 h 1092"/>
                  <a:gd name="T90" fmla="*/ 545909143 w 594"/>
                  <a:gd name="T91" fmla="*/ 542770592 h 1092"/>
                  <a:gd name="T92" fmla="*/ 545909143 w 594"/>
                  <a:gd name="T93" fmla="*/ 542770592 h 1092"/>
                  <a:gd name="T94" fmla="*/ 545909143 w 594"/>
                  <a:gd name="T95" fmla="*/ 542770592 h 1092"/>
                  <a:gd name="T96" fmla="*/ 545909143 w 594"/>
                  <a:gd name="T97" fmla="*/ 542770592 h 1092"/>
                  <a:gd name="T98" fmla="*/ 545909143 w 594"/>
                  <a:gd name="T99" fmla="*/ 542770592 h 1092"/>
                  <a:gd name="T100" fmla="*/ 545909143 w 594"/>
                  <a:gd name="T101" fmla="*/ 542770592 h 1092"/>
                  <a:gd name="T102" fmla="*/ 545909143 w 594"/>
                  <a:gd name="T103" fmla="*/ 542770592 h 109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94"/>
                  <a:gd name="T157" fmla="*/ 0 h 1092"/>
                  <a:gd name="T158" fmla="*/ 594 w 594"/>
                  <a:gd name="T159" fmla="*/ 1092 h 109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94" h="1092">
                    <a:moveTo>
                      <a:pt x="120" y="330"/>
                    </a:moveTo>
                    <a:lnTo>
                      <a:pt x="144" y="324"/>
                    </a:lnTo>
                    <a:lnTo>
                      <a:pt x="192" y="324"/>
                    </a:lnTo>
                    <a:lnTo>
                      <a:pt x="192" y="300"/>
                    </a:lnTo>
                    <a:lnTo>
                      <a:pt x="252" y="312"/>
                    </a:lnTo>
                    <a:lnTo>
                      <a:pt x="270" y="282"/>
                    </a:lnTo>
                    <a:lnTo>
                      <a:pt x="312" y="288"/>
                    </a:lnTo>
                    <a:lnTo>
                      <a:pt x="312" y="258"/>
                    </a:lnTo>
                    <a:lnTo>
                      <a:pt x="324" y="228"/>
                    </a:lnTo>
                    <a:lnTo>
                      <a:pt x="324" y="258"/>
                    </a:lnTo>
                    <a:lnTo>
                      <a:pt x="336" y="276"/>
                    </a:lnTo>
                    <a:lnTo>
                      <a:pt x="348" y="240"/>
                    </a:lnTo>
                    <a:lnTo>
                      <a:pt x="348" y="210"/>
                    </a:lnTo>
                    <a:lnTo>
                      <a:pt x="354" y="192"/>
                    </a:lnTo>
                    <a:lnTo>
                      <a:pt x="354" y="186"/>
                    </a:lnTo>
                    <a:lnTo>
                      <a:pt x="360" y="186"/>
                    </a:lnTo>
                    <a:lnTo>
                      <a:pt x="372" y="198"/>
                    </a:lnTo>
                    <a:lnTo>
                      <a:pt x="372" y="204"/>
                    </a:lnTo>
                    <a:lnTo>
                      <a:pt x="378" y="204"/>
                    </a:lnTo>
                    <a:lnTo>
                      <a:pt x="402" y="180"/>
                    </a:lnTo>
                    <a:lnTo>
                      <a:pt x="396" y="168"/>
                    </a:lnTo>
                    <a:lnTo>
                      <a:pt x="396" y="150"/>
                    </a:lnTo>
                    <a:lnTo>
                      <a:pt x="390" y="138"/>
                    </a:lnTo>
                    <a:lnTo>
                      <a:pt x="402" y="126"/>
                    </a:lnTo>
                    <a:lnTo>
                      <a:pt x="414" y="126"/>
                    </a:lnTo>
                    <a:lnTo>
                      <a:pt x="420" y="132"/>
                    </a:lnTo>
                    <a:lnTo>
                      <a:pt x="426" y="132"/>
                    </a:lnTo>
                    <a:lnTo>
                      <a:pt x="432" y="126"/>
                    </a:lnTo>
                    <a:lnTo>
                      <a:pt x="438" y="114"/>
                    </a:lnTo>
                    <a:lnTo>
                      <a:pt x="450" y="102"/>
                    </a:lnTo>
                    <a:lnTo>
                      <a:pt x="456" y="90"/>
                    </a:lnTo>
                    <a:lnTo>
                      <a:pt x="462" y="72"/>
                    </a:lnTo>
                    <a:lnTo>
                      <a:pt x="462" y="42"/>
                    </a:lnTo>
                    <a:lnTo>
                      <a:pt x="492" y="0"/>
                    </a:lnTo>
                    <a:lnTo>
                      <a:pt x="546" y="60"/>
                    </a:lnTo>
                    <a:lnTo>
                      <a:pt x="546" y="90"/>
                    </a:lnTo>
                    <a:lnTo>
                      <a:pt x="552" y="96"/>
                    </a:lnTo>
                    <a:lnTo>
                      <a:pt x="558" y="114"/>
                    </a:lnTo>
                    <a:lnTo>
                      <a:pt x="576" y="150"/>
                    </a:lnTo>
                    <a:lnTo>
                      <a:pt x="582" y="156"/>
                    </a:lnTo>
                    <a:lnTo>
                      <a:pt x="582" y="162"/>
                    </a:lnTo>
                    <a:lnTo>
                      <a:pt x="564" y="216"/>
                    </a:lnTo>
                    <a:lnTo>
                      <a:pt x="594" y="276"/>
                    </a:lnTo>
                    <a:lnTo>
                      <a:pt x="594" y="288"/>
                    </a:lnTo>
                    <a:lnTo>
                      <a:pt x="588" y="294"/>
                    </a:lnTo>
                    <a:lnTo>
                      <a:pt x="576" y="294"/>
                    </a:lnTo>
                    <a:lnTo>
                      <a:pt x="564" y="288"/>
                    </a:lnTo>
                    <a:lnTo>
                      <a:pt x="558" y="282"/>
                    </a:lnTo>
                    <a:lnTo>
                      <a:pt x="552" y="282"/>
                    </a:lnTo>
                    <a:lnTo>
                      <a:pt x="522" y="288"/>
                    </a:lnTo>
                    <a:lnTo>
                      <a:pt x="528" y="330"/>
                    </a:lnTo>
                    <a:lnTo>
                      <a:pt x="522" y="336"/>
                    </a:lnTo>
                    <a:lnTo>
                      <a:pt x="516" y="348"/>
                    </a:lnTo>
                    <a:lnTo>
                      <a:pt x="504" y="354"/>
                    </a:lnTo>
                    <a:lnTo>
                      <a:pt x="486" y="390"/>
                    </a:lnTo>
                    <a:lnTo>
                      <a:pt x="486" y="402"/>
                    </a:lnTo>
                    <a:lnTo>
                      <a:pt x="492" y="414"/>
                    </a:lnTo>
                    <a:lnTo>
                      <a:pt x="504" y="450"/>
                    </a:lnTo>
                    <a:lnTo>
                      <a:pt x="498" y="468"/>
                    </a:lnTo>
                    <a:lnTo>
                      <a:pt x="486" y="510"/>
                    </a:lnTo>
                    <a:lnTo>
                      <a:pt x="462" y="570"/>
                    </a:lnTo>
                    <a:lnTo>
                      <a:pt x="432" y="642"/>
                    </a:lnTo>
                    <a:lnTo>
                      <a:pt x="390" y="720"/>
                    </a:lnTo>
                    <a:lnTo>
                      <a:pt x="324" y="852"/>
                    </a:lnTo>
                    <a:lnTo>
                      <a:pt x="312" y="894"/>
                    </a:lnTo>
                    <a:lnTo>
                      <a:pt x="306" y="912"/>
                    </a:lnTo>
                    <a:lnTo>
                      <a:pt x="306" y="948"/>
                    </a:lnTo>
                    <a:lnTo>
                      <a:pt x="294" y="984"/>
                    </a:lnTo>
                    <a:lnTo>
                      <a:pt x="276" y="1014"/>
                    </a:lnTo>
                    <a:lnTo>
                      <a:pt x="258" y="1032"/>
                    </a:lnTo>
                    <a:lnTo>
                      <a:pt x="240" y="1044"/>
                    </a:lnTo>
                    <a:lnTo>
                      <a:pt x="222" y="1062"/>
                    </a:lnTo>
                    <a:lnTo>
                      <a:pt x="216" y="1062"/>
                    </a:lnTo>
                    <a:lnTo>
                      <a:pt x="210" y="1068"/>
                    </a:lnTo>
                    <a:lnTo>
                      <a:pt x="186" y="1068"/>
                    </a:lnTo>
                    <a:lnTo>
                      <a:pt x="150" y="1086"/>
                    </a:lnTo>
                    <a:lnTo>
                      <a:pt x="114" y="1092"/>
                    </a:lnTo>
                    <a:lnTo>
                      <a:pt x="78" y="1074"/>
                    </a:lnTo>
                    <a:lnTo>
                      <a:pt x="60" y="1056"/>
                    </a:lnTo>
                    <a:lnTo>
                      <a:pt x="48" y="1038"/>
                    </a:lnTo>
                    <a:lnTo>
                      <a:pt x="36" y="1026"/>
                    </a:lnTo>
                    <a:lnTo>
                      <a:pt x="36" y="1020"/>
                    </a:lnTo>
                    <a:lnTo>
                      <a:pt x="30" y="1014"/>
                    </a:lnTo>
                    <a:lnTo>
                      <a:pt x="48" y="990"/>
                    </a:lnTo>
                    <a:lnTo>
                      <a:pt x="42" y="978"/>
                    </a:lnTo>
                    <a:lnTo>
                      <a:pt x="24" y="948"/>
                    </a:lnTo>
                    <a:lnTo>
                      <a:pt x="12" y="900"/>
                    </a:lnTo>
                    <a:lnTo>
                      <a:pt x="0" y="834"/>
                    </a:lnTo>
                    <a:lnTo>
                      <a:pt x="0" y="786"/>
                    </a:lnTo>
                    <a:lnTo>
                      <a:pt x="6" y="756"/>
                    </a:lnTo>
                    <a:lnTo>
                      <a:pt x="18" y="738"/>
                    </a:lnTo>
                    <a:lnTo>
                      <a:pt x="60" y="696"/>
                    </a:lnTo>
                    <a:lnTo>
                      <a:pt x="72" y="678"/>
                    </a:lnTo>
                    <a:lnTo>
                      <a:pt x="90" y="672"/>
                    </a:lnTo>
                    <a:lnTo>
                      <a:pt x="96" y="660"/>
                    </a:lnTo>
                    <a:lnTo>
                      <a:pt x="108" y="654"/>
                    </a:lnTo>
                    <a:lnTo>
                      <a:pt x="108" y="636"/>
                    </a:lnTo>
                    <a:lnTo>
                      <a:pt x="102" y="600"/>
                    </a:lnTo>
                    <a:lnTo>
                      <a:pt x="96" y="558"/>
                    </a:lnTo>
                    <a:lnTo>
                      <a:pt x="96" y="522"/>
                    </a:lnTo>
                    <a:lnTo>
                      <a:pt x="78" y="432"/>
                    </a:lnTo>
                    <a:lnTo>
                      <a:pt x="90" y="408"/>
                    </a:lnTo>
                    <a:lnTo>
                      <a:pt x="132" y="366"/>
                    </a:lnTo>
                    <a:lnTo>
                      <a:pt x="132" y="360"/>
                    </a:lnTo>
                    <a:lnTo>
                      <a:pt x="120" y="33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6" name="Macedonia"/>
              <p:cNvSpPr>
                <a:spLocks/>
              </p:cNvSpPr>
              <p:nvPr/>
            </p:nvSpPr>
            <p:spPr bwMode="gray">
              <a:xfrm>
                <a:off x="3008" y="1703"/>
                <a:ext cx="42" cy="32"/>
              </a:xfrm>
              <a:custGeom>
                <a:avLst/>
                <a:gdLst>
                  <a:gd name="T0" fmla="*/ 556755020 w 162"/>
                  <a:gd name="T1" fmla="*/ 545392672 h 126"/>
                  <a:gd name="T2" fmla="*/ 556755020 w 162"/>
                  <a:gd name="T3" fmla="*/ 545392672 h 126"/>
                  <a:gd name="T4" fmla="*/ 556755020 w 162"/>
                  <a:gd name="T5" fmla="*/ 545392672 h 126"/>
                  <a:gd name="T6" fmla="*/ 556755020 w 162"/>
                  <a:gd name="T7" fmla="*/ 545392672 h 126"/>
                  <a:gd name="T8" fmla="*/ 556755020 w 162"/>
                  <a:gd name="T9" fmla="*/ 0 h 126"/>
                  <a:gd name="T10" fmla="*/ 556755020 w 162"/>
                  <a:gd name="T11" fmla="*/ 545392672 h 126"/>
                  <a:gd name="T12" fmla="*/ 556755020 w 162"/>
                  <a:gd name="T13" fmla="*/ 545392672 h 126"/>
                  <a:gd name="T14" fmla="*/ 556755020 w 162"/>
                  <a:gd name="T15" fmla="*/ 545392672 h 126"/>
                  <a:gd name="T16" fmla="*/ 556755020 w 162"/>
                  <a:gd name="T17" fmla="*/ 545392672 h 126"/>
                  <a:gd name="T18" fmla="*/ 556755020 w 162"/>
                  <a:gd name="T19" fmla="*/ 545392672 h 126"/>
                  <a:gd name="T20" fmla="*/ 556755020 w 162"/>
                  <a:gd name="T21" fmla="*/ 545392672 h 126"/>
                  <a:gd name="T22" fmla="*/ 0 w 162"/>
                  <a:gd name="T23" fmla="*/ 545392672 h 126"/>
                  <a:gd name="T24" fmla="*/ 0 w 162"/>
                  <a:gd name="T25" fmla="*/ 545392672 h 126"/>
                  <a:gd name="T26" fmla="*/ 556755020 w 162"/>
                  <a:gd name="T27" fmla="*/ 545392672 h 126"/>
                  <a:gd name="T28" fmla="*/ 556755020 w 162"/>
                  <a:gd name="T29" fmla="*/ 545392672 h 126"/>
                  <a:gd name="T30" fmla="*/ 556755020 w 162"/>
                  <a:gd name="T31" fmla="*/ 545392672 h 126"/>
                  <a:gd name="T32" fmla="*/ 556755020 w 162"/>
                  <a:gd name="T33" fmla="*/ 545392672 h 126"/>
                  <a:gd name="T34" fmla="*/ 556755020 w 162"/>
                  <a:gd name="T35" fmla="*/ 545392672 h 126"/>
                  <a:gd name="T36" fmla="*/ 556755020 w 162"/>
                  <a:gd name="T37" fmla="*/ 545392672 h 126"/>
                  <a:gd name="T38" fmla="*/ 556755020 w 162"/>
                  <a:gd name="T39" fmla="*/ 545392672 h 126"/>
                  <a:gd name="T40" fmla="*/ 556755020 w 162"/>
                  <a:gd name="T41" fmla="*/ 545392672 h 126"/>
                  <a:gd name="T42" fmla="*/ 556755020 w 162"/>
                  <a:gd name="T43" fmla="*/ 545392672 h 126"/>
                  <a:gd name="T44" fmla="*/ 556755020 w 162"/>
                  <a:gd name="T45" fmla="*/ 545392672 h 126"/>
                  <a:gd name="T46" fmla="*/ 556755020 w 162"/>
                  <a:gd name="T47" fmla="*/ 545392672 h 126"/>
                  <a:gd name="T48" fmla="*/ 556755020 w 162"/>
                  <a:gd name="T49" fmla="*/ 545392672 h 126"/>
                  <a:gd name="T50" fmla="*/ 556755020 w 162"/>
                  <a:gd name="T51" fmla="*/ 545392672 h 126"/>
                  <a:gd name="T52" fmla="*/ 556755020 w 162"/>
                  <a:gd name="T53" fmla="*/ 545392672 h 126"/>
                  <a:gd name="T54" fmla="*/ 556755020 w 162"/>
                  <a:gd name="T55" fmla="*/ 545392672 h 126"/>
                  <a:gd name="T56" fmla="*/ 556755020 w 162"/>
                  <a:gd name="T57" fmla="*/ 545392672 h 126"/>
                  <a:gd name="T58" fmla="*/ 556755020 w 162"/>
                  <a:gd name="T59" fmla="*/ 545392672 h 126"/>
                  <a:gd name="T60" fmla="*/ 556755020 w 162"/>
                  <a:gd name="T61" fmla="*/ 545392672 h 126"/>
                  <a:gd name="T62" fmla="*/ 556755020 w 162"/>
                  <a:gd name="T63" fmla="*/ 545392672 h 126"/>
                  <a:gd name="T64" fmla="*/ 556755020 w 162"/>
                  <a:gd name="T65" fmla="*/ 545392672 h 12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62"/>
                  <a:gd name="T100" fmla="*/ 0 h 126"/>
                  <a:gd name="T101" fmla="*/ 162 w 162"/>
                  <a:gd name="T102" fmla="*/ 126 h 12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62" h="126">
                    <a:moveTo>
                      <a:pt x="150" y="42"/>
                    </a:moveTo>
                    <a:lnTo>
                      <a:pt x="132" y="30"/>
                    </a:lnTo>
                    <a:lnTo>
                      <a:pt x="132" y="18"/>
                    </a:lnTo>
                    <a:lnTo>
                      <a:pt x="126" y="18"/>
                    </a:lnTo>
                    <a:lnTo>
                      <a:pt x="114" y="0"/>
                    </a:lnTo>
                    <a:lnTo>
                      <a:pt x="72" y="6"/>
                    </a:lnTo>
                    <a:lnTo>
                      <a:pt x="66" y="12"/>
                    </a:lnTo>
                    <a:lnTo>
                      <a:pt x="48" y="12"/>
                    </a:lnTo>
                    <a:lnTo>
                      <a:pt x="48" y="24"/>
                    </a:lnTo>
                    <a:lnTo>
                      <a:pt x="24" y="24"/>
                    </a:lnTo>
                    <a:lnTo>
                      <a:pt x="18" y="36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6" y="78"/>
                    </a:lnTo>
                    <a:lnTo>
                      <a:pt x="6" y="102"/>
                    </a:lnTo>
                    <a:lnTo>
                      <a:pt x="12" y="108"/>
                    </a:lnTo>
                    <a:lnTo>
                      <a:pt x="18" y="108"/>
                    </a:lnTo>
                    <a:lnTo>
                      <a:pt x="18" y="126"/>
                    </a:lnTo>
                    <a:lnTo>
                      <a:pt x="42" y="120"/>
                    </a:lnTo>
                    <a:lnTo>
                      <a:pt x="42" y="126"/>
                    </a:lnTo>
                    <a:lnTo>
                      <a:pt x="54" y="120"/>
                    </a:lnTo>
                    <a:lnTo>
                      <a:pt x="60" y="120"/>
                    </a:lnTo>
                    <a:lnTo>
                      <a:pt x="66" y="126"/>
                    </a:lnTo>
                    <a:lnTo>
                      <a:pt x="90" y="126"/>
                    </a:lnTo>
                    <a:lnTo>
                      <a:pt x="96" y="114"/>
                    </a:lnTo>
                    <a:lnTo>
                      <a:pt x="96" y="108"/>
                    </a:lnTo>
                    <a:lnTo>
                      <a:pt x="120" y="108"/>
                    </a:lnTo>
                    <a:lnTo>
                      <a:pt x="132" y="102"/>
                    </a:lnTo>
                    <a:lnTo>
                      <a:pt x="156" y="78"/>
                    </a:lnTo>
                    <a:lnTo>
                      <a:pt x="162" y="66"/>
                    </a:lnTo>
                    <a:lnTo>
                      <a:pt x="162" y="60"/>
                    </a:lnTo>
                    <a:lnTo>
                      <a:pt x="156" y="48"/>
                    </a:lnTo>
                    <a:lnTo>
                      <a:pt x="150" y="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7" name="Luxembourg"/>
              <p:cNvSpPr>
                <a:spLocks/>
              </p:cNvSpPr>
              <p:nvPr/>
            </p:nvSpPr>
            <p:spPr bwMode="gray">
              <a:xfrm>
                <a:off x="2767" y="1549"/>
                <a:ext cx="13" cy="11"/>
              </a:xfrm>
              <a:custGeom>
                <a:avLst/>
                <a:gdLst>
                  <a:gd name="T0" fmla="*/ 516986804 w 54"/>
                  <a:gd name="T1" fmla="*/ 562436193 h 42"/>
                  <a:gd name="T2" fmla="*/ 516986804 w 54"/>
                  <a:gd name="T3" fmla="*/ 562436193 h 42"/>
                  <a:gd name="T4" fmla="*/ 516986804 w 54"/>
                  <a:gd name="T5" fmla="*/ 562436193 h 42"/>
                  <a:gd name="T6" fmla="*/ 516986804 w 54"/>
                  <a:gd name="T7" fmla="*/ 562436193 h 42"/>
                  <a:gd name="T8" fmla="*/ 516986804 w 54"/>
                  <a:gd name="T9" fmla="*/ 562436193 h 42"/>
                  <a:gd name="T10" fmla="*/ 516986804 w 54"/>
                  <a:gd name="T11" fmla="*/ 562436193 h 42"/>
                  <a:gd name="T12" fmla="*/ 516986804 w 54"/>
                  <a:gd name="T13" fmla="*/ 562436193 h 42"/>
                  <a:gd name="T14" fmla="*/ 516986804 w 54"/>
                  <a:gd name="T15" fmla="*/ 562436193 h 42"/>
                  <a:gd name="T16" fmla="*/ 516986804 w 54"/>
                  <a:gd name="T17" fmla="*/ 0 h 42"/>
                  <a:gd name="T18" fmla="*/ 516986804 w 54"/>
                  <a:gd name="T19" fmla="*/ 0 h 42"/>
                  <a:gd name="T20" fmla="*/ 516986804 w 54"/>
                  <a:gd name="T21" fmla="*/ 562436193 h 42"/>
                  <a:gd name="T22" fmla="*/ 516986804 w 54"/>
                  <a:gd name="T23" fmla="*/ 562436193 h 42"/>
                  <a:gd name="T24" fmla="*/ 0 w 54"/>
                  <a:gd name="T25" fmla="*/ 562436193 h 42"/>
                  <a:gd name="T26" fmla="*/ 0 w 54"/>
                  <a:gd name="T27" fmla="*/ 562436193 h 42"/>
                  <a:gd name="T28" fmla="*/ 516986804 w 54"/>
                  <a:gd name="T29" fmla="*/ 562436193 h 42"/>
                  <a:gd name="T30" fmla="*/ 516986804 w 54"/>
                  <a:gd name="T31" fmla="*/ 562436193 h 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42"/>
                  <a:gd name="T50" fmla="*/ 54 w 54"/>
                  <a:gd name="T51" fmla="*/ 42 h 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42">
                    <a:moveTo>
                      <a:pt x="18" y="42"/>
                    </a:moveTo>
                    <a:lnTo>
                      <a:pt x="30" y="36"/>
                    </a:lnTo>
                    <a:lnTo>
                      <a:pt x="48" y="42"/>
                    </a:lnTo>
                    <a:lnTo>
                      <a:pt x="54" y="36"/>
                    </a:lnTo>
                    <a:lnTo>
                      <a:pt x="54" y="24"/>
                    </a:lnTo>
                    <a:lnTo>
                      <a:pt x="42" y="18"/>
                    </a:lnTo>
                    <a:lnTo>
                      <a:pt x="36" y="18"/>
                    </a:lnTo>
                    <a:lnTo>
                      <a:pt x="30" y="12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8" y="6"/>
                    </a:lnTo>
                    <a:lnTo>
                      <a:pt x="6" y="12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18" y="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8" name="Lithuania"/>
              <p:cNvSpPr>
                <a:spLocks/>
              </p:cNvSpPr>
              <p:nvPr/>
            </p:nvSpPr>
            <p:spPr bwMode="gray">
              <a:xfrm>
                <a:off x="3001" y="1425"/>
                <a:ext cx="86" cy="50"/>
              </a:xfrm>
              <a:custGeom>
                <a:avLst/>
                <a:gdLst>
                  <a:gd name="T0" fmla="*/ 540010508 w 342"/>
                  <a:gd name="T1" fmla="*/ 542293850 h 198"/>
                  <a:gd name="T2" fmla="*/ 540010508 w 342"/>
                  <a:gd name="T3" fmla="*/ 542293850 h 198"/>
                  <a:gd name="T4" fmla="*/ 540010508 w 342"/>
                  <a:gd name="T5" fmla="*/ 542293850 h 198"/>
                  <a:gd name="T6" fmla="*/ 540010508 w 342"/>
                  <a:gd name="T7" fmla="*/ 542293850 h 198"/>
                  <a:gd name="T8" fmla="*/ 540010508 w 342"/>
                  <a:gd name="T9" fmla="*/ 542293850 h 198"/>
                  <a:gd name="T10" fmla="*/ 540010508 w 342"/>
                  <a:gd name="T11" fmla="*/ 542293850 h 198"/>
                  <a:gd name="T12" fmla="*/ 540010508 w 342"/>
                  <a:gd name="T13" fmla="*/ 542293850 h 198"/>
                  <a:gd name="T14" fmla="*/ 540010508 w 342"/>
                  <a:gd name="T15" fmla="*/ 542293850 h 198"/>
                  <a:gd name="T16" fmla="*/ 540010508 w 342"/>
                  <a:gd name="T17" fmla="*/ 542293850 h 198"/>
                  <a:gd name="T18" fmla="*/ 540010508 w 342"/>
                  <a:gd name="T19" fmla="*/ 542293850 h 198"/>
                  <a:gd name="T20" fmla="*/ 540010508 w 342"/>
                  <a:gd name="T21" fmla="*/ 542293850 h 198"/>
                  <a:gd name="T22" fmla="*/ 540010508 w 342"/>
                  <a:gd name="T23" fmla="*/ 542293850 h 198"/>
                  <a:gd name="T24" fmla="*/ 540010508 w 342"/>
                  <a:gd name="T25" fmla="*/ 0 h 198"/>
                  <a:gd name="T26" fmla="*/ 540010508 w 342"/>
                  <a:gd name="T27" fmla="*/ 542293850 h 198"/>
                  <a:gd name="T28" fmla="*/ 0 w 342"/>
                  <a:gd name="T29" fmla="*/ 542293850 h 198"/>
                  <a:gd name="T30" fmla="*/ 540010508 w 342"/>
                  <a:gd name="T31" fmla="*/ 542293850 h 198"/>
                  <a:gd name="T32" fmla="*/ 540010508 w 342"/>
                  <a:gd name="T33" fmla="*/ 542293850 h 198"/>
                  <a:gd name="T34" fmla="*/ 540010508 w 342"/>
                  <a:gd name="T35" fmla="*/ 542293850 h 198"/>
                  <a:gd name="T36" fmla="*/ 540010508 w 342"/>
                  <a:gd name="T37" fmla="*/ 542293850 h 198"/>
                  <a:gd name="T38" fmla="*/ 540010508 w 342"/>
                  <a:gd name="T39" fmla="*/ 542293850 h 198"/>
                  <a:gd name="T40" fmla="*/ 540010508 w 342"/>
                  <a:gd name="T41" fmla="*/ 542293850 h 198"/>
                  <a:gd name="T42" fmla="*/ 540010508 w 342"/>
                  <a:gd name="T43" fmla="*/ 542293850 h 198"/>
                  <a:gd name="T44" fmla="*/ 540010508 w 342"/>
                  <a:gd name="T45" fmla="*/ 542293850 h 198"/>
                  <a:gd name="T46" fmla="*/ 540010508 w 342"/>
                  <a:gd name="T47" fmla="*/ 542293850 h 198"/>
                  <a:gd name="T48" fmla="*/ 540010508 w 342"/>
                  <a:gd name="T49" fmla="*/ 542293850 h 198"/>
                  <a:gd name="T50" fmla="*/ 540010508 w 342"/>
                  <a:gd name="T51" fmla="*/ 542293850 h 198"/>
                  <a:gd name="T52" fmla="*/ 540010508 w 342"/>
                  <a:gd name="T53" fmla="*/ 542293850 h 198"/>
                  <a:gd name="T54" fmla="*/ 540010508 w 342"/>
                  <a:gd name="T55" fmla="*/ 542293850 h 198"/>
                  <a:gd name="T56" fmla="*/ 540010508 w 342"/>
                  <a:gd name="T57" fmla="*/ 542293850 h 198"/>
                  <a:gd name="T58" fmla="*/ 540010508 w 342"/>
                  <a:gd name="T59" fmla="*/ 542293850 h 198"/>
                  <a:gd name="T60" fmla="*/ 540010508 w 342"/>
                  <a:gd name="T61" fmla="*/ 542293850 h 198"/>
                  <a:gd name="T62" fmla="*/ 540010508 w 342"/>
                  <a:gd name="T63" fmla="*/ 542293850 h 198"/>
                  <a:gd name="T64" fmla="*/ 540010508 w 342"/>
                  <a:gd name="T65" fmla="*/ 542293850 h 198"/>
                  <a:gd name="T66" fmla="*/ 540010508 w 342"/>
                  <a:gd name="T67" fmla="*/ 542293850 h 198"/>
                  <a:gd name="T68" fmla="*/ 540010508 w 342"/>
                  <a:gd name="T69" fmla="*/ 542293850 h 198"/>
                  <a:gd name="T70" fmla="*/ 540010508 w 342"/>
                  <a:gd name="T71" fmla="*/ 542293850 h 198"/>
                  <a:gd name="T72" fmla="*/ 540010508 w 342"/>
                  <a:gd name="T73" fmla="*/ 542293850 h 198"/>
                  <a:gd name="T74" fmla="*/ 540010508 w 342"/>
                  <a:gd name="T75" fmla="*/ 542293850 h 198"/>
                  <a:gd name="T76" fmla="*/ 540010508 w 342"/>
                  <a:gd name="T77" fmla="*/ 542293850 h 198"/>
                  <a:gd name="T78" fmla="*/ 540010508 w 342"/>
                  <a:gd name="T79" fmla="*/ 542293850 h 198"/>
                  <a:gd name="T80" fmla="*/ 540010508 w 342"/>
                  <a:gd name="T81" fmla="*/ 542293850 h 198"/>
                  <a:gd name="T82" fmla="*/ 540010508 w 342"/>
                  <a:gd name="T83" fmla="*/ 542293850 h 198"/>
                  <a:gd name="T84" fmla="*/ 540010508 w 342"/>
                  <a:gd name="T85" fmla="*/ 542293850 h 19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42"/>
                  <a:gd name="T130" fmla="*/ 0 h 198"/>
                  <a:gd name="T131" fmla="*/ 342 w 342"/>
                  <a:gd name="T132" fmla="*/ 198 h 19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42" h="198">
                    <a:moveTo>
                      <a:pt x="330" y="60"/>
                    </a:moveTo>
                    <a:lnTo>
                      <a:pt x="312" y="54"/>
                    </a:lnTo>
                    <a:lnTo>
                      <a:pt x="294" y="42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64" y="24"/>
                    </a:lnTo>
                    <a:lnTo>
                      <a:pt x="234" y="24"/>
                    </a:lnTo>
                    <a:lnTo>
                      <a:pt x="228" y="12"/>
                    </a:lnTo>
                    <a:lnTo>
                      <a:pt x="222" y="6"/>
                    </a:lnTo>
                    <a:lnTo>
                      <a:pt x="210" y="6"/>
                    </a:lnTo>
                    <a:lnTo>
                      <a:pt x="198" y="18"/>
                    </a:lnTo>
                    <a:lnTo>
                      <a:pt x="180" y="18"/>
                    </a:lnTo>
                    <a:lnTo>
                      <a:pt x="174" y="12"/>
                    </a:lnTo>
                    <a:lnTo>
                      <a:pt x="162" y="12"/>
                    </a:lnTo>
                    <a:lnTo>
                      <a:pt x="156" y="18"/>
                    </a:lnTo>
                    <a:lnTo>
                      <a:pt x="150" y="18"/>
                    </a:lnTo>
                    <a:lnTo>
                      <a:pt x="144" y="12"/>
                    </a:lnTo>
                    <a:lnTo>
                      <a:pt x="138" y="12"/>
                    </a:lnTo>
                    <a:lnTo>
                      <a:pt x="126" y="6"/>
                    </a:lnTo>
                    <a:lnTo>
                      <a:pt x="120" y="6"/>
                    </a:lnTo>
                    <a:lnTo>
                      <a:pt x="114" y="12"/>
                    </a:lnTo>
                    <a:lnTo>
                      <a:pt x="108" y="12"/>
                    </a:lnTo>
                    <a:lnTo>
                      <a:pt x="102" y="6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72" y="0"/>
                    </a:lnTo>
                    <a:lnTo>
                      <a:pt x="60" y="12"/>
                    </a:lnTo>
                    <a:lnTo>
                      <a:pt x="18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60"/>
                    </a:lnTo>
                    <a:lnTo>
                      <a:pt x="12" y="84"/>
                    </a:lnTo>
                    <a:lnTo>
                      <a:pt x="18" y="90"/>
                    </a:lnTo>
                    <a:lnTo>
                      <a:pt x="18" y="96"/>
                    </a:lnTo>
                    <a:lnTo>
                      <a:pt x="30" y="96"/>
                    </a:lnTo>
                    <a:lnTo>
                      <a:pt x="30" y="102"/>
                    </a:lnTo>
                    <a:lnTo>
                      <a:pt x="42" y="102"/>
                    </a:lnTo>
                    <a:lnTo>
                      <a:pt x="48" y="108"/>
                    </a:lnTo>
                    <a:lnTo>
                      <a:pt x="72" y="108"/>
                    </a:lnTo>
                    <a:lnTo>
                      <a:pt x="84" y="102"/>
                    </a:lnTo>
                    <a:lnTo>
                      <a:pt x="102" y="102"/>
                    </a:lnTo>
                    <a:lnTo>
                      <a:pt x="108" y="114"/>
                    </a:lnTo>
                    <a:lnTo>
                      <a:pt x="108" y="132"/>
                    </a:lnTo>
                    <a:lnTo>
                      <a:pt x="96" y="144"/>
                    </a:lnTo>
                    <a:lnTo>
                      <a:pt x="102" y="162"/>
                    </a:lnTo>
                    <a:lnTo>
                      <a:pt x="120" y="162"/>
                    </a:lnTo>
                    <a:lnTo>
                      <a:pt x="138" y="168"/>
                    </a:lnTo>
                    <a:lnTo>
                      <a:pt x="144" y="168"/>
                    </a:lnTo>
                    <a:lnTo>
                      <a:pt x="156" y="174"/>
                    </a:lnTo>
                    <a:lnTo>
                      <a:pt x="156" y="198"/>
                    </a:lnTo>
                    <a:lnTo>
                      <a:pt x="162" y="198"/>
                    </a:lnTo>
                    <a:lnTo>
                      <a:pt x="168" y="192"/>
                    </a:lnTo>
                    <a:lnTo>
                      <a:pt x="180" y="192"/>
                    </a:lnTo>
                    <a:lnTo>
                      <a:pt x="192" y="186"/>
                    </a:lnTo>
                    <a:lnTo>
                      <a:pt x="198" y="186"/>
                    </a:lnTo>
                    <a:lnTo>
                      <a:pt x="204" y="192"/>
                    </a:lnTo>
                    <a:lnTo>
                      <a:pt x="204" y="198"/>
                    </a:lnTo>
                    <a:lnTo>
                      <a:pt x="234" y="198"/>
                    </a:lnTo>
                    <a:lnTo>
                      <a:pt x="234" y="180"/>
                    </a:lnTo>
                    <a:lnTo>
                      <a:pt x="246" y="192"/>
                    </a:lnTo>
                    <a:lnTo>
                      <a:pt x="252" y="180"/>
                    </a:lnTo>
                    <a:lnTo>
                      <a:pt x="258" y="174"/>
                    </a:lnTo>
                    <a:lnTo>
                      <a:pt x="270" y="168"/>
                    </a:lnTo>
                    <a:lnTo>
                      <a:pt x="288" y="168"/>
                    </a:lnTo>
                    <a:lnTo>
                      <a:pt x="288" y="174"/>
                    </a:lnTo>
                    <a:lnTo>
                      <a:pt x="282" y="180"/>
                    </a:lnTo>
                    <a:lnTo>
                      <a:pt x="294" y="180"/>
                    </a:lnTo>
                    <a:lnTo>
                      <a:pt x="294" y="174"/>
                    </a:lnTo>
                    <a:lnTo>
                      <a:pt x="288" y="168"/>
                    </a:lnTo>
                    <a:lnTo>
                      <a:pt x="288" y="156"/>
                    </a:lnTo>
                    <a:lnTo>
                      <a:pt x="282" y="150"/>
                    </a:lnTo>
                    <a:lnTo>
                      <a:pt x="282" y="144"/>
                    </a:lnTo>
                    <a:lnTo>
                      <a:pt x="294" y="144"/>
                    </a:lnTo>
                    <a:lnTo>
                      <a:pt x="294" y="138"/>
                    </a:lnTo>
                    <a:lnTo>
                      <a:pt x="288" y="126"/>
                    </a:lnTo>
                    <a:lnTo>
                      <a:pt x="288" y="120"/>
                    </a:lnTo>
                    <a:lnTo>
                      <a:pt x="294" y="114"/>
                    </a:lnTo>
                    <a:lnTo>
                      <a:pt x="312" y="114"/>
                    </a:lnTo>
                    <a:lnTo>
                      <a:pt x="306" y="96"/>
                    </a:lnTo>
                    <a:lnTo>
                      <a:pt x="312" y="96"/>
                    </a:lnTo>
                    <a:lnTo>
                      <a:pt x="318" y="102"/>
                    </a:lnTo>
                    <a:lnTo>
                      <a:pt x="336" y="102"/>
                    </a:lnTo>
                    <a:lnTo>
                      <a:pt x="342" y="96"/>
                    </a:lnTo>
                    <a:lnTo>
                      <a:pt x="324" y="78"/>
                    </a:lnTo>
                    <a:lnTo>
                      <a:pt x="324" y="72"/>
                    </a:lnTo>
                    <a:lnTo>
                      <a:pt x="330" y="66"/>
                    </a:lnTo>
                    <a:lnTo>
                      <a:pt x="330" y="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29" name="Liechtenstein"/>
              <p:cNvSpPr>
                <a:spLocks/>
              </p:cNvSpPr>
              <p:nvPr/>
            </p:nvSpPr>
            <p:spPr bwMode="gray">
              <a:xfrm>
                <a:off x="2824" y="1604"/>
                <a:ext cx="4" cy="6"/>
              </a:xfrm>
              <a:custGeom>
                <a:avLst/>
                <a:gdLst>
                  <a:gd name="T0" fmla="*/ 477218588 w 18"/>
                  <a:gd name="T1" fmla="*/ 0 h 24"/>
                  <a:gd name="T2" fmla="*/ 477218588 w 18"/>
                  <a:gd name="T3" fmla="*/ 536870912 h 24"/>
                  <a:gd name="T4" fmla="*/ 0 w 18"/>
                  <a:gd name="T5" fmla="*/ 536870912 h 24"/>
                  <a:gd name="T6" fmla="*/ 0 w 18"/>
                  <a:gd name="T7" fmla="*/ 536870912 h 24"/>
                  <a:gd name="T8" fmla="*/ 477218588 w 18"/>
                  <a:gd name="T9" fmla="*/ 536870912 h 24"/>
                  <a:gd name="T10" fmla="*/ 477218588 w 18"/>
                  <a:gd name="T11" fmla="*/ 0 h 24"/>
                  <a:gd name="T12" fmla="*/ 477218588 w 18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"/>
                  <a:gd name="T22" fmla="*/ 0 h 24"/>
                  <a:gd name="T23" fmla="*/ 18 w 18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" h="24">
                    <a:moveTo>
                      <a:pt x="12" y="0"/>
                    </a:moveTo>
                    <a:lnTo>
                      <a:pt x="6" y="6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0" name="Libya"/>
              <p:cNvSpPr>
                <a:spLocks/>
              </p:cNvSpPr>
              <p:nvPr/>
            </p:nvSpPr>
            <p:spPr bwMode="gray">
              <a:xfrm>
                <a:off x="2822" y="1890"/>
                <a:ext cx="279" cy="281"/>
              </a:xfrm>
              <a:custGeom>
                <a:avLst/>
                <a:gdLst>
                  <a:gd name="T0" fmla="*/ 545672074 w 1098"/>
                  <a:gd name="T1" fmla="*/ 543642257 h 1110"/>
                  <a:gd name="T2" fmla="*/ 545672074 w 1098"/>
                  <a:gd name="T3" fmla="*/ 543642257 h 1110"/>
                  <a:gd name="T4" fmla="*/ 545672074 w 1098"/>
                  <a:gd name="T5" fmla="*/ 543642257 h 1110"/>
                  <a:gd name="T6" fmla="*/ 545672074 w 1098"/>
                  <a:gd name="T7" fmla="*/ 543642257 h 1110"/>
                  <a:gd name="T8" fmla="*/ 545672074 w 1098"/>
                  <a:gd name="T9" fmla="*/ 543642257 h 1110"/>
                  <a:gd name="T10" fmla="*/ 545672074 w 1098"/>
                  <a:gd name="T11" fmla="*/ 543642257 h 1110"/>
                  <a:gd name="T12" fmla="*/ 545672074 w 1098"/>
                  <a:gd name="T13" fmla="*/ 543642257 h 1110"/>
                  <a:gd name="T14" fmla="*/ 545672074 w 1098"/>
                  <a:gd name="T15" fmla="*/ 543642257 h 1110"/>
                  <a:gd name="T16" fmla="*/ 545672074 w 1098"/>
                  <a:gd name="T17" fmla="*/ 543642257 h 1110"/>
                  <a:gd name="T18" fmla="*/ 545672074 w 1098"/>
                  <a:gd name="T19" fmla="*/ 543642257 h 1110"/>
                  <a:gd name="T20" fmla="*/ 545672074 w 1098"/>
                  <a:gd name="T21" fmla="*/ 543642257 h 1110"/>
                  <a:gd name="T22" fmla="*/ 545672074 w 1098"/>
                  <a:gd name="T23" fmla="*/ 543642257 h 1110"/>
                  <a:gd name="T24" fmla="*/ 0 w 1098"/>
                  <a:gd name="T25" fmla="*/ 543642257 h 1110"/>
                  <a:gd name="T26" fmla="*/ 545672074 w 1098"/>
                  <a:gd name="T27" fmla="*/ 543642257 h 1110"/>
                  <a:gd name="T28" fmla="*/ 545672074 w 1098"/>
                  <a:gd name="T29" fmla="*/ 543642257 h 1110"/>
                  <a:gd name="T30" fmla="*/ 545672074 w 1098"/>
                  <a:gd name="T31" fmla="*/ 543642257 h 1110"/>
                  <a:gd name="T32" fmla="*/ 545672074 w 1098"/>
                  <a:gd name="T33" fmla="*/ 543642257 h 1110"/>
                  <a:gd name="T34" fmla="*/ 545672074 w 1098"/>
                  <a:gd name="T35" fmla="*/ 543642257 h 1110"/>
                  <a:gd name="T36" fmla="*/ 545672074 w 1098"/>
                  <a:gd name="T37" fmla="*/ 543642257 h 1110"/>
                  <a:gd name="T38" fmla="*/ 545672074 w 1098"/>
                  <a:gd name="T39" fmla="*/ 543642257 h 1110"/>
                  <a:gd name="T40" fmla="*/ 545672074 w 1098"/>
                  <a:gd name="T41" fmla="*/ 543642257 h 1110"/>
                  <a:gd name="T42" fmla="*/ 545672074 w 1098"/>
                  <a:gd name="T43" fmla="*/ 543642257 h 1110"/>
                  <a:gd name="T44" fmla="*/ 545672074 w 1098"/>
                  <a:gd name="T45" fmla="*/ 543642257 h 1110"/>
                  <a:gd name="T46" fmla="*/ 545672074 w 1098"/>
                  <a:gd name="T47" fmla="*/ 543642257 h 1110"/>
                  <a:gd name="T48" fmla="*/ 545672074 w 1098"/>
                  <a:gd name="T49" fmla="*/ 543642257 h 1110"/>
                  <a:gd name="T50" fmla="*/ 545672074 w 1098"/>
                  <a:gd name="T51" fmla="*/ 543642257 h 1110"/>
                  <a:gd name="T52" fmla="*/ 545672074 w 1098"/>
                  <a:gd name="T53" fmla="*/ 543642257 h 1110"/>
                  <a:gd name="T54" fmla="*/ 545672074 w 1098"/>
                  <a:gd name="T55" fmla="*/ 543642257 h 1110"/>
                  <a:gd name="T56" fmla="*/ 545672074 w 1098"/>
                  <a:gd name="T57" fmla="*/ 543642257 h 1110"/>
                  <a:gd name="T58" fmla="*/ 545672074 w 1098"/>
                  <a:gd name="T59" fmla="*/ 543642257 h 1110"/>
                  <a:gd name="T60" fmla="*/ 545672074 w 1098"/>
                  <a:gd name="T61" fmla="*/ 543642257 h 1110"/>
                  <a:gd name="T62" fmla="*/ 545672074 w 1098"/>
                  <a:gd name="T63" fmla="*/ 543642257 h 1110"/>
                  <a:gd name="T64" fmla="*/ 545672074 w 1098"/>
                  <a:gd name="T65" fmla="*/ 543642257 h 1110"/>
                  <a:gd name="T66" fmla="*/ 545672074 w 1098"/>
                  <a:gd name="T67" fmla="*/ 543642257 h 1110"/>
                  <a:gd name="T68" fmla="*/ 545672074 w 1098"/>
                  <a:gd name="T69" fmla="*/ 543642257 h 1110"/>
                  <a:gd name="T70" fmla="*/ 545672074 w 1098"/>
                  <a:gd name="T71" fmla="*/ 543642257 h 1110"/>
                  <a:gd name="T72" fmla="*/ 545672074 w 1098"/>
                  <a:gd name="T73" fmla="*/ 543642257 h 1110"/>
                  <a:gd name="T74" fmla="*/ 545672074 w 1098"/>
                  <a:gd name="T75" fmla="*/ 543642257 h 1110"/>
                  <a:gd name="T76" fmla="*/ 545672074 w 1098"/>
                  <a:gd name="T77" fmla="*/ 543642257 h 1110"/>
                  <a:gd name="T78" fmla="*/ 545672074 w 1098"/>
                  <a:gd name="T79" fmla="*/ 543642257 h 1110"/>
                  <a:gd name="T80" fmla="*/ 545672074 w 1098"/>
                  <a:gd name="T81" fmla="*/ 543642257 h 1110"/>
                  <a:gd name="T82" fmla="*/ 545672074 w 1098"/>
                  <a:gd name="T83" fmla="*/ 543642257 h 1110"/>
                  <a:gd name="T84" fmla="*/ 545672074 w 1098"/>
                  <a:gd name="T85" fmla="*/ 543642257 h 1110"/>
                  <a:gd name="T86" fmla="*/ 545672074 w 1098"/>
                  <a:gd name="T87" fmla="*/ 543642257 h 1110"/>
                  <a:gd name="T88" fmla="*/ 545672074 w 1098"/>
                  <a:gd name="T89" fmla="*/ 543642257 h 1110"/>
                  <a:gd name="T90" fmla="*/ 545672074 w 1098"/>
                  <a:gd name="T91" fmla="*/ 543642257 h 1110"/>
                  <a:gd name="T92" fmla="*/ 545672074 w 1098"/>
                  <a:gd name="T93" fmla="*/ 543642257 h 1110"/>
                  <a:gd name="T94" fmla="*/ 545672074 w 1098"/>
                  <a:gd name="T95" fmla="*/ 543642257 h 1110"/>
                  <a:gd name="T96" fmla="*/ 545672074 w 1098"/>
                  <a:gd name="T97" fmla="*/ 543642257 h 1110"/>
                  <a:gd name="T98" fmla="*/ 545672074 w 1098"/>
                  <a:gd name="T99" fmla="*/ 543642257 h 1110"/>
                  <a:gd name="T100" fmla="*/ 545672074 w 1098"/>
                  <a:gd name="T101" fmla="*/ 543642257 h 1110"/>
                  <a:gd name="T102" fmla="*/ 545672074 w 1098"/>
                  <a:gd name="T103" fmla="*/ 543642257 h 1110"/>
                  <a:gd name="T104" fmla="*/ 545672074 w 1098"/>
                  <a:gd name="T105" fmla="*/ 543642257 h 1110"/>
                  <a:gd name="T106" fmla="*/ 545672074 w 1098"/>
                  <a:gd name="T107" fmla="*/ 543642257 h 1110"/>
                  <a:gd name="T108" fmla="*/ 545672074 w 1098"/>
                  <a:gd name="T109" fmla="*/ 543642257 h 1110"/>
                  <a:gd name="T110" fmla="*/ 545672074 w 1098"/>
                  <a:gd name="T111" fmla="*/ 543642257 h 1110"/>
                  <a:gd name="T112" fmla="*/ 545672074 w 1098"/>
                  <a:gd name="T113" fmla="*/ 543642257 h 111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98"/>
                  <a:gd name="T172" fmla="*/ 0 h 1110"/>
                  <a:gd name="T173" fmla="*/ 1098 w 1098"/>
                  <a:gd name="T174" fmla="*/ 1110 h 111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98" h="1110">
                    <a:moveTo>
                      <a:pt x="156" y="60"/>
                    </a:moveTo>
                    <a:lnTo>
                      <a:pt x="150" y="66"/>
                    </a:lnTo>
                    <a:lnTo>
                      <a:pt x="126" y="78"/>
                    </a:lnTo>
                    <a:lnTo>
                      <a:pt x="114" y="78"/>
                    </a:lnTo>
                    <a:lnTo>
                      <a:pt x="102" y="84"/>
                    </a:lnTo>
                    <a:lnTo>
                      <a:pt x="96" y="90"/>
                    </a:lnTo>
                    <a:lnTo>
                      <a:pt x="90" y="102"/>
                    </a:lnTo>
                    <a:lnTo>
                      <a:pt x="84" y="108"/>
                    </a:lnTo>
                    <a:lnTo>
                      <a:pt x="78" y="120"/>
                    </a:lnTo>
                    <a:lnTo>
                      <a:pt x="72" y="120"/>
                    </a:lnTo>
                    <a:lnTo>
                      <a:pt x="54" y="138"/>
                    </a:lnTo>
                    <a:lnTo>
                      <a:pt x="54" y="156"/>
                    </a:lnTo>
                    <a:lnTo>
                      <a:pt x="66" y="180"/>
                    </a:lnTo>
                    <a:lnTo>
                      <a:pt x="66" y="204"/>
                    </a:lnTo>
                    <a:lnTo>
                      <a:pt x="36" y="234"/>
                    </a:lnTo>
                    <a:lnTo>
                      <a:pt x="30" y="234"/>
                    </a:lnTo>
                    <a:lnTo>
                      <a:pt x="24" y="240"/>
                    </a:lnTo>
                    <a:lnTo>
                      <a:pt x="12" y="246"/>
                    </a:lnTo>
                    <a:lnTo>
                      <a:pt x="6" y="246"/>
                    </a:lnTo>
                    <a:lnTo>
                      <a:pt x="0" y="252"/>
                    </a:lnTo>
                    <a:lnTo>
                      <a:pt x="12" y="270"/>
                    </a:lnTo>
                    <a:lnTo>
                      <a:pt x="36" y="330"/>
                    </a:lnTo>
                    <a:lnTo>
                      <a:pt x="48" y="354"/>
                    </a:lnTo>
                    <a:lnTo>
                      <a:pt x="48" y="360"/>
                    </a:lnTo>
                    <a:lnTo>
                      <a:pt x="42" y="372"/>
                    </a:lnTo>
                    <a:lnTo>
                      <a:pt x="42" y="402"/>
                    </a:lnTo>
                    <a:lnTo>
                      <a:pt x="36" y="408"/>
                    </a:lnTo>
                    <a:lnTo>
                      <a:pt x="36" y="414"/>
                    </a:lnTo>
                    <a:lnTo>
                      <a:pt x="42" y="432"/>
                    </a:lnTo>
                    <a:lnTo>
                      <a:pt x="30" y="456"/>
                    </a:lnTo>
                    <a:lnTo>
                      <a:pt x="36" y="510"/>
                    </a:lnTo>
                    <a:lnTo>
                      <a:pt x="36" y="516"/>
                    </a:lnTo>
                    <a:lnTo>
                      <a:pt x="42" y="522"/>
                    </a:lnTo>
                    <a:lnTo>
                      <a:pt x="42" y="534"/>
                    </a:lnTo>
                    <a:lnTo>
                      <a:pt x="36" y="546"/>
                    </a:lnTo>
                    <a:lnTo>
                      <a:pt x="30" y="552"/>
                    </a:lnTo>
                    <a:lnTo>
                      <a:pt x="18" y="558"/>
                    </a:lnTo>
                    <a:lnTo>
                      <a:pt x="6" y="558"/>
                    </a:lnTo>
                    <a:lnTo>
                      <a:pt x="0" y="564"/>
                    </a:lnTo>
                    <a:lnTo>
                      <a:pt x="0" y="570"/>
                    </a:lnTo>
                    <a:lnTo>
                      <a:pt x="6" y="582"/>
                    </a:lnTo>
                    <a:lnTo>
                      <a:pt x="18" y="594"/>
                    </a:lnTo>
                    <a:lnTo>
                      <a:pt x="24" y="612"/>
                    </a:lnTo>
                    <a:lnTo>
                      <a:pt x="36" y="624"/>
                    </a:lnTo>
                    <a:lnTo>
                      <a:pt x="42" y="636"/>
                    </a:lnTo>
                    <a:lnTo>
                      <a:pt x="48" y="642"/>
                    </a:lnTo>
                    <a:lnTo>
                      <a:pt x="48" y="684"/>
                    </a:lnTo>
                    <a:lnTo>
                      <a:pt x="72" y="708"/>
                    </a:lnTo>
                    <a:lnTo>
                      <a:pt x="96" y="696"/>
                    </a:lnTo>
                    <a:lnTo>
                      <a:pt x="102" y="696"/>
                    </a:lnTo>
                    <a:lnTo>
                      <a:pt x="138" y="714"/>
                    </a:lnTo>
                    <a:lnTo>
                      <a:pt x="150" y="714"/>
                    </a:lnTo>
                    <a:lnTo>
                      <a:pt x="162" y="726"/>
                    </a:lnTo>
                    <a:lnTo>
                      <a:pt x="162" y="732"/>
                    </a:lnTo>
                    <a:lnTo>
                      <a:pt x="168" y="744"/>
                    </a:lnTo>
                    <a:lnTo>
                      <a:pt x="174" y="762"/>
                    </a:lnTo>
                    <a:lnTo>
                      <a:pt x="180" y="774"/>
                    </a:lnTo>
                    <a:lnTo>
                      <a:pt x="186" y="780"/>
                    </a:lnTo>
                    <a:lnTo>
                      <a:pt x="186" y="786"/>
                    </a:lnTo>
                    <a:lnTo>
                      <a:pt x="222" y="792"/>
                    </a:lnTo>
                    <a:lnTo>
                      <a:pt x="234" y="792"/>
                    </a:lnTo>
                    <a:lnTo>
                      <a:pt x="246" y="798"/>
                    </a:lnTo>
                    <a:lnTo>
                      <a:pt x="258" y="798"/>
                    </a:lnTo>
                    <a:lnTo>
                      <a:pt x="276" y="804"/>
                    </a:lnTo>
                    <a:lnTo>
                      <a:pt x="288" y="810"/>
                    </a:lnTo>
                    <a:lnTo>
                      <a:pt x="294" y="810"/>
                    </a:lnTo>
                    <a:lnTo>
                      <a:pt x="300" y="816"/>
                    </a:lnTo>
                    <a:lnTo>
                      <a:pt x="312" y="822"/>
                    </a:lnTo>
                    <a:lnTo>
                      <a:pt x="318" y="828"/>
                    </a:lnTo>
                    <a:lnTo>
                      <a:pt x="324" y="840"/>
                    </a:lnTo>
                    <a:lnTo>
                      <a:pt x="336" y="846"/>
                    </a:lnTo>
                    <a:lnTo>
                      <a:pt x="342" y="852"/>
                    </a:lnTo>
                    <a:lnTo>
                      <a:pt x="360" y="846"/>
                    </a:lnTo>
                    <a:lnTo>
                      <a:pt x="396" y="828"/>
                    </a:lnTo>
                    <a:lnTo>
                      <a:pt x="456" y="792"/>
                    </a:lnTo>
                    <a:lnTo>
                      <a:pt x="468" y="786"/>
                    </a:lnTo>
                    <a:lnTo>
                      <a:pt x="1026" y="1110"/>
                    </a:lnTo>
                    <a:lnTo>
                      <a:pt x="1026" y="1062"/>
                    </a:lnTo>
                    <a:lnTo>
                      <a:pt x="1098" y="1062"/>
                    </a:lnTo>
                    <a:lnTo>
                      <a:pt x="1098" y="828"/>
                    </a:lnTo>
                    <a:lnTo>
                      <a:pt x="1092" y="750"/>
                    </a:lnTo>
                    <a:lnTo>
                      <a:pt x="1092" y="660"/>
                    </a:lnTo>
                    <a:lnTo>
                      <a:pt x="1086" y="564"/>
                    </a:lnTo>
                    <a:lnTo>
                      <a:pt x="1086" y="468"/>
                    </a:lnTo>
                    <a:lnTo>
                      <a:pt x="1080" y="390"/>
                    </a:lnTo>
                    <a:lnTo>
                      <a:pt x="1080" y="306"/>
                    </a:lnTo>
                    <a:lnTo>
                      <a:pt x="1068" y="270"/>
                    </a:lnTo>
                    <a:lnTo>
                      <a:pt x="1056" y="258"/>
                    </a:lnTo>
                    <a:lnTo>
                      <a:pt x="1050" y="246"/>
                    </a:lnTo>
                    <a:lnTo>
                      <a:pt x="1050" y="240"/>
                    </a:lnTo>
                    <a:lnTo>
                      <a:pt x="1056" y="228"/>
                    </a:lnTo>
                    <a:lnTo>
                      <a:pt x="1062" y="222"/>
                    </a:lnTo>
                    <a:lnTo>
                      <a:pt x="1068" y="210"/>
                    </a:lnTo>
                    <a:lnTo>
                      <a:pt x="1074" y="204"/>
                    </a:lnTo>
                    <a:lnTo>
                      <a:pt x="1074" y="198"/>
                    </a:lnTo>
                    <a:lnTo>
                      <a:pt x="1068" y="186"/>
                    </a:lnTo>
                    <a:lnTo>
                      <a:pt x="1056" y="180"/>
                    </a:lnTo>
                    <a:lnTo>
                      <a:pt x="1056" y="150"/>
                    </a:lnTo>
                    <a:lnTo>
                      <a:pt x="1080" y="126"/>
                    </a:lnTo>
                    <a:lnTo>
                      <a:pt x="1074" y="114"/>
                    </a:lnTo>
                    <a:lnTo>
                      <a:pt x="1074" y="96"/>
                    </a:lnTo>
                    <a:lnTo>
                      <a:pt x="1056" y="102"/>
                    </a:lnTo>
                    <a:lnTo>
                      <a:pt x="1044" y="90"/>
                    </a:lnTo>
                    <a:lnTo>
                      <a:pt x="1032" y="102"/>
                    </a:lnTo>
                    <a:lnTo>
                      <a:pt x="1026" y="102"/>
                    </a:lnTo>
                    <a:lnTo>
                      <a:pt x="1020" y="96"/>
                    </a:lnTo>
                    <a:lnTo>
                      <a:pt x="1008" y="90"/>
                    </a:lnTo>
                    <a:lnTo>
                      <a:pt x="1002" y="84"/>
                    </a:lnTo>
                    <a:lnTo>
                      <a:pt x="990" y="78"/>
                    </a:lnTo>
                    <a:lnTo>
                      <a:pt x="978" y="78"/>
                    </a:lnTo>
                    <a:lnTo>
                      <a:pt x="966" y="84"/>
                    </a:lnTo>
                    <a:lnTo>
                      <a:pt x="954" y="84"/>
                    </a:lnTo>
                    <a:lnTo>
                      <a:pt x="942" y="78"/>
                    </a:lnTo>
                    <a:lnTo>
                      <a:pt x="936" y="72"/>
                    </a:lnTo>
                    <a:lnTo>
                      <a:pt x="936" y="48"/>
                    </a:lnTo>
                    <a:lnTo>
                      <a:pt x="930" y="42"/>
                    </a:lnTo>
                    <a:lnTo>
                      <a:pt x="918" y="36"/>
                    </a:lnTo>
                    <a:lnTo>
                      <a:pt x="882" y="36"/>
                    </a:lnTo>
                    <a:lnTo>
                      <a:pt x="876" y="30"/>
                    </a:lnTo>
                    <a:lnTo>
                      <a:pt x="864" y="30"/>
                    </a:lnTo>
                    <a:lnTo>
                      <a:pt x="852" y="24"/>
                    </a:lnTo>
                    <a:lnTo>
                      <a:pt x="840" y="24"/>
                    </a:lnTo>
                    <a:lnTo>
                      <a:pt x="834" y="30"/>
                    </a:lnTo>
                    <a:lnTo>
                      <a:pt x="834" y="36"/>
                    </a:lnTo>
                    <a:lnTo>
                      <a:pt x="798" y="36"/>
                    </a:lnTo>
                    <a:lnTo>
                      <a:pt x="780" y="42"/>
                    </a:lnTo>
                    <a:lnTo>
                      <a:pt x="768" y="48"/>
                    </a:lnTo>
                    <a:lnTo>
                      <a:pt x="732" y="84"/>
                    </a:lnTo>
                    <a:lnTo>
                      <a:pt x="720" y="108"/>
                    </a:lnTo>
                    <a:lnTo>
                      <a:pt x="720" y="120"/>
                    </a:lnTo>
                    <a:lnTo>
                      <a:pt x="726" y="138"/>
                    </a:lnTo>
                    <a:lnTo>
                      <a:pt x="738" y="150"/>
                    </a:lnTo>
                    <a:lnTo>
                      <a:pt x="744" y="162"/>
                    </a:lnTo>
                    <a:lnTo>
                      <a:pt x="744" y="180"/>
                    </a:lnTo>
                    <a:lnTo>
                      <a:pt x="738" y="192"/>
                    </a:lnTo>
                    <a:lnTo>
                      <a:pt x="714" y="216"/>
                    </a:lnTo>
                    <a:lnTo>
                      <a:pt x="708" y="228"/>
                    </a:lnTo>
                    <a:lnTo>
                      <a:pt x="696" y="234"/>
                    </a:lnTo>
                    <a:lnTo>
                      <a:pt x="666" y="234"/>
                    </a:lnTo>
                    <a:lnTo>
                      <a:pt x="648" y="228"/>
                    </a:lnTo>
                    <a:lnTo>
                      <a:pt x="630" y="216"/>
                    </a:lnTo>
                    <a:lnTo>
                      <a:pt x="612" y="198"/>
                    </a:lnTo>
                    <a:lnTo>
                      <a:pt x="582" y="180"/>
                    </a:lnTo>
                    <a:lnTo>
                      <a:pt x="552" y="168"/>
                    </a:lnTo>
                    <a:lnTo>
                      <a:pt x="528" y="162"/>
                    </a:lnTo>
                    <a:lnTo>
                      <a:pt x="462" y="162"/>
                    </a:lnTo>
                    <a:lnTo>
                      <a:pt x="438" y="150"/>
                    </a:lnTo>
                    <a:lnTo>
                      <a:pt x="426" y="138"/>
                    </a:lnTo>
                    <a:lnTo>
                      <a:pt x="420" y="126"/>
                    </a:lnTo>
                    <a:lnTo>
                      <a:pt x="414" y="108"/>
                    </a:lnTo>
                    <a:lnTo>
                      <a:pt x="414" y="96"/>
                    </a:lnTo>
                    <a:lnTo>
                      <a:pt x="402" y="72"/>
                    </a:lnTo>
                    <a:lnTo>
                      <a:pt x="378" y="60"/>
                    </a:lnTo>
                    <a:lnTo>
                      <a:pt x="366" y="60"/>
                    </a:lnTo>
                    <a:lnTo>
                      <a:pt x="354" y="54"/>
                    </a:lnTo>
                    <a:lnTo>
                      <a:pt x="348" y="48"/>
                    </a:lnTo>
                    <a:lnTo>
                      <a:pt x="324" y="36"/>
                    </a:lnTo>
                    <a:lnTo>
                      <a:pt x="318" y="36"/>
                    </a:lnTo>
                    <a:lnTo>
                      <a:pt x="306" y="30"/>
                    </a:lnTo>
                    <a:lnTo>
                      <a:pt x="264" y="30"/>
                    </a:lnTo>
                    <a:lnTo>
                      <a:pt x="252" y="36"/>
                    </a:lnTo>
                    <a:lnTo>
                      <a:pt x="216" y="36"/>
                    </a:lnTo>
                    <a:lnTo>
                      <a:pt x="192" y="24"/>
                    </a:lnTo>
                    <a:lnTo>
                      <a:pt x="180" y="12"/>
                    </a:lnTo>
                    <a:lnTo>
                      <a:pt x="168" y="6"/>
                    </a:lnTo>
                    <a:lnTo>
                      <a:pt x="150" y="6"/>
                    </a:lnTo>
                    <a:lnTo>
                      <a:pt x="144" y="0"/>
                    </a:lnTo>
                    <a:lnTo>
                      <a:pt x="138" y="42"/>
                    </a:lnTo>
                    <a:lnTo>
                      <a:pt x="144" y="42"/>
                    </a:lnTo>
                    <a:lnTo>
                      <a:pt x="156" y="54"/>
                    </a:lnTo>
                    <a:lnTo>
                      <a:pt x="156" y="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1" name="Liberia"/>
              <p:cNvSpPr>
                <a:spLocks/>
              </p:cNvSpPr>
              <p:nvPr/>
            </p:nvSpPr>
            <p:spPr bwMode="gray">
              <a:xfrm>
                <a:off x="2443" y="2393"/>
                <a:ext cx="78" cy="88"/>
              </a:xfrm>
              <a:custGeom>
                <a:avLst/>
                <a:gdLst>
                  <a:gd name="T0" fmla="*/ 536870912 w 312"/>
                  <a:gd name="T1" fmla="*/ 552568892 h 342"/>
                  <a:gd name="T2" fmla="*/ 536870912 w 312"/>
                  <a:gd name="T3" fmla="*/ 552568892 h 342"/>
                  <a:gd name="T4" fmla="*/ 536870912 w 312"/>
                  <a:gd name="T5" fmla="*/ 552568892 h 342"/>
                  <a:gd name="T6" fmla="*/ 536870912 w 312"/>
                  <a:gd name="T7" fmla="*/ 552568892 h 342"/>
                  <a:gd name="T8" fmla="*/ 536870912 w 312"/>
                  <a:gd name="T9" fmla="*/ 552568892 h 342"/>
                  <a:gd name="T10" fmla="*/ 536870912 w 312"/>
                  <a:gd name="T11" fmla="*/ 552568892 h 342"/>
                  <a:gd name="T12" fmla="*/ 536870912 w 312"/>
                  <a:gd name="T13" fmla="*/ 552568892 h 342"/>
                  <a:gd name="T14" fmla="*/ 536870912 w 312"/>
                  <a:gd name="T15" fmla="*/ 552568892 h 342"/>
                  <a:gd name="T16" fmla="*/ 536870912 w 312"/>
                  <a:gd name="T17" fmla="*/ 552568892 h 342"/>
                  <a:gd name="T18" fmla="*/ 536870912 w 312"/>
                  <a:gd name="T19" fmla="*/ 552568892 h 342"/>
                  <a:gd name="T20" fmla="*/ 536870912 w 312"/>
                  <a:gd name="T21" fmla="*/ 552568892 h 342"/>
                  <a:gd name="T22" fmla="*/ 536870912 w 312"/>
                  <a:gd name="T23" fmla="*/ 552568892 h 342"/>
                  <a:gd name="T24" fmla="*/ 536870912 w 312"/>
                  <a:gd name="T25" fmla="*/ 552568892 h 342"/>
                  <a:gd name="T26" fmla="*/ 536870912 w 312"/>
                  <a:gd name="T27" fmla="*/ 552568892 h 342"/>
                  <a:gd name="T28" fmla="*/ 536870912 w 312"/>
                  <a:gd name="T29" fmla="*/ 552568892 h 342"/>
                  <a:gd name="T30" fmla="*/ 536870912 w 312"/>
                  <a:gd name="T31" fmla="*/ 552568892 h 342"/>
                  <a:gd name="T32" fmla="*/ 536870912 w 312"/>
                  <a:gd name="T33" fmla="*/ 552568892 h 342"/>
                  <a:gd name="T34" fmla="*/ 536870912 w 312"/>
                  <a:gd name="T35" fmla="*/ 552568892 h 342"/>
                  <a:gd name="T36" fmla="*/ 536870912 w 312"/>
                  <a:gd name="T37" fmla="*/ 552568892 h 342"/>
                  <a:gd name="T38" fmla="*/ 536870912 w 312"/>
                  <a:gd name="T39" fmla="*/ 552568892 h 342"/>
                  <a:gd name="T40" fmla="*/ 536870912 w 312"/>
                  <a:gd name="T41" fmla="*/ 552568892 h 342"/>
                  <a:gd name="T42" fmla="*/ 536870912 w 312"/>
                  <a:gd name="T43" fmla="*/ 552568892 h 342"/>
                  <a:gd name="T44" fmla="*/ 536870912 w 312"/>
                  <a:gd name="T45" fmla="*/ 552568892 h 342"/>
                  <a:gd name="T46" fmla="*/ 536870912 w 312"/>
                  <a:gd name="T47" fmla="*/ 552568892 h 342"/>
                  <a:gd name="T48" fmla="*/ 536870912 w 312"/>
                  <a:gd name="T49" fmla="*/ 552568892 h 342"/>
                  <a:gd name="T50" fmla="*/ 536870912 w 312"/>
                  <a:gd name="T51" fmla="*/ 0 h 342"/>
                  <a:gd name="T52" fmla="*/ 536870912 w 312"/>
                  <a:gd name="T53" fmla="*/ 0 h 342"/>
                  <a:gd name="T54" fmla="*/ 536870912 w 312"/>
                  <a:gd name="T55" fmla="*/ 552568892 h 342"/>
                  <a:gd name="T56" fmla="*/ 536870912 w 312"/>
                  <a:gd name="T57" fmla="*/ 552568892 h 342"/>
                  <a:gd name="T58" fmla="*/ 536870912 w 312"/>
                  <a:gd name="T59" fmla="*/ 552568892 h 342"/>
                  <a:gd name="T60" fmla="*/ 536870912 w 312"/>
                  <a:gd name="T61" fmla="*/ 552568892 h 342"/>
                  <a:gd name="T62" fmla="*/ 536870912 w 312"/>
                  <a:gd name="T63" fmla="*/ 552568892 h 342"/>
                  <a:gd name="T64" fmla="*/ 536870912 w 312"/>
                  <a:gd name="T65" fmla="*/ 552568892 h 342"/>
                  <a:gd name="T66" fmla="*/ 536870912 w 312"/>
                  <a:gd name="T67" fmla="*/ 552568892 h 342"/>
                  <a:gd name="T68" fmla="*/ 536870912 w 312"/>
                  <a:gd name="T69" fmla="*/ 552568892 h 342"/>
                  <a:gd name="T70" fmla="*/ 536870912 w 312"/>
                  <a:gd name="T71" fmla="*/ 552568892 h 342"/>
                  <a:gd name="T72" fmla="*/ 536870912 w 312"/>
                  <a:gd name="T73" fmla="*/ 552568892 h 342"/>
                  <a:gd name="T74" fmla="*/ 536870912 w 312"/>
                  <a:gd name="T75" fmla="*/ 552568892 h 342"/>
                  <a:gd name="T76" fmla="*/ 536870912 w 312"/>
                  <a:gd name="T77" fmla="*/ 552568892 h 342"/>
                  <a:gd name="T78" fmla="*/ 0 w 312"/>
                  <a:gd name="T79" fmla="*/ 552568892 h 342"/>
                  <a:gd name="T80" fmla="*/ 536870912 w 312"/>
                  <a:gd name="T81" fmla="*/ 552568892 h 342"/>
                  <a:gd name="T82" fmla="*/ 536870912 w 312"/>
                  <a:gd name="T83" fmla="*/ 552568892 h 342"/>
                  <a:gd name="T84" fmla="*/ 536870912 w 312"/>
                  <a:gd name="T85" fmla="*/ 552568892 h 342"/>
                  <a:gd name="T86" fmla="*/ 536870912 w 312"/>
                  <a:gd name="T87" fmla="*/ 552568892 h 342"/>
                  <a:gd name="T88" fmla="*/ 536870912 w 312"/>
                  <a:gd name="T89" fmla="*/ 552568892 h 342"/>
                  <a:gd name="T90" fmla="*/ 536870912 w 312"/>
                  <a:gd name="T91" fmla="*/ 552568892 h 342"/>
                  <a:gd name="T92" fmla="*/ 536870912 w 312"/>
                  <a:gd name="T93" fmla="*/ 552568892 h 342"/>
                  <a:gd name="T94" fmla="*/ 536870912 w 312"/>
                  <a:gd name="T95" fmla="*/ 552568892 h 342"/>
                  <a:gd name="T96" fmla="*/ 536870912 w 312"/>
                  <a:gd name="T97" fmla="*/ 552568892 h 342"/>
                  <a:gd name="T98" fmla="*/ 536870912 w 312"/>
                  <a:gd name="T99" fmla="*/ 552568892 h 342"/>
                  <a:gd name="T100" fmla="*/ 536870912 w 312"/>
                  <a:gd name="T101" fmla="*/ 552568892 h 342"/>
                  <a:gd name="T102" fmla="*/ 536870912 w 312"/>
                  <a:gd name="T103" fmla="*/ 552568892 h 342"/>
                  <a:gd name="T104" fmla="*/ 536870912 w 312"/>
                  <a:gd name="T105" fmla="*/ 552568892 h 342"/>
                  <a:gd name="T106" fmla="*/ 536870912 w 312"/>
                  <a:gd name="T107" fmla="*/ 552568892 h 342"/>
                  <a:gd name="T108" fmla="*/ 536870912 w 312"/>
                  <a:gd name="T109" fmla="*/ 552568892 h 342"/>
                  <a:gd name="T110" fmla="*/ 536870912 w 312"/>
                  <a:gd name="T111" fmla="*/ 552568892 h 342"/>
                  <a:gd name="T112" fmla="*/ 536870912 w 312"/>
                  <a:gd name="T113" fmla="*/ 552568892 h 342"/>
                  <a:gd name="T114" fmla="*/ 536870912 w 312"/>
                  <a:gd name="T115" fmla="*/ 552568892 h 342"/>
                  <a:gd name="T116" fmla="*/ 536870912 w 312"/>
                  <a:gd name="T117" fmla="*/ 552568892 h 342"/>
                  <a:gd name="T118" fmla="*/ 536870912 w 312"/>
                  <a:gd name="T119" fmla="*/ 552568892 h 342"/>
                  <a:gd name="T120" fmla="*/ 536870912 w 312"/>
                  <a:gd name="T121" fmla="*/ 552568892 h 34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2"/>
                  <a:gd name="T184" fmla="*/ 0 h 342"/>
                  <a:gd name="T185" fmla="*/ 312 w 312"/>
                  <a:gd name="T186" fmla="*/ 342 h 34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2" h="342">
                    <a:moveTo>
                      <a:pt x="312" y="252"/>
                    </a:moveTo>
                    <a:lnTo>
                      <a:pt x="312" y="240"/>
                    </a:lnTo>
                    <a:lnTo>
                      <a:pt x="282" y="210"/>
                    </a:lnTo>
                    <a:lnTo>
                      <a:pt x="282" y="180"/>
                    </a:lnTo>
                    <a:lnTo>
                      <a:pt x="246" y="186"/>
                    </a:lnTo>
                    <a:lnTo>
                      <a:pt x="246" y="174"/>
                    </a:lnTo>
                    <a:lnTo>
                      <a:pt x="228" y="174"/>
                    </a:lnTo>
                    <a:lnTo>
                      <a:pt x="222" y="168"/>
                    </a:lnTo>
                    <a:lnTo>
                      <a:pt x="228" y="156"/>
                    </a:lnTo>
                    <a:lnTo>
                      <a:pt x="240" y="150"/>
                    </a:lnTo>
                    <a:lnTo>
                      <a:pt x="246" y="132"/>
                    </a:lnTo>
                    <a:lnTo>
                      <a:pt x="246" y="108"/>
                    </a:lnTo>
                    <a:lnTo>
                      <a:pt x="228" y="72"/>
                    </a:lnTo>
                    <a:lnTo>
                      <a:pt x="222" y="72"/>
                    </a:lnTo>
                    <a:lnTo>
                      <a:pt x="216" y="78"/>
                    </a:lnTo>
                    <a:lnTo>
                      <a:pt x="210" y="90"/>
                    </a:lnTo>
                    <a:lnTo>
                      <a:pt x="210" y="102"/>
                    </a:lnTo>
                    <a:lnTo>
                      <a:pt x="198" y="114"/>
                    </a:lnTo>
                    <a:lnTo>
                      <a:pt x="192" y="114"/>
                    </a:lnTo>
                    <a:lnTo>
                      <a:pt x="180" y="102"/>
                    </a:lnTo>
                    <a:lnTo>
                      <a:pt x="180" y="96"/>
                    </a:lnTo>
                    <a:lnTo>
                      <a:pt x="168" y="96"/>
                    </a:lnTo>
                    <a:lnTo>
                      <a:pt x="168" y="36"/>
                    </a:lnTo>
                    <a:lnTo>
                      <a:pt x="162" y="18"/>
                    </a:lnTo>
                    <a:lnTo>
                      <a:pt x="150" y="6"/>
                    </a:lnTo>
                    <a:lnTo>
                      <a:pt x="138" y="0"/>
                    </a:lnTo>
                    <a:lnTo>
                      <a:pt x="132" y="0"/>
                    </a:lnTo>
                    <a:lnTo>
                      <a:pt x="126" y="6"/>
                    </a:lnTo>
                    <a:lnTo>
                      <a:pt x="126" y="18"/>
                    </a:lnTo>
                    <a:lnTo>
                      <a:pt x="102" y="12"/>
                    </a:lnTo>
                    <a:lnTo>
                      <a:pt x="108" y="36"/>
                    </a:lnTo>
                    <a:lnTo>
                      <a:pt x="84" y="42"/>
                    </a:lnTo>
                    <a:lnTo>
                      <a:pt x="84" y="60"/>
                    </a:lnTo>
                    <a:lnTo>
                      <a:pt x="78" y="72"/>
                    </a:lnTo>
                    <a:lnTo>
                      <a:pt x="66" y="78"/>
                    </a:lnTo>
                    <a:lnTo>
                      <a:pt x="54" y="90"/>
                    </a:lnTo>
                    <a:lnTo>
                      <a:pt x="42" y="96"/>
                    </a:lnTo>
                    <a:lnTo>
                      <a:pt x="24" y="114"/>
                    </a:lnTo>
                    <a:lnTo>
                      <a:pt x="24" y="150"/>
                    </a:lnTo>
                    <a:lnTo>
                      <a:pt x="0" y="126"/>
                    </a:lnTo>
                    <a:lnTo>
                      <a:pt x="36" y="162"/>
                    </a:lnTo>
                    <a:lnTo>
                      <a:pt x="60" y="162"/>
                    </a:lnTo>
                    <a:lnTo>
                      <a:pt x="72" y="192"/>
                    </a:lnTo>
                    <a:lnTo>
                      <a:pt x="102" y="192"/>
                    </a:lnTo>
                    <a:lnTo>
                      <a:pt x="108" y="198"/>
                    </a:lnTo>
                    <a:lnTo>
                      <a:pt x="120" y="222"/>
                    </a:lnTo>
                    <a:lnTo>
                      <a:pt x="132" y="240"/>
                    </a:lnTo>
                    <a:lnTo>
                      <a:pt x="150" y="252"/>
                    </a:lnTo>
                    <a:lnTo>
                      <a:pt x="162" y="270"/>
                    </a:lnTo>
                    <a:lnTo>
                      <a:pt x="180" y="282"/>
                    </a:lnTo>
                    <a:lnTo>
                      <a:pt x="198" y="288"/>
                    </a:lnTo>
                    <a:lnTo>
                      <a:pt x="210" y="294"/>
                    </a:lnTo>
                    <a:lnTo>
                      <a:pt x="228" y="300"/>
                    </a:lnTo>
                    <a:lnTo>
                      <a:pt x="258" y="330"/>
                    </a:lnTo>
                    <a:lnTo>
                      <a:pt x="294" y="342"/>
                    </a:lnTo>
                    <a:lnTo>
                      <a:pt x="300" y="342"/>
                    </a:lnTo>
                    <a:lnTo>
                      <a:pt x="300" y="294"/>
                    </a:lnTo>
                    <a:lnTo>
                      <a:pt x="306" y="288"/>
                    </a:lnTo>
                    <a:lnTo>
                      <a:pt x="306" y="276"/>
                    </a:lnTo>
                    <a:lnTo>
                      <a:pt x="312" y="264"/>
                    </a:lnTo>
                    <a:lnTo>
                      <a:pt x="312" y="25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2" name="Lesotho"/>
              <p:cNvSpPr>
                <a:spLocks/>
              </p:cNvSpPr>
              <p:nvPr/>
            </p:nvSpPr>
            <p:spPr bwMode="gray">
              <a:xfrm>
                <a:off x="3130" y="3154"/>
                <a:ext cx="42" cy="41"/>
              </a:xfrm>
              <a:custGeom>
                <a:avLst/>
                <a:gdLst>
                  <a:gd name="T0" fmla="*/ 0 w 168"/>
                  <a:gd name="T1" fmla="*/ 543498948 h 162"/>
                  <a:gd name="T2" fmla="*/ 536870912 w 168"/>
                  <a:gd name="T3" fmla="*/ 543498948 h 162"/>
                  <a:gd name="T4" fmla="*/ 536870912 w 168"/>
                  <a:gd name="T5" fmla="*/ 543498948 h 162"/>
                  <a:gd name="T6" fmla="*/ 536870912 w 168"/>
                  <a:gd name="T7" fmla="*/ 543498948 h 162"/>
                  <a:gd name="T8" fmla="*/ 536870912 w 168"/>
                  <a:gd name="T9" fmla="*/ 543498948 h 162"/>
                  <a:gd name="T10" fmla="*/ 536870912 w 168"/>
                  <a:gd name="T11" fmla="*/ 543498948 h 162"/>
                  <a:gd name="T12" fmla="*/ 536870912 w 168"/>
                  <a:gd name="T13" fmla="*/ 543498948 h 162"/>
                  <a:gd name="T14" fmla="*/ 536870912 w 168"/>
                  <a:gd name="T15" fmla="*/ 543498948 h 162"/>
                  <a:gd name="T16" fmla="*/ 536870912 w 168"/>
                  <a:gd name="T17" fmla="*/ 543498948 h 162"/>
                  <a:gd name="T18" fmla="*/ 536870912 w 168"/>
                  <a:gd name="T19" fmla="*/ 543498948 h 162"/>
                  <a:gd name="T20" fmla="*/ 536870912 w 168"/>
                  <a:gd name="T21" fmla="*/ 543498948 h 162"/>
                  <a:gd name="T22" fmla="*/ 536870912 w 168"/>
                  <a:gd name="T23" fmla="*/ 543498948 h 162"/>
                  <a:gd name="T24" fmla="*/ 536870912 w 168"/>
                  <a:gd name="T25" fmla="*/ 543498948 h 162"/>
                  <a:gd name="T26" fmla="*/ 536870912 w 168"/>
                  <a:gd name="T27" fmla="*/ 543498948 h 162"/>
                  <a:gd name="T28" fmla="*/ 536870912 w 168"/>
                  <a:gd name="T29" fmla="*/ 543498948 h 162"/>
                  <a:gd name="T30" fmla="*/ 536870912 w 168"/>
                  <a:gd name="T31" fmla="*/ 543498948 h 162"/>
                  <a:gd name="T32" fmla="*/ 536870912 w 168"/>
                  <a:gd name="T33" fmla="*/ 543498948 h 162"/>
                  <a:gd name="T34" fmla="*/ 536870912 w 168"/>
                  <a:gd name="T35" fmla="*/ 543498948 h 162"/>
                  <a:gd name="T36" fmla="*/ 536870912 w 168"/>
                  <a:gd name="T37" fmla="*/ 543498948 h 162"/>
                  <a:gd name="T38" fmla="*/ 536870912 w 168"/>
                  <a:gd name="T39" fmla="*/ 543498948 h 162"/>
                  <a:gd name="T40" fmla="*/ 536870912 w 168"/>
                  <a:gd name="T41" fmla="*/ 543498948 h 162"/>
                  <a:gd name="T42" fmla="*/ 536870912 w 168"/>
                  <a:gd name="T43" fmla="*/ 0 h 162"/>
                  <a:gd name="T44" fmla="*/ 536870912 w 168"/>
                  <a:gd name="T45" fmla="*/ 0 h 162"/>
                  <a:gd name="T46" fmla="*/ 536870912 w 168"/>
                  <a:gd name="T47" fmla="*/ 543498948 h 162"/>
                  <a:gd name="T48" fmla="*/ 536870912 w 168"/>
                  <a:gd name="T49" fmla="*/ 543498948 h 162"/>
                  <a:gd name="T50" fmla="*/ 536870912 w 168"/>
                  <a:gd name="T51" fmla="*/ 543498948 h 162"/>
                  <a:gd name="T52" fmla="*/ 536870912 w 168"/>
                  <a:gd name="T53" fmla="*/ 543498948 h 162"/>
                  <a:gd name="T54" fmla="*/ 536870912 w 168"/>
                  <a:gd name="T55" fmla="*/ 543498948 h 162"/>
                  <a:gd name="T56" fmla="*/ 536870912 w 168"/>
                  <a:gd name="T57" fmla="*/ 543498948 h 162"/>
                  <a:gd name="T58" fmla="*/ 536870912 w 168"/>
                  <a:gd name="T59" fmla="*/ 543498948 h 162"/>
                  <a:gd name="T60" fmla="*/ 0 w 168"/>
                  <a:gd name="T61" fmla="*/ 543498948 h 16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68"/>
                  <a:gd name="T94" fmla="*/ 0 h 162"/>
                  <a:gd name="T95" fmla="*/ 168 w 168"/>
                  <a:gd name="T96" fmla="*/ 162 h 16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68" h="162">
                    <a:moveTo>
                      <a:pt x="0" y="78"/>
                    </a:moveTo>
                    <a:lnTo>
                      <a:pt x="24" y="114"/>
                    </a:lnTo>
                    <a:lnTo>
                      <a:pt x="24" y="132"/>
                    </a:lnTo>
                    <a:lnTo>
                      <a:pt x="54" y="162"/>
                    </a:lnTo>
                    <a:lnTo>
                      <a:pt x="72" y="162"/>
                    </a:lnTo>
                    <a:lnTo>
                      <a:pt x="72" y="150"/>
                    </a:lnTo>
                    <a:lnTo>
                      <a:pt x="78" y="144"/>
                    </a:lnTo>
                    <a:lnTo>
                      <a:pt x="84" y="132"/>
                    </a:lnTo>
                    <a:lnTo>
                      <a:pt x="90" y="126"/>
                    </a:lnTo>
                    <a:lnTo>
                      <a:pt x="102" y="120"/>
                    </a:lnTo>
                    <a:lnTo>
                      <a:pt x="120" y="120"/>
                    </a:lnTo>
                    <a:lnTo>
                      <a:pt x="132" y="114"/>
                    </a:lnTo>
                    <a:lnTo>
                      <a:pt x="138" y="108"/>
                    </a:lnTo>
                    <a:lnTo>
                      <a:pt x="150" y="102"/>
                    </a:lnTo>
                    <a:lnTo>
                      <a:pt x="144" y="84"/>
                    </a:lnTo>
                    <a:lnTo>
                      <a:pt x="168" y="66"/>
                    </a:lnTo>
                    <a:lnTo>
                      <a:pt x="162" y="42"/>
                    </a:lnTo>
                    <a:lnTo>
                      <a:pt x="150" y="36"/>
                    </a:lnTo>
                    <a:lnTo>
                      <a:pt x="144" y="24"/>
                    </a:lnTo>
                    <a:lnTo>
                      <a:pt x="138" y="18"/>
                    </a:lnTo>
                    <a:lnTo>
                      <a:pt x="132" y="6"/>
                    </a:lnTo>
                    <a:lnTo>
                      <a:pt x="126" y="0"/>
                    </a:lnTo>
                    <a:lnTo>
                      <a:pt x="90" y="0"/>
                    </a:lnTo>
                    <a:lnTo>
                      <a:pt x="78" y="6"/>
                    </a:lnTo>
                    <a:lnTo>
                      <a:pt x="78" y="18"/>
                    </a:lnTo>
                    <a:lnTo>
                      <a:pt x="54" y="18"/>
                    </a:lnTo>
                    <a:lnTo>
                      <a:pt x="48" y="24"/>
                    </a:lnTo>
                    <a:lnTo>
                      <a:pt x="48" y="42"/>
                    </a:lnTo>
                    <a:lnTo>
                      <a:pt x="30" y="60"/>
                    </a:lnTo>
                    <a:lnTo>
                      <a:pt x="24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3" name="Lebanon"/>
              <p:cNvSpPr>
                <a:spLocks/>
              </p:cNvSpPr>
              <p:nvPr/>
            </p:nvSpPr>
            <p:spPr bwMode="gray">
              <a:xfrm>
                <a:off x="3261" y="1861"/>
                <a:ext cx="27" cy="40"/>
              </a:xfrm>
              <a:custGeom>
                <a:avLst/>
                <a:gdLst>
                  <a:gd name="T0" fmla="*/ 536870912 w 108"/>
                  <a:gd name="T1" fmla="*/ 550636833 h 156"/>
                  <a:gd name="T2" fmla="*/ 536870912 w 108"/>
                  <a:gd name="T3" fmla="*/ 550636833 h 156"/>
                  <a:gd name="T4" fmla="*/ 536870912 w 108"/>
                  <a:gd name="T5" fmla="*/ 550636833 h 156"/>
                  <a:gd name="T6" fmla="*/ 536870912 w 108"/>
                  <a:gd name="T7" fmla="*/ 550636833 h 156"/>
                  <a:gd name="T8" fmla="*/ 536870912 w 108"/>
                  <a:gd name="T9" fmla="*/ 550636833 h 156"/>
                  <a:gd name="T10" fmla="*/ 536870912 w 108"/>
                  <a:gd name="T11" fmla="*/ 550636833 h 156"/>
                  <a:gd name="T12" fmla="*/ 536870912 w 108"/>
                  <a:gd name="T13" fmla="*/ 550636833 h 156"/>
                  <a:gd name="T14" fmla="*/ 536870912 w 108"/>
                  <a:gd name="T15" fmla="*/ 550636833 h 156"/>
                  <a:gd name="T16" fmla="*/ 536870912 w 108"/>
                  <a:gd name="T17" fmla="*/ 550636833 h 156"/>
                  <a:gd name="T18" fmla="*/ 536870912 w 108"/>
                  <a:gd name="T19" fmla="*/ 550636833 h 156"/>
                  <a:gd name="T20" fmla="*/ 536870912 w 108"/>
                  <a:gd name="T21" fmla="*/ 0 h 156"/>
                  <a:gd name="T22" fmla="*/ 536870912 w 108"/>
                  <a:gd name="T23" fmla="*/ 0 h 156"/>
                  <a:gd name="T24" fmla="*/ 536870912 w 108"/>
                  <a:gd name="T25" fmla="*/ 0 h 156"/>
                  <a:gd name="T26" fmla="*/ 536870912 w 108"/>
                  <a:gd name="T27" fmla="*/ 550636833 h 156"/>
                  <a:gd name="T28" fmla="*/ 536870912 w 108"/>
                  <a:gd name="T29" fmla="*/ 550636833 h 156"/>
                  <a:gd name="T30" fmla="*/ 536870912 w 108"/>
                  <a:gd name="T31" fmla="*/ 550636833 h 156"/>
                  <a:gd name="T32" fmla="*/ 536870912 w 108"/>
                  <a:gd name="T33" fmla="*/ 550636833 h 156"/>
                  <a:gd name="T34" fmla="*/ 536870912 w 108"/>
                  <a:gd name="T35" fmla="*/ 550636833 h 156"/>
                  <a:gd name="T36" fmla="*/ 536870912 w 108"/>
                  <a:gd name="T37" fmla="*/ 550636833 h 156"/>
                  <a:gd name="T38" fmla="*/ 536870912 w 108"/>
                  <a:gd name="T39" fmla="*/ 550636833 h 156"/>
                  <a:gd name="T40" fmla="*/ 536870912 w 108"/>
                  <a:gd name="T41" fmla="*/ 550636833 h 156"/>
                  <a:gd name="T42" fmla="*/ 0 w 108"/>
                  <a:gd name="T43" fmla="*/ 550636833 h 156"/>
                  <a:gd name="T44" fmla="*/ 0 w 108"/>
                  <a:gd name="T45" fmla="*/ 550636833 h 156"/>
                  <a:gd name="T46" fmla="*/ 536870912 w 108"/>
                  <a:gd name="T47" fmla="*/ 550636833 h 156"/>
                  <a:gd name="T48" fmla="*/ 536870912 w 108"/>
                  <a:gd name="T49" fmla="*/ 550636833 h 156"/>
                  <a:gd name="T50" fmla="*/ 536870912 w 108"/>
                  <a:gd name="T51" fmla="*/ 550636833 h 156"/>
                  <a:gd name="T52" fmla="*/ 536870912 w 108"/>
                  <a:gd name="T53" fmla="*/ 550636833 h 156"/>
                  <a:gd name="T54" fmla="*/ 536870912 w 108"/>
                  <a:gd name="T55" fmla="*/ 550636833 h 156"/>
                  <a:gd name="T56" fmla="*/ 536870912 w 108"/>
                  <a:gd name="T57" fmla="*/ 550636833 h 156"/>
                  <a:gd name="T58" fmla="*/ 536870912 w 108"/>
                  <a:gd name="T59" fmla="*/ 550636833 h 156"/>
                  <a:gd name="T60" fmla="*/ 536870912 w 108"/>
                  <a:gd name="T61" fmla="*/ 550636833 h 15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8"/>
                  <a:gd name="T94" fmla="*/ 0 h 156"/>
                  <a:gd name="T95" fmla="*/ 108 w 108"/>
                  <a:gd name="T96" fmla="*/ 156 h 15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8" h="156">
                    <a:moveTo>
                      <a:pt x="72" y="96"/>
                    </a:moveTo>
                    <a:lnTo>
                      <a:pt x="72" y="72"/>
                    </a:lnTo>
                    <a:lnTo>
                      <a:pt x="78" y="66"/>
                    </a:lnTo>
                    <a:lnTo>
                      <a:pt x="84" y="66"/>
                    </a:lnTo>
                    <a:lnTo>
                      <a:pt x="96" y="60"/>
                    </a:lnTo>
                    <a:lnTo>
                      <a:pt x="102" y="60"/>
                    </a:lnTo>
                    <a:lnTo>
                      <a:pt x="108" y="48"/>
                    </a:lnTo>
                    <a:lnTo>
                      <a:pt x="108" y="30"/>
                    </a:lnTo>
                    <a:lnTo>
                      <a:pt x="102" y="18"/>
                    </a:lnTo>
                    <a:lnTo>
                      <a:pt x="96" y="12"/>
                    </a:lnTo>
                    <a:lnTo>
                      <a:pt x="102" y="0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0" y="6"/>
                    </a:lnTo>
                    <a:lnTo>
                      <a:pt x="54" y="6"/>
                    </a:lnTo>
                    <a:lnTo>
                      <a:pt x="48" y="18"/>
                    </a:lnTo>
                    <a:lnTo>
                      <a:pt x="36" y="24"/>
                    </a:lnTo>
                    <a:lnTo>
                      <a:pt x="30" y="30"/>
                    </a:lnTo>
                    <a:lnTo>
                      <a:pt x="18" y="66"/>
                    </a:lnTo>
                    <a:lnTo>
                      <a:pt x="12" y="78"/>
                    </a:lnTo>
                    <a:lnTo>
                      <a:pt x="12" y="90"/>
                    </a:lnTo>
                    <a:lnTo>
                      <a:pt x="0" y="114"/>
                    </a:lnTo>
                    <a:lnTo>
                      <a:pt x="0" y="156"/>
                    </a:lnTo>
                    <a:lnTo>
                      <a:pt x="12" y="150"/>
                    </a:lnTo>
                    <a:lnTo>
                      <a:pt x="24" y="126"/>
                    </a:lnTo>
                    <a:lnTo>
                      <a:pt x="30" y="132"/>
                    </a:lnTo>
                    <a:lnTo>
                      <a:pt x="36" y="132"/>
                    </a:lnTo>
                    <a:lnTo>
                      <a:pt x="42" y="126"/>
                    </a:lnTo>
                    <a:lnTo>
                      <a:pt x="48" y="114"/>
                    </a:lnTo>
                    <a:lnTo>
                      <a:pt x="48" y="102"/>
                    </a:lnTo>
                    <a:lnTo>
                      <a:pt x="72" y="9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4" name="Latvia"/>
              <p:cNvSpPr>
                <a:spLocks/>
              </p:cNvSpPr>
              <p:nvPr/>
            </p:nvSpPr>
            <p:spPr bwMode="gray">
              <a:xfrm>
                <a:off x="2999" y="1394"/>
                <a:ext cx="108" cy="46"/>
              </a:xfrm>
              <a:custGeom>
                <a:avLst/>
                <a:gdLst>
                  <a:gd name="T0" fmla="*/ 544432474 w 426"/>
                  <a:gd name="T1" fmla="*/ 548801376 h 180"/>
                  <a:gd name="T2" fmla="*/ 544432474 w 426"/>
                  <a:gd name="T3" fmla="*/ 548801376 h 180"/>
                  <a:gd name="T4" fmla="*/ 544432474 w 426"/>
                  <a:gd name="T5" fmla="*/ 548801376 h 180"/>
                  <a:gd name="T6" fmla="*/ 544432474 w 426"/>
                  <a:gd name="T7" fmla="*/ 548801376 h 180"/>
                  <a:gd name="T8" fmla="*/ 544432474 w 426"/>
                  <a:gd name="T9" fmla="*/ 548801376 h 180"/>
                  <a:gd name="T10" fmla="*/ 544432474 w 426"/>
                  <a:gd name="T11" fmla="*/ 548801376 h 180"/>
                  <a:gd name="T12" fmla="*/ 544432474 w 426"/>
                  <a:gd name="T13" fmla="*/ 548801376 h 180"/>
                  <a:gd name="T14" fmla="*/ 544432474 w 426"/>
                  <a:gd name="T15" fmla="*/ 548801376 h 180"/>
                  <a:gd name="T16" fmla="*/ 544432474 w 426"/>
                  <a:gd name="T17" fmla="*/ 548801376 h 180"/>
                  <a:gd name="T18" fmla="*/ 544432474 w 426"/>
                  <a:gd name="T19" fmla="*/ 548801376 h 180"/>
                  <a:gd name="T20" fmla="*/ 544432474 w 426"/>
                  <a:gd name="T21" fmla="*/ 548801376 h 180"/>
                  <a:gd name="T22" fmla="*/ 544432474 w 426"/>
                  <a:gd name="T23" fmla="*/ 548801376 h 180"/>
                  <a:gd name="T24" fmla="*/ 544432474 w 426"/>
                  <a:gd name="T25" fmla="*/ 548801376 h 180"/>
                  <a:gd name="T26" fmla="*/ 544432474 w 426"/>
                  <a:gd name="T27" fmla="*/ 548801376 h 180"/>
                  <a:gd name="T28" fmla="*/ 544432474 w 426"/>
                  <a:gd name="T29" fmla="*/ 548801376 h 180"/>
                  <a:gd name="T30" fmla="*/ 544432474 w 426"/>
                  <a:gd name="T31" fmla="*/ 548801376 h 180"/>
                  <a:gd name="T32" fmla="*/ 544432474 w 426"/>
                  <a:gd name="T33" fmla="*/ 548801376 h 180"/>
                  <a:gd name="T34" fmla="*/ 544432474 w 426"/>
                  <a:gd name="T35" fmla="*/ 548801376 h 180"/>
                  <a:gd name="T36" fmla="*/ 544432474 w 426"/>
                  <a:gd name="T37" fmla="*/ 548801376 h 180"/>
                  <a:gd name="T38" fmla="*/ 544432474 w 426"/>
                  <a:gd name="T39" fmla="*/ 548801376 h 180"/>
                  <a:gd name="T40" fmla="*/ 544432474 w 426"/>
                  <a:gd name="T41" fmla="*/ 548801376 h 180"/>
                  <a:gd name="T42" fmla="*/ 544432474 w 426"/>
                  <a:gd name="T43" fmla="*/ 548801376 h 180"/>
                  <a:gd name="T44" fmla="*/ 544432474 w 426"/>
                  <a:gd name="T45" fmla="*/ 548801376 h 180"/>
                  <a:gd name="T46" fmla="*/ 544432474 w 426"/>
                  <a:gd name="T47" fmla="*/ 548801376 h 180"/>
                  <a:gd name="T48" fmla="*/ 544432474 w 426"/>
                  <a:gd name="T49" fmla="*/ 548801376 h 180"/>
                  <a:gd name="T50" fmla="*/ 544432474 w 426"/>
                  <a:gd name="T51" fmla="*/ 548801376 h 180"/>
                  <a:gd name="T52" fmla="*/ 544432474 w 426"/>
                  <a:gd name="T53" fmla="*/ 548801376 h 180"/>
                  <a:gd name="T54" fmla="*/ 544432474 w 426"/>
                  <a:gd name="T55" fmla="*/ 548801376 h 180"/>
                  <a:gd name="T56" fmla="*/ 544432474 w 426"/>
                  <a:gd name="T57" fmla="*/ 548801376 h 180"/>
                  <a:gd name="T58" fmla="*/ 544432474 w 426"/>
                  <a:gd name="T59" fmla="*/ 548801376 h 180"/>
                  <a:gd name="T60" fmla="*/ 544432474 w 426"/>
                  <a:gd name="T61" fmla="*/ 0 h 180"/>
                  <a:gd name="T62" fmla="*/ 544432474 w 426"/>
                  <a:gd name="T63" fmla="*/ 548801376 h 180"/>
                  <a:gd name="T64" fmla="*/ 544432474 w 426"/>
                  <a:gd name="T65" fmla="*/ 548801376 h 180"/>
                  <a:gd name="T66" fmla="*/ 544432474 w 426"/>
                  <a:gd name="T67" fmla="*/ 548801376 h 180"/>
                  <a:gd name="T68" fmla="*/ 544432474 w 426"/>
                  <a:gd name="T69" fmla="*/ 548801376 h 180"/>
                  <a:gd name="T70" fmla="*/ 544432474 w 426"/>
                  <a:gd name="T71" fmla="*/ 548801376 h 180"/>
                  <a:gd name="T72" fmla="*/ 544432474 w 426"/>
                  <a:gd name="T73" fmla="*/ 548801376 h 180"/>
                  <a:gd name="T74" fmla="*/ 544432474 w 426"/>
                  <a:gd name="T75" fmla="*/ 548801376 h 180"/>
                  <a:gd name="T76" fmla="*/ 544432474 w 426"/>
                  <a:gd name="T77" fmla="*/ 548801376 h 180"/>
                  <a:gd name="T78" fmla="*/ 544432474 w 426"/>
                  <a:gd name="T79" fmla="*/ 548801376 h 180"/>
                  <a:gd name="T80" fmla="*/ 544432474 w 426"/>
                  <a:gd name="T81" fmla="*/ 548801376 h 180"/>
                  <a:gd name="T82" fmla="*/ 544432474 w 426"/>
                  <a:gd name="T83" fmla="*/ 548801376 h 180"/>
                  <a:gd name="T84" fmla="*/ 0 w 426"/>
                  <a:gd name="T85" fmla="*/ 548801376 h 180"/>
                  <a:gd name="T86" fmla="*/ 544432474 w 426"/>
                  <a:gd name="T87" fmla="*/ 548801376 h 18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26"/>
                  <a:gd name="T133" fmla="*/ 0 h 180"/>
                  <a:gd name="T134" fmla="*/ 426 w 426"/>
                  <a:gd name="T135" fmla="*/ 180 h 18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26" h="180">
                    <a:moveTo>
                      <a:pt x="6" y="144"/>
                    </a:moveTo>
                    <a:lnTo>
                      <a:pt x="6" y="138"/>
                    </a:lnTo>
                    <a:lnTo>
                      <a:pt x="12" y="138"/>
                    </a:lnTo>
                    <a:lnTo>
                      <a:pt x="24" y="132"/>
                    </a:lnTo>
                    <a:lnTo>
                      <a:pt x="66" y="132"/>
                    </a:lnTo>
                    <a:lnTo>
                      <a:pt x="78" y="120"/>
                    </a:lnTo>
                    <a:lnTo>
                      <a:pt x="96" y="120"/>
                    </a:lnTo>
                    <a:lnTo>
                      <a:pt x="102" y="126"/>
                    </a:lnTo>
                    <a:lnTo>
                      <a:pt x="108" y="126"/>
                    </a:lnTo>
                    <a:lnTo>
                      <a:pt x="114" y="132"/>
                    </a:lnTo>
                    <a:lnTo>
                      <a:pt x="120" y="132"/>
                    </a:lnTo>
                    <a:lnTo>
                      <a:pt x="126" y="126"/>
                    </a:lnTo>
                    <a:lnTo>
                      <a:pt x="132" y="126"/>
                    </a:lnTo>
                    <a:lnTo>
                      <a:pt x="144" y="132"/>
                    </a:lnTo>
                    <a:lnTo>
                      <a:pt x="150" y="132"/>
                    </a:lnTo>
                    <a:lnTo>
                      <a:pt x="156" y="138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80" y="132"/>
                    </a:lnTo>
                    <a:lnTo>
                      <a:pt x="186" y="138"/>
                    </a:lnTo>
                    <a:lnTo>
                      <a:pt x="204" y="138"/>
                    </a:lnTo>
                    <a:lnTo>
                      <a:pt x="216" y="126"/>
                    </a:lnTo>
                    <a:lnTo>
                      <a:pt x="228" y="126"/>
                    </a:lnTo>
                    <a:lnTo>
                      <a:pt x="234" y="132"/>
                    </a:lnTo>
                    <a:lnTo>
                      <a:pt x="240" y="144"/>
                    </a:lnTo>
                    <a:lnTo>
                      <a:pt x="270" y="144"/>
                    </a:lnTo>
                    <a:lnTo>
                      <a:pt x="282" y="150"/>
                    </a:lnTo>
                    <a:lnTo>
                      <a:pt x="288" y="150"/>
                    </a:lnTo>
                    <a:lnTo>
                      <a:pt x="300" y="162"/>
                    </a:lnTo>
                    <a:lnTo>
                      <a:pt x="318" y="174"/>
                    </a:lnTo>
                    <a:lnTo>
                      <a:pt x="336" y="180"/>
                    </a:lnTo>
                    <a:lnTo>
                      <a:pt x="360" y="168"/>
                    </a:lnTo>
                    <a:lnTo>
                      <a:pt x="378" y="168"/>
                    </a:lnTo>
                    <a:lnTo>
                      <a:pt x="384" y="174"/>
                    </a:lnTo>
                    <a:lnTo>
                      <a:pt x="390" y="168"/>
                    </a:lnTo>
                    <a:lnTo>
                      <a:pt x="396" y="168"/>
                    </a:lnTo>
                    <a:lnTo>
                      <a:pt x="402" y="162"/>
                    </a:lnTo>
                    <a:lnTo>
                      <a:pt x="408" y="150"/>
                    </a:lnTo>
                    <a:lnTo>
                      <a:pt x="414" y="144"/>
                    </a:lnTo>
                    <a:lnTo>
                      <a:pt x="420" y="150"/>
                    </a:lnTo>
                    <a:lnTo>
                      <a:pt x="426" y="150"/>
                    </a:lnTo>
                    <a:lnTo>
                      <a:pt x="426" y="126"/>
                    </a:lnTo>
                    <a:lnTo>
                      <a:pt x="414" y="114"/>
                    </a:lnTo>
                    <a:lnTo>
                      <a:pt x="408" y="102"/>
                    </a:lnTo>
                    <a:lnTo>
                      <a:pt x="402" y="96"/>
                    </a:lnTo>
                    <a:lnTo>
                      <a:pt x="378" y="90"/>
                    </a:lnTo>
                    <a:lnTo>
                      <a:pt x="384" y="72"/>
                    </a:lnTo>
                    <a:lnTo>
                      <a:pt x="402" y="72"/>
                    </a:lnTo>
                    <a:lnTo>
                      <a:pt x="402" y="66"/>
                    </a:lnTo>
                    <a:lnTo>
                      <a:pt x="396" y="60"/>
                    </a:lnTo>
                    <a:lnTo>
                      <a:pt x="384" y="54"/>
                    </a:lnTo>
                    <a:lnTo>
                      <a:pt x="372" y="42"/>
                    </a:lnTo>
                    <a:lnTo>
                      <a:pt x="354" y="42"/>
                    </a:lnTo>
                    <a:lnTo>
                      <a:pt x="348" y="36"/>
                    </a:lnTo>
                    <a:lnTo>
                      <a:pt x="330" y="36"/>
                    </a:lnTo>
                    <a:lnTo>
                      <a:pt x="324" y="42"/>
                    </a:lnTo>
                    <a:lnTo>
                      <a:pt x="306" y="42"/>
                    </a:lnTo>
                    <a:lnTo>
                      <a:pt x="288" y="24"/>
                    </a:lnTo>
                    <a:lnTo>
                      <a:pt x="276" y="18"/>
                    </a:lnTo>
                    <a:lnTo>
                      <a:pt x="270" y="12"/>
                    </a:lnTo>
                    <a:lnTo>
                      <a:pt x="246" y="0"/>
                    </a:lnTo>
                    <a:lnTo>
                      <a:pt x="216" y="0"/>
                    </a:lnTo>
                    <a:lnTo>
                      <a:pt x="186" y="12"/>
                    </a:lnTo>
                    <a:lnTo>
                      <a:pt x="174" y="12"/>
                    </a:lnTo>
                    <a:lnTo>
                      <a:pt x="180" y="24"/>
                    </a:lnTo>
                    <a:lnTo>
                      <a:pt x="180" y="30"/>
                    </a:lnTo>
                    <a:lnTo>
                      <a:pt x="186" y="42"/>
                    </a:lnTo>
                    <a:lnTo>
                      <a:pt x="186" y="60"/>
                    </a:lnTo>
                    <a:lnTo>
                      <a:pt x="192" y="66"/>
                    </a:lnTo>
                    <a:lnTo>
                      <a:pt x="186" y="78"/>
                    </a:lnTo>
                    <a:lnTo>
                      <a:pt x="156" y="78"/>
                    </a:lnTo>
                    <a:lnTo>
                      <a:pt x="138" y="72"/>
                    </a:lnTo>
                    <a:lnTo>
                      <a:pt x="126" y="72"/>
                    </a:lnTo>
                    <a:lnTo>
                      <a:pt x="114" y="54"/>
                    </a:lnTo>
                    <a:lnTo>
                      <a:pt x="84" y="24"/>
                    </a:lnTo>
                    <a:lnTo>
                      <a:pt x="72" y="24"/>
                    </a:lnTo>
                    <a:lnTo>
                      <a:pt x="60" y="30"/>
                    </a:lnTo>
                    <a:lnTo>
                      <a:pt x="48" y="30"/>
                    </a:lnTo>
                    <a:lnTo>
                      <a:pt x="36" y="36"/>
                    </a:lnTo>
                    <a:lnTo>
                      <a:pt x="30" y="42"/>
                    </a:lnTo>
                    <a:lnTo>
                      <a:pt x="24" y="54"/>
                    </a:lnTo>
                    <a:lnTo>
                      <a:pt x="24" y="66"/>
                    </a:lnTo>
                    <a:lnTo>
                      <a:pt x="18" y="78"/>
                    </a:lnTo>
                    <a:lnTo>
                      <a:pt x="6" y="84"/>
                    </a:lnTo>
                    <a:lnTo>
                      <a:pt x="0" y="96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6" y="150"/>
                    </a:lnTo>
                    <a:lnTo>
                      <a:pt x="6" y="14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5" name="Laos"/>
              <p:cNvSpPr>
                <a:spLocks/>
              </p:cNvSpPr>
              <p:nvPr/>
            </p:nvSpPr>
            <p:spPr bwMode="gray">
              <a:xfrm>
                <a:off x="4431" y="2109"/>
                <a:ext cx="152" cy="176"/>
              </a:xfrm>
              <a:custGeom>
                <a:avLst/>
                <a:gdLst>
                  <a:gd name="T0" fmla="*/ 544029191 w 600"/>
                  <a:gd name="T1" fmla="*/ 543041842 h 696"/>
                  <a:gd name="T2" fmla="*/ 544029191 w 600"/>
                  <a:gd name="T3" fmla="*/ 543041842 h 696"/>
                  <a:gd name="T4" fmla="*/ 544029191 w 600"/>
                  <a:gd name="T5" fmla="*/ 543041842 h 696"/>
                  <a:gd name="T6" fmla="*/ 544029191 w 600"/>
                  <a:gd name="T7" fmla="*/ 543041842 h 696"/>
                  <a:gd name="T8" fmla="*/ 544029191 w 600"/>
                  <a:gd name="T9" fmla="*/ 543041842 h 696"/>
                  <a:gd name="T10" fmla="*/ 544029191 w 600"/>
                  <a:gd name="T11" fmla="*/ 543041842 h 696"/>
                  <a:gd name="T12" fmla="*/ 544029191 w 600"/>
                  <a:gd name="T13" fmla="*/ 543041842 h 696"/>
                  <a:gd name="T14" fmla="*/ 544029191 w 600"/>
                  <a:gd name="T15" fmla="*/ 543041842 h 696"/>
                  <a:gd name="T16" fmla="*/ 544029191 w 600"/>
                  <a:gd name="T17" fmla="*/ 543041842 h 696"/>
                  <a:gd name="T18" fmla="*/ 544029191 w 600"/>
                  <a:gd name="T19" fmla="*/ 543041842 h 696"/>
                  <a:gd name="T20" fmla="*/ 544029191 w 600"/>
                  <a:gd name="T21" fmla="*/ 543041842 h 696"/>
                  <a:gd name="T22" fmla="*/ 544029191 w 600"/>
                  <a:gd name="T23" fmla="*/ 543041842 h 696"/>
                  <a:gd name="T24" fmla="*/ 544029191 w 600"/>
                  <a:gd name="T25" fmla="*/ 543041842 h 696"/>
                  <a:gd name="T26" fmla="*/ 544029191 w 600"/>
                  <a:gd name="T27" fmla="*/ 543041842 h 696"/>
                  <a:gd name="T28" fmla="*/ 544029191 w 600"/>
                  <a:gd name="T29" fmla="*/ 543041842 h 696"/>
                  <a:gd name="T30" fmla="*/ 544029191 w 600"/>
                  <a:gd name="T31" fmla="*/ 543041842 h 696"/>
                  <a:gd name="T32" fmla="*/ 544029191 w 600"/>
                  <a:gd name="T33" fmla="*/ 543041842 h 696"/>
                  <a:gd name="T34" fmla="*/ 544029191 w 600"/>
                  <a:gd name="T35" fmla="*/ 543041842 h 696"/>
                  <a:gd name="T36" fmla="*/ 544029191 w 600"/>
                  <a:gd name="T37" fmla="*/ 543041842 h 696"/>
                  <a:gd name="T38" fmla="*/ 544029191 w 600"/>
                  <a:gd name="T39" fmla="*/ 543041842 h 696"/>
                  <a:gd name="T40" fmla="*/ 544029191 w 600"/>
                  <a:gd name="T41" fmla="*/ 543041842 h 696"/>
                  <a:gd name="T42" fmla="*/ 544029191 w 600"/>
                  <a:gd name="T43" fmla="*/ 543041842 h 696"/>
                  <a:gd name="T44" fmla="*/ 544029191 w 600"/>
                  <a:gd name="T45" fmla="*/ 543041842 h 696"/>
                  <a:gd name="T46" fmla="*/ 544029191 w 600"/>
                  <a:gd name="T47" fmla="*/ 543041842 h 696"/>
                  <a:gd name="T48" fmla="*/ 544029191 w 600"/>
                  <a:gd name="T49" fmla="*/ 543041842 h 696"/>
                  <a:gd name="T50" fmla="*/ 544029191 w 600"/>
                  <a:gd name="T51" fmla="*/ 543041842 h 696"/>
                  <a:gd name="T52" fmla="*/ 544029191 w 600"/>
                  <a:gd name="T53" fmla="*/ 543041842 h 696"/>
                  <a:gd name="T54" fmla="*/ 544029191 w 600"/>
                  <a:gd name="T55" fmla="*/ 543041842 h 696"/>
                  <a:gd name="T56" fmla="*/ 544029191 w 600"/>
                  <a:gd name="T57" fmla="*/ 543041842 h 696"/>
                  <a:gd name="T58" fmla="*/ 544029191 w 600"/>
                  <a:gd name="T59" fmla="*/ 543041842 h 696"/>
                  <a:gd name="T60" fmla="*/ 544029191 w 600"/>
                  <a:gd name="T61" fmla="*/ 543041842 h 696"/>
                  <a:gd name="T62" fmla="*/ 544029191 w 600"/>
                  <a:gd name="T63" fmla="*/ 543041842 h 696"/>
                  <a:gd name="T64" fmla="*/ 544029191 w 600"/>
                  <a:gd name="T65" fmla="*/ 543041842 h 696"/>
                  <a:gd name="T66" fmla="*/ 544029191 w 600"/>
                  <a:gd name="T67" fmla="*/ 543041842 h 696"/>
                  <a:gd name="T68" fmla="*/ 544029191 w 600"/>
                  <a:gd name="T69" fmla="*/ 543041842 h 696"/>
                  <a:gd name="T70" fmla="*/ 544029191 w 600"/>
                  <a:gd name="T71" fmla="*/ 543041842 h 696"/>
                  <a:gd name="T72" fmla="*/ 544029191 w 600"/>
                  <a:gd name="T73" fmla="*/ 543041842 h 696"/>
                  <a:gd name="T74" fmla="*/ 544029191 w 600"/>
                  <a:gd name="T75" fmla="*/ 543041842 h 696"/>
                  <a:gd name="T76" fmla="*/ 544029191 w 600"/>
                  <a:gd name="T77" fmla="*/ 543041842 h 696"/>
                  <a:gd name="T78" fmla="*/ 544029191 w 600"/>
                  <a:gd name="T79" fmla="*/ 543041842 h 696"/>
                  <a:gd name="T80" fmla="*/ 544029191 w 600"/>
                  <a:gd name="T81" fmla="*/ 543041842 h 696"/>
                  <a:gd name="T82" fmla="*/ 544029191 w 600"/>
                  <a:gd name="T83" fmla="*/ 543041842 h 696"/>
                  <a:gd name="T84" fmla="*/ 544029191 w 600"/>
                  <a:gd name="T85" fmla="*/ 543041842 h 696"/>
                  <a:gd name="T86" fmla="*/ 544029191 w 600"/>
                  <a:gd name="T87" fmla="*/ 543041842 h 696"/>
                  <a:gd name="T88" fmla="*/ 544029191 w 600"/>
                  <a:gd name="T89" fmla="*/ 543041842 h 696"/>
                  <a:gd name="T90" fmla="*/ 544029191 w 600"/>
                  <a:gd name="T91" fmla="*/ 543041842 h 696"/>
                  <a:gd name="T92" fmla="*/ 544029191 w 600"/>
                  <a:gd name="T93" fmla="*/ 543041842 h 696"/>
                  <a:gd name="T94" fmla="*/ 544029191 w 600"/>
                  <a:gd name="T95" fmla="*/ 543041842 h 696"/>
                  <a:gd name="T96" fmla="*/ 544029191 w 600"/>
                  <a:gd name="T97" fmla="*/ 543041842 h 696"/>
                  <a:gd name="T98" fmla="*/ 544029191 w 600"/>
                  <a:gd name="T99" fmla="*/ 543041842 h 696"/>
                  <a:gd name="T100" fmla="*/ 544029191 w 600"/>
                  <a:gd name="T101" fmla="*/ 543041842 h 696"/>
                  <a:gd name="T102" fmla="*/ 544029191 w 600"/>
                  <a:gd name="T103" fmla="*/ 543041842 h 696"/>
                  <a:gd name="T104" fmla="*/ 544029191 w 600"/>
                  <a:gd name="T105" fmla="*/ 543041842 h 696"/>
                  <a:gd name="T106" fmla="*/ 544029191 w 600"/>
                  <a:gd name="T107" fmla="*/ 543041842 h 696"/>
                  <a:gd name="T108" fmla="*/ 544029191 w 600"/>
                  <a:gd name="T109" fmla="*/ 543041842 h 696"/>
                  <a:gd name="T110" fmla="*/ 544029191 w 600"/>
                  <a:gd name="T111" fmla="*/ 543041842 h 696"/>
                  <a:gd name="T112" fmla="*/ 544029191 w 600"/>
                  <a:gd name="T113" fmla="*/ 543041842 h 696"/>
                  <a:gd name="T114" fmla="*/ 544029191 w 600"/>
                  <a:gd name="T115" fmla="*/ 543041842 h 696"/>
                  <a:gd name="T116" fmla="*/ 544029191 w 600"/>
                  <a:gd name="T117" fmla="*/ 543041842 h 696"/>
                  <a:gd name="T118" fmla="*/ 0 w 600"/>
                  <a:gd name="T119" fmla="*/ 543041842 h 696"/>
                  <a:gd name="T120" fmla="*/ 544029191 w 600"/>
                  <a:gd name="T121" fmla="*/ 543041842 h 69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00"/>
                  <a:gd name="T184" fmla="*/ 0 h 696"/>
                  <a:gd name="T185" fmla="*/ 600 w 600"/>
                  <a:gd name="T186" fmla="*/ 696 h 69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00" h="696">
                    <a:moveTo>
                      <a:pt x="24" y="180"/>
                    </a:moveTo>
                    <a:lnTo>
                      <a:pt x="36" y="180"/>
                    </a:lnTo>
                    <a:lnTo>
                      <a:pt x="42" y="186"/>
                    </a:lnTo>
                    <a:lnTo>
                      <a:pt x="42" y="198"/>
                    </a:lnTo>
                    <a:lnTo>
                      <a:pt x="36" y="204"/>
                    </a:lnTo>
                    <a:lnTo>
                      <a:pt x="36" y="228"/>
                    </a:lnTo>
                    <a:lnTo>
                      <a:pt x="42" y="240"/>
                    </a:lnTo>
                    <a:lnTo>
                      <a:pt x="48" y="246"/>
                    </a:lnTo>
                    <a:lnTo>
                      <a:pt x="66" y="246"/>
                    </a:lnTo>
                    <a:lnTo>
                      <a:pt x="66" y="234"/>
                    </a:lnTo>
                    <a:lnTo>
                      <a:pt x="78" y="234"/>
                    </a:lnTo>
                    <a:lnTo>
                      <a:pt x="84" y="228"/>
                    </a:lnTo>
                    <a:lnTo>
                      <a:pt x="90" y="228"/>
                    </a:lnTo>
                    <a:lnTo>
                      <a:pt x="102" y="234"/>
                    </a:lnTo>
                    <a:lnTo>
                      <a:pt x="102" y="264"/>
                    </a:lnTo>
                    <a:lnTo>
                      <a:pt x="96" y="270"/>
                    </a:lnTo>
                    <a:lnTo>
                      <a:pt x="102" y="276"/>
                    </a:lnTo>
                    <a:lnTo>
                      <a:pt x="108" y="288"/>
                    </a:lnTo>
                    <a:lnTo>
                      <a:pt x="108" y="300"/>
                    </a:lnTo>
                    <a:lnTo>
                      <a:pt x="102" y="312"/>
                    </a:lnTo>
                    <a:lnTo>
                      <a:pt x="90" y="324"/>
                    </a:lnTo>
                    <a:lnTo>
                      <a:pt x="102" y="324"/>
                    </a:lnTo>
                    <a:lnTo>
                      <a:pt x="108" y="330"/>
                    </a:lnTo>
                    <a:lnTo>
                      <a:pt x="108" y="342"/>
                    </a:lnTo>
                    <a:lnTo>
                      <a:pt x="84" y="390"/>
                    </a:lnTo>
                    <a:lnTo>
                      <a:pt x="84" y="402"/>
                    </a:lnTo>
                    <a:lnTo>
                      <a:pt x="102" y="402"/>
                    </a:lnTo>
                    <a:lnTo>
                      <a:pt x="126" y="390"/>
                    </a:lnTo>
                    <a:lnTo>
                      <a:pt x="132" y="384"/>
                    </a:lnTo>
                    <a:lnTo>
                      <a:pt x="132" y="378"/>
                    </a:lnTo>
                    <a:lnTo>
                      <a:pt x="144" y="366"/>
                    </a:lnTo>
                    <a:lnTo>
                      <a:pt x="150" y="354"/>
                    </a:lnTo>
                    <a:lnTo>
                      <a:pt x="156" y="348"/>
                    </a:lnTo>
                    <a:lnTo>
                      <a:pt x="168" y="348"/>
                    </a:lnTo>
                    <a:lnTo>
                      <a:pt x="174" y="354"/>
                    </a:lnTo>
                    <a:lnTo>
                      <a:pt x="198" y="366"/>
                    </a:lnTo>
                    <a:lnTo>
                      <a:pt x="216" y="366"/>
                    </a:lnTo>
                    <a:lnTo>
                      <a:pt x="234" y="348"/>
                    </a:lnTo>
                    <a:lnTo>
                      <a:pt x="234" y="336"/>
                    </a:lnTo>
                    <a:lnTo>
                      <a:pt x="240" y="330"/>
                    </a:lnTo>
                    <a:lnTo>
                      <a:pt x="258" y="330"/>
                    </a:lnTo>
                    <a:lnTo>
                      <a:pt x="264" y="336"/>
                    </a:lnTo>
                    <a:lnTo>
                      <a:pt x="276" y="342"/>
                    </a:lnTo>
                    <a:lnTo>
                      <a:pt x="300" y="342"/>
                    </a:lnTo>
                    <a:lnTo>
                      <a:pt x="306" y="348"/>
                    </a:lnTo>
                    <a:lnTo>
                      <a:pt x="306" y="360"/>
                    </a:lnTo>
                    <a:lnTo>
                      <a:pt x="318" y="372"/>
                    </a:lnTo>
                    <a:lnTo>
                      <a:pt x="336" y="384"/>
                    </a:lnTo>
                    <a:lnTo>
                      <a:pt x="348" y="390"/>
                    </a:lnTo>
                    <a:lnTo>
                      <a:pt x="366" y="408"/>
                    </a:lnTo>
                    <a:lnTo>
                      <a:pt x="372" y="450"/>
                    </a:lnTo>
                    <a:lnTo>
                      <a:pt x="372" y="462"/>
                    </a:lnTo>
                    <a:lnTo>
                      <a:pt x="384" y="486"/>
                    </a:lnTo>
                    <a:lnTo>
                      <a:pt x="420" y="522"/>
                    </a:lnTo>
                    <a:lnTo>
                      <a:pt x="420" y="528"/>
                    </a:lnTo>
                    <a:lnTo>
                      <a:pt x="426" y="534"/>
                    </a:lnTo>
                    <a:lnTo>
                      <a:pt x="426" y="546"/>
                    </a:lnTo>
                    <a:lnTo>
                      <a:pt x="432" y="540"/>
                    </a:lnTo>
                    <a:lnTo>
                      <a:pt x="432" y="546"/>
                    </a:lnTo>
                    <a:lnTo>
                      <a:pt x="444" y="558"/>
                    </a:lnTo>
                    <a:lnTo>
                      <a:pt x="432" y="582"/>
                    </a:lnTo>
                    <a:lnTo>
                      <a:pt x="426" y="588"/>
                    </a:lnTo>
                    <a:lnTo>
                      <a:pt x="426" y="594"/>
                    </a:lnTo>
                    <a:lnTo>
                      <a:pt x="438" y="606"/>
                    </a:lnTo>
                    <a:lnTo>
                      <a:pt x="450" y="612"/>
                    </a:lnTo>
                    <a:lnTo>
                      <a:pt x="456" y="618"/>
                    </a:lnTo>
                    <a:lnTo>
                      <a:pt x="456" y="630"/>
                    </a:lnTo>
                    <a:lnTo>
                      <a:pt x="450" y="636"/>
                    </a:lnTo>
                    <a:lnTo>
                      <a:pt x="444" y="648"/>
                    </a:lnTo>
                    <a:lnTo>
                      <a:pt x="432" y="654"/>
                    </a:lnTo>
                    <a:lnTo>
                      <a:pt x="426" y="660"/>
                    </a:lnTo>
                    <a:lnTo>
                      <a:pt x="426" y="672"/>
                    </a:lnTo>
                    <a:lnTo>
                      <a:pt x="450" y="672"/>
                    </a:lnTo>
                    <a:lnTo>
                      <a:pt x="456" y="678"/>
                    </a:lnTo>
                    <a:lnTo>
                      <a:pt x="462" y="678"/>
                    </a:lnTo>
                    <a:lnTo>
                      <a:pt x="462" y="684"/>
                    </a:lnTo>
                    <a:lnTo>
                      <a:pt x="474" y="696"/>
                    </a:lnTo>
                    <a:lnTo>
                      <a:pt x="486" y="696"/>
                    </a:lnTo>
                    <a:lnTo>
                      <a:pt x="492" y="690"/>
                    </a:lnTo>
                    <a:lnTo>
                      <a:pt x="492" y="678"/>
                    </a:lnTo>
                    <a:lnTo>
                      <a:pt x="480" y="666"/>
                    </a:lnTo>
                    <a:lnTo>
                      <a:pt x="498" y="654"/>
                    </a:lnTo>
                    <a:lnTo>
                      <a:pt x="510" y="642"/>
                    </a:lnTo>
                    <a:lnTo>
                      <a:pt x="546" y="654"/>
                    </a:lnTo>
                    <a:lnTo>
                      <a:pt x="558" y="642"/>
                    </a:lnTo>
                    <a:lnTo>
                      <a:pt x="582" y="648"/>
                    </a:lnTo>
                    <a:lnTo>
                      <a:pt x="588" y="648"/>
                    </a:lnTo>
                    <a:lnTo>
                      <a:pt x="600" y="636"/>
                    </a:lnTo>
                    <a:lnTo>
                      <a:pt x="600" y="630"/>
                    </a:lnTo>
                    <a:lnTo>
                      <a:pt x="588" y="618"/>
                    </a:lnTo>
                    <a:lnTo>
                      <a:pt x="582" y="618"/>
                    </a:lnTo>
                    <a:lnTo>
                      <a:pt x="600" y="582"/>
                    </a:lnTo>
                    <a:lnTo>
                      <a:pt x="594" y="582"/>
                    </a:lnTo>
                    <a:lnTo>
                      <a:pt x="588" y="576"/>
                    </a:lnTo>
                    <a:lnTo>
                      <a:pt x="564" y="564"/>
                    </a:lnTo>
                    <a:lnTo>
                      <a:pt x="540" y="540"/>
                    </a:lnTo>
                    <a:lnTo>
                      <a:pt x="546" y="540"/>
                    </a:lnTo>
                    <a:lnTo>
                      <a:pt x="552" y="534"/>
                    </a:lnTo>
                    <a:lnTo>
                      <a:pt x="558" y="534"/>
                    </a:lnTo>
                    <a:lnTo>
                      <a:pt x="564" y="528"/>
                    </a:lnTo>
                    <a:lnTo>
                      <a:pt x="564" y="516"/>
                    </a:lnTo>
                    <a:lnTo>
                      <a:pt x="558" y="510"/>
                    </a:lnTo>
                    <a:lnTo>
                      <a:pt x="546" y="504"/>
                    </a:lnTo>
                    <a:lnTo>
                      <a:pt x="540" y="498"/>
                    </a:lnTo>
                    <a:lnTo>
                      <a:pt x="528" y="498"/>
                    </a:lnTo>
                    <a:lnTo>
                      <a:pt x="516" y="486"/>
                    </a:lnTo>
                    <a:lnTo>
                      <a:pt x="504" y="462"/>
                    </a:lnTo>
                    <a:lnTo>
                      <a:pt x="498" y="456"/>
                    </a:lnTo>
                    <a:lnTo>
                      <a:pt x="498" y="450"/>
                    </a:lnTo>
                    <a:lnTo>
                      <a:pt x="480" y="450"/>
                    </a:lnTo>
                    <a:lnTo>
                      <a:pt x="474" y="432"/>
                    </a:lnTo>
                    <a:lnTo>
                      <a:pt x="456" y="414"/>
                    </a:lnTo>
                    <a:lnTo>
                      <a:pt x="438" y="402"/>
                    </a:lnTo>
                    <a:lnTo>
                      <a:pt x="426" y="378"/>
                    </a:lnTo>
                    <a:lnTo>
                      <a:pt x="426" y="354"/>
                    </a:lnTo>
                    <a:lnTo>
                      <a:pt x="420" y="354"/>
                    </a:lnTo>
                    <a:lnTo>
                      <a:pt x="414" y="348"/>
                    </a:lnTo>
                    <a:lnTo>
                      <a:pt x="402" y="342"/>
                    </a:lnTo>
                    <a:lnTo>
                      <a:pt x="390" y="342"/>
                    </a:lnTo>
                    <a:lnTo>
                      <a:pt x="384" y="336"/>
                    </a:lnTo>
                    <a:lnTo>
                      <a:pt x="384" y="306"/>
                    </a:lnTo>
                    <a:lnTo>
                      <a:pt x="372" y="306"/>
                    </a:lnTo>
                    <a:lnTo>
                      <a:pt x="366" y="300"/>
                    </a:lnTo>
                    <a:lnTo>
                      <a:pt x="354" y="294"/>
                    </a:lnTo>
                    <a:lnTo>
                      <a:pt x="342" y="282"/>
                    </a:lnTo>
                    <a:lnTo>
                      <a:pt x="306" y="264"/>
                    </a:lnTo>
                    <a:lnTo>
                      <a:pt x="300" y="258"/>
                    </a:lnTo>
                    <a:lnTo>
                      <a:pt x="288" y="252"/>
                    </a:lnTo>
                    <a:lnTo>
                      <a:pt x="288" y="234"/>
                    </a:lnTo>
                    <a:lnTo>
                      <a:pt x="282" y="228"/>
                    </a:lnTo>
                    <a:lnTo>
                      <a:pt x="306" y="228"/>
                    </a:lnTo>
                    <a:lnTo>
                      <a:pt x="312" y="234"/>
                    </a:lnTo>
                    <a:lnTo>
                      <a:pt x="330" y="234"/>
                    </a:lnTo>
                    <a:lnTo>
                      <a:pt x="336" y="228"/>
                    </a:lnTo>
                    <a:lnTo>
                      <a:pt x="342" y="216"/>
                    </a:lnTo>
                    <a:lnTo>
                      <a:pt x="354" y="210"/>
                    </a:lnTo>
                    <a:lnTo>
                      <a:pt x="360" y="198"/>
                    </a:lnTo>
                    <a:lnTo>
                      <a:pt x="360" y="186"/>
                    </a:lnTo>
                    <a:lnTo>
                      <a:pt x="348" y="180"/>
                    </a:lnTo>
                    <a:lnTo>
                      <a:pt x="330" y="174"/>
                    </a:lnTo>
                    <a:lnTo>
                      <a:pt x="306" y="162"/>
                    </a:lnTo>
                    <a:lnTo>
                      <a:pt x="306" y="156"/>
                    </a:lnTo>
                    <a:lnTo>
                      <a:pt x="312" y="150"/>
                    </a:lnTo>
                    <a:lnTo>
                      <a:pt x="318" y="150"/>
                    </a:lnTo>
                    <a:lnTo>
                      <a:pt x="294" y="126"/>
                    </a:lnTo>
                    <a:lnTo>
                      <a:pt x="282" y="120"/>
                    </a:lnTo>
                    <a:lnTo>
                      <a:pt x="270" y="120"/>
                    </a:lnTo>
                    <a:lnTo>
                      <a:pt x="264" y="132"/>
                    </a:lnTo>
                    <a:lnTo>
                      <a:pt x="264" y="138"/>
                    </a:lnTo>
                    <a:lnTo>
                      <a:pt x="258" y="150"/>
                    </a:lnTo>
                    <a:lnTo>
                      <a:pt x="252" y="156"/>
                    </a:lnTo>
                    <a:lnTo>
                      <a:pt x="240" y="144"/>
                    </a:lnTo>
                    <a:lnTo>
                      <a:pt x="240" y="138"/>
                    </a:lnTo>
                    <a:lnTo>
                      <a:pt x="222" y="138"/>
                    </a:lnTo>
                    <a:lnTo>
                      <a:pt x="216" y="126"/>
                    </a:lnTo>
                    <a:lnTo>
                      <a:pt x="198" y="108"/>
                    </a:lnTo>
                    <a:lnTo>
                      <a:pt x="186" y="84"/>
                    </a:lnTo>
                    <a:lnTo>
                      <a:pt x="186" y="54"/>
                    </a:lnTo>
                    <a:lnTo>
                      <a:pt x="180" y="54"/>
                    </a:lnTo>
                    <a:lnTo>
                      <a:pt x="174" y="60"/>
                    </a:lnTo>
                    <a:lnTo>
                      <a:pt x="168" y="48"/>
                    </a:lnTo>
                    <a:lnTo>
                      <a:pt x="156" y="42"/>
                    </a:lnTo>
                    <a:lnTo>
                      <a:pt x="150" y="30"/>
                    </a:lnTo>
                    <a:lnTo>
                      <a:pt x="144" y="24"/>
                    </a:lnTo>
                    <a:lnTo>
                      <a:pt x="138" y="12"/>
                    </a:lnTo>
                    <a:lnTo>
                      <a:pt x="132" y="6"/>
                    </a:lnTo>
                    <a:lnTo>
                      <a:pt x="96" y="0"/>
                    </a:lnTo>
                    <a:lnTo>
                      <a:pt x="90" y="6"/>
                    </a:lnTo>
                    <a:lnTo>
                      <a:pt x="90" y="48"/>
                    </a:lnTo>
                    <a:lnTo>
                      <a:pt x="114" y="72"/>
                    </a:lnTo>
                    <a:lnTo>
                      <a:pt x="114" y="108"/>
                    </a:lnTo>
                    <a:lnTo>
                      <a:pt x="72" y="108"/>
                    </a:lnTo>
                    <a:lnTo>
                      <a:pt x="72" y="84"/>
                    </a:lnTo>
                    <a:lnTo>
                      <a:pt x="36" y="102"/>
                    </a:lnTo>
                    <a:lnTo>
                      <a:pt x="36" y="114"/>
                    </a:lnTo>
                    <a:lnTo>
                      <a:pt x="30" y="126"/>
                    </a:lnTo>
                    <a:lnTo>
                      <a:pt x="36" y="132"/>
                    </a:lnTo>
                    <a:lnTo>
                      <a:pt x="30" y="138"/>
                    </a:lnTo>
                    <a:lnTo>
                      <a:pt x="18" y="138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6" y="168"/>
                    </a:lnTo>
                    <a:lnTo>
                      <a:pt x="12" y="174"/>
                    </a:lnTo>
                    <a:lnTo>
                      <a:pt x="24" y="18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6" name="Kyrgyzstan"/>
              <p:cNvSpPr>
                <a:spLocks/>
              </p:cNvSpPr>
              <p:nvPr/>
            </p:nvSpPr>
            <p:spPr bwMode="gray">
              <a:xfrm>
                <a:off x="3822" y="1688"/>
                <a:ext cx="170" cy="79"/>
              </a:xfrm>
              <a:custGeom>
                <a:avLst/>
                <a:gdLst>
                  <a:gd name="T0" fmla="*/ 543262232 w 672"/>
                  <a:gd name="T1" fmla="*/ 543753872 h 312"/>
                  <a:gd name="T2" fmla="*/ 543262232 w 672"/>
                  <a:gd name="T3" fmla="*/ 543753872 h 312"/>
                  <a:gd name="T4" fmla="*/ 543262232 w 672"/>
                  <a:gd name="T5" fmla="*/ 543753872 h 312"/>
                  <a:gd name="T6" fmla="*/ 543262232 w 672"/>
                  <a:gd name="T7" fmla="*/ 543753872 h 312"/>
                  <a:gd name="T8" fmla="*/ 543262232 w 672"/>
                  <a:gd name="T9" fmla="*/ 543753872 h 312"/>
                  <a:gd name="T10" fmla="*/ 543262232 w 672"/>
                  <a:gd name="T11" fmla="*/ 543753872 h 312"/>
                  <a:gd name="T12" fmla="*/ 543262232 w 672"/>
                  <a:gd name="T13" fmla="*/ 543753872 h 312"/>
                  <a:gd name="T14" fmla="*/ 543262232 w 672"/>
                  <a:gd name="T15" fmla="*/ 543753872 h 312"/>
                  <a:gd name="T16" fmla="*/ 543262232 w 672"/>
                  <a:gd name="T17" fmla="*/ 543753872 h 312"/>
                  <a:gd name="T18" fmla="*/ 543262232 w 672"/>
                  <a:gd name="T19" fmla="*/ 543753872 h 312"/>
                  <a:gd name="T20" fmla="*/ 543262232 w 672"/>
                  <a:gd name="T21" fmla="*/ 543753872 h 312"/>
                  <a:gd name="T22" fmla="*/ 543262232 w 672"/>
                  <a:gd name="T23" fmla="*/ 543753872 h 312"/>
                  <a:gd name="T24" fmla="*/ 0 w 672"/>
                  <a:gd name="T25" fmla="*/ 543753872 h 312"/>
                  <a:gd name="T26" fmla="*/ 543262232 w 672"/>
                  <a:gd name="T27" fmla="*/ 543753872 h 312"/>
                  <a:gd name="T28" fmla="*/ 543262232 w 672"/>
                  <a:gd name="T29" fmla="*/ 543753872 h 312"/>
                  <a:gd name="T30" fmla="*/ 543262232 w 672"/>
                  <a:gd name="T31" fmla="*/ 543753872 h 312"/>
                  <a:gd name="T32" fmla="*/ 543262232 w 672"/>
                  <a:gd name="T33" fmla="*/ 543753872 h 312"/>
                  <a:gd name="T34" fmla="*/ 543262232 w 672"/>
                  <a:gd name="T35" fmla="*/ 543753872 h 312"/>
                  <a:gd name="T36" fmla="*/ 543262232 w 672"/>
                  <a:gd name="T37" fmla="*/ 543753872 h 312"/>
                  <a:gd name="T38" fmla="*/ 543262232 w 672"/>
                  <a:gd name="T39" fmla="*/ 543753872 h 312"/>
                  <a:gd name="T40" fmla="*/ 543262232 w 672"/>
                  <a:gd name="T41" fmla="*/ 543753872 h 312"/>
                  <a:gd name="T42" fmla="*/ 543262232 w 672"/>
                  <a:gd name="T43" fmla="*/ 543753872 h 312"/>
                  <a:gd name="T44" fmla="*/ 543262232 w 672"/>
                  <a:gd name="T45" fmla="*/ 543753872 h 312"/>
                  <a:gd name="T46" fmla="*/ 543262232 w 672"/>
                  <a:gd name="T47" fmla="*/ 543753872 h 312"/>
                  <a:gd name="T48" fmla="*/ 543262232 w 672"/>
                  <a:gd name="T49" fmla="*/ 543753872 h 312"/>
                  <a:gd name="T50" fmla="*/ 543262232 w 672"/>
                  <a:gd name="T51" fmla="*/ 543753872 h 312"/>
                  <a:gd name="T52" fmla="*/ 543262232 w 672"/>
                  <a:gd name="T53" fmla="*/ 543753872 h 312"/>
                  <a:gd name="T54" fmla="*/ 543262232 w 672"/>
                  <a:gd name="T55" fmla="*/ 543753872 h 312"/>
                  <a:gd name="T56" fmla="*/ 543262232 w 672"/>
                  <a:gd name="T57" fmla="*/ 543753872 h 312"/>
                  <a:gd name="T58" fmla="*/ 543262232 w 672"/>
                  <a:gd name="T59" fmla="*/ 543753872 h 312"/>
                  <a:gd name="T60" fmla="*/ 543262232 w 672"/>
                  <a:gd name="T61" fmla="*/ 543753872 h 312"/>
                  <a:gd name="T62" fmla="*/ 543262232 w 672"/>
                  <a:gd name="T63" fmla="*/ 543753872 h 312"/>
                  <a:gd name="T64" fmla="*/ 543262232 w 672"/>
                  <a:gd name="T65" fmla="*/ 543753872 h 312"/>
                  <a:gd name="T66" fmla="*/ 543262232 w 672"/>
                  <a:gd name="T67" fmla="*/ 543753872 h 312"/>
                  <a:gd name="T68" fmla="*/ 543262232 w 672"/>
                  <a:gd name="T69" fmla="*/ 543753872 h 312"/>
                  <a:gd name="T70" fmla="*/ 543262232 w 672"/>
                  <a:gd name="T71" fmla="*/ 543753872 h 312"/>
                  <a:gd name="T72" fmla="*/ 543262232 w 672"/>
                  <a:gd name="T73" fmla="*/ 543753872 h 312"/>
                  <a:gd name="T74" fmla="*/ 543262232 w 672"/>
                  <a:gd name="T75" fmla="*/ 543753872 h 312"/>
                  <a:gd name="T76" fmla="*/ 543262232 w 672"/>
                  <a:gd name="T77" fmla="*/ 0 h 312"/>
                  <a:gd name="T78" fmla="*/ 543262232 w 672"/>
                  <a:gd name="T79" fmla="*/ 543753872 h 312"/>
                  <a:gd name="T80" fmla="*/ 543262232 w 672"/>
                  <a:gd name="T81" fmla="*/ 543753872 h 312"/>
                  <a:gd name="T82" fmla="*/ 543262232 w 672"/>
                  <a:gd name="T83" fmla="*/ 543753872 h 312"/>
                  <a:gd name="T84" fmla="*/ 543262232 w 672"/>
                  <a:gd name="T85" fmla="*/ 543753872 h 312"/>
                  <a:gd name="T86" fmla="*/ 543262232 w 672"/>
                  <a:gd name="T87" fmla="*/ 543753872 h 312"/>
                  <a:gd name="T88" fmla="*/ 543262232 w 672"/>
                  <a:gd name="T89" fmla="*/ 543753872 h 31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72"/>
                  <a:gd name="T136" fmla="*/ 0 h 312"/>
                  <a:gd name="T137" fmla="*/ 672 w 672"/>
                  <a:gd name="T138" fmla="*/ 312 h 31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72" h="312">
                    <a:moveTo>
                      <a:pt x="36" y="132"/>
                    </a:moveTo>
                    <a:lnTo>
                      <a:pt x="66" y="144"/>
                    </a:lnTo>
                    <a:lnTo>
                      <a:pt x="78" y="156"/>
                    </a:lnTo>
                    <a:lnTo>
                      <a:pt x="114" y="156"/>
                    </a:lnTo>
                    <a:lnTo>
                      <a:pt x="114" y="144"/>
                    </a:lnTo>
                    <a:lnTo>
                      <a:pt x="126" y="144"/>
                    </a:lnTo>
                    <a:lnTo>
                      <a:pt x="126" y="132"/>
                    </a:lnTo>
                    <a:lnTo>
                      <a:pt x="144" y="156"/>
                    </a:lnTo>
                    <a:lnTo>
                      <a:pt x="162" y="156"/>
                    </a:lnTo>
                    <a:lnTo>
                      <a:pt x="168" y="174"/>
                    </a:lnTo>
                    <a:lnTo>
                      <a:pt x="192" y="174"/>
                    </a:lnTo>
                    <a:lnTo>
                      <a:pt x="198" y="186"/>
                    </a:lnTo>
                    <a:lnTo>
                      <a:pt x="204" y="186"/>
                    </a:lnTo>
                    <a:lnTo>
                      <a:pt x="216" y="180"/>
                    </a:lnTo>
                    <a:lnTo>
                      <a:pt x="228" y="180"/>
                    </a:lnTo>
                    <a:lnTo>
                      <a:pt x="228" y="192"/>
                    </a:lnTo>
                    <a:lnTo>
                      <a:pt x="216" y="204"/>
                    </a:lnTo>
                    <a:lnTo>
                      <a:pt x="204" y="210"/>
                    </a:lnTo>
                    <a:lnTo>
                      <a:pt x="192" y="210"/>
                    </a:lnTo>
                    <a:lnTo>
                      <a:pt x="192" y="216"/>
                    </a:lnTo>
                    <a:lnTo>
                      <a:pt x="174" y="222"/>
                    </a:lnTo>
                    <a:lnTo>
                      <a:pt x="156" y="240"/>
                    </a:lnTo>
                    <a:lnTo>
                      <a:pt x="150" y="240"/>
                    </a:lnTo>
                    <a:lnTo>
                      <a:pt x="144" y="234"/>
                    </a:lnTo>
                    <a:lnTo>
                      <a:pt x="138" y="234"/>
                    </a:lnTo>
                    <a:lnTo>
                      <a:pt x="132" y="228"/>
                    </a:lnTo>
                    <a:lnTo>
                      <a:pt x="114" y="228"/>
                    </a:lnTo>
                    <a:lnTo>
                      <a:pt x="102" y="234"/>
                    </a:lnTo>
                    <a:lnTo>
                      <a:pt x="96" y="234"/>
                    </a:lnTo>
                    <a:lnTo>
                      <a:pt x="96" y="246"/>
                    </a:lnTo>
                    <a:lnTo>
                      <a:pt x="90" y="252"/>
                    </a:lnTo>
                    <a:lnTo>
                      <a:pt x="84" y="252"/>
                    </a:lnTo>
                    <a:lnTo>
                      <a:pt x="72" y="246"/>
                    </a:lnTo>
                    <a:lnTo>
                      <a:pt x="36" y="234"/>
                    </a:lnTo>
                    <a:lnTo>
                      <a:pt x="24" y="234"/>
                    </a:lnTo>
                    <a:lnTo>
                      <a:pt x="18" y="240"/>
                    </a:lnTo>
                    <a:lnTo>
                      <a:pt x="18" y="252"/>
                    </a:lnTo>
                    <a:lnTo>
                      <a:pt x="12" y="258"/>
                    </a:lnTo>
                    <a:lnTo>
                      <a:pt x="0" y="264"/>
                    </a:lnTo>
                    <a:lnTo>
                      <a:pt x="0" y="276"/>
                    </a:lnTo>
                    <a:lnTo>
                      <a:pt x="6" y="282"/>
                    </a:lnTo>
                    <a:lnTo>
                      <a:pt x="6" y="288"/>
                    </a:lnTo>
                    <a:lnTo>
                      <a:pt x="12" y="294"/>
                    </a:lnTo>
                    <a:lnTo>
                      <a:pt x="24" y="288"/>
                    </a:lnTo>
                    <a:lnTo>
                      <a:pt x="36" y="288"/>
                    </a:lnTo>
                    <a:lnTo>
                      <a:pt x="42" y="282"/>
                    </a:lnTo>
                    <a:lnTo>
                      <a:pt x="60" y="282"/>
                    </a:lnTo>
                    <a:lnTo>
                      <a:pt x="72" y="288"/>
                    </a:lnTo>
                    <a:lnTo>
                      <a:pt x="96" y="288"/>
                    </a:lnTo>
                    <a:lnTo>
                      <a:pt x="108" y="300"/>
                    </a:lnTo>
                    <a:lnTo>
                      <a:pt x="126" y="300"/>
                    </a:lnTo>
                    <a:lnTo>
                      <a:pt x="132" y="294"/>
                    </a:lnTo>
                    <a:lnTo>
                      <a:pt x="144" y="288"/>
                    </a:lnTo>
                    <a:lnTo>
                      <a:pt x="150" y="282"/>
                    </a:lnTo>
                    <a:lnTo>
                      <a:pt x="180" y="312"/>
                    </a:lnTo>
                    <a:lnTo>
                      <a:pt x="192" y="306"/>
                    </a:lnTo>
                    <a:lnTo>
                      <a:pt x="198" y="306"/>
                    </a:lnTo>
                    <a:lnTo>
                      <a:pt x="198" y="312"/>
                    </a:lnTo>
                    <a:lnTo>
                      <a:pt x="210" y="312"/>
                    </a:lnTo>
                    <a:lnTo>
                      <a:pt x="222" y="306"/>
                    </a:lnTo>
                    <a:lnTo>
                      <a:pt x="228" y="300"/>
                    </a:lnTo>
                    <a:lnTo>
                      <a:pt x="270" y="300"/>
                    </a:lnTo>
                    <a:lnTo>
                      <a:pt x="282" y="288"/>
                    </a:lnTo>
                    <a:lnTo>
                      <a:pt x="300" y="294"/>
                    </a:lnTo>
                    <a:lnTo>
                      <a:pt x="318" y="294"/>
                    </a:lnTo>
                    <a:lnTo>
                      <a:pt x="318" y="282"/>
                    </a:lnTo>
                    <a:lnTo>
                      <a:pt x="312" y="270"/>
                    </a:lnTo>
                    <a:lnTo>
                      <a:pt x="300" y="264"/>
                    </a:lnTo>
                    <a:lnTo>
                      <a:pt x="300" y="258"/>
                    </a:lnTo>
                    <a:lnTo>
                      <a:pt x="306" y="252"/>
                    </a:lnTo>
                    <a:lnTo>
                      <a:pt x="318" y="246"/>
                    </a:lnTo>
                    <a:lnTo>
                      <a:pt x="330" y="246"/>
                    </a:lnTo>
                    <a:lnTo>
                      <a:pt x="336" y="240"/>
                    </a:lnTo>
                    <a:lnTo>
                      <a:pt x="348" y="234"/>
                    </a:lnTo>
                    <a:lnTo>
                      <a:pt x="348" y="216"/>
                    </a:lnTo>
                    <a:lnTo>
                      <a:pt x="372" y="216"/>
                    </a:lnTo>
                    <a:lnTo>
                      <a:pt x="384" y="204"/>
                    </a:lnTo>
                    <a:lnTo>
                      <a:pt x="396" y="204"/>
                    </a:lnTo>
                    <a:lnTo>
                      <a:pt x="402" y="210"/>
                    </a:lnTo>
                    <a:lnTo>
                      <a:pt x="408" y="222"/>
                    </a:lnTo>
                    <a:lnTo>
                      <a:pt x="414" y="228"/>
                    </a:lnTo>
                    <a:lnTo>
                      <a:pt x="426" y="222"/>
                    </a:lnTo>
                    <a:lnTo>
                      <a:pt x="456" y="228"/>
                    </a:lnTo>
                    <a:lnTo>
                      <a:pt x="462" y="222"/>
                    </a:lnTo>
                    <a:lnTo>
                      <a:pt x="462" y="198"/>
                    </a:lnTo>
                    <a:lnTo>
                      <a:pt x="468" y="186"/>
                    </a:lnTo>
                    <a:lnTo>
                      <a:pt x="486" y="168"/>
                    </a:lnTo>
                    <a:lnTo>
                      <a:pt x="516" y="168"/>
                    </a:lnTo>
                    <a:lnTo>
                      <a:pt x="534" y="174"/>
                    </a:lnTo>
                    <a:lnTo>
                      <a:pt x="552" y="174"/>
                    </a:lnTo>
                    <a:lnTo>
                      <a:pt x="558" y="168"/>
                    </a:lnTo>
                    <a:lnTo>
                      <a:pt x="564" y="156"/>
                    </a:lnTo>
                    <a:lnTo>
                      <a:pt x="564" y="138"/>
                    </a:lnTo>
                    <a:lnTo>
                      <a:pt x="570" y="132"/>
                    </a:lnTo>
                    <a:lnTo>
                      <a:pt x="582" y="126"/>
                    </a:lnTo>
                    <a:lnTo>
                      <a:pt x="594" y="114"/>
                    </a:lnTo>
                    <a:lnTo>
                      <a:pt x="642" y="96"/>
                    </a:lnTo>
                    <a:lnTo>
                      <a:pt x="666" y="96"/>
                    </a:lnTo>
                    <a:lnTo>
                      <a:pt x="672" y="90"/>
                    </a:lnTo>
                    <a:lnTo>
                      <a:pt x="672" y="78"/>
                    </a:lnTo>
                    <a:lnTo>
                      <a:pt x="660" y="66"/>
                    </a:lnTo>
                    <a:lnTo>
                      <a:pt x="642" y="60"/>
                    </a:lnTo>
                    <a:lnTo>
                      <a:pt x="600" y="60"/>
                    </a:lnTo>
                    <a:lnTo>
                      <a:pt x="576" y="30"/>
                    </a:lnTo>
                    <a:lnTo>
                      <a:pt x="558" y="30"/>
                    </a:lnTo>
                    <a:lnTo>
                      <a:pt x="546" y="18"/>
                    </a:lnTo>
                    <a:lnTo>
                      <a:pt x="498" y="24"/>
                    </a:lnTo>
                    <a:lnTo>
                      <a:pt x="486" y="24"/>
                    </a:lnTo>
                    <a:lnTo>
                      <a:pt x="474" y="18"/>
                    </a:lnTo>
                    <a:lnTo>
                      <a:pt x="354" y="18"/>
                    </a:lnTo>
                    <a:lnTo>
                      <a:pt x="336" y="24"/>
                    </a:lnTo>
                    <a:lnTo>
                      <a:pt x="318" y="24"/>
                    </a:lnTo>
                    <a:lnTo>
                      <a:pt x="306" y="18"/>
                    </a:lnTo>
                    <a:lnTo>
                      <a:pt x="282" y="18"/>
                    </a:lnTo>
                    <a:lnTo>
                      <a:pt x="276" y="6"/>
                    </a:lnTo>
                    <a:lnTo>
                      <a:pt x="264" y="0"/>
                    </a:lnTo>
                    <a:lnTo>
                      <a:pt x="222" y="0"/>
                    </a:lnTo>
                    <a:lnTo>
                      <a:pt x="216" y="6"/>
                    </a:lnTo>
                    <a:lnTo>
                      <a:pt x="216" y="36"/>
                    </a:lnTo>
                    <a:lnTo>
                      <a:pt x="222" y="48"/>
                    </a:lnTo>
                    <a:lnTo>
                      <a:pt x="222" y="60"/>
                    </a:lnTo>
                    <a:lnTo>
                      <a:pt x="204" y="54"/>
                    </a:lnTo>
                    <a:lnTo>
                      <a:pt x="174" y="54"/>
                    </a:lnTo>
                    <a:lnTo>
                      <a:pt x="138" y="36"/>
                    </a:lnTo>
                    <a:lnTo>
                      <a:pt x="120" y="30"/>
                    </a:lnTo>
                    <a:lnTo>
                      <a:pt x="108" y="24"/>
                    </a:lnTo>
                    <a:lnTo>
                      <a:pt x="78" y="24"/>
                    </a:lnTo>
                    <a:lnTo>
                      <a:pt x="60" y="42"/>
                    </a:lnTo>
                    <a:lnTo>
                      <a:pt x="54" y="54"/>
                    </a:lnTo>
                    <a:lnTo>
                      <a:pt x="54" y="72"/>
                    </a:lnTo>
                    <a:lnTo>
                      <a:pt x="72" y="72"/>
                    </a:lnTo>
                    <a:lnTo>
                      <a:pt x="78" y="78"/>
                    </a:lnTo>
                    <a:lnTo>
                      <a:pt x="84" y="78"/>
                    </a:lnTo>
                    <a:lnTo>
                      <a:pt x="84" y="84"/>
                    </a:lnTo>
                    <a:lnTo>
                      <a:pt x="36" y="13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7" name="Kuwait"/>
              <p:cNvSpPr>
                <a:spLocks/>
              </p:cNvSpPr>
              <p:nvPr/>
            </p:nvSpPr>
            <p:spPr bwMode="gray">
              <a:xfrm>
                <a:off x="3471" y="1955"/>
                <a:ext cx="35" cy="31"/>
              </a:xfrm>
              <a:custGeom>
                <a:avLst/>
                <a:gdLst>
                  <a:gd name="T0" fmla="*/ 544651650 w 138"/>
                  <a:gd name="T1" fmla="*/ 0 h 120"/>
                  <a:gd name="T2" fmla="*/ 544651650 w 138"/>
                  <a:gd name="T3" fmla="*/ 0 h 120"/>
                  <a:gd name="T4" fmla="*/ 544651650 w 138"/>
                  <a:gd name="T5" fmla="*/ 554766609 h 120"/>
                  <a:gd name="T6" fmla="*/ 544651650 w 138"/>
                  <a:gd name="T7" fmla="*/ 554766609 h 120"/>
                  <a:gd name="T8" fmla="*/ 544651650 w 138"/>
                  <a:gd name="T9" fmla="*/ 554766609 h 120"/>
                  <a:gd name="T10" fmla="*/ 544651650 w 138"/>
                  <a:gd name="T11" fmla="*/ 554766609 h 120"/>
                  <a:gd name="T12" fmla="*/ 0 w 138"/>
                  <a:gd name="T13" fmla="*/ 554766609 h 120"/>
                  <a:gd name="T14" fmla="*/ 544651650 w 138"/>
                  <a:gd name="T15" fmla="*/ 554766609 h 120"/>
                  <a:gd name="T16" fmla="*/ 544651650 w 138"/>
                  <a:gd name="T17" fmla="*/ 554766609 h 120"/>
                  <a:gd name="T18" fmla="*/ 544651650 w 138"/>
                  <a:gd name="T19" fmla="*/ 554766609 h 120"/>
                  <a:gd name="T20" fmla="*/ 544651650 w 138"/>
                  <a:gd name="T21" fmla="*/ 554766609 h 120"/>
                  <a:gd name="T22" fmla="*/ 544651650 w 138"/>
                  <a:gd name="T23" fmla="*/ 554766609 h 120"/>
                  <a:gd name="T24" fmla="*/ 544651650 w 138"/>
                  <a:gd name="T25" fmla="*/ 554766609 h 120"/>
                  <a:gd name="T26" fmla="*/ 544651650 w 138"/>
                  <a:gd name="T27" fmla="*/ 554766609 h 120"/>
                  <a:gd name="T28" fmla="*/ 544651650 w 138"/>
                  <a:gd name="T29" fmla="*/ 554766609 h 120"/>
                  <a:gd name="T30" fmla="*/ 544651650 w 138"/>
                  <a:gd name="T31" fmla="*/ 554766609 h 120"/>
                  <a:gd name="T32" fmla="*/ 544651650 w 138"/>
                  <a:gd name="T33" fmla="*/ 554766609 h 120"/>
                  <a:gd name="T34" fmla="*/ 544651650 w 138"/>
                  <a:gd name="T35" fmla="*/ 554766609 h 120"/>
                  <a:gd name="T36" fmla="*/ 544651650 w 138"/>
                  <a:gd name="T37" fmla="*/ 554766609 h 120"/>
                  <a:gd name="T38" fmla="*/ 544651650 w 138"/>
                  <a:gd name="T39" fmla="*/ 554766609 h 120"/>
                  <a:gd name="T40" fmla="*/ 544651650 w 138"/>
                  <a:gd name="T41" fmla="*/ 554766609 h 120"/>
                  <a:gd name="T42" fmla="*/ 544651650 w 138"/>
                  <a:gd name="T43" fmla="*/ 554766609 h 120"/>
                  <a:gd name="T44" fmla="*/ 544651650 w 138"/>
                  <a:gd name="T45" fmla="*/ 554766609 h 120"/>
                  <a:gd name="T46" fmla="*/ 544651650 w 138"/>
                  <a:gd name="T47" fmla="*/ 554766609 h 120"/>
                  <a:gd name="T48" fmla="*/ 544651650 w 138"/>
                  <a:gd name="T49" fmla="*/ 0 h 120"/>
                  <a:gd name="T50" fmla="*/ 544651650 w 138"/>
                  <a:gd name="T51" fmla="*/ 0 h 1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8"/>
                  <a:gd name="T79" fmla="*/ 0 h 120"/>
                  <a:gd name="T80" fmla="*/ 138 w 138"/>
                  <a:gd name="T81" fmla="*/ 120 h 12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8" h="120">
                    <a:moveTo>
                      <a:pt x="54" y="0"/>
                    </a:moveTo>
                    <a:lnTo>
                      <a:pt x="36" y="0"/>
                    </a:lnTo>
                    <a:lnTo>
                      <a:pt x="30" y="12"/>
                    </a:lnTo>
                    <a:lnTo>
                      <a:pt x="24" y="18"/>
                    </a:lnTo>
                    <a:lnTo>
                      <a:pt x="24" y="30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72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6" y="114"/>
                    </a:lnTo>
                    <a:lnTo>
                      <a:pt x="72" y="120"/>
                    </a:lnTo>
                    <a:lnTo>
                      <a:pt x="138" y="120"/>
                    </a:lnTo>
                    <a:lnTo>
                      <a:pt x="126" y="114"/>
                    </a:lnTo>
                    <a:lnTo>
                      <a:pt x="114" y="102"/>
                    </a:lnTo>
                    <a:lnTo>
                      <a:pt x="102" y="78"/>
                    </a:lnTo>
                    <a:lnTo>
                      <a:pt x="102" y="66"/>
                    </a:lnTo>
                    <a:lnTo>
                      <a:pt x="90" y="60"/>
                    </a:lnTo>
                    <a:lnTo>
                      <a:pt x="84" y="36"/>
                    </a:lnTo>
                    <a:lnTo>
                      <a:pt x="120" y="36"/>
                    </a:lnTo>
                    <a:lnTo>
                      <a:pt x="120" y="18"/>
                    </a:lnTo>
                    <a:lnTo>
                      <a:pt x="114" y="12"/>
                    </a:lnTo>
                    <a:lnTo>
                      <a:pt x="90" y="12"/>
                    </a:lnTo>
                    <a:lnTo>
                      <a:pt x="90" y="18"/>
                    </a:lnTo>
                    <a:lnTo>
                      <a:pt x="84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8" name="Korea, South"/>
              <p:cNvSpPr>
                <a:spLocks noEditPoints="1"/>
              </p:cNvSpPr>
              <p:nvPr/>
            </p:nvSpPr>
            <p:spPr bwMode="gray">
              <a:xfrm>
                <a:off x="4795" y="1782"/>
                <a:ext cx="69" cy="108"/>
              </a:xfrm>
              <a:custGeom>
                <a:avLst/>
                <a:gdLst>
                  <a:gd name="T0" fmla="*/ 536870912 w 276"/>
                  <a:gd name="T1" fmla="*/ 544432474 h 426"/>
                  <a:gd name="T2" fmla="*/ 536870912 w 276"/>
                  <a:gd name="T3" fmla="*/ 544432474 h 426"/>
                  <a:gd name="T4" fmla="*/ 536870912 w 276"/>
                  <a:gd name="T5" fmla="*/ 544432474 h 426"/>
                  <a:gd name="T6" fmla="*/ 536870912 w 276"/>
                  <a:gd name="T7" fmla="*/ 544432474 h 426"/>
                  <a:gd name="T8" fmla="*/ 536870912 w 276"/>
                  <a:gd name="T9" fmla="*/ 544432474 h 426"/>
                  <a:gd name="T10" fmla="*/ 536870912 w 276"/>
                  <a:gd name="T11" fmla="*/ 544432474 h 426"/>
                  <a:gd name="T12" fmla="*/ 536870912 w 276"/>
                  <a:gd name="T13" fmla="*/ 544432474 h 426"/>
                  <a:gd name="T14" fmla="*/ 536870912 w 276"/>
                  <a:gd name="T15" fmla="*/ 544432474 h 426"/>
                  <a:gd name="T16" fmla="*/ 536870912 w 276"/>
                  <a:gd name="T17" fmla="*/ 544432474 h 426"/>
                  <a:gd name="T18" fmla="*/ 536870912 w 276"/>
                  <a:gd name="T19" fmla="*/ 544432474 h 426"/>
                  <a:gd name="T20" fmla="*/ 536870912 w 276"/>
                  <a:gd name="T21" fmla="*/ 544432474 h 426"/>
                  <a:gd name="T22" fmla="*/ 536870912 w 276"/>
                  <a:gd name="T23" fmla="*/ 544432474 h 426"/>
                  <a:gd name="T24" fmla="*/ 536870912 w 276"/>
                  <a:gd name="T25" fmla="*/ 0 h 426"/>
                  <a:gd name="T26" fmla="*/ 536870912 w 276"/>
                  <a:gd name="T27" fmla="*/ 544432474 h 426"/>
                  <a:gd name="T28" fmla="*/ 536870912 w 276"/>
                  <a:gd name="T29" fmla="*/ 544432474 h 426"/>
                  <a:gd name="T30" fmla="*/ 536870912 w 276"/>
                  <a:gd name="T31" fmla="*/ 544432474 h 426"/>
                  <a:gd name="T32" fmla="*/ 536870912 w 276"/>
                  <a:gd name="T33" fmla="*/ 544432474 h 426"/>
                  <a:gd name="T34" fmla="*/ 0 w 276"/>
                  <a:gd name="T35" fmla="*/ 544432474 h 426"/>
                  <a:gd name="T36" fmla="*/ 536870912 w 276"/>
                  <a:gd name="T37" fmla="*/ 544432474 h 426"/>
                  <a:gd name="T38" fmla="*/ 536870912 w 276"/>
                  <a:gd name="T39" fmla="*/ 544432474 h 426"/>
                  <a:gd name="T40" fmla="*/ 536870912 w 276"/>
                  <a:gd name="T41" fmla="*/ 544432474 h 426"/>
                  <a:gd name="T42" fmla="*/ 536870912 w 276"/>
                  <a:gd name="T43" fmla="*/ 544432474 h 426"/>
                  <a:gd name="T44" fmla="*/ 536870912 w 276"/>
                  <a:gd name="T45" fmla="*/ 544432474 h 426"/>
                  <a:gd name="T46" fmla="*/ 536870912 w 276"/>
                  <a:gd name="T47" fmla="*/ 544432474 h 426"/>
                  <a:gd name="T48" fmla="*/ 536870912 w 276"/>
                  <a:gd name="T49" fmla="*/ 544432474 h 426"/>
                  <a:gd name="T50" fmla="*/ 536870912 w 276"/>
                  <a:gd name="T51" fmla="*/ 544432474 h 426"/>
                  <a:gd name="T52" fmla="*/ 536870912 w 276"/>
                  <a:gd name="T53" fmla="*/ 544432474 h 426"/>
                  <a:gd name="T54" fmla="*/ 536870912 w 276"/>
                  <a:gd name="T55" fmla="*/ 544432474 h 426"/>
                  <a:gd name="T56" fmla="*/ 536870912 w 276"/>
                  <a:gd name="T57" fmla="*/ 544432474 h 426"/>
                  <a:gd name="T58" fmla="*/ 536870912 w 276"/>
                  <a:gd name="T59" fmla="*/ 544432474 h 426"/>
                  <a:gd name="T60" fmla="*/ 536870912 w 276"/>
                  <a:gd name="T61" fmla="*/ 544432474 h 426"/>
                  <a:gd name="T62" fmla="*/ 536870912 w 276"/>
                  <a:gd name="T63" fmla="*/ 544432474 h 426"/>
                  <a:gd name="T64" fmla="*/ 536870912 w 276"/>
                  <a:gd name="T65" fmla="*/ 544432474 h 426"/>
                  <a:gd name="T66" fmla="*/ 536870912 w 276"/>
                  <a:gd name="T67" fmla="*/ 544432474 h 426"/>
                  <a:gd name="T68" fmla="*/ 536870912 w 276"/>
                  <a:gd name="T69" fmla="*/ 544432474 h 426"/>
                  <a:gd name="T70" fmla="*/ 536870912 w 276"/>
                  <a:gd name="T71" fmla="*/ 544432474 h 426"/>
                  <a:gd name="T72" fmla="*/ 536870912 w 276"/>
                  <a:gd name="T73" fmla="*/ 544432474 h 426"/>
                  <a:gd name="T74" fmla="*/ 536870912 w 276"/>
                  <a:gd name="T75" fmla="*/ 544432474 h 42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76"/>
                  <a:gd name="T115" fmla="*/ 0 h 426"/>
                  <a:gd name="T116" fmla="*/ 276 w 276"/>
                  <a:gd name="T117" fmla="*/ 426 h 42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76" h="426">
                    <a:moveTo>
                      <a:pt x="150" y="402"/>
                    </a:moveTo>
                    <a:lnTo>
                      <a:pt x="132" y="408"/>
                    </a:lnTo>
                    <a:lnTo>
                      <a:pt x="126" y="414"/>
                    </a:lnTo>
                    <a:lnTo>
                      <a:pt x="138" y="426"/>
                    </a:lnTo>
                    <a:lnTo>
                      <a:pt x="162" y="426"/>
                    </a:lnTo>
                    <a:lnTo>
                      <a:pt x="174" y="414"/>
                    </a:lnTo>
                    <a:lnTo>
                      <a:pt x="174" y="408"/>
                    </a:lnTo>
                    <a:lnTo>
                      <a:pt x="168" y="402"/>
                    </a:lnTo>
                    <a:lnTo>
                      <a:pt x="150" y="402"/>
                    </a:lnTo>
                    <a:close/>
                    <a:moveTo>
                      <a:pt x="276" y="246"/>
                    </a:moveTo>
                    <a:lnTo>
                      <a:pt x="270" y="228"/>
                    </a:lnTo>
                    <a:lnTo>
                      <a:pt x="264" y="216"/>
                    </a:lnTo>
                    <a:lnTo>
                      <a:pt x="246" y="198"/>
                    </a:lnTo>
                    <a:lnTo>
                      <a:pt x="252" y="186"/>
                    </a:lnTo>
                    <a:lnTo>
                      <a:pt x="252" y="180"/>
                    </a:lnTo>
                    <a:lnTo>
                      <a:pt x="246" y="162"/>
                    </a:lnTo>
                    <a:lnTo>
                      <a:pt x="240" y="150"/>
                    </a:lnTo>
                    <a:lnTo>
                      <a:pt x="210" y="120"/>
                    </a:lnTo>
                    <a:lnTo>
                      <a:pt x="198" y="102"/>
                    </a:lnTo>
                    <a:lnTo>
                      <a:pt x="168" y="72"/>
                    </a:lnTo>
                    <a:lnTo>
                      <a:pt x="144" y="66"/>
                    </a:lnTo>
                    <a:lnTo>
                      <a:pt x="144" y="60"/>
                    </a:lnTo>
                    <a:lnTo>
                      <a:pt x="138" y="54"/>
                    </a:lnTo>
                    <a:lnTo>
                      <a:pt x="132" y="42"/>
                    </a:lnTo>
                    <a:lnTo>
                      <a:pt x="102" y="12"/>
                    </a:lnTo>
                    <a:lnTo>
                      <a:pt x="96" y="0"/>
                    </a:lnTo>
                    <a:lnTo>
                      <a:pt x="78" y="12"/>
                    </a:lnTo>
                    <a:lnTo>
                      <a:pt x="48" y="12"/>
                    </a:lnTo>
                    <a:lnTo>
                      <a:pt x="24" y="24"/>
                    </a:lnTo>
                    <a:lnTo>
                      <a:pt x="18" y="30"/>
                    </a:lnTo>
                    <a:lnTo>
                      <a:pt x="12" y="30"/>
                    </a:lnTo>
                    <a:lnTo>
                      <a:pt x="12" y="36"/>
                    </a:lnTo>
                    <a:lnTo>
                      <a:pt x="18" y="42"/>
                    </a:lnTo>
                    <a:lnTo>
                      <a:pt x="18" y="48"/>
                    </a:lnTo>
                    <a:lnTo>
                      <a:pt x="12" y="54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2" y="84"/>
                    </a:lnTo>
                    <a:lnTo>
                      <a:pt x="24" y="90"/>
                    </a:lnTo>
                    <a:lnTo>
                      <a:pt x="30" y="90"/>
                    </a:lnTo>
                    <a:lnTo>
                      <a:pt x="42" y="96"/>
                    </a:lnTo>
                    <a:lnTo>
                      <a:pt x="60" y="132"/>
                    </a:lnTo>
                    <a:lnTo>
                      <a:pt x="54" y="132"/>
                    </a:lnTo>
                    <a:lnTo>
                      <a:pt x="48" y="126"/>
                    </a:lnTo>
                    <a:lnTo>
                      <a:pt x="36" y="126"/>
                    </a:lnTo>
                    <a:lnTo>
                      <a:pt x="24" y="120"/>
                    </a:lnTo>
                    <a:lnTo>
                      <a:pt x="6" y="120"/>
                    </a:lnTo>
                    <a:lnTo>
                      <a:pt x="6" y="126"/>
                    </a:lnTo>
                    <a:lnTo>
                      <a:pt x="18" y="132"/>
                    </a:lnTo>
                    <a:lnTo>
                      <a:pt x="30" y="144"/>
                    </a:lnTo>
                    <a:lnTo>
                      <a:pt x="42" y="150"/>
                    </a:lnTo>
                    <a:lnTo>
                      <a:pt x="54" y="192"/>
                    </a:lnTo>
                    <a:lnTo>
                      <a:pt x="90" y="198"/>
                    </a:lnTo>
                    <a:lnTo>
                      <a:pt x="90" y="228"/>
                    </a:lnTo>
                    <a:lnTo>
                      <a:pt x="78" y="240"/>
                    </a:lnTo>
                    <a:lnTo>
                      <a:pt x="78" y="270"/>
                    </a:lnTo>
                    <a:lnTo>
                      <a:pt x="84" y="282"/>
                    </a:lnTo>
                    <a:lnTo>
                      <a:pt x="102" y="300"/>
                    </a:lnTo>
                    <a:lnTo>
                      <a:pt x="108" y="300"/>
                    </a:lnTo>
                    <a:lnTo>
                      <a:pt x="108" y="306"/>
                    </a:lnTo>
                    <a:lnTo>
                      <a:pt x="102" y="312"/>
                    </a:lnTo>
                    <a:lnTo>
                      <a:pt x="102" y="324"/>
                    </a:lnTo>
                    <a:lnTo>
                      <a:pt x="108" y="330"/>
                    </a:lnTo>
                    <a:lnTo>
                      <a:pt x="132" y="330"/>
                    </a:lnTo>
                    <a:lnTo>
                      <a:pt x="144" y="324"/>
                    </a:lnTo>
                    <a:lnTo>
                      <a:pt x="144" y="318"/>
                    </a:lnTo>
                    <a:lnTo>
                      <a:pt x="150" y="312"/>
                    </a:lnTo>
                    <a:lnTo>
                      <a:pt x="150" y="306"/>
                    </a:lnTo>
                    <a:lnTo>
                      <a:pt x="198" y="282"/>
                    </a:lnTo>
                    <a:lnTo>
                      <a:pt x="222" y="288"/>
                    </a:lnTo>
                    <a:lnTo>
                      <a:pt x="234" y="270"/>
                    </a:lnTo>
                    <a:lnTo>
                      <a:pt x="258" y="270"/>
                    </a:lnTo>
                    <a:lnTo>
                      <a:pt x="270" y="264"/>
                    </a:lnTo>
                    <a:lnTo>
                      <a:pt x="276" y="264"/>
                    </a:lnTo>
                    <a:lnTo>
                      <a:pt x="276" y="24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39" name="Korea, North"/>
              <p:cNvSpPr>
                <a:spLocks/>
              </p:cNvSpPr>
              <p:nvPr/>
            </p:nvSpPr>
            <p:spPr bwMode="gray">
              <a:xfrm>
                <a:off x="4737" y="1693"/>
                <a:ext cx="83" cy="106"/>
              </a:xfrm>
              <a:custGeom>
                <a:avLst/>
                <a:gdLst>
                  <a:gd name="T0" fmla="*/ 540124675 w 330"/>
                  <a:gd name="T1" fmla="*/ 0 h 420"/>
                  <a:gd name="T2" fmla="*/ 540124675 w 330"/>
                  <a:gd name="T3" fmla="*/ 541983968 h 420"/>
                  <a:gd name="T4" fmla="*/ 540124675 w 330"/>
                  <a:gd name="T5" fmla="*/ 541983968 h 420"/>
                  <a:gd name="T6" fmla="*/ 540124675 w 330"/>
                  <a:gd name="T7" fmla="*/ 541983968 h 420"/>
                  <a:gd name="T8" fmla="*/ 540124675 w 330"/>
                  <a:gd name="T9" fmla="*/ 541983968 h 420"/>
                  <a:gd name="T10" fmla="*/ 540124675 w 330"/>
                  <a:gd name="T11" fmla="*/ 541983968 h 420"/>
                  <a:gd name="T12" fmla="*/ 540124675 w 330"/>
                  <a:gd name="T13" fmla="*/ 541983968 h 420"/>
                  <a:gd name="T14" fmla="*/ 540124675 w 330"/>
                  <a:gd name="T15" fmla="*/ 541983968 h 420"/>
                  <a:gd name="T16" fmla="*/ 540124675 w 330"/>
                  <a:gd name="T17" fmla="*/ 541983968 h 420"/>
                  <a:gd name="T18" fmla="*/ 540124675 w 330"/>
                  <a:gd name="T19" fmla="*/ 541983968 h 420"/>
                  <a:gd name="T20" fmla="*/ 540124675 w 330"/>
                  <a:gd name="T21" fmla="*/ 541983968 h 420"/>
                  <a:gd name="T22" fmla="*/ 540124675 w 330"/>
                  <a:gd name="T23" fmla="*/ 541983968 h 420"/>
                  <a:gd name="T24" fmla="*/ 540124675 w 330"/>
                  <a:gd name="T25" fmla="*/ 541983968 h 420"/>
                  <a:gd name="T26" fmla="*/ 540124675 w 330"/>
                  <a:gd name="T27" fmla="*/ 541983968 h 420"/>
                  <a:gd name="T28" fmla="*/ 540124675 w 330"/>
                  <a:gd name="T29" fmla="*/ 541983968 h 420"/>
                  <a:gd name="T30" fmla="*/ 540124675 w 330"/>
                  <a:gd name="T31" fmla="*/ 541983968 h 420"/>
                  <a:gd name="T32" fmla="*/ 540124675 w 330"/>
                  <a:gd name="T33" fmla="*/ 541983968 h 420"/>
                  <a:gd name="T34" fmla="*/ 540124675 w 330"/>
                  <a:gd name="T35" fmla="*/ 541983968 h 420"/>
                  <a:gd name="T36" fmla="*/ 540124675 w 330"/>
                  <a:gd name="T37" fmla="*/ 541983968 h 420"/>
                  <a:gd name="T38" fmla="*/ 540124675 w 330"/>
                  <a:gd name="T39" fmla="*/ 541983968 h 420"/>
                  <a:gd name="T40" fmla="*/ 540124675 w 330"/>
                  <a:gd name="T41" fmla="*/ 541983968 h 420"/>
                  <a:gd name="T42" fmla="*/ 540124675 w 330"/>
                  <a:gd name="T43" fmla="*/ 541983968 h 420"/>
                  <a:gd name="T44" fmla="*/ 540124675 w 330"/>
                  <a:gd name="T45" fmla="*/ 541983968 h 420"/>
                  <a:gd name="T46" fmla="*/ 540124675 w 330"/>
                  <a:gd name="T47" fmla="*/ 541983968 h 420"/>
                  <a:gd name="T48" fmla="*/ 540124675 w 330"/>
                  <a:gd name="T49" fmla="*/ 541983968 h 420"/>
                  <a:gd name="T50" fmla="*/ 540124675 w 330"/>
                  <a:gd name="T51" fmla="*/ 541983968 h 420"/>
                  <a:gd name="T52" fmla="*/ 540124675 w 330"/>
                  <a:gd name="T53" fmla="*/ 541983968 h 420"/>
                  <a:gd name="T54" fmla="*/ 540124675 w 330"/>
                  <a:gd name="T55" fmla="*/ 541983968 h 420"/>
                  <a:gd name="T56" fmla="*/ 540124675 w 330"/>
                  <a:gd name="T57" fmla="*/ 541983968 h 420"/>
                  <a:gd name="T58" fmla="*/ 540124675 w 330"/>
                  <a:gd name="T59" fmla="*/ 541983968 h 420"/>
                  <a:gd name="T60" fmla="*/ 540124675 w 330"/>
                  <a:gd name="T61" fmla="*/ 541983968 h 420"/>
                  <a:gd name="T62" fmla="*/ 540124675 w 330"/>
                  <a:gd name="T63" fmla="*/ 541983968 h 420"/>
                  <a:gd name="T64" fmla="*/ 540124675 w 330"/>
                  <a:gd name="T65" fmla="*/ 541983968 h 420"/>
                  <a:gd name="T66" fmla="*/ 540124675 w 330"/>
                  <a:gd name="T67" fmla="*/ 541983968 h 420"/>
                  <a:gd name="T68" fmla="*/ 540124675 w 330"/>
                  <a:gd name="T69" fmla="*/ 541983968 h 420"/>
                  <a:gd name="T70" fmla="*/ 540124675 w 330"/>
                  <a:gd name="T71" fmla="*/ 541983968 h 420"/>
                  <a:gd name="T72" fmla="*/ 540124675 w 330"/>
                  <a:gd name="T73" fmla="*/ 541983968 h 420"/>
                  <a:gd name="T74" fmla="*/ 540124675 w 330"/>
                  <a:gd name="T75" fmla="*/ 541983968 h 420"/>
                  <a:gd name="T76" fmla="*/ 540124675 w 330"/>
                  <a:gd name="T77" fmla="*/ 541983968 h 420"/>
                  <a:gd name="T78" fmla="*/ 540124675 w 330"/>
                  <a:gd name="T79" fmla="*/ 541983968 h 420"/>
                  <a:gd name="T80" fmla="*/ 540124675 w 330"/>
                  <a:gd name="T81" fmla="*/ 541983968 h 420"/>
                  <a:gd name="T82" fmla="*/ 540124675 w 330"/>
                  <a:gd name="T83" fmla="*/ 541983968 h 420"/>
                  <a:gd name="T84" fmla="*/ 540124675 w 330"/>
                  <a:gd name="T85" fmla="*/ 541983968 h 420"/>
                  <a:gd name="T86" fmla="*/ 540124675 w 330"/>
                  <a:gd name="T87" fmla="*/ 541983968 h 420"/>
                  <a:gd name="T88" fmla="*/ 540124675 w 330"/>
                  <a:gd name="T89" fmla="*/ 541983968 h 420"/>
                  <a:gd name="T90" fmla="*/ 540124675 w 330"/>
                  <a:gd name="T91" fmla="*/ 541983968 h 420"/>
                  <a:gd name="T92" fmla="*/ 540124675 w 330"/>
                  <a:gd name="T93" fmla="*/ 541983968 h 420"/>
                  <a:gd name="T94" fmla="*/ 540124675 w 330"/>
                  <a:gd name="T95" fmla="*/ 541983968 h 420"/>
                  <a:gd name="T96" fmla="*/ 540124675 w 330"/>
                  <a:gd name="T97" fmla="*/ 541983968 h 420"/>
                  <a:gd name="T98" fmla="*/ 540124675 w 330"/>
                  <a:gd name="T99" fmla="*/ 541983968 h 420"/>
                  <a:gd name="T100" fmla="*/ 540124675 w 330"/>
                  <a:gd name="T101" fmla="*/ 541983968 h 420"/>
                  <a:gd name="T102" fmla="*/ 540124675 w 330"/>
                  <a:gd name="T103" fmla="*/ 0 h 4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30"/>
                  <a:gd name="T157" fmla="*/ 0 h 420"/>
                  <a:gd name="T158" fmla="*/ 330 w 330"/>
                  <a:gd name="T159" fmla="*/ 420 h 4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30" h="420">
                    <a:moveTo>
                      <a:pt x="270" y="0"/>
                    </a:moveTo>
                    <a:lnTo>
                      <a:pt x="240" y="0"/>
                    </a:lnTo>
                    <a:lnTo>
                      <a:pt x="240" y="6"/>
                    </a:lnTo>
                    <a:lnTo>
                      <a:pt x="246" y="12"/>
                    </a:lnTo>
                    <a:lnTo>
                      <a:pt x="252" y="24"/>
                    </a:lnTo>
                    <a:lnTo>
                      <a:pt x="252" y="42"/>
                    </a:lnTo>
                    <a:lnTo>
                      <a:pt x="228" y="42"/>
                    </a:lnTo>
                    <a:lnTo>
                      <a:pt x="234" y="54"/>
                    </a:lnTo>
                    <a:lnTo>
                      <a:pt x="234" y="60"/>
                    </a:lnTo>
                    <a:lnTo>
                      <a:pt x="228" y="72"/>
                    </a:lnTo>
                    <a:lnTo>
                      <a:pt x="216" y="78"/>
                    </a:lnTo>
                    <a:lnTo>
                      <a:pt x="204" y="72"/>
                    </a:lnTo>
                    <a:lnTo>
                      <a:pt x="180" y="72"/>
                    </a:lnTo>
                    <a:lnTo>
                      <a:pt x="174" y="66"/>
                    </a:lnTo>
                    <a:lnTo>
                      <a:pt x="168" y="72"/>
                    </a:lnTo>
                    <a:lnTo>
                      <a:pt x="168" y="84"/>
                    </a:lnTo>
                    <a:lnTo>
                      <a:pt x="192" y="108"/>
                    </a:lnTo>
                    <a:lnTo>
                      <a:pt x="198" y="108"/>
                    </a:lnTo>
                    <a:lnTo>
                      <a:pt x="198" y="120"/>
                    </a:lnTo>
                    <a:lnTo>
                      <a:pt x="150" y="120"/>
                    </a:lnTo>
                    <a:lnTo>
                      <a:pt x="138" y="114"/>
                    </a:lnTo>
                    <a:lnTo>
                      <a:pt x="126" y="114"/>
                    </a:lnTo>
                    <a:lnTo>
                      <a:pt x="114" y="102"/>
                    </a:lnTo>
                    <a:lnTo>
                      <a:pt x="102" y="96"/>
                    </a:lnTo>
                    <a:lnTo>
                      <a:pt x="90" y="96"/>
                    </a:lnTo>
                    <a:lnTo>
                      <a:pt x="90" y="102"/>
                    </a:lnTo>
                    <a:lnTo>
                      <a:pt x="84" y="108"/>
                    </a:lnTo>
                    <a:lnTo>
                      <a:pt x="84" y="138"/>
                    </a:lnTo>
                    <a:lnTo>
                      <a:pt x="66" y="174"/>
                    </a:lnTo>
                    <a:lnTo>
                      <a:pt x="54" y="186"/>
                    </a:lnTo>
                    <a:lnTo>
                      <a:pt x="18" y="204"/>
                    </a:lnTo>
                    <a:lnTo>
                      <a:pt x="12" y="216"/>
                    </a:lnTo>
                    <a:lnTo>
                      <a:pt x="6" y="222"/>
                    </a:lnTo>
                    <a:lnTo>
                      <a:pt x="6" y="234"/>
                    </a:lnTo>
                    <a:lnTo>
                      <a:pt x="0" y="246"/>
                    </a:lnTo>
                    <a:lnTo>
                      <a:pt x="12" y="228"/>
                    </a:lnTo>
                    <a:lnTo>
                      <a:pt x="18" y="246"/>
                    </a:lnTo>
                    <a:lnTo>
                      <a:pt x="36" y="270"/>
                    </a:lnTo>
                    <a:lnTo>
                      <a:pt x="48" y="252"/>
                    </a:lnTo>
                    <a:lnTo>
                      <a:pt x="54" y="258"/>
                    </a:lnTo>
                    <a:lnTo>
                      <a:pt x="60" y="270"/>
                    </a:lnTo>
                    <a:lnTo>
                      <a:pt x="96" y="270"/>
                    </a:lnTo>
                    <a:lnTo>
                      <a:pt x="96" y="282"/>
                    </a:lnTo>
                    <a:lnTo>
                      <a:pt x="102" y="294"/>
                    </a:lnTo>
                    <a:lnTo>
                      <a:pt x="102" y="336"/>
                    </a:lnTo>
                    <a:lnTo>
                      <a:pt x="138" y="336"/>
                    </a:lnTo>
                    <a:lnTo>
                      <a:pt x="144" y="348"/>
                    </a:lnTo>
                    <a:lnTo>
                      <a:pt x="132" y="342"/>
                    </a:lnTo>
                    <a:lnTo>
                      <a:pt x="108" y="342"/>
                    </a:lnTo>
                    <a:lnTo>
                      <a:pt x="102" y="348"/>
                    </a:lnTo>
                    <a:lnTo>
                      <a:pt x="102" y="360"/>
                    </a:lnTo>
                    <a:lnTo>
                      <a:pt x="108" y="378"/>
                    </a:lnTo>
                    <a:lnTo>
                      <a:pt x="114" y="384"/>
                    </a:lnTo>
                    <a:lnTo>
                      <a:pt x="126" y="408"/>
                    </a:lnTo>
                    <a:lnTo>
                      <a:pt x="156" y="396"/>
                    </a:lnTo>
                    <a:lnTo>
                      <a:pt x="162" y="402"/>
                    </a:lnTo>
                    <a:lnTo>
                      <a:pt x="174" y="408"/>
                    </a:lnTo>
                    <a:lnTo>
                      <a:pt x="180" y="414"/>
                    </a:lnTo>
                    <a:lnTo>
                      <a:pt x="192" y="420"/>
                    </a:lnTo>
                    <a:lnTo>
                      <a:pt x="198" y="420"/>
                    </a:lnTo>
                    <a:lnTo>
                      <a:pt x="216" y="414"/>
                    </a:lnTo>
                    <a:lnTo>
                      <a:pt x="228" y="414"/>
                    </a:lnTo>
                    <a:lnTo>
                      <a:pt x="240" y="408"/>
                    </a:lnTo>
                    <a:lnTo>
                      <a:pt x="246" y="402"/>
                    </a:lnTo>
                    <a:lnTo>
                      <a:pt x="246" y="396"/>
                    </a:lnTo>
                    <a:lnTo>
                      <a:pt x="240" y="390"/>
                    </a:lnTo>
                    <a:lnTo>
                      <a:pt x="240" y="384"/>
                    </a:lnTo>
                    <a:lnTo>
                      <a:pt x="246" y="384"/>
                    </a:lnTo>
                    <a:lnTo>
                      <a:pt x="252" y="378"/>
                    </a:lnTo>
                    <a:lnTo>
                      <a:pt x="276" y="366"/>
                    </a:lnTo>
                    <a:lnTo>
                      <a:pt x="306" y="366"/>
                    </a:lnTo>
                    <a:lnTo>
                      <a:pt x="324" y="354"/>
                    </a:lnTo>
                    <a:lnTo>
                      <a:pt x="312" y="342"/>
                    </a:lnTo>
                    <a:lnTo>
                      <a:pt x="312" y="336"/>
                    </a:lnTo>
                    <a:lnTo>
                      <a:pt x="264" y="312"/>
                    </a:lnTo>
                    <a:lnTo>
                      <a:pt x="240" y="312"/>
                    </a:lnTo>
                    <a:lnTo>
                      <a:pt x="240" y="300"/>
                    </a:lnTo>
                    <a:lnTo>
                      <a:pt x="246" y="288"/>
                    </a:lnTo>
                    <a:lnTo>
                      <a:pt x="252" y="282"/>
                    </a:lnTo>
                    <a:lnTo>
                      <a:pt x="246" y="276"/>
                    </a:lnTo>
                    <a:lnTo>
                      <a:pt x="234" y="270"/>
                    </a:lnTo>
                    <a:lnTo>
                      <a:pt x="228" y="264"/>
                    </a:lnTo>
                    <a:lnTo>
                      <a:pt x="228" y="252"/>
                    </a:lnTo>
                    <a:lnTo>
                      <a:pt x="240" y="246"/>
                    </a:lnTo>
                    <a:lnTo>
                      <a:pt x="246" y="240"/>
                    </a:lnTo>
                    <a:lnTo>
                      <a:pt x="258" y="234"/>
                    </a:lnTo>
                    <a:lnTo>
                      <a:pt x="270" y="234"/>
                    </a:lnTo>
                    <a:lnTo>
                      <a:pt x="276" y="228"/>
                    </a:lnTo>
                    <a:lnTo>
                      <a:pt x="288" y="204"/>
                    </a:lnTo>
                    <a:lnTo>
                      <a:pt x="288" y="192"/>
                    </a:lnTo>
                    <a:lnTo>
                      <a:pt x="294" y="186"/>
                    </a:lnTo>
                    <a:lnTo>
                      <a:pt x="300" y="174"/>
                    </a:lnTo>
                    <a:lnTo>
                      <a:pt x="324" y="162"/>
                    </a:lnTo>
                    <a:lnTo>
                      <a:pt x="312" y="132"/>
                    </a:lnTo>
                    <a:lnTo>
                      <a:pt x="306" y="126"/>
                    </a:lnTo>
                    <a:lnTo>
                      <a:pt x="294" y="102"/>
                    </a:lnTo>
                    <a:lnTo>
                      <a:pt x="294" y="90"/>
                    </a:lnTo>
                    <a:lnTo>
                      <a:pt x="306" y="66"/>
                    </a:lnTo>
                    <a:lnTo>
                      <a:pt x="318" y="60"/>
                    </a:lnTo>
                    <a:lnTo>
                      <a:pt x="324" y="54"/>
                    </a:lnTo>
                    <a:lnTo>
                      <a:pt x="330" y="54"/>
                    </a:lnTo>
                    <a:lnTo>
                      <a:pt x="312" y="36"/>
                    </a:lnTo>
                    <a:lnTo>
                      <a:pt x="288" y="24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0" name="Kenya"/>
              <p:cNvSpPr>
                <a:spLocks/>
              </p:cNvSpPr>
              <p:nvPr/>
            </p:nvSpPr>
            <p:spPr bwMode="gray">
              <a:xfrm>
                <a:off x="3269" y="2473"/>
                <a:ext cx="142" cy="193"/>
              </a:xfrm>
              <a:custGeom>
                <a:avLst/>
                <a:gdLst>
                  <a:gd name="T0" fmla="*/ 540678507 w 564"/>
                  <a:gd name="T1" fmla="*/ 543916462 h 762"/>
                  <a:gd name="T2" fmla="*/ 540678507 w 564"/>
                  <a:gd name="T3" fmla="*/ 543916462 h 762"/>
                  <a:gd name="T4" fmla="*/ 540678507 w 564"/>
                  <a:gd name="T5" fmla="*/ 543916462 h 762"/>
                  <a:gd name="T6" fmla="*/ 540678507 w 564"/>
                  <a:gd name="T7" fmla="*/ 543916462 h 762"/>
                  <a:gd name="T8" fmla="*/ 540678507 w 564"/>
                  <a:gd name="T9" fmla="*/ 543916462 h 762"/>
                  <a:gd name="T10" fmla="*/ 540678507 w 564"/>
                  <a:gd name="T11" fmla="*/ 543916462 h 762"/>
                  <a:gd name="T12" fmla="*/ 540678507 w 564"/>
                  <a:gd name="T13" fmla="*/ 543916462 h 762"/>
                  <a:gd name="T14" fmla="*/ 540678507 w 564"/>
                  <a:gd name="T15" fmla="*/ 543916462 h 762"/>
                  <a:gd name="T16" fmla="*/ 540678507 w 564"/>
                  <a:gd name="T17" fmla="*/ 543916462 h 762"/>
                  <a:gd name="T18" fmla="*/ 540678507 w 564"/>
                  <a:gd name="T19" fmla="*/ 543916462 h 762"/>
                  <a:gd name="T20" fmla="*/ 540678507 w 564"/>
                  <a:gd name="T21" fmla="*/ 543916462 h 762"/>
                  <a:gd name="T22" fmla="*/ 540678507 w 564"/>
                  <a:gd name="T23" fmla="*/ 543916462 h 762"/>
                  <a:gd name="T24" fmla="*/ 540678507 w 564"/>
                  <a:gd name="T25" fmla="*/ 0 h 762"/>
                  <a:gd name="T26" fmla="*/ 540678507 w 564"/>
                  <a:gd name="T27" fmla="*/ 543916462 h 762"/>
                  <a:gd name="T28" fmla="*/ 540678507 w 564"/>
                  <a:gd name="T29" fmla="*/ 543916462 h 762"/>
                  <a:gd name="T30" fmla="*/ 540678507 w 564"/>
                  <a:gd name="T31" fmla="*/ 543916462 h 762"/>
                  <a:gd name="T32" fmla="*/ 540678507 w 564"/>
                  <a:gd name="T33" fmla="*/ 543916462 h 762"/>
                  <a:gd name="T34" fmla="*/ 540678507 w 564"/>
                  <a:gd name="T35" fmla="*/ 543916462 h 762"/>
                  <a:gd name="T36" fmla="*/ 540678507 w 564"/>
                  <a:gd name="T37" fmla="*/ 543916462 h 762"/>
                  <a:gd name="T38" fmla="*/ 540678507 w 564"/>
                  <a:gd name="T39" fmla="*/ 543916462 h 762"/>
                  <a:gd name="T40" fmla="*/ 540678507 w 564"/>
                  <a:gd name="T41" fmla="*/ 543916462 h 762"/>
                  <a:gd name="T42" fmla="*/ 540678507 w 564"/>
                  <a:gd name="T43" fmla="*/ 543916462 h 762"/>
                  <a:gd name="T44" fmla="*/ 540678507 w 564"/>
                  <a:gd name="T45" fmla="*/ 543916462 h 762"/>
                  <a:gd name="T46" fmla="*/ 540678507 w 564"/>
                  <a:gd name="T47" fmla="*/ 543916462 h 762"/>
                  <a:gd name="T48" fmla="*/ 540678507 w 564"/>
                  <a:gd name="T49" fmla="*/ 543916462 h 762"/>
                  <a:gd name="T50" fmla="*/ 540678507 w 564"/>
                  <a:gd name="T51" fmla="*/ 543916462 h 762"/>
                  <a:gd name="T52" fmla="*/ 540678507 w 564"/>
                  <a:gd name="T53" fmla="*/ 543916462 h 762"/>
                  <a:gd name="T54" fmla="*/ 540678507 w 564"/>
                  <a:gd name="T55" fmla="*/ 543916462 h 762"/>
                  <a:gd name="T56" fmla="*/ 540678507 w 564"/>
                  <a:gd name="T57" fmla="*/ 543916462 h 762"/>
                  <a:gd name="T58" fmla="*/ 0 w 564"/>
                  <a:gd name="T59" fmla="*/ 543916462 h 762"/>
                  <a:gd name="T60" fmla="*/ 540678507 w 564"/>
                  <a:gd name="T61" fmla="*/ 543916462 h 762"/>
                  <a:gd name="T62" fmla="*/ 540678507 w 564"/>
                  <a:gd name="T63" fmla="*/ 543916462 h 762"/>
                  <a:gd name="T64" fmla="*/ 540678507 w 564"/>
                  <a:gd name="T65" fmla="*/ 543916462 h 762"/>
                  <a:gd name="T66" fmla="*/ 540678507 w 564"/>
                  <a:gd name="T67" fmla="*/ 543916462 h 762"/>
                  <a:gd name="T68" fmla="*/ 540678507 w 564"/>
                  <a:gd name="T69" fmla="*/ 543916462 h 762"/>
                  <a:gd name="T70" fmla="*/ 0 w 564"/>
                  <a:gd name="T71" fmla="*/ 543916462 h 762"/>
                  <a:gd name="T72" fmla="*/ 540678507 w 564"/>
                  <a:gd name="T73" fmla="*/ 543916462 h 762"/>
                  <a:gd name="T74" fmla="*/ 540678507 w 564"/>
                  <a:gd name="T75" fmla="*/ 543916462 h 762"/>
                  <a:gd name="T76" fmla="*/ 540678507 w 564"/>
                  <a:gd name="T77" fmla="*/ 543916462 h 762"/>
                  <a:gd name="T78" fmla="*/ 540678507 w 564"/>
                  <a:gd name="T79" fmla="*/ 543916462 h 762"/>
                  <a:gd name="T80" fmla="*/ 540678507 w 564"/>
                  <a:gd name="T81" fmla="*/ 543916462 h 762"/>
                  <a:gd name="T82" fmla="*/ 540678507 w 564"/>
                  <a:gd name="T83" fmla="*/ 543916462 h 762"/>
                  <a:gd name="T84" fmla="*/ 540678507 w 564"/>
                  <a:gd name="T85" fmla="*/ 543916462 h 762"/>
                  <a:gd name="T86" fmla="*/ 540678507 w 564"/>
                  <a:gd name="T87" fmla="*/ 543916462 h 762"/>
                  <a:gd name="T88" fmla="*/ 540678507 w 564"/>
                  <a:gd name="T89" fmla="*/ 543916462 h 762"/>
                  <a:gd name="T90" fmla="*/ 540678507 w 564"/>
                  <a:gd name="T91" fmla="*/ 543916462 h 762"/>
                  <a:gd name="T92" fmla="*/ 540678507 w 564"/>
                  <a:gd name="T93" fmla="*/ 543916462 h 762"/>
                  <a:gd name="T94" fmla="*/ 540678507 w 564"/>
                  <a:gd name="T95" fmla="*/ 543916462 h 762"/>
                  <a:gd name="T96" fmla="*/ 540678507 w 564"/>
                  <a:gd name="T97" fmla="*/ 543916462 h 762"/>
                  <a:gd name="T98" fmla="*/ 540678507 w 564"/>
                  <a:gd name="T99" fmla="*/ 543916462 h 762"/>
                  <a:gd name="T100" fmla="*/ 540678507 w 564"/>
                  <a:gd name="T101" fmla="*/ 543916462 h 76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64"/>
                  <a:gd name="T154" fmla="*/ 0 h 762"/>
                  <a:gd name="T155" fmla="*/ 564 w 564"/>
                  <a:gd name="T156" fmla="*/ 762 h 76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64" h="762">
                    <a:moveTo>
                      <a:pt x="498" y="150"/>
                    </a:moveTo>
                    <a:lnTo>
                      <a:pt x="540" y="108"/>
                    </a:lnTo>
                    <a:lnTo>
                      <a:pt x="558" y="72"/>
                    </a:lnTo>
                    <a:lnTo>
                      <a:pt x="564" y="66"/>
                    </a:lnTo>
                    <a:lnTo>
                      <a:pt x="564" y="60"/>
                    </a:lnTo>
                    <a:lnTo>
                      <a:pt x="540" y="54"/>
                    </a:lnTo>
                    <a:lnTo>
                      <a:pt x="534" y="60"/>
                    </a:lnTo>
                    <a:lnTo>
                      <a:pt x="504" y="60"/>
                    </a:lnTo>
                    <a:lnTo>
                      <a:pt x="480" y="30"/>
                    </a:lnTo>
                    <a:lnTo>
                      <a:pt x="462" y="48"/>
                    </a:lnTo>
                    <a:lnTo>
                      <a:pt x="456" y="48"/>
                    </a:lnTo>
                    <a:lnTo>
                      <a:pt x="450" y="54"/>
                    </a:lnTo>
                    <a:lnTo>
                      <a:pt x="438" y="60"/>
                    </a:lnTo>
                    <a:lnTo>
                      <a:pt x="426" y="60"/>
                    </a:lnTo>
                    <a:lnTo>
                      <a:pt x="414" y="72"/>
                    </a:lnTo>
                    <a:lnTo>
                      <a:pt x="414" y="84"/>
                    </a:lnTo>
                    <a:lnTo>
                      <a:pt x="390" y="102"/>
                    </a:lnTo>
                    <a:lnTo>
                      <a:pt x="378" y="96"/>
                    </a:lnTo>
                    <a:lnTo>
                      <a:pt x="372" y="96"/>
                    </a:lnTo>
                    <a:lnTo>
                      <a:pt x="360" y="90"/>
                    </a:lnTo>
                    <a:lnTo>
                      <a:pt x="330" y="90"/>
                    </a:lnTo>
                    <a:lnTo>
                      <a:pt x="318" y="84"/>
                    </a:lnTo>
                    <a:lnTo>
                      <a:pt x="288" y="84"/>
                    </a:lnTo>
                    <a:lnTo>
                      <a:pt x="210" y="24"/>
                    </a:lnTo>
                    <a:lnTo>
                      <a:pt x="138" y="18"/>
                    </a:lnTo>
                    <a:lnTo>
                      <a:pt x="132" y="0"/>
                    </a:lnTo>
                    <a:lnTo>
                      <a:pt x="108" y="12"/>
                    </a:lnTo>
                    <a:lnTo>
                      <a:pt x="18" y="12"/>
                    </a:lnTo>
                    <a:lnTo>
                      <a:pt x="0" y="42"/>
                    </a:lnTo>
                    <a:lnTo>
                      <a:pt x="6" y="48"/>
                    </a:lnTo>
                    <a:lnTo>
                      <a:pt x="12" y="60"/>
                    </a:lnTo>
                    <a:lnTo>
                      <a:pt x="12" y="84"/>
                    </a:lnTo>
                    <a:lnTo>
                      <a:pt x="18" y="84"/>
                    </a:lnTo>
                    <a:lnTo>
                      <a:pt x="24" y="90"/>
                    </a:lnTo>
                    <a:lnTo>
                      <a:pt x="24" y="84"/>
                    </a:lnTo>
                    <a:lnTo>
                      <a:pt x="30" y="84"/>
                    </a:lnTo>
                    <a:lnTo>
                      <a:pt x="30" y="96"/>
                    </a:lnTo>
                    <a:lnTo>
                      <a:pt x="24" y="102"/>
                    </a:lnTo>
                    <a:lnTo>
                      <a:pt x="24" y="108"/>
                    </a:lnTo>
                    <a:lnTo>
                      <a:pt x="42" y="126"/>
                    </a:lnTo>
                    <a:lnTo>
                      <a:pt x="36" y="132"/>
                    </a:lnTo>
                    <a:lnTo>
                      <a:pt x="72" y="174"/>
                    </a:lnTo>
                    <a:lnTo>
                      <a:pt x="66" y="180"/>
                    </a:lnTo>
                    <a:lnTo>
                      <a:pt x="60" y="180"/>
                    </a:lnTo>
                    <a:lnTo>
                      <a:pt x="54" y="186"/>
                    </a:lnTo>
                    <a:lnTo>
                      <a:pt x="54" y="192"/>
                    </a:lnTo>
                    <a:lnTo>
                      <a:pt x="66" y="216"/>
                    </a:lnTo>
                    <a:lnTo>
                      <a:pt x="72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66" y="258"/>
                    </a:lnTo>
                    <a:lnTo>
                      <a:pt x="60" y="282"/>
                    </a:lnTo>
                    <a:lnTo>
                      <a:pt x="42" y="282"/>
                    </a:lnTo>
                    <a:lnTo>
                      <a:pt x="36" y="288"/>
                    </a:lnTo>
                    <a:lnTo>
                      <a:pt x="36" y="312"/>
                    </a:lnTo>
                    <a:lnTo>
                      <a:pt x="18" y="324"/>
                    </a:lnTo>
                    <a:lnTo>
                      <a:pt x="12" y="342"/>
                    </a:lnTo>
                    <a:lnTo>
                      <a:pt x="6" y="348"/>
                    </a:lnTo>
                    <a:lnTo>
                      <a:pt x="0" y="360"/>
                    </a:lnTo>
                    <a:lnTo>
                      <a:pt x="0" y="384"/>
                    </a:lnTo>
                    <a:lnTo>
                      <a:pt x="18" y="402"/>
                    </a:lnTo>
                    <a:lnTo>
                      <a:pt x="30" y="402"/>
                    </a:lnTo>
                    <a:lnTo>
                      <a:pt x="30" y="390"/>
                    </a:lnTo>
                    <a:lnTo>
                      <a:pt x="54" y="390"/>
                    </a:lnTo>
                    <a:lnTo>
                      <a:pt x="60" y="408"/>
                    </a:lnTo>
                    <a:lnTo>
                      <a:pt x="42" y="408"/>
                    </a:lnTo>
                    <a:lnTo>
                      <a:pt x="30" y="420"/>
                    </a:lnTo>
                    <a:lnTo>
                      <a:pt x="24" y="414"/>
                    </a:lnTo>
                    <a:lnTo>
                      <a:pt x="18" y="414"/>
                    </a:lnTo>
                    <a:lnTo>
                      <a:pt x="6" y="420"/>
                    </a:lnTo>
                    <a:lnTo>
                      <a:pt x="0" y="432"/>
                    </a:lnTo>
                    <a:lnTo>
                      <a:pt x="0" y="438"/>
                    </a:lnTo>
                    <a:lnTo>
                      <a:pt x="12" y="450"/>
                    </a:lnTo>
                    <a:lnTo>
                      <a:pt x="6" y="468"/>
                    </a:lnTo>
                    <a:lnTo>
                      <a:pt x="258" y="624"/>
                    </a:lnTo>
                    <a:lnTo>
                      <a:pt x="270" y="636"/>
                    </a:lnTo>
                    <a:lnTo>
                      <a:pt x="270" y="642"/>
                    </a:lnTo>
                    <a:lnTo>
                      <a:pt x="264" y="648"/>
                    </a:lnTo>
                    <a:lnTo>
                      <a:pt x="258" y="648"/>
                    </a:lnTo>
                    <a:lnTo>
                      <a:pt x="252" y="654"/>
                    </a:lnTo>
                    <a:lnTo>
                      <a:pt x="366" y="762"/>
                    </a:lnTo>
                    <a:lnTo>
                      <a:pt x="384" y="756"/>
                    </a:lnTo>
                    <a:lnTo>
                      <a:pt x="414" y="690"/>
                    </a:lnTo>
                    <a:lnTo>
                      <a:pt x="414" y="660"/>
                    </a:lnTo>
                    <a:lnTo>
                      <a:pt x="426" y="648"/>
                    </a:lnTo>
                    <a:lnTo>
                      <a:pt x="432" y="648"/>
                    </a:lnTo>
                    <a:lnTo>
                      <a:pt x="444" y="636"/>
                    </a:lnTo>
                    <a:lnTo>
                      <a:pt x="444" y="624"/>
                    </a:lnTo>
                    <a:lnTo>
                      <a:pt x="438" y="618"/>
                    </a:lnTo>
                    <a:lnTo>
                      <a:pt x="438" y="600"/>
                    </a:lnTo>
                    <a:lnTo>
                      <a:pt x="444" y="594"/>
                    </a:lnTo>
                    <a:lnTo>
                      <a:pt x="456" y="588"/>
                    </a:lnTo>
                    <a:lnTo>
                      <a:pt x="468" y="588"/>
                    </a:lnTo>
                    <a:lnTo>
                      <a:pt x="474" y="582"/>
                    </a:lnTo>
                    <a:lnTo>
                      <a:pt x="480" y="582"/>
                    </a:lnTo>
                    <a:lnTo>
                      <a:pt x="486" y="540"/>
                    </a:lnTo>
                    <a:lnTo>
                      <a:pt x="516" y="540"/>
                    </a:lnTo>
                    <a:lnTo>
                      <a:pt x="528" y="534"/>
                    </a:lnTo>
                    <a:lnTo>
                      <a:pt x="534" y="522"/>
                    </a:lnTo>
                    <a:lnTo>
                      <a:pt x="540" y="516"/>
                    </a:lnTo>
                    <a:lnTo>
                      <a:pt x="498" y="450"/>
                    </a:lnTo>
                    <a:lnTo>
                      <a:pt x="498" y="15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1" name="Kazakhstan"/>
              <p:cNvSpPr>
                <a:spLocks noEditPoints="1"/>
              </p:cNvSpPr>
              <p:nvPr/>
            </p:nvSpPr>
            <p:spPr bwMode="gray">
              <a:xfrm>
                <a:off x="3414" y="1446"/>
                <a:ext cx="638" cy="295"/>
              </a:xfrm>
              <a:custGeom>
                <a:avLst/>
                <a:gdLst>
                  <a:gd name="T0" fmla="*/ 544985906 w 2514"/>
                  <a:gd name="T1" fmla="*/ 544250581 h 1164"/>
                  <a:gd name="T2" fmla="*/ 544985906 w 2514"/>
                  <a:gd name="T3" fmla="*/ 544250581 h 1164"/>
                  <a:gd name="T4" fmla="*/ 544985906 w 2514"/>
                  <a:gd name="T5" fmla="*/ 544250581 h 1164"/>
                  <a:gd name="T6" fmla="*/ 544985906 w 2514"/>
                  <a:gd name="T7" fmla="*/ 544250581 h 1164"/>
                  <a:gd name="T8" fmla="*/ 544985906 w 2514"/>
                  <a:gd name="T9" fmla="*/ 544250581 h 1164"/>
                  <a:gd name="T10" fmla="*/ 544985906 w 2514"/>
                  <a:gd name="T11" fmla="*/ 544250581 h 1164"/>
                  <a:gd name="T12" fmla="*/ 544985906 w 2514"/>
                  <a:gd name="T13" fmla="*/ 544250581 h 1164"/>
                  <a:gd name="T14" fmla="*/ 544985906 w 2514"/>
                  <a:gd name="T15" fmla="*/ 544250581 h 1164"/>
                  <a:gd name="T16" fmla="*/ 544985906 w 2514"/>
                  <a:gd name="T17" fmla="*/ 544250581 h 1164"/>
                  <a:gd name="T18" fmla="*/ 544985906 w 2514"/>
                  <a:gd name="T19" fmla="*/ 544250581 h 1164"/>
                  <a:gd name="T20" fmla="*/ 544985906 w 2514"/>
                  <a:gd name="T21" fmla="*/ 544250581 h 1164"/>
                  <a:gd name="T22" fmla="*/ 544985906 w 2514"/>
                  <a:gd name="T23" fmla="*/ 544250581 h 1164"/>
                  <a:gd name="T24" fmla="*/ 544985906 w 2514"/>
                  <a:gd name="T25" fmla="*/ 544250581 h 1164"/>
                  <a:gd name="T26" fmla="*/ 544985906 w 2514"/>
                  <a:gd name="T27" fmla="*/ 544250581 h 1164"/>
                  <a:gd name="T28" fmla="*/ 544985906 w 2514"/>
                  <a:gd name="T29" fmla="*/ 544250581 h 1164"/>
                  <a:gd name="T30" fmla="*/ 544985906 w 2514"/>
                  <a:gd name="T31" fmla="*/ 544250581 h 1164"/>
                  <a:gd name="T32" fmla="*/ 544985906 w 2514"/>
                  <a:gd name="T33" fmla="*/ 544250581 h 1164"/>
                  <a:gd name="T34" fmla="*/ 544985906 w 2514"/>
                  <a:gd name="T35" fmla="*/ 544250581 h 1164"/>
                  <a:gd name="T36" fmla="*/ 544985906 w 2514"/>
                  <a:gd name="T37" fmla="*/ 544250581 h 1164"/>
                  <a:gd name="T38" fmla="*/ 544985906 w 2514"/>
                  <a:gd name="T39" fmla="*/ 544250581 h 1164"/>
                  <a:gd name="T40" fmla="*/ 544985906 w 2514"/>
                  <a:gd name="T41" fmla="*/ 544250581 h 1164"/>
                  <a:gd name="T42" fmla="*/ 544985906 w 2514"/>
                  <a:gd name="T43" fmla="*/ 544250581 h 1164"/>
                  <a:gd name="T44" fmla="*/ 544985906 w 2514"/>
                  <a:gd name="T45" fmla="*/ 544250581 h 1164"/>
                  <a:gd name="T46" fmla="*/ 544985906 w 2514"/>
                  <a:gd name="T47" fmla="*/ 544250581 h 1164"/>
                  <a:gd name="T48" fmla="*/ 544985906 w 2514"/>
                  <a:gd name="T49" fmla="*/ 544250581 h 1164"/>
                  <a:gd name="T50" fmla="*/ 544985906 w 2514"/>
                  <a:gd name="T51" fmla="*/ 544250581 h 1164"/>
                  <a:gd name="T52" fmla="*/ 544985906 w 2514"/>
                  <a:gd name="T53" fmla="*/ 544250581 h 1164"/>
                  <a:gd name="T54" fmla="*/ 544985906 w 2514"/>
                  <a:gd name="T55" fmla="*/ 544250581 h 1164"/>
                  <a:gd name="T56" fmla="*/ 544985906 w 2514"/>
                  <a:gd name="T57" fmla="*/ 544250581 h 1164"/>
                  <a:gd name="T58" fmla="*/ 544985906 w 2514"/>
                  <a:gd name="T59" fmla="*/ 544250581 h 1164"/>
                  <a:gd name="T60" fmla="*/ 544985906 w 2514"/>
                  <a:gd name="T61" fmla="*/ 544250581 h 1164"/>
                  <a:gd name="T62" fmla="*/ 544985906 w 2514"/>
                  <a:gd name="T63" fmla="*/ 544250581 h 1164"/>
                  <a:gd name="T64" fmla="*/ 544985906 w 2514"/>
                  <a:gd name="T65" fmla="*/ 544250581 h 1164"/>
                  <a:gd name="T66" fmla="*/ 544985906 w 2514"/>
                  <a:gd name="T67" fmla="*/ 544250581 h 1164"/>
                  <a:gd name="T68" fmla="*/ 544985906 w 2514"/>
                  <a:gd name="T69" fmla="*/ 544250581 h 1164"/>
                  <a:gd name="T70" fmla="*/ 544985906 w 2514"/>
                  <a:gd name="T71" fmla="*/ 544250581 h 1164"/>
                  <a:gd name="T72" fmla="*/ 544985906 w 2514"/>
                  <a:gd name="T73" fmla="*/ 544250581 h 1164"/>
                  <a:gd name="T74" fmla="*/ 544985906 w 2514"/>
                  <a:gd name="T75" fmla="*/ 544250581 h 1164"/>
                  <a:gd name="T76" fmla="*/ 544985906 w 2514"/>
                  <a:gd name="T77" fmla="*/ 544250581 h 1164"/>
                  <a:gd name="T78" fmla="*/ 544985906 w 2514"/>
                  <a:gd name="T79" fmla="*/ 544250581 h 1164"/>
                  <a:gd name="T80" fmla="*/ 544985906 w 2514"/>
                  <a:gd name="T81" fmla="*/ 544250581 h 1164"/>
                  <a:gd name="T82" fmla="*/ 544985906 w 2514"/>
                  <a:gd name="T83" fmla="*/ 544250581 h 1164"/>
                  <a:gd name="T84" fmla="*/ 544985906 w 2514"/>
                  <a:gd name="T85" fmla="*/ 544250581 h 1164"/>
                  <a:gd name="T86" fmla="*/ 544985906 w 2514"/>
                  <a:gd name="T87" fmla="*/ 544250581 h 1164"/>
                  <a:gd name="T88" fmla="*/ 544985906 w 2514"/>
                  <a:gd name="T89" fmla="*/ 544250581 h 1164"/>
                  <a:gd name="T90" fmla="*/ 544985906 w 2514"/>
                  <a:gd name="T91" fmla="*/ 544250581 h 1164"/>
                  <a:gd name="T92" fmla="*/ 544985906 w 2514"/>
                  <a:gd name="T93" fmla="*/ 544250581 h 1164"/>
                  <a:gd name="T94" fmla="*/ 544985906 w 2514"/>
                  <a:gd name="T95" fmla="*/ 544250581 h 1164"/>
                  <a:gd name="T96" fmla="*/ 544985906 w 2514"/>
                  <a:gd name="T97" fmla="*/ 544250581 h 1164"/>
                  <a:gd name="T98" fmla="*/ 544985906 w 2514"/>
                  <a:gd name="T99" fmla="*/ 544250581 h 1164"/>
                  <a:gd name="T100" fmla="*/ 544985906 w 2514"/>
                  <a:gd name="T101" fmla="*/ 544250581 h 1164"/>
                  <a:gd name="T102" fmla="*/ 544985906 w 2514"/>
                  <a:gd name="T103" fmla="*/ 544250581 h 1164"/>
                  <a:gd name="T104" fmla="*/ 544985906 w 2514"/>
                  <a:gd name="T105" fmla="*/ 544250581 h 1164"/>
                  <a:gd name="T106" fmla="*/ 544985906 w 2514"/>
                  <a:gd name="T107" fmla="*/ 544250581 h 1164"/>
                  <a:gd name="T108" fmla="*/ 544985906 w 2514"/>
                  <a:gd name="T109" fmla="*/ 544250581 h 1164"/>
                  <a:gd name="T110" fmla="*/ 544985906 w 2514"/>
                  <a:gd name="T111" fmla="*/ 544250581 h 1164"/>
                  <a:gd name="T112" fmla="*/ 544985906 w 2514"/>
                  <a:gd name="T113" fmla="*/ 544250581 h 1164"/>
                  <a:gd name="T114" fmla="*/ 544985906 w 2514"/>
                  <a:gd name="T115" fmla="*/ 544250581 h 1164"/>
                  <a:gd name="T116" fmla="*/ 544985906 w 2514"/>
                  <a:gd name="T117" fmla="*/ 544250581 h 1164"/>
                  <a:gd name="T118" fmla="*/ 544985906 w 2514"/>
                  <a:gd name="T119" fmla="*/ 544250581 h 1164"/>
                  <a:gd name="T120" fmla="*/ 544985906 w 2514"/>
                  <a:gd name="T121" fmla="*/ 544250581 h 1164"/>
                  <a:gd name="T122" fmla="*/ 544985906 w 2514"/>
                  <a:gd name="T123" fmla="*/ 544250581 h 116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514"/>
                  <a:gd name="T187" fmla="*/ 0 h 1164"/>
                  <a:gd name="T188" fmla="*/ 2514 w 2514"/>
                  <a:gd name="T189" fmla="*/ 1164 h 116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514" h="1164">
                    <a:moveTo>
                      <a:pt x="852" y="756"/>
                    </a:moveTo>
                    <a:lnTo>
                      <a:pt x="840" y="744"/>
                    </a:lnTo>
                    <a:lnTo>
                      <a:pt x="822" y="768"/>
                    </a:lnTo>
                    <a:lnTo>
                      <a:pt x="816" y="780"/>
                    </a:lnTo>
                    <a:lnTo>
                      <a:pt x="870" y="804"/>
                    </a:lnTo>
                    <a:lnTo>
                      <a:pt x="870" y="786"/>
                    </a:lnTo>
                    <a:lnTo>
                      <a:pt x="864" y="780"/>
                    </a:lnTo>
                    <a:lnTo>
                      <a:pt x="858" y="768"/>
                    </a:lnTo>
                    <a:lnTo>
                      <a:pt x="858" y="762"/>
                    </a:lnTo>
                    <a:lnTo>
                      <a:pt x="852" y="756"/>
                    </a:lnTo>
                    <a:close/>
                    <a:moveTo>
                      <a:pt x="2484" y="492"/>
                    </a:moveTo>
                    <a:lnTo>
                      <a:pt x="2484" y="486"/>
                    </a:lnTo>
                    <a:lnTo>
                      <a:pt x="2514" y="486"/>
                    </a:lnTo>
                    <a:lnTo>
                      <a:pt x="2478" y="444"/>
                    </a:lnTo>
                    <a:lnTo>
                      <a:pt x="2454" y="420"/>
                    </a:lnTo>
                    <a:lnTo>
                      <a:pt x="2442" y="456"/>
                    </a:lnTo>
                    <a:lnTo>
                      <a:pt x="2370" y="450"/>
                    </a:lnTo>
                    <a:lnTo>
                      <a:pt x="2370" y="444"/>
                    </a:lnTo>
                    <a:lnTo>
                      <a:pt x="2364" y="438"/>
                    </a:lnTo>
                    <a:lnTo>
                      <a:pt x="2358" y="426"/>
                    </a:lnTo>
                    <a:lnTo>
                      <a:pt x="2352" y="420"/>
                    </a:lnTo>
                    <a:lnTo>
                      <a:pt x="2346" y="408"/>
                    </a:lnTo>
                    <a:lnTo>
                      <a:pt x="2346" y="402"/>
                    </a:lnTo>
                    <a:lnTo>
                      <a:pt x="2340" y="402"/>
                    </a:lnTo>
                    <a:lnTo>
                      <a:pt x="2328" y="396"/>
                    </a:lnTo>
                    <a:lnTo>
                      <a:pt x="2316" y="396"/>
                    </a:lnTo>
                    <a:lnTo>
                      <a:pt x="2304" y="390"/>
                    </a:lnTo>
                    <a:lnTo>
                      <a:pt x="2292" y="390"/>
                    </a:lnTo>
                    <a:lnTo>
                      <a:pt x="2286" y="378"/>
                    </a:lnTo>
                    <a:lnTo>
                      <a:pt x="2274" y="372"/>
                    </a:lnTo>
                    <a:lnTo>
                      <a:pt x="2250" y="348"/>
                    </a:lnTo>
                    <a:lnTo>
                      <a:pt x="2226" y="336"/>
                    </a:lnTo>
                    <a:lnTo>
                      <a:pt x="2208" y="336"/>
                    </a:lnTo>
                    <a:lnTo>
                      <a:pt x="2196" y="342"/>
                    </a:lnTo>
                    <a:lnTo>
                      <a:pt x="2178" y="348"/>
                    </a:lnTo>
                    <a:lnTo>
                      <a:pt x="2166" y="354"/>
                    </a:lnTo>
                    <a:lnTo>
                      <a:pt x="2160" y="366"/>
                    </a:lnTo>
                    <a:lnTo>
                      <a:pt x="2136" y="366"/>
                    </a:lnTo>
                    <a:lnTo>
                      <a:pt x="2124" y="360"/>
                    </a:lnTo>
                    <a:lnTo>
                      <a:pt x="2118" y="348"/>
                    </a:lnTo>
                    <a:lnTo>
                      <a:pt x="2106" y="342"/>
                    </a:lnTo>
                    <a:lnTo>
                      <a:pt x="2076" y="342"/>
                    </a:lnTo>
                    <a:lnTo>
                      <a:pt x="2076" y="336"/>
                    </a:lnTo>
                    <a:lnTo>
                      <a:pt x="2070" y="330"/>
                    </a:lnTo>
                    <a:lnTo>
                      <a:pt x="2070" y="318"/>
                    </a:lnTo>
                    <a:lnTo>
                      <a:pt x="2064" y="312"/>
                    </a:lnTo>
                    <a:lnTo>
                      <a:pt x="2052" y="312"/>
                    </a:lnTo>
                    <a:lnTo>
                      <a:pt x="2052" y="318"/>
                    </a:lnTo>
                    <a:lnTo>
                      <a:pt x="2046" y="324"/>
                    </a:lnTo>
                    <a:lnTo>
                      <a:pt x="2046" y="336"/>
                    </a:lnTo>
                    <a:lnTo>
                      <a:pt x="2034" y="348"/>
                    </a:lnTo>
                    <a:lnTo>
                      <a:pt x="2022" y="354"/>
                    </a:lnTo>
                    <a:lnTo>
                      <a:pt x="2010" y="354"/>
                    </a:lnTo>
                    <a:lnTo>
                      <a:pt x="1998" y="348"/>
                    </a:lnTo>
                    <a:lnTo>
                      <a:pt x="1986" y="336"/>
                    </a:lnTo>
                    <a:lnTo>
                      <a:pt x="1974" y="318"/>
                    </a:lnTo>
                    <a:lnTo>
                      <a:pt x="1938" y="282"/>
                    </a:lnTo>
                    <a:lnTo>
                      <a:pt x="1920" y="258"/>
                    </a:lnTo>
                    <a:lnTo>
                      <a:pt x="1848" y="198"/>
                    </a:lnTo>
                    <a:lnTo>
                      <a:pt x="1818" y="168"/>
                    </a:lnTo>
                    <a:lnTo>
                      <a:pt x="1800" y="156"/>
                    </a:lnTo>
                    <a:lnTo>
                      <a:pt x="1788" y="150"/>
                    </a:lnTo>
                    <a:lnTo>
                      <a:pt x="1758" y="132"/>
                    </a:lnTo>
                    <a:lnTo>
                      <a:pt x="1728" y="120"/>
                    </a:lnTo>
                    <a:lnTo>
                      <a:pt x="1692" y="102"/>
                    </a:lnTo>
                    <a:lnTo>
                      <a:pt x="1698" y="102"/>
                    </a:lnTo>
                    <a:lnTo>
                      <a:pt x="1710" y="90"/>
                    </a:lnTo>
                    <a:lnTo>
                      <a:pt x="1710" y="72"/>
                    </a:lnTo>
                    <a:lnTo>
                      <a:pt x="1704" y="66"/>
                    </a:lnTo>
                    <a:lnTo>
                      <a:pt x="1698" y="66"/>
                    </a:lnTo>
                    <a:lnTo>
                      <a:pt x="1680" y="84"/>
                    </a:lnTo>
                    <a:lnTo>
                      <a:pt x="1644" y="96"/>
                    </a:lnTo>
                    <a:lnTo>
                      <a:pt x="1632" y="114"/>
                    </a:lnTo>
                    <a:lnTo>
                      <a:pt x="1620" y="114"/>
                    </a:lnTo>
                    <a:lnTo>
                      <a:pt x="1608" y="120"/>
                    </a:lnTo>
                    <a:lnTo>
                      <a:pt x="1602" y="126"/>
                    </a:lnTo>
                    <a:lnTo>
                      <a:pt x="1602" y="144"/>
                    </a:lnTo>
                    <a:lnTo>
                      <a:pt x="1590" y="156"/>
                    </a:lnTo>
                    <a:lnTo>
                      <a:pt x="1578" y="150"/>
                    </a:lnTo>
                    <a:lnTo>
                      <a:pt x="1572" y="144"/>
                    </a:lnTo>
                    <a:lnTo>
                      <a:pt x="1560" y="138"/>
                    </a:lnTo>
                    <a:lnTo>
                      <a:pt x="1554" y="132"/>
                    </a:lnTo>
                    <a:lnTo>
                      <a:pt x="1548" y="132"/>
                    </a:lnTo>
                    <a:lnTo>
                      <a:pt x="1542" y="138"/>
                    </a:lnTo>
                    <a:lnTo>
                      <a:pt x="1536" y="138"/>
                    </a:lnTo>
                    <a:lnTo>
                      <a:pt x="1530" y="144"/>
                    </a:lnTo>
                    <a:lnTo>
                      <a:pt x="1524" y="144"/>
                    </a:lnTo>
                    <a:lnTo>
                      <a:pt x="1524" y="138"/>
                    </a:lnTo>
                    <a:lnTo>
                      <a:pt x="1530" y="132"/>
                    </a:lnTo>
                    <a:lnTo>
                      <a:pt x="1530" y="108"/>
                    </a:lnTo>
                    <a:lnTo>
                      <a:pt x="1518" y="102"/>
                    </a:lnTo>
                    <a:lnTo>
                      <a:pt x="1512" y="102"/>
                    </a:lnTo>
                    <a:lnTo>
                      <a:pt x="1506" y="108"/>
                    </a:lnTo>
                    <a:lnTo>
                      <a:pt x="1482" y="96"/>
                    </a:lnTo>
                    <a:lnTo>
                      <a:pt x="1458" y="108"/>
                    </a:lnTo>
                    <a:lnTo>
                      <a:pt x="1434" y="72"/>
                    </a:lnTo>
                    <a:lnTo>
                      <a:pt x="1422" y="90"/>
                    </a:lnTo>
                    <a:lnTo>
                      <a:pt x="1404" y="90"/>
                    </a:lnTo>
                    <a:lnTo>
                      <a:pt x="1392" y="96"/>
                    </a:lnTo>
                    <a:lnTo>
                      <a:pt x="1374" y="96"/>
                    </a:lnTo>
                    <a:lnTo>
                      <a:pt x="1368" y="90"/>
                    </a:lnTo>
                    <a:lnTo>
                      <a:pt x="1368" y="48"/>
                    </a:lnTo>
                    <a:lnTo>
                      <a:pt x="1362" y="42"/>
                    </a:lnTo>
                    <a:lnTo>
                      <a:pt x="1350" y="42"/>
                    </a:lnTo>
                    <a:lnTo>
                      <a:pt x="1344" y="36"/>
                    </a:lnTo>
                    <a:lnTo>
                      <a:pt x="1338" y="24"/>
                    </a:lnTo>
                    <a:lnTo>
                      <a:pt x="1320" y="6"/>
                    </a:lnTo>
                    <a:lnTo>
                      <a:pt x="1314" y="6"/>
                    </a:lnTo>
                    <a:lnTo>
                      <a:pt x="1302" y="18"/>
                    </a:lnTo>
                    <a:lnTo>
                      <a:pt x="1290" y="18"/>
                    </a:lnTo>
                    <a:lnTo>
                      <a:pt x="1278" y="6"/>
                    </a:lnTo>
                    <a:lnTo>
                      <a:pt x="1260" y="6"/>
                    </a:lnTo>
                    <a:lnTo>
                      <a:pt x="1242" y="0"/>
                    </a:lnTo>
                    <a:lnTo>
                      <a:pt x="1218" y="0"/>
                    </a:lnTo>
                    <a:lnTo>
                      <a:pt x="1200" y="6"/>
                    </a:lnTo>
                    <a:lnTo>
                      <a:pt x="1188" y="12"/>
                    </a:lnTo>
                    <a:lnTo>
                      <a:pt x="1176" y="24"/>
                    </a:lnTo>
                    <a:lnTo>
                      <a:pt x="1176" y="36"/>
                    </a:lnTo>
                    <a:lnTo>
                      <a:pt x="1164" y="36"/>
                    </a:lnTo>
                    <a:lnTo>
                      <a:pt x="1110" y="54"/>
                    </a:lnTo>
                    <a:lnTo>
                      <a:pt x="1020" y="54"/>
                    </a:lnTo>
                    <a:lnTo>
                      <a:pt x="1014" y="60"/>
                    </a:lnTo>
                    <a:lnTo>
                      <a:pt x="1014" y="78"/>
                    </a:lnTo>
                    <a:lnTo>
                      <a:pt x="948" y="78"/>
                    </a:lnTo>
                    <a:lnTo>
                      <a:pt x="942" y="96"/>
                    </a:lnTo>
                    <a:lnTo>
                      <a:pt x="888" y="96"/>
                    </a:lnTo>
                    <a:lnTo>
                      <a:pt x="828" y="102"/>
                    </a:lnTo>
                    <a:lnTo>
                      <a:pt x="792" y="114"/>
                    </a:lnTo>
                    <a:lnTo>
                      <a:pt x="780" y="126"/>
                    </a:lnTo>
                    <a:lnTo>
                      <a:pt x="780" y="132"/>
                    </a:lnTo>
                    <a:lnTo>
                      <a:pt x="786" y="138"/>
                    </a:lnTo>
                    <a:lnTo>
                      <a:pt x="786" y="144"/>
                    </a:lnTo>
                    <a:lnTo>
                      <a:pt x="810" y="144"/>
                    </a:lnTo>
                    <a:lnTo>
                      <a:pt x="798" y="162"/>
                    </a:lnTo>
                    <a:lnTo>
                      <a:pt x="810" y="162"/>
                    </a:lnTo>
                    <a:lnTo>
                      <a:pt x="834" y="174"/>
                    </a:lnTo>
                    <a:lnTo>
                      <a:pt x="846" y="174"/>
                    </a:lnTo>
                    <a:lnTo>
                      <a:pt x="858" y="186"/>
                    </a:lnTo>
                    <a:lnTo>
                      <a:pt x="804" y="186"/>
                    </a:lnTo>
                    <a:lnTo>
                      <a:pt x="792" y="198"/>
                    </a:lnTo>
                    <a:lnTo>
                      <a:pt x="798" y="204"/>
                    </a:lnTo>
                    <a:lnTo>
                      <a:pt x="804" y="216"/>
                    </a:lnTo>
                    <a:lnTo>
                      <a:pt x="810" y="222"/>
                    </a:lnTo>
                    <a:lnTo>
                      <a:pt x="810" y="234"/>
                    </a:lnTo>
                    <a:lnTo>
                      <a:pt x="798" y="246"/>
                    </a:lnTo>
                    <a:lnTo>
                      <a:pt x="786" y="246"/>
                    </a:lnTo>
                    <a:lnTo>
                      <a:pt x="774" y="252"/>
                    </a:lnTo>
                    <a:lnTo>
                      <a:pt x="762" y="252"/>
                    </a:lnTo>
                    <a:lnTo>
                      <a:pt x="792" y="282"/>
                    </a:lnTo>
                    <a:lnTo>
                      <a:pt x="816" y="282"/>
                    </a:lnTo>
                    <a:lnTo>
                      <a:pt x="834" y="288"/>
                    </a:lnTo>
                    <a:lnTo>
                      <a:pt x="846" y="294"/>
                    </a:lnTo>
                    <a:lnTo>
                      <a:pt x="870" y="318"/>
                    </a:lnTo>
                    <a:lnTo>
                      <a:pt x="876" y="336"/>
                    </a:lnTo>
                    <a:lnTo>
                      <a:pt x="876" y="348"/>
                    </a:lnTo>
                    <a:lnTo>
                      <a:pt x="870" y="360"/>
                    </a:lnTo>
                    <a:lnTo>
                      <a:pt x="864" y="366"/>
                    </a:lnTo>
                    <a:lnTo>
                      <a:pt x="828" y="366"/>
                    </a:lnTo>
                    <a:lnTo>
                      <a:pt x="816" y="360"/>
                    </a:lnTo>
                    <a:lnTo>
                      <a:pt x="810" y="354"/>
                    </a:lnTo>
                    <a:lnTo>
                      <a:pt x="798" y="354"/>
                    </a:lnTo>
                    <a:lnTo>
                      <a:pt x="792" y="348"/>
                    </a:lnTo>
                    <a:lnTo>
                      <a:pt x="780" y="372"/>
                    </a:lnTo>
                    <a:lnTo>
                      <a:pt x="768" y="372"/>
                    </a:lnTo>
                    <a:lnTo>
                      <a:pt x="756" y="366"/>
                    </a:lnTo>
                    <a:lnTo>
                      <a:pt x="732" y="366"/>
                    </a:lnTo>
                    <a:lnTo>
                      <a:pt x="708" y="354"/>
                    </a:lnTo>
                    <a:lnTo>
                      <a:pt x="702" y="342"/>
                    </a:lnTo>
                    <a:lnTo>
                      <a:pt x="690" y="336"/>
                    </a:lnTo>
                    <a:lnTo>
                      <a:pt x="684" y="330"/>
                    </a:lnTo>
                    <a:lnTo>
                      <a:pt x="672" y="330"/>
                    </a:lnTo>
                    <a:lnTo>
                      <a:pt x="666" y="336"/>
                    </a:lnTo>
                    <a:lnTo>
                      <a:pt x="654" y="342"/>
                    </a:lnTo>
                    <a:lnTo>
                      <a:pt x="636" y="348"/>
                    </a:lnTo>
                    <a:lnTo>
                      <a:pt x="624" y="348"/>
                    </a:lnTo>
                    <a:lnTo>
                      <a:pt x="588" y="330"/>
                    </a:lnTo>
                    <a:lnTo>
                      <a:pt x="582" y="330"/>
                    </a:lnTo>
                    <a:lnTo>
                      <a:pt x="570" y="336"/>
                    </a:lnTo>
                    <a:lnTo>
                      <a:pt x="558" y="348"/>
                    </a:lnTo>
                    <a:lnTo>
                      <a:pt x="546" y="354"/>
                    </a:lnTo>
                    <a:lnTo>
                      <a:pt x="540" y="366"/>
                    </a:lnTo>
                    <a:lnTo>
                      <a:pt x="534" y="372"/>
                    </a:lnTo>
                    <a:lnTo>
                      <a:pt x="462" y="336"/>
                    </a:lnTo>
                    <a:lnTo>
                      <a:pt x="450" y="336"/>
                    </a:lnTo>
                    <a:lnTo>
                      <a:pt x="450" y="342"/>
                    </a:lnTo>
                    <a:lnTo>
                      <a:pt x="462" y="354"/>
                    </a:lnTo>
                    <a:lnTo>
                      <a:pt x="462" y="372"/>
                    </a:lnTo>
                    <a:lnTo>
                      <a:pt x="450" y="372"/>
                    </a:lnTo>
                    <a:lnTo>
                      <a:pt x="438" y="360"/>
                    </a:lnTo>
                    <a:lnTo>
                      <a:pt x="438" y="354"/>
                    </a:lnTo>
                    <a:lnTo>
                      <a:pt x="426" y="324"/>
                    </a:lnTo>
                    <a:lnTo>
                      <a:pt x="390" y="324"/>
                    </a:lnTo>
                    <a:lnTo>
                      <a:pt x="384" y="312"/>
                    </a:lnTo>
                    <a:lnTo>
                      <a:pt x="384" y="306"/>
                    </a:lnTo>
                    <a:lnTo>
                      <a:pt x="378" y="300"/>
                    </a:lnTo>
                    <a:lnTo>
                      <a:pt x="318" y="300"/>
                    </a:lnTo>
                    <a:lnTo>
                      <a:pt x="312" y="288"/>
                    </a:lnTo>
                    <a:lnTo>
                      <a:pt x="306" y="282"/>
                    </a:lnTo>
                    <a:lnTo>
                      <a:pt x="288" y="282"/>
                    </a:lnTo>
                    <a:lnTo>
                      <a:pt x="276" y="288"/>
                    </a:lnTo>
                    <a:lnTo>
                      <a:pt x="264" y="300"/>
                    </a:lnTo>
                    <a:lnTo>
                      <a:pt x="234" y="300"/>
                    </a:lnTo>
                    <a:lnTo>
                      <a:pt x="228" y="294"/>
                    </a:lnTo>
                    <a:lnTo>
                      <a:pt x="228" y="288"/>
                    </a:lnTo>
                    <a:lnTo>
                      <a:pt x="222" y="288"/>
                    </a:lnTo>
                    <a:lnTo>
                      <a:pt x="210" y="282"/>
                    </a:lnTo>
                    <a:lnTo>
                      <a:pt x="180" y="282"/>
                    </a:lnTo>
                    <a:lnTo>
                      <a:pt x="180" y="288"/>
                    </a:lnTo>
                    <a:lnTo>
                      <a:pt x="186" y="294"/>
                    </a:lnTo>
                    <a:lnTo>
                      <a:pt x="186" y="312"/>
                    </a:lnTo>
                    <a:lnTo>
                      <a:pt x="174" y="324"/>
                    </a:lnTo>
                    <a:lnTo>
                      <a:pt x="162" y="330"/>
                    </a:lnTo>
                    <a:lnTo>
                      <a:pt x="150" y="330"/>
                    </a:lnTo>
                    <a:lnTo>
                      <a:pt x="138" y="336"/>
                    </a:lnTo>
                    <a:lnTo>
                      <a:pt x="132" y="336"/>
                    </a:lnTo>
                    <a:lnTo>
                      <a:pt x="132" y="360"/>
                    </a:lnTo>
                    <a:lnTo>
                      <a:pt x="102" y="372"/>
                    </a:lnTo>
                    <a:lnTo>
                      <a:pt x="114" y="384"/>
                    </a:lnTo>
                    <a:lnTo>
                      <a:pt x="120" y="396"/>
                    </a:lnTo>
                    <a:lnTo>
                      <a:pt x="114" y="402"/>
                    </a:lnTo>
                    <a:lnTo>
                      <a:pt x="108" y="414"/>
                    </a:lnTo>
                    <a:lnTo>
                      <a:pt x="102" y="420"/>
                    </a:lnTo>
                    <a:lnTo>
                      <a:pt x="90" y="420"/>
                    </a:lnTo>
                    <a:lnTo>
                      <a:pt x="78" y="414"/>
                    </a:lnTo>
                    <a:lnTo>
                      <a:pt x="72" y="402"/>
                    </a:lnTo>
                    <a:lnTo>
                      <a:pt x="60" y="396"/>
                    </a:lnTo>
                    <a:lnTo>
                      <a:pt x="48" y="384"/>
                    </a:lnTo>
                    <a:lnTo>
                      <a:pt x="36" y="378"/>
                    </a:lnTo>
                    <a:lnTo>
                      <a:pt x="24" y="378"/>
                    </a:lnTo>
                    <a:lnTo>
                      <a:pt x="18" y="384"/>
                    </a:lnTo>
                    <a:lnTo>
                      <a:pt x="18" y="396"/>
                    </a:lnTo>
                    <a:lnTo>
                      <a:pt x="24" y="402"/>
                    </a:lnTo>
                    <a:lnTo>
                      <a:pt x="24" y="426"/>
                    </a:lnTo>
                    <a:lnTo>
                      <a:pt x="0" y="426"/>
                    </a:lnTo>
                    <a:lnTo>
                      <a:pt x="6" y="462"/>
                    </a:lnTo>
                    <a:lnTo>
                      <a:pt x="12" y="468"/>
                    </a:lnTo>
                    <a:lnTo>
                      <a:pt x="12" y="492"/>
                    </a:lnTo>
                    <a:lnTo>
                      <a:pt x="0" y="516"/>
                    </a:lnTo>
                    <a:lnTo>
                      <a:pt x="0" y="546"/>
                    </a:lnTo>
                    <a:lnTo>
                      <a:pt x="6" y="546"/>
                    </a:lnTo>
                    <a:lnTo>
                      <a:pt x="12" y="552"/>
                    </a:lnTo>
                    <a:lnTo>
                      <a:pt x="36" y="552"/>
                    </a:lnTo>
                    <a:lnTo>
                      <a:pt x="42" y="558"/>
                    </a:lnTo>
                    <a:lnTo>
                      <a:pt x="42" y="588"/>
                    </a:lnTo>
                    <a:lnTo>
                      <a:pt x="48" y="594"/>
                    </a:lnTo>
                    <a:lnTo>
                      <a:pt x="90" y="594"/>
                    </a:lnTo>
                    <a:lnTo>
                      <a:pt x="102" y="588"/>
                    </a:lnTo>
                    <a:lnTo>
                      <a:pt x="114" y="588"/>
                    </a:lnTo>
                    <a:lnTo>
                      <a:pt x="162" y="636"/>
                    </a:lnTo>
                    <a:lnTo>
                      <a:pt x="168" y="648"/>
                    </a:lnTo>
                    <a:lnTo>
                      <a:pt x="180" y="660"/>
                    </a:lnTo>
                    <a:lnTo>
                      <a:pt x="180" y="672"/>
                    </a:lnTo>
                    <a:lnTo>
                      <a:pt x="144" y="672"/>
                    </a:lnTo>
                    <a:lnTo>
                      <a:pt x="144" y="678"/>
                    </a:lnTo>
                    <a:lnTo>
                      <a:pt x="156" y="690"/>
                    </a:lnTo>
                    <a:lnTo>
                      <a:pt x="174" y="696"/>
                    </a:lnTo>
                    <a:lnTo>
                      <a:pt x="186" y="696"/>
                    </a:lnTo>
                    <a:lnTo>
                      <a:pt x="192" y="702"/>
                    </a:lnTo>
                    <a:lnTo>
                      <a:pt x="198" y="702"/>
                    </a:lnTo>
                    <a:lnTo>
                      <a:pt x="204" y="690"/>
                    </a:lnTo>
                    <a:lnTo>
                      <a:pt x="222" y="690"/>
                    </a:lnTo>
                    <a:lnTo>
                      <a:pt x="228" y="684"/>
                    </a:lnTo>
                    <a:lnTo>
                      <a:pt x="246" y="672"/>
                    </a:lnTo>
                    <a:lnTo>
                      <a:pt x="306" y="648"/>
                    </a:lnTo>
                    <a:lnTo>
                      <a:pt x="324" y="642"/>
                    </a:lnTo>
                    <a:lnTo>
                      <a:pt x="336" y="648"/>
                    </a:lnTo>
                    <a:lnTo>
                      <a:pt x="342" y="654"/>
                    </a:lnTo>
                    <a:lnTo>
                      <a:pt x="360" y="666"/>
                    </a:lnTo>
                    <a:lnTo>
                      <a:pt x="366" y="672"/>
                    </a:lnTo>
                    <a:lnTo>
                      <a:pt x="384" y="672"/>
                    </a:lnTo>
                    <a:lnTo>
                      <a:pt x="390" y="666"/>
                    </a:lnTo>
                    <a:lnTo>
                      <a:pt x="402" y="666"/>
                    </a:lnTo>
                    <a:lnTo>
                      <a:pt x="408" y="660"/>
                    </a:lnTo>
                    <a:lnTo>
                      <a:pt x="414" y="666"/>
                    </a:lnTo>
                    <a:lnTo>
                      <a:pt x="426" y="672"/>
                    </a:lnTo>
                    <a:lnTo>
                      <a:pt x="450" y="696"/>
                    </a:lnTo>
                    <a:lnTo>
                      <a:pt x="450" y="726"/>
                    </a:lnTo>
                    <a:lnTo>
                      <a:pt x="444" y="732"/>
                    </a:lnTo>
                    <a:lnTo>
                      <a:pt x="444" y="738"/>
                    </a:lnTo>
                    <a:lnTo>
                      <a:pt x="438" y="744"/>
                    </a:lnTo>
                    <a:lnTo>
                      <a:pt x="438" y="750"/>
                    </a:lnTo>
                    <a:lnTo>
                      <a:pt x="444" y="756"/>
                    </a:lnTo>
                    <a:lnTo>
                      <a:pt x="450" y="768"/>
                    </a:lnTo>
                    <a:lnTo>
                      <a:pt x="462" y="774"/>
                    </a:lnTo>
                    <a:lnTo>
                      <a:pt x="474" y="786"/>
                    </a:lnTo>
                    <a:lnTo>
                      <a:pt x="486" y="786"/>
                    </a:lnTo>
                    <a:lnTo>
                      <a:pt x="504" y="768"/>
                    </a:lnTo>
                    <a:lnTo>
                      <a:pt x="516" y="762"/>
                    </a:lnTo>
                    <a:lnTo>
                      <a:pt x="528" y="762"/>
                    </a:lnTo>
                    <a:lnTo>
                      <a:pt x="528" y="792"/>
                    </a:lnTo>
                    <a:lnTo>
                      <a:pt x="546" y="810"/>
                    </a:lnTo>
                    <a:lnTo>
                      <a:pt x="510" y="816"/>
                    </a:lnTo>
                    <a:lnTo>
                      <a:pt x="510" y="828"/>
                    </a:lnTo>
                    <a:lnTo>
                      <a:pt x="504" y="834"/>
                    </a:lnTo>
                    <a:lnTo>
                      <a:pt x="498" y="834"/>
                    </a:lnTo>
                    <a:lnTo>
                      <a:pt x="486" y="822"/>
                    </a:lnTo>
                    <a:lnTo>
                      <a:pt x="486" y="816"/>
                    </a:lnTo>
                    <a:lnTo>
                      <a:pt x="498" y="804"/>
                    </a:lnTo>
                    <a:lnTo>
                      <a:pt x="504" y="804"/>
                    </a:lnTo>
                    <a:lnTo>
                      <a:pt x="510" y="798"/>
                    </a:lnTo>
                    <a:lnTo>
                      <a:pt x="480" y="798"/>
                    </a:lnTo>
                    <a:lnTo>
                      <a:pt x="462" y="792"/>
                    </a:lnTo>
                    <a:lnTo>
                      <a:pt x="450" y="792"/>
                    </a:lnTo>
                    <a:lnTo>
                      <a:pt x="432" y="786"/>
                    </a:lnTo>
                    <a:lnTo>
                      <a:pt x="408" y="786"/>
                    </a:lnTo>
                    <a:lnTo>
                      <a:pt x="390" y="780"/>
                    </a:lnTo>
                    <a:lnTo>
                      <a:pt x="372" y="780"/>
                    </a:lnTo>
                    <a:lnTo>
                      <a:pt x="360" y="774"/>
                    </a:lnTo>
                    <a:lnTo>
                      <a:pt x="348" y="774"/>
                    </a:lnTo>
                    <a:lnTo>
                      <a:pt x="360" y="804"/>
                    </a:lnTo>
                    <a:lnTo>
                      <a:pt x="342" y="804"/>
                    </a:lnTo>
                    <a:lnTo>
                      <a:pt x="330" y="816"/>
                    </a:lnTo>
                    <a:lnTo>
                      <a:pt x="330" y="822"/>
                    </a:lnTo>
                    <a:lnTo>
                      <a:pt x="336" y="828"/>
                    </a:lnTo>
                    <a:lnTo>
                      <a:pt x="348" y="834"/>
                    </a:lnTo>
                    <a:lnTo>
                      <a:pt x="354" y="840"/>
                    </a:lnTo>
                    <a:lnTo>
                      <a:pt x="366" y="840"/>
                    </a:lnTo>
                    <a:lnTo>
                      <a:pt x="372" y="846"/>
                    </a:lnTo>
                    <a:lnTo>
                      <a:pt x="372" y="852"/>
                    </a:lnTo>
                    <a:lnTo>
                      <a:pt x="360" y="852"/>
                    </a:lnTo>
                    <a:lnTo>
                      <a:pt x="348" y="846"/>
                    </a:lnTo>
                    <a:lnTo>
                      <a:pt x="336" y="846"/>
                    </a:lnTo>
                    <a:lnTo>
                      <a:pt x="324" y="840"/>
                    </a:lnTo>
                    <a:lnTo>
                      <a:pt x="306" y="834"/>
                    </a:lnTo>
                    <a:lnTo>
                      <a:pt x="300" y="834"/>
                    </a:lnTo>
                    <a:lnTo>
                      <a:pt x="294" y="840"/>
                    </a:lnTo>
                    <a:lnTo>
                      <a:pt x="294" y="846"/>
                    </a:lnTo>
                    <a:lnTo>
                      <a:pt x="306" y="858"/>
                    </a:lnTo>
                    <a:lnTo>
                      <a:pt x="318" y="864"/>
                    </a:lnTo>
                    <a:lnTo>
                      <a:pt x="324" y="870"/>
                    </a:lnTo>
                    <a:lnTo>
                      <a:pt x="336" y="870"/>
                    </a:lnTo>
                    <a:lnTo>
                      <a:pt x="336" y="882"/>
                    </a:lnTo>
                    <a:lnTo>
                      <a:pt x="342" y="894"/>
                    </a:lnTo>
                    <a:lnTo>
                      <a:pt x="366" y="918"/>
                    </a:lnTo>
                    <a:lnTo>
                      <a:pt x="372" y="930"/>
                    </a:lnTo>
                    <a:lnTo>
                      <a:pt x="372" y="954"/>
                    </a:lnTo>
                    <a:lnTo>
                      <a:pt x="408" y="960"/>
                    </a:lnTo>
                    <a:lnTo>
                      <a:pt x="414" y="978"/>
                    </a:lnTo>
                    <a:lnTo>
                      <a:pt x="444" y="978"/>
                    </a:lnTo>
                    <a:lnTo>
                      <a:pt x="480" y="996"/>
                    </a:lnTo>
                    <a:lnTo>
                      <a:pt x="486" y="1002"/>
                    </a:lnTo>
                    <a:lnTo>
                      <a:pt x="486" y="1014"/>
                    </a:lnTo>
                    <a:lnTo>
                      <a:pt x="480" y="1020"/>
                    </a:lnTo>
                    <a:lnTo>
                      <a:pt x="468" y="1026"/>
                    </a:lnTo>
                    <a:lnTo>
                      <a:pt x="462" y="1038"/>
                    </a:lnTo>
                    <a:lnTo>
                      <a:pt x="462" y="1056"/>
                    </a:lnTo>
                    <a:lnTo>
                      <a:pt x="468" y="1062"/>
                    </a:lnTo>
                    <a:lnTo>
                      <a:pt x="492" y="1062"/>
                    </a:lnTo>
                    <a:lnTo>
                      <a:pt x="498" y="1056"/>
                    </a:lnTo>
                    <a:lnTo>
                      <a:pt x="504" y="1038"/>
                    </a:lnTo>
                    <a:lnTo>
                      <a:pt x="510" y="1026"/>
                    </a:lnTo>
                    <a:lnTo>
                      <a:pt x="516" y="1020"/>
                    </a:lnTo>
                    <a:lnTo>
                      <a:pt x="528" y="1020"/>
                    </a:lnTo>
                    <a:lnTo>
                      <a:pt x="546" y="1026"/>
                    </a:lnTo>
                    <a:lnTo>
                      <a:pt x="546" y="1020"/>
                    </a:lnTo>
                    <a:lnTo>
                      <a:pt x="552" y="1014"/>
                    </a:lnTo>
                    <a:lnTo>
                      <a:pt x="570" y="1014"/>
                    </a:lnTo>
                    <a:lnTo>
                      <a:pt x="594" y="1026"/>
                    </a:lnTo>
                    <a:lnTo>
                      <a:pt x="606" y="1026"/>
                    </a:lnTo>
                    <a:lnTo>
                      <a:pt x="618" y="1038"/>
                    </a:lnTo>
                    <a:lnTo>
                      <a:pt x="630" y="1044"/>
                    </a:lnTo>
                    <a:lnTo>
                      <a:pt x="636" y="1056"/>
                    </a:lnTo>
                    <a:lnTo>
                      <a:pt x="642" y="1062"/>
                    </a:lnTo>
                    <a:lnTo>
                      <a:pt x="648" y="1074"/>
                    </a:lnTo>
                    <a:lnTo>
                      <a:pt x="672" y="1098"/>
                    </a:lnTo>
                    <a:lnTo>
                      <a:pt x="684" y="1104"/>
                    </a:lnTo>
                    <a:lnTo>
                      <a:pt x="690" y="1110"/>
                    </a:lnTo>
                    <a:lnTo>
                      <a:pt x="696" y="1104"/>
                    </a:lnTo>
                    <a:lnTo>
                      <a:pt x="696" y="1098"/>
                    </a:lnTo>
                    <a:lnTo>
                      <a:pt x="702" y="1092"/>
                    </a:lnTo>
                    <a:lnTo>
                      <a:pt x="654" y="810"/>
                    </a:lnTo>
                    <a:lnTo>
                      <a:pt x="798" y="768"/>
                    </a:lnTo>
                    <a:lnTo>
                      <a:pt x="804" y="774"/>
                    </a:lnTo>
                    <a:lnTo>
                      <a:pt x="804" y="762"/>
                    </a:lnTo>
                    <a:lnTo>
                      <a:pt x="810" y="756"/>
                    </a:lnTo>
                    <a:lnTo>
                      <a:pt x="810" y="750"/>
                    </a:lnTo>
                    <a:lnTo>
                      <a:pt x="816" y="738"/>
                    </a:lnTo>
                    <a:lnTo>
                      <a:pt x="816" y="732"/>
                    </a:lnTo>
                    <a:lnTo>
                      <a:pt x="822" y="726"/>
                    </a:lnTo>
                    <a:lnTo>
                      <a:pt x="846" y="726"/>
                    </a:lnTo>
                    <a:lnTo>
                      <a:pt x="852" y="750"/>
                    </a:lnTo>
                    <a:lnTo>
                      <a:pt x="864" y="744"/>
                    </a:lnTo>
                    <a:lnTo>
                      <a:pt x="870" y="744"/>
                    </a:lnTo>
                    <a:lnTo>
                      <a:pt x="876" y="738"/>
                    </a:lnTo>
                    <a:lnTo>
                      <a:pt x="876" y="732"/>
                    </a:lnTo>
                    <a:lnTo>
                      <a:pt x="852" y="708"/>
                    </a:lnTo>
                    <a:lnTo>
                      <a:pt x="870" y="708"/>
                    </a:lnTo>
                    <a:lnTo>
                      <a:pt x="882" y="720"/>
                    </a:lnTo>
                    <a:lnTo>
                      <a:pt x="936" y="720"/>
                    </a:lnTo>
                    <a:lnTo>
                      <a:pt x="924" y="708"/>
                    </a:lnTo>
                    <a:lnTo>
                      <a:pt x="918" y="708"/>
                    </a:lnTo>
                    <a:lnTo>
                      <a:pt x="906" y="696"/>
                    </a:lnTo>
                    <a:lnTo>
                      <a:pt x="882" y="696"/>
                    </a:lnTo>
                    <a:lnTo>
                      <a:pt x="876" y="690"/>
                    </a:lnTo>
                    <a:lnTo>
                      <a:pt x="876" y="684"/>
                    </a:lnTo>
                    <a:lnTo>
                      <a:pt x="882" y="678"/>
                    </a:lnTo>
                    <a:lnTo>
                      <a:pt x="906" y="678"/>
                    </a:lnTo>
                    <a:lnTo>
                      <a:pt x="924" y="666"/>
                    </a:lnTo>
                    <a:lnTo>
                      <a:pt x="930" y="672"/>
                    </a:lnTo>
                    <a:lnTo>
                      <a:pt x="936" y="684"/>
                    </a:lnTo>
                    <a:lnTo>
                      <a:pt x="942" y="690"/>
                    </a:lnTo>
                    <a:lnTo>
                      <a:pt x="948" y="690"/>
                    </a:lnTo>
                    <a:lnTo>
                      <a:pt x="954" y="684"/>
                    </a:lnTo>
                    <a:lnTo>
                      <a:pt x="960" y="690"/>
                    </a:lnTo>
                    <a:lnTo>
                      <a:pt x="966" y="702"/>
                    </a:lnTo>
                    <a:lnTo>
                      <a:pt x="966" y="708"/>
                    </a:lnTo>
                    <a:lnTo>
                      <a:pt x="960" y="714"/>
                    </a:lnTo>
                    <a:lnTo>
                      <a:pt x="954" y="714"/>
                    </a:lnTo>
                    <a:lnTo>
                      <a:pt x="942" y="720"/>
                    </a:lnTo>
                    <a:lnTo>
                      <a:pt x="924" y="738"/>
                    </a:lnTo>
                    <a:lnTo>
                      <a:pt x="888" y="738"/>
                    </a:lnTo>
                    <a:lnTo>
                      <a:pt x="882" y="744"/>
                    </a:lnTo>
                    <a:lnTo>
                      <a:pt x="882" y="756"/>
                    </a:lnTo>
                    <a:lnTo>
                      <a:pt x="888" y="762"/>
                    </a:lnTo>
                    <a:lnTo>
                      <a:pt x="900" y="762"/>
                    </a:lnTo>
                    <a:lnTo>
                      <a:pt x="906" y="768"/>
                    </a:lnTo>
                    <a:lnTo>
                      <a:pt x="918" y="768"/>
                    </a:lnTo>
                    <a:lnTo>
                      <a:pt x="918" y="786"/>
                    </a:lnTo>
                    <a:lnTo>
                      <a:pt x="912" y="798"/>
                    </a:lnTo>
                    <a:lnTo>
                      <a:pt x="912" y="816"/>
                    </a:lnTo>
                    <a:lnTo>
                      <a:pt x="918" y="822"/>
                    </a:lnTo>
                    <a:lnTo>
                      <a:pt x="984" y="858"/>
                    </a:lnTo>
                    <a:lnTo>
                      <a:pt x="1062" y="930"/>
                    </a:lnTo>
                    <a:lnTo>
                      <a:pt x="1068" y="930"/>
                    </a:lnTo>
                    <a:lnTo>
                      <a:pt x="1074" y="924"/>
                    </a:lnTo>
                    <a:lnTo>
                      <a:pt x="1110" y="924"/>
                    </a:lnTo>
                    <a:lnTo>
                      <a:pt x="1128" y="918"/>
                    </a:lnTo>
                    <a:lnTo>
                      <a:pt x="1188" y="918"/>
                    </a:lnTo>
                    <a:lnTo>
                      <a:pt x="1206" y="924"/>
                    </a:lnTo>
                    <a:lnTo>
                      <a:pt x="1224" y="924"/>
                    </a:lnTo>
                    <a:lnTo>
                      <a:pt x="1230" y="918"/>
                    </a:lnTo>
                    <a:lnTo>
                      <a:pt x="1254" y="906"/>
                    </a:lnTo>
                    <a:lnTo>
                      <a:pt x="1266" y="906"/>
                    </a:lnTo>
                    <a:lnTo>
                      <a:pt x="1272" y="918"/>
                    </a:lnTo>
                    <a:lnTo>
                      <a:pt x="1290" y="936"/>
                    </a:lnTo>
                    <a:lnTo>
                      <a:pt x="1296" y="954"/>
                    </a:lnTo>
                    <a:lnTo>
                      <a:pt x="1308" y="960"/>
                    </a:lnTo>
                    <a:lnTo>
                      <a:pt x="1314" y="972"/>
                    </a:lnTo>
                    <a:lnTo>
                      <a:pt x="1344" y="972"/>
                    </a:lnTo>
                    <a:lnTo>
                      <a:pt x="1344" y="984"/>
                    </a:lnTo>
                    <a:lnTo>
                      <a:pt x="1350" y="1002"/>
                    </a:lnTo>
                    <a:lnTo>
                      <a:pt x="1350" y="1044"/>
                    </a:lnTo>
                    <a:lnTo>
                      <a:pt x="1356" y="1050"/>
                    </a:lnTo>
                    <a:lnTo>
                      <a:pt x="1362" y="1050"/>
                    </a:lnTo>
                    <a:lnTo>
                      <a:pt x="1368" y="1044"/>
                    </a:lnTo>
                    <a:lnTo>
                      <a:pt x="1380" y="1044"/>
                    </a:lnTo>
                    <a:lnTo>
                      <a:pt x="1386" y="1050"/>
                    </a:lnTo>
                    <a:lnTo>
                      <a:pt x="1416" y="1110"/>
                    </a:lnTo>
                    <a:lnTo>
                      <a:pt x="1494" y="1110"/>
                    </a:lnTo>
                    <a:lnTo>
                      <a:pt x="1512" y="1116"/>
                    </a:lnTo>
                    <a:lnTo>
                      <a:pt x="1512" y="1134"/>
                    </a:lnTo>
                    <a:lnTo>
                      <a:pt x="1506" y="1140"/>
                    </a:lnTo>
                    <a:lnTo>
                      <a:pt x="1506" y="1152"/>
                    </a:lnTo>
                    <a:lnTo>
                      <a:pt x="1512" y="1152"/>
                    </a:lnTo>
                    <a:lnTo>
                      <a:pt x="1524" y="1158"/>
                    </a:lnTo>
                    <a:lnTo>
                      <a:pt x="1536" y="1158"/>
                    </a:lnTo>
                    <a:lnTo>
                      <a:pt x="1542" y="1164"/>
                    </a:lnTo>
                    <a:lnTo>
                      <a:pt x="1542" y="1152"/>
                    </a:lnTo>
                    <a:lnTo>
                      <a:pt x="1536" y="1146"/>
                    </a:lnTo>
                    <a:lnTo>
                      <a:pt x="1536" y="1134"/>
                    </a:lnTo>
                    <a:lnTo>
                      <a:pt x="1548" y="1122"/>
                    </a:lnTo>
                    <a:lnTo>
                      <a:pt x="1560" y="1116"/>
                    </a:lnTo>
                    <a:lnTo>
                      <a:pt x="1566" y="1110"/>
                    </a:lnTo>
                    <a:lnTo>
                      <a:pt x="1572" y="1110"/>
                    </a:lnTo>
                    <a:lnTo>
                      <a:pt x="1572" y="1092"/>
                    </a:lnTo>
                    <a:lnTo>
                      <a:pt x="1584" y="1080"/>
                    </a:lnTo>
                    <a:lnTo>
                      <a:pt x="1596" y="1074"/>
                    </a:lnTo>
                    <a:lnTo>
                      <a:pt x="1608" y="1074"/>
                    </a:lnTo>
                    <a:lnTo>
                      <a:pt x="1614" y="1068"/>
                    </a:lnTo>
                    <a:lnTo>
                      <a:pt x="1620" y="1068"/>
                    </a:lnTo>
                    <a:lnTo>
                      <a:pt x="1632" y="1044"/>
                    </a:lnTo>
                    <a:lnTo>
                      <a:pt x="1656" y="1044"/>
                    </a:lnTo>
                    <a:lnTo>
                      <a:pt x="1686" y="1026"/>
                    </a:lnTo>
                    <a:lnTo>
                      <a:pt x="1662" y="1026"/>
                    </a:lnTo>
                    <a:lnTo>
                      <a:pt x="1662" y="1008"/>
                    </a:lnTo>
                    <a:lnTo>
                      <a:pt x="1668" y="996"/>
                    </a:lnTo>
                    <a:lnTo>
                      <a:pt x="1686" y="978"/>
                    </a:lnTo>
                    <a:lnTo>
                      <a:pt x="1716" y="978"/>
                    </a:lnTo>
                    <a:lnTo>
                      <a:pt x="1728" y="984"/>
                    </a:lnTo>
                    <a:lnTo>
                      <a:pt x="1746" y="990"/>
                    </a:lnTo>
                    <a:lnTo>
                      <a:pt x="1782" y="1008"/>
                    </a:lnTo>
                    <a:lnTo>
                      <a:pt x="1812" y="1008"/>
                    </a:lnTo>
                    <a:lnTo>
                      <a:pt x="1830" y="1014"/>
                    </a:lnTo>
                    <a:lnTo>
                      <a:pt x="1830" y="1002"/>
                    </a:lnTo>
                    <a:lnTo>
                      <a:pt x="1824" y="990"/>
                    </a:lnTo>
                    <a:lnTo>
                      <a:pt x="1824" y="960"/>
                    </a:lnTo>
                    <a:lnTo>
                      <a:pt x="1830" y="954"/>
                    </a:lnTo>
                    <a:lnTo>
                      <a:pt x="1872" y="954"/>
                    </a:lnTo>
                    <a:lnTo>
                      <a:pt x="1884" y="960"/>
                    </a:lnTo>
                    <a:lnTo>
                      <a:pt x="1890" y="972"/>
                    </a:lnTo>
                    <a:lnTo>
                      <a:pt x="1914" y="972"/>
                    </a:lnTo>
                    <a:lnTo>
                      <a:pt x="1926" y="978"/>
                    </a:lnTo>
                    <a:lnTo>
                      <a:pt x="1944" y="978"/>
                    </a:lnTo>
                    <a:lnTo>
                      <a:pt x="1962" y="972"/>
                    </a:lnTo>
                    <a:lnTo>
                      <a:pt x="2082" y="972"/>
                    </a:lnTo>
                    <a:lnTo>
                      <a:pt x="2094" y="978"/>
                    </a:lnTo>
                    <a:lnTo>
                      <a:pt x="2106" y="978"/>
                    </a:lnTo>
                    <a:lnTo>
                      <a:pt x="2154" y="972"/>
                    </a:lnTo>
                    <a:lnTo>
                      <a:pt x="2166" y="984"/>
                    </a:lnTo>
                    <a:lnTo>
                      <a:pt x="2184" y="984"/>
                    </a:lnTo>
                    <a:lnTo>
                      <a:pt x="2208" y="1014"/>
                    </a:lnTo>
                    <a:lnTo>
                      <a:pt x="2250" y="1014"/>
                    </a:lnTo>
                    <a:lnTo>
                      <a:pt x="2268" y="1020"/>
                    </a:lnTo>
                    <a:lnTo>
                      <a:pt x="2262" y="1014"/>
                    </a:lnTo>
                    <a:lnTo>
                      <a:pt x="2262" y="1002"/>
                    </a:lnTo>
                    <a:lnTo>
                      <a:pt x="2256" y="996"/>
                    </a:lnTo>
                    <a:lnTo>
                      <a:pt x="2256" y="984"/>
                    </a:lnTo>
                    <a:lnTo>
                      <a:pt x="2280" y="984"/>
                    </a:lnTo>
                    <a:lnTo>
                      <a:pt x="2262" y="966"/>
                    </a:lnTo>
                    <a:lnTo>
                      <a:pt x="2262" y="960"/>
                    </a:lnTo>
                    <a:lnTo>
                      <a:pt x="2268" y="954"/>
                    </a:lnTo>
                    <a:lnTo>
                      <a:pt x="2286" y="954"/>
                    </a:lnTo>
                    <a:lnTo>
                      <a:pt x="2286" y="942"/>
                    </a:lnTo>
                    <a:lnTo>
                      <a:pt x="2274" y="936"/>
                    </a:lnTo>
                    <a:lnTo>
                      <a:pt x="2268" y="924"/>
                    </a:lnTo>
                    <a:lnTo>
                      <a:pt x="2226" y="882"/>
                    </a:lnTo>
                    <a:lnTo>
                      <a:pt x="2214" y="858"/>
                    </a:lnTo>
                    <a:lnTo>
                      <a:pt x="2214" y="828"/>
                    </a:lnTo>
                    <a:lnTo>
                      <a:pt x="2196" y="828"/>
                    </a:lnTo>
                    <a:lnTo>
                      <a:pt x="2184" y="822"/>
                    </a:lnTo>
                    <a:lnTo>
                      <a:pt x="2178" y="816"/>
                    </a:lnTo>
                    <a:lnTo>
                      <a:pt x="2178" y="810"/>
                    </a:lnTo>
                    <a:lnTo>
                      <a:pt x="2184" y="804"/>
                    </a:lnTo>
                    <a:lnTo>
                      <a:pt x="2196" y="798"/>
                    </a:lnTo>
                    <a:lnTo>
                      <a:pt x="2208" y="798"/>
                    </a:lnTo>
                    <a:lnTo>
                      <a:pt x="2220" y="792"/>
                    </a:lnTo>
                    <a:lnTo>
                      <a:pt x="2232" y="792"/>
                    </a:lnTo>
                    <a:lnTo>
                      <a:pt x="2268" y="774"/>
                    </a:lnTo>
                    <a:lnTo>
                      <a:pt x="2280" y="774"/>
                    </a:lnTo>
                    <a:lnTo>
                      <a:pt x="2286" y="780"/>
                    </a:lnTo>
                    <a:lnTo>
                      <a:pt x="2292" y="792"/>
                    </a:lnTo>
                    <a:lnTo>
                      <a:pt x="2298" y="798"/>
                    </a:lnTo>
                    <a:lnTo>
                      <a:pt x="2316" y="786"/>
                    </a:lnTo>
                    <a:lnTo>
                      <a:pt x="2328" y="798"/>
                    </a:lnTo>
                    <a:lnTo>
                      <a:pt x="2334" y="798"/>
                    </a:lnTo>
                    <a:lnTo>
                      <a:pt x="2340" y="792"/>
                    </a:lnTo>
                    <a:lnTo>
                      <a:pt x="2340" y="780"/>
                    </a:lnTo>
                    <a:lnTo>
                      <a:pt x="2334" y="774"/>
                    </a:lnTo>
                    <a:lnTo>
                      <a:pt x="2328" y="774"/>
                    </a:lnTo>
                    <a:lnTo>
                      <a:pt x="2322" y="768"/>
                    </a:lnTo>
                    <a:lnTo>
                      <a:pt x="2316" y="768"/>
                    </a:lnTo>
                    <a:lnTo>
                      <a:pt x="2316" y="630"/>
                    </a:lnTo>
                    <a:lnTo>
                      <a:pt x="2328" y="630"/>
                    </a:lnTo>
                    <a:lnTo>
                      <a:pt x="2340" y="636"/>
                    </a:lnTo>
                    <a:lnTo>
                      <a:pt x="2352" y="636"/>
                    </a:lnTo>
                    <a:lnTo>
                      <a:pt x="2376" y="648"/>
                    </a:lnTo>
                    <a:lnTo>
                      <a:pt x="2424" y="648"/>
                    </a:lnTo>
                    <a:lnTo>
                      <a:pt x="2436" y="660"/>
                    </a:lnTo>
                    <a:lnTo>
                      <a:pt x="2454" y="642"/>
                    </a:lnTo>
                    <a:lnTo>
                      <a:pt x="2472" y="642"/>
                    </a:lnTo>
                    <a:lnTo>
                      <a:pt x="2478" y="636"/>
                    </a:lnTo>
                    <a:lnTo>
                      <a:pt x="2478" y="618"/>
                    </a:lnTo>
                    <a:lnTo>
                      <a:pt x="2466" y="594"/>
                    </a:lnTo>
                    <a:lnTo>
                      <a:pt x="2454" y="582"/>
                    </a:lnTo>
                    <a:lnTo>
                      <a:pt x="2442" y="558"/>
                    </a:lnTo>
                    <a:lnTo>
                      <a:pt x="2442" y="540"/>
                    </a:lnTo>
                    <a:lnTo>
                      <a:pt x="2454" y="528"/>
                    </a:lnTo>
                    <a:lnTo>
                      <a:pt x="2496" y="528"/>
                    </a:lnTo>
                    <a:lnTo>
                      <a:pt x="2502" y="522"/>
                    </a:lnTo>
                    <a:lnTo>
                      <a:pt x="2502" y="510"/>
                    </a:lnTo>
                    <a:lnTo>
                      <a:pt x="2484" y="492"/>
                    </a:lnTo>
                    <a:close/>
                    <a:moveTo>
                      <a:pt x="2082" y="696"/>
                    </a:moveTo>
                    <a:lnTo>
                      <a:pt x="2046" y="696"/>
                    </a:lnTo>
                    <a:lnTo>
                      <a:pt x="2046" y="702"/>
                    </a:lnTo>
                    <a:lnTo>
                      <a:pt x="2040" y="708"/>
                    </a:lnTo>
                    <a:lnTo>
                      <a:pt x="2028" y="708"/>
                    </a:lnTo>
                    <a:lnTo>
                      <a:pt x="2022" y="702"/>
                    </a:lnTo>
                    <a:lnTo>
                      <a:pt x="2010" y="696"/>
                    </a:lnTo>
                    <a:lnTo>
                      <a:pt x="1980" y="702"/>
                    </a:lnTo>
                    <a:lnTo>
                      <a:pt x="1950" y="696"/>
                    </a:lnTo>
                    <a:lnTo>
                      <a:pt x="1932" y="696"/>
                    </a:lnTo>
                    <a:lnTo>
                      <a:pt x="1908" y="690"/>
                    </a:lnTo>
                    <a:lnTo>
                      <a:pt x="1860" y="690"/>
                    </a:lnTo>
                    <a:lnTo>
                      <a:pt x="1854" y="684"/>
                    </a:lnTo>
                    <a:lnTo>
                      <a:pt x="1854" y="678"/>
                    </a:lnTo>
                    <a:lnTo>
                      <a:pt x="1836" y="696"/>
                    </a:lnTo>
                    <a:lnTo>
                      <a:pt x="1830" y="696"/>
                    </a:lnTo>
                    <a:lnTo>
                      <a:pt x="1824" y="708"/>
                    </a:lnTo>
                    <a:lnTo>
                      <a:pt x="1824" y="714"/>
                    </a:lnTo>
                    <a:lnTo>
                      <a:pt x="1818" y="726"/>
                    </a:lnTo>
                    <a:lnTo>
                      <a:pt x="1812" y="732"/>
                    </a:lnTo>
                    <a:lnTo>
                      <a:pt x="1794" y="732"/>
                    </a:lnTo>
                    <a:lnTo>
                      <a:pt x="1800" y="762"/>
                    </a:lnTo>
                    <a:lnTo>
                      <a:pt x="1788" y="768"/>
                    </a:lnTo>
                    <a:lnTo>
                      <a:pt x="1806" y="786"/>
                    </a:lnTo>
                    <a:lnTo>
                      <a:pt x="1800" y="810"/>
                    </a:lnTo>
                    <a:lnTo>
                      <a:pt x="1794" y="810"/>
                    </a:lnTo>
                    <a:lnTo>
                      <a:pt x="1788" y="798"/>
                    </a:lnTo>
                    <a:lnTo>
                      <a:pt x="1776" y="792"/>
                    </a:lnTo>
                    <a:lnTo>
                      <a:pt x="1770" y="780"/>
                    </a:lnTo>
                    <a:lnTo>
                      <a:pt x="1758" y="774"/>
                    </a:lnTo>
                    <a:lnTo>
                      <a:pt x="1752" y="762"/>
                    </a:lnTo>
                    <a:lnTo>
                      <a:pt x="1752" y="750"/>
                    </a:lnTo>
                    <a:lnTo>
                      <a:pt x="1746" y="732"/>
                    </a:lnTo>
                    <a:lnTo>
                      <a:pt x="1746" y="720"/>
                    </a:lnTo>
                    <a:lnTo>
                      <a:pt x="1764" y="702"/>
                    </a:lnTo>
                    <a:lnTo>
                      <a:pt x="1776" y="702"/>
                    </a:lnTo>
                    <a:lnTo>
                      <a:pt x="1782" y="696"/>
                    </a:lnTo>
                    <a:lnTo>
                      <a:pt x="1788" y="684"/>
                    </a:lnTo>
                    <a:lnTo>
                      <a:pt x="1788" y="678"/>
                    </a:lnTo>
                    <a:lnTo>
                      <a:pt x="1800" y="666"/>
                    </a:lnTo>
                    <a:lnTo>
                      <a:pt x="1818" y="666"/>
                    </a:lnTo>
                    <a:lnTo>
                      <a:pt x="1830" y="672"/>
                    </a:lnTo>
                    <a:lnTo>
                      <a:pt x="1848" y="672"/>
                    </a:lnTo>
                    <a:lnTo>
                      <a:pt x="1854" y="666"/>
                    </a:lnTo>
                    <a:lnTo>
                      <a:pt x="1896" y="666"/>
                    </a:lnTo>
                    <a:lnTo>
                      <a:pt x="1908" y="672"/>
                    </a:lnTo>
                    <a:lnTo>
                      <a:pt x="1914" y="678"/>
                    </a:lnTo>
                    <a:lnTo>
                      <a:pt x="1932" y="678"/>
                    </a:lnTo>
                    <a:lnTo>
                      <a:pt x="1944" y="684"/>
                    </a:lnTo>
                    <a:lnTo>
                      <a:pt x="1974" y="684"/>
                    </a:lnTo>
                    <a:lnTo>
                      <a:pt x="1986" y="672"/>
                    </a:lnTo>
                    <a:lnTo>
                      <a:pt x="2028" y="672"/>
                    </a:lnTo>
                    <a:lnTo>
                      <a:pt x="2034" y="678"/>
                    </a:lnTo>
                    <a:lnTo>
                      <a:pt x="2046" y="678"/>
                    </a:lnTo>
                    <a:lnTo>
                      <a:pt x="2052" y="672"/>
                    </a:lnTo>
                    <a:lnTo>
                      <a:pt x="2064" y="666"/>
                    </a:lnTo>
                    <a:lnTo>
                      <a:pt x="2088" y="666"/>
                    </a:lnTo>
                    <a:lnTo>
                      <a:pt x="2088" y="684"/>
                    </a:lnTo>
                    <a:lnTo>
                      <a:pt x="2082" y="690"/>
                    </a:lnTo>
                    <a:lnTo>
                      <a:pt x="2082" y="69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2" name="Jordan"/>
              <p:cNvSpPr>
                <a:spLocks/>
              </p:cNvSpPr>
              <p:nvPr/>
            </p:nvSpPr>
            <p:spPr bwMode="gray">
              <a:xfrm>
                <a:off x="3269" y="1889"/>
                <a:ext cx="71" cy="85"/>
              </a:xfrm>
              <a:custGeom>
                <a:avLst/>
                <a:gdLst>
                  <a:gd name="T0" fmla="*/ 540678507 w 282"/>
                  <a:gd name="T1" fmla="*/ 543262232 h 336"/>
                  <a:gd name="T2" fmla="*/ 540678507 w 282"/>
                  <a:gd name="T3" fmla="*/ 543262232 h 336"/>
                  <a:gd name="T4" fmla="*/ 540678507 w 282"/>
                  <a:gd name="T5" fmla="*/ 0 h 336"/>
                  <a:gd name="T6" fmla="*/ 540678507 w 282"/>
                  <a:gd name="T7" fmla="*/ 543262232 h 336"/>
                  <a:gd name="T8" fmla="*/ 540678507 w 282"/>
                  <a:gd name="T9" fmla="*/ 543262232 h 336"/>
                  <a:gd name="T10" fmla="*/ 540678507 w 282"/>
                  <a:gd name="T11" fmla="*/ 543262232 h 336"/>
                  <a:gd name="T12" fmla="*/ 540678507 w 282"/>
                  <a:gd name="T13" fmla="*/ 543262232 h 336"/>
                  <a:gd name="T14" fmla="*/ 540678507 w 282"/>
                  <a:gd name="T15" fmla="*/ 543262232 h 336"/>
                  <a:gd name="T16" fmla="*/ 540678507 w 282"/>
                  <a:gd name="T17" fmla="*/ 543262232 h 336"/>
                  <a:gd name="T18" fmla="*/ 540678507 w 282"/>
                  <a:gd name="T19" fmla="*/ 543262232 h 336"/>
                  <a:gd name="T20" fmla="*/ 540678507 w 282"/>
                  <a:gd name="T21" fmla="*/ 543262232 h 336"/>
                  <a:gd name="T22" fmla="*/ 540678507 w 282"/>
                  <a:gd name="T23" fmla="*/ 543262232 h 336"/>
                  <a:gd name="T24" fmla="*/ 540678507 w 282"/>
                  <a:gd name="T25" fmla="*/ 543262232 h 336"/>
                  <a:gd name="T26" fmla="*/ 540678507 w 282"/>
                  <a:gd name="T27" fmla="*/ 543262232 h 336"/>
                  <a:gd name="T28" fmla="*/ 540678507 w 282"/>
                  <a:gd name="T29" fmla="*/ 543262232 h 336"/>
                  <a:gd name="T30" fmla="*/ 540678507 w 282"/>
                  <a:gd name="T31" fmla="*/ 543262232 h 336"/>
                  <a:gd name="T32" fmla="*/ 540678507 w 282"/>
                  <a:gd name="T33" fmla="*/ 543262232 h 336"/>
                  <a:gd name="T34" fmla="*/ 540678507 w 282"/>
                  <a:gd name="T35" fmla="*/ 543262232 h 336"/>
                  <a:gd name="T36" fmla="*/ 540678507 w 282"/>
                  <a:gd name="T37" fmla="*/ 543262232 h 336"/>
                  <a:gd name="T38" fmla="*/ 540678507 w 282"/>
                  <a:gd name="T39" fmla="*/ 543262232 h 336"/>
                  <a:gd name="T40" fmla="*/ 540678507 w 282"/>
                  <a:gd name="T41" fmla="*/ 543262232 h 336"/>
                  <a:gd name="T42" fmla="*/ 540678507 w 282"/>
                  <a:gd name="T43" fmla="*/ 543262232 h 336"/>
                  <a:gd name="T44" fmla="*/ 540678507 w 282"/>
                  <a:gd name="T45" fmla="*/ 543262232 h 336"/>
                  <a:gd name="T46" fmla="*/ 0 w 282"/>
                  <a:gd name="T47" fmla="*/ 543262232 h 336"/>
                  <a:gd name="T48" fmla="*/ 0 w 282"/>
                  <a:gd name="T49" fmla="*/ 543262232 h 336"/>
                  <a:gd name="T50" fmla="*/ 540678507 w 282"/>
                  <a:gd name="T51" fmla="*/ 543262232 h 336"/>
                  <a:gd name="T52" fmla="*/ 540678507 w 282"/>
                  <a:gd name="T53" fmla="*/ 543262232 h 336"/>
                  <a:gd name="T54" fmla="*/ 540678507 w 282"/>
                  <a:gd name="T55" fmla="*/ 543262232 h 336"/>
                  <a:gd name="T56" fmla="*/ 540678507 w 282"/>
                  <a:gd name="T57" fmla="*/ 543262232 h 336"/>
                  <a:gd name="T58" fmla="*/ 540678507 w 282"/>
                  <a:gd name="T59" fmla="*/ 543262232 h 336"/>
                  <a:gd name="T60" fmla="*/ 540678507 w 282"/>
                  <a:gd name="T61" fmla="*/ 543262232 h 336"/>
                  <a:gd name="T62" fmla="*/ 540678507 w 282"/>
                  <a:gd name="T63" fmla="*/ 543262232 h 336"/>
                  <a:gd name="T64" fmla="*/ 540678507 w 282"/>
                  <a:gd name="T65" fmla="*/ 543262232 h 336"/>
                  <a:gd name="T66" fmla="*/ 540678507 w 282"/>
                  <a:gd name="T67" fmla="*/ 543262232 h 336"/>
                  <a:gd name="T68" fmla="*/ 540678507 w 282"/>
                  <a:gd name="T69" fmla="*/ 543262232 h 336"/>
                  <a:gd name="T70" fmla="*/ 540678507 w 282"/>
                  <a:gd name="T71" fmla="*/ 543262232 h 336"/>
                  <a:gd name="T72" fmla="*/ 540678507 w 282"/>
                  <a:gd name="T73" fmla="*/ 543262232 h 336"/>
                  <a:gd name="T74" fmla="*/ 540678507 w 282"/>
                  <a:gd name="T75" fmla="*/ 543262232 h 336"/>
                  <a:gd name="T76" fmla="*/ 540678507 w 282"/>
                  <a:gd name="T77" fmla="*/ 543262232 h 336"/>
                  <a:gd name="T78" fmla="*/ 540678507 w 282"/>
                  <a:gd name="T79" fmla="*/ 543262232 h 336"/>
                  <a:gd name="T80" fmla="*/ 540678507 w 282"/>
                  <a:gd name="T81" fmla="*/ 543262232 h 336"/>
                  <a:gd name="T82" fmla="*/ 540678507 w 282"/>
                  <a:gd name="T83" fmla="*/ 543262232 h 336"/>
                  <a:gd name="T84" fmla="*/ 540678507 w 282"/>
                  <a:gd name="T85" fmla="*/ 543262232 h 336"/>
                  <a:gd name="T86" fmla="*/ 540678507 w 282"/>
                  <a:gd name="T87" fmla="*/ 543262232 h 336"/>
                  <a:gd name="T88" fmla="*/ 540678507 w 282"/>
                  <a:gd name="T89" fmla="*/ 543262232 h 336"/>
                  <a:gd name="T90" fmla="*/ 540678507 w 282"/>
                  <a:gd name="T91" fmla="*/ 543262232 h 336"/>
                  <a:gd name="T92" fmla="*/ 540678507 w 282"/>
                  <a:gd name="T93" fmla="*/ 543262232 h 336"/>
                  <a:gd name="T94" fmla="*/ 540678507 w 282"/>
                  <a:gd name="T95" fmla="*/ 543262232 h 336"/>
                  <a:gd name="T96" fmla="*/ 540678507 w 282"/>
                  <a:gd name="T97" fmla="*/ 543262232 h 336"/>
                  <a:gd name="T98" fmla="*/ 540678507 w 282"/>
                  <a:gd name="T99" fmla="*/ 543262232 h 336"/>
                  <a:gd name="T100" fmla="*/ 540678507 w 282"/>
                  <a:gd name="T101" fmla="*/ 543262232 h 336"/>
                  <a:gd name="T102" fmla="*/ 540678507 w 282"/>
                  <a:gd name="T103" fmla="*/ 543262232 h 336"/>
                  <a:gd name="T104" fmla="*/ 540678507 w 282"/>
                  <a:gd name="T105" fmla="*/ 543262232 h 336"/>
                  <a:gd name="T106" fmla="*/ 540678507 w 282"/>
                  <a:gd name="T107" fmla="*/ 543262232 h 336"/>
                  <a:gd name="T108" fmla="*/ 540678507 w 282"/>
                  <a:gd name="T109" fmla="*/ 543262232 h 336"/>
                  <a:gd name="T110" fmla="*/ 540678507 w 282"/>
                  <a:gd name="T111" fmla="*/ 543262232 h 336"/>
                  <a:gd name="T112" fmla="*/ 540678507 w 282"/>
                  <a:gd name="T113" fmla="*/ 543262232 h 336"/>
                  <a:gd name="T114" fmla="*/ 540678507 w 282"/>
                  <a:gd name="T115" fmla="*/ 543262232 h 336"/>
                  <a:gd name="T116" fmla="*/ 540678507 w 282"/>
                  <a:gd name="T117" fmla="*/ 543262232 h 336"/>
                  <a:gd name="T118" fmla="*/ 540678507 w 282"/>
                  <a:gd name="T119" fmla="*/ 543262232 h 336"/>
                  <a:gd name="T120" fmla="*/ 540678507 w 282"/>
                  <a:gd name="T121" fmla="*/ 543262232 h 336"/>
                  <a:gd name="T122" fmla="*/ 540678507 w 282"/>
                  <a:gd name="T123" fmla="*/ 543262232 h 3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82"/>
                  <a:gd name="T187" fmla="*/ 0 h 336"/>
                  <a:gd name="T188" fmla="*/ 282 w 282"/>
                  <a:gd name="T189" fmla="*/ 336 h 3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82" h="336">
                    <a:moveTo>
                      <a:pt x="258" y="60"/>
                    </a:moveTo>
                    <a:lnTo>
                      <a:pt x="258" y="42"/>
                    </a:lnTo>
                    <a:lnTo>
                      <a:pt x="234" y="0"/>
                    </a:lnTo>
                    <a:lnTo>
                      <a:pt x="222" y="6"/>
                    </a:lnTo>
                    <a:lnTo>
                      <a:pt x="198" y="30"/>
                    </a:lnTo>
                    <a:lnTo>
                      <a:pt x="138" y="78"/>
                    </a:lnTo>
                    <a:lnTo>
                      <a:pt x="114" y="84"/>
                    </a:lnTo>
                    <a:lnTo>
                      <a:pt x="96" y="84"/>
                    </a:lnTo>
                    <a:lnTo>
                      <a:pt x="84" y="78"/>
                    </a:lnTo>
                    <a:lnTo>
                      <a:pt x="72" y="66"/>
                    </a:lnTo>
                    <a:lnTo>
                      <a:pt x="36" y="48"/>
                    </a:lnTo>
                    <a:lnTo>
                      <a:pt x="30" y="48"/>
                    </a:lnTo>
                    <a:lnTo>
                      <a:pt x="24" y="66"/>
                    </a:lnTo>
                    <a:lnTo>
                      <a:pt x="30" y="138"/>
                    </a:lnTo>
                    <a:lnTo>
                      <a:pt x="18" y="150"/>
                    </a:lnTo>
                    <a:lnTo>
                      <a:pt x="18" y="162"/>
                    </a:lnTo>
                    <a:lnTo>
                      <a:pt x="30" y="174"/>
                    </a:lnTo>
                    <a:lnTo>
                      <a:pt x="30" y="186"/>
                    </a:lnTo>
                    <a:lnTo>
                      <a:pt x="24" y="198"/>
                    </a:lnTo>
                    <a:lnTo>
                      <a:pt x="18" y="204"/>
                    </a:lnTo>
                    <a:lnTo>
                      <a:pt x="12" y="216"/>
                    </a:lnTo>
                    <a:lnTo>
                      <a:pt x="6" y="222"/>
                    </a:lnTo>
                    <a:lnTo>
                      <a:pt x="6" y="282"/>
                    </a:lnTo>
                    <a:lnTo>
                      <a:pt x="0" y="294"/>
                    </a:lnTo>
                    <a:lnTo>
                      <a:pt x="0" y="312"/>
                    </a:lnTo>
                    <a:lnTo>
                      <a:pt x="6" y="324"/>
                    </a:lnTo>
                    <a:lnTo>
                      <a:pt x="24" y="324"/>
                    </a:lnTo>
                    <a:lnTo>
                      <a:pt x="48" y="336"/>
                    </a:lnTo>
                    <a:lnTo>
                      <a:pt x="84" y="336"/>
                    </a:lnTo>
                    <a:lnTo>
                      <a:pt x="96" y="324"/>
                    </a:lnTo>
                    <a:lnTo>
                      <a:pt x="108" y="300"/>
                    </a:lnTo>
                    <a:lnTo>
                      <a:pt x="108" y="288"/>
                    </a:lnTo>
                    <a:lnTo>
                      <a:pt x="120" y="276"/>
                    </a:lnTo>
                    <a:lnTo>
                      <a:pt x="126" y="276"/>
                    </a:lnTo>
                    <a:lnTo>
                      <a:pt x="138" y="270"/>
                    </a:lnTo>
                    <a:lnTo>
                      <a:pt x="150" y="270"/>
                    </a:lnTo>
                    <a:lnTo>
                      <a:pt x="162" y="264"/>
                    </a:lnTo>
                    <a:lnTo>
                      <a:pt x="168" y="258"/>
                    </a:lnTo>
                    <a:lnTo>
                      <a:pt x="174" y="246"/>
                    </a:lnTo>
                    <a:lnTo>
                      <a:pt x="180" y="240"/>
                    </a:lnTo>
                    <a:lnTo>
                      <a:pt x="180" y="228"/>
                    </a:lnTo>
                    <a:lnTo>
                      <a:pt x="186" y="222"/>
                    </a:lnTo>
                    <a:lnTo>
                      <a:pt x="186" y="210"/>
                    </a:lnTo>
                    <a:lnTo>
                      <a:pt x="180" y="204"/>
                    </a:lnTo>
                    <a:lnTo>
                      <a:pt x="168" y="180"/>
                    </a:lnTo>
                    <a:lnTo>
                      <a:pt x="144" y="156"/>
                    </a:lnTo>
                    <a:lnTo>
                      <a:pt x="132" y="156"/>
                    </a:lnTo>
                    <a:lnTo>
                      <a:pt x="120" y="150"/>
                    </a:lnTo>
                    <a:lnTo>
                      <a:pt x="96" y="150"/>
                    </a:lnTo>
                    <a:lnTo>
                      <a:pt x="96" y="144"/>
                    </a:lnTo>
                    <a:lnTo>
                      <a:pt x="108" y="144"/>
                    </a:lnTo>
                    <a:lnTo>
                      <a:pt x="120" y="138"/>
                    </a:lnTo>
                    <a:lnTo>
                      <a:pt x="186" y="138"/>
                    </a:lnTo>
                    <a:lnTo>
                      <a:pt x="198" y="114"/>
                    </a:lnTo>
                    <a:lnTo>
                      <a:pt x="240" y="114"/>
                    </a:lnTo>
                    <a:lnTo>
                      <a:pt x="252" y="108"/>
                    </a:lnTo>
                    <a:lnTo>
                      <a:pt x="258" y="102"/>
                    </a:lnTo>
                    <a:lnTo>
                      <a:pt x="264" y="102"/>
                    </a:lnTo>
                    <a:lnTo>
                      <a:pt x="276" y="96"/>
                    </a:lnTo>
                    <a:lnTo>
                      <a:pt x="282" y="90"/>
                    </a:lnTo>
                    <a:lnTo>
                      <a:pt x="282" y="78"/>
                    </a:lnTo>
                    <a:lnTo>
                      <a:pt x="258" y="6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3" name="Jamaica"/>
              <p:cNvSpPr>
                <a:spLocks/>
              </p:cNvSpPr>
              <p:nvPr/>
            </p:nvSpPr>
            <p:spPr bwMode="gray">
              <a:xfrm>
                <a:off x="1260" y="2193"/>
                <a:ext cx="40" cy="13"/>
              </a:xfrm>
              <a:custGeom>
                <a:avLst/>
                <a:gdLst>
                  <a:gd name="T0" fmla="*/ 550636833 w 156"/>
                  <a:gd name="T1" fmla="*/ 516986804 h 54"/>
                  <a:gd name="T2" fmla="*/ 550636833 w 156"/>
                  <a:gd name="T3" fmla="*/ 516986804 h 54"/>
                  <a:gd name="T4" fmla="*/ 550636833 w 156"/>
                  <a:gd name="T5" fmla="*/ 516986804 h 54"/>
                  <a:gd name="T6" fmla="*/ 550636833 w 156"/>
                  <a:gd name="T7" fmla="*/ 516986804 h 54"/>
                  <a:gd name="T8" fmla="*/ 550636833 w 156"/>
                  <a:gd name="T9" fmla="*/ 516986804 h 54"/>
                  <a:gd name="T10" fmla="*/ 550636833 w 156"/>
                  <a:gd name="T11" fmla="*/ 516986804 h 54"/>
                  <a:gd name="T12" fmla="*/ 550636833 w 156"/>
                  <a:gd name="T13" fmla="*/ 516986804 h 54"/>
                  <a:gd name="T14" fmla="*/ 550636833 w 156"/>
                  <a:gd name="T15" fmla="*/ 516986804 h 54"/>
                  <a:gd name="T16" fmla="*/ 550636833 w 156"/>
                  <a:gd name="T17" fmla="*/ 0 h 54"/>
                  <a:gd name="T18" fmla="*/ 550636833 w 156"/>
                  <a:gd name="T19" fmla="*/ 0 h 54"/>
                  <a:gd name="T20" fmla="*/ 550636833 w 156"/>
                  <a:gd name="T21" fmla="*/ 516986804 h 54"/>
                  <a:gd name="T22" fmla="*/ 0 w 156"/>
                  <a:gd name="T23" fmla="*/ 516986804 h 54"/>
                  <a:gd name="T24" fmla="*/ 550636833 w 156"/>
                  <a:gd name="T25" fmla="*/ 516986804 h 54"/>
                  <a:gd name="T26" fmla="*/ 550636833 w 156"/>
                  <a:gd name="T27" fmla="*/ 516986804 h 54"/>
                  <a:gd name="T28" fmla="*/ 550636833 w 156"/>
                  <a:gd name="T29" fmla="*/ 516986804 h 54"/>
                  <a:gd name="T30" fmla="*/ 550636833 w 156"/>
                  <a:gd name="T31" fmla="*/ 516986804 h 54"/>
                  <a:gd name="T32" fmla="*/ 550636833 w 156"/>
                  <a:gd name="T33" fmla="*/ 516986804 h 54"/>
                  <a:gd name="T34" fmla="*/ 550636833 w 156"/>
                  <a:gd name="T35" fmla="*/ 516986804 h 54"/>
                  <a:gd name="T36" fmla="*/ 550636833 w 156"/>
                  <a:gd name="T37" fmla="*/ 516986804 h 5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6"/>
                  <a:gd name="T58" fmla="*/ 0 h 54"/>
                  <a:gd name="T59" fmla="*/ 156 w 156"/>
                  <a:gd name="T60" fmla="*/ 54 h 5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6" h="54">
                    <a:moveTo>
                      <a:pt x="108" y="54"/>
                    </a:moveTo>
                    <a:lnTo>
                      <a:pt x="114" y="36"/>
                    </a:lnTo>
                    <a:lnTo>
                      <a:pt x="156" y="48"/>
                    </a:lnTo>
                    <a:lnTo>
                      <a:pt x="156" y="42"/>
                    </a:lnTo>
                    <a:lnTo>
                      <a:pt x="150" y="36"/>
                    </a:lnTo>
                    <a:lnTo>
                      <a:pt x="144" y="24"/>
                    </a:lnTo>
                    <a:lnTo>
                      <a:pt x="126" y="6"/>
                    </a:lnTo>
                    <a:lnTo>
                      <a:pt x="84" y="6"/>
                    </a:lnTo>
                    <a:lnTo>
                      <a:pt x="66" y="0"/>
                    </a:lnTo>
                    <a:lnTo>
                      <a:pt x="24" y="0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6" y="18"/>
                    </a:lnTo>
                    <a:lnTo>
                      <a:pt x="18" y="24"/>
                    </a:lnTo>
                    <a:lnTo>
                      <a:pt x="24" y="36"/>
                    </a:lnTo>
                    <a:lnTo>
                      <a:pt x="36" y="42"/>
                    </a:lnTo>
                    <a:lnTo>
                      <a:pt x="60" y="42"/>
                    </a:lnTo>
                    <a:lnTo>
                      <a:pt x="78" y="48"/>
                    </a:lnTo>
                    <a:lnTo>
                      <a:pt x="108" y="5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4" name="Japan"/>
              <p:cNvSpPr>
                <a:spLocks noEditPoints="1"/>
              </p:cNvSpPr>
              <p:nvPr/>
            </p:nvSpPr>
            <p:spPr bwMode="gray">
              <a:xfrm>
                <a:off x="4834" y="1641"/>
                <a:ext cx="222" cy="433"/>
              </a:xfrm>
              <a:custGeom>
                <a:avLst/>
                <a:gdLst>
                  <a:gd name="T0" fmla="*/ 544225308 w 876"/>
                  <a:gd name="T1" fmla="*/ 543778023 h 1710"/>
                  <a:gd name="T2" fmla="*/ 544225308 w 876"/>
                  <a:gd name="T3" fmla="*/ 543778023 h 1710"/>
                  <a:gd name="T4" fmla="*/ 544225308 w 876"/>
                  <a:gd name="T5" fmla="*/ 543778023 h 1710"/>
                  <a:gd name="T6" fmla="*/ 544225308 w 876"/>
                  <a:gd name="T7" fmla="*/ 543778023 h 1710"/>
                  <a:gd name="T8" fmla="*/ 544225308 w 876"/>
                  <a:gd name="T9" fmla="*/ 543778023 h 1710"/>
                  <a:gd name="T10" fmla="*/ 544225308 w 876"/>
                  <a:gd name="T11" fmla="*/ 543778023 h 1710"/>
                  <a:gd name="T12" fmla="*/ 544225308 w 876"/>
                  <a:gd name="T13" fmla="*/ 543778023 h 1710"/>
                  <a:gd name="T14" fmla="*/ 544225308 w 876"/>
                  <a:gd name="T15" fmla="*/ 543778023 h 1710"/>
                  <a:gd name="T16" fmla="*/ 544225308 w 876"/>
                  <a:gd name="T17" fmla="*/ 543778023 h 1710"/>
                  <a:gd name="T18" fmla="*/ 544225308 w 876"/>
                  <a:gd name="T19" fmla="*/ 543778023 h 1710"/>
                  <a:gd name="T20" fmla="*/ 544225308 w 876"/>
                  <a:gd name="T21" fmla="*/ 543778023 h 1710"/>
                  <a:gd name="T22" fmla="*/ 544225308 w 876"/>
                  <a:gd name="T23" fmla="*/ 543778023 h 1710"/>
                  <a:gd name="T24" fmla="*/ 544225308 w 876"/>
                  <a:gd name="T25" fmla="*/ 543778023 h 1710"/>
                  <a:gd name="T26" fmla="*/ 544225308 w 876"/>
                  <a:gd name="T27" fmla="*/ 543778023 h 1710"/>
                  <a:gd name="T28" fmla="*/ 544225308 w 876"/>
                  <a:gd name="T29" fmla="*/ 543778023 h 1710"/>
                  <a:gd name="T30" fmla="*/ 544225308 w 876"/>
                  <a:gd name="T31" fmla="*/ 543778023 h 1710"/>
                  <a:gd name="T32" fmla="*/ 544225308 w 876"/>
                  <a:gd name="T33" fmla="*/ 543778023 h 1710"/>
                  <a:gd name="T34" fmla="*/ 544225308 w 876"/>
                  <a:gd name="T35" fmla="*/ 543778023 h 1710"/>
                  <a:gd name="T36" fmla="*/ 544225308 w 876"/>
                  <a:gd name="T37" fmla="*/ 543778023 h 1710"/>
                  <a:gd name="T38" fmla="*/ 544225308 w 876"/>
                  <a:gd name="T39" fmla="*/ 543778023 h 1710"/>
                  <a:gd name="T40" fmla="*/ 544225308 w 876"/>
                  <a:gd name="T41" fmla="*/ 543778023 h 1710"/>
                  <a:gd name="T42" fmla="*/ 544225308 w 876"/>
                  <a:gd name="T43" fmla="*/ 543778023 h 1710"/>
                  <a:gd name="T44" fmla="*/ 544225308 w 876"/>
                  <a:gd name="T45" fmla="*/ 543778023 h 1710"/>
                  <a:gd name="T46" fmla="*/ 544225308 w 876"/>
                  <a:gd name="T47" fmla="*/ 543778023 h 1710"/>
                  <a:gd name="T48" fmla="*/ 544225308 w 876"/>
                  <a:gd name="T49" fmla="*/ 543778023 h 1710"/>
                  <a:gd name="T50" fmla="*/ 544225308 w 876"/>
                  <a:gd name="T51" fmla="*/ 543778023 h 1710"/>
                  <a:gd name="T52" fmla="*/ 544225308 w 876"/>
                  <a:gd name="T53" fmla="*/ 543778023 h 1710"/>
                  <a:gd name="T54" fmla="*/ 544225308 w 876"/>
                  <a:gd name="T55" fmla="*/ 543778023 h 1710"/>
                  <a:gd name="T56" fmla="*/ 544225308 w 876"/>
                  <a:gd name="T57" fmla="*/ 543778023 h 1710"/>
                  <a:gd name="T58" fmla="*/ 544225308 w 876"/>
                  <a:gd name="T59" fmla="*/ 543778023 h 1710"/>
                  <a:gd name="T60" fmla="*/ 544225308 w 876"/>
                  <a:gd name="T61" fmla="*/ 543778023 h 1710"/>
                  <a:gd name="T62" fmla="*/ 544225308 w 876"/>
                  <a:gd name="T63" fmla="*/ 543778023 h 1710"/>
                  <a:gd name="T64" fmla="*/ 544225308 w 876"/>
                  <a:gd name="T65" fmla="*/ 543778023 h 1710"/>
                  <a:gd name="T66" fmla="*/ 544225308 w 876"/>
                  <a:gd name="T67" fmla="*/ 543778023 h 1710"/>
                  <a:gd name="T68" fmla="*/ 544225308 w 876"/>
                  <a:gd name="T69" fmla="*/ 543778023 h 1710"/>
                  <a:gd name="T70" fmla="*/ 544225308 w 876"/>
                  <a:gd name="T71" fmla="*/ 543778023 h 1710"/>
                  <a:gd name="T72" fmla="*/ 544225308 w 876"/>
                  <a:gd name="T73" fmla="*/ 543778023 h 1710"/>
                  <a:gd name="T74" fmla="*/ 544225308 w 876"/>
                  <a:gd name="T75" fmla="*/ 543778023 h 1710"/>
                  <a:gd name="T76" fmla="*/ 544225308 w 876"/>
                  <a:gd name="T77" fmla="*/ 543778023 h 1710"/>
                  <a:gd name="T78" fmla="*/ 544225308 w 876"/>
                  <a:gd name="T79" fmla="*/ 543778023 h 1710"/>
                  <a:gd name="T80" fmla="*/ 544225308 w 876"/>
                  <a:gd name="T81" fmla="*/ 543778023 h 1710"/>
                  <a:gd name="T82" fmla="*/ 544225308 w 876"/>
                  <a:gd name="T83" fmla="*/ 543778023 h 1710"/>
                  <a:gd name="T84" fmla="*/ 544225308 w 876"/>
                  <a:gd name="T85" fmla="*/ 543778023 h 1710"/>
                  <a:gd name="T86" fmla="*/ 544225308 w 876"/>
                  <a:gd name="T87" fmla="*/ 543778023 h 1710"/>
                  <a:gd name="T88" fmla="*/ 544225308 w 876"/>
                  <a:gd name="T89" fmla="*/ 543778023 h 1710"/>
                  <a:gd name="T90" fmla="*/ 544225308 w 876"/>
                  <a:gd name="T91" fmla="*/ 543778023 h 1710"/>
                  <a:gd name="T92" fmla="*/ 544225308 w 876"/>
                  <a:gd name="T93" fmla="*/ 543778023 h 1710"/>
                  <a:gd name="T94" fmla="*/ 544225308 w 876"/>
                  <a:gd name="T95" fmla="*/ 543778023 h 1710"/>
                  <a:gd name="T96" fmla="*/ 544225308 w 876"/>
                  <a:gd name="T97" fmla="*/ 543778023 h 1710"/>
                  <a:gd name="T98" fmla="*/ 544225308 w 876"/>
                  <a:gd name="T99" fmla="*/ 543778023 h 1710"/>
                  <a:gd name="T100" fmla="*/ 544225308 w 876"/>
                  <a:gd name="T101" fmla="*/ 543778023 h 1710"/>
                  <a:gd name="T102" fmla="*/ 544225308 w 876"/>
                  <a:gd name="T103" fmla="*/ 543778023 h 1710"/>
                  <a:gd name="T104" fmla="*/ 544225308 w 876"/>
                  <a:gd name="T105" fmla="*/ 543778023 h 1710"/>
                  <a:gd name="T106" fmla="*/ 544225308 w 876"/>
                  <a:gd name="T107" fmla="*/ 543778023 h 1710"/>
                  <a:gd name="T108" fmla="*/ 544225308 w 876"/>
                  <a:gd name="T109" fmla="*/ 543778023 h 1710"/>
                  <a:gd name="T110" fmla="*/ 544225308 w 876"/>
                  <a:gd name="T111" fmla="*/ 543778023 h 1710"/>
                  <a:gd name="T112" fmla="*/ 544225308 w 876"/>
                  <a:gd name="T113" fmla="*/ 543778023 h 1710"/>
                  <a:gd name="T114" fmla="*/ 544225308 w 876"/>
                  <a:gd name="T115" fmla="*/ 543778023 h 1710"/>
                  <a:gd name="T116" fmla="*/ 544225308 w 876"/>
                  <a:gd name="T117" fmla="*/ 543778023 h 1710"/>
                  <a:gd name="T118" fmla="*/ 544225308 w 876"/>
                  <a:gd name="T119" fmla="*/ 543778023 h 171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76"/>
                  <a:gd name="T181" fmla="*/ 0 h 1710"/>
                  <a:gd name="T182" fmla="*/ 876 w 876"/>
                  <a:gd name="T183" fmla="*/ 1710 h 171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76" h="1710">
                    <a:moveTo>
                      <a:pt x="876" y="780"/>
                    </a:moveTo>
                    <a:lnTo>
                      <a:pt x="864" y="774"/>
                    </a:lnTo>
                    <a:lnTo>
                      <a:pt x="858" y="768"/>
                    </a:lnTo>
                    <a:lnTo>
                      <a:pt x="846" y="762"/>
                    </a:lnTo>
                    <a:lnTo>
                      <a:pt x="840" y="750"/>
                    </a:lnTo>
                    <a:lnTo>
                      <a:pt x="828" y="744"/>
                    </a:lnTo>
                    <a:lnTo>
                      <a:pt x="828" y="720"/>
                    </a:lnTo>
                    <a:lnTo>
                      <a:pt x="834" y="702"/>
                    </a:lnTo>
                    <a:lnTo>
                      <a:pt x="834" y="684"/>
                    </a:lnTo>
                    <a:lnTo>
                      <a:pt x="828" y="666"/>
                    </a:lnTo>
                    <a:lnTo>
                      <a:pt x="816" y="642"/>
                    </a:lnTo>
                    <a:lnTo>
                      <a:pt x="792" y="618"/>
                    </a:lnTo>
                    <a:lnTo>
                      <a:pt x="786" y="600"/>
                    </a:lnTo>
                    <a:lnTo>
                      <a:pt x="786" y="576"/>
                    </a:lnTo>
                    <a:lnTo>
                      <a:pt x="792" y="570"/>
                    </a:lnTo>
                    <a:lnTo>
                      <a:pt x="810" y="570"/>
                    </a:lnTo>
                    <a:lnTo>
                      <a:pt x="810" y="528"/>
                    </a:lnTo>
                    <a:lnTo>
                      <a:pt x="798" y="516"/>
                    </a:lnTo>
                    <a:lnTo>
                      <a:pt x="810" y="510"/>
                    </a:lnTo>
                    <a:lnTo>
                      <a:pt x="810" y="498"/>
                    </a:lnTo>
                    <a:lnTo>
                      <a:pt x="804" y="486"/>
                    </a:lnTo>
                    <a:lnTo>
                      <a:pt x="804" y="474"/>
                    </a:lnTo>
                    <a:lnTo>
                      <a:pt x="798" y="468"/>
                    </a:lnTo>
                    <a:lnTo>
                      <a:pt x="792" y="456"/>
                    </a:lnTo>
                    <a:lnTo>
                      <a:pt x="786" y="450"/>
                    </a:lnTo>
                    <a:lnTo>
                      <a:pt x="774" y="444"/>
                    </a:lnTo>
                    <a:lnTo>
                      <a:pt x="768" y="438"/>
                    </a:lnTo>
                    <a:lnTo>
                      <a:pt x="762" y="420"/>
                    </a:lnTo>
                    <a:lnTo>
                      <a:pt x="756" y="420"/>
                    </a:lnTo>
                    <a:lnTo>
                      <a:pt x="738" y="402"/>
                    </a:lnTo>
                    <a:lnTo>
                      <a:pt x="714" y="390"/>
                    </a:lnTo>
                    <a:lnTo>
                      <a:pt x="702" y="378"/>
                    </a:lnTo>
                    <a:lnTo>
                      <a:pt x="696" y="360"/>
                    </a:lnTo>
                    <a:lnTo>
                      <a:pt x="690" y="348"/>
                    </a:lnTo>
                    <a:lnTo>
                      <a:pt x="690" y="330"/>
                    </a:lnTo>
                    <a:lnTo>
                      <a:pt x="684" y="324"/>
                    </a:lnTo>
                    <a:lnTo>
                      <a:pt x="678" y="324"/>
                    </a:lnTo>
                    <a:lnTo>
                      <a:pt x="666" y="318"/>
                    </a:lnTo>
                    <a:lnTo>
                      <a:pt x="654" y="318"/>
                    </a:lnTo>
                    <a:lnTo>
                      <a:pt x="648" y="324"/>
                    </a:lnTo>
                    <a:lnTo>
                      <a:pt x="648" y="342"/>
                    </a:lnTo>
                    <a:lnTo>
                      <a:pt x="654" y="342"/>
                    </a:lnTo>
                    <a:lnTo>
                      <a:pt x="660" y="348"/>
                    </a:lnTo>
                    <a:lnTo>
                      <a:pt x="672" y="342"/>
                    </a:lnTo>
                    <a:lnTo>
                      <a:pt x="678" y="348"/>
                    </a:lnTo>
                    <a:lnTo>
                      <a:pt x="678" y="366"/>
                    </a:lnTo>
                    <a:lnTo>
                      <a:pt x="672" y="366"/>
                    </a:lnTo>
                    <a:lnTo>
                      <a:pt x="666" y="360"/>
                    </a:lnTo>
                    <a:lnTo>
                      <a:pt x="654" y="372"/>
                    </a:lnTo>
                    <a:lnTo>
                      <a:pt x="630" y="342"/>
                    </a:lnTo>
                    <a:lnTo>
                      <a:pt x="612" y="342"/>
                    </a:lnTo>
                    <a:lnTo>
                      <a:pt x="636" y="378"/>
                    </a:lnTo>
                    <a:lnTo>
                      <a:pt x="618" y="378"/>
                    </a:lnTo>
                    <a:lnTo>
                      <a:pt x="648" y="426"/>
                    </a:lnTo>
                    <a:lnTo>
                      <a:pt x="636" y="438"/>
                    </a:lnTo>
                    <a:lnTo>
                      <a:pt x="648" y="444"/>
                    </a:lnTo>
                    <a:lnTo>
                      <a:pt x="666" y="462"/>
                    </a:lnTo>
                    <a:lnTo>
                      <a:pt x="678" y="468"/>
                    </a:lnTo>
                    <a:lnTo>
                      <a:pt x="684" y="480"/>
                    </a:lnTo>
                    <a:lnTo>
                      <a:pt x="684" y="504"/>
                    </a:lnTo>
                    <a:lnTo>
                      <a:pt x="678" y="516"/>
                    </a:lnTo>
                    <a:lnTo>
                      <a:pt x="678" y="534"/>
                    </a:lnTo>
                    <a:lnTo>
                      <a:pt x="672" y="540"/>
                    </a:lnTo>
                    <a:lnTo>
                      <a:pt x="672" y="570"/>
                    </a:lnTo>
                    <a:lnTo>
                      <a:pt x="678" y="570"/>
                    </a:lnTo>
                    <a:lnTo>
                      <a:pt x="690" y="582"/>
                    </a:lnTo>
                    <a:lnTo>
                      <a:pt x="690" y="600"/>
                    </a:lnTo>
                    <a:lnTo>
                      <a:pt x="678" y="606"/>
                    </a:lnTo>
                    <a:lnTo>
                      <a:pt x="660" y="606"/>
                    </a:lnTo>
                    <a:lnTo>
                      <a:pt x="660" y="618"/>
                    </a:lnTo>
                    <a:lnTo>
                      <a:pt x="666" y="630"/>
                    </a:lnTo>
                    <a:lnTo>
                      <a:pt x="666" y="642"/>
                    </a:lnTo>
                    <a:lnTo>
                      <a:pt x="660" y="654"/>
                    </a:lnTo>
                    <a:lnTo>
                      <a:pt x="654" y="660"/>
                    </a:lnTo>
                    <a:lnTo>
                      <a:pt x="642" y="666"/>
                    </a:lnTo>
                    <a:lnTo>
                      <a:pt x="630" y="666"/>
                    </a:lnTo>
                    <a:lnTo>
                      <a:pt x="618" y="672"/>
                    </a:lnTo>
                    <a:lnTo>
                      <a:pt x="612" y="678"/>
                    </a:lnTo>
                    <a:lnTo>
                      <a:pt x="606" y="678"/>
                    </a:lnTo>
                    <a:lnTo>
                      <a:pt x="606" y="696"/>
                    </a:lnTo>
                    <a:lnTo>
                      <a:pt x="588" y="696"/>
                    </a:lnTo>
                    <a:lnTo>
                      <a:pt x="564" y="672"/>
                    </a:lnTo>
                    <a:lnTo>
                      <a:pt x="564" y="654"/>
                    </a:lnTo>
                    <a:lnTo>
                      <a:pt x="570" y="636"/>
                    </a:lnTo>
                    <a:lnTo>
                      <a:pt x="558" y="636"/>
                    </a:lnTo>
                    <a:lnTo>
                      <a:pt x="552" y="642"/>
                    </a:lnTo>
                    <a:lnTo>
                      <a:pt x="540" y="648"/>
                    </a:lnTo>
                    <a:lnTo>
                      <a:pt x="534" y="654"/>
                    </a:lnTo>
                    <a:lnTo>
                      <a:pt x="534" y="660"/>
                    </a:lnTo>
                    <a:lnTo>
                      <a:pt x="540" y="666"/>
                    </a:lnTo>
                    <a:lnTo>
                      <a:pt x="558" y="702"/>
                    </a:lnTo>
                    <a:lnTo>
                      <a:pt x="558" y="714"/>
                    </a:lnTo>
                    <a:lnTo>
                      <a:pt x="552" y="720"/>
                    </a:lnTo>
                    <a:lnTo>
                      <a:pt x="540" y="744"/>
                    </a:lnTo>
                    <a:lnTo>
                      <a:pt x="540" y="756"/>
                    </a:lnTo>
                    <a:lnTo>
                      <a:pt x="546" y="762"/>
                    </a:lnTo>
                    <a:lnTo>
                      <a:pt x="546" y="768"/>
                    </a:lnTo>
                    <a:lnTo>
                      <a:pt x="552" y="780"/>
                    </a:lnTo>
                    <a:lnTo>
                      <a:pt x="558" y="786"/>
                    </a:lnTo>
                    <a:lnTo>
                      <a:pt x="558" y="792"/>
                    </a:lnTo>
                    <a:lnTo>
                      <a:pt x="522" y="792"/>
                    </a:lnTo>
                    <a:lnTo>
                      <a:pt x="498" y="780"/>
                    </a:lnTo>
                    <a:lnTo>
                      <a:pt x="474" y="780"/>
                    </a:lnTo>
                    <a:lnTo>
                      <a:pt x="450" y="792"/>
                    </a:lnTo>
                    <a:lnTo>
                      <a:pt x="438" y="792"/>
                    </a:lnTo>
                    <a:lnTo>
                      <a:pt x="420" y="798"/>
                    </a:lnTo>
                    <a:lnTo>
                      <a:pt x="414" y="804"/>
                    </a:lnTo>
                    <a:lnTo>
                      <a:pt x="378" y="804"/>
                    </a:lnTo>
                    <a:lnTo>
                      <a:pt x="366" y="792"/>
                    </a:lnTo>
                    <a:lnTo>
                      <a:pt x="336" y="816"/>
                    </a:lnTo>
                    <a:lnTo>
                      <a:pt x="330" y="828"/>
                    </a:lnTo>
                    <a:lnTo>
                      <a:pt x="312" y="846"/>
                    </a:lnTo>
                    <a:lnTo>
                      <a:pt x="306" y="864"/>
                    </a:lnTo>
                    <a:lnTo>
                      <a:pt x="300" y="870"/>
                    </a:lnTo>
                    <a:lnTo>
                      <a:pt x="294" y="882"/>
                    </a:lnTo>
                    <a:lnTo>
                      <a:pt x="270" y="882"/>
                    </a:lnTo>
                    <a:lnTo>
                      <a:pt x="264" y="888"/>
                    </a:lnTo>
                    <a:lnTo>
                      <a:pt x="258" y="888"/>
                    </a:lnTo>
                    <a:lnTo>
                      <a:pt x="258" y="900"/>
                    </a:lnTo>
                    <a:lnTo>
                      <a:pt x="264" y="912"/>
                    </a:lnTo>
                    <a:lnTo>
                      <a:pt x="276" y="924"/>
                    </a:lnTo>
                    <a:lnTo>
                      <a:pt x="288" y="924"/>
                    </a:lnTo>
                    <a:lnTo>
                      <a:pt x="294" y="918"/>
                    </a:lnTo>
                    <a:lnTo>
                      <a:pt x="312" y="918"/>
                    </a:lnTo>
                    <a:lnTo>
                      <a:pt x="318" y="924"/>
                    </a:lnTo>
                    <a:lnTo>
                      <a:pt x="324" y="924"/>
                    </a:lnTo>
                    <a:lnTo>
                      <a:pt x="336" y="930"/>
                    </a:lnTo>
                    <a:lnTo>
                      <a:pt x="342" y="930"/>
                    </a:lnTo>
                    <a:lnTo>
                      <a:pt x="348" y="924"/>
                    </a:lnTo>
                    <a:lnTo>
                      <a:pt x="348" y="912"/>
                    </a:lnTo>
                    <a:lnTo>
                      <a:pt x="354" y="906"/>
                    </a:lnTo>
                    <a:lnTo>
                      <a:pt x="354" y="894"/>
                    </a:lnTo>
                    <a:lnTo>
                      <a:pt x="372" y="906"/>
                    </a:lnTo>
                    <a:lnTo>
                      <a:pt x="378" y="906"/>
                    </a:lnTo>
                    <a:lnTo>
                      <a:pt x="384" y="900"/>
                    </a:lnTo>
                    <a:lnTo>
                      <a:pt x="420" y="882"/>
                    </a:lnTo>
                    <a:lnTo>
                      <a:pt x="426" y="882"/>
                    </a:lnTo>
                    <a:lnTo>
                      <a:pt x="432" y="876"/>
                    </a:lnTo>
                    <a:lnTo>
                      <a:pt x="444" y="876"/>
                    </a:lnTo>
                    <a:lnTo>
                      <a:pt x="456" y="882"/>
                    </a:lnTo>
                    <a:lnTo>
                      <a:pt x="480" y="882"/>
                    </a:lnTo>
                    <a:lnTo>
                      <a:pt x="480" y="876"/>
                    </a:lnTo>
                    <a:lnTo>
                      <a:pt x="474" y="870"/>
                    </a:lnTo>
                    <a:lnTo>
                      <a:pt x="474" y="864"/>
                    </a:lnTo>
                    <a:lnTo>
                      <a:pt x="480" y="858"/>
                    </a:lnTo>
                    <a:lnTo>
                      <a:pt x="498" y="858"/>
                    </a:lnTo>
                    <a:lnTo>
                      <a:pt x="516" y="876"/>
                    </a:lnTo>
                    <a:lnTo>
                      <a:pt x="522" y="870"/>
                    </a:lnTo>
                    <a:lnTo>
                      <a:pt x="534" y="864"/>
                    </a:lnTo>
                    <a:lnTo>
                      <a:pt x="540" y="864"/>
                    </a:lnTo>
                    <a:lnTo>
                      <a:pt x="546" y="858"/>
                    </a:lnTo>
                    <a:lnTo>
                      <a:pt x="552" y="864"/>
                    </a:lnTo>
                    <a:lnTo>
                      <a:pt x="552" y="882"/>
                    </a:lnTo>
                    <a:lnTo>
                      <a:pt x="546" y="894"/>
                    </a:lnTo>
                    <a:lnTo>
                      <a:pt x="540" y="900"/>
                    </a:lnTo>
                    <a:lnTo>
                      <a:pt x="540" y="912"/>
                    </a:lnTo>
                    <a:lnTo>
                      <a:pt x="546" y="918"/>
                    </a:lnTo>
                    <a:lnTo>
                      <a:pt x="552" y="930"/>
                    </a:lnTo>
                    <a:lnTo>
                      <a:pt x="576" y="954"/>
                    </a:lnTo>
                    <a:lnTo>
                      <a:pt x="600" y="966"/>
                    </a:lnTo>
                    <a:lnTo>
                      <a:pt x="612" y="960"/>
                    </a:lnTo>
                    <a:lnTo>
                      <a:pt x="618" y="954"/>
                    </a:lnTo>
                    <a:lnTo>
                      <a:pt x="630" y="930"/>
                    </a:lnTo>
                    <a:lnTo>
                      <a:pt x="630" y="906"/>
                    </a:lnTo>
                    <a:lnTo>
                      <a:pt x="660" y="900"/>
                    </a:lnTo>
                    <a:lnTo>
                      <a:pt x="654" y="894"/>
                    </a:lnTo>
                    <a:lnTo>
                      <a:pt x="648" y="882"/>
                    </a:lnTo>
                    <a:lnTo>
                      <a:pt x="636" y="870"/>
                    </a:lnTo>
                    <a:lnTo>
                      <a:pt x="624" y="870"/>
                    </a:lnTo>
                    <a:lnTo>
                      <a:pt x="612" y="858"/>
                    </a:lnTo>
                    <a:lnTo>
                      <a:pt x="630" y="834"/>
                    </a:lnTo>
                    <a:lnTo>
                      <a:pt x="636" y="834"/>
                    </a:lnTo>
                    <a:lnTo>
                      <a:pt x="636" y="840"/>
                    </a:lnTo>
                    <a:lnTo>
                      <a:pt x="642" y="852"/>
                    </a:lnTo>
                    <a:lnTo>
                      <a:pt x="642" y="858"/>
                    </a:lnTo>
                    <a:lnTo>
                      <a:pt x="654" y="858"/>
                    </a:lnTo>
                    <a:lnTo>
                      <a:pt x="666" y="870"/>
                    </a:lnTo>
                    <a:lnTo>
                      <a:pt x="666" y="876"/>
                    </a:lnTo>
                    <a:lnTo>
                      <a:pt x="684" y="864"/>
                    </a:lnTo>
                    <a:lnTo>
                      <a:pt x="696" y="870"/>
                    </a:lnTo>
                    <a:lnTo>
                      <a:pt x="732" y="870"/>
                    </a:lnTo>
                    <a:lnTo>
                      <a:pt x="744" y="858"/>
                    </a:lnTo>
                    <a:lnTo>
                      <a:pt x="744" y="852"/>
                    </a:lnTo>
                    <a:lnTo>
                      <a:pt x="738" y="846"/>
                    </a:lnTo>
                    <a:lnTo>
                      <a:pt x="738" y="840"/>
                    </a:lnTo>
                    <a:lnTo>
                      <a:pt x="744" y="834"/>
                    </a:lnTo>
                    <a:lnTo>
                      <a:pt x="762" y="834"/>
                    </a:lnTo>
                    <a:lnTo>
                      <a:pt x="768" y="840"/>
                    </a:lnTo>
                    <a:lnTo>
                      <a:pt x="768" y="858"/>
                    </a:lnTo>
                    <a:lnTo>
                      <a:pt x="774" y="864"/>
                    </a:lnTo>
                    <a:lnTo>
                      <a:pt x="774" y="870"/>
                    </a:lnTo>
                    <a:lnTo>
                      <a:pt x="780" y="870"/>
                    </a:lnTo>
                    <a:lnTo>
                      <a:pt x="786" y="864"/>
                    </a:lnTo>
                    <a:lnTo>
                      <a:pt x="786" y="852"/>
                    </a:lnTo>
                    <a:lnTo>
                      <a:pt x="780" y="840"/>
                    </a:lnTo>
                    <a:lnTo>
                      <a:pt x="780" y="816"/>
                    </a:lnTo>
                    <a:lnTo>
                      <a:pt x="804" y="816"/>
                    </a:lnTo>
                    <a:lnTo>
                      <a:pt x="804" y="798"/>
                    </a:lnTo>
                    <a:lnTo>
                      <a:pt x="810" y="792"/>
                    </a:lnTo>
                    <a:lnTo>
                      <a:pt x="810" y="786"/>
                    </a:lnTo>
                    <a:lnTo>
                      <a:pt x="816" y="780"/>
                    </a:lnTo>
                    <a:lnTo>
                      <a:pt x="828" y="792"/>
                    </a:lnTo>
                    <a:lnTo>
                      <a:pt x="828" y="840"/>
                    </a:lnTo>
                    <a:lnTo>
                      <a:pt x="852" y="840"/>
                    </a:lnTo>
                    <a:lnTo>
                      <a:pt x="858" y="828"/>
                    </a:lnTo>
                    <a:lnTo>
                      <a:pt x="858" y="792"/>
                    </a:lnTo>
                    <a:lnTo>
                      <a:pt x="876" y="780"/>
                    </a:lnTo>
                    <a:close/>
                    <a:moveTo>
                      <a:pt x="498" y="912"/>
                    </a:moveTo>
                    <a:lnTo>
                      <a:pt x="486" y="906"/>
                    </a:lnTo>
                    <a:lnTo>
                      <a:pt x="480" y="900"/>
                    </a:lnTo>
                    <a:lnTo>
                      <a:pt x="468" y="894"/>
                    </a:lnTo>
                    <a:lnTo>
                      <a:pt x="444" y="894"/>
                    </a:lnTo>
                    <a:lnTo>
                      <a:pt x="438" y="900"/>
                    </a:lnTo>
                    <a:lnTo>
                      <a:pt x="438" y="924"/>
                    </a:lnTo>
                    <a:lnTo>
                      <a:pt x="432" y="924"/>
                    </a:lnTo>
                    <a:lnTo>
                      <a:pt x="426" y="918"/>
                    </a:lnTo>
                    <a:lnTo>
                      <a:pt x="396" y="918"/>
                    </a:lnTo>
                    <a:lnTo>
                      <a:pt x="390" y="924"/>
                    </a:lnTo>
                    <a:lnTo>
                      <a:pt x="390" y="942"/>
                    </a:lnTo>
                    <a:lnTo>
                      <a:pt x="396" y="948"/>
                    </a:lnTo>
                    <a:lnTo>
                      <a:pt x="396" y="954"/>
                    </a:lnTo>
                    <a:lnTo>
                      <a:pt x="378" y="972"/>
                    </a:lnTo>
                    <a:lnTo>
                      <a:pt x="390" y="978"/>
                    </a:lnTo>
                    <a:lnTo>
                      <a:pt x="396" y="990"/>
                    </a:lnTo>
                    <a:lnTo>
                      <a:pt x="408" y="1002"/>
                    </a:lnTo>
                    <a:lnTo>
                      <a:pt x="432" y="1014"/>
                    </a:lnTo>
                    <a:lnTo>
                      <a:pt x="438" y="1020"/>
                    </a:lnTo>
                    <a:lnTo>
                      <a:pt x="450" y="1026"/>
                    </a:lnTo>
                    <a:lnTo>
                      <a:pt x="450" y="984"/>
                    </a:lnTo>
                    <a:lnTo>
                      <a:pt x="456" y="972"/>
                    </a:lnTo>
                    <a:lnTo>
                      <a:pt x="462" y="966"/>
                    </a:lnTo>
                    <a:lnTo>
                      <a:pt x="474" y="960"/>
                    </a:lnTo>
                    <a:lnTo>
                      <a:pt x="486" y="960"/>
                    </a:lnTo>
                    <a:lnTo>
                      <a:pt x="492" y="966"/>
                    </a:lnTo>
                    <a:lnTo>
                      <a:pt x="504" y="972"/>
                    </a:lnTo>
                    <a:lnTo>
                      <a:pt x="510" y="984"/>
                    </a:lnTo>
                    <a:lnTo>
                      <a:pt x="516" y="990"/>
                    </a:lnTo>
                    <a:lnTo>
                      <a:pt x="516" y="978"/>
                    </a:lnTo>
                    <a:lnTo>
                      <a:pt x="522" y="966"/>
                    </a:lnTo>
                    <a:lnTo>
                      <a:pt x="522" y="954"/>
                    </a:lnTo>
                    <a:lnTo>
                      <a:pt x="528" y="942"/>
                    </a:lnTo>
                    <a:lnTo>
                      <a:pt x="528" y="930"/>
                    </a:lnTo>
                    <a:lnTo>
                      <a:pt x="522" y="918"/>
                    </a:lnTo>
                    <a:lnTo>
                      <a:pt x="516" y="912"/>
                    </a:lnTo>
                    <a:lnTo>
                      <a:pt x="516" y="906"/>
                    </a:lnTo>
                    <a:lnTo>
                      <a:pt x="498" y="912"/>
                    </a:lnTo>
                    <a:close/>
                    <a:moveTo>
                      <a:pt x="354" y="1050"/>
                    </a:moveTo>
                    <a:lnTo>
                      <a:pt x="354" y="1038"/>
                    </a:lnTo>
                    <a:lnTo>
                      <a:pt x="372" y="1020"/>
                    </a:lnTo>
                    <a:lnTo>
                      <a:pt x="372" y="1008"/>
                    </a:lnTo>
                    <a:lnTo>
                      <a:pt x="360" y="1002"/>
                    </a:lnTo>
                    <a:lnTo>
                      <a:pt x="354" y="990"/>
                    </a:lnTo>
                    <a:lnTo>
                      <a:pt x="348" y="984"/>
                    </a:lnTo>
                    <a:lnTo>
                      <a:pt x="336" y="978"/>
                    </a:lnTo>
                    <a:lnTo>
                      <a:pt x="336" y="966"/>
                    </a:lnTo>
                    <a:lnTo>
                      <a:pt x="330" y="960"/>
                    </a:lnTo>
                    <a:lnTo>
                      <a:pt x="324" y="960"/>
                    </a:lnTo>
                    <a:lnTo>
                      <a:pt x="318" y="954"/>
                    </a:lnTo>
                    <a:lnTo>
                      <a:pt x="300" y="954"/>
                    </a:lnTo>
                    <a:lnTo>
                      <a:pt x="294" y="948"/>
                    </a:lnTo>
                    <a:lnTo>
                      <a:pt x="270" y="936"/>
                    </a:lnTo>
                    <a:lnTo>
                      <a:pt x="258" y="936"/>
                    </a:lnTo>
                    <a:lnTo>
                      <a:pt x="240" y="954"/>
                    </a:lnTo>
                    <a:lnTo>
                      <a:pt x="204" y="972"/>
                    </a:lnTo>
                    <a:lnTo>
                      <a:pt x="234" y="1026"/>
                    </a:lnTo>
                    <a:lnTo>
                      <a:pt x="252" y="1014"/>
                    </a:lnTo>
                    <a:lnTo>
                      <a:pt x="252" y="1008"/>
                    </a:lnTo>
                    <a:lnTo>
                      <a:pt x="246" y="1002"/>
                    </a:lnTo>
                    <a:lnTo>
                      <a:pt x="246" y="990"/>
                    </a:lnTo>
                    <a:lnTo>
                      <a:pt x="252" y="990"/>
                    </a:lnTo>
                    <a:lnTo>
                      <a:pt x="264" y="1002"/>
                    </a:lnTo>
                    <a:lnTo>
                      <a:pt x="270" y="1014"/>
                    </a:lnTo>
                    <a:lnTo>
                      <a:pt x="276" y="1020"/>
                    </a:lnTo>
                    <a:lnTo>
                      <a:pt x="282" y="1032"/>
                    </a:lnTo>
                    <a:lnTo>
                      <a:pt x="282" y="1068"/>
                    </a:lnTo>
                    <a:lnTo>
                      <a:pt x="264" y="1074"/>
                    </a:lnTo>
                    <a:lnTo>
                      <a:pt x="264" y="1080"/>
                    </a:lnTo>
                    <a:lnTo>
                      <a:pt x="270" y="1086"/>
                    </a:lnTo>
                    <a:lnTo>
                      <a:pt x="270" y="1104"/>
                    </a:lnTo>
                    <a:lnTo>
                      <a:pt x="276" y="1116"/>
                    </a:lnTo>
                    <a:lnTo>
                      <a:pt x="282" y="1134"/>
                    </a:lnTo>
                    <a:lnTo>
                      <a:pt x="294" y="1146"/>
                    </a:lnTo>
                    <a:lnTo>
                      <a:pt x="300" y="1146"/>
                    </a:lnTo>
                    <a:lnTo>
                      <a:pt x="306" y="1140"/>
                    </a:lnTo>
                    <a:lnTo>
                      <a:pt x="306" y="1104"/>
                    </a:lnTo>
                    <a:lnTo>
                      <a:pt x="336" y="1116"/>
                    </a:lnTo>
                    <a:lnTo>
                      <a:pt x="336" y="1140"/>
                    </a:lnTo>
                    <a:lnTo>
                      <a:pt x="342" y="1146"/>
                    </a:lnTo>
                    <a:lnTo>
                      <a:pt x="342" y="1152"/>
                    </a:lnTo>
                    <a:lnTo>
                      <a:pt x="348" y="1152"/>
                    </a:lnTo>
                    <a:lnTo>
                      <a:pt x="348" y="1140"/>
                    </a:lnTo>
                    <a:lnTo>
                      <a:pt x="360" y="1128"/>
                    </a:lnTo>
                    <a:lnTo>
                      <a:pt x="366" y="1116"/>
                    </a:lnTo>
                    <a:lnTo>
                      <a:pt x="366" y="1110"/>
                    </a:lnTo>
                    <a:lnTo>
                      <a:pt x="360" y="1104"/>
                    </a:lnTo>
                    <a:lnTo>
                      <a:pt x="360" y="1074"/>
                    </a:lnTo>
                    <a:lnTo>
                      <a:pt x="354" y="1062"/>
                    </a:lnTo>
                    <a:lnTo>
                      <a:pt x="354" y="1050"/>
                    </a:lnTo>
                    <a:close/>
                    <a:moveTo>
                      <a:pt x="264" y="1026"/>
                    </a:moveTo>
                    <a:lnTo>
                      <a:pt x="246" y="1062"/>
                    </a:lnTo>
                    <a:lnTo>
                      <a:pt x="264" y="1056"/>
                    </a:lnTo>
                    <a:lnTo>
                      <a:pt x="264" y="1026"/>
                    </a:lnTo>
                    <a:close/>
                    <a:moveTo>
                      <a:pt x="624" y="618"/>
                    </a:moveTo>
                    <a:lnTo>
                      <a:pt x="636" y="618"/>
                    </a:lnTo>
                    <a:lnTo>
                      <a:pt x="636" y="594"/>
                    </a:lnTo>
                    <a:lnTo>
                      <a:pt x="630" y="594"/>
                    </a:lnTo>
                    <a:lnTo>
                      <a:pt x="612" y="570"/>
                    </a:lnTo>
                    <a:lnTo>
                      <a:pt x="606" y="582"/>
                    </a:lnTo>
                    <a:lnTo>
                      <a:pt x="618" y="600"/>
                    </a:lnTo>
                    <a:lnTo>
                      <a:pt x="624" y="618"/>
                    </a:lnTo>
                    <a:close/>
                    <a:moveTo>
                      <a:pt x="546" y="72"/>
                    </a:moveTo>
                    <a:lnTo>
                      <a:pt x="552" y="96"/>
                    </a:lnTo>
                    <a:lnTo>
                      <a:pt x="558" y="102"/>
                    </a:lnTo>
                    <a:lnTo>
                      <a:pt x="570" y="108"/>
                    </a:lnTo>
                    <a:lnTo>
                      <a:pt x="576" y="114"/>
                    </a:lnTo>
                    <a:lnTo>
                      <a:pt x="576" y="132"/>
                    </a:lnTo>
                    <a:lnTo>
                      <a:pt x="564" y="144"/>
                    </a:lnTo>
                    <a:lnTo>
                      <a:pt x="564" y="150"/>
                    </a:lnTo>
                    <a:lnTo>
                      <a:pt x="570" y="156"/>
                    </a:lnTo>
                    <a:lnTo>
                      <a:pt x="576" y="168"/>
                    </a:lnTo>
                    <a:lnTo>
                      <a:pt x="582" y="174"/>
                    </a:lnTo>
                    <a:lnTo>
                      <a:pt x="582" y="186"/>
                    </a:lnTo>
                    <a:lnTo>
                      <a:pt x="576" y="186"/>
                    </a:lnTo>
                    <a:lnTo>
                      <a:pt x="564" y="180"/>
                    </a:lnTo>
                    <a:lnTo>
                      <a:pt x="552" y="180"/>
                    </a:lnTo>
                    <a:lnTo>
                      <a:pt x="540" y="174"/>
                    </a:lnTo>
                    <a:lnTo>
                      <a:pt x="528" y="174"/>
                    </a:lnTo>
                    <a:lnTo>
                      <a:pt x="522" y="168"/>
                    </a:lnTo>
                    <a:lnTo>
                      <a:pt x="522" y="180"/>
                    </a:lnTo>
                    <a:lnTo>
                      <a:pt x="540" y="198"/>
                    </a:lnTo>
                    <a:lnTo>
                      <a:pt x="516" y="228"/>
                    </a:lnTo>
                    <a:lnTo>
                      <a:pt x="522" y="240"/>
                    </a:lnTo>
                    <a:lnTo>
                      <a:pt x="528" y="246"/>
                    </a:lnTo>
                    <a:lnTo>
                      <a:pt x="528" y="252"/>
                    </a:lnTo>
                    <a:lnTo>
                      <a:pt x="534" y="258"/>
                    </a:lnTo>
                    <a:lnTo>
                      <a:pt x="546" y="264"/>
                    </a:lnTo>
                    <a:lnTo>
                      <a:pt x="552" y="270"/>
                    </a:lnTo>
                    <a:lnTo>
                      <a:pt x="564" y="276"/>
                    </a:lnTo>
                    <a:lnTo>
                      <a:pt x="570" y="282"/>
                    </a:lnTo>
                    <a:lnTo>
                      <a:pt x="576" y="282"/>
                    </a:lnTo>
                    <a:lnTo>
                      <a:pt x="576" y="318"/>
                    </a:lnTo>
                    <a:lnTo>
                      <a:pt x="582" y="330"/>
                    </a:lnTo>
                    <a:lnTo>
                      <a:pt x="600" y="330"/>
                    </a:lnTo>
                    <a:lnTo>
                      <a:pt x="600" y="300"/>
                    </a:lnTo>
                    <a:lnTo>
                      <a:pt x="636" y="300"/>
                    </a:lnTo>
                    <a:lnTo>
                      <a:pt x="642" y="294"/>
                    </a:lnTo>
                    <a:lnTo>
                      <a:pt x="606" y="270"/>
                    </a:lnTo>
                    <a:lnTo>
                      <a:pt x="588" y="270"/>
                    </a:lnTo>
                    <a:lnTo>
                      <a:pt x="576" y="264"/>
                    </a:lnTo>
                    <a:lnTo>
                      <a:pt x="570" y="264"/>
                    </a:lnTo>
                    <a:lnTo>
                      <a:pt x="558" y="258"/>
                    </a:lnTo>
                    <a:lnTo>
                      <a:pt x="558" y="246"/>
                    </a:lnTo>
                    <a:lnTo>
                      <a:pt x="564" y="240"/>
                    </a:lnTo>
                    <a:lnTo>
                      <a:pt x="576" y="234"/>
                    </a:lnTo>
                    <a:lnTo>
                      <a:pt x="600" y="246"/>
                    </a:lnTo>
                    <a:lnTo>
                      <a:pt x="606" y="252"/>
                    </a:lnTo>
                    <a:lnTo>
                      <a:pt x="618" y="240"/>
                    </a:lnTo>
                    <a:lnTo>
                      <a:pt x="630" y="234"/>
                    </a:lnTo>
                    <a:lnTo>
                      <a:pt x="636" y="234"/>
                    </a:lnTo>
                    <a:lnTo>
                      <a:pt x="690" y="252"/>
                    </a:lnTo>
                    <a:lnTo>
                      <a:pt x="726" y="270"/>
                    </a:lnTo>
                    <a:lnTo>
                      <a:pt x="756" y="282"/>
                    </a:lnTo>
                    <a:lnTo>
                      <a:pt x="768" y="282"/>
                    </a:lnTo>
                    <a:lnTo>
                      <a:pt x="768" y="270"/>
                    </a:lnTo>
                    <a:lnTo>
                      <a:pt x="762" y="258"/>
                    </a:lnTo>
                    <a:lnTo>
                      <a:pt x="762" y="222"/>
                    </a:lnTo>
                    <a:lnTo>
                      <a:pt x="780" y="204"/>
                    </a:lnTo>
                    <a:lnTo>
                      <a:pt x="792" y="204"/>
                    </a:lnTo>
                    <a:lnTo>
                      <a:pt x="798" y="210"/>
                    </a:lnTo>
                    <a:lnTo>
                      <a:pt x="816" y="210"/>
                    </a:lnTo>
                    <a:lnTo>
                      <a:pt x="840" y="198"/>
                    </a:lnTo>
                    <a:lnTo>
                      <a:pt x="858" y="180"/>
                    </a:lnTo>
                    <a:lnTo>
                      <a:pt x="804" y="144"/>
                    </a:lnTo>
                    <a:lnTo>
                      <a:pt x="804" y="120"/>
                    </a:lnTo>
                    <a:lnTo>
                      <a:pt x="798" y="108"/>
                    </a:lnTo>
                    <a:lnTo>
                      <a:pt x="792" y="102"/>
                    </a:lnTo>
                    <a:lnTo>
                      <a:pt x="786" y="102"/>
                    </a:lnTo>
                    <a:lnTo>
                      <a:pt x="774" y="114"/>
                    </a:lnTo>
                    <a:lnTo>
                      <a:pt x="774" y="126"/>
                    </a:lnTo>
                    <a:lnTo>
                      <a:pt x="756" y="120"/>
                    </a:lnTo>
                    <a:lnTo>
                      <a:pt x="720" y="114"/>
                    </a:lnTo>
                    <a:lnTo>
                      <a:pt x="678" y="102"/>
                    </a:lnTo>
                    <a:lnTo>
                      <a:pt x="648" y="90"/>
                    </a:lnTo>
                    <a:lnTo>
                      <a:pt x="624" y="72"/>
                    </a:lnTo>
                    <a:lnTo>
                      <a:pt x="552" y="24"/>
                    </a:lnTo>
                    <a:lnTo>
                      <a:pt x="516" y="6"/>
                    </a:lnTo>
                    <a:lnTo>
                      <a:pt x="498" y="0"/>
                    </a:lnTo>
                    <a:lnTo>
                      <a:pt x="498" y="18"/>
                    </a:lnTo>
                    <a:lnTo>
                      <a:pt x="510" y="30"/>
                    </a:lnTo>
                    <a:lnTo>
                      <a:pt x="516" y="42"/>
                    </a:lnTo>
                    <a:lnTo>
                      <a:pt x="528" y="54"/>
                    </a:lnTo>
                    <a:lnTo>
                      <a:pt x="534" y="66"/>
                    </a:lnTo>
                    <a:lnTo>
                      <a:pt x="546" y="72"/>
                    </a:lnTo>
                    <a:close/>
                    <a:moveTo>
                      <a:pt x="282" y="1458"/>
                    </a:moveTo>
                    <a:lnTo>
                      <a:pt x="306" y="1458"/>
                    </a:lnTo>
                    <a:lnTo>
                      <a:pt x="276" y="1440"/>
                    </a:lnTo>
                    <a:lnTo>
                      <a:pt x="282" y="1458"/>
                    </a:lnTo>
                    <a:close/>
                    <a:moveTo>
                      <a:pt x="300" y="1386"/>
                    </a:moveTo>
                    <a:lnTo>
                      <a:pt x="312" y="1398"/>
                    </a:lnTo>
                    <a:lnTo>
                      <a:pt x="318" y="1398"/>
                    </a:lnTo>
                    <a:lnTo>
                      <a:pt x="330" y="1386"/>
                    </a:lnTo>
                    <a:lnTo>
                      <a:pt x="336" y="1386"/>
                    </a:lnTo>
                    <a:lnTo>
                      <a:pt x="342" y="1380"/>
                    </a:lnTo>
                    <a:lnTo>
                      <a:pt x="342" y="1368"/>
                    </a:lnTo>
                    <a:lnTo>
                      <a:pt x="336" y="1362"/>
                    </a:lnTo>
                    <a:lnTo>
                      <a:pt x="318" y="1362"/>
                    </a:lnTo>
                    <a:lnTo>
                      <a:pt x="306" y="1368"/>
                    </a:lnTo>
                    <a:lnTo>
                      <a:pt x="300" y="1380"/>
                    </a:lnTo>
                    <a:lnTo>
                      <a:pt x="300" y="1386"/>
                    </a:lnTo>
                    <a:close/>
                    <a:moveTo>
                      <a:pt x="312" y="1416"/>
                    </a:moveTo>
                    <a:lnTo>
                      <a:pt x="300" y="1416"/>
                    </a:lnTo>
                    <a:lnTo>
                      <a:pt x="300" y="1428"/>
                    </a:lnTo>
                    <a:lnTo>
                      <a:pt x="318" y="1428"/>
                    </a:lnTo>
                    <a:lnTo>
                      <a:pt x="318" y="1422"/>
                    </a:lnTo>
                    <a:lnTo>
                      <a:pt x="312" y="1416"/>
                    </a:lnTo>
                    <a:close/>
                    <a:moveTo>
                      <a:pt x="336" y="1200"/>
                    </a:moveTo>
                    <a:lnTo>
                      <a:pt x="336" y="1206"/>
                    </a:lnTo>
                    <a:lnTo>
                      <a:pt x="330" y="1206"/>
                    </a:lnTo>
                    <a:lnTo>
                      <a:pt x="318" y="1212"/>
                    </a:lnTo>
                    <a:lnTo>
                      <a:pt x="342" y="1230"/>
                    </a:lnTo>
                    <a:lnTo>
                      <a:pt x="342" y="1218"/>
                    </a:lnTo>
                    <a:lnTo>
                      <a:pt x="336" y="1206"/>
                    </a:lnTo>
                    <a:lnTo>
                      <a:pt x="336" y="1200"/>
                    </a:lnTo>
                    <a:close/>
                    <a:moveTo>
                      <a:pt x="366" y="1170"/>
                    </a:moveTo>
                    <a:lnTo>
                      <a:pt x="366" y="1182"/>
                    </a:lnTo>
                    <a:lnTo>
                      <a:pt x="360" y="1194"/>
                    </a:lnTo>
                    <a:lnTo>
                      <a:pt x="378" y="1224"/>
                    </a:lnTo>
                    <a:lnTo>
                      <a:pt x="378" y="1200"/>
                    </a:lnTo>
                    <a:lnTo>
                      <a:pt x="372" y="1194"/>
                    </a:lnTo>
                    <a:lnTo>
                      <a:pt x="372" y="1176"/>
                    </a:lnTo>
                    <a:lnTo>
                      <a:pt x="366" y="1170"/>
                    </a:lnTo>
                    <a:close/>
                    <a:moveTo>
                      <a:pt x="36" y="1698"/>
                    </a:moveTo>
                    <a:lnTo>
                      <a:pt x="54" y="1698"/>
                    </a:lnTo>
                    <a:lnTo>
                      <a:pt x="60" y="1692"/>
                    </a:lnTo>
                    <a:lnTo>
                      <a:pt x="72" y="1692"/>
                    </a:lnTo>
                    <a:lnTo>
                      <a:pt x="42" y="1680"/>
                    </a:lnTo>
                    <a:lnTo>
                      <a:pt x="36" y="1686"/>
                    </a:lnTo>
                    <a:lnTo>
                      <a:pt x="36" y="1698"/>
                    </a:lnTo>
                    <a:close/>
                    <a:moveTo>
                      <a:pt x="114" y="1662"/>
                    </a:moveTo>
                    <a:lnTo>
                      <a:pt x="96" y="1632"/>
                    </a:lnTo>
                    <a:lnTo>
                      <a:pt x="96" y="1662"/>
                    </a:lnTo>
                    <a:lnTo>
                      <a:pt x="102" y="1674"/>
                    </a:lnTo>
                    <a:lnTo>
                      <a:pt x="114" y="1680"/>
                    </a:lnTo>
                    <a:lnTo>
                      <a:pt x="120" y="1680"/>
                    </a:lnTo>
                    <a:lnTo>
                      <a:pt x="126" y="1674"/>
                    </a:lnTo>
                    <a:lnTo>
                      <a:pt x="126" y="1662"/>
                    </a:lnTo>
                    <a:lnTo>
                      <a:pt x="114" y="1662"/>
                    </a:lnTo>
                    <a:close/>
                    <a:moveTo>
                      <a:pt x="12" y="1686"/>
                    </a:moveTo>
                    <a:lnTo>
                      <a:pt x="6" y="1686"/>
                    </a:lnTo>
                    <a:lnTo>
                      <a:pt x="0" y="1692"/>
                    </a:lnTo>
                    <a:lnTo>
                      <a:pt x="0" y="1704"/>
                    </a:lnTo>
                    <a:lnTo>
                      <a:pt x="6" y="1710"/>
                    </a:lnTo>
                    <a:lnTo>
                      <a:pt x="12" y="1710"/>
                    </a:lnTo>
                    <a:lnTo>
                      <a:pt x="24" y="1698"/>
                    </a:lnTo>
                    <a:lnTo>
                      <a:pt x="24" y="1686"/>
                    </a:lnTo>
                    <a:lnTo>
                      <a:pt x="12" y="1686"/>
                    </a:lnTo>
                    <a:close/>
                    <a:moveTo>
                      <a:pt x="168" y="1536"/>
                    </a:moveTo>
                    <a:lnTo>
                      <a:pt x="168" y="1542"/>
                    </a:lnTo>
                    <a:lnTo>
                      <a:pt x="180" y="1548"/>
                    </a:lnTo>
                    <a:lnTo>
                      <a:pt x="186" y="1548"/>
                    </a:lnTo>
                    <a:lnTo>
                      <a:pt x="186" y="1536"/>
                    </a:lnTo>
                    <a:lnTo>
                      <a:pt x="180" y="1530"/>
                    </a:lnTo>
                    <a:lnTo>
                      <a:pt x="168" y="1530"/>
                    </a:lnTo>
                    <a:lnTo>
                      <a:pt x="168" y="1536"/>
                    </a:lnTo>
                    <a:close/>
                    <a:moveTo>
                      <a:pt x="264" y="1494"/>
                    </a:moveTo>
                    <a:lnTo>
                      <a:pt x="252" y="1518"/>
                    </a:lnTo>
                    <a:lnTo>
                      <a:pt x="246" y="1536"/>
                    </a:lnTo>
                    <a:lnTo>
                      <a:pt x="246" y="1548"/>
                    </a:lnTo>
                    <a:lnTo>
                      <a:pt x="240" y="1554"/>
                    </a:lnTo>
                    <a:lnTo>
                      <a:pt x="240" y="1560"/>
                    </a:lnTo>
                    <a:lnTo>
                      <a:pt x="258" y="1566"/>
                    </a:lnTo>
                    <a:lnTo>
                      <a:pt x="264" y="1554"/>
                    </a:lnTo>
                    <a:lnTo>
                      <a:pt x="264" y="1548"/>
                    </a:lnTo>
                    <a:lnTo>
                      <a:pt x="270" y="1542"/>
                    </a:lnTo>
                    <a:lnTo>
                      <a:pt x="270" y="1524"/>
                    </a:lnTo>
                    <a:lnTo>
                      <a:pt x="288" y="1506"/>
                    </a:lnTo>
                    <a:lnTo>
                      <a:pt x="282" y="1500"/>
                    </a:lnTo>
                    <a:lnTo>
                      <a:pt x="282" y="1494"/>
                    </a:lnTo>
                    <a:lnTo>
                      <a:pt x="276" y="1488"/>
                    </a:lnTo>
                    <a:lnTo>
                      <a:pt x="264" y="149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5" name="Italy"/>
              <p:cNvSpPr>
                <a:spLocks noEditPoints="1"/>
              </p:cNvSpPr>
              <p:nvPr/>
            </p:nvSpPr>
            <p:spPr bwMode="gray">
              <a:xfrm>
                <a:off x="2779" y="1608"/>
                <a:ext cx="197" cy="211"/>
              </a:xfrm>
              <a:custGeom>
                <a:avLst/>
                <a:gdLst>
                  <a:gd name="T0" fmla="*/ 542377280 w 780"/>
                  <a:gd name="T1" fmla="*/ 547245229 h 828"/>
                  <a:gd name="T2" fmla="*/ 542377280 w 780"/>
                  <a:gd name="T3" fmla="*/ 547245229 h 828"/>
                  <a:gd name="T4" fmla="*/ 542377280 w 780"/>
                  <a:gd name="T5" fmla="*/ 547245229 h 828"/>
                  <a:gd name="T6" fmla="*/ 542377280 w 780"/>
                  <a:gd name="T7" fmla="*/ 547245229 h 828"/>
                  <a:gd name="T8" fmla="*/ 542377280 w 780"/>
                  <a:gd name="T9" fmla="*/ 547245229 h 828"/>
                  <a:gd name="T10" fmla="*/ 542377280 w 780"/>
                  <a:gd name="T11" fmla="*/ 547245229 h 828"/>
                  <a:gd name="T12" fmla="*/ 542377280 w 780"/>
                  <a:gd name="T13" fmla="*/ 547245229 h 828"/>
                  <a:gd name="T14" fmla="*/ 542377280 w 780"/>
                  <a:gd name="T15" fmla="*/ 547245229 h 828"/>
                  <a:gd name="T16" fmla="*/ 542377280 w 780"/>
                  <a:gd name="T17" fmla="*/ 547245229 h 828"/>
                  <a:gd name="T18" fmla="*/ 542377280 w 780"/>
                  <a:gd name="T19" fmla="*/ 547245229 h 828"/>
                  <a:gd name="T20" fmla="*/ 542377280 w 780"/>
                  <a:gd name="T21" fmla="*/ 547245229 h 828"/>
                  <a:gd name="T22" fmla="*/ 542377280 w 780"/>
                  <a:gd name="T23" fmla="*/ 547245229 h 828"/>
                  <a:gd name="T24" fmla="*/ 542377280 w 780"/>
                  <a:gd name="T25" fmla="*/ 547245229 h 828"/>
                  <a:gd name="T26" fmla="*/ 542377280 w 780"/>
                  <a:gd name="T27" fmla="*/ 547245229 h 828"/>
                  <a:gd name="T28" fmla="*/ 542377280 w 780"/>
                  <a:gd name="T29" fmla="*/ 547245229 h 828"/>
                  <a:gd name="T30" fmla="*/ 542377280 w 780"/>
                  <a:gd name="T31" fmla="*/ 547245229 h 828"/>
                  <a:gd name="T32" fmla="*/ 542377280 w 780"/>
                  <a:gd name="T33" fmla="*/ 547245229 h 828"/>
                  <a:gd name="T34" fmla="*/ 542377280 w 780"/>
                  <a:gd name="T35" fmla="*/ 547245229 h 828"/>
                  <a:gd name="T36" fmla="*/ 542377280 w 780"/>
                  <a:gd name="T37" fmla="*/ 547245229 h 828"/>
                  <a:gd name="T38" fmla="*/ 542377280 w 780"/>
                  <a:gd name="T39" fmla="*/ 547245229 h 828"/>
                  <a:gd name="T40" fmla="*/ 542377280 w 780"/>
                  <a:gd name="T41" fmla="*/ 547245229 h 828"/>
                  <a:gd name="T42" fmla="*/ 542377280 w 780"/>
                  <a:gd name="T43" fmla="*/ 547245229 h 828"/>
                  <a:gd name="T44" fmla="*/ 542377280 w 780"/>
                  <a:gd name="T45" fmla="*/ 547245229 h 828"/>
                  <a:gd name="T46" fmla="*/ 542377280 w 780"/>
                  <a:gd name="T47" fmla="*/ 547245229 h 828"/>
                  <a:gd name="T48" fmla="*/ 542377280 w 780"/>
                  <a:gd name="T49" fmla="*/ 547245229 h 828"/>
                  <a:gd name="T50" fmla="*/ 542377280 w 780"/>
                  <a:gd name="T51" fmla="*/ 547245229 h 828"/>
                  <a:gd name="T52" fmla="*/ 542377280 w 780"/>
                  <a:gd name="T53" fmla="*/ 547245229 h 828"/>
                  <a:gd name="T54" fmla="*/ 542377280 w 780"/>
                  <a:gd name="T55" fmla="*/ 547245229 h 828"/>
                  <a:gd name="T56" fmla="*/ 542377280 w 780"/>
                  <a:gd name="T57" fmla="*/ 547245229 h 828"/>
                  <a:gd name="T58" fmla="*/ 542377280 w 780"/>
                  <a:gd name="T59" fmla="*/ 547245229 h 828"/>
                  <a:gd name="T60" fmla="*/ 542377280 w 780"/>
                  <a:gd name="T61" fmla="*/ 547245229 h 828"/>
                  <a:gd name="T62" fmla="*/ 542377280 w 780"/>
                  <a:gd name="T63" fmla="*/ 547245229 h 828"/>
                  <a:gd name="T64" fmla="*/ 542377280 w 780"/>
                  <a:gd name="T65" fmla="*/ 547245229 h 828"/>
                  <a:gd name="T66" fmla="*/ 542377280 w 780"/>
                  <a:gd name="T67" fmla="*/ 547245229 h 828"/>
                  <a:gd name="T68" fmla="*/ 542377280 w 780"/>
                  <a:gd name="T69" fmla="*/ 547245229 h 828"/>
                  <a:gd name="T70" fmla="*/ 542377280 w 780"/>
                  <a:gd name="T71" fmla="*/ 547245229 h 828"/>
                  <a:gd name="T72" fmla="*/ 542377280 w 780"/>
                  <a:gd name="T73" fmla="*/ 547245229 h 828"/>
                  <a:gd name="T74" fmla="*/ 542377280 w 780"/>
                  <a:gd name="T75" fmla="*/ 547245229 h 828"/>
                  <a:gd name="T76" fmla="*/ 542377280 w 780"/>
                  <a:gd name="T77" fmla="*/ 547245229 h 828"/>
                  <a:gd name="T78" fmla="*/ 542377280 w 780"/>
                  <a:gd name="T79" fmla="*/ 547245229 h 828"/>
                  <a:gd name="T80" fmla="*/ 542377280 w 780"/>
                  <a:gd name="T81" fmla="*/ 547245229 h 828"/>
                  <a:gd name="T82" fmla="*/ 542377280 w 780"/>
                  <a:gd name="T83" fmla="*/ 547245229 h 828"/>
                  <a:gd name="T84" fmla="*/ 542377280 w 780"/>
                  <a:gd name="T85" fmla="*/ 547245229 h 828"/>
                  <a:gd name="T86" fmla="*/ 542377280 w 780"/>
                  <a:gd name="T87" fmla="*/ 547245229 h 828"/>
                  <a:gd name="T88" fmla="*/ 542377280 w 780"/>
                  <a:gd name="T89" fmla="*/ 547245229 h 828"/>
                  <a:gd name="T90" fmla="*/ 542377280 w 780"/>
                  <a:gd name="T91" fmla="*/ 547245229 h 828"/>
                  <a:gd name="T92" fmla="*/ 542377280 w 780"/>
                  <a:gd name="T93" fmla="*/ 547245229 h 828"/>
                  <a:gd name="T94" fmla="*/ 542377280 w 780"/>
                  <a:gd name="T95" fmla="*/ 547245229 h 828"/>
                  <a:gd name="T96" fmla="*/ 542377280 w 780"/>
                  <a:gd name="T97" fmla="*/ 547245229 h 828"/>
                  <a:gd name="T98" fmla="*/ 542377280 w 780"/>
                  <a:gd name="T99" fmla="*/ 547245229 h 828"/>
                  <a:gd name="T100" fmla="*/ 542377280 w 780"/>
                  <a:gd name="T101" fmla="*/ 547245229 h 828"/>
                  <a:gd name="T102" fmla="*/ 542377280 w 780"/>
                  <a:gd name="T103" fmla="*/ 547245229 h 828"/>
                  <a:gd name="T104" fmla="*/ 542377280 w 780"/>
                  <a:gd name="T105" fmla="*/ 547245229 h 828"/>
                  <a:gd name="T106" fmla="*/ 542377280 w 780"/>
                  <a:gd name="T107" fmla="*/ 547245229 h 828"/>
                  <a:gd name="T108" fmla="*/ 542377280 w 780"/>
                  <a:gd name="T109" fmla="*/ 547245229 h 828"/>
                  <a:gd name="T110" fmla="*/ 542377280 w 780"/>
                  <a:gd name="T111" fmla="*/ 547245229 h 828"/>
                  <a:gd name="T112" fmla="*/ 542377280 w 780"/>
                  <a:gd name="T113" fmla="*/ 547245229 h 82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780"/>
                  <a:gd name="T172" fmla="*/ 0 h 828"/>
                  <a:gd name="T173" fmla="*/ 780 w 780"/>
                  <a:gd name="T174" fmla="*/ 828 h 82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780" h="828">
                    <a:moveTo>
                      <a:pt x="570" y="720"/>
                    </a:moveTo>
                    <a:lnTo>
                      <a:pt x="558" y="714"/>
                    </a:lnTo>
                    <a:lnTo>
                      <a:pt x="552" y="708"/>
                    </a:lnTo>
                    <a:lnTo>
                      <a:pt x="540" y="708"/>
                    </a:lnTo>
                    <a:lnTo>
                      <a:pt x="534" y="714"/>
                    </a:lnTo>
                    <a:lnTo>
                      <a:pt x="522" y="720"/>
                    </a:lnTo>
                    <a:lnTo>
                      <a:pt x="516" y="726"/>
                    </a:lnTo>
                    <a:lnTo>
                      <a:pt x="468" y="726"/>
                    </a:lnTo>
                    <a:lnTo>
                      <a:pt x="456" y="720"/>
                    </a:lnTo>
                    <a:lnTo>
                      <a:pt x="444" y="708"/>
                    </a:lnTo>
                    <a:lnTo>
                      <a:pt x="438" y="708"/>
                    </a:lnTo>
                    <a:lnTo>
                      <a:pt x="420" y="726"/>
                    </a:lnTo>
                    <a:lnTo>
                      <a:pt x="402" y="714"/>
                    </a:lnTo>
                    <a:lnTo>
                      <a:pt x="396" y="714"/>
                    </a:lnTo>
                    <a:lnTo>
                      <a:pt x="384" y="726"/>
                    </a:lnTo>
                    <a:lnTo>
                      <a:pt x="384" y="738"/>
                    </a:lnTo>
                    <a:lnTo>
                      <a:pt x="396" y="750"/>
                    </a:lnTo>
                    <a:lnTo>
                      <a:pt x="420" y="762"/>
                    </a:lnTo>
                    <a:lnTo>
                      <a:pt x="426" y="762"/>
                    </a:lnTo>
                    <a:lnTo>
                      <a:pt x="444" y="780"/>
                    </a:lnTo>
                    <a:lnTo>
                      <a:pt x="444" y="786"/>
                    </a:lnTo>
                    <a:lnTo>
                      <a:pt x="456" y="786"/>
                    </a:lnTo>
                    <a:lnTo>
                      <a:pt x="468" y="798"/>
                    </a:lnTo>
                    <a:lnTo>
                      <a:pt x="480" y="804"/>
                    </a:lnTo>
                    <a:lnTo>
                      <a:pt x="498" y="798"/>
                    </a:lnTo>
                    <a:lnTo>
                      <a:pt x="504" y="804"/>
                    </a:lnTo>
                    <a:lnTo>
                      <a:pt x="516" y="810"/>
                    </a:lnTo>
                    <a:lnTo>
                      <a:pt x="522" y="822"/>
                    </a:lnTo>
                    <a:lnTo>
                      <a:pt x="534" y="828"/>
                    </a:lnTo>
                    <a:lnTo>
                      <a:pt x="558" y="828"/>
                    </a:lnTo>
                    <a:lnTo>
                      <a:pt x="570" y="816"/>
                    </a:lnTo>
                    <a:lnTo>
                      <a:pt x="570" y="792"/>
                    </a:lnTo>
                    <a:lnTo>
                      <a:pt x="564" y="780"/>
                    </a:lnTo>
                    <a:lnTo>
                      <a:pt x="564" y="768"/>
                    </a:lnTo>
                    <a:lnTo>
                      <a:pt x="570" y="750"/>
                    </a:lnTo>
                    <a:lnTo>
                      <a:pt x="576" y="738"/>
                    </a:lnTo>
                    <a:lnTo>
                      <a:pt x="582" y="732"/>
                    </a:lnTo>
                    <a:lnTo>
                      <a:pt x="582" y="714"/>
                    </a:lnTo>
                    <a:lnTo>
                      <a:pt x="576" y="702"/>
                    </a:lnTo>
                    <a:lnTo>
                      <a:pt x="570" y="720"/>
                    </a:lnTo>
                    <a:close/>
                    <a:moveTo>
                      <a:pt x="180" y="468"/>
                    </a:moveTo>
                    <a:lnTo>
                      <a:pt x="156" y="480"/>
                    </a:lnTo>
                    <a:lnTo>
                      <a:pt x="150" y="486"/>
                    </a:lnTo>
                    <a:lnTo>
                      <a:pt x="138" y="492"/>
                    </a:lnTo>
                    <a:lnTo>
                      <a:pt x="132" y="498"/>
                    </a:lnTo>
                    <a:lnTo>
                      <a:pt x="126" y="498"/>
                    </a:lnTo>
                    <a:lnTo>
                      <a:pt x="114" y="492"/>
                    </a:lnTo>
                    <a:lnTo>
                      <a:pt x="102" y="480"/>
                    </a:lnTo>
                    <a:lnTo>
                      <a:pt x="96" y="498"/>
                    </a:lnTo>
                    <a:lnTo>
                      <a:pt x="102" y="504"/>
                    </a:lnTo>
                    <a:lnTo>
                      <a:pt x="114" y="510"/>
                    </a:lnTo>
                    <a:lnTo>
                      <a:pt x="120" y="522"/>
                    </a:lnTo>
                    <a:lnTo>
                      <a:pt x="120" y="540"/>
                    </a:lnTo>
                    <a:lnTo>
                      <a:pt x="114" y="558"/>
                    </a:lnTo>
                    <a:lnTo>
                      <a:pt x="114" y="570"/>
                    </a:lnTo>
                    <a:lnTo>
                      <a:pt x="126" y="582"/>
                    </a:lnTo>
                    <a:lnTo>
                      <a:pt x="114" y="588"/>
                    </a:lnTo>
                    <a:lnTo>
                      <a:pt x="120" y="636"/>
                    </a:lnTo>
                    <a:lnTo>
                      <a:pt x="108" y="636"/>
                    </a:lnTo>
                    <a:lnTo>
                      <a:pt x="126" y="654"/>
                    </a:lnTo>
                    <a:lnTo>
                      <a:pt x="138" y="654"/>
                    </a:lnTo>
                    <a:lnTo>
                      <a:pt x="144" y="642"/>
                    </a:lnTo>
                    <a:lnTo>
                      <a:pt x="156" y="630"/>
                    </a:lnTo>
                    <a:lnTo>
                      <a:pt x="156" y="618"/>
                    </a:lnTo>
                    <a:lnTo>
                      <a:pt x="168" y="630"/>
                    </a:lnTo>
                    <a:lnTo>
                      <a:pt x="180" y="636"/>
                    </a:lnTo>
                    <a:lnTo>
                      <a:pt x="186" y="636"/>
                    </a:lnTo>
                    <a:lnTo>
                      <a:pt x="192" y="630"/>
                    </a:lnTo>
                    <a:lnTo>
                      <a:pt x="198" y="618"/>
                    </a:lnTo>
                    <a:lnTo>
                      <a:pt x="198" y="594"/>
                    </a:lnTo>
                    <a:lnTo>
                      <a:pt x="204" y="582"/>
                    </a:lnTo>
                    <a:lnTo>
                      <a:pt x="204" y="558"/>
                    </a:lnTo>
                    <a:lnTo>
                      <a:pt x="198" y="552"/>
                    </a:lnTo>
                    <a:lnTo>
                      <a:pt x="192" y="552"/>
                    </a:lnTo>
                    <a:lnTo>
                      <a:pt x="192" y="546"/>
                    </a:lnTo>
                    <a:lnTo>
                      <a:pt x="198" y="540"/>
                    </a:lnTo>
                    <a:lnTo>
                      <a:pt x="204" y="540"/>
                    </a:lnTo>
                    <a:lnTo>
                      <a:pt x="210" y="534"/>
                    </a:lnTo>
                    <a:lnTo>
                      <a:pt x="210" y="522"/>
                    </a:lnTo>
                    <a:lnTo>
                      <a:pt x="204" y="510"/>
                    </a:lnTo>
                    <a:lnTo>
                      <a:pt x="204" y="492"/>
                    </a:lnTo>
                    <a:lnTo>
                      <a:pt x="198" y="480"/>
                    </a:lnTo>
                    <a:lnTo>
                      <a:pt x="186" y="474"/>
                    </a:lnTo>
                    <a:lnTo>
                      <a:pt x="180" y="468"/>
                    </a:lnTo>
                    <a:close/>
                    <a:moveTo>
                      <a:pt x="774" y="546"/>
                    </a:moveTo>
                    <a:lnTo>
                      <a:pt x="768" y="534"/>
                    </a:lnTo>
                    <a:lnTo>
                      <a:pt x="756" y="528"/>
                    </a:lnTo>
                    <a:lnTo>
                      <a:pt x="738" y="510"/>
                    </a:lnTo>
                    <a:lnTo>
                      <a:pt x="678" y="480"/>
                    </a:lnTo>
                    <a:lnTo>
                      <a:pt x="672" y="480"/>
                    </a:lnTo>
                    <a:lnTo>
                      <a:pt x="660" y="474"/>
                    </a:lnTo>
                    <a:lnTo>
                      <a:pt x="648" y="474"/>
                    </a:lnTo>
                    <a:lnTo>
                      <a:pt x="630" y="468"/>
                    </a:lnTo>
                    <a:lnTo>
                      <a:pt x="606" y="456"/>
                    </a:lnTo>
                    <a:lnTo>
                      <a:pt x="606" y="450"/>
                    </a:lnTo>
                    <a:lnTo>
                      <a:pt x="612" y="438"/>
                    </a:lnTo>
                    <a:lnTo>
                      <a:pt x="624" y="426"/>
                    </a:lnTo>
                    <a:lnTo>
                      <a:pt x="624" y="420"/>
                    </a:lnTo>
                    <a:lnTo>
                      <a:pt x="618" y="414"/>
                    </a:lnTo>
                    <a:lnTo>
                      <a:pt x="612" y="414"/>
                    </a:lnTo>
                    <a:lnTo>
                      <a:pt x="594" y="408"/>
                    </a:lnTo>
                    <a:lnTo>
                      <a:pt x="552" y="408"/>
                    </a:lnTo>
                    <a:lnTo>
                      <a:pt x="540" y="402"/>
                    </a:lnTo>
                    <a:lnTo>
                      <a:pt x="534" y="396"/>
                    </a:lnTo>
                    <a:lnTo>
                      <a:pt x="516" y="384"/>
                    </a:lnTo>
                    <a:lnTo>
                      <a:pt x="492" y="360"/>
                    </a:lnTo>
                    <a:lnTo>
                      <a:pt x="480" y="342"/>
                    </a:lnTo>
                    <a:lnTo>
                      <a:pt x="474" y="336"/>
                    </a:lnTo>
                    <a:lnTo>
                      <a:pt x="468" y="324"/>
                    </a:lnTo>
                    <a:lnTo>
                      <a:pt x="468" y="312"/>
                    </a:lnTo>
                    <a:lnTo>
                      <a:pt x="450" y="276"/>
                    </a:lnTo>
                    <a:lnTo>
                      <a:pt x="438" y="270"/>
                    </a:lnTo>
                    <a:lnTo>
                      <a:pt x="432" y="264"/>
                    </a:lnTo>
                    <a:lnTo>
                      <a:pt x="420" y="258"/>
                    </a:lnTo>
                    <a:lnTo>
                      <a:pt x="414" y="252"/>
                    </a:lnTo>
                    <a:lnTo>
                      <a:pt x="378" y="222"/>
                    </a:lnTo>
                    <a:lnTo>
                      <a:pt x="372" y="210"/>
                    </a:lnTo>
                    <a:lnTo>
                      <a:pt x="360" y="198"/>
                    </a:lnTo>
                    <a:lnTo>
                      <a:pt x="360" y="186"/>
                    </a:lnTo>
                    <a:lnTo>
                      <a:pt x="366" y="180"/>
                    </a:lnTo>
                    <a:lnTo>
                      <a:pt x="384" y="180"/>
                    </a:lnTo>
                    <a:lnTo>
                      <a:pt x="384" y="174"/>
                    </a:lnTo>
                    <a:lnTo>
                      <a:pt x="372" y="162"/>
                    </a:lnTo>
                    <a:lnTo>
                      <a:pt x="366" y="150"/>
                    </a:lnTo>
                    <a:lnTo>
                      <a:pt x="366" y="138"/>
                    </a:lnTo>
                    <a:lnTo>
                      <a:pt x="402" y="120"/>
                    </a:lnTo>
                    <a:lnTo>
                      <a:pt x="408" y="114"/>
                    </a:lnTo>
                    <a:lnTo>
                      <a:pt x="414" y="114"/>
                    </a:lnTo>
                    <a:lnTo>
                      <a:pt x="438" y="108"/>
                    </a:lnTo>
                    <a:lnTo>
                      <a:pt x="444" y="72"/>
                    </a:lnTo>
                    <a:lnTo>
                      <a:pt x="432" y="66"/>
                    </a:lnTo>
                    <a:lnTo>
                      <a:pt x="438" y="60"/>
                    </a:lnTo>
                    <a:lnTo>
                      <a:pt x="438" y="42"/>
                    </a:lnTo>
                    <a:lnTo>
                      <a:pt x="384" y="42"/>
                    </a:lnTo>
                    <a:lnTo>
                      <a:pt x="378" y="24"/>
                    </a:lnTo>
                    <a:lnTo>
                      <a:pt x="366" y="24"/>
                    </a:lnTo>
                    <a:lnTo>
                      <a:pt x="366" y="6"/>
                    </a:lnTo>
                    <a:lnTo>
                      <a:pt x="360" y="0"/>
                    </a:lnTo>
                    <a:lnTo>
                      <a:pt x="342" y="0"/>
                    </a:lnTo>
                    <a:lnTo>
                      <a:pt x="336" y="6"/>
                    </a:lnTo>
                    <a:lnTo>
                      <a:pt x="336" y="12"/>
                    </a:lnTo>
                    <a:lnTo>
                      <a:pt x="294" y="12"/>
                    </a:lnTo>
                    <a:lnTo>
                      <a:pt x="282" y="30"/>
                    </a:lnTo>
                    <a:lnTo>
                      <a:pt x="270" y="24"/>
                    </a:lnTo>
                    <a:lnTo>
                      <a:pt x="252" y="24"/>
                    </a:lnTo>
                    <a:lnTo>
                      <a:pt x="246" y="42"/>
                    </a:lnTo>
                    <a:lnTo>
                      <a:pt x="222" y="42"/>
                    </a:lnTo>
                    <a:lnTo>
                      <a:pt x="222" y="48"/>
                    </a:lnTo>
                    <a:lnTo>
                      <a:pt x="234" y="60"/>
                    </a:lnTo>
                    <a:lnTo>
                      <a:pt x="228" y="72"/>
                    </a:lnTo>
                    <a:lnTo>
                      <a:pt x="210" y="60"/>
                    </a:lnTo>
                    <a:lnTo>
                      <a:pt x="192" y="66"/>
                    </a:lnTo>
                    <a:lnTo>
                      <a:pt x="180" y="48"/>
                    </a:lnTo>
                    <a:lnTo>
                      <a:pt x="174" y="72"/>
                    </a:lnTo>
                    <a:lnTo>
                      <a:pt x="162" y="84"/>
                    </a:lnTo>
                    <a:lnTo>
                      <a:pt x="162" y="102"/>
                    </a:lnTo>
                    <a:lnTo>
                      <a:pt x="138" y="78"/>
                    </a:lnTo>
                    <a:lnTo>
                      <a:pt x="132" y="78"/>
                    </a:lnTo>
                    <a:lnTo>
                      <a:pt x="132" y="72"/>
                    </a:lnTo>
                    <a:lnTo>
                      <a:pt x="126" y="66"/>
                    </a:lnTo>
                    <a:lnTo>
                      <a:pt x="126" y="60"/>
                    </a:lnTo>
                    <a:lnTo>
                      <a:pt x="120" y="54"/>
                    </a:lnTo>
                    <a:lnTo>
                      <a:pt x="108" y="54"/>
                    </a:lnTo>
                    <a:lnTo>
                      <a:pt x="102" y="60"/>
                    </a:lnTo>
                    <a:lnTo>
                      <a:pt x="102" y="78"/>
                    </a:lnTo>
                    <a:lnTo>
                      <a:pt x="84" y="96"/>
                    </a:lnTo>
                    <a:lnTo>
                      <a:pt x="78" y="96"/>
                    </a:lnTo>
                    <a:lnTo>
                      <a:pt x="66" y="84"/>
                    </a:lnTo>
                    <a:lnTo>
                      <a:pt x="54" y="84"/>
                    </a:lnTo>
                    <a:lnTo>
                      <a:pt x="42" y="96"/>
                    </a:lnTo>
                    <a:lnTo>
                      <a:pt x="30" y="96"/>
                    </a:lnTo>
                    <a:lnTo>
                      <a:pt x="30" y="102"/>
                    </a:lnTo>
                    <a:lnTo>
                      <a:pt x="24" y="102"/>
                    </a:lnTo>
                    <a:lnTo>
                      <a:pt x="18" y="108"/>
                    </a:lnTo>
                    <a:lnTo>
                      <a:pt x="42" y="132"/>
                    </a:lnTo>
                    <a:lnTo>
                      <a:pt x="42" y="138"/>
                    </a:lnTo>
                    <a:lnTo>
                      <a:pt x="24" y="156"/>
                    </a:lnTo>
                    <a:lnTo>
                      <a:pt x="0" y="156"/>
                    </a:lnTo>
                    <a:lnTo>
                      <a:pt x="12" y="174"/>
                    </a:lnTo>
                    <a:lnTo>
                      <a:pt x="24" y="174"/>
                    </a:lnTo>
                    <a:lnTo>
                      <a:pt x="30" y="180"/>
                    </a:lnTo>
                    <a:lnTo>
                      <a:pt x="30" y="192"/>
                    </a:lnTo>
                    <a:lnTo>
                      <a:pt x="24" y="198"/>
                    </a:lnTo>
                    <a:lnTo>
                      <a:pt x="24" y="204"/>
                    </a:lnTo>
                    <a:lnTo>
                      <a:pt x="18" y="210"/>
                    </a:lnTo>
                    <a:lnTo>
                      <a:pt x="18" y="216"/>
                    </a:lnTo>
                    <a:lnTo>
                      <a:pt x="24" y="222"/>
                    </a:lnTo>
                    <a:lnTo>
                      <a:pt x="36" y="228"/>
                    </a:lnTo>
                    <a:lnTo>
                      <a:pt x="42" y="228"/>
                    </a:lnTo>
                    <a:lnTo>
                      <a:pt x="42" y="234"/>
                    </a:lnTo>
                    <a:lnTo>
                      <a:pt x="66" y="234"/>
                    </a:lnTo>
                    <a:lnTo>
                      <a:pt x="72" y="240"/>
                    </a:lnTo>
                    <a:lnTo>
                      <a:pt x="72" y="246"/>
                    </a:lnTo>
                    <a:lnTo>
                      <a:pt x="54" y="264"/>
                    </a:lnTo>
                    <a:lnTo>
                      <a:pt x="54" y="270"/>
                    </a:lnTo>
                    <a:lnTo>
                      <a:pt x="66" y="270"/>
                    </a:lnTo>
                    <a:lnTo>
                      <a:pt x="90" y="258"/>
                    </a:lnTo>
                    <a:lnTo>
                      <a:pt x="120" y="228"/>
                    </a:lnTo>
                    <a:lnTo>
                      <a:pt x="144" y="216"/>
                    </a:lnTo>
                    <a:lnTo>
                      <a:pt x="156" y="216"/>
                    </a:lnTo>
                    <a:lnTo>
                      <a:pt x="168" y="222"/>
                    </a:lnTo>
                    <a:lnTo>
                      <a:pt x="204" y="234"/>
                    </a:lnTo>
                    <a:lnTo>
                      <a:pt x="216" y="240"/>
                    </a:lnTo>
                    <a:lnTo>
                      <a:pt x="228" y="252"/>
                    </a:lnTo>
                    <a:lnTo>
                      <a:pt x="234" y="264"/>
                    </a:lnTo>
                    <a:lnTo>
                      <a:pt x="234" y="276"/>
                    </a:lnTo>
                    <a:lnTo>
                      <a:pt x="240" y="282"/>
                    </a:lnTo>
                    <a:lnTo>
                      <a:pt x="240" y="288"/>
                    </a:lnTo>
                    <a:lnTo>
                      <a:pt x="252" y="300"/>
                    </a:lnTo>
                    <a:lnTo>
                      <a:pt x="252" y="306"/>
                    </a:lnTo>
                    <a:lnTo>
                      <a:pt x="246" y="318"/>
                    </a:lnTo>
                    <a:lnTo>
                      <a:pt x="246" y="324"/>
                    </a:lnTo>
                    <a:lnTo>
                      <a:pt x="258" y="336"/>
                    </a:lnTo>
                    <a:lnTo>
                      <a:pt x="282" y="348"/>
                    </a:lnTo>
                    <a:lnTo>
                      <a:pt x="288" y="354"/>
                    </a:lnTo>
                    <a:lnTo>
                      <a:pt x="294" y="354"/>
                    </a:lnTo>
                    <a:lnTo>
                      <a:pt x="300" y="372"/>
                    </a:lnTo>
                    <a:lnTo>
                      <a:pt x="330" y="372"/>
                    </a:lnTo>
                    <a:lnTo>
                      <a:pt x="348" y="390"/>
                    </a:lnTo>
                    <a:lnTo>
                      <a:pt x="354" y="402"/>
                    </a:lnTo>
                    <a:lnTo>
                      <a:pt x="366" y="414"/>
                    </a:lnTo>
                    <a:lnTo>
                      <a:pt x="378" y="420"/>
                    </a:lnTo>
                    <a:lnTo>
                      <a:pt x="384" y="432"/>
                    </a:lnTo>
                    <a:lnTo>
                      <a:pt x="420" y="468"/>
                    </a:lnTo>
                    <a:lnTo>
                      <a:pt x="456" y="468"/>
                    </a:lnTo>
                    <a:lnTo>
                      <a:pt x="462" y="474"/>
                    </a:lnTo>
                    <a:lnTo>
                      <a:pt x="468" y="486"/>
                    </a:lnTo>
                    <a:lnTo>
                      <a:pt x="492" y="498"/>
                    </a:lnTo>
                    <a:lnTo>
                      <a:pt x="510" y="504"/>
                    </a:lnTo>
                    <a:lnTo>
                      <a:pt x="528" y="504"/>
                    </a:lnTo>
                    <a:lnTo>
                      <a:pt x="540" y="510"/>
                    </a:lnTo>
                    <a:lnTo>
                      <a:pt x="546" y="510"/>
                    </a:lnTo>
                    <a:lnTo>
                      <a:pt x="552" y="522"/>
                    </a:lnTo>
                    <a:lnTo>
                      <a:pt x="552" y="534"/>
                    </a:lnTo>
                    <a:lnTo>
                      <a:pt x="564" y="558"/>
                    </a:lnTo>
                    <a:lnTo>
                      <a:pt x="570" y="564"/>
                    </a:lnTo>
                    <a:lnTo>
                      <a:pt x="582" y="564"/>
                    </a:lnTo>
                    <a:lnTo>
                      <a:pt x="594" y="558"/>
                    </a:lnTo>
                    <a:lnTo>
                      <a:pt x="600" y="558"/>
                    </a:lnTo>
                    <a:lnTo>
                      <a:pt x="600" y="570"/>
                    </a:lnTo>
                    <a:lnTo>
                      <a:pt x="606" y="582"/>
                    </a:lnTo>
                    <a:lnTo>
                      <a:pt x="606" y="606"/>
                    </a:lnTo>
                    <a:lnTo>
                      <a:pt x="612" y="618"/>
                    </a:lnTo>
                    <a:lnTo>
                      <a:pt x="630" y="636"/>
                    </a:lnTo>
                    <a:lnTo>
                      <a:pt x="630" y="666"/>
                    </a:lnTo>
                    <a:lnTo>
                      <a:pt x="612" y="666"/>
                    </a:lnTo>
                    <a:lnTo>
                      <a:pt x="612" y="690"/>
                    </a:lnTo>
                    <a:lnTo>
                      <a:pt x="606" y="696"/>
                    </a:lnTo>
                    <a:lnTo>
                      <a:pt x="600" y="708"/>
                    </a:lnTo>
                    <a:lnTo>
                      <a:pt x="594" y="714"/>
                    </a:lnTo>
                    <a:lnTo>
                      <a:pt x="594" y="732"/>
                    </a:lnTo>
                    <a:lnTo>
                      <a:pt x="606" y="732"/>
                    </a:lnTo>
                    <a:lnTo>
                      <a:pt x="618" y="726"/>
                    </a:lnTo>
                    <a:lnTo>
                      <a:pt x="624" y="726"/>
                    </a:lnTo>
                    <a:lnTo>
                      <a:pt x="636" y="702"/>
                    </a:lnTo>
                    <a:lnTo>
                      <a:pt x="654" y="696"/>
                    </a:lnTo>
                    <a:lnTo>
                      <a:pt x="654" y="666"/>
                    </a:lnTo>
                    <a:lnTo>
                      <a:pt x="666" y="654"/>
                    </a:lnTo>
                    <a:lnTo>
                      <a:pt x="678" y="654"/>
                    </a:lnTo>
                    <a:lnTo>
                      <a:pt x="684" y="648"/>
                    </a:lnTo>
                    <a:lnTo>
                      <a:pt x="696" y="648"/>
                    </a:lnTo>
                    <a:lnTo>
                      <a:pt x="696" y="636"/>
                    </a:lnTo>
                    <a:lnTo>
                      <a:pt x="690" y="630"/>
                    </a:lnTo>
                    <a:lnTo>
                      <a:pt x="690" y="618"/>
                    </a:lnTo>
                    <a:lnTo>
                      <a:pt x="678" y="606"/>
                    </a:lnTo>
                    <a:lnTo>
                      <a:pt x="666" y="606"/>
                    </a:lnTo>
                    <a:lnTo>
                      <a:pt x="648" y="588"/>
                    </a:lnTo>
                    <a:lnTo>
                      <a:pt x="654" y="582"/>
                    </a:lnTo>
                    <a:lnTo>
                      <a:pt x="660" y="570"/>
                    </a:lnTo>
                    <a:lnTo>
                      <a:pt x="666" y="552"/>
                    </a:lnTo>
                    <a:lnTo>
                      <a:pt x="672" y="540"/>
                    </a:lnTo>
                    <a:lnTo>
                      <a:pt x="684" y="528"/>
                    </a:lnTo>
                    <a:lnTo>
                      <a:pt x="690" y="534"/>
                    </a:lnTo>
                    <a:lnTo>
                      <a:pt x="702" y="534"/>
                    </a:lnTo>
                    <a:lnTo>
                      <a:pt x="708" y="540"/>
                    </a:lnTo>
                    <a:lnTo>
                      <a:pt x="738" y="540"/>
                    </a:lnTo>
                    <a:lnTo>
                      <a:pt x="738" y="552"/>
                    </a:lnTo>
                    <a:lnTo>
                      <a:pt x="744" y="558"/>
                    </a:lnTo>
                    <a:lnTo>
                      <a:pt x="744" y="564"/>
                    </a:lnTo>
                    <a:lnTo>
                      <a:pt x="750" y="576"/>
                    </a:lnTo>
                    <a:lnTo>
                      <a:pt x="762" y="576"/>
                    </a:lnTo>
                    <a:lnTo>
                      <a:pt x="774" y="570"/>
                    </a:lnTo>
                    <a:lnTo>
                      <a:pt x="780" y="564"/>
                    </a:lnTo>
                    <a:lnTo>
                      <a:pt x="780" y="558"/>
                    </a:lnTo>
                    <a:lnTo>
                      <a:pt x="774" y="54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6" name="Israel"/>
              <p:cNvSpPr>
                <a:spLocks/>
              </p:cNvSpPr>
              <p:nvPr/>
            </p:nvSpPr>
            <p:spPr bwMode="gray">
              <a:xfrm>
                <a:off x="3254" y="1886"/>
                <a:ext cx="26" cy="81"/>
              </a:xfrm>
              <a:custGeom>
                <a:avLst/>
                <a:gdLst>
                  <a:gd name="T0" fmla="*/ 0 w 102"/>
                  <a:gd name="T1" fmla="*/ 536870912 h 324"/>
                  <a:gd name="T2" fmla="*/ 547397792 w 102"/>
                  <a:gd name="T3" fmla="*/ 536870912 h 324"/>
                  <a:gd name="T4" fmla="*/ 547397792 w 102"/>
                  <a:gd name="T5" fmla="*/ 536870912 h 324"/>
                  <a:gd name="T6" fmla="*/ 547397792 w 102"/>
                  <a:gd name="T7" fmla="*/ 536870912 h 324"/>
                  <a:gd name="T8" fmla="*/ 547397792 w 102"/>
                  <a:gd name="T9" fmla="*/ 536870912 h 324"/>
                  <a:gd name="T10" fmla="*/ 547397792 w 102"/>
                  <a:gd name="T11" fmla="*/ 536870912 h 324"/>
                  <a:gd name="T12" fmla="*/ 547397792 w 102"/>
                  <a:gd name="T13" fmla="*/ 536870912 h 324"/>
                  <a:gd name="T14" fmla="*/ 547397792 w 102"/>
                  <a:gd name="T15" fmla="*/ 536870912 h 324"/>
                  <a:gd name="T16" fmla="*/ 547397792 w 102"/>
                  <a:gd name="T17" fmla="*/ 536870912 h 324"/>
                  <a:gd name="T18" fmla="*/ 547397792 w 102"/>
                  <a:gd name="T19" fmla="*/ 536870912 h 324"/>
                  <a:gd name="T20" fmla="*/ 547397792 w 102"/>
                  <a:gd name="T21" fmla="*/ 536870912 h 324"/>
                  <a:gd name="T22" fmla="*/ 547397792 w 102"/>
                  <a:gd name="T23" fmla="*/ 536870912 h 324"/>
                  <a:gd name="T24" fmla="*/ 547397792 w 102"/>
                  <a:gd name="T25" fmla="*/ 536870912 h 324"/>
                  <a:gd name="T26" fmla="*/ 547397792 w 102"/>
                  <a:gd name="T27" fmla="*/ 536870912 h 324"/>
                  <a:gd name="T28" fmla="*/ 547397792 w 102"/>
                  <a:gd name="T29" fmla="*/ 536870912 h 324"/>
                  <a:gd name="T30" fmla="*/ 547397792 w 102"/>
                  <a:gd name="T31" fmla="*/ 536870912 h 324"/>
                  <a:gd name="T32" fmla="*/ 547397792 w 102"/>
                  <a:gd name="T33" fmla="*/ 536870912 h 324"/>
                  <a:gd name="T34" fmla="*/ 547397792 w 102"/>
                  <a:gd name="T35" fmla="*/ 536870912 h 324"/>
                  <a:gd name="T36" fmla="*/ 547397792 w 102"/>
                  <a:gd name="T37" fmla="*/ 536870912 h 324"/>
                  <a:gd name="T38" fmla="*/ 547397792 w 102"/>
                  <a:gd name="T39" fmla="*/ 536870912 h 324"/>
                  <a:gd name="T40" fmla="*/ 547397792 w 102"/>
                  <a:gd name="T41" fmla="*/ 536870912 h 324"/>
                  <a:gd name="T42" fmla="*/ 547397792 w 102"/>
                  <a:gd name="T43" fmla="*/ 536870912 h 324"/>
                  <a:gd name="T44" fmla="*/ 547397792 w 102"/>
                  <a:gd name="T45" fmla="*/ 536870912 h 324"/>
                  <a:gd name="T46" fmla="*/ 547397792 w 102"/>
                  <a:gd name="T47" fmla="*/ 536870912 h 324"/>
                  <a:gd name="T48" fmla="*/ 547397792 w 102"/>
                  <a:gd name="T49" fmla="*/ 0 h 324"/>
                  <a:gd name="T50" fmla="*/ 547397792 w 102"/>
                  <a:gd name="T51" fmla="*/ 536870912 h 324"/>
                  <a:gd name="T52" fmla="*/ 547397792 w 102"/>
                  <a:gd name="T53" fmla="*/ 536870912 h 324"/>
                  <a:gd name="T54" fmla="*/ 547397792 w 102"/>
                  <a:gd name="T55" fmla="*/ 536870912 h 324"/>
                  <a:gd name="T56" fmla="*/ 547397792 w 102"/>
                  <a:gd name="T57" fmla="*/ 536870912 h 324"/>
                  <a:gd name="T58" fmla="*/ 547397792 w 102"/>
                  <a:gd name="T59" fmla="*/ 536870912 h 324"/>
                  <a:gd name="T60" fmla="*/ 547397792 w 102"/>
                  <a:gd name="T61" fmla="*/ 536870912 h 324"/>
                  <a:gd name="T62" fmla="*/ 547397792 w 102"/>
                  <a:gd name="T63" fmla="*/ 536870912 h 324"/>
                  <a:gd name="T64" fmla="*/ 547397792 w 102"/>
                  <a:gd name="T65" fmla="*/ 536870912 h 324"/>
                  <a:gd name="T66" fmla="*/ 547397792 w 102"/>
                  <a:gd name="T67" fmla="*/ 536870912 h 324"/>
                  <a:gd name="T68" fmla="*/ 547397792 w 102"/>
                  <a:gd name="T69" fmla="*/ 536870912 h 324"/>
                  <a:gd name="T70" fmla="*/ 547397792 w 102"/>
                  <a:gd name="T71" fmla="*/ 536870912 h 324"/>
                  <a:gd name="T72" fmla="*/ 547397792 w 102"/>
                  <a:gd name="T73" fmla="*/ 536870912 h 324"/>
                  <a:gd name="T74" fmla="*/ 547397792 w 102"/>
                  <a:gd name="T75" fmla="*/ 536870912 h 324"/>
                  <a:gd name="T76" fmla="*/ 547397792 w 102"/>
                  <a:gd name="T77" fmla="*/ 536870912 h 324"/>
                  <a:gd name="T78" fmla="*/ 0 w 102"/>
                  <a:gd name="T79" fmla="*/ 536870912 h 32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2"/>
                  <a:gd name="T121" fmla="*/ 0 h 324"/>
                  <a:gd name="T122" fmla="*/ 102 w 102"/>
                  <a:gd name="T123" fmla="*/ 324 h 32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2" h="324">
                    <a:moveTo>
                      <a:pt x="0" y="168"/>
                    </a:moveTo>
                    <a:lnTo>
                      <a:pt x="54" y="312"/>
                    </a:lnTo>
                    <a:lnTo>
                      <a:pt x="60" y="324"/>
                    </a:lnTo>
                    <a:lnTo>
                      <a:pt x="60" y="306"/>
                    </a:lnTo>
                    <a:lnTo>
                      <a:pt x="66" y="294"/>
                    </a:lnTo>
                    <a:lnTo>
                      <a:pt x="66" y="234"/>
                    </a:lnTo>
                    <a:lnTo>
                      <a:pt x="72" y="228"/>
                    </a:lnTo>
                    <a:lnTo>
                      <a:pt x="78" y="216"/>
                    </a:lnTo>
                    <a:lnTo>
                      <a:pt x="84" y="210"/>
                    </a:lnTo>
                    <a:lnTo>
                      <a:pt x="90" y="198"/>
                    </a:lnTo>
                    <a:lnTo>
                      <a:pt x="90" y="186"/>
                    </a:lnTo>
                    <a:lnTo>
                      <a:pt x="78" y="174"/>
                    </a:lnTo>
                    <a:lnTo>
                      <a:pt x="78" y="162"/>
                    </a:lnTo>
                    <a:lnTo>
                      <a:pt x="72" y="156"/>
                    </a:lnTo>
                    <a:lnTo>
                      <a:pt x="66" y="162"/>
                    </a:lnTo>
                    <a:lnTo>
                      <a:pt x="66" y="168"/>
                    </a:lnTo>
                    <a:lnTo>
                      <a:pt x="60" y="168"/>
                    </a:lnTo>
                    <a:lnTo>
                      <a:pt x="54" y="174"/>
                    </a:lnTo>
                    <a:lnTo>
                      <a:pt x="48" y="168"/>
                    </a:lnTo>
                    <a:lnTo>
                      <a:pt x="48" y="96"/>
                    </a:lnTo>
                    <a:lnTo>
                      <a:pt x="66" y="78"/>
                    </a:lnTo>
                    <a:lnTo>
                      <a:pt x="84" y="78"/>
                    </a:lnTo>
                    <a:lnTo>
                      <a:pt x="90" y="60"/>
                    </a:lnTo>
                    <a:lnTo>
                      <a:pt x="84" y="18"/>
                    </a:lnTo>
                    <a:lnTo>
                      <a:pt x="102" y="0"/>
                    </a:lnTo>
                    <a:lnTo>
                      <a:pt x="78" y="6"/>
                    </a:lnTo>
                    <a:lnTo>
                      <a:pt x="78" y="18"/>
                    </a:lnTo>
                    <a:lnTo>
                      <a:pt x="72" y="30"/>
                    </a:lnTo>
                    <a:lnTo>
                      <a:pt x="66" y="36"/>
                    </a:lnTo>
                    <a:lnTo>
                      <a:pt x="60" y="36"/>
                    </a:lnTo>
                    <a:lnTo>
                      <a:pt x="54" y="30"/>
                    </a:lnTo>
                    <a:lnTo>
                      <a:pt x="42" y="54"/>
                    </a:lnTo>
                    <a:lnTo>
                      <a:pt x="30" y="60"/>
                    </a:lnTo>
                    <a:lnTo>
                      <a:pt x="36" y="72"/>
                    </a:lnTo>
                    <a:lnTo>
                      <a:pt x="36" y="84"/>
                    </a:lnTo>
                    <a:lnTo>
                      <a:pt x="42" y="90"/>
                    </a:lnTo>
                    <a:lnTo>
                      <a:pt x="42" y="96"/>
                    </a:lnTo>
                    <a:lnTo>
                      <a:pt x="18" y="138"/>
                    </a:lnTo>
                    <a:lnTo>
                      <a:pt x="18" y="156"/>
                    </a:lnTo>
                    <a:lnTo>
                      <a:pt x="0" y="16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7" name="Ireland"/>
              <p:cNvSpPr>
                <a:spLocks/>
              </p:cNvSpPr>
              <p:nvPr/>
            </p:nvSpPr>
            <p:spPr bwMode="gray">
              <a:xfrm>
                <a:off x="2520" y="1448"/>
                <a:ext cx="71" cy="75"/>
              </a:xfrm>
              <a:custGeom>
                <a:avLst/>
                <a:gdLst>
                  <a:gd name="T0" fmla="*/ 540678507 w 282"/>
                  <a:gd name="T1" fmla="*/ 536870912 h 300"/>
                  <a:gd name="T2" fmla="*/ 540678507 w 282"/>
                  <a:gd name="T3" fmla="*/ 536870912 h 300"/>
                  <a:gd name="T4" fmla="*/ 540678507 w 282"/>
                  <a:gd name="T5" fmla="*/ 536870912 h 300"/>
                  <a:gd name="T6" fmla="*/ 540678507 w 282"/>
                  <a:gd name="T7" fmla="*/ 536870912 h 300"/>
                  <a:gd name="T8" fmla="*/ 540678507 w 282"/>
                  <a:gd name="T9" fmla="*/ 536870912 h 300"/>
                  <a:gd name="T10" fmla="*/ 540678507 w 282"/>
                  <a:gd name="T11" fmla="*/ 536870912 h 300"/>
                  <a:gd name="T12" fmla="*/ 540678507 w 282"/>
                  <a:gd name="T13" fmla="*/ 536870912 h 300"/>
                  <a:gd name="T14" fmla="*/ 540678507 w 282"/>
                  <a:gd name="T15" fmla="*/ 536870912 h 300"/>
                  <a:gd name="T16" fmla="*/ 540678507 w 282"/>
                  <a:gd name="T17" fmla="*/ 536870912 h 300"/>
                  <a:gd name="T18" fmla="*/ 540678507 w 282"/>
                  <a:gd name="T19" fmla="*/ 536870912 h 300"/>
                  <a:gd name="T20" fmla="*/ 540678507 w 282"/>
                  <a:gd name="T21" fmla="*/ 536870912 h 300"/>
                  <a:gd name="T22" fmla="*/ 540678507 w 282"/>
                  <a:gd name="T23" fmla="*/ 536870912 h 300"/>
                  <a:gd name="T24" fmla="*/ 540678507 w 282"/>
                  <a:gd name="T25" fmla="*/ 0 h 300"/>
                  <a:gd name="T26" fmla="*/ 540678507 w 282"/>
                  <a:gd name="T27" fmla="*/ 536870912 h 300"/>
                  <a:gd name="T28" fmla="*/ 540678507 w 282"/>
                  <a:gd name="T29" fmla="*/ 536870912 h 300"/>
                  <a:gd name="T30" fmla="*/ 540678507 w 282"/>
                  <a:gd name="T31" fmla="*/ 536870912 h 300"/>
                  <a:gd name="T32" fmla="*/ 540678507 w 282"/>
                  <a:gd name="T33" fmla="*/ 536870912 h 300"/>
                  <a:gd name="T34" fmla="*/ 540678507 w 282"/>
                  <a:gd name="T35" fmla="*/ 536870912 h 300"/>
                  <a:gd name="T36" fmla="*/ 540678507 w 282"/>
                  <a:gd name="T37" fmla="*/ 536870912 h 300"/>
                  <a:gd name="T38" fmla="*/ 540678507 w 282"/>
                  <a:gd name="T39" fmla="*/ 536870912 h 300"/>
                  <a:gd name="T40" fmla="*/ 540678507 w 282"/>
                  <a:gd name="T41" fmla="*/ 536870912 h 300"/>
                  <a:gd name="T42" fmla="*/ 540678507 w 282"/>
                  <a:gd name="T43" fmla="*/ 536870912 h 300"/>
                  <a:gd name="T44" fmla="*/ 540678507 w 282"/>
                  <a:gd name="T45" fmla="*/ 536870912 h 300"/>
                  <a:gd name="T46" fmla="*/ 540678507 w 282"/>
                  <a:gd name="T47" fmla="*/ 536870912 h 300"/>
                  <a:gd name="T48" fmla="*/ 540678507 w 282"/>
                  <a:gd name="T49" fmla="*/ 536870912 h 300"/>
                  <a:gd name="T50" fmla="*/ 540678507 w 282"/>
                  <a:gd name="T51" fmla="*/ 536870912 h 300"/>
                  <a:gd name="T52" fmla="*/ 540678507 w 282"/>
                  <a:gd name="T53" fmla="*/ 536870912 h 300"/>
                  <a:gd name="T54" fmla="*/ 540678507 w 282"/>
                  <a:gd name="T55" fmla="*/ 536870912 h 300"/>
                  <a:gd name="T56" fmla="*/ 540678507 w 282"/>
                  <a:gd name="T57" fmla="*/ 536870912 h 300"/>
                  <a:gd name="T58" fmla="*/ 540678507 w 282"/>
                  <a:gd name="T59" fmla="*/ 536870912 h 300"/>
                  <a:gd name="T60" fmla="*/ 540678507 w 282"/>
                  <a:gd name="T61" fmla="*/ 536870912 h 300"/>
                  <a:gd name="T62" fmla="*/ 540678507 w 282"/>
                  <a:gd name="T63" fmla="*/ 536870912 h 300"/>
                  <a:gd name="T64" fmla="*/ 540678507 w 282"/>
                  <a:gd name="T65" fmla="*/ 536870912 h 300"/>
                  <a:gd name="T66" fmla="*/ 540678507 w 282"/>
                  <a:gd name="T67" fmla="*/ 536870912 h 300"/>
                  <a:gd name="T68" fmla="*/ 540678507 w 282"/>
                  <a:gd name="T69" fmla="*/ 536870912 h 300"/>
                  <a:gd name="T70" fmla="*/ 540678507 w 282"/>
                  <a:gd name="T71" fmla="*/ 536870912 h 300"/>
                  <a:gd name="T72" fmla="*/ 540678507 w 282"/>
                  <a:gd name="T73" fmla="*/ 536870912 h 300"/>
                  <a:gd name="T74" fmla="*/ 540678507 w 282"/>
                  <a:gd name="T75" fmla="*/ 536870912 h 300"/>
                  <a:gd name="T76" fmla="*/ 540678507 w 282"/>
                  <a:gd name="T77" fmla="*/ 536870912 h 300"/>
                  <a:gd name="T78" fmla="*/ 540678507 w 282"/>
                  <a:gd name="T79" fmla="*/ 536870912 h 300"/>
                  <a:gd name="T80" fmla="*/ 0 w 282"/>
                  <a:gd name="T81" fmla="*/ 536870912 h 300"/>
                  <a:gd name="T82" fmla="*/ 540678507 w 282"/>
                  <a:gd name="T83" fmla="*/ 536870912 h 300"/>
                  <a:gd name="T84" fmla="*/ 540678507 w 282"/>
                  <a:gd name="T85" fmla="*/ 536870912 h 300"/>
                  <a:gd name="T86" fmla="*/ 540678507 w 282"/>
                  <a:gd name="T87" fmla="*/ 536870912 h 300"/>
                  <a:gd name="T88" fmla="*/ 540678507 w 282"/>
                  <a:gd name="T89" fmla="*/ 536870912 h 300"/>
                  <a:gd name="T90" fmla="*/ 540678507 w 282"/>
                  <a:gd name="T91" fmla="*/ 536870912 h 300"/>
                  <a:gd name="T92" fmla="*/ 540678507 w 282"/>
                  <a:gd name="T93" fmla="*/ 536870912 h 300"/>
                  <a:gd name="T94" fmla="*/ 540678507 w 282"/>
                  <a:gd name="T95" fmla="*/ 536870912 h 300"/>
                  <a:gd name="T96" fmla="*/ 540678507 w 282"/>
                  <a:gd name="T97" fmla="*/ 536870912 h 300"/>
                  <a:gd name="T98" fmla="*/ 540678507 w 282"/>
                  <a:gd name="T99" fmla="*/ 536870912 h 300"/>
                  <a:gd name="T100" fmla="*/ 540678507 w 282"/>
                  <a:gd name="T101" fmla="*/ 536870912 h 300"/>
                  <a:gd name="T102" fmla="*/ 540678507 w 282"/>
                  <a:gd name="T103" fmla="*/ 536870912 h 300"/>
                  <a:gd name="T104" fmla="*/ 540678507 w 282"/>
                  <a:gd name="T105" fmla="*/ 536870912 h 300"/>
                  <a:gd name="T106" fmla="*/ 540678507 w 282"/>
                  <a:gd name="T107" fmla="*/ 536870912 h 300"/>
                  <a:gd name="T108" fmla="*/ 540678507 w 282"/>
                  <a:gd name="T109" fmla="*/ 536870912 h 300"/>
                  <a:gd name="T110" fmla="*/ 540678507 w 282"/>
                  <a:gd name="T111" fmla="*/ 536870912 h 3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82"/>
                  <a:gd name="T169" fmla="*/ 0 h 300"/>
                  <a:gd name="T170" fmla="*/ 282 w 282"/>
                  <a:gd name="T171" fmla="*/ 300 h 30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82" h="300">
                    <a:moveTo>
                      <a:pt x="276" y="156"/>
                    </a:moveTo>
                    <a:lnTo>
                      <a:pt x="276" y="144"/>
                    </a:lnTo>
                    <a:lnTo>
                      <a:pt x="270" y="132"/>
                    </a:lnTo>
                    <a:lnTo>
                      <a:pt x="264" y="126"/>
                    </a:lnTo>
                    <a:lnTo>
                      <a:pt x="264" y="114"/>
                    </a:lnTo>
                    <a:lnTo>
                      <a:pt x="258" y="108"/>
                    </a:lnTo>
                    <a:lnTo>
                      <a:pt x="258" y="102"/>
                    </a:lnTo>
                    <a:lnTo>
                      <a:pt x="276" y="102"/>
                    </a:lnTo>
                    <a:lnTo>
                      <a:pt x="282" y="96"/>
                    </a:lnTo>
                    <a:lnTo>
                      <a:pt x="246" y="90"/>
                    </a:lnTo>
                    <a:lnTo>
                      <a:pt x="228" y="66"/>
                    </a:lnTo>
                    <a:lnTo>
                      <a:pt x="204" y="90"/>
                    </a:lnTo>
                    <a:lnTo>
                      <a:pt x="192" y="90"/>
                    </a:lnTo>
                    <a:lnTo>
                      <a:pt x="168" y="78"/>
                    </a:lnTo>
                    <a:lnTo>
                      <a:pt x="162" y="72"/>
                    </a:lnTo>
                    <a:lnTo>
                      <a:pt x="174" y="60"/>
                    </a:lnTo>
                    <a:lnTo>
                      <a:pt x="180" y="60"/>
                    </a:lnTo>
                    <a:lnTo>
                      <a:pt x="186" y="54"/>
                    </a:lnTo>
                    <a:lnTo>
                      <a:pt x="192" y="54"/>
                    </a:lnTo>
                    <a:lnTo>
                      <a:pt x="192" y="42"/>
                    </a:lnTo>
                    <a:lnTo>
                      <a:pt x="234" y="18"/>
                    </a:lnTo>
                    <a:lnTo>
                      <a:pt x="240" y="12"/>
                    </a:lnTo>
                    <a:lnTo>
                      <a:pt x="240" y="6"/>
                    </a:lnTo>
                    <a:lnTo>
                      <a:pt x="234" y="6"/>
                    </a:lnTo>
                    <a:lnTo>
                      <a:pt x="228" y="0"/>
                    </a:lnTo>
                    <a:lnTo>
                      <a:pt x="222" y="0"/>
                    </a:lnTo>
                    <a:lnTo>
                      <a:pt x="210" y="6"/>
                    </a:lnTo>
                    <a:lnTo>
                      <a:pt x="204" y="18"/>
                    </a:lnTo>
                    <a:lnTo>
                      <a:pt x="198" y="6"/>
                    </a:lnTo>
                    <a:lnTo>
                      <a:pt x="174" y="6"/>
                    </a:lnTo>
                    <a:lnTo>
                      <a:pt x="162" y="12"/>
                    </a:lnTo>
                    <a:lnTo>
                      <a:pt x="156" y="12"/>
                    </a:lnTo>
                    <a:lnTo>
                      <a:pt x="150" y="18"/>
                    </a:lnTo>
                    <a:lnTo>
                      <a:pt x="150" y="30"/>
                    </a:lnTo>
                    <a:lnTo>
                      <a:pt x="144" y="36"/>
                    </a:lnTo>
                    <a:lnTo>
                      <a:pt x="144" y="42"/>
                    </a:lnTo>
                    <a:lnTo>
                      <a:pt x="126" y="42"/>
                    </a:lnTo>
                    <a:lnTo>
                      <a:pt x="120" y="48"/>
                    </a:lnTo>
                    <a:lnTo>
                      <a:pt x="120" y="54"/>
                    </a:lnTo>
                    <a:lnTo>
                      <a:pt x="138" y="54"/>
                    </a:lnTo>
                    <a:lnTo>
                      <a:pt x="144" y="60"/>
                    </a:lnTo>
                    <a:lnTo>
                      <a:pt x="150" y="60"/>
                    </a:lnTo>
                    <a:lnTo>
                      <a:pt x="150" y="66"/>
                    </a:lnTo>
                    <a:lnTo>
                      <a:pt x="144" y="72"/>
                    </a:lnTo>
                    <a:lnTo>
                      <a:pt x="132" y="72"/>
                    </a:lnTo>
                    <a:lnTo>
                      <a:pt x="132" y="78"/>
                    </a:lnTo>
                    <a:lnTo>
                      <a:pt x="126" y="84"/>
                    </a:lnTo>
                    <a:lnTo>
                      <a:pt x="102" y="84"/>
                    </a:lnTo>
                    <a:lnTo>
                      <a:pt x="102" y="90"/>
                    </a:lnTo>
                    <a:lnTo>
                      <a:pt x="90" y="78"/>
                    </a:lnTo>
                    <a:lnTo>
                      <a:pt x="42" y="78"/>
                    </a:lnTo>
                    <a:lnTo>
                      <a:pt x="42" y="102"/>
                    </a:lnTo>
                    <a:lnTo>
                      <a:pt x="54" y="102"/>
                    </a:lnTo>
                    <a:lnTo>
                      <a:pt x="54" y="108"/>
                    </a:lnTo>
                    <a:lnTo>
                      <a:pt x="60" y="114"/>
                    </a:lnTo>
                    <a:lnTo>
                      <a:pt x="42" y="126"/>
                    </a:lnTo>
                    <a:lnTo>
                      <a:pt x="36" y="126"/>
                    </a:lnTo>
                    <a:lnTo>
                      <a:pt x="30" y="132"/>
                    </a:lnTo>
                    <a:lnTo>
                      <a:pt x="30" y="138"/>
                    </a:lnTo>
                    <a:lnTo>
                      <a:pt x="42" y="150"/>
                    </a:lnTo>
                    <a:lnTo>
                      <a:pt x="54" y="156"/>
                    </a:lnTo>
                    <a:lnTo>
                      <a:pt x="60" y="162"/>
                    </a:lnTo>
                    <a:lnTo>
                      <a:pt x="72" y="162"/>
                    </a:lnTo>
                    <a:lnTo>
                      <a:pt x="78" y="156"/>
                    </a:lnTo>
                    <a:lnTo>
                      <a:pt x="96" y="156"/>
                    </a:lnTo>
                    <a:lnTo>
                      <a:pt x="96" y="168"/>
                    </a:lnTo>
                    <a:lnTo>
                      <a:pt x="90" y="174"/>
                    </a:lnTo>
                    <a:lnTo>
                      <a:pt x="72" y="174"/>
                    </a:lnTo>
                    <a:lnTo>
                      <a:pt x="72" y="192"/>
                    </a:lnTo>
                    <a:lnTo>
                      <a:pt x="54" y="192"/>
                    </a:lnTo>
                    <a:lnTo>
                      <a:pt x="48" y="198"/>
                    </a:lnTo>
                    <a:lnTo>
                      <a:pt x="48" y="210"/>
                    </a:lnTo>
                    <a:lnTo>
                      <a:pt x="42" y="222"/>
                    </a:lnTo>
                    <a:lnTo>
                      <a:pt x="42" y="234"/>
                    </a:lnTo>
                    <a:lnTo>
                      <a:pt x="18" y="234"/>
                    </a:lnTo>
                    <a:lnTo>
                      <a:pt x="12" y="240"/>
                    </a:lnTo>
                    <a:lnTo>
                      <a:pt x="6" y="240"/>
                    </a:lnTo>
                    <a:lnTo>
                      <a:pt x="6" y="246"/>
                    </a:lnTo>
                    <a:lnTo>
                      <a:pt x="12" y="246"/>
                    </a:lnTo>
                    <a:lnTo>
                      <a:pt x="18" y="252"/>
                    </a:lnTo>
                    <a:lnTo>
                      <a:pt x="6" y="252"/>
                    </a:lnTo>
                    <a:lnTo>
                      <a:pt x="0" y="258"/>
                    </a:lnTo>
                    <a:lnTo>
                      <a:pt x="0" y="270"/>
                    </a:lnTo>
                    <a:lnTo>
                      <a:pt x="42" y="270"/>
                    </a:lnTo>
                    <a:lnTo>
                      <a:pt x="24" y="288"/>
                    </a:lnTo>
                    <a:lnTo>
                      <a:pt x="30" y="282"/>
                    </a:lnTo>
                    <a:lnTo>
                      <a:pt x="48" y="282"/>
                    </a:lnTo>
                    <a:lnTo>
                      <a:pt x="48" y="288"/>
                    </a:lnTo>
                    <a:lnTo>
                      <a:pt x="42" y="288"/>
                    </a:lnTo>
                    <a:lnTo>
                      <a:pt x="36" y="294"/>
                    </a:lnTo>
                    <a:lnTo>
                      <a:pt x="30" y="294"/>
                    </a:lnTo>
                    <a:lnTo>
                      <a:pt x="36" y="300"/>
                    </a:lnTo>
                    <a:lnTo>
                      <a:pt x="60" y="300"/>
                    </a:lnTo>
                    <a:lnTo>
                      <a:pt x="96" y="288"/>
                    </a:lnTo>
                    <a:lnTo>
                      <a:pt x="108" y="282"/>
                    </a:lnTo>
                    <a:lnTo>
                      <a:pt x="120" y="270"/>
                    </a:lnTo>
                    <a:lnTo>
                      <a:pt x="120" y="264"/>
                    </a:lnTo>
                    <a:lnTo>
                      <a:pt x="132" y="270"/>
                    </a:lnTo>
                    <a:lnTo>
                      <a:pt x="138" y="270"/>
                    </a:lnTo>
                    <a:lnTo>
                      <a:pt x="150" y="264"/>
                    </a:lnTo>
                    <a:lnTo>
                      <a:pt x="162" y="252"/>
                    </a:lnTo>
                    <a:lnTo>
                      <a:pt x="180" y="246"/>
                    </a:lnTo>
                    <a:lnTo>
                      <a:pt x="204" y="246"/>
                    </a:lnTo>
                    <a:lnTo>
                      <a:pt x="210" y="240"/>
                    </a:lnTo>
                    <a:lnTo>
                      <a:pt x="252" y="240"/>
                    </a:lnTo>
                    <a:lnTo>
                      <a:pt x="246" y="222"/>
                    </a:lnTo>
                    <a:lnTo>
                      <a:pt x="264" y="222"/>
                    </a:lnTo>
                    <a:lnTo>
                      <a:pt x="264" y="198"/>
                    </a:lnTo>
                    <a:lnTo>
                      <a:pt x="270" y="192"/>
                    </a:lnTo>
                    <a:lnTo>
                      <a:pt x="270" y="180"/>
                    </a:lnTo>
                    <a:lnTo>
                      <a:pt x="276" y="168"/>
                    </a:lnTo>
                    <a:lnTo>
                      <a:pt x="276" y="15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8" name="Iraq"/>
              <p:cNvSpPr>
                <a:spLocks/>
              </p:cNvSpPr>
              <p:nvPr/>
            </p:nvSpPr>
            <p:spPr bwMode="gray">
              <a:xfrm>
                <a:off x="3328" y="1807"/>
                <a:ext cx="174" cy="167"/>
              </a:xfrm>
              <a:custGeom>
                <a:avLst/>
                <a:gdLst>
                  <a:gd name="T0" fmla="*/ 546289700 w 684"/>
                  <a:gd name="T1" fmla="*/ 543378438 h 660"/>
                  <a:gd name="T2" fmla="*/ 546289700 w 684"/>
                  <a:gd name="T3" fmla="*/ 543378438 h 660"/>
                  <a:gd name="T4" fmla="*/ 546289700 w 684"/>
                  <a:gd name="T5" fmla="*/ 543378438 h 660"/>
                  <a:gd name="T6" fmla="*/ 546289700 w 684"/>
                  <a:gd name="T7" fmla="*/ 543378438 h 660"/>
                  <a:gd name="T8" fmla="*/ 546289700 w 684"/>
                  <a:gd name="T9" fmla="*/ 543378438 h 660"/>
                  <a:gd name="T10" fmla="*/ 546289700 w 684"/>
                  <a:gd name="T11" fmla="*/ 543378438 h 660"/>
                  <a:gd name="T12" fmla="*/ 546289700 w 684"/>
                  <a:gd name="T13" fmla="*/ 543378438 h 660"/>
                  <a:gd name="T14" fmla="*/ 546289700 w 684"/>
                  <a:gd name="T15" fmla="*/ 543378438 h 660"/>
                  <a:gd name="T16" fmla="*/ 546289700 w 684"/>
                  <a:gd name="T17" fmla="*/ 543378438 h 660"/>
                  <a:gd name="T18" fmla="*/ 546289700 w 684"/>
                  <a:gd name="T19" fmla="*/ 543378438 h 660"/>
                  <a:gd name="T20" fmla="*/ 546289700 w 684"/>
                  <a:gd name="T21" fmla="*/ 543378438 h 660"/>
                  <a:gd name="T22" fmla="*/ 546289700 w 684"/>
                  <a:gd name="T23" fmla="*/ 543378438 h 660"/>
                  <a:gd name="T24" fmla="*/ 546289700 w 684"/>
                  <a:gd name="T25" fmla="*/ 543378438 h 660"/>
                  <a:gd name="T26" fmla="*/ 546289700 w 684"/>
                  <a:gd name="T27" fmla="*/ 543378438 h 660"/>
                  <a:gd name="T28" fmla="*/ 546289700 w 684"/>
                  <a:gd name="T29" fmla="*/ 543378438 h 660"/>
                  <a:gd name="T30" fmla="*/ 546289700 w 684"/>
                  <a:gd name="T31" fmla="*/ 543378438 h 660"/>
                  <a:gd name="T32" fmla="*/ 546289700 w 684"/>
                  <a:gd name="T33" fmla="*/ 543378438 h 660"/>
                  <a:gd name="T34" fmla="*/ 546289700 w 684"/>
                  <a:gd name="T35" fmla="*/ 543378438 h 660"/>
                  <a:gd name="T36" fmla="*/ 546289700 w 684"/>
                  <a:gd name="T37" fmla="*/ 543378438 h 660"/>
                  <a:gd name="T38" fmla="*/ 546289700 w 684"/>
                  <a:gd name="T39" fmla="*/ 543378438 h 660"/>
                  <a:gd name="T40" fmla="*/ 546289700 w 684"/>
                  <a:gd name="T41" fmla="*/ 543378438 h 660"/>
                  <a:gd name="T42" fmla="*/ 546289700 w 684"/>
                  <a:gd name="T43" fmla="*/ 543378438 h 660"/>
                  <a:gd name="T44" fmla="*/ 546289700 w 684"/>
                  <a:gd name="T45" fmla="*/ 543378438 h 660"/>
                  <a:gd name="T46" fmla="*/ 546289700 w 684"/>
                  <a:gd name="T47" fmla="*/ 543378438 h 660"/>
                  <a:gd name="T48" fmla="*/ 546289700 w 684"/>
                  <a:gd name="T49" fmla="*/ 543378438 h 660"/>
                  <a:gd name="T50" fmla="*/ 546289700 w 684"/>
                  <a:gd name="T51" fmla="*/ 543378438 h 660"/>
                  <a:gd name="T52" fmla="*/ 546289700 w 684"/>
                  <a:gd name="T53" fmla="*/ 0 h 660"/>
                  <a:gd name="T54" fmla="*/ 546289700 w 684"/>
                  <a:gd name="T55" fmla="*/ 543378438 h 660"/>
                  <a:gd name="T56" fmla="*/ 546289700 w 684"/>
                  <a:gd name="T57" fmla="*/ 543378438 h 660"/>
                  <a:gd name="T58" fmla="*/ 546289700 w 684"/>
                  <a:gd name="T59" fmla="*/ 0 h 660"/>
                  <a:gd name="T60" fmla="*/ 546289700 w 684"/>
                  <a:gd name="T61" fmla="*/ 543378438 h 660"/>
                  <a:gd name="T62" fmla="*/ 546289700 w 684"/>
                  <a:gd name="T63" fmla="*/ 543378438 h 660"/>
                  <a:gd name="T64" fmla="*/ 546289700 w 684"/>
                  <a:gd name="T65" fmla="*/ 543378438 h 660"/>
                  <a:gd name="T66" fmla="*/ 546289700 w 684"/>
                  <a:gd name="T67" fmla="*/ 543378438 h 660"/>
                  <a:gd name="T68" fmla="*/ 546289700 w 684"/>
                  <a:gd name="T69" fmla="*/ 543378438 h 660"/>
                  <a:gd name="T70" fmla="*/ 546289700 w 684"/>
                  <a:gd name="T71" fmla="*/ 543378438 h 660"/>
                  <a:gd name="T72" fmla="*/ 546289700 w 684"/>
                  <a:gd name="T73" fmla="*/ 543378438 h 660"/>
                  <a:gd name="T74" fmla="*/ 546289700 w 684"/>
                  <a:gd name="T75" fmla="*/ 543378438 h 660"/>
                  <a:gd name="T76" fmla="*/ 546289700 w 684"/>
                  <a:gd name="T77" fmla="*/ 543378438 h 660"/>
                  <a:gd name="T78" fmla="*/ 546289700 w 684"/>
                  <a:gd name="T79" fmla="*/ 543378438 h 660"/>
                  <a:gd name="T80" fmla="*/ 546289700 w 684"/>
                  <a:gd name="T81" fmla="*/ 543378438 h 660"/>
                  <a:gd name="T82" fmla="*/ 546289700 w 684"/>
                  <a:gd name="T83" fmla="*/ 543378438 h 660"/>
                  <a:gd name="T84" fmla="*/ 546289700 w 684"/>
                  <a:gd name="T85" fmla="*/ 543378438 h 660"/>
                  <a:gd name="T86" fmla="*/ 0 w 684"/>
                  <a:gd name="T87" fmla="*/ 543378438 h 660"/>
                  <a:gd name="T88" fmla="*/ 546289700 w 684"/>
                  <a:gd name="T89" fmla="*/ 543378438 h 660"/>
                  <a:gd name="T90" fmla="*/ 546289700 w 684"/>
                  <a:gd name="T91" fmla="*/ 543378438 h 660"/>
                  <a:gd name="T92" fmla="*/ 546289700 w 684"/>
                  <a:gd name="T93" fmla="*/ 543378438 h 660"/>
                  <a:gd name="T94" fmla="*/ 546289700 w 684"/>
                  <a:gd name="T95" fmla="*/ 543378438 h 660"/>
                  <a:gd name="T96" fmla="*/ 546289700 w 684"/>
                  <a:gd name="T97" fmla="*/ 543378438 h 660"/>
                  <a:gd name="T98" fmla="*/ 546289700 w 684"/>
                  <a:gd name="T99" fmla="*/ 543378438 h 660"/>
                  <a:gd name="T100" fmla="*/ 546289700 w 684"/>
                  <a:gd name="T101" fmla="*/ 543378438 h 660"/>
                  <a:gd name="T102" fmla="*/ 546289700 w 684"/>
                  <a:gd name="T103" fmla="*/ 543378438 h 660"/>
                  <a:gd name="T104" fmla="*/ 546289700 w 684"/>
                  <a:gd name="T105" fmla="*/ 543378438 h 660"/>
                  <a:gd name="T106" fmla="*/ 546289700 w 684"/>
                  <a:gd name="T107" fmla="*/ 543378438 h 660"/>
                  <a:gd name="T108" fmla="*/ 546289700 w 684"/>
                  <a:gd name="T109" fmla="*/ 543378438 h 660"/>
                  <a:gd name="T110" fmla="*/ 546289700 w 684"/>
                  <a:gd name="T111" fmla="*/ 543378438 h 660"/>
                  <a:gd name="T112" fmla="*/ 546289700 w 684"/>
                  <a:gd name="T113" fmla="*/ 543378438 h 660"/>
                  <a:gd name="T114" fmla="*/ 546289700 w 684"/>
                  <a:gd name="T115" fmla="*/ 543378438 h 66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84"/>
                  <a:gd name="T175" fmla="*/ 0 h 660"/>
                  <a:gd name="T176" fmla="*/ 684 w 684"/>
                  <a:gd name="T177" fmla="*/ 660 h 66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84" h="660">
                    <a:moveTo>
                      <a:pt x="678" y="564"/>
                    </a:moveTo>
                    <a:lnTo>
                      <a:pt x="666" y="552"/>
                    </a:lnTo>
                    <a:lnTo>
                      <a:pt x="654" y="546"/>
                    </a:lnTo>
                    <a:lnTo>
                      <a:pt x="648" y="516"/>
                    </a:lnTo>
                    <a:lnTo>
                      <a:pt x="642" y="516"/>
                    </a:lnTo>
                    <a:lnTo>
                      <a:pt x="636" y="510"/>
                    </a:lnTo>
                    <a:lnTo>
                      <a:pt x="624" y="504"/>
                    </a:lnTo>
                    <a:lnTo>
                      <a:pt x="618" y="498"/>
                    </a:lnTo>
                    <a:lnTo>
                      <a:pt x="618" y="462"/>
                    </a:lnTo>
                    <a:lnTo>
                      <a:pt x="624" y="450"/>
                    </a:lnTo>
                    <a:lnTo>
                      <a:pt x="624" y="438"/>
                    </a:lnTo>
                    <a:lnTo>
                      <a:pt x="594" y="402"/>
                    </a:lnTo>
                    <a:lnTo>
                      <a:pt x="588" y="390"/>
                    </a:lnTo>
                    <a:lnTo>
                      <a:pt x="582" y="384"/>
                    </a:lnTo>
                    <a:lnTo>
                      <a:pt x="564" y="384"/>
                    </a:lnTo>
                    <a:lnTo>
                      <a:pt x="546" y="366"/>
                    </a:lnTo>
                    <a:lnTo>
                      <a:pt x="534" y="360"/>
                    </a:lnTo>
                    <a:lnTo>
                      <a:pt x="528" y="354"/>
                    </a:lnTo>
                    <a:lnTo>
                      <a:pt x="504" y="354"/>
                    </a:lnTo>
                    <a:lnTo>
                      <a:pt x="504" y="312"/>
                    </a:lnTo>
                    <a:lnTo>
                      <a:pt x="498" y="312"/>
                    </a:lnTo>
                    <a:lnTo>
                      <a:pt x="492" y="306"/>
                    </a:lnTo>
                    <a:lnTo>
                      <a:pt x="468" y="294"/>
                    </a:lnTo>
                    <a:lnTo>
                      <a:pt x="456" y="282"/>
                    </a:lnTo>
                    <a:lnTo>
                      <a:pt x="444" y="276"/>
                    </a:lnTo>
                    <a:lnTo>
                      <a:pt x="438" y="270"/>
                    </a:lnTo>
                    <a:lnTo>
                      <a:pt x="438" y="264"/>
                    </a:lnTo>
                    <a:lnTo>
                      <a:pt x="444" y="252"/>
                    </a:lnTo>
                    <a:lnTo>
                      <a:pt x="450" y="246"/>
                    </a:lnTo>
                    <a:lnTo>
                      <a:pt x="438" y="234"/>
                    </a:lnTo>
                    <a:lnTo>
                      <a:pt x="438" y="228"/>
                    </a:lnTo>
                    <a:lnTo>
                      <a:pt x="450" y="216"/>
                    </a:lnTo>
                    <a:lnTo>
                      <a:pt x="462" y="216"/>
                    </a:lnTo>
                    <a:lnTo>
                      <a:pt x="462" y="186"/>
                    </a:lnTo>
                    <a:lnTo>
                      <a:pt x="468" y="186"/>
                    </a:lnTo>
                    <a:lnTo>
                      <a:pt x="480" y="174"/>
                    </a:lnTo>
                    <a:lnTo>
                      <a:pt x="480" y="168"/>
                    </a:lnTo>
                    <a:lnTo>
                      <a:pt x="474" y="156"/>
                    </a:lnTo>
                    <a:lnTo>
                      <a:pt x="462" y="144"/>
                    </a:lnTo>
                    <a:lnTo>
                      <a:pt x="462" y="138"/>
                    </a:lnTo>
                    <a:lnTo>
                      <a:pt x="480" y="120"/>
                    </a:lnTo>
                    <a:lnTo>
                      <a:pt x="480" y="114"/>
                    </a:lnTo>
                    <a:lnTo>
                      <a:pt x="468" y="114"/>
                    </a:lnTo>
                    <a:lnTo>
                      <a:pt x="456" y="120"/>
                    </a:lnTo>
                    <a:lnTo>
                      <a:pt x="450" y="126"/>
                    </a:lnTo>
                    <a:lnTo>
                      <a:pt x="438" y="108"/>
                    </a:lnTo>
                    <a:lnTo>
                      <a:pt x="414" y="102"/>
                    </a:lnTo>
                    <a:lnTo>
                      <a:pt x="414" y="84"/>
                    </a:lnTo>
                    <a:lnTo>
                      <a:pt x="402" y="72"/>
                    </a:lnTo>
                    <a:lnTo>
                      <a:pt x="378" y="24"/>
                    </a:lnTo>
                    <a:lnTo>
                      <a:pt x="378" y="12"/>
                    </a:lnTo>
                    <a:lnTo>
                      <a:pt x="336" y="24"/>
                    </a:lnTo>
                    <a:lnTo>
                      <a:pt x="336" y="6"/>
                    </a:lnTo>
                    <a:lnTo>
                      <a:pt x="330" y="0"/>
                    </a:lnTo>
                    <a:lnTo>
                      <a:pt x="306" y="0"/>
                    </a:lnTo>
                    <a:lnTo>
                      <a:pt x="306" y="6"/>
                    </a:lnTo>
                    <a:lnTo>
                      <a:pt x="300" y="12"/>
                    </a:lnTo>
                    <a:lnTo>
                      <a:pt x="288" y="12"/>
                    </a:lnTo>
                    <a:lnTo>
                      <a:pt x="276" y="0"/>
                    </a:lnTo>
                    <a:lnTo>
                      <a:pt x="234" y="0"/>
                    </a:lnTo>
                    <a:lnTo>
                      <a:pt x="234" y="12"/>
                    </a:lnTo>
                    <a:lnTo>
                      <a:pt x="228" y="18"/>
                    </a:lnTo>
                    <a:lnTo>
                      <a:pt x="216" y="24"/>
                    </a:lnTo>
                    <a:lnTo>
                      <a:pt x="204" y="36"/>
                    </a:lnTo>
                    <a:lnTo>
                      <a:pt x="198" y="48"/>
                    </a:lnTo>
                    <a:lnTo>
                      <a:pt x="192" y="54"/>
                    </a:lnTo>
                    <a:lnTo>
                      <a:pt x="180" y="54"/>
                    </a:lnTo>
                    <a:lnTo>
                      <a:pt x="168" y="60"/>
                    </a:lnTo>
                    <a:lnTo>
                      <a:pt x="156" y="60"/>
                    </a:lnTo>
                    <a:lnTo>
                      <a:pt x="150" y="66"/>
                    </a:lnTo>
                    <a:lnTo>
                      <a:pt x="144" y="78"/>
                    </a:lnTo>
                    <a:lnTo>
                      <a:pt x="144" y="90"/>
                    </a:lnTo>
                    <a:lnTo>
                      <a:pt x="150" y="102"/>
                    </a:lnTo>
                    <a:lnTo>
                      <a:pt x="156" y="108"/>
                    </a:lnTo>
                    <a:lnTo>
                      <a:pt x="156" y="120"/>
                    </a:lnTo>
                    <a:lnTo>
                      <a:pt x="162" y="132"/>
                    </a:lnTo>
                    <a:lnTo>
                      <a:pt x="162" y="162"/>
                    </a:lnTo>
                    <a:lnTo>
                      <a:pt x="156" y="174"/>
                    </a:lnTo>
                    <a:lnTo>
                      <a:pt x="150" y="192"/>
                    </a:lnTo>
                    <a:lnTo>
                      <a:pt x="150" y="198"/>
                    </a:lnTo>
                    <a:lnTo>
                      <a:pt x="168" y="216"/>
                    </a:lnTo>
                    <a:lnTo>
                      <a:pt x="168" y="222"/>
                    </a:lnTo>
                    <a:lnTo>
                      <a:pt x="162" y="228"/>
                    </a:lnTo>
                    <a:lnTo>
                      <a:pt x="138" y="240"/>
                    </a:lnTo>
                    <a:lnTo>
                      <a:pt x="78" y="264"/>
                    </a:lnTo>
                    <a:lnTo>
                      <a:pt x="66" y="270"/>
                    </a:lnTo>
                    <a:lnTo>
                      <a:pt x="6" y="318"/>
                    </a:lnTo>
                    <a:lnTo>
                      <a:pt x="0" y="318"/>
                    </a:lnTo>
                    <a:lnTo>
                      <a:pt x="0" y="324"/>
                    </a:lnTo>
                    <a:lnTo>
                      <a:pt x="24" y="366"/>
                    </a:lnTo>
                    <a:lnTo>
                      <a:pt x="24" y="384"/>
                    </a:lnTo>
                    <a:lnTo>
                      <a:pt x="48" y="402"/>
                    </a:lnTo>
                    <a:lnTo>
                      <a:pt x="48" y="414"/>
                    </a:lnTo>
                    <a:lnTo>
                      <a:pt x="60" y="426"/>
                    </a:lnTo>
                    <a:lnTo>
                      <a:pt x="126" y="426"/>
                    </a:lnTo>
                    <a:lnTo>
                      <a:pt x="156" y="456"/>
                    </a:lnTo>
                    <a:lnTo>
                      <a:pt x="168" y="462"/>
                    </a:lnTo>
                    <a:lnTo>
                      <a:pt x="180" y="474"/>
                    </a:lnTo>
                    <a:lnTo>
                      <a:pt x="228" y="498"/>
                    </a:lnTo>
                    <a:lnTo>
                      <a:pt x="234" y="504"/>
                    </a:lnTo>
                    <a:lnTo>
                      <a:pt x="246" y="510"/>
                    </a:lnTo>
                    <a:lnTo>
                      <a:pt x="438" y="654"/>
                    </a:lnTo>
                    <a:lnTo>
                      <a:pt x="522" y="654"/>
                    </a:lnTo>
                    <a:lnTo>
                      <a:pt x="570" y="660"/>
                    </a:lnTo>
                    <a:lnTo>
                      <a:pt x="564" y="660"/>
                    </a:lnTo>
                    <a:lnTo>
                      <a:pt x="570" y="654"/>
                    </a:lnTo>
                    <a:lnTo>
                      <a:pt x="588" y="618"/>
                    </a:lnTo>
                    <a:lnTo>
                      <a:pt x="588" y="606"/>
                    </a:lnTo>
                    <a:lnTo>
                      <a:pt x="594" y="600"/>
                    </a:lnTo>
                    <a:lnTo>
                      <a:pt x="600" y="588"/>
                    </a:lnTo>
                    <a:lnTo>
                      <a:pt x="648" y="588"/>
                    </a:lnTo>
                    <a:lnTo>
                      <a:pt x="654" y="594"/>
                    </a:lnTo>
                    <a:lnTo>
                      <a:pt x="678" y="582"/>
                    </a:lnTo>
                    <a:lnTo>
                      <a:pt x="684" y="576"/>
                    </a:lnTo>
                    <a:lnTo>
                      <a:pt x="678" y="570"/>
                    </a:lnTo>
                    <a:lnTo>
                      <a:pt x="678" y="56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49" name="Iran"/>
              <p:cNvSpPr>
                <a:spLocks/>
              </p:cNvSpPr>
              <p:nvPr/>
            </p:nvSpPr>
            <p:spPr bwMode="gray">
              <a:xfrm>
                <a:off x="3402" y="1756"/>
                <a:ext cx="365" cy="299"/>
              </a:xfrm>
              <a:custGeom>
                <a:avLst/>
                <a:gdLst>
                  <a:gd name="T0" fmla="*/ 544327452 w 1440"/>
                  <a:gd name="T1" fmla="*/ 543229789 h 1182"/>
                  <a:gd name="T2" fmla="*/ 544327452 w 1440"/>
                  <a:gd name="T3" fmla="*/ 543229789 h 1182"/>
                  <a:gd name="T4" fmla="*/ 544327452 w 1440"/>
                  <a:gd name="T5" fmla="*/ 543229789 h 1182"/>
                  <a:gd name="T6" fmla="*/ 544327452 w 1440"/>
                  <a:gd name="T7" fmla="*/ 543229789 h 1182"/>
                  <a:gd name="T8" fmla="*/ 544327452 w 1440"/>
                  <a:gd name="T9" fmla="*/ 543229789 h 1182"/>
                  <a:gd name="T10" fmla="*/ 544327452 w 1440"/>
                  <a:gd name="T11" fmla="*/ 543229789 h 1182"/>
                  <a:gd name="T12" fmla="*/ 544327452 w 1440"/>
                  <a:gd name="T13" fmla="*/ 543229789 h 1182"/>
                  <a:gd name="T14" fmla="*/ 544327452 w 1440"/>
                  <a:gd name="T15" fmla="*/ 543229789 h 1182"/>
                  <a:gd name="T16" fmla="*/ 544327452 w 1440"/>
                  <a:gd name="T17" fmla="*/ 543229789 h 1182"/>
                  <a:gd name="T18" fmla="*/ 544327452 w 1440"/>
                  <a:gd name="T19" fmla="*/ 543229789 h 1182"/>
                  <a:gd name="T20" fmla="*/ 544327452 w 1440"/>
                  <a:gd name="T21" fmla="*/ 543229789 h 1182"/>
                  <a:gd name="T22" fmla="*/ 544327452 w 1440"/>
                  <a:gd name="T23" fmla="*/ 543229789 h 1182"/>
                  <a:gd name="T24" fmla="*/ 544327452 w 1440"/>
                  <a:gd name="T25" fmla="*/ 543229789 h 1182"/>
                  <a:gd name="T26" fmla="*/ 544327452 w 1440"/>
                  <a:gd name="T27" fmla="*/ 543229789 h 1182"/>
                  <a:gd name="T28" fmla="*/ 544327452 w 1440"/>
                  <a:gd name="T29" fmla="*/ 543229789 h 1182"/>
                  <a:gd name="T30" fmla="*/ 544327452 w 1440"/>
                  <a:gd name="T31" fmla="*/ 543229789 h 1182"/>
                  <a:gd name="T32" fmla="*/ 544327452 w 1440"/>
                  <a:gd name="T33" fmla="*/ 543229789 h 1182"/>
                  <a:gd name="T34" fmla="*/ 544327452 w 1440"/>
                  <a:gd name="T35" fmla="*/ 543229789 h 1182"/>
                  <a:gd name="T36" fmla="*/ 544327452 w 1440"/>
                  <a:gd name="T37" fmla="*/ 543229789 h 1182"/>
                  <a:gd name="T38" fmla="*/ 544327452 w 1440"/>
                  <a:gd name="T39" fmla="*/ 543229789 h 1182"/>
                  <a:gd name="T40" fmla="*/ 544327452 w 1440"/>
                  <a:gd name="T41" fmla="*/ 543229789 h 1182"/>
                  <a:gd name="T42" fmla="*/ 544327452 w 1440"/>
                  <a:gd name="T43" fmla="*/ 543229789 h 1182"/>
                  <a:gd name="T44" fmla="*/ 544327452 w 1440"/>
                  <a:gd name="T45" fmla="*/ 543229789 h 1182"/>
                  <a:gd name="T46" fmla="*/ 544327452 w 1440"/>
                  <a:gd name="T47" fmla="*/ 543229789 h 1182"/>
                  <a:gd name="T48" fmla="*/ 544327452 w 1440"/>
                  <a:gd name="T49" fmla="*/ 543229789 h 1182"/>
                  <a:gd name="T50" fmla="*/ 544327452 w 1440"/>
                  <a:gd name="T51" fmla="*/ 543229789 h 1182"/>
                  <a:gd name="T52" fmla="*/ 544327452 w 1440"/>
                  <a:gd name="T53" fmla="*/ 543229789 h 1182"/>
                  <a:gd name="T54" fmla="*/ 544327452 w 1440"/>
                  <a:gd name="T55" fmla="*/ 543229789 h 1182"/>
                  <a:gd name="T56" fmla="*/ 544327452 w 1440"/>
                  <a:gd name="T57" fmla="*/ 543229789 h 1182"/>
                  <a:gd name="T58" fmla="*/ 544327452 w 1440"/>
                  <a:gd name="T59" fmla="*/ 543229789 h 1182"/>
                  <a:gd name="T60" fmla="*/ 544327452 w 1440"/>
                  <a:gd name="T61" fmla="*/ 0 h 1182"/>
                  <a:gd name="T62" fmla="*/ 544327452 w 1440"/>
                  <a:gd name="T63" fmla="*/ 543229789 h 1182"/>
                  <a:gd name="T64" fmla="*/ 544327452 w 1440"/>
                  <a:gd name="T65" fmla="*/ 543229789 h 1182"/>
                  <a:gd name="T66" fmla="*/ 544327452 w 1440"/>
                  <a:gd name="T67" fmla="*/ 543229789 h 1182"/>
                  <a:gd name="T68" fmla="*/ 544327452 w 1440"/>
                  <a:gd name="T69" fmla="*/ 543229789 h 1182"/>
                  <a:gd name="T70" fmla="*/ 544327452 w 1440"/>
                  <a:gd name="T71" fmla="*/ 543229789 h 1182"/>
                  <a:gd name="T72" fmla="*/ 544327452 w 1440"/>
                  <a:gd name="T73" fmla="*/ 543229789 h 1182"/>
                  <a:gd name="T74" fmla="*/ 544327452 w 1440"/>
                  <a:gd name="T75" fmla="*/ 543229789 h 1182"/>
                  <a:gd name="T76" fmla="*/ 544327452 w 1440"/>
                  <a:gd name="T77" fmla="*/ 543229789 h 1182"/>
                  <a:gd name="T78" fmla="*/ 544327452 w 1440"/>
                  <a:gd name="T79" fmla="*/ 543229789 h 1182"/>
                  <a:gd name="T80" fmla="*/ 544327452 w 1440"/>
                  <a:gd name="T81" fmla="*/ 543229789 h 1182"/>
                  <a:gd name="T82" fmla="*/ 544327452 w 1440"/>
                  <a:gd name="T83" fmla="*/ 543229789 h 1182"/>
                  <a:gd name="T84" fmla="*/ 544327452 w 1440"/>
                  <a:gd name="T85" fmla="*/ 543229789 h 1182"/>
                  <a:gd name="T86" fmla="*/ 544327452 w 1440"/>
                  <a:gd name="T87" fmla="*/ 543229789 h 1182"/>
                  <a:gd name="T88" fmla="*/ 544327452 w 1440"/>
                  <a:gd name="T89" fmla="*/ 543229789 h 1182"/>
                  <a:gd name="T90" fmla="*/ 544327452 w 1440"/>
                  <a:gd name="T91" fmla="*/ 543229789 h 1182"/>
                  <a:gd name="T92" fmla="*/ 544327452 w 1440"/>
                  <a:gd name="T93" fmla="*/ 543229789 h 1182"/>
                  <a:gd name="T94" fmla="*/ 544327452 w 1440"/>
                  <a:gd name="T95" fmla="*/ 543229789 h 1182"/>
                  <a:gd name="T96" fmla="*/ 544327452 w 1440"/>
                  <a:gd name="T97" fmla="*/ 543229789 h 1182"/>
                  <a:gd name="T98" fmla="*/ 544327452 w 1440"/>
                  <a:gd name="T99" fmla="*/ 543229789 h 1182"/>
                  <a:gd name="T100" fmla="*/ 544327452 w 1440"/>
                  <a:gd name="T101" fmla="*/ 543229789 h 1182"/>
                  <a:gd name="T102" fmla="*/ 544327452 w 1440"/>
                  <a:gd name="T103" fmla="*/ 543229789 h 1182"/>
                  <a:gd name="T104" fmla="*/ 544327452 w 1440"/>
                  <a:gd name="T105" fmla="*/ 543229789 h 1182"/>
                  <a:gd name="T106" fmla="*/ 544327452 w 1440"/>
                  <a:gd name="T107" fmla="*/ 543229789 h 1182"/>
                  <a:gd name="T108" fmla="*/ 544327452 w 1440"/>
                  <a:gd name="T109" fmla="*/ 543229789 h 1182"/>
                  <a:gd name="T110" fmla="*/ 544327452 w 1440"/>
                  <a:gd name="T111" fmla="*/ 543229789 h 118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40"/>
                  <a:gd name="T169" fmla="*/ 0 h 1182"/>
                  <a:gd name="T170" fmla="*/ 1440 w 1440"/>
                  <a:gd name="T171" fmla="*/ 1182 h 118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40" h="1182">
                    <a:moveTo>
                      <a:pt x="1338" y="1176"/>
                    </a:moveTo>
                    <a:lnTo>
                      <a:pt x="1338" y="1170"/>
                    </a:lnTo>
                    <a:lnTo>
                      <a:pt x="1332" y="1158"/>
                    </a:lnTo>
                    <a:lnTo>
                      <a:pt x="1332" y="1128"/>
                    </a:lnTo>
                    <a:lnTo>
                      <a:pt x="1344" y="1116"/>
                    </a:lnTo>
                    <a:lnTo>
                      <a:pt x="1344" y="1110"/>
                    </a:lnTo>
                    <a:lnTo>
                      <a:pt x="1350" y="1104"/>
                    </a:lnTo>
                    <a:lnTo>
                      <a:pt x="1356" y="1086"/>
                    </a:lnTo>
                    <a:lnTo>
                      <a:pt x="1368" y="1086"/>
                    </a:lnTo>
                    <a:lnTo>
                      <a:pt x="1374" y="1080"/>
                    </a:lnTo>
                    <a:lnTo>
                      <a:pt x="1374" y="1074"/>
                    </a:lnTo>
                    <a:lnTo>
                      <a:pt x="1380" y="1074"/>
                    </a:lnTo>
                    <a:lnTo>
                      <a:pt x="1380" y="1068"/>
                    </a:lnTo>
                    <a:lnTo>
                      <a:pt x="1386" y="1062"/>
                    </a:lnTo>
                    <a:lnTo>
                      <a:pt x="1398" y="1056"/>
                    </a:lnTo>
                    <a:lnTo>
                      <a:pt x="1428" y="1056"/>
                    </a:lnTo>
                    <a:lnTo>
                      <a:pt x="1428" y="1062"/>
                    </a:lnTo>
                    <a:lnTo>
                      <a:pt x="1434" y="1062"/>
                    </a:lnTo>
                    <a:lnTo>
                      <a:pt x="1440" y="1056"/>
                    </a:lnTo>
                    <a:lnTo>
                      <a:pt x="1440" y="1044"/>
                    </a:lnTo>
                    <a:lnTo>
                      <a:pt x="1434" y="1026"/>
                    </a:lnTo>
                    <a:lnTo>
                      <a:pt x="1428" y="1014"/>
                    </a:lnTo>
                    <a:lnTo>
                      <a:pt x="1422" y="1008"/>
                    </a:lnTo>
                    <a:lnTo>
                      <a:pt x="1404" y="1008"/>
                    </a:lnTo>
                    <a:lnTo>
                      <a:pt x="1404" y="996"/>
                    </a:lnTo>
                    <a:lnTo>
                      <a:pt x="1398" y="984"/>
                    </a:lnTo>
                    <a:lnTo>
                      <a:pt x="1398" y="960"/>
                    </a:lnTo>
                    <a:lnTo>
                      <a:pt x="1392" y="960"/>
                    </a:lnTo>
                    <a:lnTo>
                      <a:pt x="1398" y="930"/>
                    </a:lnTo>
                    <a:lnTo>
                      <a:pt x="1374" y="930"/>
                    </a:lnTo>
                    <a:lnTo>
                      <a:pt x="1362" y="912"/>
                    </a:lnTo>
                    <a:lnTo>
                      <a:pt x="1350" y="918"/>
                    </a:lnTo>
                    <a:lnTo>
                      <a:pt x="1332" y="918"/>
                    </a:lnTo>
                    <a:lnTo>
                      <a:pt x="1326" y="912"/>
                    </a:lnTo>
                    <a:lnTo>
                      <a:pt x="1314" y="894"/>
                    </a:lnTo>
                    <a:lnTo>
                      <a:pt x="1308" y="876"/>
                    </a:lnTo>
                    <a:lnTo>
                      <a:pt x="1296" y="864"/>
                    </a:lnTo>
                    <a:lnTo>
                      <a:pt x="1284" y="846"/>
                    </a:lnTo>
                    <a:lnTo>
                      <a:pt x="1278" y="840"/>
                    </a:lnTo>
                    <a:lnTo>
                      <a:pt x="1272" y="828"/>
                    </a:lnTo>
                    <a:lnTo>
                      <a:pt x="1248" y="804"/>
                    </a:lnTo>
                    <a:lnTo>
                      <a:pt x="1242" y="804"/>
                    </a:lnTo>
                    <a:lnTo>
                      <a:pt x="1242" y="792"/>
                    </a:lnTo>
                    <a:lnTo>
                      <a:pt x="1260" y="774"/>
                    </a:lnTo>
                    <a:lnTo>
                      <a:pt x="1266" y="762"/>
                    </a:lnTo>
                    <a:lnTo>
                      <a:pt x="1272" y="756"/>
                    </a:lnTo>
                    <a:lnTo>
                      <a:pt x="1296" y="708"/>
                    </a:lnTo>
                    <a:lnTo>
                      <a:pt x="1284" y="684"/>
                    </a:lnTo>
                    <a:lnTo>
                      <a:pt x="1278" y="678"/>
                    </a:lnTo>
                    <a:lnTo>
                      <a:pt x="1242" y="678"/>
                    </a:lnTo>
                    <a:lnTo>
                      <a:pt x="1230" y="672"/>
                    </a:lnTo>
                    <a:lnTo>
                      <a:pt x="1224" y="672"/>
                    </a:lnTo>
                    <a:lnTo>
                      <a:pt x="1218" y="666"/>
                    </a:lnTo>
                    <a:lnTo>
                      <a:pt x="1218" y="612"/>
                    </a:lnTo>
                    <a:lnTo>
                      <a:pt x="1212" y="606"/>
                    </a:lnTo>
                    <a:lnTo>
                      <a:pt x="1200" y="582"/>
                    </a:lnTo>
                    <a:lnTo>
                      <a:pt x="1188" y="564"/>
                    </a:lnTo>
                    <a:lnTo>
                      <a:pt x="1176" y="540"/>
                    </a:lnTo>
                    <a:lnTo>
                      <a:pt x="1182" y="528"/>
                    </a:lnTo>
                    <a:lnTo>
                      <a:pt x="1200" y="510"/>
                    </a:lnTo>
                    <a:lnTo>
                      <a:pt x="1200" y="504"/>
                    </a:lnTo>
                    <a:lnTo>
                      <a:pt x="1194" y="498"/>
                    </a:lnTo>
                    <a:lnTo>
                      <a:pt x="1170" y="498"/>
                    </a:lnTo>
                    <a:lnTo>
                      <a:pt x="1170" y="468"/>
                    </a:lnTo>
                    <a:lnTo>
                      <a:pt x="1158" y="456"/>
                    </a:lnTo>
                    <a:lnTo>
                      <a:pt x="1158" y="450"/>
                    </a:lnTo>
                    <a:lnTo>
                      <a:pt x="1164" y="444"/>
                    </a:lnTo>
                    <a:lnTo>
                      <a:pt x="1176" y="438"/>
                    </a:lnTo>
                    <a:lnTo>
                      <a:pt x="1182" y="432"/>
                    </a:lnTo>
                    <a:lnTo>
                      <a:pt x="1188" y="432"/>
                    </a:lnTo>
                    <a:lnTo>
                      <a:pt x="1176" y="414"/>
                    </a:lnTo>
                    <a:lnTo>
                      <a:pt x="1200" y="408"/>
                    </a:lnTo>
                    <a:lnTo>
                      <a:pt x="1200" y="402"/>
                    </a:lnTo>
                    <a:lnTo>
                      <a:pt x="1194" y="396"/>
                    </a:lnTo>
                    <a:lnTo>
                      <a:pt x="1194" y="372"/>
                    </a:lnTo>
                    <a:lnTo>
                      <a:pt x="1188" y="360"/>
                    </a:lnTo>
                    <a:lnTo>
                      <a:pt x="1188" y="354"/>
                    </a:lnTo>
                    <a:lnTo>
                      <a:pt x="1194" y="342"/>
                    </a:lnTo>
                    <a:lnTo>
                      <a:pt x="1200" y="336"/>
                    </a:lnTo>
                    <a:lnTo>
                      <a:pt x="1188" y="306"/>
                    </a:lnTo>
                    <a:lnTo>
                      <a:pt x="1194" y="282"/>
                    </a:lnTo>
                    <a:lnTo>
                      <a:pt x="1182" y="282"/>
                    </a:lnTo>
                    <a:lnTo>
                      <a:pt x="1182" y="246"/>
                    </a:lnTo>
                    <a:lnTo>
                      <a:pt x="1116" y="252"/>
                    </a:lnTo>
                    <a:lnTo>
                      <a:pt x="1110" y="246"/>
                    </a:lnTo>
                    <a:lnTo>
                      <a:pt x="1104" y="234"/>
                    </a:lnTo>
                    <a:lnTo>
                      <a:pt x="1092" y="228"/>
                    </a:lnTo>
                    <a:lnTo>
                      <a:pt x="1080" y="216"/>
                    </a:lnTo>
                    <a:lnTo>
                      <a:pt x="1068" y="216"/>
                    </a:lnTo>
                    <a:lnTo>
                      <a:pt x="1062" y="210"/>
                    </a:lnTo>
                    <a:lnTo>
                      <a:pt x="1056" y="210"/>
                    </a:lnTo>
                    <a:lnTo>
                      <a:pt x="1050" y="204"/>
                    </a:lnTo>
                    <a:lnTo>
                      <a:pt x="1044" y="192"/>
                    </a:lnTo>
                    <a:lnTo>
                      <a:pt x="1044" y="186"/>
                    </a:lnTo>
                    <a:lnTo>
                      <a:pt x="1038" y="180"/>
                    </a:lnTo>
                    <a:lnTo>
                      <a:pt x="1032" y="180"/>
                    </a:lnTo>
                    <a:lnTo>
                      <a:pt x="1020" y="174"/>
                    </a:lnTo>
                    <a:lnTo>
                      <a:pt x="1002" y="174"/>
                    </a:lnTo>
                    <a:lnTo>
                      <a:pt x="990" y="168"/>
                    </a:lnTo>
                    <a:lnTo>
                      <a:pt x="972" y="168"/>
                    </a:lnTo>
                    <a:lnTo>
                      <a:pt x="972" y="174"/>
                    </a:lnTo>
                    <a:lnTo>
                      <a:pt x="960" y="168"/>
                    </a:lnTo>
                    <a:lnTo>
                      <a:pt x="954" y="162"/>
                    </a:lnTo>
                    <a:lnTo>
                      <a:pt x="942" y="156"/>
                    </a:lnTo>
                    <a:lnTo>
                      <a:pt x="936" y="150"/>
                    </a:lnTo>
                    <a:lnTo>
                      <a:pt x="906" y="150"/>
                    </a:lnTo>
                    <a:lnTo>
                      <a:pt x="906" y="138"/>
                    </a:lnTo>
                    <a:lnTo>
                      <a:pt x="894" y="126"/>
                    </a:lnTo>
                    <a:lnTo>
                      <a:pt x="834" y="126"/>
                    </a:lnTo>
                    <a:lnTo>
                      <a:pt x="834" y="132"/>
                    </a:lnTo>
                    <a:lnTo>
                      <a:pt x="828" y="138"/>
                    </a:lnTo>
                    <a:lnTo>
                      <a:pt x="816" y="132"/>
                    </a:lnTo>
                    <a:lnTo>
                      <a:pt x="780" y="132"/>
                    </a:lnTo>
                    <a:lnTo>
                      <a:pt x="768" y="138"/>
                    </a:lnTo>
                    <a:lnTo>
                      <a:pt x="750" y="156"/>
                    </a:lnTo>
                    <a:lnTo>
                      <a:pt x="738" y="162"/>
                    </a:lnTo>
                    <a:lnTo>
                      <a:pt x="732" y="168"/>
                    </a:lnTo>
                    <a:lnTo>
                      <a:pt x="732" y="180"/>
                    </a:lnTo>
                    <a:lnTo>
                      <a:pt x="720" y="186"/>
                    </a:lnTo>
                    <a:lnTo>
                      <a:pt x="708" y="198"/>
                    </a:lnTo>
                    <a:lnTo>
                      <a:pt x="678" y="198"/>
                    </a:lnTo>
                    <a:lnTo>
                      <a:pt x="690" y="210"/>
                    </a:lnTo>
                    <a:lnTo>
                      <a:pt x="690" y="222"/>
                    </a:lnTo>
                    <a:lnTo>
                      <a:pt x="696" y="228"/>
                    </a:lnTo>
                    <a:lnTo>
                      <a:pt x="696" y="234"/>
                    </a:lnTo>
                    <a:lnTo>
                      <a:pt x="690" y="240"/>
                    </a:lnTo>
                    <a:lnTo>
                      <a:pt x="678" y="240"/>
                    </a:lnTo>
                    <a:lnTo>
                      <a:pt x="666" y="234"/>
                    </a:lnTo>
                    <a:lnTo>
                      <a:pt x="660" y="228"/>
                    </a:lnTo>
                    <a:lnTo>
                      <a:pt x="654" y="228"/>
                    </a:lnTo>
                    <a:lnTo>
                      <a:pt x="648" y="234"/>
                    </a:lnTo>
                    <a:lnTo>
                      <a:pt x="624" y="234"/>
                    </a:lnTo>
                    <a:lnTo>
                      <a:pt x="612" y="240"/>
                    </a:lnTo>
                    <a:lnTo>
                      <a:pt x="600" y="240"/>
                    </a:lnTo>
                    <a:lnTo>
                      <a:pt x="582" y="246"/>
                    </a:lnTo>
                    <a:lnTo>
                      <a:pt x="558" y="258"/>
                    </a:lnTo>
                    <a:lnTo>
                      <a:pt x="546" y="252"/>
                    </a:lnTo>
                    <a:lnTo>
                      <a:pt x="534" y="252"/>
                    </a:lnTo>
                    <a:lnTo>
                      <a:pt x="522" y="246"/>
                    </a:lnTo>
                    <a:lnTo>
                      <a:pt x="498" y="246"/>
                    </a:lnTo>
                    <a:lnTo>
                      <a:pt x="480" y="240"/>
                    </a:lnTo>
                    <a:lnTo>
                      <a:pt x="468" y="228"/>
                    </a:lnTo>
                    <a:lnTo>
                      <a:pt x="456" y="222"/>
                    </a:lnTo>
                    <a:lnTo>
                      <a:pt x="444" y="210"/>
                    </a:lnTo>
                    <a:lnTo>
                      <a:pt x="438" y="198"/>
                    </a:lnTo>
                    <a:lnTo>
                      <a:pt x="432" y="192"/>
                    </a:lnTo>
                    <a:lnTo>
                      <a:pt x="432" y="186"/>
                    </a:lnTo>
                    <a:lnTo>
                      <a:pt x="378" y="186"/>
                    </a:lnTo>
                    <a:lnTo>
                      <a:pt x="354" y="162"/>
                    </a:lnTo>
                    <a:lnTo>
                      <a:pt x="336" y="126"/>
                    </a:lnTo>
                    <a:lnTo>
                      <a:pt x="330" y="120"/>
                    </a:lnTo>
                    <a:lnTo>
                      <a:pt x="330" y="114"/>
                    </a:lnTo>
                    <a:lnTo>
                      <a:pt x="312" y="114"/>
                    </a:lnTo>
                    <a:lnTo>
                      <a:pt x="312" y="108"/>
                    </a:lnTo>
                    <a:lnTo>
                      <a:pt x="306" y="102"/>
                    </a:lnTo>
                    <a:lnTo>
                      <a:pt x="300" y="102"/>
                    </a:lnTo>
                    <a:lnTo>
                      <a:pt x="294" y="96"/>
                    </a:lnTo>
                    <a:lnTo>
                      <a:pt x="282" y="90"/>
                    </a:lnTo>
                    <a:lnTo>
                      <a:pt x="270" y="78"/>
                    </a:lnTo>
                    <a:lnTo>
                      <a:pt x="270" y="72"/>
                    </a:lnTo>
                    <a:lnTo>
                      <a:pt x="282" y="72"/>
                    </a:lnTo>
                    <a:lnTo>
                      <a:pt x="288" y="66"/>
                    </a:lnTo>
                    <a:lnTo>
                      <a:pt x="288" y="60"/>
                    </a:lnTo>
                    <a:lnTo>
                      <a:pt x="282" y="54"/>
                    </a:lnTo>
                    <a:lnTo>
                      <a:pt x="276" y="54"/>
                    </a:lnTo>
                    <a:lnTo>
                      <a:pt x="276" y="42"/>
                    </a:lnTo>
                    <a:lnTo>
                      <a:pt x="282" y="36"/>
                    </a:lnTo>
                    <a:lnTo>
                      <a:pt x="282" y="18"/>
                    </a:lnTo>
                    <a:lnTo>
                      <a:pt x="276" y="12"/>
                    </a:lnTo>
                    <a:lnTo>
                      <a:pt x="270" y="0"/>
                    </a:lnTo>
                    <a:lnTo>
                      <a:pt x="258" y="0"/>
                    </a:lnTo>
                    <a:lnTo>
                      <a:pt x="246" y="6"/>
                    </a:lnTo>
                    <a:lnTo>
                      <a:pt x="234" y="18"/>
                    </a:lnTo>
                    <a:lnTo>
                      <a:pt x="222" y="24"/>
                    </a:lnTo>
                    <a:lnTo>
                      <a:pt x="204" y="36"/>
                    </a:lnTo>
                    <a:lnTo>
                      <a:pt x="192" y="48"/>
                    </a:lnTo>
                    <a:lnTo>
                      <a:pt x="192" y="54"/>
                    </a:lnTo>
                    <a:lnTo>
                      <a:pt x="186" y="60"/>
                    </a:lnTo>
                    <a:lnTo>
                      <a:pt x="180" y="72"/>
                    </a:lnTo>
                    <a:lnTo>
                      <a:pt x="132" y="72"/>
                    </a:lnTo>
                    <a:lnTo>
                      <a:pt x="96" y="60"/>
                    </a:lnTo>
                    <a:lnTo>
                      <a:pt x="84" y="54"/>
                    </a:lnTo>
                    <a:lnTo>
                      <a:pt x="66" y="36"/>
                    </a:lnTo>
                    <a:lnTo>
                      <a:pt x="54" y="12"/>
                    </a:lnTo>
                    <a:lnTo>
                      <a:pt x="54" y="6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24" y="18"/>
                    </a:lnTo>
                    <a:lnTo>
                      <a:pt x="24" y="30"/>
                    </a:lnTo>
                    <a:lnTo>
                      <a:pt x="0" y="30"/>
                    </a:lnTo>
                    <a:lnTo>
                      <a:pt x="18" y="54"/>
                    </a:lnTo>
                    <a:lnTo>
                      <a:pt x="18" y="84"/>
                    </a:lnTo>
                    <a:lnTo>
                      <a:pt x="30" y="96"/>
                    </a:lnTo>
                    <a:lnTo>
                      <a:pt x="30" y="108"/>
                    </a:lnTo>
                    <a:lnTo>
                      <a:pt x="36" y="114"/>
                    </a:lnTo>
                    <a:lnTo>
                      <a:pt x="42" y="114"/>
                    </a:lnTo>
                    <a:lnTo>
                      <a:pt x="36" y="120"/>
                    </a:lnTo>
                    <a:lnTo>
                      <a:pt x="36" y="126"/>
                    </a:lnTo>
                    <a:lnTo>
                      <a:pt x="30" y="138"/>
                    </a:lnTo>
                    <a:lnTo>
                      <a:pt x="24" y="144"/>
                    </a:lnTo>
                    <a:lnTo>
                      <a:pt x="60" y="162"/>
                    </a:lnTo>
                    <a:lnTo>
                      <a:pt x="60" y="192"/>
                    </a:lnTo>
                    <a:lnTo>
                      <a:pt x="84" y="198"/>
                    </a:lnTo>
                    <a:lnTo>
                      <a:pt x="84" y="210"/>
                    </a:lnTo>
                    <a:lnTo>
                      <a:pt x="96" y="246"/>
                    </a:lnTo>
                    <a:lnTo>
                      <a:pt x="108" y="270"/>
                    </a:lnTo>
                    <a:lnTo>
                      <a:pt x="120" y="282"/>
                    </a:lnTo>
                    <a:lnTo>
                      <a:pt x="120" y="300"/>
                    </a:lnTo>
                    <a:lnTo>
                      <a:pt x="144" y="306"/>
                    </a:lnTo>
                    <a:lnTo>
                      <a:pt x="156" y="324"/>
                    </a:lnTo>
                    <a:lnTo>
                      <a:pt x="162" y="318"/>
                    </a:lnTo>
                    <a:lnTo>
                      <a:pt x="174" y="312"/>
                    </a:lnTo>
                    <a:lnTo>
                      <a:pt x="186" y="312"/>
                    </a:lnTo>
                    <a:lnTo>
                      <a:pt x="186" y="318"/>
                    </a:lnTo>
                    <a:lnTo>
                      <a:pt x="168" y="336"/>
                    </a:lnTo>
                    <a:lnTo>
                      <a:pt x="168" y="342"/>
                    </a:lnTo>
                    <a:lnTo>
                      <a:pt x="180" y="354"/>
                    </a:lnTo>
                    <a:lnTo>
                      <a:pt x="186" y="366"/>
                    </a:lnTo>
                    <a:lnTo>
                      <a:pt x="186" y="372"/>
                    </a:lnTo>
                    <a:lnTo>
                      <a:pt x="174" y="384"/>
                    </a:lnTo>
                    <a:lnTo>
                      <a:pt x="168" y="384"/>
                    </a:lnTo>
                    <a:lnTo>
                      <a:pt x="168" y="414"/>
                    </a:lnTo>
                    <a:lnTo>
                      <a:pt x="156" y="414"/>
                    </a:lnTo>
                    <a:lnTo>
                      <a:pt x="144" y="426"/>
                    </a:lnTo>
                    <a:lnTo>
                      <a:pt x="144" y="432"/>
                    </a:lnTo>
                    <a:lnTo>
                      <a:pt x="156" y="444"/>
                    </a:lnTo>
                    <a:lnTo>
                      <a:pt x="150" y="450"/>
                    </a:lnTo>
                    <a:lnTo>
                      <a:pt x="144" y="462"/>
                    </a:lnTo>
                    <a:lnTo>
                      <a:pt x="144" y="468"/>
                    </a:lnTo>
                    <a:lnTo>
                      <a:pt x="150" y="474"/>
                    </a:lnTo>
                    <a:lnTo>
                      <a:pt x="162" y="480"/>
                    </a:lnTo>
                    <a:lnTo>
                      <a:pt x="174" y="492"/>
                    </a:lnTo>
                    <a:lnTo>
                      <a:pt x="198" y="504"/>
                    </a:lnTo>
                    <a:lnTo>
                      <a:pt x="204" y="510"/>
                    </a:lnTo>
                    <a:lnTo>
                      <a:pt x="210" y="510"/>
                    </a:lnTo>
                    <a:lnTo>
                      <a:pt x="210" y="552"/>
                    </a:lnTo>
                    <a:lnTo>
                      <a:pt x="234" y="552"/>
                    </a:lnTo>
                    <a:lnTo>
                      <a:pt x="240" y="558"/>
                    </a:lnTo>
                    <a:lnTo>
                      <a:pt x="252" y="564"/>
                    </a:lnTo>
                    <a:lnTo>
                      <a:pt x="270" y="582"/>
                    </a:lnTo>
                    <a:lnTo>
                      <a:pt x="288" y="582"/>
                    </a:lnTo>
                    <a:lnTo>
                      <a:pt x="294" y="588"/>
                    </a:lnTo>
                    <a:lnTo>
                      <a:pt x="300" y="600"/>
                    </a:lnTo>
                    <a:lnTo>
                      <a:pt x="330" y="636"/>
                    </a:lnTo>
                    <a:lnTo>
                      <a:pt x="330" y="648"/>
                    </a:lnTo>
                    <a:lnTo>
                      <a:pt x="324" y="660"/>
                    </a:lnTo>
                    <a:lnTo>
                      <a:pt x="324" y="696"/>
                    </a:lnTo>
                    <a:lnTo>
                      <a:pt x="330" y="702"/>
                    </a:lnTo>
                    <a:lnTo>
                      <a:pt x="342" y="708"/>
                    </a:lnTo>
                    <a:lnTo>
                      <a:pt x="348" y="714"/>
                    </a:lnTo>
                    <a:lnTo>
                      <a:pt x="354" y="714"/>
                    </a:lnTo>
                    <a:lnTo>
                      <a:pt x="360" y="744"/>
                    </a:lnTo>
                    <a:lnTo>
                      <a:pt x="372" y="750"/>
                    </a:lnTo>
                    <a:lnTo>
                      <a:pt x="384" y="762"/>
                    </a:lnTo>
                    <a:lnTo>
                      <a:pt x="384" y="768"/>
                    </a:lnTo>
                    <a:lnTo>
                      <a:pt x="390" y="774"/>
                    </a:lnTo>
                    <a:lnTo>
                      <a:pt x="402" y="780"/>
                    </a:lnTo>
                    <a:lnTo>
                      <a:pt x="408" y="786"/>
                    </a:lnTo>
                    <a:lnTo>
                      <a:pt x="420" y="792"/>
                    </a:lnTo>
                    <a:lnTo>
                      <a:pt x="426" y="786"/>
                    </a:lnTo>
                    <a:lnTo>
                      <a:pt x="426" y="774"/>
                    </a:lnTo>
                    <a:lnTo>
                      <a:pt x="420" y="768"/>
                    </a:lnTo>
                    <a:lnTo>
                      <a:pt x="420" y="762"/>
                    </a:lnTo>
                    <a:lnTo>
                      <a:pt x="426" y="756"/>
                    </a:lnTo>
                    <a:lnTo>
                      <a:pt x="438" y="750"/>
                    </a:lnTo>
                    <a:lnTo>
                      <a:pt x="444" y="756"/>
                    </a:lnTo>
                    <a:lnTo>
                      <a:pt x="450" y="756"/>
                    </a:lnTo>
                    <a:lnTo>
                      <a:pt x="450" y="768"/>
                    </a:lnTo>
                    <a:lnTo>
                      <a:pt x="456" y="780"/>
                    </a:lnTo>
                    <a:lnTo>
                      <a:pt x="474" y="780"/>
                    </a:lnTo>
                    <a:lnTo>
                      <a:pt x="474" y="786"/>
                    </a:lnTo>
                    <a:lnTo>
                      <a:pt x="474" y="780"/>
                    </a:lnTo>
                    <a:lnTo>
                      <a:pt x="480" y="780"/>
                    </a:lnTo>
                    <a:lnTo>
                      <a:pt x="480" y="768"/>
                    </a:lnTo>
                    <a:lnTo>
                      <a:pt x="504" y="768"/>
                    </a:lnTo>
                    <a:lnTo>
                      <a:pt x="504" y="804"/>
                    </a:lnTo>
                    <a:lnTo>
                      <a:pt x="510" y="810"/>
                    </a:lnTo>
                    <a:lnTo>
                      <a:pt x="516" y="810"/>
                    </a:lnTo>
                    <a:lnTo>
                      <a:pt x="528" y="816"/>
                    </a:lnTo>
                    <a:lnTo>
                      <a:pt x="540" y="828"/>
                    </a:lnTo>
                    <a:lnTo>
                      <a:pt x="540" y="846"/>
                    </a:lnTo>
                    <a:lnTo>
                      <a:pt x="552" y="858"/>
                    </a:lnTo>
                    <a:lnTo>
                      <a:pt x="558" y="870"/>
                    </a:lnTo>
                    <a:lnTo>
                      <a:pt x="564" y="876"/>
                    </a:lnTo>
                    <a:lnTo>
                      <a:pt x="570" y="876"/>
                    </a:lnTo>
                    <a:lnTo>
                      <a:pt x="582" y="894"/>
                    </a:lnTo>
                    <a:lnTo>
                      <a:pt x="582" y="906"/>
                    </a:lnTo>
                    <a:lnTo>
                      <a:pt x="594" y="930"/>
                    </a:lnTo>
                    <a:lnTo>
                      <a:pt x="600" y="936"/>
                    </a:lnTo>
                    <a:lnTo>
                      <a:pt x="606" y="936"/>
                    </a:lnTo>
                    <a:lnTo>
                      <a:pt x="612" y="942"/>
                    </a:lnTo>
                    <a:lnTo>
                      <a:pt x="618" y="954"/>
                    </a:lnTo>
                    <a:lnTo>
                      <a:pt x="618" y="960"/>
                    </a:lnTo>
                    <a:lnTo>
                      <a:pt x="648" y="960"/>
                    </a:lnTo>
                    <a:lnTo>
                      <a:pt x="666" y="984"/>
                    </a:lnTo>
                    <a:lnTo>
                      <a:pt x="684" y="978"/>
                    </a:lnTo>
                    <a:lnTo>
                      <a:pt x="702" y="978"/>
                    </a:lnTo>
                    <a:lnTo>
                      <a:pt x="720" y="996"/>
                    </a:lnTo>
                    <a:lnTo>
                      <a:pt x="738" y="1008"/>
                    </a:lnTo>
                    <a:lnTo>
                      <a:pt x="756" y="1026"/>
                    </a:lnTo>
                    <a:lnTo>
                      <a:pt x="792" y="1050"/>
                    </a:lnTo>
                    <a:lnTo>
                      <a:pt x="810" y="1050"/>
                    </a:lnTo>
                    <a:lnTo>
                      <a:pt x="822" y="1056"/>
                    </a:lnTo>
                    <a:lnTo>
                      <a:pt x="834" y="1068"/>
                    </a:lnTo>
                    <a:lnTo>
                      <a:pt x="852" y="1068"/>
                    </a:lnTo>
                    <a:lnTo>
                      <a:pt x="876" y="1056"/>
                    </a:lnTo>
                    <a:lnTo>
                      <a:pt x="876" y="1050"/>
                    </a:lnTo>
                    <a:lnTo>
                      <a:pt x="900" y="1056"/>
                    </a:lnTo>
                    <a:lnTo>
                      <a:pt x="912" y="1032"/>
                    </a:lnTo>
                    <a:lnTo>
                      <a:pt x="930" y="1032"/>
                    </a:lnTo>
                    <a:lnTo>
                      <a:pt x="954" y="1008"/>
                    </a:lnTo>
                    <a:lnTo>
                      <a:pt x="966" y="1020"/>
                    </a:lnTo>
                    <a:lnTo>
                      <a:pt x="972" y="1014"/>
                    </a:lnTo>
                    <a:lnTo>
                      <a:pt x="984" y="1014"/>
                    </a:lnTo>
                    <a:lnTo>
                      <a:pt x="1002" y="1032"/>
                    </a:lnTo>
                    <a:lnTo>
                      <a:pt x="1014" y="1050"/>
                    </a:lnTo>
                    <a:lnTo>
                      <a:pt x="1020" y="1068"/>
                    </a:lnTo>
                    <a:lnTo>
                      <a:pt x="1032" y="1080"/>
                    </a:lnTo>
                    <a:lnTo>
                      <a:pt x="1032" y="1098"/>
                    </a:lnTo>
                    <a:lnTo>
                      <a:pt x="1038" y="1110"/>
                    </a:lnTo>
                    <a:lnTo>
                      <a:pt x="1044" y="1116"/>
                    </a:lnTo>
                    <a:lnTo>
                      <a:pt x="1056" y="1122"/>
                    </a:lnTo>
                    <a:lnTo>
                      <a:pt x="1080" y="1122"/>
                    </a:lnTo>
                    <a:lnTo>
                      <a:pt x="1080" y="1128"/>
                    </a:lnTo>
                    <a:lnTo>
                      <a:pt x="1086" y="1134"/>
                    </a:lnTo>
                    <a:lnTo>
                      <a:pt x="1098" y="1140"/>
                    </a:lnTo>
                    <a:lnTo>
                      <a:pt x="1164" y="1140"/>
                    </a:lnTo>
                    <a:lnTo>
                      <a:pt x="1176" y="1146"/>
                    </a:lnTo>
                    <a:lnTo>
                      <a:pt x="1200" y="1170"/>
                    </a:lnTo>
                    <a:lnTo>
                      <a:pt x="1212" y="1170"/>
                    </a:lnTo>
                    <a:lnTo>
                      <a:pt x="1224" y="1164"/>
                    </a:lnTo>
                    <a:lnTo>
                      <a:pt x="1230" y="1164"/>
                    </a:lnTo>
                    <a:lnTo>
                      <a:pt x="1242" y="1158"/>
                    </a:lnTo>
                    <a:lnTo>
                      <a:pt x="1248" y="1158"/>
                    </a:lnTo>
                    <a:lnTo>
                      <a:pt x="1254" y="1164"/>
                    </a:lnTo>
                    <a:lnTo>
                      <a:pt x="1278" y="1176"/>
                    </a:lnTo>
                    <a:lnTo>
                      <a:pt x="1296" y="1182"/>
                    </a:lnTo>
                    <a:lnTo>
                      <a:pt x="1326" y="1182"/>
                    </a:lnTo>
                    <a:lnTo>
                      <a:pt x="1338" y="117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0" name="Indonesia"/>
              <p:cNvSpPr>
                <a:spLocks noEditPoints="1"/>
              </p:cNvSpPr>
              <p:nvPr/>
            </p:nvSpPr>
            <p:spPr bwMode="gray">
              <a:xfrm>
                <a:off x="4371" y="2453"/>
                <a:ext cx="828" cy="330"/>
              </a:xfrm>
              <a:custGeom>
                <a:avLst/>
                <a:gdLst>
                  <a:gd name="T0" fmla="*/ 544766072 w 3264"/>
                  <a:gd name="T1" fmla="*/ 544293090 h 1302"/>
                  <a:gd name="T2" fmla="*/ 544766072 w 3264"/>
                  <a:gd name="T3" fmla="*/ 544293090 h 1302"/>
                  <a:gd name="T4" fmla="*/ 544766072 w 3264"/>
                  <a:gd name="T5" fmla="*/ 544293090 h 1302"/>
                  <a:gd name="T6" fmla="*/ 544766072 w 3264"/>
                  <a:gd name="T7" fmla="*/ 544293090 h 1302"/>
                  <a:gd name="T8" fmla="*/ 544766072 w 3264"/>
                  <a:gd name="T9" fmla="*/ 544293090 h 1302"/>
                  <a:gd name="T10" fmla="*/ 544766072 w 3264"/>
                  <a:gd name="T11" fmla="*/ 544293090 h 1302"/>
                  <a:gd name="T12" fmla="*/ 544766072 w 3264"/>
                  <a:gd name="T13" fmla="*/ 544293090 h 1302"/>
                  <a:gd name="T14" fmla="*/ 544766072 w 3264"/>
                  <a:gd name="T15" fmla="*/ 544293090 h 1302"/>
                  <a:gd name="T16" fmla="*/ 544766072 w 3264"/>
                  <a:gd name="T17" fmla="*/ 544293090 h 1302"/>
                  <a:gd name="T18" fmla="*/ 544766072 w 3264"/>
                  <a:gd name="T19" fmla="*/ 544293090 h 1302"/>
                  <a:gd name="T20" fmla="*/ 544766072 w 3264"/>
                  <a:gd name="T21" fmla="*/ 544293090 h 1302"/>
                  <a:gd name="T22" fmla="*/ 544766072 w 3264"/>
                  <a:gd name="T23" fmla="*/ 544293090 h 1302"/>
                  <a:gd name="T24" fmla="*/ 544766072 w 3264"/>
                  <a:gd name="T25" fmla="*/ 544293090 h 1302"/>
                  <a:gd name="T26" fmla="*/ 544766072 w 3264"/>
                  <a:gd name="T27" fmla="*/ 544293090 h 1302"/>
                  <a:gd name="T28" fmla="*/ 544766072 w 3264"/>
                  <a:gd name="T29" fmla="*/ 544293090 h 1302"/>
                  <a:gd name="T30" fmla="*/ 544766072 w 3264"/>
                  <a:gd name="T31" fmla="*/ 544293090 h 1302"/>
                  <a:gd name="T32" fmla="*/ 544766072 w 3264"/>
                  <a:gd name="T33" fmla="*/ 544293090 h 1302"/>
                  <a:gd name="T34" fmla="*/ 544766072 w 3264"/>
                  <a:gd name="T35" fmla="*/ 544293090 h 1302"/>
                  <a:gd name="T36" fmla="*/ 544766072 w 3264"/>
                  <a:gd name="T37" fmla="*/ 544293090 h 1302"/>
                  <a:gd name="T38" fmla="*/ 544766072 w 3264"/>
                  <a:gd name="T39" fmla="*/ 544293090 h 1302"/>
                  <a:gd name="T40" fmla="*/ 544766072 w 3264"/>
                  <a:gd name="T41" fmla="*/ 544293090 h 1302"/>
                  <a:gd name="T42" fmla="*/ 544766072 w 3264"/>
                  <a:gd name="T43" fmla="*/ 544293090 h 1302"/>
                  <a:gd name="T44" fmla="*/ 544766072 w 3264"/>
                  <a:gd name="T45" fmla="*/ 544293090 h 1302"/>
                  <a:gd name="T46" fmla="*/ 544766072 w 3264"/>
                  <a:gd name="T47" fmla="*/ 544293090 h 1302"/>
                  <a:gd name="T48" fmla="*/ 544766072 w 3264"/>
                  <a:gd name="T49" fmla="*/ 544293090 h 1302"/>
                  <a:gd name="T50" fmla="*/ 544766072 w 3264"/>
                  <a:gd name="T51" fmla="*/ 544293090 h 1302"/>
                  <a:gd name="T52" fmla="*/ 544766072 w 3264"/>
                  <a:gd name="T53" fmla="*/ 544293090 h 1302"/>
                  <a:gd name="T54" fmla="*/ 544766072 w 3264"/>
                  <a:gd name="T55" fmla="*/ 544293090 h 1302"/>
                  <a:gd name="T56" fmla="*/ 544766072 w 3264"/>
                  <a:gd name="T57" fmla="*/ 544293090 h 1302"/>
                  <a:gd name="T58" fmla="*/ 544766072 w 3264"/>
                  <a:gd name="T59" fmla="*/ 544293090 h 1302"/>
                  <a:gd name="T60" fmla="*/ 544766072 w 3264"/>
                  <a:gd name="T61" fmla="*/ 544293090 h 1302"/>
                  <a:gd name="T62" fmla="*/ 544766072 w 3264"/>
                  <a:gd name="T63" fmla="*/ 544293090 h 1302"/>
                  <a:gd name="T64" fmla="*/ 544766072 w 3264"/>
                  <a:gd name="T65" fmla="*/ 544293090 h 1302"/>
                  <a:gd name="T66" fmla="*/ 544766072 w 3264"/>
                  <a:gd name="T67" fmla="*/ 544293090 h 1302"/>
                  <a:gd name="T68" fmla="*/ 544766072 w 3264"/>
                  <a:gd name="T69" fmla="*/ 544293090 h 1302"/>
                  <a:gd name="T70" fmla="*/ 544766072 w 3264"/>
                  <a:gd name="T71" fmla="*/ 544293090 h 1302"/>
                  <a:gd name="T72" fmla="*/ 544766072 w 3264"/>
                  <a:gd name="T73" fmla="*/ 544293090 h 1302"/>
                  <a:gd name="T74" fmla="*/ 544766072 w 3264"/>
                  <a:gd name="T75" fmla="*/ 544293090 h 1302"/>
                  <a:gd name="T76" fmla="*/ 544766072 w 3264"/>
                  <a:gd name="T77" fmla="*/ 544293090 h 1302"/>
                  <a:gd name="T78" fmla="*/ 544766072 w 3264"/>
                  <a:gd name="T79" fmla="*/ 544293090 h 1302"/>
                  <a:gd name="T80" fmla="*/ 544766072 w 3264"/>
                  <a:gd name="T81" fmla="*/ 544293090 h 1302"/>
                  <a:gd name="T82" fmla="*/ 544766072 w 3264"/>
                  <a:gd name="T83" fmla="*/ 544293090 h 1302"/>
                  <a:gd name="T84" fmla="*/ 544766072 w 3264"/>
                  <a:gd name="T85" fmla="*/ 544293090 h 1302"/>
                  <a:gd name="T86" fmla="*/ 544766072 w 3264"/>
                  <a:gd name="T87" fmla="*/ 544293090 h 1302"/>
                  <a:gd name="T88" fmla="*/ 544766072 w 3264"/>
                  <a:gd name="T89" fmla="*/ 544293090 h 1302"/>
                  <a:gd name="T90" fmla="*/ 544766072 w 3264"/>
                  <a:gd name="T91" fmla="*/ 544293090 h 1302"/>
                  <a:gd name="T92" fmla="*/ 544766072 w 3264"/>
                  <a:gd name="T93" fmla="*/ 544293090 h 1302"/>
                  <a:gd name="T94" fmla="*/ 544766072 w 3264"/>
                  <a:gd name="T95" fmla="*/ 544293090 h 1302"/>
                  <a:gd name="T96" fmla="*/ 544766072 w 3264"/>
                  <a:gd name="T97" fmla="*/ 544293090 h 1302"/>
                  <a:gd name="T98" fmla="*/ 544766072 w 3264"/>
                  <a:gd name="T99" fmla="*/ 544293090 h 1302"/>
                  <a:gd name="T100" fmla="*/ 544766072 w 3264"/>
                  <a:gd name="T101" fmla="*/ 544293090 h 1302"/>
                  <a:gd name="T102" fmla="*/ 544766072 w 3264"/>
                  <a:gd name="T103" fmla="*/ 544293090 h 1302"/>
                  <a:gd name="T104" fmla="*/ 544766072 w 3264"/>
                  <a:gd name="T105" fmla="*/ 544293090 h 1302"/>
                  <a:gd name="T106" fmla="*/ 544766072 w 3264"/>
                  <a:gd name="T107" fmla="*/ 544293090 h 1302"/>
                  <a:gd name="T108" fmla="*/ 544766072 w 3264"/>
                  <a:gd name="T109" fmla="*/ 544293090 h 1302"/>
                  <a:gd name="T110" fmla="*/ 544766072 w 3264"/>
                  <a:gd name="T111" fmla="*/ 544293090 h 1302"/>
                  <a:gd name="T112" fmla="*/ 544766072 w 3264"/>
                  <a:gd name="T113" fmla="*/ 544293090 h 1302"/>
                  <a:gd name="T114" fmla="*/ 544766072 w 3264"/>
                  <a:gd name="T115" fmla="*/ 544293090 h 1302"/>
                  <a:gd name="T116" fmla="*/ 544766072 w 3264"/>
                  <a:gd name="T117" fmla="*/ 544293090 h 1302"/>
                  <a:gd name="T118" fmla="*/ 544766072 w 3264"/>
                  <a:gd name="T119" fmla="*/ 544293090 h 1302"/>
                  <a:gd name="T120" fmla="*/ 544766072 w 3264"/>
                  <a:gd name="T121" fmla="*/ 544293090 h 1302"/>
                  <a:gd name="T122" fmla="*/ 544766072 w 3264"/>
                  <a:gd name="T123" fmla="*/ 544293090 h 1302"/>
                  <a:gd name="T124" fmla="*/ 544766072 w 3264"/>
                  <a:gd name="T125" fmla="*/ 544293090 h 130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264"/>
                  <a:gd name="T190" fmla="*/ 0 h 1302"/>
                  <a:gd name="T191" fmla="*/ 3264 w 3264"/>
                  <a:gd name="T192" fmla="*/ 1302 h 130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264" h="1302">
                    <a:moveTo>
                      <a:pt x="1788" y="984"/>
                    </a:moveTo>
                    <a:lnTo>
                      <a:pt x="1806" y="978"/>
                    </a:lnTo>
                    <a:lnTo>
                      <a:pt x="1818" y="954"/>
                    </a:lnTo>
                    <a:lnTo>
                      <a:pt x="1812" y="930"/>
                    </a:lnTo>
                    <a:lnTo>
                      <a:pt x="1788" y="984"/>
                    </a:lnTo>
                    <a:close/>
                    <a:moveTo>
                      <a:pt x="672" y="462"/>
                    </a:moveTo>
                    <a:lnTo>
                      <a:pt x="702" y="480"/>
                    </a:lnTo>
                    <a:lnTo>
                      <a:pt x="702" y="450"/>
                    </a:lnTo>
                    <a:lnTo>
                      <a:pt x="672" y="426"/>
                    </a:lnTo>
                    <a:lnTo>
                      <a:pt x="672" y="462"/>
                    </a:lnTo>
                    <a:close/>
                    <a:moveTo>
                      <a:pt x="678" y="492"/>
                    </a:moveTo>
                    <a:lnTo>
                      <a:pt x="654" y="516"/>
                    </a:lnTo>
                    <a:lnTo>
                      <a:pt x="678" y="546"/>
                    </a:lnTo>
                    <a:lnTo>
                      <a:pt x="678" y="492"/>
                    </a:lnTo>
                    <a:close/>
                    <a:moveTo>
                      <a:pt x="906" y="714"/>
                    </a:moveTo>
                    <a:lnTo>
                      <a:pt x="930" y="732"/>
                    </a:lnTo>
                    <a:lnTo>
                      <a:pt x="936" y="708"/>
                    </a:lnTo>
                    <a:lnTo>
                      <a:pt x="936" y="702"/>
                    </a:lnTo>
                    <a:lnTo>
                      <a:pt x="930" y="696"/>
                    </a:lnTo>
                    <a:lnTo>
                      <a:pt x="930" y="690"/>
                    </a:lnTo>
                    <a:lnTo>
                      <a:pt x="912" y="672"/>
                    </a:lnTo>
                    <a:lnTo>
                      <a:pt x="900" y="666"/>
                    </a:lnTo>
                    <a:lnTo>
                      <a:pt x="888" y="666"/>
                    </a:lnTo>
                    <a:lnTo>
                      <a:pt x="882" y="672"/>
                    </a:lnTo>
                    <a:lnTo>
                      <a:pt x="876" y="684"/>
                    </a:lnTo>
                    <a:lnTo>
                      <a:pt x="882" y="696"/>
                    </a:lnTo>
                    <a:lnTo>
                      <a:pt x="882" y="708"/>
                    </a:lnTo>
                    <a:lnTo>
                      <a:pt x="888" y="720"/>
                    </a:lnTo>
                    <a:lnTo>
                      <a:pt x="906" y="714"/>
                    </a:lnTo>
                    <a:close/>
                    <a:moveTo>
                      <a:pt x="684" y="372"/>
                    </a:moveTo>
                    <a:lnTo>
                      <a:pt x="672" y="360"/>
                    </a:lnTo>
                    <a:lnTo>
                      <a:pt x="660" y="372"/>
                    </a:lnTo>
                    <a:lnTo>
                      <a:pt x="672" y="396"/>
                    </a:lnTo>
                    <a:lnTo>
                      <a:pt x="684" y="396"/>
                    </a:lnTo>
                    <a:lnTo>
                      <a:pt x="684" y="372"/>
                    </a:lnTo>
                    <a:close/>
                    <a:moveTo>
                      <a:pt x="750" y="624"/>
                    </a:moveTo>
                    <a:lnTo>
                      <a:pt x="750" y="630"/>
                    </a:lnTo>
                    <a:lnTo>
                      <a:pt x="756" y="636"/>
                    </a:lnTo>
                    <a:lnTo>
                      <a:pt x="756" y="648"/>
                    </a:lnTo>
                    <a:lnTo>
                      <a:pt x="774" y="684"/>
                    </a:lnTo>
                    <a:lnTo>
                      <a:pt x="786" y="690"/>
                    </a:lnTo>
                    <a:lnTo>
                      <a:pt x="804" y="696"/>
                    </a:lnTo>
                    <a:lnTo>
                      <a:pt x="816" y="702"/>
                    </a:lnTo>
                    <a:lnTo>
                      <a:pt x="834" y="702"/>
                    </a:lnTo>
                    <a:lnTo>
                      <a:pt x="828" y="660"/>
                    </a:lnTo>
                    <a:lnTo>
                      <a:pt x="810" y="648"/>
                    </a:lnTo>
                    <a:lnTo>
                      <a:pt x="810" y="618"/>
                    </a:lnTo>
                    <a:lnTo>
                      <a:pt x="804" y="606"/>
                    </a:lnTo>
                    <a:lnTo>
                      <a:pt x="792" y="600"/>
                    </a:lnTo>
                    <a:lnTo>
                      <a:pt x="786" y="588"/>
                    </a:lnTo>
                    <a:lnTo>
                      <a:pt x="768" y="582"/>
                    </a:lnTo>
                    <a:lnTo>
                      <a:pt x="756" y="576"/>
                    </a:lnTo>
                    <a:lnTo>
                      <a:pt x="732" y="576"/>
                    </a:lnTo>
                    <a:lnTo>
                      <a:pt x="732" y="582"/>
                    </a:lnTo>
                    <a:lnTo>
                      <a:pt x="726" y="588"/>
                    </a:lnTo>
                    <a:lnTo>
                      <a:pt x="726" y="600"/>
                    </a:lnTo>
                    <a:lnTo>
                      <a:pt x="714" y="600"/>
                    </a:lnTo>
                    <a:lnTo>
                      <a:pt x="714" y="606"/>
                    </a:lnTo>
                    <a:lnTo>
                      <a:pt x="708" y="612"/>
                    </a:lnTo>
                    <a:lnTo>
                      <a:pt x="714" y="624"/>
                    </a:lnTo>
                    <a:lnTo>
                      <a:pt x="750" y="624"/>
                    </a:lnTo>
                    <a:close/>
                    <a:moveTo>
                      <a:pt x="246" y="438"/>
                    </a:moveTo>
                    <a:lnTo>
                      <a:pt x="222" y="462"/>
                    </a:lnTo>
                    <a:lnTo>
                      <a:pt x="234" y="492"/>
                    </a:lnTo>
                    <a:lnTo>
                      <a:pt x="234" y="498"/>
                    </a:lnTo>
                    <a:lnTo>
                      <a:pt x="228" y="504"/>
                    </a:lnTo>
                    <a:lnTo>
                      <a:pt x="228" y="510"/>
                    </a:lnTo>
                    <a:lnTo>
                      <a:pt x="240" y="510"/>
                    </a:lnTo>
                    <a:lnTo>
                      <a:pt x="246" y="504"/>
                    </a:lnTo>
                    <a:lnTo>
                      <a:pt x="246" y="468"/>
                    </a:lnTo>
                    <a:lnTo>
                      <a:pt x="252" y="456"/>
                    </a:lnTo>
                    <a:lnTo>
                      <a:pt x="246" y="438"/>
                    </a:lnTo>
                    <a:close/>
                    <a:moveTo>
                      <a:pt x="264" y="534"/>
                    </a:moveTo>
                    <a:lnTo>
                      <a:pt x="258" y="546"/>
                    </a:lnTo>
                    <a:lnTo>
                      <a:pt x="258" y="588"/>
                    </a:lnTo>
                    <a:lnTo>
                      <a:pt x="264" y="600"/>
                    </a:lnTo>
                    <a:lnTo>
                      <a:pt x="276" y="612"/>
                    </a:lnTo>
                    <a:lnTo>
                      <a:pt x="288" y="612"/>
                    </a:lnTo>
                    <a:lnTo>
                      <a:pt x="294" y="606"/>
                    </a:lnTo>
                    <a:lnTo>
                      <a:pt x="294" y="588"/>
                    </a:lnTo>
                    <a:lnTo>
                      <a:pt x="288" y="576"/>
                    </a:lnTo>
                    <a:lnTo>
                      <a:pt x="282" y="558"/>
                    </a:lnTo>
                    <a:lnTo>
                      <a:pt x="282" y="546"/>
                    </a:lnTo>
                    <a:lnTo>
                      <a:pt x="276" y="534"/>
                    </a:lnTo>
                    <a:lnTo>
                      <a:pt x="264" y="534"/>
                    </a:lnTo>
                    <a:close/>
                    <a:moveTo>
                      <a:pt x="48" y="222"/>
                    </a:moveTo>
                    <a:lnTo>
                      <a:pt x="42" y="228"/>
                    </a:lnTo>
                    <a:lnTo>
                      <a:pt x="42" y="246"/>
                    </a:lnTo>
                    <a:lnTo>
                      <a:pt x="48" y="258"/>
                    </a:lnTo>
                    <a:lnTo>
                      <a:pt x="66" y="258"/>
                    </a:lnTo>
                    <a:lnTo>
                      <a:pt x="84" y="276"/>
                    </a:lnTo>
                    <a:lnTo>
                      <a:pt x="90" y="270"/>
                    </a:lnTo>
                    <a:lnTo>
                      <a:pt x="90" y="252"/>
                    </a:lnTo>
                    <a:lnTo>
                      <a:pt x="78" y="246"/>
                    </a:lnTo>
                    <a:lnTo>
                      <a:pt x="72" y="234"/>
                    </a:lnTo>
                    <a:lnTo>
                      <a:pt x="60" y="228"/>
                    </a:lnTo>
                    <a:lnTo>
                      <a:pt x="54" y="222"/>
                    </a:lnTo>
                    <a:lnTo>
                      <a:pt x="48" y="222"/>
                    </a:lnTo>
                    <a:close/>
                    <a:moveTo>
                      <a:pt x="162" y="330"/>
                    </a:moveTo>
                    <a:lnTo>
                      <a:pt x="156" y="330"/>
                    </a:lnTo>
                    <a:lnTo>
                      <a:pt x="144" y="342"/>
                    </a:lnTo>
                    <a:lnTo>
                      <a:pt x="144" y="354"/>
                    </a:lnTo>
                    <a:lnTo>
                      <a:pt x="156" y="366"/>
                    </a:lnTo>
                    <a:lnTo>
                      <a:pt x="162" y="378"/>
                    </a:lnTo>
                    <a:lnTo>
                      <a:pt x="174" y="390"/>
                    </a:lnTo>
                    <a:lnTo>
                      <a:pt x="180" y="402"/>
                    </a:lnTo>
                    <a:lnTo>
                      <a:pt x="192" y="414"/>
                    </a:lnTo>
                    <a:lnTo>
                      <a:pt x="198" y="408"/>
                    </a:lnTo>
                    <a:lnTo>
                      <a:pt x="198" y="402"/>
                    </a:lnTo>
                    <a:lnTo>
                      <a:pt x="204" y="390"/>
                    </a:lnTo>
                    <a:lnTo>
                      <a:pt x="204" y="384"/>
                    </a:lnTo>
                    <a:lnTo>
                      <a:pt x="198" y="372"/>
                    </a:lnTo>
                    <a:lnTo>
                      <a:pt x="198" y="366"/>
                    </a:lnTo>
                    <a:lnTo>
                      <a:pt x="192" y="360"/>
                    </a:lnTo>
                    <a:lnTo>
                      <a:pt x="186" y="348"/>
                    </a:lnTo>
                    <a:lnTo>
                      <a:pt x="180" y="342"/>
                    </a:lnTo>
                    <a:lnTo>
                      <a:pt x="168" y="336"/>
                    </a:lnTo>
                    <a:lnTo>
                      <a:pt x="162" y="330"/>
                    </a:lnTo>
                    <a:close/>
                    <a:moveTo>
                      <a:pt x="2574" y="486"/>
                    </a:moveTo>
                    <a:lnTo>
                      <a:pt x="2574" y="474"/>
                    </a:lnTo>
                    <a:lnTo>
                      <a:pt x="2568" y="474"/>
                    </a:lnTo>
                    <a:lnTo>
                      <a:pt x="2556" y="468"/>
                    </a:lnTo>
                    <a:lnTo>
                      <a:pt x="2520" y="468"/>
                    </a:lnTo>
                    <a:lnTo>
                      <a:pt x="2514" y="474"/>
                    </a:lnTo>
                    <a:lnTo>
                      <a:pt x="2520" y="498"/>
                    </a:lnTo>
                    <a:lnTo>
                      <a:pt x="2526" y="498"/>
                    </a:lnTo>
                    <a:lnTo>
                      <a:pt x="2538" y="492"/>
                    </a:lnTo>
                    <a:lnTo>
                      <a:pt x="2562" y="492"/>
                    </a:lnTo>
                    <a:lnTo>
                      <a:pt x="2568" y="486"/>
                    </a:lnTo>
                    <a:lnTo>
                      <a:pt x="2574" y="486"/>
                    </a:lnTo>
                    <a:close/>
                    <a:moveTo>
                      <a:pt x="336" y="648"/>
                    </a:moveTo>
                    <a:lnTo>
                      <a:pt x="342" y="648"/>
                    </a:lnTo>
                    <a:lnTo>
                      <a:pt x="342" y="636"/>
                    </a:lnTo>
                    <a:lnTo>
                      <a:pt x="330" y="624"/>
                    </a:lnTo>
                    <a:lnTo>
                      <a:pt x="318" y="624"/>
                    </a:lnTo>
                    <a:lnTo>
                      <a:pt x="318" y="636"/>
                    </a:lnTo>
                    <a:lnTo>
                      <a:pt x="330" y="648"/>
                    </a:lnTo>
                    <a:lnTo>
                      <a:pt x="336" y="648"/>
                    </a:lnTo>
                    <a:close/>
                    <a:moveTo>
                      <a:pt x="2472" y="654"/>
                    </a:moveTo>
                    <a:lnTo>
                      <a:pt x="2484" y="648"/>
                    </a:lnTo>
                    <a:lnTo>
                      <a:pt x="2502" y="630"/>
                    </a:lnTo>
                    <a:lnTo>
                      <a:pt x="2502" y="618"/>
                    </a:lnTo>
                    <a:lnTo>
                      <a:pt x="2430" y="612"/>
                    </a:lnTo>
                    <a:lnTo>
                      <a:pt x="2430" y="624"/>
                    </a:lnTo>
                    <a:lnTo>
                      <a:pt x="2436" y="630"/>
                    </a:lnTo>
                    <a:lnTo>
                      <a:pt x="2442" y="642"/>
                    </a:lnTo>
                    <a:lnTo>
                      <a:pt x="2448" y="648"/>
                    </a:lnTo>
                    <a:lnTo>
                      <a:pt x="2460" y="654"/>
                    </a:lnTo>
                    <a:lnTo>
                      <a:pt x="2472" y="654"/>
                    </a:lnTo>
                    <a:close/>
                    <a:moveTo>
                      <a:pt x="2406" y="288"/>
                    </a:moveTo>
                    <a:lnTo>
                      <a:pt x="2418" y="276"/>
                    </a:lnTo>
                    <a:lnTo>
                      <a:pt x="2418" y="264"/>
                    </a:lnTo>
                    <a:lnTo>
                      <a:pt x="2412" y="258"/>
                    </a:lnTo>
                    <a:lnTo>
                      <a:pt x="2400" y="252"/>
                    </a:lnTo>
                    <a:lnTo>
                      <a:pt x="2376" y="252"/>
                    </a:lnTo>
                    <a:lnTo>
                      <a:pt x="2370" y="258"/>
                    </a:lnTo>
                    <a:lnTo>
                      <a:pt x="2370" y="264"/>
                    </a:lnTo>
                    <a:lnTo>
                      <a:pt x="2394" y="288"/>
                    </a:lnTo>
                    <a:lnTo>
                      <a:pt x="2406" y="288"/>
                    </a:lnTo>
                    <a:close/>
                    <a:moveTo>
                      <a:pt x="2868" y="528"/>
                    </a:moveTo>
                    <a:lnTo>
                      <a:pt x="2886" y="534"/>
                    </a:lnTo>
                    <a:lnTo>
                      <a:pt x="2892" y="534"/>
                    </a:lnTo>
                    <a:lnTo>
                      <a:pt x="2898" y="528"/>
                    </a:lnTo>
                    <a:lnTo>
                      <a:pt x="2898" y="522"/>
                    </a:lnTo>
                    <a:lnTo>
                      <a:pt x="2874" y="510"/>
                    </a:lnTo>
                    <a:lnTo>
                      <a:pt x="2868" y="516"/>
                    </a:lnTo>
                    <a:lnTo>
                      <a:pt x="2862" y="516"/>
                    </a:lnTo>
                    <a:lnTo>
                      <a:pt x="2862" y="522"/>
                    </a:lnTo>
                    <a:lnTo>
                      <a:pt x="2868" y="528"/>
                    </a:lnTo>
                    <a:close/>
                    <a:moveTo>
                      <a:pt x="2916" y="618"/>
                    </a:moveTo>
                    <a:lnTo>
                      <a:pt x="2928" y="618"/>
                    </a:lnTo>
                    <a:lnTo>
                      <a:pt x="2940" y="612"/>
                    </a:lnTo>
                    <a:lnTo>
                      <a:pt x="2958" y="612"/>
                    </a:lnTo>
                    <a:lnTo>
                      <a:pt x="2964" y="606"/>
                    </a:lnTo>
                    <a:lnTo>
                      <a:pt x="2970" y="606"/>
                    </a:lnTo>
                    <a:lnTo>
                      <a:pt x="2964" y="606"/>
                    </a:lnTo>
                    <a:lnTo>
                      <a:pt x="2958" y="600"/>
                    </a:lnTo>
                    <a:lnTo>
                      <a:pt x="2946" y="594"/>
                    </a:lnTo>
                    <a:lnTo>
                      <a:pt x="2934" y="594"/>
                    </a:lnTo>
                    <a:lnTo>
                      <a:pt x="2928" y="588"/>
                    </a:lnTo>
                    <a:lnTo>
                      <a:pt x="2922" y="588"/>
                    </a:lnTo>
                    <a:lnTo>
                      <a:pt x="2910" y="594"/>
                    </a:lnTo>
                    <a:lnTo>
                      <a:pt x="2892" y="594"/>
                    </a:lnTo>
                    <a:lnTo>
                      <a:pt x="2886" y="600"/>
                    </a:lnTo>
                    <a:lnTo>
                      <a:pt x="2880" y="600"/>
                    </a:lnTo>
                    <a:lnTo>
                      <a:pt x="2892" y="606"/>
                    </a:lnTo>
                    <a:lnTo>
                      <a:pt x="2898" y="612"/>
                    </a:lnTo>
                    <a:lnTo>
                      <a:pt x="2910" y="618"/>
                    </a:lnTo>
                    <a:lnTo>
                      <a:pt x="2916" y="618"/>
                    </a:lnTo>
                    <a:close/>
                    <a:moveTo>
                      <a:pt x="1710" y="552"/>
                    </a:moveTo>
                    <a:lnTo>
                      <a:pt x="1710" y="564"/>
                    </a:lnTo>
                    <a:lnTo>
                      <a:pt x="1716" y="570"/>
                    </a:lnTo>
                    <a:lnTo>
                      <a:pt x="1716" y="582"/>
                    </a:lnTo>
                    <a:lnTo>
                      <a:pt x="1722" y="594"/>
                    </a:lnTo>
                    <a:lnTo>
                      <a:pt x="1722" y="612"/>
                    </a:lnTo>
                    <a:lnTo>
                      <a:pt x="1716" y="618"/>
                    </a:lnTo>
                    <a:lnTo>
                      <a:pt x="1692" y="630"/>
                    </a:lnTo>
                    <a:lnTo>
                      <a:pt x="1686" y="636"/>
                    </a:lnTo>
                    <a:lnTo>
                      <a:pt x="1674" y="642"/>
                    </a:lnTo>
                    <a:lnTo>
                      <a:pt x="1674" y="678"/>
                    </a:lnTo>
                    <a:lnTo>
                      <a:pt x="1680" y="684"/>
                    </a:lnTo>
                    <a:lnTo>
                      <a:pt x="1686" y="696"/>
                    </a:lnTo>
                    <a:lnTo>
                      <a:pt x="1674" y="708"/>
                    </a:lnTo>
                    <a:lnTo>
                      <a:pt x="1674" y="720"/>
                    </a:lnTo>
                    <a:lnTo>
                      <a:pt x="1680" y="726"/>
                    </a:lnTo>
                    <a:lnTo>
                      <a:pt x="1692" y="732"/>
                    </a:lnTo>
                    <a:lnTo>
                      <a:pt x="1698" y="726"/>
                    </a:lnTo>
                    <a:lnTo>
                      <a:pt x="1722" y="726"/>
                    </a:lnTo>
                    <a:lnTo>
                      <a:pt x="1728" y="732"/>
                    </a:lnTo>
                    <a:lnTo>
                      <a:pt x="1728" y="756"/>
                    </a:lnTo>
                    <a:lnTo>
                      <a:pt x="1722" y="762"/>
                    </a:lnTo>
                    <a:lnTo>
                      <a:pt x="1740" y="780"/>
                    </a:lnTo>
                    <a:lnTo>
                      <a:pt x="1728" y="846"/>
                    </a:lnTo>
                    <a:lnTo>
                      <a:pt x="1710" y="864"/>
                    </a:lnTo>
                    <a:lnTo>
                      <a:pt x="1704" y="876"/>
                    </a:lnTo>
                    <a:lnTo>
                      <a:pt x="1704" y="888"/>
                    </a:lnTo>
                    <a:lnTo>
                      <a:pt x="1710" y="906"/>
                    </a:lnTo>
                    <a:lnTo>
                      <a:pt x="1722" y="924"/>
                    </a:lnTo>
                    <a:lnTo>
                      <a:pt x="1746" y="936"/>
                    </a:lnTo>
                    <a:lnTo>
                      <a:pt x="1764" y="930"/>
                    </a:lnTo>
                    <a:lnTo>
                      <a:pt x="1788" y="906"/>
                    </a:lnTo>
                    <a:lnTo>
                      <a:pt x="1788" y="864"/>
                    </a:lnTo>
                    <a:lnTo>
                      <a:pt x="1782" y="858"/>
                    </a:lnTo>
                    <a:lnTo>
                      <a:pt x="1776" y="846"/>
                    </a:lnTo>
                    <a:lnTo>
                      <a:pt x="1800" y="822"/>
                    </a:lnTo>
                    <a:lnTo>
                      <a:pt x="1806" y="804"/>
                    </a:lnTo>
                    <a:lnTo>
                      <a:pt x="1806" y="774"/>
                    </a:lnTo>
                    <a:lnTo>
                      <a:pt x="1812" y="756"/>
                    </a:lnTo>
                    <a:lnTo>
                      <a:pt x="1812" y="726"/>
                    </a:lnTo>
                    <a:lnTo>
                      <a:pt x="1806" y="714"/>
                    </a:lnTo>
                    <a:lnTo>
                      <a:pt x="1800" y="696"/>
                    </a:lnTo>
                    <a:lnTo>
                      <a:pt x="1794" y="684"/>
                    </a:lnTo>
                    <a:lnTo>
                      <a:pt x="1794" y="636"/>
                    </a:lnTo>
                    <a:lnTo>
                      <a:pt x="1800" y="630"/>
                    </a:lnTo>
                    <a:lnTo>
                      <a:pt x="1800" y="624"/>
                    </a:lnTo>
                    <a:lnTo>
                      <a:pt x="1806" y="618"/>
                    </a:lnTo>
                    <a:lnTo>
                      <a:pt x="1812" y="618"/>
                    </a:lnTo>
                    <a:lnTo>
                      <a:pt x="1818" y="624"/>
                    </a:lnTo>
                    <a:lnTo>
                      <a:pt x="1824" y="642"/>
                    </a:lnTo>
                    <a:lnTo>
                      <a:pt x="1830" y="666"/>
                    </a:lnTo>
                    <a:lnTo>
                      <a:pt x="1836" y="684"/>
                    </a:lnTo>
                    <a:lnTo>
                      <a:pt x="1836" y="702"/>
                    </a:lnTo>
                    <a:lnTo>
                      <a:pt x="1866" y="738"/>
                    </a:lnTo>
                    <a:lnTo>
                      <a:pt x="1866" y="792"/>
                    </a:lnTo>
                    <a:lnTo>
                      <a:pt x="1890" y="822"/>
                    </a:lnTo>
                    <a:lnTo>
                      <a:pt x="1890" y="858"/>
                    </a:lnTo>
                    <a:lnTo>
                      <a:pt x="1902" y="930"/>
                    </a:lnTo>
                    <a:lnTo>
                      <a:pt x="1920" y="918"/>
                    </a:lnTo>
                    <a:lnTo>
                      <a:pt x="1962" y="930"/>
                    </a:lnTo>
                    <a:lnTo>
                      <a:pt x="1962" y="870"/>
                    </a:lnTo>
                    <a:lnTo>
                      <a:pt x="1968" y="864"/>
                    </a:lnTo>
                    <a:lnTo>
                      <a:pt x="1974" y="852"/>
                    </a:lnTo>
                    <a:lnTo>
                      <a:pt x="1980" y="876"/>
                    </a:lnTo>
                    <a:lnTo>
                      <a:pt x="1998" y="876"/>
                    </a:lnTo>
                    <a:lnTo>
                      <a:pt x="2004" y="870"/>
                    </a:lnTo>
                    <a:lnTo>
                      <a:pt x="2010" y="858"/>
                    </a:lnTo>
                    <a:lnTo>
                      <a:pt x="2010" y="828"/>
                    </a:lnTo>
                    <a:lnTo>
                      <a:pt x="2004" y="822"/>
                    </a:lnTo>
                    <a:lnTo>
                      <a:pt x="2004" y="816"/>
                    </a:lnTo>
                    <a:lnTo>
                      <a:pt x="1992" y="810"/>
                    </a:lnTo>
                    <a:lnTo>
                      <a:pt x="1986" y="798"/>
                    </a:lnTo>
                    <a:lnTo>
                      <a:pt x="1974" y="792"/>
                    </a:lnTo>
                    <a:lnTo>
                      <a:pt x="1962" y="780"/>
                    </a:lnTo>
                    <a:lnTo>
                      <a:pt x="1956" y="768"/>
                    </a:lnTo>
                    <a:lnTo>
                      <a:pt x="1944" y="756"/>
                    </a:lnTo>
                    <a:lnTo>
                      <a:pt x="1944" y="750"/>
                    </a:lnTo>
                    <a:lnTo>
                      <a:pt x="1956" y="726"/>
                    </a:lnTo>
                    <a:lnTo>
                      <a:pt x="1968" y="720"/>
                    </a:lnTo>
                    <a:lnTo>
                      <a:pt x="1968" y="708"/>
                    </a:lnTo>
                    <a:lnTo>
                      <a:pt x="1962" y="696"/>
                    </a:lnTo>
                    <a:lnTo>
                      <a:pt x="1938" y="684"/>
                    </a:lnTo>
                    <a:lnTo>
                      <a:pt x="1932" y="672"/>
                    </a:lnTo>
                    <a:lnTo>
                      <a:pt x="1932" y="642"/>
                    </a:lnTo>
                    <a:lnTo>
                      <a:pt x="1938" y="636"/>
                    </a:lnTo>
                    <a:lnTo>
                      <a:pt x="1938" y="630"/>
                    </a:lnTo>
                    <a:lnTo>
                      <a:pt x="1926" y="618"/>
                    </a:lnTo>
                    <a:lnTo>
                      <a:pt x="1914" y="612"/>
                    </a:lnTo>
                    <a:lnTo>
                      <a:pt x="1896" y="594"/>
                    </a:lnTo>
                    <a:lnTo>
                      <a:pt x="1884" y="588"/>
                    </a:lnTo>
                    <a:lnTo>
                      <a:pt x="1878" y="582"/>
                    </a:lnTo>
                    <a:lnTo>
                      <a:pt x="1914" y="582"/>
                    </a:lnTo>
                    <a:lnTo>
                      <a:pt x="1926" y="576"/>
                    </a:lnTo>
                    <a:lnTo>
                      <a:pt x="1932" y="570"/>
                    </a:lnTo>
                    <a:lnTo>
                      <a:pt x="1944" y="546"/>
                    </a:lnTo>
                    <a:lnTo>
                      <a:pt x="1950" y="540"/>
                    </a:lnTo>
                    <a:lnTo>
                      <a:pt x="1956" y="528"/>
                    </a:lnTo>
                    <a:lnTo>
                      <a:pt x="1992" y="528"/>
                    </a:lnTo>
                    <a:lnTo>
                      <a:pt x="2004" y="522"/>
                    </a:lnTo>
                    <a:lnTo>
                      <a:pt x="2010" y="522"/>
                    </a:lnTo>
                    <a:lnTo>
                      <a:pt x="2016" y="516"/>
                    </a:lnTo>
                    <a:lnTo>
                      <a:pt x="2016" y="504"/>
                    </a:lnTo>
                    <a:lnTo>
                      <a:pt x="1998" y="486"/>
                    </a:lnTo>
                    <a:lnTo>
                      <a:pt x="1986" y="480"/>
                    </a:lnTo>
                    <a:lnTo>
                      <a:pt x="1974" y="486"/>
                    </a:lnTo>
                    <a:lnTo>
                      <a:pt x="1956" y="504"/>
                    </a:lnTo>
                    <a:lnTo>
                      <a:pt x="1956" y="510"/>
                    </a:lnTo>
                    <a:lnTo>
                      <a:pt x="1944" y="510"/>
                    </a:lnTo>
                    <a:lnTo>
                      <a:pt x="1932" y="504"/>
                    </a:lnTo>
                    <a:lnTo>
                      <a:pt x="1896" y="504"/>
                    </a:lnTo>
                    <a:lnTo>
                      <a:pt x="1890" y="510"/>
                    </a:lnTo>
                    <a:lnTo>
                      <a:pt x="1884" y="522"/>
                    </a:lnTo>
                    <a:lnTo>
                      <a:pt x="1854" y="552"/>
                    </a:lnTo>
                    <a:lnTo>
                      <a:pt x="1848" y="546"/>
                    </a:lnTo>
                    <a:lnTo>
                      <a:pt x="1836" y="540"/>
                    </a:lnTo>
                    <a:lnTo>
                      <a:pt x="1824" y="516"/>
                    </a:lnTo>
                    <a:lnTo>
                      <a:pt x="1788" y="498"/>
                    </a:lnTo>
                    <a:lnTo>
                      <a:pt x="1776" y="498"/>
                    </a:lnTo>
                    <a:lnTo>
                      <a:pt x="1776" y="486"/>
                    </a:lnTo>
                    <a:lnTo>
                      <a:pt x="1782" y="468"/>
                    </a:lnTo>
                    <a:lnTo>
                      <a:pt x="1782" y="456"/>
                    </a:lnTo>
                    <a:lnTo>
                      <a:pt x="1794" y="420"/>
                    </a:lnTo>
                    <a:lnTo>
                      <a:pt x="1806" y="408"/>
                    </a:lnTo>
                    <a:lnTo>
                      <a:pt x="1824" y="408"/>
                    </a:lnTo>
                    <a:lnTo>
                      <a:pt x="1842" y="414"/>
                    </a:lnTo>
                    <a:lnTo>
                      <a:pt x="1896" y="414"/>
                    </a:lnTo>
                    <a:lnTo>
                      <a:pt x="1902" y="408"/>
                    </a:lnTo>
                    <a:lnTo>
                      <a:pt x="1908" y="408"/>
                    </a:lnTo>
                    <a:lnTo>
                      <a:pt x="1908" y="402"/>
                    </a:lnTo>
                    <a:lnTo>
                      <a:pt x="1914" y="396"/>
                    </a:lnTo>
                    <a:lnTo>
                      <a:pt x="1920" y="396"/>
                    </a:lnTo>
                    <a:lnTo>
                      <a:pt x="1944" y="402"/>
                    </a:lnTo>
                    <a:lnTo>
                      <a:pt x="1980" y="420"/>
                    </a:lnTo>
                    <a:lnTo>
                      <a:pt x="2010" y="432"/>
                    </a:lnTo>
                    <a:lnTo>
                      <a:pt x="2034" y="438"/>
                    </a:lnTo>
                    <a:lnTo>
                      <a:pt x="2040" y="438"/>
                    </a:lnTo>
                    <a:lnTo>
                      <a:pt x="2052" y="432"/>
                    </a:lnTo>
                    <a:lnTo>
                      <a:pt x="2064" y="420"/>
                    </a:lnTo>
                    <a:lnTo>
                      <a:pt x="2082" y="420"/>
                    </a:lnTo>
                    <a:lnTo>
                      <a:pt x="2094" y="414"/>
                    </a:lnTo>
                    <a:lnTo>
                      <a:pt x="2106" y="414"/>
                    </a:lnTo>
                    <a:lnTo>
                      <a:pt x="2112" y="408"/>
                    </a:lnTo>
                    <a:lnTo>
                      <a:pt x="2112" y="402"/>
                    </a:lnTo>
                    <a:lnTo>
                      <a:pt x="2106" y="396"/>
                    </a:lnTo>
                    <a:lnTo>
                      <a:pt x="2106" y="390"/>
                    </a:lnTo>
                    <a:lnTo>
                      <a:pt x="2118" y="378"/>
                    </a:lnTo>
                    <a:lnTo>
                      <a:pt x="2142" y="366"/>
                    </a:lnTo>
                    <a:lnTo>
                      <a:pt x="2148" y="360"/>
                    </a:lnTo>
                    <a:lnTo>
                      <a:pt x="2160" y="354"/>
                    </a:lnTo>
                    <a:lnTo>
                      <a:pt x="2148" y="324"/>
                    </a:lnTo>
                    <a:lnTo>
                      <a:pt x="2070" y="360"/>
                    </a:lnTo>
                    <a:lnTo>
                      <a:pt x="2076" y="366"/>
                    </a:lnTo>
                    <a:lnTo>
                      <a:pt x="2076" y="372"/>
                    </a:lnTo>
                    <a:lnTo>
                      <a:pt x="2070" y="378"/>
                    </a:lnTo>
                    <a:lnTo>
                      <a:pt x="2046" y="378"/>
                    </a:lnTo>
                    <a:lnTo>
                      <a:pt x="2022" y="366"/>
                    </a:lnTo>
                    <a:lnTo>
                      <a:pt x="2004" y="366"/>
                    </a:lnTo>
                    <a:lnTo>
                      <a:pt x="1968" y="384"/>
                    </a:lnTo>
                    <a:lnTo>
                      <a:pt x="1950" y="384"/>
                    </a:lnTo>
                    <a:lnTo>
                      <a:pt x="1938" y="378"/>
                    </a:lnTo>
                    <a:lnTo>
                      <a:pt x="1926" y="378"/>
                    </a:lnTo>
                    <a:lnTo>
                      <a:pt x="1902" y="366"/>
                    </a:lnTo>
                    <a:lnTo>
                      <a:pt x="1860" y="366"/>
                    </a:lnTo>
                    <a:lnTo>
                      <a:pt x="1872" y="348"/>
                    </a:lnTo>
                    <a:lnTo>
                      <a:pt x="1860" y="348"/>
                    </a:lnTo>
                    <a:lnTo>
                      <a:pt x="1848" y="342"/>
                    </a:lnTo>
                    <a:lnTo>
                      <a:pt x="1824" y="342"/>
                    </a:lnTo>
                    <a:lnTo>
                      <a:pt x="1824" y="366"/>
                    </a:lnTo>
                    <a:lnTo>
                      <a:pt x="1812" y="378"/>
                    </a:lnTo>
                    <a:lnTo>
                      <a:pt x="1788" y="390"/>
                    </a:lnTo>
                    <a:lnTo>
                      <a:pt x="1764" y="390"/>
                    </a:lnTo>
                    <a:lnTo>
                      <a:pt x="1758" y="396"/>
                    </a:lnTo>
                    <a:lnTo>
                      <a:pt x="1758" y="426"/>
                    </a:lnTo>
                    <a:lnTo>
                      <a:pt x="1740" y="432"/>
                    </a:lnTo>
                    <a:lnTo>
                      <a:pt x="1752" y="498"/>
                    </a:lnTo>
                    <a:lnTo>
                      <a:pt x="1740" y="498"/>
                    </a:lnTo>
                    <a:lnTo>
                      <a:pt x="1734" y="510"/>
                    </a:lnTo>
                    <a:lnTo>
                      <a:pt x="1728" y="516"/>
                    </a:lnTo>
                    <a:lnTo>
                      <a:pt x="1710" y="552"/>
                    </a:lnTo>
                    <a:close/>
                    <a:moveTo>
                      <a:pt x="1986" y="576"/>
                    </a:moveTo>
                    <a:lnTo>
                      <a:pt x="1986" y="594"/>
                    </a:lnTo>
                    <a:lnTo>
                      <a:pt x="1992" y="600"/>
                    </a:lnTo>
                    <a:lnTo>
                      <a:pt x="2004" y="600"/>
                    </a:lnTo>
                    <a:lnTo>
                      <a:pt x="2016" y="588"/>
                    </a:lnTo>
                    <a:lnTo>
                      <a:pt x="2016" y="576"/>
                    </a:lnTo>
                    <a:lnTo>
                      <a:pt x="1986" y="576"/>
                    </a:lnTo>
                    <a:close/>
                    <a:moveTo>
                      <a:pt x="1686" y="1110"/>
                    </a:moveTo>
                    <a:lnTo>
                      <a:pt x="1674" y="1110"/>
                    </a:lnTo>
                    <a:lnTo>
                      <a:pt x="1668" y="1116"/>
                    </a:lnTo>
                    <a:lnTo>
                      <a:pt x="1662" y="1116"/>
                    </a:lnTo>
                    <a:lnTo>
                      <a:pt x="1614" y="1104"/>
                    </a:lnTo>
                    <a:lnTo>
                      <a:pt x="1644" y="1146"/>
                    </a:lnTo>
                    <a:lnTo>
                      <a:pt x="1650" y="1152"/>
                    </a:lnTo>
                    <a:lnTo>
                      <a:pt x="1662" y="1158"/>
                    </a:lnTo>
                    <a:lnTo>
                      <a:pt x="1668" y="1164"/>
                    </a:lnTo>
                    <a:lnTo>
                      <a:pt x="1680" y="1170"/>
                    </a:lnTo>
                    <a:lnTo>
                      <a:pt x="1692" y="1158"/>
                    </a:lnTo>
                    <a:lnTo>
                      <a:pt x="1698" y="1140"/>
                    </a:lnTo>
                    <a:lnTo>
                      <a:pt x="1698" y="1128"/>
                    </a:lnTo>
                    <a:lnTo>
                      <a:pt x="1692" y="1116"/>
                    </a:lnTo>
                    <a:lnTo>
                      <a:pt x="1686" y="1110"/>
                    </a:lnTo>
                    <a:close/>
                    <a:moveTo>
                      <a:pt x="2094" y="1104"/>
                    </a:moveTo>
                    <a:lnTo>
                      <a:pt x="2064" y="1128"/>
                    </a:lnTo>
                    <a:lnTo>
                      <a:pt x="2094" y="1134"/>
                    </a:lnTo>
                    <a:lnTo>
                      <a:pt x="2094" y="1104"/>
                    </a:lnTo>
                    <a:close/>
                    <a:moveTo>
                      <a:pt x="486" y="294"/>
                    </a:moveTo>
                    <a:lnTo>
                      <a:pt x="474" y="288"/>
                    </a:lnTo>
                    <a:lnTo>
                      <a:pt x="468" y="288"/>
                    </a:lnTo>
                    <a:lnTo>
                      <a:pt x="456" y="294"/>
                    </a:lnTo>
                    <a:lnTo>
                      <a:pt x="456" y="312"/>
                    </a:lnTo>
                    <a:lnTo>
                      <a:pt x="468" y="324"/>
                    </a:lnTo>
                    <a:lnTo>
                      <a:pt x="474" y="318"/>
                    </a:lnTo>
                    <a:lnTo>
                      <a:pt x="486" y="318"/>
                    </a:lnTo>
                    <a:lnTo>
                      <a:pt x="486" y="312"/>
                    </a:lnTo>
                    <a:lnTo>
                      <a:pt x="492" y="300"/>
                    </a:lnTo>
                    <a:lnTo>
                      <a:pt x="486" y="294"/>
                    </a:lnTo>
                    <a:close/>
                    <a:moveTo>
                      <a:pt x="2346" y="588"/>
                    </a:moveTo>
                    <a:lnTo>
                      <a:pt x="2340" y="576"/>
                    </a:lnTo>
                    <a:lnTo>
                      <a:pt x="2328" y="570"/>
                    </a:lnTo>
                    <a:lnTo>
                      <a:pt x="2310" y="552"/>
                    </a:lnTo>
                    <a:lnTo>
                      <a:pt x="2304" y="552"/>
                    </a:lnTo>
                    <a:lnTo>
                      <a:pt x="2304" y="600"/>
                    </a:lnTo>
                    <a:lnTo>
                      <a:pt x="2316" y="600"/>
                    </a:lnTo>
                    <a:lnTo>
                      <a:pt x="2328" y="606"/>
                    </a:lnTo>
                    <a:lnTo>
                      <a:pt x="2334" y="606"/>
                    </a:lnTo>
                    <a:lnTo>
                      <a:pt x="2346" y="600"/>
                    </a:lnTo>
                    <a:lnTo>
                      <a:pt x="2346" y="588"/>
                    </a:lnTo>
                    <a:close/>
                    <a:moveTo>
                      <a:pt x="2310" y="474"/>
                    </a:moveTo>
                    <a:lnTo>
                      <a:pt x="2340" y="504"/>
                    </a:lnTo>
                    <a:lnTo>
                      <a:pt x="2358" y="516"/>
                    </a:lnTo>
                    <a:lnTo>
                      <a:pt x="2382" y="528"/>
                    </a:lnTo>
                    <a:lnTo>
                      <a:pt x="2400" y="528"/>
                    </a:lnTo>
                    <a:lnTo>
                      <a:pt x="2400" y="522"/>
                    </a:lnTo>
                    <a:lnTo>
                      <a:pt x="2358" y="480"/>
                    </a:lnTo>
                    <a:lnTo>
                      <a:pt x="2358" y="468"/>
                    </a:lnTo>
                    <a:lnTo>
                      <a:pt x="2364" y="456"/>
                    </a:lnTo>
                    <a:lnTo>
                      <a:pt x="2376" y="450"/>
                    </a:lnTo>
                    <a:lnTo>
                      <a:pt x="2394" y="450"/>
                    </a:lnTo>
                    <a:lnTo>
                      <a:pt x="2406" y="456"/>
                    </a:lnTo>
                    <a:lnTo>
                      <a:pt x="2424" y="444"/>
                    </a:lnTo>
                    <a:lnTo>
                      <a:pt x="2400" y="432"/>
                    </a:lnTo>
                    <a:lnTo>
                      <a:pt x="2412" y="426"/>
                    </a:lnTo>
                    <a:lnTo>
                      <a:pt x="2424" y="402"/>
                    </a:lnTo>
                    <a:lnTo>
                      <a:pt x="2412" y="378"/>
                    </a:lnTo>
                    <a:lnTo>
                      <a:pt x="2400" y="372"/>
                    </a:lnTo>
                    <a:lnTo>
                      <a:pt x="2382" y="372"/>
                    </a:lnTo>
                    <a:lnTo>
                      <a:pt x="2358" y="396"/>
                    </a:lnTo>
                    <a:lnTo>
                      <a:pt x="2346" y="402"/>
                    </a:lnTo>
                    <a:lnTo>
                      <a:pt x="2340" y="408"/>
                    </a:lnTo>
                    <a:lnTo>
                      <a:pt x="2334" y="408"/>
                    </a:lnTo>
                    <a:lnTo>
                      <a:pt x="2328" y="402"/>
                    </a:lnTo>
                    <a:lnTo>
                      <a:pt x="2328" y="366"/>
                    </a:lnTo>
                    <a:lnTo>
                      <a:pt x="2334" y="360"/>
                    </a:lnTo>
                    <a:lnTo>
                      <a:pt x="2346" y="336"/>
                    </a:lnTo>
                    <a:lnTo>
                      <a:pt x="2346" y="318"/>
                    </a:lnTo>
                    <a:lnTo>
                      <a:pt x="2340" y="312"/>
                    </a:lnTo>
                    <a:lnTo>
                      <a:pt x="2358" y="276"/>
                    </a:lnTo>
                    <a:lnTo>
                      <a:pt x="2316" y="312"/>
                    </a:lnTo>
                    <a:lnTo>
                      <a:pt x="2316" y="342"/>
                    </a:lnTo>
                    <a:lnTo>
                      <a:pt x="2304" y="348"/>
                    </a:lnTo>
                    <a:lnTo>
                      <a:pt x="2298" y="354"/>
                    </a:lnTo>
                    <a:lnTo>
                      <a:pt x="2286" y="378"/>
                    </a:lnTo>
                    <a:lnTo>
                      <a:pt x="2286" y="408"/>
                    </a:lnTo>
                    <a:lnTo>
                      <a:pt x="2298" y="420"/>
                    </a:lnTo>
                    <a:lnTo>
                      <a:pt x="2304" y="432"/>
                    </a:lnTo>
                    <a:lnTo>
                      <a:pt x="2310" y="438"/>
                    </a:lnTo>
                    <a:lnTo>
                      <a:pt x="2310" y="444"/>
                    </a:lnTo>
                    <a:lnTo>
                      <a:pt x="2304" y="450"/>
                    </a:lnTo>
                    <a:lnTo>
                      <a:pt x="2304" y="468"/>
                    </a:lnTo>
                    <a:lnTo>
                      <a:pt x="2310" y="474"/>
                    </a:lnTo>
                    <a:close/>
                    <a:moveTo>
                      <a:pt x="2250" y="708"/>
                    </a:moveTo>
                    <a:lnTo>
                      <a:pt x="2238" y="696"/>
                    </a:lnTo>
                    <a:lnTo>
                      <a:pt x="2214" y="708"/>
                    </a:lnTo>
                    <a:lnTo>
                      <a:pt x="2214" y="732"/>
                    </a:lnTo>
                    <a:lnTo>
                      <a:pt x="2220" y="744"/>
                    </a:lnTo>
                    <a:lnTo>
                      <a:pt x="2226" y="750"/>
                    </a:lnTo>
                    <a:lnTo>
                      <a:pt x="2250" y="762"/>
                    </a:lnTo>
                    <a:lnTo>
                      <a:pt x="2274" y="762"/>
                    </a:lnTo>
                    <a:lnTo>
                      <a:pt x="2280" y="750"/>
                    </a:lnTo>
                    <a:lnTo>
                      <a:pt x="2280" y="738"/>
                    </a:lnTo>
                    <a:lnTo>
                      <a:pt x="2274" y="726"/>
                    </a:lnTo>
                    <a:lnTo>
                      <a:pt x="2274" y="714"/>
                    </a:lnTo>
                    <a:lnTo>
                      <a:pt x="2268" y="708"/>
                    </a:lnTo>
                    <a:lnTo>
                      <a:pt x="2268" y="702"/>
                    </a:lnTo>
                    <a:lnTo>
                      <a:pt x="2250" y="708"/>
                    </a:lnTo>
                    <a:close/>
                    <a:moveTo>
                      <a:pt x="2148" y="1104"/>
                    </a:moveTo>
                    <a:lnTo>
                      <a:pt x="2226" y="1092"/>
                    </a:lnTo>
                    <a:lnTo>
                      <a:pt x="2166" y="1074"/>
                    </a:lnTo>
                    <a:lnTo>
                      <a:pt x="2148" y="1104"/>
                    </a:lnTo>
                    <a:close/>
                    <a:moveTo>
                      <a:pt x="2544" y="750"/>
                    </a:moveTo>
                    <a:lnTo>
                      <a:pt x="2520" y="732"/>
                    </a:lnTo>
                    <a:lnTo>
                      <a:pt x="2526" y="714"/>
                    </a:lnTo>
                    <a:lnTo>
                      <a:pt x="2514" y="702"/>
                    </a:lnTo>
                    <a:lnTo>
                      <a:pt x="2508" y="690"/>
                    </a:lnTo>
                    <a:lnTo>
                      <a:pt x="2490" y="684"/>
                    </a:lnTo>
                    <a:lnTo>
                      <a:pt x="2472" y="672"/>
                    </a:lnTo>
                    <a:lnTo>
                      <a:pt x="2442" y="666"/>
                    </a:lnTo>
                    <a:lnTo>
                      <a:pt x="2424" y="666"/>
                    </a:lnTo>
                    <a:lnTo>
                      <a:pt x="2388" y="684"/>
                    </a:lnTo>
                    <a:lnTo>
                      <a:pt x="2358" y="684"/>
                    </a:lnTo>
                    <a:lnTo>
                      <a:pt x="2346" y="696"/>
                    </a:lnTo>
                    <a:lnTo>
                      <a:pt x="2340" y="708"/>
                    </a:lnTo>
                    <a:lnTo>
                      <a:pt x="2340" y="726"/>
                    </a:lnTo>
                    <a:lnTo>
                      <a:pt x="2346" y="732"/>
                    </a:lnTo>
                    <a:lnTo>
                      <a:pt x="2364" y="714"/>
                    </a:lnTo>
                    <a:lnTo>
                      <a:pt x="2364" y="726"/>
                    </a:lnTo>
                    <a:lnTo>
                      <a:pt x="2370" y="738"/>
                    </a:lnTo>
                    <a:lnTo>
                      <a:pt x="2376" y="744"/>
                    </a:lnTo>
                    <a:lnTo>
                      <a:pt x="2388" y="738"/>
                    </a:lnTo>
                    <a:lnTo>
                      <a:pt x="2394" y="732"/>
                    </a:lnTo>
                    <a:lnTo>
                      <a:pt x="2394" y="726"/>
                    </a:lnTo>
                    <a:lnTo>
                      <a:pt x="2400" y="720"/>
                    </a:lnTo>
                    <a:lnTo>
                      <a:pt x="2400" y="714"/>
                    </a:lnTo>
                    <a:lnTo>
                      <a:pt x="2406" y="726"/>
                    </a:lnTo>
                    <a:lnTo>
                      <a:pt x="2418" y="732"/>
                    </a:lnTo>
                    <a:lnTo>
                      <a:pt x="2430" y="732"/>
                    </a:lnTo>
                    <a:lnTo>
                      <a:pt x="2442" y="720"/>
                    </a:lnTo>
                    <a:lnTo>
                      <a:pt x="2454" y="714"/>
                    </a:lnTo>
                    <a:lnTo>
                      <a:pt x="2460" y="708"/>
                    </a:lnTo>
                    <a:lnTo>
                      <a:pt x="2472" y="762"/>
                    </a:lnTo>
                    <a:lnTo>
                      <a:pt x="2502" y="738"/>
                    </a:lnTo>
                    <a:lnTo>
                      <a:pt x="2538" y="774"/>
                    </a:lnTo>
                    <a:lnTo>
                      <a:pt x="2544" y="750"/>
                    </a:lnTo>
                    <a:close/>
                    <a:moveTo>
                      <a:pt x="3264" y="678"/>
                    </a:moveTo>
                    <a:lnTo>
                      <a:pt x="3222" y="648"/>
                    </a:lnTo>
                    <a:lnTo>
                      <a:pt x="3210" y="648"/>
                    </a:lnTo>
                    <a:lnTo>
                      <a:pt x="3198" y="654"/>
                    </a:lnTo>
                    <a:lnTo>
                      <a:pt x="3180" y="654"/>
                    </a:lnTo>
                    <a:lnTo>
                      <a:pt x="3162" y="648"/>
                    </a:lnTo>
                    <a:lnTo>
                      <a:pt x="3126" y="630"/>
                    </a:lnTo>
                    <a:lnTo>
                      <a:pt x="3096" y="612"/>
                    </a:lnTo>
                    <a:lnTo>
                      <a:pt x="3060" y="594"/>
                    </a:lnTo>
                    <a:lnTo>
                      <a:pt x="3042" y="582"/>
                    </a:lnTo>
                    <a:lnTo>
                      <a:pt x="3030" y="582"/>
                    </a:lnTo>
                    <a:lnTo>
                      <a:pt x="3006" y="594"/>
                    </a:lnTo>
                    <a:lnTo>
                      <a:pt x="3000" y="600"/>
                    </a:lnTo>
                    <a:lnTo>
                      <a:pt x="2988" y="606"/>
                    </a:lnTo>
                    <a:lnTo>
                      <a:pt x="3006" y="630"/>
                    </a:lnTo>
                    <a:lnTo>
                      <a:pt x="2928" y="642"/>
                    </a:lnTo>
                    <a:lnTo>
                      <a:pt x="2934" y="666"/>
                    </a:lnTo>
                    <a:lnTo>
                      <a:pt x="2928" y="678"/>
                    </a:lnTo>
                    <a:lnTo>
                      <a:pt x="2922" y="684"/>
                    </a:lnTo>
                    <a:lnTo>
                      <a:pt x="2916" y="696"/>
                    </a:lnTo>
                    <a:lnTo>
                      <a:pt x="2880" y="720"/>
                    </a:lnTo>
                    <a:lnTo>
                      <a:pt x="2862" y="726"/>
                    </a:lnTo>
                    <a:lnTo>
                      <a:pt x="2844" y="726"/>
                    </a:lnTo>
                    <a:lnTo>
                      <a:pt x="2832" y="720"/>
                    </a:lnTo>
                    <a:lnTo>
                      <a:pt x="2826" y="714"/>
                    </a:lnTo>
                    <a:lnTo>
                      <a:pt x="2820" y="702"/>
                    </a:lnTo>
                    <a:lnTo>
                      <a:pt x="2820" y="678"/>
                    </a:lnTo>
                    <a:lnTo>
                      <a:pt x="2814" y="672"/>
                    </a:lnTo>
                    <a:lnTo>
                      <a:pt x="2814" y="660"/>
                    </a:lnTo>
                    <a:lnTo>
                      <a:pt x="2808" y="666"/>
                    </a:lnTo>
                    <a:lnTo>
                      <a:pt x="2808" y="672"/>
                    </a:lnTo>
                    <a:lnTo>
                      <a:pt x="2802" y="684"/>
                    </a:lnTo>
                    <a:lnTo>
                      <a:pt x="2796" y="690"/>
                    </a:lnTo>
                    <a:lnTo>
                      <a:pt x="2796" y="696"/>
                    </a:lnTo>
                    <a:lnTo>
                      <a:pt x="2796" y="690"/>
                    </a:lnTo>
                    <a:lnTo>
                      <a:pt x="2790" y="684"/>
                    </a:lnTo>
                    <a:lnTo>
                      <a:pt x="2790" y="672"/>
                    </a:lnTo>
                    <a:lnTo>
                      <a:pt x="2784" y="660"/>
                    </a:lnTo>
                    <a:lnTo>
                      <a:pt x="2784" y="576"/>
                    </a:lnTo>
                    <a:lnTo>
                      <a:pt x="2778" y="558"/>
                    </a:lnTo>
                    <a:lnTo>
                      <a:pt x="2760" y="522"/>
                    </a:lnTo>
                    <a:lnTo>
                      <a:pt x="2724" y="522"/>
                    </a:lnTo>
                    <a:lnTo>
                      <a:pt x="2718" y="510"/>
                    </a:lnTo>
                    <a:lnTo>
                      <a:pt x="2694" y="498"/>
                    </a:lnTo>
                    <a:lnTo>
                      <a:pt x="2676" y="486"/>
                    </a:lnTo>
                    <a:lnTo>
                      <a:pt x="2652" y="486"/>
                    </a:lnTo>
                    <a:lnTo>
                      <a:pt x="2634" y="498"/>
                    </a:lnTo>
                    <a:lnTo>
                      <a:pt x="2628" y="504"/>
                    </a:lnTo>
                    <a:lnTo>
                      <a:pt x="2616" y="510"/>
                    </a:lnTo>
                    <a:lnTo>
                      <a:pt x="2610" y="522"/>
                    </a:lnTo>
                    <a:lnTo>
                      <a:pt x="2586" y="528"/>
                    </a:lnTo>
                    <a:lnTo>
                      <a:pt x="2580" y="546"/>
                    </a:lnTo>
                    <a:lnTo>
                      <a:pt x="2562" y="558"/>
                    </a:lnTo>
                    <a:lnTo>
                      <a:pt x="2562" y="540"/>
                    </a:lnTo>
                    <a:lnTo>
                      <a:pt x="2556" y="534"/>
                    </a:lnTo>
                    <a:lnTo>
                      <a:pt x="2532" y="534"/>
                    </a:lnTo>
                    <a:lnTo>
                      <a:pt x="2532" y="546"/>
                    </a:lnTo>
                    <a:lnTo>
                      <a:pt x="2544" y="570"/>
                    </a:lnTo>
                    <a:lnTo>
                      <a:pt x="2568" y="582"/>
                    </a:lnTo>
                    <a:lnTo>
                      <a:pt x="2604" y="582"/>
                    </a:lnTo>
                    <a:lnTo>
                      <a:pt x="2616" y="588"/>
                    </a:lnTo>
                    <a:lnTo>
                      <a:pt x="2622" y="594"/>
                    </a:lnTo>
                    <a:lnTo>
                      <a:pt x="2628" y="594"/>
                    </a:lnTo>
                    <a:lnTo>
                      <a:pt x="2628" y="618"/>
                    </a:lnTo>
                    <a:lnTo>
                      <a:pt x="2634" y="630"/>
                    </a:lnTo>
                    <a:lnTo>
                      <a:pt x="2640" y="636"/>
                    </a:lnTo>
                    <a:lnTo>
                      <a:pt x="2652" y="642"/>
                    </a:lnTo>
                    <a:lnTo>
                      <a:pt x="2694" y="642"/>
                    </a:lnTo>
                    <a:lnTo>
                      <a:pt x="2712" y="636"/>
                    </a:lnTo>
                    <a:lnTo>
                      <a:pt x="2754" y="636"/>
                    </a:lnTo>
                    <a:lnTo>
                      <a:pt x="2760" y="642"/>
                    </a:lnTo>
                    <a:lnTo>
                      <a:pt x="2760" y="660"/>
                    </a:lnTo>
                    <a:lnTo>
                      <a:pt x="2700" y="660"/>
                    </a:lnTo>
                    <a:lnTo>
                      <a:pt x="2688" y="666"/>
                    </a:lnTo>
                    <a:lnTo>
                      <a:pt x="2676" y="678"/>
                    </a:lnTo>
                    <a:lnTo>
                      <a:pt x="2640" y="678"/>
                    </a:lnTo>
                    <a:lnTo>
                      <a:pt x="2616" y="690"/>
                    </a:lnTo>
                    <a:lnTo>
                      <a:pt x="2616" y="696"/>
                    </a:lnTo>
                    <a:lnTo>
                      <a:pt x="2622" y="696"/>
                    </a:lnTo>
                    <a:lnTo>
                      <a:pt x="2646" y="708"/>
                    </a:lnTo>
                    <a:lnTo>
                      <a:pt x="2658" y="708"/>
                    </a:lnTo>
                    <a:lnTo>
                      <a:pt x="2676" y="726"/>
                    </a:lnTo>
                    <a:lnTo>
                      <a:pt x="2682" y="738"/>
                    </a:lnTo>
                    <a:lnTo>
                      <a:pt x="2688" y="744"/>
                    </a:lnTo>
                    <a:lnTo>
                      <a:pt x="2682" y="750"/>
                    </a:lnTo>
                    <a:lnTo>
                      <a:pt x="2676" y="762"/>
                    </a:lnTo>
                    <a:lnTo>
                      <a:pt x="2676" y="774"/>
                    </a:lnTo>
                    <a:lnTo>
                      <a:pt x="2670" y="780"/>
                    </a:lnTo>
                    <a:lnTo>
                      <a:pt x="2676" y="792"/>
                    </a:lnTo>
                    <a:lnTo>
                      <a:pt x="2682" y="798"/>
                    </a:lnTo>
                    <a:lnTo>
                      <a:pt x="2694" y="792"/>
                    </a:lnTo>
                    <a:lnTo>
                      <a:pt x="2706" y="780"/>
                    </a:lnTo>
                    <a:lnTo>
                      <a:pt x="2712" y="768"/>
                    </a:lnTo>
                    <a:lnTo>
                      <a:pt x="2718" y="762"/>
                    </a:lnTo>
                    <a:lnTo>
                      <a:pt x="2718" y="750"/>
                    </a:lnTo>
                    <a:lnTo>
                      <a:pt x="2724" y="744"/>
                    </a:lnTo>
                    <a:lnTo>
                      <a:pt x="2736" y="720"/>
                    </a:lnTo>
                    <a:lnTo>
                      <a:pt x="2742" y="714"/>
                    </a:lnTo>
                    <a:lnTo>
                      <a:pt x="2748" y="702"/>
                    </a:lnTo>
                    <a:lnTo>
                      <a:pt x="2748" y="744"/>
                    </a:lnTo>
                    <a:lnTo>
                      <a:pt x="2754" y="750"/>
                    </a:lnTo>
                    <a:lnTo>
                      <a:pt x="2766" y="756"/>
                    </a:lnTo>
                    <a:lnTo>
                      <a:pt x="2772" y="768"/>
                    </a:lnTo>
                    <a:lnTo>
                      <a:pt x="2784" y="774"/>
                    </a:lnTo>
                    <a:lnTo>
                      <a:pt x="2790" y="780"/>
                    </a:lnTo>
                    <a:lnTo>
                      <a:pt x="2814" y="780"/>
                    </a:lnTo>
                    <a:lnTo>
                      <a:pt x="2820" y="774"/>
                    </a:lnTo>
                    <a:lnTo>
                      <a:pt x="2826" y="774"/>
                    </a:lnTo>
                    <a:lnTo>
                      <a:pt x="2814" y="792"/>
                    </a:lnTo>
                    <a:lnTo>
                      <a:pt x="2844" y="822"/>
                    </a:lnTo>
                    <a:lnTo>
                      <a:pt x="2904" y="822"/>
                    </a:lnTo>
                    <a:lnTo>
                      <a:pt x="2940" y="846"/>
                    </a:lnTo>
                    <a:lnTo>
                      <a:pt x="2976" y="864"/>
                    </a:lnTo>
                    <a:lnTo>
                      <a:pt x="3006" y="876"/>
                    </a:lnTo>
                    <a:lnTo>
                      <a:pt x="3036" y="894"/>
                    </a:lnTo>
                    <a:lnTo>
                      <a:pt x="3066" y="924"/>
                    </a:lnTo>
                    <a:lnTo>
                      <a:pt x="3066" y="972"/>
                    </a:lnTo>
                    <a:lnTo>
                      <a:pt x="3090" y="996"/>
                    </a:lnTo>
                    <a:lnTo>
                      <a:pt x="3102" y="1002"/>
                    </a:lnTo>
                    <a:lnTo>
                      <a:pt x="3096" y="1002"/>
                    </a:lnTo>
                    <a:lnTo>
                      <a:pt x="3084" y="1008"/>
                    </a:lnTo>
                    <a:lnTo>
                      <a:pt x="3078" y="1014"/>
                    </a:lnTo>
                    <a:lnTo>
                      <a:pt x="3078" y="1020"/>
                    </a:lnTo>
                    <a:lnTo>
                      <a:pt x="3090" y="1032"/>
                    </a:lnTo>
                    <a:lnTo>
                      <a:pt x="3114" y="1032"/>
                    </a:lnTo>
                    <a:lnTo>
                      <a:pt x="3090" y="1044"/>
                    </a:lnTo>
                    <a:lnTo>
                      <a:pt x="3090" y="1056"/>
                    </a:lnTo>
                    <a:lnTo>
                      <a:pt x="3102" y="1062"/>
                    </a:lnTo>
                    <a:lnTo>
                      <a:pt x="3108" y="1092"/>
                    </a:lnTo>
                    <a:lnTo>
                      <a:pt x="3096" y="1122"/>
                    </a:lnTo>
                    <a:lnTo>
                      <a:pt x="3120" y="1122"/>
                    </a:lnTo>
                    <a:lnTo>
                      <a:pt x="3126" y="1116"/>
                    </a:lnTo>
                    <a:lnTo>
                      <a:pt x="3138" y="1116"/>
                    </a:lnTo>
                    <a:lnTo>
                      <a:pt x="3150" y="1110"/>
                    </a:lnTo>
                    <a:lnTo>
                      <a:pt x="3162" y="1110"/>
                    </a:lnTo>
                    <a:lnTo>
                      <a:pt x="3168" y="1104"/>
                    </a:lnTo>
                    <a:lnTo>
                      <a:pt x="3174" y="1104"/>
                    </a:lnTo>
                    <a:lnTo>
                      <a:pt x="3174" y="1134"/>
                    </a:lnTo>
                    <a:lnTo>
                      <a:pt x="3234" y="1194"/>
                    </a:lnTo>
                    <a:lnTo>
                      <a:pt x="3240" y="1194"/>
                    </a:lnTo>
                    <a:lnTo>
                      <a:pt x="3240" y="1146"/>
                    </a:lnTo>
                    <a:lnTo>
                      <a:pt x="3234" y="1122"/>
                    </a:lnTo>
                    <a:lnTo>
                      <a:pt x="3234" y="1116"/>
                    </a:lnTo>
                    <a:lnTo>
                      <a:pt x="3240" y="1110"/>
                    </a:lnTo>
                    <a:lnTo>
                      <a:pt x="3240" y="1098"/>
                    </a:lnTo>
                    <a:lnTo>
                      <a:pt x="3246" y="1086"/>
                    </a:lnTo>
                    <a:lnTo>
                      <a:pt x="3246" y="1062"/>
                    </a:lnTo>
                    <a:lnTo>
                      <a:pt x="3252" y="1050"/>
                    </a:lnTo>
                    <a:lnTo>
                      <a:pt x="3252" y="1020"/>
                    </a:lnTo>
                    <a:lnTo>
                      <a:pt x="3240" y="1020"/>
                    </a:lnTo>
                    <a:lnTo>
                      <a:pt x="3228" y="1014"/>
                    </a:lnTo>
                    <a:lnTo>
                      <a:pt x="3222" y="1008"/>
                    </a:lnTo>
                    <a:lnTo>
                      <a:pt x="3222" y="1002"/>
                    </a:lnTo>
                    <a:lnTo>
                      <a:pt x="3234" y="990"/>
                    </a:lnTo>
                    <a:lnTo>
                      <a:pt x="3246" y="984"/>
                    </a:lnTo>
                    <a:lnTo>
                      <a:pt x="3252" y="978"/>
                    </a:lnTo>
                    <a:lnTo>
                      <a:pt x="3252" y="864"/>
                    </a:lnTo>
                    <a:lnTo>
                      <a:pt x="3258" y="846"/>
                    </a:lnTo>
                    <a:lnTo>
                      <a:pt x="3258" y="708"/>
                    </a:lnTo>
                    <a:lnTo>
                      <a:pt x="3264" y="678"/>
                    </a:lnTo>
                    <a:close/>
                    <a:moveTo>
                      <a:pt x="336" y="666"/>
                    </a:moveTo>
                    <a:lnTo>
                      <a:pt x="330" y="672"/>
                    </a:lnTo>
                    <a:lnTo>
                      <a:pt x="354" y="696"/>
                    </a:lnTo>
                    <a:lnTo>
                      <a:pt x="360" y="708"/>
                    </a:lnTo>
                    <a:lnTo>
                      <a:pt x="366" y="714"/>
                    </a:lnTo>
                    <a:lnTo>
                      <a:pt x="378" y="714"/>
                    </a:lnTo>
                    <a:lnTo>
                      <a:pt x="378" y="696"/>
                    </a:lnTo>
                    <a:lnTo>
                      <a:pt x="366" y="690"/>
                    </a:lnTo>
                    <a:lnTo>
                      <a:pt x="360" y="678"/>
                    </a:lnTo>
                    <a:lnTo>
                      <a:pt x="348" y="672"/>
                    </a:lnTo>
                    <a:lnTo>
                      <a:pt x="342" y="666"/>
                    </a:lnTo>
                    <a:lnTo>
                      <a:pt x="336" y="666"/>
                    </a:lnTo>
                    <a:close/>
                    <a:moveTo>
                      <a:pt x="2526" y="1104"/>
                    </a:moveTo>
                    <a:lnTo>
                      <a:pt x="2544" y="1116"/>
                    </a:lnTo>
                    <a:lnTo>
                      <a:pt x="2574" y="1092"/>
                    </a:lnTo>
                    <a:lnTo>
                      <a:pt x="2592" y="1092"/>
                    </a:lnTo>
                    <a:lnTo>
                      <a:pt x="2604" y="1080"/>
                    </a:lnTo>
                    <a:lnTo>
                      <a:pt x="2604" y="1062"/>
                    </a:lnTo>
                    <a:lnTo>
                      <a:pt x="2592" y="1056"/>
                    </a:lnTo>
                    <a:lnTo>
                      <a:pt x="2586" y="1056"/>
                    </a:lnTo>
                    <a:lnTo>
                      <a:pt x="2574" y="1062"/>
                    </a:lnTo>
                    <a:lnTo>
                      <a:pt x="2556" y="1068"/>
                    </a:lnTo>
                    <a:lnTo>
                      <a:pt x="2526" y="1098"/>
                    </a:lnTo>
                    <a:lnTo>
                      <a:pt x="2526" y="1104"/>
                    </a:lnTo>
                    <a:close/>
                    <a:moveTo>
                      <a:pt x="3096" y="1068"/>
                    </a:moveTo>
                    <a:lnTo>
                      <a:pt x="3090" y="1068"/>
                    </a:lnTo>
                    <a:lnTo>
                      <a:pt x="3090" y="1062"/>
                    </a:lnTo>
                    <a:lnTo>
                      <a:pt x="3084" y="1062"/>
                    </a:lnTo>
                    <a:lnTo>
                      <a:pt x="3078" y="1056"/>
                    </a:lnTo>
                    <a:lnTo>
                      <a:pt x="3066" y="1056"/>
                    </a:lnTo>
                    <a:lnTo>
                      <a:pt x="3048" y="1062"/>
                    </a:lnTo>
                    <a:lnTo>
                      <a:pt x="3024" y="1086"/>
                    </a:lnTo>
                    <a:lnTo>
                      <a:pt x="3012" y="1122"/>
                    </a:lnTo>
                    <a:lnTo>
                      <a:pt x="3012" y="1134"/>
                    </a:lnTo>
                    <a:lnTo>
                      <a:pt x="3072" y="1128"/>
                    </a:lnTo>
                    <a:lnTo>
                      <a:pt x="3084" y="1128"/>
                    </a:lnTo>
                    <a:lnTo>
                      <a:pt x="3090" y="1122"/>
                    </a:lnTo>
                    <a:lnTo>
                      <a:pt x="3102" y="1092"/>
                    </a:lnTo>
                    <a:lnTo>
                      <a:pt x="3096" y="1068"/>
                    </a:lnTo>
                    <a:close/>
                    <a:moveTo>
                      <a:pt x="2778" y="942"/>
                    </a:moveTo>
                    <a:lnTo>
                      <a:pt x="2766" y="960"/>
                    </a:lnTo>
                    <a:lnTo>
                      <a:pt x="2766" y="1014"/>
                    </a:lnTo>
                    <a:lnTo>
                      <a:pt x="2784" y="1014"/>
                    </a:lnTo>
                    <a:lnTo>
                      <a:pt x="2778" y="996"/>
                    </a:lnTo>
                    <a:lnTo>
                      <a:pt x="2790" y="990"/>
                    </a:lnTo>
                    <a:lnTo>
                      <a:pt x="2790" y="972"/>
                    </a:lnTo>
                    <a:lnTo>
                      <a:pt x="2778" y="972"/>
                    </a:lnTo>
                    <a:lnTo>
                      <a:pt x="2796" y="936"/>
                    </a:lnTo>
                    <a:lnTo>
                      <a:pt x="2814" y="906"/>
                    </a:lnTo>
                    <a:lnTo>
                      <a:pt x="2784" y="912"/>
                    </a:lnTo>
                    <a:lnTo>
                      <a:pt x="2778" y="942"/>
                    </a:lnTo>
                    <a:close/>
                    <a:moveTo>
                      <a:pt x="2136" y="600"/>
                    </a:moveTo>
                    <a:lnTo>
                      <a:pt x="2124" y="594"/>
                    </a:lnTo>
                    <a:lnTo>
                      <a:pt x="2118" y="594"/>
                    </a:lnTo>
                    <a:lnTo>
                      <a:pt x="2106" y="588"/>
                    </a:lnTo>
                    <a:lnTo>
                      <a:pt x="2088" y="588"/>
                    </a:lnTo>
                    <a:lnTo>
                      <a:pt x="2082" y="594"/>
                    </a:lnTo>
                    <a:lnTo>
                      <a:pt x="2082" y="600"/>
                    </a:lnTo>
                    <a:lnTo>
                      <a:pt x="2076" y="606"/>
                    </a:lnTo>
                    <a:lnTo>
                      <a:pt x="2082" y="612"/>
                    </a:lnTo>
                    <a:lnTo>
                      <a:pt x="2094" y="618"/>
                    </a:lnTo>
                    <a:lnTo>
                      <a:pt x="2136" y="618"/>
                    </a:lnTo>
                    <a:lnTo>
                      <a:pt x="2214" y="606"/>
                    </a:lnTo>
                    <a:lnTo>
                      <a:pt x="2136" y="600"/>
                    </a:lnTo>
                    <a:close/>
                    <a:moveTo>
                      <a:pt x="1308" y="1038"/>
                    </a:moveTo>
                    <a:lnTo>
                      <a:pt x="1368" y="1002"/>
                    </a:lnTo>
                    <a:lnTo>
                      <a:pt x="1362" y="990"/>
                    </a:lnTo>
                    <a:lnTo>
                      <a:pt x="1350" y="990"/>
                    </a:lnTo>
                    <a:lnTo>
                      <a:pt x="1332" y="996"/>
                    </a:lnTo>
                    <a:lnTo>
                      <a:pt x="1320" y="996"/>
                    </a:lnTo>
                    <a:lnTo>
                      <a:pt x="1302" y="1002"/>
                    </a:lnTo>
                    <a:lnTo>
                      <a:pt x="1290" y="1008"/>
                    </a:lnTo>
                    <a:lnTo>
                      <a:pt x="1284" y="1014"/>
                    </a:lnTo>
                    <a:lnTo>
                      <a:pt x="1284" y="1032"/>
                    </a:lnTo>
                    <a:lnTo>
                      <a:pt x="1290" y="1038"/>
                    </a:lnTo>
                    <a:lnTo>
                      <a:pt x="1308" y="1038"/>
                    </a:lnTo>
                    <a:close/>
                    <a:moveTo>
                      <a:pt x="1428" y="1116"/>
                    </a:moveTo>
                    <a:lnTo>
                      <a:pt x="1392" y="1116"/>
                    </a:lnTo>
                    <a:lnTo>
                      <a:pt x="1386" y="1146"/>
                    </a:lnTo>
                    <a:lnTo>
                      <a:pt x="1386" y="1152"/>
                    </a:lnTo>
                    <a:lnTo>
                      <a:pt x="1404" y="1170"/>
                    </a:lnTo>
                    <a:lnTo>
                      <a:pt x="1416" y="1176"/>
                    </a:lnTo>
                    <a:lnTo>
                      <a:pt x="1428" y="1164"/>
                    </a:lnTo>
                    <a:lnTo>
                      <a:pt x="1440" y="1140"/>
                    </a:lnTo>
                    <a:lnTo>
                      <a:pt x="1440" y="1128"/>
                    </a:lnTo>
                    <a:lnTo>
                      <a:pt x="1428" y="1116"/>
                    </a:lnTo>
                    <a:close/>
                    <a:moveTo>
                      <a:pt x="708" y="930"/>
                    </a:moveTo>
                    <a:lnTo>
                      <a:pt x="714" y="924"/>
                    </a:lnTo>
                    <a:lnTo>
                      <a:pt x="714" y="900"/>
                    </a:lnTo>
                    <a:lnTo>
                      <a:pt x="744" y="924"/>
                    </a:lnTo>
                    <a:lnTo>
                      <a:pt x="744" y="918"/>
                    </a:lnTo>
                    <a:lnTo>
                      <a:pt x="750" y="912"/>
                    </a:lnTo>
                    <a:lnTo>
                      <a:pt x="750" y="900"/>
                    </a:lnTo>
                    <a:lnTo>
                      <a:pt x="756" y="882"/>
                    </a:lnTo>
                    <a:lnTo>
                      <a:pt x="756" y="840"/>
                    </a:lnTo>
                    <a:lnTo>
                      <a:pt x="762" y="822"/>
                    </a:lnTo>
                    <a:lnTo>
                      <a:pt x="762" y="810"/>
                    </a:lnTo>
                    <a:lnTo>
                      <a:pt x="768" y="792"/>
                    </a:lnTo>
                    <a:lnTo>
                      <a:pt x="768" y="780"/>
                    </a:lnTo>
                    <a:lnTo>
                      <a:pt x="762" y="774"/>
                    </a:lnTo>
                    <a:lnTo>
                      <a:pt x="756" y="762"/>
                    </a:lnTo>
                    <a:lnTo>
                      <a:pt x="756" y="750"/>
                    </a:lnTo>
                    <a:lnTo>
                      <a:pt x="768" y="726"/>
                    </a:lnTo>
                    <a:lnTo>
                      <a:pt x="774" y="720"/>
                    </a:lnTo>
                    <a:lnTo>
                      <a:pt x="774" y="714"/>
                    </a:lnTo>
                    <a:lnTo>
                      <a:pt x="756" y="696"/>
                    </a:lnTo>
                    <a:lnTo>
                      <a:pt x="744" y="654"/>
                    </a:lnTo>
                    <a:lnTo>
                      <a:pt x="702" y="654"/>
                    </a:lnTo>
                    <a:lnTo>
                      <a:pt x="702" y="618"/>
                    </a:lnTo>
                    <a:lnTo>
                      <a:pt x="666" y="618"/>
                    </a:lnTo>
                    <a:lnTo>
                      <a:pt x="660" y="546"/>
                    </a:lnTo>
                    <a:lnTo>
                      <a:pt x="606" y="546"/>
                    </a:lnTo>
                    <a:lnTo>
                      <a:pt x="594" y="534"/>
                    </a:lnTo>
                    <a:lnTo>
                      <a:pt x="594" y="504"/>
                    </a:lnTo>
                    <a:lnTo>
                      <a:pt x="600" y="498"/>
                    </a:lnTo>
                    <a:lnTo>
                      <a:pt x="606" y="486"/>
                    </a:lnTo>
                    <a:lnTo>
                      <a:pt x="582" y="486"/>
                    </a:lnTo>
                    <a:lnTo>
                      <a:pt x="600" y="468"/>
                    </a:lnTo>
                    <a:lnTo>
                      <a:pt x="606" y="456"/>
                    </a:lnTo>
                    <a:lnTo>
                      <a:pt x="612" y="450"/>
                    </a:lnTo>
                    <a:lnTo>
                      <a:pt x="612" y="438"/>
                    </a:lnTo>
                    <a:lnTo>
                      <a:pt x="600" y="426"/>
                    </a:lnTo>
                    <a:lnTo>
                      <a:pt x="588" y="432"/>
                    </a:lnTo>
                    <a:lnTo>
                      <a:pt x="570" y="432"/>
                    </a:lnTo>
                    <a:lnTo>
                      <a:pt x="552" y="438"/>
                    </a:lnTo>
                    <a:lnTo>
                      <a:pt x="540" y="438"/>
                    </a:lnTo>
                    <a:lnTo>
                      <a:pt x="534" y="444"/>
                    </a:lnTo>
                    <a:lnTo>
                      <a:pt x="528" y="444"/>
                    </a:lnTo>
                    <a:lnTo>
                      <a:pt x="534" y="438"/>
                    </a:lnTo>
                    <a:lnTo>
                      <a:pt x="546" y="432"/>
                    </a:lnTo>
                    <a:lnTo>
                      <a:pt x="552" y="420"/>
                    </a:lnTo>
                    <a:lnTo>
                      <a:pt x="558" y="414"/>
                    </a:lnTo>
                    <a:lnTo>
                      <a:pt x="558" y="402"/>
                    </a:lnTo>
                    <a:lnTo>
                      <a:pt x="546" y="396"/>
                    </a:lnTo>
                    <a:lnTo>
                      <a:pt x="534" y="396"/>
                    </a:lnTo>
                    <a:lnTo>
                      <a:pt x="522" y="390"/>
                    </a:lnTo>
                    <a:lnTo>
                      <a:pt x="510" y="390"/>
                    </a:lnTo>
                    <a:lnTo>
                      <a:pt x="516" y="384"/>
                    </a:lnTo>
                    <a:lnTo>
                      <a:pt x="516" y="378"/>
                    </a:lnTo>
                    <a:lnTo>
                      <a:pt x="504" y="354"/>
                    </a:lnTo>
                    <a:lnTo>
                      <a:pt x="492" y="342"/>
                    </a:lnTo>
                    <a:lnTo>
                      <a:pt x="480" y="336"/>
                    </a:lnTo>
                    <a:lnTo>
                      <a:pt x="462" y="330"/>
                    </a:lnTo>
                    <a:lnTo>
                      <a:pt x="456" y="324"/>
                    </a:lnTo>
                    <a:lnTo>
                      <a:pt x="450" y="324"/>
                    </a:lnTo>
                    <a:lnTo>
                      <a:pt x="450" y="318"/>
                    </a:lnTo>
                    <a:lnTo>
                      <a:pt x="444" y="312"/>
                    </a:lnTo>
                    <a:lnTo>
                      <a:pt x="438" y="300"/>
                    </a:lnTo>
                    <a:lnTo>
                      <a:pt x="438" y="288"/>
                    </a:lnTo>
                    <a:lnTo>
                      <a:pt x="426" y="276"/>
                    </a:lnTo>
                    <a:lnTo>
                      <a:pt x="414" y="276"/>
                    </a:lnTo>
                    <a:lnTo>
                      <a:pt x="408" y="282"/>
                    </a:lnTo>
                    <a:lnTo>
                      <a:pt x="414" y="306"/>
                    </a:lnTo>
                    <a:lnTo>
                      <a:pt x="408" y="300"/>
                    </a:lnTo>
                    <a:lnTo>
                      <a:pt x="396" y="294"/>
                    </a:lnTo>
                    <a:lnTo>
                      <a:pt x="360" y="258"/>
                    </a:lnTo>
                    <a:lnTo>
                      <a:pt x="360" y="246"/>
                    </a:lnTo>
                    <a:lnTo>
                      <a:pt x="354" y="240"/>
                    </a:lnTo>
                    <a:lnTo>
                      <a:pt x="348" y="228"/>
                    </a:lnTo>
                    <a:lnTo>
                      <a:pt x="342" y="222"/>
                    </a:lnTo>
                    <a:lnTo>
                      <a:pt x="342" y="216"/>
                    </a:lnTo>
                    <a:lnTo>
                      <a:pt x="330" y="210"/>
                    </a:lnTo>
                    <a:lnTo>
                      <a:pt x="312" y="192"/>
                    </a:lnTo>
                    <a:lnTo>
                      <a:pt x="294" y="186"/>
                    </a:lnTo>
                    <a:lnTo>
                      <a:pt x="288" y="174"/>
                    </a:lnTo>
                    <a:lnTo>
                      <a:pt x="276" y="168"/>
                    </a:lnTo>
                    <a:lnTo>
                      <a:pt x="264" y="156"/>
                    </a:lnTo>
                    <a:lnTo>
                      <a:pt x="252" y="150"/>
                    </a:lnTo>
                    <a:lnTo>
                      <a:pt x="240" y="138"/>
                    </a:lnTo>
                    <a:lnTo>
                      <a:pt x="234" y="126"/>
                    </a:lnTo>
                    <a:lnTo>
                      <a:pt x="222" y="120"/>
                    </a:lnTo>
                    <a:lnTo>
                      <a:pt x="222" y="102"/>
                    </a:lnTo>
                    <a:lnTo>
                      <a:pt x="204" y="84"/>
                    </a:lnTo>
                    <a:lnTo>
                      <a:pt x="198" y="72"/>
                    </a:lnTo>
                    <a:lnTo>
                      <a:pt x="168" y="42"/>
                    </a:lnTo>
                    <a:lnTo>
                      <a:pt x="150" y="42"/>
                    </a:lnTo>
                    <a:lnTo>
                      <a:pt x="66" y="36"/>
                    </a:lnTo>
                    <a:lnTo>
                      <a:pt x="42" y="12"/>
                    </a:lnTo>
                    <a:lnTo>
                      <a:pt x="30" y="6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0" y="18"/>
                    </a:lnTo>
                    <a:lnTo>
                      <a:pt x="0" y="48"/>
                    </a:lnTo>
                    <a:lnTo>
                      <a:pt x="6" y="60"/>
                    </a:lnTo>
                    <a:lnTo>
                      <a:pt x="18" y="78"/>
                    </a:lnTo>
                    <a:lnTo>
                      <a:pt x="66" y="126"/>
                    </a:lnTo>
                    <a:lnTo>
                      <a:pt x="96" y="150"/>
                    </a:lnTo>
                    <a:lnTo>
                      <a:pt x="126" y="180"/>
                    </a:lnTo>
                    <a:lnTo>
                      <a:pt x="162" y="234"/>
                    </a:lnTo>
                    <a:lnTo>
                      <a:pt x="174" y="228"/>
                    </a:lnTo>
                    <a:lnTo>
                      <a:pt x="174" y="252"/>
                    </a:lnTo>
                    <a:lnTo>
                      <a:pt x="180" y="264"/>
                    </a:lnTo>
                    <a:lnTo>
                      <a:pt x="186" y="270"/>
                    </a:lnTo>
                    <a:lnTo>
                      <a:pt x="198" y="276"/>
                    </a:lnTo>
                    <a:lnTo>
                      <a:pt x="216" y="288"/>
                    </a:lnTo>
                    <a:lnTo>
                      <a:pt x="228" y="300"/>
                    </a:lnTo>
                    <a:lnTo>
                      <a:pt x="246" y="312"/>
                    </a:lnTo>
                    <a:lnTo>
                      <a:pt x="258" y="324"/>
                    </a:lnTo>
                    <a:lnTo>
                      <a:pt x="264" y="336"/>
                    </a:lnTo>
                    <a:lnTo>
                      <a:pt x="276" y="372"/>
                    </a:lnTo>
                    <a:lnTo>
                      <a:pt x="276" y="384"/>
                    </a:lnTo>
                    <a:lnTo>
                      <a:pt x="282" y="390"/>
                    </a:lnTo>
                    <a:lnTo>
                      <a:pt x="282" y="426"/>
                    </a:lnTo>
                    <a:lnTo>
                      <a:pt x="288" y="438"/>
                    </a:lnTo>
                    <a:lnTo>
                      <a:pt x="288" y="444"/>
                    </a:lnTo>
                    <a:lnTo>
                      <a:pt x="294" y="450"/>
                    </a:lnTo>
                    <a:lnTo>
                      <a:pt x="300" y="450"/>
                    </a:lnTo>
                    <a:lnTo>
                      <a:pt x="312" y="444"/>
                    </a:lnTo>
                    <a:lnTo>
                      <a:pt x="324" y="444"/>
                    </a:lnTo>
                    <a:lnTo>
                      <a:pt x="324" y="450"/>
                    </a:lnTo>
                    <a:lnTo>
                      <a:pt x="330" y="462"/>
                    </a:lnTo>
                    <a:lnTo>
                      <a:pt x="330" y="474"/>
                    </a:lnTo>
                    <a:lnTo>
                      <a:pt x="336" y="480"/>
                    </a:lnTo>
                    <a:lnTo>
                      <a:pt x="336" y="486"/>
                    </a:lnTo>
                    <a:lnTo>
                      <a:pt x="378" y="522"/>
                    </a:lnTo>
                    <a:lnTo>
                      <a:pt x="372" y="546"/>
                    </a:lnTo>
                    <a:lnTo>
                      <a:pt x="408" y="606"/>
                    </a:lnTo>
                    <a:lnTo>
                      <a:pt x="402" y="618"/>
                    </a:lnTo>
                    <a:lnTo>
                      <a:pt x="402" y="636"/>
                    </a:lnTo>
                    <a:lnTo>
                      <a:pt x="408" y="648"/>
                    </a:lnTo>
                    <a:lnTo>
                      <a:pt x="438" y="678"/>
                    </a:lnTo>
                    <a:lnTo>
                      <a:pt x="438" y="684"/>
                    </a:lnTo>
                    <a:lnTo>
                      <a:pt x="444" y="690"/>
                    </a:lnTo>
                    <a:lnTo>
                      <a:pt x="462" y="726"/>
                    </a:lnTo>
                    <a:lnTo>
                      <a:pt x="498" y="744"/>
                    </a:lnTo>
                    <a:lnTo>
                      <a:pt x="504" y="750"/>
                    </a:lnTo>
                    <a:lnTo>
                      <a:pt x="510" y="750"/>
                    </a:lnTo>
                    <a:lnTo>
                      <a:pt x="510" y="786"/>
                    </a:lnTo>
                    <a:lnTo>
                      <a:pt x="522" y="792"/>
                    </a:lnTo>
                    <a:lnTo>
                      <a:pt x="528" y="804"/>
                    </a:lnTo>
                    <a:lnTo>
                      <a:pt x="540" y="810"/>
                    </a:lnTo>
                    <a:lnTo>
                      <a:pt x="564" y="834"/>
                    </a:lnTo>
                    <a:lnTo>
                      <a:pt x="576" y="840"/>
                    </a:lnTo>
                    <a:lnTo>
                      <a:pt x="594" y="858"/>
                    </a:lnTo>
                    <a:lnTo>
                      <a:pt x="600" y="858"/>
                    </a:lnTo>
                    <a:lnTo>
                      <a:pt x="606" y="864"/>
                    </a:lnTo>
                    <a:lnTo>
                      <a:pt x="612" y="864"/>
                    </a:lnTo>
                    <a:lnTo>
                      <a:pt x="612" y="870"/>
                    </a:lnTo>
                    <a:lnTo>
                      <a:pt x="618" y="876"/>
                    </a:lnTo>
                    <a:lnTo>
                      <a:pt x="630" y="900"/>
                    </a:lnTo>
                    <a:lnTo>
                      <a:pt x="642" y="912"/>
                    </a:lnTo>
                    <a:lnTo>
                      <a:pt x="654" y="936"/>
                    </a:lnTo>
                    <a:lnTo>
                      <a:pt x="660" y="942"/>
                    </a:lnTo>
                    <a:lnTo>
                      <a:pt x="660" y="906"/>
                    </a:lnTo>
                    <a:lnTo>
                      <a:pt x="672" y="906"/>
                    </a:lnTo>
                    <a:lnTo>
                      <a:pt x="684" y="918"/>
                    </a:lnTo>
                    <a:lnTo>
                      <a:pt x="696" y="924"/>
                    </a:lnTo>
                    <a:lnTo>
                      <a:pt x="702" y="930"/>
                    </a:lnTo>
                    <a:lnTo>
                      <a:pt x="708" y="930"/>
                    </a:lnTo>
                    <a:close/>
                    <a:moveTo>
                      <a:pt x="2118" y="1194"/>
                    </a:moveTo>
                    <a:lnTo>
                      <a:pt x="2106" y="1176"/>
                    </a:lnTo>
                    <a:lnTo>
                      <a:pt x="2088" y="1176"/>
                    </a:lnTo>
                    <a:lnTo>
                      <a:pt x="2064" y="1200"/>
                    </a:lnTo>
                    <a:lnTo>
                      <a:pt x="2064" y="1212"/>
                    </a:lnTo>
                    <a:lnTo>
                      <a:pt x="2052" y="1212"/>
                    </a:lnTo>
                    <a:lnTo>
                      <a:pt x="2040" y="1218"/>
                    </a:lnTo>
                    <a:lnTo>
                      <a:pt x="2010" y="1248"/>
                    </a:lnTo>
                    <a:lnTo>
                      <a:pt x="1998" y="1272"/>
                    </a:lnTo>
                    <a:lnTo>
                      <a:pt x="1992" y="1278"/>
                    </a:lnTo>
                    <a:lnTo>
                      <a:pt x="1992" y="1290"/>
                    </a:lnTo>
                    <a:lnTo>
                      <a:pt x="2004" y="1302"/>
                    </a:lnTo>
                    <a:lnTo>
                      <a:pt x="2022" y="1302"/>
                    </a:lnTo>
                    <a:lnTo>
                      <a:pt x="2052" y="1284"/>
                    </a:lnTo>
                    <a:lnTo>
                      <a:pt x="2082" y="1260"/>
                    </a:lnTo>
                    <a:lnTo>
                      <a:pt x="2106" y="1242"/>
                    </a:lnTo>
                    <a:lnTo>
                      <a:pt x="2100" y="1236"/>
                    </a:lnTo>
                    <a:lnTo>
                      <a:pt x="2100" y="1224"/>
                    </a:lnTo>
                    <a:lnTo>
                      <a:pt x="2112" y="1200"/>
                    </a:lnTo>
                    <a:lnTo>
                      <a:pt x="2118" y="1194"/>
                    </a:lnTo>
                    <a:close/>
                    <a:moveTo>
                      <a:pt x="1374" y="1128"/>
                    </a:moveTo>
                    <a:lnTo>
                      <a:pt x="1374" y="1116"/>
                    </a:lnTo>
                    <a:lnTo>
                      <a:pt x="1368" y="1110"/>
                    </a:lnTo>
                    <a:lnTo>
                      <a:pt x="1344" y="1098"/>
                    </a:lnTo>
                    <a:lnTo>
                      <a:pt x="1332" y="1098"/>
                    </a:lnTo>
                    <a:lnTo>
                      <a:pt x="1320" y="1092"/>
                    </a:lnTo>
                    <a:lnTo>
                      <a:pt x="1314" y="1092"/>
                    </a:lnTo>
                    <a:lnTo>
                      <a:pt x="1302" y="1098"/>
                    </a:lnTo>
                    <a:lnTo>
                      <a:pt x="1296" y="1104"/>
                    </a:lnTo>
                    <a:lnTo>
                      <a:pt x="1296" y="1116"/>
                    </a:lnTo>
                    <a:lnTo>
                      <a:pt x="1290" y="1122"/>
                    </a:lnTo>
                    <a:lnTo>
                      <a:pt x="1290" y="1134"/>
                    </a:lnTo>
                    <a:lnTo>
                      <a:pt x="1254" y="1104"/>
                    </a:lnTo>
                    <a:lnTo>
                      <a:pt x="1260" y="1092"/>
                    </a:lnTo>
                    <a:lnTo>
                      <a:pt x="1260" y="1080"/>
                    </a:lnTo>
                    <a:lnTo>
                      <a:pt x="1266" y="1068"/>
                    </a:lnTo>
                    <a:lnTo>
                      <a:pt x="1266" y="1050"/>
                    </a:lnTo>
                    <a:lnTo>
                      <a:pt x="1260" y="1038"/>
                    </a:lnTo>
                    <a:lnTo>
                      <a:pt x="1254" y="1032"/>
                    </a:lnTo>
                    <a:lnTo>
                      <a:pt x="1242" y="1026"/>
                    </a:lnTo>
                    <a:lnTo>
                      <a:pt x="1188" y="1026"/>
                    </a:lnTo>
                    <a:lnTo>
                      <a:pt x="1158" y="1008"/>
                    </a:lnTo>
                    <a:lnTo>
                      <a:pt x="1158" y="984"/>
                    </a:lnTo>
                    <a:lnTo>
                      <a:pt x="1116" y="984"/>
                    </a:lnTo>
                    <a:lnTo>
                      <a:pt x="1116" y="996"/>
                    </a:lnTo>
                    <a:lnTo>
                      <a:pt x="1110" y="1008"/>
                    </a:lnTo>
                    <a:lnTo>
                      <a:pt x="1110" y="1026"/>
                    </a:lnTo>
                    <a:lnTo>
                      <a:pt x="1086" y="1026"/>
                    </a:lnTo>
                    <a:lnTo>
                      <a:pt x="1074" y="1020"/>
                    </a:lnTo>
                    <a:lnTo>
                      <a:pt x="1056" y="1014"/>
                    </a:lnTo>
                    <a:lnTo>
                      <a:pt x="1044" y="1014"/>
                    </a:lnTo>
                    <a:lnTo>
                      <a:pt x="1032" y="1008"/>
                    </a:lnTo>
                    <a:lnTo>
                      <a:pt x="966" y="1008"/>
                    </a:lnTo>
                    <a:lnTo>
                      <a:pt x="960" y="996"/>
                    </a:lnTo>
                    <a:lnTo>
                      <a:pt x="948" y="990"/>
                    </a:lnTo>
                    <a:lnTo>
                      <a:pt x="942" y="978"/>
                    </a:lnTo>
                    <a:lnTo>
                      <a:pt x="918" y="954"/>
                    </a:lnTo>
                    <a:lnTo>
                      <a:pt x="900" y="954"/>
                    </a:lnTo>
                    <a:lnTo>
                      <a:pt x="888" y="960"/>
                    </a:lnTo>
                    <a:lnTo>
                      <a:pt x="876" y="954"/>
                    </a:lnTo>
                    <a:lnTo>
                      <a:pt x="870" y="948"/>
                    </a:lnTo>
                    <a:lnTo>
                      <a:pt x="858" y="942"/>
                    </a:lnTo>
                    <a:lnTo>
                      <a:pt x="846" y="942"/>
                    </a:lnTo>
                    <a:lnTo>
                      <a:pt x="840" y="936"/>
                    </a:lnTo>
                    <a:lnTo>
                      <a:pt x="822" y="936"/>
                    </a:lnTo>
                    <a:lnTo>
                      <a:pt x="810" y="930"/>
                    </a:lnTo>
                    <a:lnTo>
                      <a:pt x="792" y="930"/>
                    </a:lnTo>
                    <a:lnTo>
                      <a:pt x="786" y="924"/>
                    </a:lnTo>
                    <a:lnTo>
                      <a:pt x="762" y="924"/>
                    </a:lnTo>
                    <a:lnTo>
                      <a:pt x="750" y="930"/>
                    </a:lnTo>
                    <a:lnTo>
                      <a:pt x="738" y="954"/>
                    </a:lnTo>
                    <a:lnTo>
                      <a:pt x="738" y="966"/>
                    </a:lnTo>
                    <a:lnTo>
                      <a:pt x="732" y="978"/>
                    </a:lnTo>
                    <a:lnTo>
                      <a:pt x="720" y="990"/>
                    </a:lnTo>
                    <a:lnTo>
                      <a:pt x="714" y="990"/>
                    </a:lnTo>
                    <a:lnTo>
                      <a:pt x="702" y="1002"/>
                    </a:lnTo>
                    <a:lnTo>
                      <a:pt x="702" y="1014"/>
                    </a:lnTo>
                    <a:lnTo>
                      <a:pt x="738" y="1008"/>
                    </a:lnTo>
                    <a:lnTo>
                      <a:pt x="786" y="1008"/>
                    </a:lnTo>
                    <a:lnTo>
                      <a:pt x="780" y="1014"/>
                    </a:lnTo>
                    <a:lnTo>
                      <a:pt x="768" y="1020"/>
                    </a:lnTo>
                    <a:lnTo>
                      <a:pt x="762" y="1032"/>
                    </a:lnTo>
                    <a:lnTo>
                      <a:pt x="762" y="1044"/>
                    </a:lnTo>
                    <a:lnTo>
                      <a:pt x="774" y="1050"/>
                    </a:lnTo>
                    <a:lnTo>
                      <a:pt x="780" y="1050"/>
                    </a:lnTo>
                    <a:lnTo>
                      <a:pt x="798" y="1044"/>
                    </a:lnTo>
                    <a:lnTo>
                      <a:pt x="810" y="1044"/>
                    </a:lnTo>
                    <a:lnTo>
                      <a:pt x="816" y="1038"/>
                    </a:lnTo>
                    <a:lnTo>
                      <a:pt x="828" y="1032"/>
                    </a:lnTo>
                    <a:lnTo>
                      <a:pt x="840" y="1038"/>
                    </a:lnTo>
                    <a:lnTo>
                      <a:pt x="870" y="1056"/>
                    </a:lnTo>
                    <a:lnTo>
                      <a:pt x="900" y="1068"/>
                    </a:lnTo>
                    <a:lnTo>
                      <a:pt x="924" y="1080"/>
                    </a:lnTo>
                    <a:lnTo>
                      <a:pt x="960" y="1086"/>
                    </a:lnTo>
                    <a:lnTo>
                      <a:pt x="1014" y="1092"/>
                    </a:lnTo>
                    <a:lnTo>
                      <a:pt x="1062" y="1092"/>
                    </a:lnTo>
                    <a:lnTo>
                      <a:pt x="1080" y="1110"/>
                    </a:lnTo>
                    <a:lnTo>
                      <a:pt x="1086" y="1122"/>
                    </a:lnTo>
                    <a:lnTo>
                      <a:pt x="1098" y="1128"/>
                    </a:lnTo>
                    <a:lnTo>
                      <a:pt x="1110" y="1140"/>
                    </a:lnTo>
                    <a:lnTo>
                      <a:pt x="1128" y="1146"/>
                    </a:lnTo>
                    <a:lnTo>
                      <a:pt x="1152" y="1152"/>
                    </a:lnTo>
                    <a:lnTo>
                      <a:pt x="1170" y="1152"/>
                    </a:lnTo>
                    <a:lnTo>
                      <a:pt x="1182" y="1158"/>
                    </a:lnTo>
                    <a:lnTo>
                      <a:pt x="1248" y="1158"/>
                    </a:lnTo>
                    <a:lnTo>
                      <a:pt x="1260" y="1164"/>
                    </a:lnTo>
                    <a:lnTo>
                      <a:pt x="1278" y="1170"/>
                    </a:lnTo>
                    <a:lnTo>
                      <a:pt x="1290" y="1182"/>
                    </a:lnTo>
                    <a:lnTo>
                      <a:pt x="1302" y="1188"/>
                    </a:lnTo>
                    <a:lnTo>
                      <a:pt x="1320" y="1206"/>
                    </a:lnTo>
                    <a:lnTo>
                      <a:pt x="1338" y="1206"/>
                    </a:lnTo>
                    <a:lnTo>
                      <a:pt x="1350" y="1200"/>
                    </a:lnTo>
                    <a:lnTo>
                      <a:pt x="1356" y="1206"/>
                    </a:lnTo>
                    <a:lnTo>
                      <a:pt x="1374" y="1206"/>
                    </a:lnTo>
                    <a:lnTo>
                      <a:pt x="1374" y="1194"/>
                    </a:lnTo>
                    <a:lnTo>
                      <a:pt x="1368" y="1182"/>
                    </a:lnTo>
                    <a:lnTo>
                      <a:pt x="1362" y="1176"/>
                    </a:lnTo>
                    <a:lnTo>
                      <a:pt x="1356" y="1164"/>
                    </a:lnTo>
                    <a:lnTo>
                      <a:pt x="1374" y="1146"/>
                    </a:lnTo>
                    <a:lnTo>
                      <a:pt x="1374" y="1128"/>
                    </a:lnTo>
                    <a:close/>
                    <a:moveTo>
                      <a:pt x="1500" y="726"/>
                    </a:moveTo>
                    <a:lnTo>
                      <a:pt x="1542" y="684"/>
                    </a:lnTo>
                    <a:lnTo>
                      <a:pt x="1548" y="672"/>
                    </a:lnTo>
                    <a:lnTo>
                      <a:pt x="1554" y="654"/>
                    </a:lnTo>
                    <a:lnTo>
                      <a:pt x="1560" y="642"/>
                    </a:lnTo>
                    <a:lnTo>
                      <a:pt x="1566" y="624"/>
                    </a:lnTo>
                    <a:lnTo>
                      <a:pt x="1566" y="612"/>
                    </a:lnTo>
                    <a:lnTo>
                      <a:pt x="1572" y="606"/>
                    </a:lnTo>
                    <a:lnTo>
                      <a:pt x="1572" y="600"/>
                    </a:lnTo>
                    <a:lnTo>
                      <a:pt x="1566" y="600"/>
                    </a:lnTo>
                    <a:lnTo>
                      <a:pt x="1554" y="594"/>
                    </a:lnTo>
                    <a:lnTo>
                      <a:pt x="1542" y="582"/>
                    </a:lnTo>
                    <a:lnTo>
                      <a:pt x="1542" y="564"/>
                    </a:lnTo>
                    <a:lnTo>
                      <a:pt x="1554" y="516"/>
                    </a:lnTo>
                    <a:lnTo>
                      <a:pt x="1590" y="498"/>
                    </a:lnTo>
                    <a:lnTo>
                      <a:pt x="1626" y="498"/>
                    </a:lnTo>
                    <a:lnTo>
                      <a:pt x="1632" y="486"/>
                    </a:lnTo>
                    <a:lnTo>
                      <a:pt x="1638" y="480"/>
                    </a:lnTo>
                    <a:lnTo>
                      <a:pt x="1644" y="468"/>
                    </a:lnTo>
                    <a:lnTo>
                      <a:pt x="1644" y="444"/>
                    </a:lnTo>
                    <a:lnTo>
                      <a:pt x="1626" y="444"/>
                    </a:lnTo>
                    <a:lnTo>
                      <a:pt x="1620" y="450"/>
                    </a:lnTo>
                    <a:lnTo>
                      <a:pt x="1608" y="450"/>
                    </a:lnTo>
                    <a:lnTo>
                      <a:pt x="1608" y="438"/>
                    </a:lnTo>
                    <a:lnTo>
                      <a:pt x="1614" y="420"/>
                    </a:lnTo>
                    <a:lnTo>
                      <a:pt x="1626" y="408"/>
                    </a:lnTo>
                    <a:lnTo>
                      <a:pt x="1650" y="396"/>
                    </a:lnTo>
                    <a:lnTo>
                      <a:pt x="1662" y="396"/>
                    </a:lnTo>
                    <a:lnTo>
                      <a:pt x="1680" y="402"/>
                    </a:lnTo>
                    <a:lnTo>
                      <a:pt x="1704" y="402"/>
                    </a:lnTo>
                    <a:lnTo>
                      <a:pt x="1716" y="390"/>
                    </a:lnTo>
                    <a:lnTo>
                      <a:pt x="1716" y="384"/>
                    </a:lnTo>
                    <a:lnTo>
                      <a:pt x="1680" y="348"/>
                    </a:lnTo>
                    <a:lnTo>
                      <a:pt x="1680" y="312"/>
                    </a:lnTo>
                    <a:lnTo>
                      <a:pt x="1668" y="312"/>
                    </a:lnTo>
                    <a:lnTo>
                      <a:pt x="1650" y="294"/>
                    </a:lnTo>
                    <a:lnTo>
                      <a:pt x="1650" y="282"/>
                    </a:lnTo>
                    <a:lnTo>
                      <a:pt x="1662" y="270"/>
                    </a:lnTo>
                    <a:lnTo>
                      <a:pt x="1668" y="258"/>
                    </a:lnTo>
                    <a:lnTo>
                      <a:pt x="1668" y="246"/>
                    </a:lnTo>
                    <a:lnTo>
                      <a:pt x="1662" y="240"/>
                    </a:lnTo>
                    <a:lnTo>
                      <a:pt x="1638" y="228"/>
                    </a:lnTo>
                    <a:lnTo>
                      <a:pt x="1614" y="228"/>
                    </a:lnTo>
                    <a:lnTo>
                      <a:pt x="1632" y="198"/>
                    </a:lnTo>
                    <a:lnTo>
                      <a:pt x="1614" y="192"/>
                    </a:lnTo>
                    <a:lnTo>
                      <a:pt x="1620" y="162"/>
                    </a:lnTo>
                    <a:lnTo>
                      <a:pt x="1608" y="144"/>
                    </a:lnTo>
                    <a:lnTo>
                      <a:pt x="1602" y="138"/>
                    </a:lnTo>
                    <a:lnTo>
                      <a:pt x="1590" y="132"/>
                    </a:lnTo>
                    <a:lnTo>
                      <a:pt x="1566" y="108"/>
                    </a:lnTo>
                    <a:lnTo>
                      <a:pt x="1470" y="108"/>
                    </a:lnTo>
                    <a:lnTo>
                      <a:pt x="1464" y="114"/>
                    </a:lnTo>
                    <a:lnTo>
                      <a:pt x="1458" y="126"/>
                    </a:lnTo>
                    <a:lnTo>
                      <a:pt x="1458" y="180"/>
                    </a:lnTo>
                    <a:lnTo>
                      <a:pt x="1452" y="198"/>
                    </a:lnTo>
                    <a:lnTo>
                      <a:pt x="1452" y="204"/>
                    </a:lnTo>
                    <a:lnTo>
                      <a:pt x="1446" y="216"/>
                    </a:lnTo>
                    <a:lnTo>
                      <a:pt x="1428" y="216"/>
                    </a:lnTo>
                    <a:lnTo>
                      <a:pt x="1422" y="222"/>
                    </a:lnTo>
                    <a:lnTo>
                      <a:pt x="1422" y="246"/>
                    </a:lnTo>
                    <a:lnTo>
                      <a:pt x="1428" y="252"/>
                    </a:lnTo>
                    <a:lnTo>
                      <a:pt x="1434" y="264"/>
                    </a:lnTo>
                    <a:lnTo>
                      <a:pt x="1398" y="294"/>
                    </a:lnTo>
                    <a:lnTo>
                      <a:pt x="1404" y="306"/>
                    </a:lnTo>
                    <a:lnTo>
                      <a:pt x="1374" y="342"/>
                    </a:lnTo>
                    <a:lnTo>
                      <a:pt x="1350" y="342"/>
                    </a:lnTo>
                    <a:lnTo>
                      <a:pt x="1344" y="348"/>
                    </a:lnTo>
                    <a:lnTo>
                      <a:pt x="1332" y="354"/>
                    </a:lnTo>
                    <a:lnTo>
                      <a:pt x="1320" y="366"/>
                    </a:lnTo>
                    <a:lnTo>
                      <a:pt x="1314" y="366"/>
                    </a:lnTo>
                    <a:lnTo>
                      <a:pt x="1308" y="360"/>
                    </a:lnTo>
                    <a:lnTo>
                      <a:pt x="1284" y="348"/>
                    </a:lnTo>
                    <a:lnTo>
                      <a:pt x="1272" y="336"/>
                    </a:lnTo>
                    <a:lnTo>
                      <a:pt x="1230" y="336"/>
                    </a:lnTo>
                    <a:lnTo>
                      <a:pt x="1224" y="348"/>
                    </a:lnTo>
                    <a:lnTo>
                      <a:pt x="1194" y="378"/>
                    </a:lnTo>
                    <a:lnTo>
                      <a:pt x="1170" y="378"/>
                    </a:lnTo>
                    <a:lnTo>
                      <a:pt x="1152" y="372"/>
                    </a:lnTo>
                    <a:lnTo>
                      <a:pt x="1128" y="372"/>
                    </a:lnTo>
                    <a:lnTo>
                      <a:pt x="1110" y="390"/>
                    </a:lnTo>
                    <a:lnTo>
                      <a:pt x="1104" y="390"/>
                    </a:lnTo>
                    <a:lnTo>
                      <a:pt x="1080" y="378"/>
                    </a:lnTo>
                    <a:lnTo>
                      <a:pt x="1074" y="372"/>
                    </a:lnTo>
                    <a:lnTo>
                      <a:pt x="1062" y="366"/>
                    </a:lnTo>
                    <a:lnTo>
                      <a:pt x="1050" y="354"/>
                    </a:lnTo>
                    <a:lnTo>
                      <a:pt x="1050" y="342"/>
                    </a:lnTo>
                    <a:lnTo>
                      <a:pt x="1044" y="336"/>
                    </a:lnTo>
                    <a:lnTo>
                      <a:pt x="1032" y="330"/>
                    </a:lnTo>
                    <a:lnTo>
                      <a:pt x="1008" y="330"/>
                    </a:lnTo>
                    <a:lnTo>
                      <a:pt x="996" y="336"/>
                    </a:lnTo>
                    <a:lnTo>
                      <a:pt x="990" y="348"/>
                    </a:lnTo>
                    <a:lnTo>
                      <a:pt x="978" y="366"/>
                    </a:lnTo>
                    <a:lnTo>
                      <a:pt x="972" y="384"/>
                    </a:lnTo>
                    <a:lnTo>
                      <a:pt x="972" y="402"/>
                    </a:lnTo>
                    <a:lnTo>
                      <a:pt x="966" y="408"/>
                    </a:lnTo>
                    <a:lnTo>
                      <a:pt x="966" y="414"/>
                    </a:lnTo>
                    <a:lnTo>
                      <a:pt x="990" y="444"/>
                    </a:lnTo>
                    <a:lnTo>
                      <a:pt x="1002" y="498"/>
                    </a:lnTo>
                    <a:lnTo>
                      <a:pt x="1050" y="528"/>
                    </a:lnTo>
                    <a:lnTo>
                      <a:pt x="1038" y="564"/>
                    </a:lnTo>
                    <a:lnTo>
                      <a:pt x="1068" y="582"/>
                    </a:lnTo>
                    <a:lnTo>
                      <a:pt x="1050" y="606"/>
                    </a:lnTo>
                    <a:lnTo>
                      <a:pt x="1068" y="636"/>
                    </a:lnTo>
                    <a:lnTo>
                      <a:pt x="1056" y="648"/>
                    </a:lnTo>
                    <a:lnTo>
                      <a:pt x="1068" y="702"/>
                    </a:lnTo>
                    <a:lnTo>
                      <a:pt x="1110" y="696"/>
                    </a:lnTo>
                    <a:lnTo>
                      <a:pt x="1140" y="708"/>
                    </a:lnTo>
                    <a:lnTo>
                      <a:pt x="1146" y="696"/>
                    </a:lnTo>
                    <a:lnTo>
                      <a:pt x="1170" y="672"/>
                    </a:lnTo>
                    <a:lnTo>
                      <a:pt x="1182" y="672"/>
                    </a:lnTo>
                    <a:lnTo>
                      <a:pt x="1182" y="690"/>
                    </a:lnTo>
                    <a:lnTo>
                      <a:pt x="1188" y="702"/>
                    </a:lnTo>
                    <a:lnTo>
                      <a:pt x="1188" y="726"/>
                    </a:lnTo>
                    <a:lnTo>
                      <a:pt x="1194" y="738"/>
                    </a:lnTo>
                    <a:lnTo>
                      <a:pt x="1212" y="738"/>
                    </a:lnTo>
                    <a:lnTo>
                      <a:pt x="1218" y="726"/>
                    </a:lnTo>
                    <a:lnTo>
                      <a:pt x="1218" y="720"/>
                    </a:lnTo>
                    <a:lnTo>
                      <a:pt x="1224" y="714"/>
                    </a:lnTo>
                    <a:lnTo>
                      <a:pt x="1224" y="708"/>
                    </a:lnTo>
                    <a:lnTo>
                      <a:pt x="1254" y="726"/>
                    </a:lnTo>
                    <a:lnTo>
                      <a:pt x="1266" y="720"/>
                    </a:lnTo>
                    <a:lnTo>
                      <a:pt x="1272" y="708"/>
                    </a:lnTo>
                    <a:lnTo>
                      <a:pt x="1284" y="702"/>
                    </a:lnTo>
                    <a:lnTo>
                      <a:pt x="1296" y="702"/>
                    </a:lnTo>
                    <a:lnTo>
                      <a:pt x="1296" y="714"/>
                    </a:lnTo>
                    <a:lnTo>
                      <a:pt x="1302" y="720"/>
                    </a:lnTo>
                    <a:lnTo>
                      <a:pt x="1302" y="738"/>
                    </a:lnTo>
                    <a:lnTo>
                      <a:pt x="1308" y="744"/>
                    </a:lnTo>
                    <a:lnTo>
                      <a:pt x="1332" y="744"/>
                    </a:lnTo>
                    <a:lnTo>
                      <a:pt x="1350" y="738"/>
                    </a:lnTo>
                    <a:lnTo>
                      <a:pt x="1362" y="732"/>
                    </a:lnTo>
                    <a:lnTo>
                      <a:pt x="1392" y="732"/>
                    </a:lnTo>
                    <a:lnTo>
                      <a:pt x="1404" y="744"/>
                    </a:lnTo>
                    <a:lnTo>
                      <a:pt x="1404" y="786"/>
                    </a:lnTo>
                    <a:lnTo>
                      <a:pt x="1398" y="798"/>
                    </a:lnTo>
                    <a:lnTo>
                      <a:pt x="1398" y="810"/>
                    </a:lnTo>
                    <a:lnTo>
                      <a:pt x="1404" y="810"/>
                    </a:lnTo>
                    <a:lnTo>
                      <a:pt x="1410" y="804"/>
                    </a:lnTo>
                    <a:lnTo>
                      <a:pt x="1422" y="798"/>
                    </a:lnTo>
                    <a:lnTo>
                      <a:pt x="1440" y="792"/>
                    </a:lnTo>
                    <a:lnTo>
                      <a:pt x="1452" y="786"/>
                    </a:lnTo>
                    <a:lnTo>
                      <a:pt x="1476" y="762"/>
                    </a:lnTo>
                    <a:lnTo>
                      <a:pt x="1482" y="750"/>
                    </a:lnTo>
                    <a:lnTo>
                      <a:pt x="1500" y="732"/>
                    </a:lnTo>
                    <a:lnTo>
                      <a:pt x="1500" y="726"/>
                    </a:lnTo>
                    <a:close/>
                    <a:moveTo>
                      <a:pt x="1476" y="1116"/>
                    </a:moveTo>
                    <a:lnTo>
                      <a:pt x="1470" y="1116"/>
                    </a:lnTo>
                    <a:lnTo>
                      <a:pt x="1458" y="1122"/>
                    </a:lnTo>
                    <a:lnTo>
                      <a:pt x="1452" y="1128"/>
                    </a:lnTo>
                    <a:lnTo>
                      <a:pt x="1458" y="1134"/>
                    </a:lnTo>
                    <a:lnTo>
                      <a:pt x="1470" y="1140"/>
                    </a:lnTo>
                    <a:lnTo>
                      <a:pt x="1476" y="1140"/>
                    </a:lnTo>
                    <a:lnTo>
                      <a:pt x="1488" y="1146"/>
                    </a:lnTo>
                    <a:lnTo>
                      <a:pt x="1500" y="1134"/>
                    </a:lnTo>
                    <a:lnTo>
                      <a:pt x="1500" y="1128"/>
                    </a:lnTo>
                    <a:lnTo>
                      <a:pt x="1488" y="1116"/>
                    </a:lnTo>
                    <a:lnTo>
                      <a:pt x="1476" y="1116"/>
                    </a:lnTo>
                    <a:close/>
                    <a:moveTo>
                      <a:pt x="1716" y="1230"/>
                    </a:moveTo>
                    <a:lnTo>
                      <a:pt x="1680" y="1218"/>
                    </a:lnTo>
                    <a:lnTo>
                      <a:pt x="1674" y="1224"/>
                    </a:lnTo>
                    <a:lnTo>
                      <a:pt x="1674" y="1230"/>
                    </a:lnTo>
                    <a:lnTo>
                      <a:pt x="1686" y="1254"/>
                    </a:lnTo>
                    <a:lnTo>
                      <a:pt x="1692" y="1260"/>
                    </a:lnTo>
                    <a:lnTo>
                      <a:pt x="1704" y="1266"/>
                    </a:lnTo>
                    <a:lnTo>
                      <a:pt x="1716" y="1266"/>
                    </a:lnTo>
                    <a:lnTo>
                      <a:pt x="1722" y="1260"/>
                    </a:lnTo>
                    <a:lnTo>
                      <a:pt x="1740" y="1260"/>
                    </a:lnTo>
                    <a:lnTo>
                      <a:pt x="1746" y="1266"/>
                    </a:lnTo>
                    <a:lnTo>
                      <a:pt x="1746" y="1278"/>
                    </a:lnTo>
                    <a:lnTo>
                      <a:pt x="1752" y="1290"/>
                    </a:lnTo>
                    <a:lnTo>
                      <a:pt x="1764" y="1296"/>
                    </a:lnTo>
                    <a:lnTo>
                      <a:pt x="1788" y="1296"/>
                    </a:lnTo>
                    <a:lnTo>
                      <a:pt x="1794" y="1290"/>
                    </a:lnTo>
                    <a:lnTo>
                      <a:pt x="1800" y="1290"/>
                    </a:lnTo>
                    <a:lnTo>
                      <a:pt x="1800" y="1284"/>
                    </a:lnTo>
                    <a:lnTo>
                      <a:pt x="1794" y="1272"/>
                    </a:lnTo>
                    <a:lnTo>
                      <a:pt x="1782" y="1260"/>
                    </a:lnTo>
                    <a:lnTo>
                      <a:pt x="1770" y="1236"/>
                    </a:lnTo>
                    <a:lnTo>
                      <a:pt x="1746" y="1224"/>
                    </a:lnTo>
                    <a:lnTo>
                      <a:pt x="1728" y="1224"/>
                    </a:lnTo>
                    <a:lnTo>
                      <a:pt x="1716" y="1230"/>
                    </a:lnTo>
                    <a:close/>
                    <a:moveTo>
                      <a:pt x="1962" y="1122"/>
                    </a:moveTo>
                    <a:lnTo>
                      <a:pt x="1932" y="1146"/>
                    </a:lnTo>
                    <a:lnTo>
                      <a:pt x="1920" y="1134"/>
                    </a:lnTo>
                    <a:lnTo>
                      <a:pt x="1890" y="1134"/>
                    </a:lnTo>
                    <a:lnTo>
                      <a:pt x="1884" y="1140"/>
                    </a:lnTo>
                    <a:lnTo>
                      <a:pt x="1872" y="1146"/>
                    </a:lnTo>
                    <a:lnTo>
                      <a:pt x="1866" y="1152"/>
                    </a:lnTo>
                    <a:lnTo>
                      <a:pt x="1860" y="1140"/>
                    </a:lnTo>
                    <a:lnTo>
                      <a:pt x="1836" y="1116"/>
                    </a:lnTo>
                    <a:lnTo>
                      <a:pt x="1824" y="1116"/>
                    </a:lnTo>
                    <a:lnTo>
                      <a:pt x="1800" y="1128"/>
                    </a:lnTo>
                    <a:lnTo>
                      <a:pt x="1764" y="1164"/>
                    </a:lnTo>
                    <a:lnTo>
                      <a:pt x="1728" y="1158"/>
                    </a:lnTo>
                    <a:lnTo>
                      <a:pt x="1716" y="1176"/>
                    </a:lnTo>
                    <a:lnTo>
                      <a:pt x="1746" y="1176"/>
                    </a:lnTo>
                    <a:lnTo>
                      <a:pt x="1752" y="1182"/>
                    </a:lnTo>
                    <a:lnTo>
                      <a:pt x="1764" y="1182"/>
                    </a:lnTo>
                    <a:lnTo>
                      <a:pt x="1776" y="1188"/>
                    </a:lnTo>
                    <a:lnTo>
                      <a:pt x="1788" y="1188"/>
                    </a:lnTo>
                    <a:lnTo>
                      <a:pt x="1794" y="1182"/>
                    </a:lnTo>
                    <a:lnTo>
                      <a:pt x="1806" y="1176"/>
                    </a:lnTo>
                    <a:lnTo>
                      <a:pt x="1812" y="1170"/>
                    </a:lnTo>
                    <a:lnTo>
                      <a:pt x="1908" y="1164"/>
                    </a:lnTo>
                    <a:lnTo>
                      <a:pt x="1956" y="1158"/>
                    </a:lnTo>
                    <a:lnTo>
                      <a:pt x="1992" y="1128"/>
                    </a:lnTo>
                    <a:lnTo>
                      <a:pt x="1992" y="1110"/>
                    </a:lnTo>
                    <a:lnTo>
                      <a:pt x="1962" y="1122"/>
                    </a:lnTo>
                    <a:close/>
                    <a:moveTo>
                      <a:pt x="1578" y="1158"/>
                    </a:moveTo>
                    <a:lnTo>
                      <a:pt x="1566" y="1152"/>
                    </a:lnTo>
                    <a:lnTo>
                      <a:pt x="1560" y="1146"/>
                    </a:lnTo>
                    <a:lnTo>
                      <a:pt x="1548" y="1140"/>
                    </a:lnTo>
                    <a:lnTo>
                      <a:pt x="1536" y="1140"/>
                    </a:lnTo>
                    <a:lnTo>
                      <a:pt x="1512" y="1164"/>
                    </a:lnTo>
                    <a:lnTo>
                      <a:pt x="1506" y="1176"/>
                    </a:lnTo>
                    <a:lnTo>
                      <a:pt x="1500" y="1182"/>
                    </a:lnTo>
                    <a:lnTo>
                      <a:pt x="1554" y="1188"/>
                    </a:lnTo>
                    <a:lnTo>
                      <a:pt x="1554" y="1212"/>
                    </a:lnTo>
                    <a:lnTo>
                      <a:pt x="1578" y="1206"/>
                    </a:lnTo>
                    <a:lnTo>
                      <a:pt x="1590" y="1188"/>
                    </a:lnTo>
                    <a:lnTo>
                      <a:pt x="1614" y="1206"/>
                    </a:lnTo>
                    <a:lnTo>
                      <a:pt x="1644" y="1170"/>
                    </a:lnTo>
                    <a:lnTo>
                      <a:pt x="1596" y="1152"/>
                    </a:lnTo>
                    <a:lnTo>
                      <a:pt x="1578" y="115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1" name="India"/>
              <p:cNvSpPr>
                <a:spLocks noEditPoints="1"/>
              </p:cNvSpPr>
              <p:nvPr/>
            </p:nvSpPr>
            <p:spPr bwMode="gray">
              <a:xfrm>
                <a:off x="3864" y="1833"/>
                <a:ext cx="495" cy="598"/>
              </a:xfrm>
              <a:custGeom>
                <a:avLst/>
                <a:gdLst>
                  <a:gd name="T0" fmla="*/ 543458285 w 1956"/>
                  <a:gd name="T1" fmla="*/ 544612053 h 2358"/>
                  <a:gd name="T2" fmla="*/ 543458285 w 1956"/>
                  <a:gd name="T3" fmla="*/ 544612053 h 2358"/>
                  <a:gd name="T4" fmla="*/ 543458285 w 1956"/>
                  <a:gd name="T5" fmla="*/ 544612053 h 2358"/>
                  <a:gd name="T6" fmla="*/ 543458285 w 1956"/>
                  <a:gd name="T7" fmla="*/ 544612053 h 2358"/>
                  <a:gd name="T8" fmla="*/ 543458285 w 1956"/>
                  <a:gd name="T9" fmla="*/ 544612053 h 2358"/>
                  <a:gd name="T10" fmla="*/ 543458285 w 1956"/>
                  <a:gd name="T11" fmla="*/ 544612053 h 2358"/>
                  <a:gd name="T12" fmla="*/ 543458285 w 1956"/>
                  <a:gd name="T13" fmla="*/ 544612053 h 2358"/>
                  <a:gd name="T14" fmla="*/ 543458285 w 1956"/>
                  <a:gd name="T15" fmla="*/ 544612053 h 2358"/>
                  <a:gd name="T16" fmla="*/ 543458285 w 1956"/>
                  <a:gd name="T17" fmla="*/ 544612053 h 2358"/>
                  <a:gd name="T18" fmla="*/ 543458285 w 1956"/>
                  <a:gd name="T19" fmla="*/ 544612053 h 2358"/>
                  <a:gd name="T20" fmla="*/ 543458285 w 1956"/>
                  <a:gd name="T21" fmla="*/ 544612053 h 2358"/>
                  <a:gd name="T22" fmla="*/ 543458285 w 1956"/>
                  <a:gd name="T23" fmla="*/ 544612053 h 2358"/>
                  <a:gd name="T24" fmla="*/ 543458285 w 1956"/>
                  <a:gd name="T25" fmla="*/ 544612053 h 2358"/>
                  <a:gd name="T26" fmla="*/ 543458285 w 1956"/>
                  <a:gd name="T27" fmla="*/ 544612053 h 2358"/>
                  <a:gd name="T28" fmla="*/ 543458285 w 1956"/>
                  <a:gd name="T29" fmla="*/ 544612053 h 2358"/>
                  <a:gd name="T30" fmla="*/ 543458285 w 1956"/>
                  <a:gd name="T31" fmla="*/ 544612053 h 2358"/>
                  <a:gd name="T32" fmla="*/ 543458285 w 1956"/>
                  <a:gd name="T33" fmla="*/ 544612053 h 2358"/>
                  <a:gd name="T34" fmla="*/ 543458285 w 1956"/>
                  <a:gd name="T35" fmla="*/ 544612053 h 2358"/>
                  <a:gd name="T36" fmla="*/ 543458285 w 1956"/>
                  <a:gd name="T37" fmla="*/ 544612053 h 2358"/>
                  <a:gd name="T38" fmla="*/ 543458285 w 1956"/>
                  <a:gd name="T39" fmla="*/ 544612053 h 2358"/>
                  <a:gd name="T40" fmla="*/ 543458285 w 1956"/>
                  <a:gd name="T41" fmla="*/ 544612053 h 2358"/>
                  <a:gd name="T42" fmla="*/ 543458285 w 1956"/>
                  <a:gd name="T43" fmla="*/ 544612053 h 2358"/>
                  <a:gd name="T44" fmla="*/ 543458285 w 1956"/>
                  <a:gd name="T45" fmla="*/ 544612053 h 2358"/>
                  <a:gd name="T46" fmla="*/ 543458285 w 1956"/>
                  <a:gd name="T47" fmla="*/ 544612053 h 2358"/>
                  <a:gd name="T48" fmla="*/ 543458285 w 1956"/>
                  <a:gd name="T49" fmla="*/ 544612053 h 2358"/>
                  <a:gd name="T50" fmla="*/ 543458285 w 1956"/>
                  <a:gd name="T51" fmla="*/ 544612053 h 2358"/>
                  <a:gd name="T52" fmla="*/ 543458285 w 1956"/>
                  <a:gd name="T53" fmla="*/ 544612053 h 2358"/>
                  <a:gd name="T54" fmla="*/ 543458285 w 1956"/>
                  <a:gd name="T55" fmla="*/ 544612053 h 2358"/>
                  <a:gd name="T56" fmla="*/ 543458285 w 1956"/>
                  <a:gd name="T57" fmla="*/ 544612053 h 2358"/>
                  <a:gd name="T58" fmla="*/ 543458285 w 1956"/>
                  <a:gd name="T59" fmla="*/ 544612053 h 2358"/>
                  <a:gd name="T60" fmla="*/ 543458285 w 1956"/>
                  <a:gd name="T61" fmla="*/ 544612053 h 2358"/>
                  <a:gd name="T62" fmla="*/ 543458285 w 1956"/>
                  <a:gd name="T63" fmla="*/ 544612053 h 2358"/>
                  <a:gd name="T64" fmla="*/ 543458285 w 1956"/>
                  <a:gd name="T65" fmla="*/ 544612053 h 2358"/>
                  <a:gd name="T66" fmla="*/ 543458285 w 1956"/>
                  <a:gd name="T67" fmla="*/ 544612053 h 2358"/>
                  <a:gd name="T68" fmla="*/ 543458285 w 1956"/>
                  <a:gd name="T69" fmla="*/ 544612053 h 2358"/>
                  <a:gd name="T70" fmla="*/ 543458285 w 1956"/>
                  <a:gd name="T71" fmla="*/ 544612053 h 2358"/>
                  <a:gd name="T72" fmla="*/ 543458285 w 1956"/>
                  <a:gd name="T73" fmla="*/ 544612053 h 2358"/>
                  <a:gd name="T74" fmla="*/ 543458285 w 1956"/>
                  <a:gd name="T75" fmla="*/ 544612053 h 2358"/>
                  <a:gd name="T76" fmla="*/ 543458285 w 1956"/>
                  <a:gd name="T77" fmla="*/ 544612053 h 2358"/>
                  <a:gd name="T78" fmla="*/ 543458285 w 1956"/>
                  <a:gd name="T79" fmla="*/ 544612053 h 2358"/>
                  <a:gd name="T80" fmla="*/ 543458285 w 1956"/>
                  <a:gd name="T81" fmla="*/ 544612053 h 2358"/>
                  <a:gd name="T82" fmla="*/ 543458285 w 1956"/>
                  <a:gd name="T83" fmla="*/ 544612053 h 2358"/>
                  <a:gd name="T84" fmla="*/ 543458285 w 1956"/>
                  <a:gd name="T85" fmla="*/ 544612053 h 2358"/>
                  <a:gd name="T86" fmla="*/ 543458285 w 1956"/>
                  <a:gd name="T87" fmla="*/ 544612053 h 2358"/>
                  <a:gd name="T88" fmla="*/ 543458285 w 1956"/>
                  <a:gd name="T89" fmla="*/ 544612053 h 2358"/>
                  <a:gd name="T90" fmla="*/ 543458285 w 1956"/>
                  <a:gd name="T91" fmla="*/ 544612053 h 2358"/>
                  <a:gd name="T92" fmla="*/ 543458285 w 1956"/>
                  <a:gd name="T93" fmla="*/ 544612053 h 2358"/>
                  <a:gd name="T94" fmla="*/ 543458285 w 1956"/>
                  <a:gd name="T95" fmla="*/ 544612053 h 2358"/>
                  <a:gd name="T96" fmla="*/ 543458285 w 1956"/>
                  <a:gd name="T97" fmla="*/ 544612053 h 2358"/>
                  <a:gd name="T98" fmla="*/ 543458285 w 1956"/>
                  <a:gd name="T99" fmla="*/ 544612053 h 2358"/>
                  <a:gd name="T100" fmla="*/ 543458285 w 1956"/>
                  <a:gd name="T101" fmla="*/ 544612053 h 2358"/>
                  <a:gd name="T102" fmla="*/ 543458285 w 1956"/>
                  <a:gd name="T103" fmla="*/ 544612053 h 2358"/>
                  <a:gd name="T104" fmla="*/ 543458285 w 1956"/>
                  <a:gd name="T105" fmla="*/ 544612053 h 2358"/>
                  <a:gd name="T106" fmla="*/ 543458285 w 1956"/>
                  <a:gd name="T107" fmla="*/ 544612053 h 2358"/>
                  <a:gd name="T108" fmla="*/ 543458285 w 1956"/>
                  <a:gd name="T109" fmla="*/ 544612053 h 2358"/>
                  <a:gd name="T110" fmla="*/ 543458285 w 1956"/>
                  <a:gd name="T111" fmla="*/ 544612053 h 2358"/>
                  <a:gd name="T112" fmla="*/ 543458285 w 1956"/>
                  <a:gd name="T113" fmla="*/ 544612053 h 2358"/>
                  <a:gd name="T114" fmla="*/ 543458285 w 1956"/>
                  <a:gd name="T115" fmla="*/ 544612053 h 2358"/>
                  <a:gd name="T116" fmla="*/ 543458285 w 1956"/>
                  <a:gd name="T117" fmla="*/ 544612053 h 2358"/>
                  <a:gd name="T118" fmla="*/ 543458285 w 1956"/>
                  <a:gd name="T119" fmla="*/ 544612053 h 235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956"/>
                  <a:gd name="T181" fmla="*/ 0 h 2358"/>
                  <a:gd name="T182" fmla="*/ 1956 w 1956"/>
                  <a:gd name="T183" fmla="*/ 2358 h 235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956" h="2358">
                    <a:moveTo>
                      <a:pt x="1806" y="1788"/>
                    </a:moveTo>
                    <a:lnTo>
                      <a:pt x="1794" y="1800"/>
                    </a:lnTo>
                    <a:lnTo>
                      <a:pt x="1782" y="1824"/>
                    </a:lnTo>
                    <a:lnTo>
                      <a:pt x="1782" y="1884"/>
                    </a:lnTo>
                    <a:lnTo>
                      <a:pt x="1788" y="1980"/>
                    </a:lnTo>
                    <a:lnTo>
                      <a:pt x="1800" y="1950"/>
                    </a:lnTo>
                    <a:lnTo>
                      <a:pt x="1800" y="1848"/>
                    </a:lnTo>
                    <a:lnTo>
                      <a:pt x="1806" y="1836"/>
                    </a:lnTo>
                    <a:lnTo>
                      <a:pt x="1806" y="1830"/>
                    </a:lnTo>
                    <a:lnTo>
                      <a:pt x="1812" y="1818"/>
                    </a:lnTo>
                    <a:lnTo>
                      <a:pt x="1812" y="1806"/>
                    </a:lnTo>
                    <a:lnTo>
                      <a:pt x="1818" y="1800"/>
                    </a:lnTo>
                    <a:lnTo>
                      <a:pt x="1812" y="1788"/>
                    </a:lnTo>
                    <a:lnTo>
                      <a:pt x="1806" y="1788"/>
                    </a:lnTo>
                    <a:close/>
                    <a:moveTo>
                      <a:pt x="1794" y="2028"/>
                    </a:moveTo>
                    <a:lnTo>
                      <a:pt x="1788" y="2028"/>
                    </a:lnTo>
                    <a:lnTo>
                      <a:pt x="1782" y="2040"/>
                    </a:lnTo>
                    <a:lnTo>
                      <a:pt x="1782" y="2046"/>
                    </a:lnTo>
                    <a:lnTo>
                      <a:pt x="1788" y="2058"/>
                    </a:lnTo>
                    <a:lnTo>
                      <a:pt x="1788" y="2064"/>
                    </a:lnTo>
                    <a:lnTo>
                      <a:pt x="1794" y="2076"/>
                    </a:lnTo>
                    <a:lnTo>
                      <a:pt x="1800" y="2064"/>
                    </a:lnTo>
                    <a:lnTo>
                      <a:pt x="1800" y="2028"/>
                    </a:lnTo>
                    <a:lnTo>
                      <a:pt x="1794" y="2028"/>
                    </a:lnTo>
                    <a:close/>
                    <a:moveTo>
                      <a:pt x="1890" y="2310"/>
                    </a:moveTo>
                    <a:lnTo>
                      <a:pt x="1884" y="2316"/>
                    </a:lnTo>
                    <a:lnTo>
                      <a:pt x="1884" y="2334"/>
                    </a:lnTo>
                    <a:lnTo>
                      <a:pt x="1890" y="2346"/>
                    </a:lnTo>
                    <a:lnTo>
                      <a:pt x="1896" y="2352"/>
                    </a:lnTo>
                    <a:lnTo>
                      <a:pt x="1908" y="2358"/>
                    </a:lnTo>
                    <a:lnTo>
                      <a:pt x="1908" y="2346"/>
                    </a:lnTo>
                    <a:lnTo>
                      <a:pt x="1902" y="2334"/>
                    </a:lnTo>
                    <a:lnTo>
                      <a:pt x="1902" y="2322"/>
                    </a:lnTo>
                    <a:lnTo>
                      <a:pt x="1896" y="2310"/>
                    </a:lnTo>
                    <a:lnTo>
                      <a:pt x="1890" y="2310"/>
                    </a:lnTo>
                    <a:close/>
                    <a:moveTo>
                      <a:pt x="1920" y="672"/>
                    </a:moveTo>
                    <a:lnTo>
                      <a:pt x="1932" y="660"/>
                    </a:lnTo>
                    <a:lnTo>
                      <a:pt x="1944" y="654"/>
                    </a:lnTo>
                    <a:lnTo>
                      <a:pt x="1950" y="648"/>
                    </a:lnTo>
                    <a:lnTo>
                      <a:pt x="1956" y="648"/>
                    </a:lnTo>
                    <a:lnTo>
                      <a:pt x="1956" y="618"/>
                    </a:lnTo>
                    <a:lnTo>
                      <a:pt x="1950" y="618"/>
                    </a:lnTo>
                    <a:lnTo>
                      <a:pt x="1944" y="612"/>
                    </a:lnTo>
                    <a:lnTo>
                      <a:pt x="1878" y="612"/>
                    </a:lnTo>
                    <a:lnTo>
                      <a:pt x="1878" y="606"/>
                    </a:lnTo>
                    <a:lnTo>
                      <a:pt x="1890" y="594"/>
                    </a:lnTo>
                    <a:lnTo>
                      <a:pt x="1896" y="594"/>
                    </a:lnTo>
                    <a:lnTo>
                      <a:pt x="1878" y="564"/>
                    </a:lnTo>
                    <a:lnTo>
                      <a:pt x="1848" y="564"/>
                    </a:lnTo>
                    <a:lnTo>
                      <a:pt x="1842" y="558"/>
                    </a:lnTo>
                    <a:lnTo>
                      <a:pt x="1848" y="558"/>
                    </a:lnTo>
                    <a:lnTo>
                      <a:pt x="1860" y="546"/>
                    </a:lnTo>
                    <a:lnTo>
                      <a:pt x="1854" y="540"/>
                    </a:lnTo>
                    <a:lnTo>
                      <a:pt x="1818" y="522"/>
                    </a:lnTo>
                    <a:lnTo>
                      <a:pt x="1806" y="534"/>
                    </a:lnTo>
                    <a:lnTo>
                      <a:pt x="1806" y="558"/>
                    </a:lnTo>
                    <a:lnTo>
                      <a:pt x="1788" y="558"/>
                    </a:lnTo>
                    <a:lnTo>
                      <a:pt x="1770" y="546"/>
                    </a:lnTo>
                    <a:lnTo>
                      <a:pt x="1758" y="540"/>
                    </a:lnTo>
                    <a:lnTo>
                      <a:pt x="1740" y="540"/>
                    </a:lnTo>
                    <a:lnTo>
                      <a:pt x="1728" y="552"/>
                    </a:lnTo>
                    <a:lnTo>
                      <a:pt x="1716" y="558"/>
                    </a:lnTo>
                    <a:lnTo>
                      <a:pt x="1692" y="582"/>
                    </a:lnTo>
                    <a:lnTo>
                      <a:pt x="1656" y="582"/>
                    </a:lnTo>
                    <a:lnTo>
                      <a:pt x="1656" y="588"/>
                    </a:lnTo>
                    <a:lnTo>
                      <a:pt x="1662" y="594"/>
                    </a:lnTo>
                    <a:lnTo>
                      <a:pt x="1662" y="618"/>
                    </a:lnTo>
                    <a:lnTo>
                      <a:pt x="1656" y="624"/>
                    </a:lnTo>
                    <a:lnTo>
                      <a:pt x="1626" y="624"/>
                    </a:lnTo>
                    <a:lnTo>
                      <a:pt x="1632" y="636"/>
                    </a:lnTo>
                    <a:lnTo>
                      <a:pt x="1632" y="654"/>
                    </a:lnTo>
                    <a:lnTo>
                      <a:pt x="1620" y="666"/>
                    </a:lnTo>
                    <a:lnTo>
                      <a:pt x="1566" y="666"/>
                    </a:lnTo>
                    <a:lnTo>
                      <a:pt x="1566" y="684"/>
                    </a:lnTo>
                    <a:lnTo>
                      <a:pt x="1572" y="690"/>
                    </a:lnTo>
                    <a:lnTo>
                      <a:pt x="1596" y="690"/>
                    </a:lnTo>
                    <a:lnTo>
                      <a:pt x="1596" y="714"/>
                    </a:lnTo>
                    <a:lnTo>
                      <a:pt x="1608" y="726"/>
                    </a:lnTo>
                    <a:lnTo>
                      <a:pt x="1608" y="732"/>
                    </a:lnTo>
                    <a:lnTo>
                      <a:pt x="1584" y="744"/>
                    </a:lnTo>
                    <a:lnTo>
                      <a:pt x="1572" y="744"/>
                    </a:lnTo>
                    <a:lnTo>
                      <a:pt x="1566" y="738"/>
                    </a:lnTo>
                    <a:lnTo>
                      <a:pt x="1554" y="738"/>
                    </a:lnTo>
                    <a:lnTo>
                      <a:pt x="1542" y="744"/>
                    </a:lnTo>
                    <a:lnTo>
                      <a:pt x="1512" y="744"/>
                    </a:lnTo>
                    <a:lnTo>
                      <a:pt x="1500" y="738"/>
                    </a:lnTo>
                    <a:lnTo>
                      <a:pt x="1482" y="738"/>
                    </a:lnTo>
                    <a:lnTo>
                      <a:pt x="1476" y="744"/>
                    </a:lnTo>
                    <a:lnTo>
                      <a:pt x="1464" y="750"/>
                    </a:lnTo>
                    <a:lnTo>
                      <a:pt x="1440" y="750"/>
                    </a:lnTo>
                    <a:lnTo>
                      <a:pt x="1428" y="738"/>
                    </a:lnTo>
                    <a:lnTo>
                      <a:pt x="1428" y="732"/>
                    </a:lnTo>
                    <a:lnTo>
                      <a:pt x="1428" y="738"/>
                    </a:lnTo>
                    <a:lnTo>
                      <a:pt x="1416" y="738"/>
                    </a:lnTo>
                    <a:lnTo>
                      <a:pt x="1392" y="726"/>
                    </a:lnTo>
                    <a:lnTo>
                      <a:pt x="1374" y="708"/>
                    </a:lnTo>
                    <a:lnTo>
                      <a:pt x="1374" y="696"/>
                    </a:lnTo>
                    <a:lnTo>
                      <a:pt x="1380" y="696"/>
                    </a:lnTo>
                    <a:lnTo>
                      <a:pt x="1374" y="696"/>
                    </a:lnTo>
                    <a:lnTo>
                      <a:pt x="1368" y="690"/>
                    </a:lnTo>
                    <a:lnTo>
                      <a:pt x="1368" y="642"/>
                    </a:lnTo>
                    <a:lnTo>
                      <a:pt x="1362" y="636"/>
                    </a:lnTo>
                    <a:lnTo>
                      <a:pt x="1350" y="630"/>
                    </a:lnTo>
                    <a:lnTo>
                      <a:pt x="1338" y="630"/>
                    </a:lnTo>
                    <a:lnTo>
                      <a:pt x="1326" y="642"/>
                    </a:lnTo>
                    <a:lnTo>
                      <a:pt x="1314" y="648"/>
                    </a:lnTo>
                    <a:lnTo>
                      <a:pt x="1326" y="666"/>
                    </a:lnTo>
                    <a:lnTo>
                      <a:pt x="1326" y="714"/>
                    </a:lnTo>
                    <a:lnTo>
                      <a:pt x="1338" y="738"/>
                    </a:lnTo>
                    <a:lnTo>
                      <a:pt x="1338" y="774"/>
                    </a:lnTo>
                    <a:lnTo>
                      <a:pt x="1272" y="774"/>
                    </a:lnTo>
                    <a:lnTo>
                      <a:pt x="1272" y="762"/>
                    </a:lnTo>
                    <a:lnTo>
                      <a:pt x="1266" y="756"/>
                    </a:lnTo>
                    <a:lnTo>
                      <a:pt x="1260" y="756"/>
                    </a:lnTo>
                    <a:lnTo>
                      <a:pt x="1248" y="762"/>
                    </a:lnTo>
                    <a:lnTo>
                      <a:pt x="1242" y="774"/>
                    </a:lnTo>
                    <a:lnTo>
                      <a:pt x="1236" y="762"/>
                    </a:lnTo>
                    <a:lnTo>
                      <a:pt x="1224" y="756"/>
                    </a:lnTo>
                    <a:lnTo>
                      <a:pt x="1206" y="750"/>
                    </a:lnTo>
                    <a:lnTo>
                      <a:pt x="1188" y="750"/>
                    </a:lnTo>
                    <a:lnTo>
                      <a:pt x="1182" y="756"/>
                    </a:lnTo>
                    <a:lnTo>
                      <a:pt x="1152" y="738"/>
                    </a:lnTo>
                    <a:lnTo>
                      <a:pt x="1134" y="750"/>
                    </a:lnTo>
                    <a:lnTo>
                      <a:pt x="1080" y="696"/>
                    </a:lnTo>
                    <a:lnTo>
                      <a:pt x="1056" y="696"/>
                    </a:lnTo>
                    <a:lnTo>
                      <a:pt x="1056" y="690"/>
                    </a:lnTo>
                    <a:lnTo>
                      <a:pt x="1044" y="678"/>
                    </a:lnTo>
                    <a:lnTo>
                      <a:pt x="1038" y="678"/>
                    </a:lnTo>
                    <a:lnTo>
                      <a:pt x="1032" y="684"/>
                    </a:lnTo>
                    <a:lnTo>
                      <a:pt x="1032" y="702"/>
                    </a:lnTo>
                    <a:lnTo>
                      <a:pt x="1032" y="696"/>
                    </a:lnTo>
                    <a:lnTo>
                      <a:pt x="1026" y="690"/>
                    </a:lnTo>
                    <a:lnTo>
                      <a:pt x="1008" y="690"/>
                    </a:lnTo>
                    <a:lnTo>
                      <a:pt x="996" y="702"/>
                    </a:lnTo>
                    <a:lnTo>
                      <a:pt x="990" y="690"/>
                    </a:lnTo>
                    <a:lnTo>
                      <a:pt x="984" y="684"/>
                    </a:lnTo>
                    <a:lnTo>
                      <a:pt x="960" y="684"/>
                    </a:lnTo>
                    <a:lnTo>
                      <a:pt x="954" y="678"/>
                    </a:lnTo>
                    <a:lnTo>
                      <a:pt x="954" y="666"/>
                    </a:lnTo>
                    <a:lnTo>
                      <a:pt x="942" y="666"/>
                    </a:lnTo>
                    <a:lnTo>
                      <a:pt x="936" y="672"/>
                    </a:lnTo>
                    <a:lnTo>
                      <a:pt x="918" y="672"/>
                    </a:lnTo>
                    <a:lnTo>
                      <a:pt x="912" y="666"/>
                    </a:lnTo>
                    <a:lnTo>
                      <a:pt x="906" y="654"/>
                    </a:lnTo>
                    <a:lnTo>
                      <a:pt x="900" y="648"/>
                    </a:lnTo>
                    <a:lnTo>
                      <a:pt x="888" y="648"/>
                    </a:lnTo>
                    <a:lnTo>
                      <a:pt x="846" y="630"/>
                    </a:lnTo>
                    <a:lnTo>
                      <a:pt x="834" y="612"/>
                    </a:lnTo>
                    <a:lnTo>
                      <a:pt x="810" y="612"/>
                    </a:lnTo>
                    <a:lnTo>
                      <a:pt x="792" y="588"/>
                    </a:lnTo>
                    <a:lnTo>
                      <a:pt x="780" y="594"/>
                    </a:lnTo>
                    <a:lnTo>
                      <a:pt x="750" y="564"/>
                    </a:lnTo>
                    <a:lnTo>
                      <a:pt x="750" y="552"/>
                    </a:lnTo>
                    <a:lnTo>
                      <a:pt x="762" y="540"/>
                    </a:lnTo>
                    <a:lnTo>
                      <a:pt x="768" y="540"/>
                    </a:lnTo>
                    <a:lnTo>
                      <a:pt x="756" y="528"/>
                    </a:lnTo>
                    <a:lnTo>
                      <a:pt x="756" y="522"/>
                    </a:lnTo>
                    <a:lnTo>
                      <a:pt x="762" y="516"/>
                    </a:lnTo>
                    <a:lnTo>
                      <a:pt x="756" y="504"/>
                    </a:lnTo>
                    <a:lnTo>
                      <a:pt x="780" y="480"/>
                    </a:lnTo>
                    <a:lnTo>
                      <a:pt x="786" y="456"/>
                    </a:lnTo>
                    <a:lnTo>
                      <a:pt x="762" y="438"/>
                    </a:lnTo>
                    <a:lnTo>
                      <a:pt x="750" y="438"/>
                    </a:lnTo>
                    <a:lnTo>
                      <a:pt x="738" y="432"/>
                    </a:lnTo>
                    <a:lnTo>
                      <a:pt x="738" y="414"/>
                    </a:lnTo>
                    <a:lnTo>
                      <a:pt x="720" y="420"/>
                    </a:lnTo>
                    <a:lnTo>
                      <a:pt x="702" y="402"/>
                    </a:lnTo>
                    <a:lnTo>
                      <a:pt x="696" y="402"/>
                    </a:lnTo>
                    <a:lnTo>
                      <a:pt x="690" y="396"/>
                    </a:lnTo>
                    <a:lnTo>
                      <a:pt x="678" y="396"/>
                    </a:lnTo>
                    <a:lnTo>
                      <a:pt x="666" y="390"/>
                    </a:lnTo>
                    <a:lnTo>
                      <a:pt x="654" y="378"/>
                    </a:lnTo>
                    <a:lnTo>
                      <a:pt x="648" y="366"/>
                    </a:lnTo>
                    <a:lnTo>
                      <a:pt x="618" y="366"/>
                    </a:lnTo>
                    <a:lnTo>
                      <a:pt x="612" y="360"/>
                    </a:lnTo>
                    <a:lnTo>
                      <a:pt x="612" y="342"/>
                    </a:lnTo>
                    <a:lnTo>
                      <a:pt x="618" y="336"/>
                    </a:lnTo>
                    <a:lnTo>
                      <a:pt x="618" y="324"/>
                    </a:lnTo>
                    <a:lnTo>
                      <a:pt x="612" y="324"/>
                    </a:lnTo>
                    <a:lnTo>
                      <a:pt x="600" y="312"/>
                    </a:lnTo>
                    <a:lnTo>
                      <a:pt x="594" y="300"/>
                    </a:lnTo>
                    <a:lnTo>
                      <a:pt x="588" y="294"/>
                    </a:lnTo>
                    <a:lnTo>
                      <a:pt x="588" y="276"/>
                    </a:lnTo>
                    <a:lnTo>
                      <a:pt x="594" y="276"/>
                    </a:lnTo>
                    <a:lnTo>
                      <a:pt x="600" y="270"/>
                    </a:lnTo>
                    <a:lnTo>
                      <a:pt x="612" y="270"/>
                    </a:lnTo>
                    <a:lnTo>
                      <a:pt x="612" y="288"/>
                    </a:lnTo>
                    <a:lnTo>
                      <a:pt x="624" y="300"/>
                    </a:lnTo>
                    <a:lnTo>
                      <a:pt x="636" y="282"/>
                    </a:lnTo>
                    <a:lnTo>
                      <a:pt x="642" y="282"/>
                    </a:lnTo>
                    <a:lnTo>
                      <a:pt x="648" y="276"/>
                    </a:lnTo>
                    <a:lnTo>
                      <a:pt x="660" y="270"/>
                    </a:lnTo>
                    <a:lnTo>
                      <a:pt x="660" y="258"/>
                    </a:lnTo>
                    <a:lnTo>
                      <a:pt x="642" y="240"/>
                    </a:lnTo>
                    <a:lnTo>
                      <a:pt x="636" y="228"/>
                    </a:lnTo>
                    <a:lnTo>
                      <a:pt x="630" y="222"/>
                    </a:lnTo>
                    <a:lnTo>
                      <a:pt x="618" y="222"/>
                    </a:lnTo>
                    <a:lnTo>
                      <a:pt x="594" y="210"/>
                    </a:lnTo>
                    <a:lnTo>
                      <a:pt x="594" y="186"/>
                    </a:lnTo>
                    <a:lnTo>
                      <a:pt x="612" y="180"/>
                    </a:lnTo>
                    <a:lnTo>
                      <a:pt x="594" y="156"/>
                    </a:lnTo>
                    <a:lnTo>
                      <a:pt x="624" y="156"/>
                    </a:lnTo>
                    <a:lnTo>
                      <a:pt x="636" y="150"/>
                    </a:lnTo>
                    <a:lnTo>
                      <a:pt x="642" y="138"/>
                    </a:lnTo>
                    <a:lnTo>
                      <a:pt x="642" y="114"/>
                    </a:lnTo>
                    <a:lnTo>
                      <a:pt x="636" y="108"/>
                    </a:lnTo>
                    <a:lnTo>
                      <a:pt x="636" y="102"/>
                    </a:lnTo>
                    <a:lnTo>
                      <a:pt x="654" y="102"/>
                    </a:lnTo>
                    <a:lnTo>
                      <a:pt x="660" y="96"/>
                    </a:lnTo>
                    <a:lnTo>
                      <a:pt x="660" y="36"/>
                    </a:lnTo>
                    <a:lnTo>
                      <a:pt x="618" y="36"/>
                    </a:lnTo>
                    <a:lnTo>
                      <a:pt x="594" y="12"/>
                    </a:lnTo>
                    <a:lnTo>
                      <a:pt x="576" y="0"/>
                    </a:lnTo>
                    <a:lnTo>
                      <a:pt x="564" y="0"/>
                    </a:lnTo>
                    <a:lnTo>
                      <a:pt x="540" y="12"/>
                    </a:lnTo>
                    <a:lnTo>
                      <a:pt x="522" y="18"/>
                    </a:lnTo>
                    <a:lnTo>
                      <a:pt x="516" y="30"/>
                    </a:lnTo>
                    <a:lnTo>
                      <a:pt x="504" y="36"/>
                    </a:lnTo>
                    <a:lnTo>
                      <a:pt x="480" y="36"/>
                    </a:lnTo>
                    <a:lnTo>
                      <a:pt x="456" y="72"/>
                    </a:lnTo>
                    <a:lnTo>
                      <a:pt x="432" y="78"/>
                    </a:lnTo>
                    <a:lnTo>
                      <a:pt x="432" y="96"/>
                    </a:lnTo>
                    <a:lnTo>
                      <a:pt x="408" y="96"/>
                    </a:lnTo>
                    <a:lnTo>
                      <a:pt x="402" y="102"/>
                    </a:lnTo>
                    <a:lnTo>
                      <a:pt x="396" y="96"/>
                    </a:lnTo>
                    <a:lnTo>
                      <a:pt x="390" y="102"/>
                    </a:lnTo>
                    <a:lnTo>
                      <a:pt x="378" y="108"/>
                    </a:lnTo>
                    <a:lnTo>
                      <a:pt x="372" y="114"/>
                    </a:lnTo>
                    <a:lnTo>
                      <a:pt x="360" y="120"/>
                    </a:lnTo>
                    <a:lnTo>
                      <a:pt x="348" y="120"/>
                    </a:lnTo>
                    <a:lnTo>
                      <a:pt x="348" y="108"/>
                    </a:lnTo>
                    <a:lnTo>
                      <a:pt x="342" y="102"/>
                    </a:lnTo>
                    <a:lnTo>
                      <a:pt x="324" y="102"/>
                    </a:lnTo>
                    <a:lnTo>
                      <a:pt x="306" y="96"/>
                    </a:lnTo>
                    <a:lnTo>
                      <a:pt x="264" y="96"/>
                    </a:lnTo>
                    <a:lnTo>
                      <a:pt x="240" y="108"/>
                    </a:lnTo>
                    <a:lnTo>
                      <a:pt x="234" y="120"/>
                    </a:lnTo>
                    <a:lnTo>
                      <a:pt x="234" y="126"/>
                    </a:lnTo>
                    <a:lnTo>
                      <a:pt x="258" y="144"/>
                    </a:lnTo>
                    <a:lnTo>
                      <a:pt x="252" y="156"/>
                    </a:lnTo>
                    <a:lnTo>
                      <a:pt x="282" y="162"/>
                    </a:lnTo>
                    <a:lnTo>
                      <a:pt x="276" y="168"/>
                    </a:lnTo>
                    <a:lnTo>
                      <a:pt x="270" y="180"/>
                    </a:lnTo>
                    <a:lnTo>
                      <a:pt x="264" y="186"/>
                    </a:lnTo>
                    <a:lnTo>
                      <a:pt x="264" y="192"/>
                    </a:lnTo>
                    <a:lnTo>
                      <a:pt x="276" y="204"/>
                    </a:lnTo>
                    <a:lnTo>
                      <a:pt x="282" y="204"/>
                    </a:lnTo>
                    <a:lnTo>
                      <a:pt x="282" y="210"/>
                    </a:lnTo>
                    <a:lnTo>
                      <a:pt x="276" y="222"/>
                    </a:lnTo>
                    <a:lnTo>
                      <a:pt x="276" y="234"/>
                    </a:lnTo>
                    <a:lnTo>
                      <a:pt x="294" y="234"/>
                    </a:lnTo>
                    <a:lnTo>
                      <a:pt x="306" y="252"/>
                    </a:lnTo>
                    <a:lnTo>
                      <a:pt x="324" y="252"/>
                    </a:lnTo>
                    <a:lnTo>
                      <a:pt x="330" y="288"/>
                    </a:lnTo>
                    <a:lnTo>
                      <a:pt x="366" y="288"/>
                    </a:lnTo>
                    <a:lnTo>
                      <a:pt x="378" y="294"/>
                    </a:lnTo>
                    <a:lnTo>
                      <a:pt x="384" y="300"/>
                    </a:lnTo>
                    <a:lnTo>
                      <a:pt x="384" y="306"/>
                    </a:lnTo>
                    <a:lnTo>
                      <a:pt x="378" y="312"/>
                    </a:lnTo>
                    <a:lnTo>
                      <a:pt x="354" y="324"/>
                    </a:lnTo>
                    <a:lnTo>
                      <a:pt x="342" y="324"/>
                    </a:lnTo>
                    <a:lnTo>
                      <a:pt x="336" y="330"/>
                    </a:lnTo>
                    <a:lnTo>
                      <a:pt x="336" y="366"/>
                    </a:lnTo>
                    <a:lnTo>
                      <a:pt x="342" y="378"/>
                    </a:lnTo>
                    <a:lnTo>
                      <a:pt x="354" y="390"/>
                    </a:lnTo>
                    <a:lnTo>
                      <a:pt x="354" y="396"/>
                    </a:lnTo>
                    <a:lnTo>
                      <a:pt x="324" y="414"/>
                    </a:lnTo>
                    <a:lnTo>
                      <a:pt x="300" y="450"/>
                    </a:lnTo>
                    <a:lnTo>
                      <a:pt x="318" y="474"/>
                    </a:lnTo>
                    <a:lnTo>
                      <a:pt x="306" y="474"/>
                    </a:lnTo>
                    <a:lnTo>
                      <a:pt x="300" y="480"/>
                    </a:lnTo>
                    <a:lnTo>
                      <a:pt x="288" y="486"/>
                    </a:lnTo>
                    <a:lnTo>
                      <a:pt x="282" y="492"/>
                    </a:lnTo>
                    <a:lnTo>
                      <a:pt x="282" y="504"/>
                    </a:lnTo>
                    <a:lnTo>
                      <a:pt x="276" y="522"/>
                    </a:lnTo>
                    <a:lnTo>
                      <a:pt x="276" y="534"/>
                    </a:lnTo>
                    <a:lnTo>
                      <a:pt x="270" y="552"/>
                    </a:lnTo>
                    <a:lnTo>
                      <a:pt x="258" y="564"/>
                    </a:lnTo>
                    <a:lnTo>
                      <a:pt x="234" y="576"/>
                    </a:lnTo>
                    <a:lnTo>
                      <a:pt x="228" y="582"/>
                    </a:lnTo>
                    <a:lnTo>
                      <a:pt x="228" y="588"/>
                    </a:lnTo>
                    <a:lnTo>
                      <a:pt x="222" y="594"/>
                    </a:lnTo>
                    <a:lnTo>
                      <a:pt x="222" y="612"/>
                    </a:lnTo>
                    <a:lnTo>
                      <a:pt x="204" y="624"/>
                    </a:lnTo>
                    <a:lnTo>
                      <a:pt x="204" y="630"/>
                    </a:lnTo>
                    <a:lnTo>
                      <a:pt x="198" y="636"/>
                    </a:lnTo>
                    <a:lnTo>
                      <a:pt x="192" y="648"/>
                    </a:lnTo>
                    <a:lnTo>
                      <a:pt x="186" y="654"/>
                    </a:lnTo>
                    <a:lnTo>
                      <a:pt x="168" y="654"/>
                    </a:lnTo>
                    <a:lnTo>
                      <a:pt x="162" y="648"/>
                    </a:lnTo>
                    <a:lnTo>
                      <a:pt x="156" y="654"/>
                    </a:lnTo>
                    <a:lnTo>
                      <a:pt x="132" y="666"/>
                    </a:lnTo>
                    <a:lnTo>
                      <a:pt x="126" y="666"/>
                    </a:lnTo>
                    <a:lnTo>
                      <a:pt x="120" y="660"/>
                    </a:lnTo>
                    <a:lnTo>
                      <a:pt x="120" y="648"/>
                    </a:lnTo>
                    <a:lnTo>
                      <a:pt x="114" y="642"/>
                    </a:lnTo>
                    <a:lnTo>
                      <a:pt x="108" y="642"/>
                    </a:lnTo>
                    <a:lnTo>
                      <a:pt x="96" y="648"/>
                    </a:lnTo>
                    <a:lnTo>
                      <a:pt x="84" y="660"/>
                    </a:lnTo>
                    <a:lnTo>
                      <a:pt x="84" y="666"/>
                    </a:lnTo>
                    <a:lnTo>
                      <a:pt x="78" y="678"/>
                    </a:lnTo>
                    <a:lnTo>
                      <a:pt x="72" y="684"/>
                    </a:lnTo>
                    <a:lnTo>
                      <a:pt x="66" y="696"/>
                    </a:lnTo>
                    <a:lnTo>
                      <a:pt x="54" y="708"/>
                    </a:lnTo>
                    <a:lnTo>
                      <a:pt x="48" y="720"/>
                    </a:lnTo>
                    <a:lnTo>
                      <a:pt x="48" y="744"/>
                    </a:lnTo>
                    <a:lnTo>
                      <a:pt x="54" y="750"/>
                    </a:lnTo>
                    <a:lnTo>
                      <a:pt x="66" y="756"/>
                    </a:lnTo>
                    <a:lnTo>
                      <a:pt x="72" y="756"/>
                    </a:lnTo>
                    <a:lnTo>
                      <a:pt x="102" y="750"/>
                    </a:lnTo>
                    <a:lnTo>
                      <a:pt x="102" y="768"/>
                    </a:lnTo>
                    <a:lnTo>
                      <a:pt x="96" y="798"/>
                    </a:lnTo>
                    <a:lnTo>
                      <a:pt x="102" y="804"/>
                    </a:lnTo>
                    <a:lnTo>
                      <a:pt x="108" y="816"/>
                    </a:lnTo>
                    <a:lnTo>
                      <a:pt x="120" y="828"/>
                    </a:lnTo>
                    <a:lnTo>
                      <a:pt x="144" y="828"/>
                    </a:lnTo>
                    <a:lnTo>
                      <a:pt x="144" y="852"/>
                    </a:lnTo>
                    <a:lnTo>
                      <a:pt x="168" y="894"/>
                    </a:lnTo>
                    <a:lnTo>
                      <a:pt x="174" y="906"/>
                    </a:lnTo>
                    <a:lnTo>
                      <a:pt x="180" y="912"/>
                    </a:lnTo>
                    <a:lnTo>
                      <a:pt x="180" y="936"/>
                    </a:lnTo>
                    <a:lnTo>
                      <a:pt x="168" y="942"/>
                    </a:lnTo>
                    <a:lnTo>
                      <a:pt x="162" y="948"/>
                    </a:lnTo>
                    <a:lnTo>
                      <a:pt x="144" y="948"/>
                    </a:lnTo>
                    <a:lnTo>
                      <a:pt x="138" y="942"/>
                    </a:lnTo>
                    <a:lnTo>
                      <a:pt x="138" y="930"/>
                    </a:lnTo>
                    <a:lnTo>
                      <a:pt x="132" y="930"/>
                    </a:lnTo>
                    <a:lnTo>
                      <a:pt x="120" y="936"/>
                    </a:lnTo>
                    <a:lnTo>
                      <a:pt x="108" y="948"/>
                    </a:lnTo>
                    <a:lnTo>
                      <a:pt x="84" y="948"/>
                    </a:lnTo>
                    <a:lnTo>
                      <a:pt x="78" y="942"/>
                    </a:lnTo>
                    <a:lnTo>
                      <a:pt x="78" y="936"/>
                    </a:lnTo>
                    <a:lnTo>
                      <a:pt x="54" y="948"/>
                    </a:lnTo>
                    <a:lnTo>
                      <a:pt x="48" y="942"/>
                    </a:lnTo>
                    <a:lnTo>
                      <a:pt x="36" y="936"/>
                    </a:lnTo>
                    <a:lnTo>
                      <a:pt x="24" y="936"/>
                    </a:lnTo>
                    <a:lnTo>
                      <a:pt x="12" y="948"/>
                    </a:lnTo>
                    <a:lnTo>
                      <a:pt x="12" y="960"/>
                    </a:lnTo>
                    <a:lnTo>
                      <a:pt x="18" y="966"/>
                    </a:lnTo>
                    <a:lnTo>
                      <a:pt x="0" y="972"/>
                    </a:lnTo>
                    <a:lnTo>
                      <a:pt x="36" y="972"/>
                    </a:lnTo>
                    <a:lnTo>
                      <a:pt x="30" y="984"/>
                    </a:lnTo>
                    <a:lnTo>
                      <a:pt x="30" y="1014"/>
                    </a:lnTo>
                    <a:lnTo>
                      <a:pt x="36" y="1026"/>
                    </a:lnTo>
                    <a:lnTo>
                      <a:pt x="48" y="1032"/>
                    </a:lnTo>
                    <a:lnTo>
                      <a:pt x="66" y="1038"/>
                    </a:lnTo>
                    <a:lnTo>
                      <a:pt x="120" y="1038"/>
                    </a:lnTo>
                    <a:lnTo>
                      <a:pt x="132" y="1032"/>
                    </a:lnTo>
                    <a:lnTo>
                      <a:pt x="150" y="1014"/>
                    </a:lnTo>
                    <a:lnTo>
                      <a:pt x="162" y="1008"/>
                    </a:lnTo>
                    <a:lnTo>
                      <a:pt x="168" y="1020"/>
                    </a:lnTo>
                    <a:lnTo>
                      <a:pt x="168" y="1026"/>
                    </a:lnTo>
                    <a:lnTo>
                      <a:pt x="162" y="1038"/>
                    </a:lnTo>
                    <a:lnTo>
                      <a:pt x="144" y="1056"/>
                    </a:lnTo>
                    <a:lnTo>
                      <a:pt x="120" y="1068"/>
                    </a:lnTo>
                    <a:lnTo>
                      <a:pt x="114" y="1074"/>
                    </a:lnTo>
                    <a:lnTo>
                      <a:pt x="90" y="1074"/>
                    </a:lnTo>
                    <a:lnTo>
                      <a:pt x="78" y="1080"/>
                    </a:lnTo>
                    <a:lnTo>
                      <a:pt x="60" y="1086"/>
                    </a:lnTo>
                    <a:lnTo>
                      <a:pt x="48" y="1092"/>
                    </a:lnTo>
                    <a:lnTo>
                      <a:pt x="42" y="1098"/>
                    </a:lnTo>
                    <a:lnTo>
                      <a:pt x="54" y="1122"/>
                    </a:lnTo>
                    <a:lnTo>
                      <a:pt x="66" y="1128"/>
                    </a:lnTo>
                    <a:lnTo>
                      <a:pt x="78" y="1140"/>
                    </a:lnTo>
                    <a:lnTo>
                      <a:pt x="96" y="1152"/>
                    </a:lnTo>
                    <a:lnTo>
                      <a:pt x="108" y="1164"/>
                    </a:lnTo>
                    <a:lnTo>
                      <a:pt x="132" y="1182"/>
                    </a:lnTo>
                    <a:lnTo>
                      <a:pt x="162" y="1206"/>
                    </a:lnTo>
                    <a:lnTo>
                      <a:pt x="204" y="1224"/>
                    </a:lnTo>
                    <a:lnTo>
                      <a:pt x="240" y="1218"/>
                    </a:lnTo>
                    <a:lnTo>
                      <a:pt x="270" y="1200"/>
                    </a:lnTo>
                    <a:lnTo>
                      <a:pt x="294" y="1176"/>
                    </a:lnTo>
                    <a:lnTo>
                      <a:pt x="300" y="1158"/>
                    </a:lnTo>
                    <a:lnTo>
                      <a:pt x="300" y="1128"/>
                    </a:lnTo>
                    <a:lnTo>
                      <a:pt x="306" y="1116"/>
                    </a:lnTo>
                    <a:lnTo>
                      <a:pt x="318" y="1104"/>
                    </a:lnTo>
                    <a:lnTo>
                      <a:pt x="324" y="1092"/>
                    </a:lnTo>
                    <a:lnTo>
                      <a:pt x="330" y="1086"/>
                    </a:lnTo>
                    <a:lnTo>
                      <a:pt x="342" y="1086"/>
                    </a:lnTo>
                    <a:lnTo>
                      <a:pt x="348" y="1080"/>
                    </a:lnTo>
                    <a:lnTo>
                      <a:pt x="354" y="1080"/>
                    </a:lnTo>
                    <a:lnTo>
                      <a:pt x="360" y="1086"/>
                    </a:lnTo>
                    <a:lnTo>
                      <a:pt x="360" y="1098"/>
                    </a:lnTo>
                    <a:lnTo>
                      <a:pt x="348" y="1110"/>
                    </a:lnTo>
                    <a:lnTo>
                      <a:pt x="336" y="1128"/>
                    </a:lnTo>
                    <a:lnTo>
                      <a:pt x="324" y="1140"/>
                    </a:lnTo>
                    <a:lnTo>
                      <a:pt x="318" y="1152"/>
                    </a:lnTo>
                    <a:lnTo>
                      <a:pt x="318" y="1164"/>
                    </a:lnTo>
                    <a:lnTo>
                      <a:pt x="324" y="1176"/>
                    </a:lnTo>
                    <a:lnTo>
                      <a:pt x="336" y="1182"/>
                    </a:lnTo>
                    <a:lnTo>
                      <a:pt x="342" y="1182"/>
                    </a:lnTo>
                    <a:lnTo>
                      <a:pt x="354" y="1194"/>
                    </a:lnTo>
                    <a:lnTo>
                      <a:pt x="354" y="1206"/>
                    </a:lnTo>
                    <a:lnTo>
                      <a:pt x="348" y="1242"/>
                    </a:lnTo>
                    <a:lnTo>
                      <a:pt x="342" y="1284"/>
                    </a:lnTo>
                    <a:lnTo>
                      <a:pt x="336" y="1338"/>
                    </a:lnTo>
                    <a:lnTo>
                      <a:pt x="342" y="1398"/>
                    </a:lnTo>
                    <a:lnTo>
                      <a:pt x="354" y="1446"/>
                    </a:lnTo>
                    <a:lnTo>
                      <a:pt x="384" y="1536"/>
                    </a:lnTo>
                    <a:lnTo>
                      <a:pt x="402" y="1554"/>
                    </a:lnTo>
                    <a:lnTo>
                      <a:pt x="402" y="1596"/>
                    </a:lnTo>
                    <a:lnTo>
                      <a:pt x="414" y="1620"/>
                    </a:lnTo>
                    <a:lnTo>
                      <a:pt x="426" y="1626"/>
                    </a:lnTo>
                    <a:lnTo>
                      <a:pt x="438" y="1626"/>
                    </a:lnTo>
                    <a:lnTo>
                      <a:pt x="444" y="1632"/>
                    </a:lnTo>
                    <a:lnTo>
                      <a:pt x="450" y="1632"/>
                    </a:lnTo>
                    <a:lnTo>
                      <a:pt x="450" y="1644"/>
                    </a:lnTo>
                    <a:lnTo>
                      <a:pt x="456" y="1656"/>
                    </a:lnTo>
                    <a:lnTo>
                      <a:pt x="456" y="1674"/>
                    </a:lnTo>
                    <a:lnTo>
                      <a:pt x="474" y="1710"/>
                    </a:lnTo>
                    <a:lnTo>
                      <a:pt x="498" y="1722"/>
                    </a:lnTo>
                    <a:lnTo>
                      <a:pt x="504" y="1728"/>
                    </a:lnTo>
                    <a:lnTo>
                      <a:pt x="510" y="1728"/>
                    </a:lnTo>
                    <a:lnTo>
                      <a:pt x="510" y="1746"/>
                    </a:lnTo>
                    <a:lnTo>
                      <a:pt x="516" y="1782"/>
                    </a:lnTo>
                    <a:lnTo>
                      <a:pt x="522" y="1830"/>
                    </a:lnTo>
                    <a:lnTo>
                      <a:pt x="534" y="1872"/>
                    </a:lnTo>
                    <a:lnTo>
                      <a:pt x="552" y="1908"/>
                    </a:lnTo>
                    <a:lnTo>
                      <a:pt x="576" y="1944"/>
                    </a:lnTo>
                    <a:lnTo>
                      <a:pt x="600" y="1974"/>
                    </a:lnTo>
                    <a:lnTo>
                      <a:pt x="612" y="1998"/>
                    </a:lnTo>
                    <a:lnTo>
                      <a:pt x="618" y="2016"/>
                    </a:lnTo>
                    <a:lnTo>
                      <a:pt x="618" y="2070"/>
                    </a:lnTo>
                    <a:lnTo>
                      <a:pt x="624" y="2094"/>
                    </a:lnTo>
                    <a:lnTo>
                      <a:pt x="642" y="2124"/>
                    </a:lnTo>
                    <a:lnTo>
                      <a:pt x="672" y="2166"/>
                    </a:lnTo>
                    <a:lnTo>
                      <a:pt x="696" y="2202"/>
                    </a:lnTo>
                    <a:lnTo>
                      <a:pt x="714" y="2232"/>
                    </a:lnTo>
                    <a:lnTo>
                      <a:pt x="720" y="2244"/>
                    </a:lnTo>
                    <a:lnTo>
                      <a:pt x="726" y="2244"/>
                    </a:lnTo>
                    <a:lnTo>
                      <a:pt x="732" y="2238"/>
                    </a:lnTo>
                    <a:lnTo>
                      <a:pt x="744" y="2238"/>
                    </a:lnTo>
                    <a:lnTo>
                      <a:pt x="768" y="2226"/>
                    </a:lnTo>
                    <a:lnTo>
                      <a:pt x="774" y="2220"/>
                    </a:lnTo>
                    <a:lnTo>
                      <a:pt x="780" y="2208"/>
                    </a:lnTo>
                    <a:lnTo>
                      <a:pt x="780" y="2172"/>
                    </a:lnTo>
                    <a:lnTo>
                      <a:pt x="786" y="2160"/>
                    </a:lnTo>
                    <a:lnTo>
                      <a:pt x="798" y="2154"/>
                    </a:lnTo>
                    <a:lnTo>
                      <a:pt x="804" y="2154"/>
                    </a:lnTo>
                    <a:lnTo>
                      <a:pt x="810" y="2160"/>
                    </a:lnTo>
                    <a:lnTo>
                      <a:pt x="828" y="2160"/>
                    </a:lnTo>
                    <a:lnTo>
                      <a:pt x="834" y="2154"/>
                    </a:lnTo>
                    <a:lnTo>
                      <a:pt x="846" y="2148"/>
                    </a:lnTo>
                    <a:lnTo>
                      <a:pt x="852" y="2142"/>
                    </a:lnTo>
                    <a:lnTo>
                      <a:pt x="864" y="2136"/>
                    </a:lnTo>
                    <a:lnTo>
                      <a:pt x="852" y="2136"/>
                    </a:lnTo>
                    <a:lnTo>
                      <a:pt x="846" y="2130"/>
                    </a:lnTo>
                    <a:lnTo>
                      <a:pt x="846" y="2118"/>
                    </a:lnTo>
                    <a:lnTo>
                      <a:pt x="852" y="2100"/>
                    </a:lnTo>
                    <a:lnTo>
                      <a:pt x="858" y="2088"/>
                    </a:lnTo>
                    <a:lnTo>
                      <a:pt x="906" y="2064"/>
                    </a:lnTo>
                    <a:lnTo>
                      <a:pt x="918" y="2052"/>
                    </a:lnTo>
                    <a:lnTo>
                      <a:pt x="918" y="2040"/>
                    </a:lnTo>
                    <a:lnTo>
                      <a:pt x="912" y="2028"/>
                    </a:lnTo>
                    <a:lnTo>
                      <a:pt x="912" y="2010"/>
                    </a:lnTo>
                    <a:lnTo>
                      <a:pt x="900" y="1974"/>
                    </a:lnTo>
                    <a:lnTo>
                      <a:pt x="900" y="1908"/>
                    </a:lnTo>
                    <a:lnTo>
                      <a:pt x="906" y="1890"/>
                    </a:lnTo>
                    <a:lnTo>
                      <a:pt x="906" y="1884"/>
                    </a:lnTo>
                    <a:lnTo>
                      <a:pt x="912" y="1878"/>
                    </a:lnTo>
                    <a:lnTo>
                      <a:pt x="912" y="1860"/>
                    </a:lnTo>
                    <a:lnTo>
                      <a:pt x="918" y="1842"/>
                    </a:lnTo>
                    <a:lnTo>
                      <a:pt x="918" y="1800"/>
                    </a:lnTo>
                    <a:lnTo>
                      <a:pt x="906" y="1776"/>
                    </a:lnTo>
                    <a:lnTo>
                      <a:pt x="888" y="1758"/>
                    </a:lnTo>
                    <a:lnTo>
                      <a:pt x="888" y="1728"/>
                    </a:lnTo>
                    <a:lnTo>
                      <a:pt x="894" y="1722"/>
                    </a:lnTo>
                    <a:lnTo>
                      <a:pt x="900" y="1710"/>
                    </a:lnTo>
                    <a:lnTo>
                      <a:pt x="900" y="1698"/>
                    </a:lnTo>
                    <a:lnTo>
                      <a:pt x="894" y="1686"/>
                    </a:lnTo>
                    <a:lnTo>
                      <a:pt x="894" y="1644"/>
                    </a:lnTo>
                    <a:lnTo>
                      <a:pt x="918" y="1632"/>
                    </a:lnTo>
                    <a:lnTo>
                      <a:pt x="924" y="1632"/>
                    </a:lnTo>
                    <a:lnTo>
                      <a:pt x="948" y="1620"/>
                    </a:lnTo>
                    <a:lnTo>
                      <a:pt x="948" y="1596"/>
                    </a:lnTo>
                    <a:lnTo>
                      <a:pt x="954" y="1584"/>
                    </a:lnTo>
                    <a:lnTo>
                      <a:pt x="960" y="1578"/>
                    </a:lnTo>
                    <a:lnTo>
                      <a:pt x="972" y="1572"/>
                    </a:lnTo>
                    <a:lnTo>
                      <a:pt x="990" y="1572"/>
                    </a:lnTo>
                    <a:lnTo>
                      <a:pt x="996" y="1560"/>
                    </a:lnTo>
                    <a:lnTo>
                      <a:pt x="1002" y="1566"/>
                    </a:lnTo>
                    <a:lnTo>
                      <a:pt x="1032" y="1566"/>
                    </a:lnTo>
                    <a:lnTo>
                      <a:pt x="1032" y="1548"/>
                    </a:lnTo>
                    <a:lnTo>
                      <a:pt x="1038" y="1530"/>
                    </a:lnTo>
                    <a:lnTo>
                      <a:pt x="1050" y="1518"/>
                    </a:lnTo>
                    <a:lnTo>
                      <a:pt x="1056" y="1500"/>
                    </a:lnTo>
                    <a:lnTo>
                      <a:pt x="1068" y="1488"/>
                    </a:lnTo>
                    <a:lnTo>
                      <a:pt x="1074" y="1476"/>
                    </a:lnTo>
                    <a:lnTo>
                      <a:pt x="1086" y="1470"/>
                    </a:lnTo>
                    <a:lnTo>
                      <a:pt x="1092" y="1464"/>
                    </a:lnTo>
                    <a:lnTo>
                      <a:pt x="1110" y="1458"/>
                    </a:lnTo>
                    <a:lnTo>
                      <a:pt x="1116" y="1452"/>
                    </a:lnTo>
                    <a:lnTo>
                      <a:pt x="1128" y="1446"/>
                    </a:lnTo>
                    <a:lnTo>
                      <a:pt x="1134" y="1428"/>
                    </a:lnTo>
                    <a:lnTo>
                      <a:pt x="1158" y="1380"/>
                    </a:lnTo>
                    <a:lnTo>
                      <a:pt x="1176" y="1362"/>
                    </a:lnTo>
                    <a:lnTo>
                      <a:pt x="1188" y="1356"/>
                    </a:lnTo>
                    <a:lnTo>
                      <a:pt x="1206" y="1344"/>
                    </a:lnTo>
                    <a:lnTo>
                      <a:pt x="1218" y="1338"/>
                    </a:lnTo>
                    <a:lnTo>
                      <a:pt x="1236" y="1320"/>
                    </a:lnTo>
                    <a:lnTo>
                      <a:pt x="1242" y="1320"/>
                    </a:lnTo>
                    <a:lnTo>
                      <a:pt x="1230" y="1290"/>
                    </a:lnTo>
                    <a:lnTo>
                      <a:pt x="1236" y="1284"/>
                    </a:lnTo>
                    <a:lnTo>
                      <a:pt x="1260" y="1314"/>
                    </a:lnTo>
                    <a:lnTo>
                      <a:pt x="1320" y="1254"/>
                    </a:lnTo>
                    <a:lnTo>
                      <a:pt x="1332" y="1230"/>
                    </a:lnTo>
                    <a:lnTo>
                      <a:pt x="1326" y="1224"/>
                    </a:lnTo>
                    <a:lnTo>
                      <a:pt x="1320" y="1212"/>
                    </a:lnTo>
                    <a:lnTo>
                      <a:pt x="1314" y="1206"/>
                    </a:lnTo>
                    <a:lnTo>
                      <a:pt x="1308" y="1194"/>
                    </a:lnTo>
                    <a:lnTo>
                      <a:pt x="1308" y="1182"/>
                    </a:lnTo>
                    <a:lnTo>
                      <a:pt x="1320" y="1176"/>
                    </a:lnTo>
                    <a:lnTo>
                      <a:pt x="1326" y="1170"/>
                    </a:lnTo>
                    <a:lnTo>
                      <a:pt x="1338" y="1170"/>
                    </a:lnTo>
                    <a:lnTo>
                      <a:pt x="1350" y="1164"/>
                    </a:lnTo>
                    <a:lnTo>
                      <a:pt x="1362" y="1152"/>
                    </a:lnTo>
                    <a:lnTo>
                      <a:pt x="1374" y="1134"/>
                    </a:lnTo>
                    <a:lnTo>
                      <a:pt x="1374" y="1110"/>
                    </a:lnTo>
                    <a:lnTo>
                      <a:pt x="1392" y="1116"/>
                    </a:lnTo>
                    <a:lnTo>
                      <a:pt x="1398" y="1146"/>
                    </a:lnTo>
                    <a:lnTo>
                      <a:pt x="1416" y="1110"/>
                    </a:lnTo>
                    <a:lnTo>
                      <a:pt x="1416" y="1128"/>
                    </a:lnTo>
                    <a:lnTo>
                      <a:pt x="1422" y="1140"/>
                    </a:lnTo>
                    <a:lnTo>
                      <a:pt x="1422" y="1158"/>
                    </a:lnTo>
                    <a:lnTo>
                      <a:pt x="1428" y="1170"/>
                    </a:lnTo>
                    <a:lnTo>
                      <a:pt x="1434" y="1176"/>
                    </a:lnTo>
                    <a:lnTo>
                      <a:pt x="1440" y="1176"/>
                    </a:lnTo>
                    <a:lnTo>
                      <a:pt x="1446" y="1170"/>
                    </a:lnTo>
                    <a:lnTo>
                      <a:pt x="1446" y="1158"/>
                    </a:lnTo>
                    <a:lnTo>
                      <a:pt x="1452" y="1152"/>
                    </a:lnTo>
                    <a:lnTo>
                      <a:pt x="1452" y="1140"/>
                    </a:lnTo>
                    <a:lnTo>
                      <a:pt x="1458" y="1110"/>
                    </a:lnTo>
                    <a:lnTo>
                      <a:pt x="1440" y="1068"/>
                    </a:lnTo>
                    <a:lnTo>
                      <a:pt x="1440" y="1038"/>
                    </a:lnTo>
                    <a:lnTo>
                      <a:pt x="1410" y="1014"/>
                    </a:lnTo>
                    <a:lnTo>
                      <a:pt x="1398" y="984"/>
                    </a:lnTo>
                    <a:lnTo>
                      <a:pt x="1404" y="972"/>
                    </a:lnTo>
                    <a:lnTo>
                      <a:pt x="1410" y="966"/>
                    </a:lnTo>
                    <a:lnTo>
                      <a:pt x="1416" y="948"/>
                    </a:lnTo>
                    <a:lnTo>
                      <a:pt x="1416" y="942"/>
                    </a:lnTo>
                    <a:lnTo>
                      <a:pt x="1410" y="936"/>
                    </a:lnTo>
                    <a:lnTo>
                      <a:pt x="1398" y="930"/>
                    </a:lnTo>
                    <a:lnTo>
                      <a:pt x="1380" y="930"/>
                    </a:lnTo>
                    <a:lnTo>
                      <a:pt x="1368" y="924"/>
                    </a:lnTo>
                    <a:lnTo>
                      <a:pt x="1356" y="912"/>
                    </a:lnTo>
                    <a:lnTo>
                      <a:pt x="1368" y="900"/>
                    </a:lnTo>
                    <a:lnTo>
                      <a:pt x="1374" y="900"/>
                    </a:lnTo>
                    <a:lnTo>
                      <a:pt x="1374" y="870"/>
                    </a:lnTo>
                    <a:lnTo>
                      <a:pt x="1410" y="870"/>
                    </a:lnTo>
                    <a:lnTo>
                      <a:pt x="1410" y="858"/>
                    </a:lnTo>
                    <a:lnTo>
                      <a:pt x="1380" y="840"/>
                    </a:lnTo>
                    <a:lnTo>
                      <a:pt x="1374" y="840"/>
                    </a:lnTo>
                    <a:lnTo>
                      <a:pt x="1362" y="828"/>
                    </a:lnTo>
                    <a:lnTo>
                      <a:pt x="1350" y="822"/>
                    </a:lnTo>
                    <a:lnTo>
                      <a:pt x="1344" y="810"/>
                    </a:lnTo>
                    <a:lnTo>
                      <a:pt x="1344" y="804"/>
                    </a:lnTo>
                    <a:lnTo>
                      <a:pt x="1350" y="792"/>
                    </a:lnTo>
                    <a:lnTo>
                      <a:pt x="1362" y="780"/>
                    </a:lnTo>
                    <a:lnTo>
                      <a:pt x="1350" y="762"/>
                    </a:lnTo>
                    <a:lnTo>
                      <a:pt x="1368" y="762"/>
                    </a:lnTo>
                    <a:lnTo>
                      <a:pt x="1392" y="774"/>
                    </a:lnTo>
                    <a:lnTo>
                      <a:pt x="1386" y="768"/>
                    </a:lnTo>
                    <a:lnTo>
                      <a:pt x="1404" y="762"/>
                    </a:lnTo>
                    <a:lnTo>
                      <a:pt x="1410" y="774"/>
                    </a:lnTo>
                    <a:lnTo>
                      <a:pt x="1410" y="780"/>
                    </a:lnTo>
                    <a:lnTo>
                      <a:pt x="1416" y="792"/>
                    </a:lnTo>
                    <a:lnTo>
                      <a:pt x="1422" y="798"/>
                    </a:lnTo>
                    <a:lnTo>
                      <a:pt x="1434" y="798"/>
                    </a:lnTo>
                    <a:lnTo>
                      <a:pt x="1440" y="804"/>
                    </a:lnTo>
                    <a:lnTo>
                      <a:pt x="1446" y="786"/>
                    </a:lnTo>
                    <a:lnTo>
                      <a:pt x="1452" y="792"/>
                    </a:lnTo>
                    <a:lnTo>
                      <a:pt x="1458" y="792"/>
                    </a:lnTo>
                    <a:lnTo>
                      <a:pt x="1464" y="798"/>
                    </a:lnTo>
                    <a:lnTo>
                      <a:pt x="1464" y="828"/>
                    </a:lnTo>
                    <a:lnTo>
                      <a:pt x="1470" y="828"/>
                    </a:lnTo>
                    <a:lnTo>
                      <a:pt x="1470" y="864"/>
                    </a:lnTo>
                    <a:lnTo>
                      <a:pt x="1476" y="864"/>
                    </a:lnTo>
                    <a:lnTo>
                      <a:pt x="1482" y="870"/>
                    </a:lnTo>
                    <a:lnTo>
                      <a:pt x="1542" y="870"/>
                    </a:lnTo>
                    <a:lnTo>
                      <a:pt x="1554" y="876"/>
                    </a:lnTo>
                    <a:lnTo>
                      <a:pt x="1572" y="876"/>
                    </a:lnTo>
                    <a:lnTo>
                      <a:pt x="1620" y="864"/>
                    </a:lnTo>
                    <a:lnTo>
                      <a:pt x="1626" y="864"/>
                    </a:lnTo>
                    <a:lnTo>
                      <a:pt x="1650" y="888"/>
                    </a:lnTo>
                    <a:lnTo>
                      <a:pt x="1650" y="894"/>
                    </a:lnTo>
                    <a:lnTo>
                      <a:pt x="1644" y="900"/>
                    </a:lnTo>
                    <a:lnTo>
                      <a:pt x="1638" y="900"/>
                    </a:lnTo>
                    <a:lnTo>
                      <a:pt x="1638" y="912"/>
                    </a:lnTo>
                    <a:lnTo>
                      <a:pt x="1632" y="930"/>
                    </a:lnTo>
                    <a:lnTo>
                      <a:pt x="1626" y="942"/>
                    </a:lnTo>
                    <a:lnTo>
                      <a:pt x="1620" y="948"/>
                    </a:lnTo>
                    <a:lnTo>
                      <a:pt x="1614" y="948"/>
                    </a:lnTo>
                    <a:lnTo>
                      <a:pt x="1602" y="954"/>
                    </a:lnTo>
                    <a:lnTo>
                      <a:pt x="1596" y="954"/>
                    </a:lnTo>
                    <a:lnTo>
                      <a:pt x="1584" y="966"/>
                    </a:lnTo>
                    <a:lnTo>
                      <a:pt x="1578" y="978"/>
                    </a:lnTo>
                    <a:lnTo>
                      <a:pt x="1578" y="996"/>
                    </a:lnTo>
                    <a:lnTo>
                      <a:pt x="1584" y="1008"/>
                    </a:lnTo>
                    <a:lnTo>
                      <a:pt x="1602" y="1026"/>
                    </a:lnTo>
                    <a:lnTo>
                      <a:pt x="1608" y="1026"/>
                    </a:lnTo>
                    <a:lnTo>
                      <a:pt x="1626" y="1050"/>
                    </a:lnTo>
                    <a:lnTo>
                      <a:pt x="1632" y="1014"/>
                    </a:lnTo>
                    <a:lnTo>
                      <a:pt x="1632" y="990"/>
                    </a:lnTo>
                    <a:lnTo>
                      <a:pt x="1650" y="990"/>
                    </a:lnTo>
                    <a:lnTo>
                      <a:pt x="1662" y="996"/>
                    </a:lnTo>
                    <a:lnTo>
                      <a:pt x="1668" y="1002"/>
                    </a:lnTo>
                    <a:lnTo>
                      <a:pt x="1668" y="1020"/>
                    </a:lnTo>
                    <a:lnTo>
                      <a:pt x="1674" y="1032"/>
                    </a:lnTo>
                    <a:lnTo>
                      <a:pt x="1674" y="1038"/>
                    </a:lnTo>
                    <a:lnTo>
                      <a:pt x="1680" y="1050"/>
                    </a:lnTo>
                    <a:lnTo>
                      <a:pt x="1680" y="1062"/>
                    </a:lnTo>
                    <a:lnTo>
                      <a:pt x="1686" y="1074"/>
                    </a:lnTo>
                    <a:lnTo>
                      <a:pt x="1692" y="1092"/>
                    </a:lnTo>
                    <a:lnTo>
                      <a:pt x="1698" y="1104"/>
                    </a:lnTo>
                    <a:lnTo>
                      <a:pt x="1704" y="1110"/>
                    </a:lnTo>
                    <a:lnTo>
                      <a:pt x="1704" y="1116"/>
                    </a:lnTo>
                    <a:lnTo>
                      <a:pt x="1722" y="1134"/>
                    </a:lnTo>
                    <a:lnTo>
                      <a:pt x="1722" y="1110"/>
                    </a:lnTo>
                    <a:lnTo>
                      <a:pt x="1728" y="1110"/>
                    </a:lnTo>
                    <a:lnTo>
                      <a:pt x="1734" y="1116"/>
                    </a:lnTo>
                    <a:lnTo>
                      <a:pt x="1746" y="1116"/>
                    </a:lnTo>
                    <a:lnTo>
                      <a:pt x="1746" y="1104"/>
                    </a:lnTo>
                    <a:lnTo>
                      <a:pt x="1728" y="1086"/>
                    </a:lnTo>
                    <a:lnTo>
                      <a:pt x="1728" y="1062"/>
                    </a:lnTo>
                    <a:lnTo>
                      <a:pt x="1722" y="1050"/>
                    </a:lnTo>
                    <a:lnTo>
                      <a:pt x="1740" y="1032"/>
                    </a:lnTo>
                    <a:lnTo>
                      <a:pt x="1746" y="1032"/>
                    </a:lnTo>
                    <a:lnTo>
                      <a:pt x="1740" y="984"/>
                    </a:lnTo>
                    <a:lnTo>
                      <a:pt x="1722" y="966"/>
                    </a:lnTo>
                    <a:lnTo>
                      <a:pt x="1716" y="966"/>
                    </a:lnTo>
                    <a:lnTo>
                      <a:pt x="1770" y="966"/>
                    </a:lnTo>
                    <a:lnTo>
                      <a:pt x="1782" y="972"/>
                    </a:lnTo>
                    <a:lnTo>
                      <a:pt x="1794" y="972"/>
                    </a:lnTo>
                    <a:lnTo>
                      <a:pt x="1794" y="936"/>
                    </a:lnTo>
                    <a:lnTo>
                      <a:pt x="1812" y="882"/>
                    </a:lnTo>
                    <a:lnTo>
                      <a:pt x="1806" y="876"/>
                    </a:lnTo>
                    <a:lnTo>
                      <a:pt x="1800" y="864"/>
                    </a:lnTo>
                    <a:lnTo>
                      <a:pt x="1800" y="846"/>
                    </a:lnTo>
                    <a:lnTo>
                      <a:pt x="1812" y="840"/>
                    </a:lnTo>
                    <a:lnTo>
                      <a:pt x="1818" y="834"/>
                    </a:lnTo>
                    <a:lnTo>
                      <a:pt x="1836" y="804"/>
                    </a:lnTo>
                    <a:lnTo>
                      <a:pt x="1836" y="792"/>
                    </a:lnTo>
                    <a:lnTo>
                      <a:pt x="1830" y="786"/>
                    </a:lnTo>
                    <a:lnTo>
                      <a:pt x="1830" y="780"/>
                    </a:lnTo>
                    <a:lnTo>
                      <a:pt x="1824" y="774"/>
                    </a:lnTo>
                    <a:lnTo>
                      <a:pt x="1824" y="750"/>
                    </a:lnTo>
                    <a:lnTo>
                      <a:pt x="1830" y="750"/>
                    </a:lnTo>
                    <a:lnTo>
                      <a:pt x="1836" y="744"/>
                    </a:lnTo>
                    <a:lnTo>
                      <a:pt x="1848" y="744"/>
                    </a:lnTo>
                    <a:lnTo>
                      <a:pt x="1860" y="738"/>
                    </a:lnTo>
                    <a:lnTo>
                      <a:pt x="1872" y="726"/>
                    </a:lnTo>
                    <a:lnTo>
                      <a:pt x="1872" y="708"/>
                    </a:lnTo>
                    <a:lnTo>
                      <a:pt x="1878" y="708"/>
                    </a:lnTo>
                    <a:lnTo>
                      <a:pt x="1890" y="702"/>
                    </a:lnTo>
                    <a:lnTo>
                      <a:pt x="1926" y="702"/>
                    </a:lnTo>
                    <a:lnTo>
                      <a:pt x="1932" y="708"/>
                    </a:lnTo>
                    <a:lnTo>
                      <a:pt x="1950" y="708"/>
                    </a:lnTo>
                    <a:lnTo>
                      <a:pt x="1950" y="702"/>
                    </a:lnTo>
                    <a:lnTo>
                      <a:pt x="1944" y="696"/>
                    </a:lnTo>
                    <a:lnTo>
                      <a:pt x="1932" y="690"/>
                    </a:lnTo>
                    <a:lnTo>
                      <a:pt x="1926" y="684"/>
                    </a:lnTo>
                    <a:lnTo>
                      <a:pt x="1920" y="67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2" name="Iceland"/>
              <p:cNvSpPr>
                <a:spLocks/>
              </p:cNvSpPr>
              <p:nvPr/>
            </p:nvSpPr>
            <p:spPr bwMode="gray">
              <a:xfrm>
                <a:off x="2367" y="1239"/>
                <a:ext cx="145" cy="56"/>
              </a:xfrm>
              <a:custGeom>
                <a:avLst/>
                <a:gdLst>
                  <a:gd name="T0" fmla="*/ 546289700 w 570"/>
                  <a:gd name="T1" fmla="*/ 541707587 h 222"/>
                  <a:gd name="T2" fmla="*/ 546289700 w 570"/>
                  <a:gd name="T3" fmla="*/ 541707587 h 222"/>
                  <a:gd name="T4" fmla="*/ 546289700 w 570"/>
                  <a:gd name="T5" fmla="*/ 541707587 h 222"/>
                  <a:gd name="T6" fmla="*/ 546289700 w 570"/>
                  <a:gd name="T7" fmla="*/ 541707587 h 222"/>
                  <a:gd name="T8" fmla="*/ 546289700 w 570"/>
                  <a:gd name="T9" fmla="*/ 541707587 h 222"/>
                  <a:gd name="T10" fmla="*/ 546289700 w 570"/>
                  <a:gd name="T11" fmla="*/ 541707587 h 222"/>
                  <a:gd name="T12" fmla="*/ 546289700 w 570"/>
                  <a:gd name="T13" fmla="*/ 541707587 h 222"/>
                  <a:gd name="T14" fmla="*/ 546289700 w 570"/>
                  <a:gd name="T15" fmla="*/ 541707587 h 222"/>
                  <a:gd name="T16" fmla="*/ 546289700 w 570"/>
                  <a:gd name="T17" fmla="*/ 541707587 h 222"/>
                  <a:gd name="T18" fmla="*/ 546289700 w 570"/>
                  <a:gd name="T19" fmla="*/ 541707587 h 222"/>
                  <a:gd name="T20" fmla="*/ 546289700 w 570"/>
                  <a:gd name="T21" fmla="*/ 541707587 h 222"/>
                  <a:gd name="T22" fmla="*/ 546289700 w 570"/>
                  <a:gd name="T23" fmla="*/ 541707587 h 222"/>
                  <a:gd name="T24" fmla="*/ 546289700 w 570"/>
                  <a:gd name="T25" fmla="*/ 541707587 h 222"/>
                  <a:gd name="T26" fmla="*/ 546289700 w 570"/>
                  <a:gd name="T27" fmla="*/ 541707587 h 222"/>
                  <a:gd name="T28" fmla="*/ 546289700 w 570"/>
                  <a:gd name="T29" fmla="*/ 541707587 h 222"/>
                  <a:gd name="T30" fmla="*/ 546289700 w 570"/>
                  <a:gd name="T31" fmla="*/ 541707587 h 222"/>
                  <a:gd name="T32" fmla="*/ 546289700 w 570"/>
                  <a:gd name="T33" fmla="*/ 541707587 h 222"/>
                  <a:gd name="T34" fmla="*/ 546289700 w 570"/>
                  <a:gd name="T35" fmla="*/ 541707587 h 222"/>
                  <a:gd name="T36" fmla="*/ 546289700 w 570"/>
                  <a:gd name="T37" fmla="*/ 541707587 h 222"/>
                  <a:gd name="T38" fmla="*/ 546289700 w 570"/>
                  <a:gd name="T39" fmla="*/ 541707587 h 222"/>
                  <a:gd name="T40" fmla="*/ 546289700 w 570"/>
                  <a:gd name="T41" fmla="*/ 541707587 h 222"/>
                  <a:gd name="T42" fmla="*/ 546289700 w 570"/>
                  <a:gd name="T43" fmla="*/ 541707587 h 222"/>
                  <a:gd name="T44" fmla="*/ 546289700 w 570"/>
                  <a:gd name="T45" fmla="*/ 541707587 h 222"/>
                  <a:gd name="T46" fmla="*/ 546289700 w 570"/>
                  <a:gd name="T47" fmla="*/ 541707587 h 222"/>
                  <a:gd name="T48" fmla="*/ 546289700 w 570"/>
                  <a:gd name="T49" fmla="*/ 541707587 h 222"/>
                  <a:gd name="T50" fmla="*/ 546289700 w 570"/>
                  <a:gd name="T51" fmla="*/ 541707587 h 222"/>
                  <a:gd name="T52" fmla="*/ 546289700 w 570"/>
                  <a:gd name="T53" fmla="*/ 541707587 h 222"/>
                  <a:gd name="T54" fmla="*/ 546289700 w 570"/>
                  <a:gd name="T55" fmla="*/ 541707587 h 222"/>
                  <a:gd name="T56" fmla="*/ 546289700 w 570"/>
                  <a:gd name="T57" fmla="*/ 541707587 h 222"/>
                  <a:gd name="T58" fmla="*/ 546289700 w 570"/>
                  <a:gd name="T59" fmla="*/ 541707587 h 222"/>
                  <a:gd name="T60" fmla="*/ 546289700 w 570"/>
                  <a:gd name="T61" fmla="*/ 541707587 h 222"/>
                  <a:gd name="T62" fmla="*/ 546289700 w 570"/>
                  <a:gd name="T63" fmla="*/ 541707587 h 222"/>
                  <a:gd name="T64" fmla="*/ 546289700 w 570"/>
                  <a:gd name="T65" fmla="*/ 541707587 h 222"/>
                  <a:gd name="T66" fmla="*/ 0 w 570"/>
                  <a:gd name="T67" fmla="*/ 541707587 h 222"/>
                  <a:gd name="T68" fmla="*/ 546289700 w 570"/>
                  <a:gd name="T69" fmla="*/ 541707587 h 222"/>
                  <a:gd name="T70" fmla="*/ 546289700 w 570"/>
                  <a:gd name="T71" fmla="*/ 541707587 h 222"/>
                  <a:gd name="T72" fmla="*/ 546289700 w 570"/>
                  <a:gd name="T73" fmla="*/ 541707587 h 222"/>
                  <a:gd name="T74" fmla="*/ 546289700 w 570"/>
                  <a:gd name="T75" fmla="*/ 541707587 h 222"/>
                  <a:gd name="T76" fmla="*/ 546289700 w 570"/>
                  <a:gd name="T77" fmla="*/ 541707587 h 222"/>
                  <a:gd name="T78" fmla="*/ 546289700 w 570"/>
                  <a:gd name="T79" fmla="*/ 541707587 h 222"/>
                  <a:gd name="T80" fmla="*/ 546289700 w 570"/>
                  <a:gd name="T81" fmla="*/ 541707587 h 222"/>
                  <a:gd name="T82" fmla="*/ 546289700 w 570"/>
                  <a:gd name="T83" fmla="*/ 541707587 h 222"/>
                  <a:gd name="T84" fmla="*/ 546289700 w 570"/>
                  <a:gd name="T85" fmla="*/ 541707587 h 222"/>
                  <a:gd name="T86" fmla="*/ 546289700 w 570"/>
                  <a:gd name="T87" fmla="*/ 541707587 h 222"/>
                  <a:gd name="T88" fmla="*/ 546289700 w 570"/>
                  <a:gd name="T89" fmla="*/ 541707587 h 222"/>
                  <a:gd name="T90" fmla="*/ 546289700 w 570"/>
                  <a:gd name="T91" fmla="*/ 541707587 h 222"/>
                  <a:gd name="T92" fmla="*/ 546289700 w 570"/>
                  <a:gd name="T93" fmla="*/ 541707587 h 2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70"/>
                  <a:gd name="T142" fmla="*/ 0 h 222"/>
                  <a:gd name="T143" fmla="*/ 570 w 570"/>
                  <a:gd name="T144" fmla="*/ 222 h 2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70" h="222">
                    <a:moveTo>
                      <a:pt x="252" y="222"/>
                    </a:moveTo>
                    <a:lnTo>
                      <a:pt x="270" y="216"/>
                    </a:lnTo>
                    <a:lnTo>
                      <a:pt x="306" y="216"/>
                    </a:lnTo>
                    <a:lnTo>
                      <a:pt x="312" y="204"/>
                    </a:lnTo>
                    <a:lnTo>
                      <a:pt x="312" y="192"/>
                    </a:lnTo>
                    <a:lnTo>
                      <a:pt x="324" y="198"/>
                    </a:lnTo>
                    <a:lnTo>
                      <a:pt x="330" y="198"/>
                    </a:lnTo>
                    <a:lnTo>
                      <a:pt x="342" y="204"/>
                    </a:lnTo>
                    <a:lnTo>
                      <a:pt x="348" y="204"/>
                    </a:lnTo>
                    <a:lnTo>
                      <a:pt x="360" y="192"/>
                    </a:lnTo>
                    <a:lnTo>
                      <a:pt x="360" y="186"/>
                    </a:lnTo>
                    <a:lnTo>
                      <a:pt x="372" y="186"/>
                    </a:lnTo>
                    <a:lnTo>
                      <a:pt x="378" y="192"/>
                    </a:lnTo>
                    <a:lnTo>
                      <a:pt x="390" y="192"/>
                    </a:lnTo>
                    <a:lnTo>
                      <a:pt x="414" y="180"/>
                    </a:lnTo>
                    <a:lnTo>
                      <a:pt x="432" y="168"/>
                    </a:lnTo>
                    <a:lnTo>
                      <a:pt x="456" y="156"/>
                    </a:lnTo>
                    <a:lnTo>
                      <a:pt x="474" y="156"/>
                    </a:lnTo>
                    <a:lnTo>
                      <a:pt x="480" y="162"/>
                    </a:lnTo>
                    <a:lnTo>
                      <a:pt x="492" y="162"/>
                    </a:lnTo>
                    <a:lnTo>
                      <a:pt x="504" y="156"/>
                    </a:lnTo>
                    <a:lnTo>
                      <a:pt x="510" y="144"/>
                    </a:lnTo>
                    <a:lnTo>
                      <a:pt x="510" y="138"/>
                    </a:lnTo>
                    <a:lnTo>
                      <a:pt x="516" y="126"/>
                    </a:lnTo>
                    <a:lnTo>
                      <a:pt x="528" y="126"/>
                    </a:lnTo>
                    <a:lnTo>
                      <a:pt x="552" y="114"/>
                    </a:lnTo>
                    <a:lnTo>
                      <a:pt x="564" y="102"/>
                    </a:lnTo>
                    <a:lnTo>
                      <a:pt x="570" y="102"/>
                    </a:lnTo>
                    <a:lnTo>
                      <a:pt x="552" y="102"/>
                    </a:lnTo>
                    <a:lnTo>
                      <a:pt x="570" y="84"/>
                    </a:lnTo>
                    <a:lnTo>
                      <a:pt x="570" y="78"/>
                    </a:lnTo>
                    <a:lnTo>
                      <a:pt x="564" y="72"/>
                    </a:lnTo>
                    <a:lnTo>
                      <a:pt x="552" y="66"/>
                    </a:lnTo>
                    <a:lnTo>
                      <a:pt x="540" y="66"/>
                    </a:lnTo>
                    <a:lnTo>
                      <a:pt x="534" y="72"/>
                    </a:lnTo>
                    <a:lnTo>
                      <a:pt x="528" y="72"/>
                    </a:lnTo>
                    <a:lnTo>
                      <a:pt x="534" y="60"/>
                    </a:lnTo>
                    <a:lnTo>
                      <a:pt x="504" y="60"/>
                    </a:lnTo>
                    <a:lnTo>
                      <a:pt x="522" y="36"/>
                    </a:lnTo>
                    <a:lnTo>
                      <a:pt x="504" y="36"/>
                    </a:lnTo>
                    <a:lnTo>
                      <a:pt x="510" y="18"/>
                    </a:lnTo>
                    <a:lnTo>
                      <a:pt x="480" y="24"/>
                    </a:lnTo>
                    <a:lnTo>
                      <a:pt x="474" y="18"/>
                    </a:lnTo>
                    <a:lnTo>
                      <a:pt x="462" y="12"/>
                    </a:lnTo>
                    <a:lnTo>
                      <a:pt x="456" y="6"/>
                    </a:lnTo>
                    <a:lnTo>
                      <a:pt x="444" y="0"/>
                    </a:lnTo>
                    <a:lnTo>
                      <a:pt x="432" y="0"/>
                    </a:lnTo>
                    <a:lnTo>
                      <a:pt x="432" y="24"/>
                    </a:lnTo>
                    <a:lnTo>
                      <a:pt x="414" y="30"/>
                    </a:lnTo>
                    <a:lnTo>
                      <a:pt x="408" y="30"/>
                    </a:lnTo>
                    <a:lnTo>
                      <a:pt x="402" y="24"/>
                    </a:lnTo>
                    <a:lnTo>
                      <a:pt x="378" y="24"/>
                    </a:lnTo>
                    <a:lnTo>
                      <a:pt x="372" y="30"/>
                    </a:lnTo>
                    <a:lnTo>
                      <a:pt x="366" y="42"/>
                    </a:lnTo>
                    <a:lnTo>
                      <a:pt x="360" y="36"/>
                    </a:lnTo>
                    <a:lnTo>
                      <a:pt x="348" y="30"/>
                    </a:lnTo>
                    <a:lnTo>
                      <a:pt x="342" y="24"/>
                    </a:lnTo>
                    <a:lnTo>
                      <a:pt x="336" y="24"/>
                    </a:lnTo>
                    <a:lnTo>
                      <a:pt x="330" y="30"/>
                    </a:lnTo>
                    <a:lnTo>
                      <a:pt x="330" y="60"/>
                    </a:lnTo>
                    <a:lnTo>
                      <a:pt x="324" y="48"/>
                    </a:lnTo>
                    <a:lnTo>
                      <a:pt x="318" y="42"/>
                    </a:lnTo>
                    <a:lnTo>
                      <a:pt x="306" y="36"/>
                    </a:lnTo>
                    <a:lnTo>
                      <a:pt x="300" y="24"/>
                    </a:lnTo>
                    <a:lnTo>
                      <a:pt x="288" y="24"/>
                    </a:lnTo>
                    <a:lnTo>
                      <a:pt x="288" y="30"/>
                    </a:lnTo>
                    <a:lnTo>
                      <a:pt x="270" y="30"/>
                    </a:lnTo>
                    <a:lnTo>
                      <a:pt x="264" y="36"/>
                    </a:lnTo>
                    <a:lnTo>
                      <a:pt x="264" y="54"/>
                    </a:lnTo>
                    <a:lnTo>
                      <a:pt x="252" y="54"/>
                    </a:lnTo>
                    <a:lnTo>
                      <a:pt x="240" y="42"/>
                    </a:lnTo>
                    <a:lnTo>
                      <a:pt x="228" y="36"/>
                    </a:lnTo>
                    <a:lnTo>
                      <a:pt x="222" y="30"/>
                    </a:lnTo>
                    <a:lnTo>
                      <a:pt x="216" y="30"/>
                    </a:lnTo>
                    <a:lnTo>
                      <a:pt x="216" y="48"/>
                    </a:lnTo>
                    <a:lnTo>
                      <a:pt x="210" y="60"/>
                    </a:lnTo>
                    <a:lnTo>
                      <a:pt x="210" y="72"/>
                    </a:lnTo>
                    <a:lnTo>
                      <a:pt x="204" y="72"/>
                    </a:lnTo>
                    <a:lnTo>
                      <a:pt x="192" y="60"/>
                    </a:lnTo>
                    <a:lnTo>
                      <a:pt x="186" y="60"/>
                    </a:lnTo>
                    <a:lnTo>
                      <a:pt x="162" y="84"/>
                    </a:lnTo>
                    <a:lnTo>
                      <a:pt x="162" y="90"/>
                    </a:lnTo>
                    <a:lnTo>
                      <a:pt x="156" y="84"/>
                    </a:lnTo>
                    <a:lnTo>
                      <a:pt x="144" y="60"/>
                    </a:lnTo>
                    <a:lnTo>
                      <a:pt x="162" y="42"/>
                    </a:lnTo>
                    <a:lnTo>
                      <a:pt x="162" y="36"/>
                    </a:lnTo>
                    <a:lnTo>
                      <a:pt x="156" y="30"/>
                    </a:lnTo>
                    <a:lnTo>
                      <a:pt x="108" y="6"/>
                    </a:lnTo>
                    <a:lnTo>
                      <a:pt x="96" y="6"/>
                    </a:lnTo>
                    <a:lnTo>
                      <a:pt x="96" y="36"/>
                    </a:lnTo>
                    <a:lnTo>
                      <a:pt x="90" y="36"/>
                    </a:lnTo>
                    <a:lnTo>
                      <a:pt x="84" y="30"/>
                    </a:lnTo>
                    <a:lnTo>
                      <a:pt x="78" y="30"/>
                    </a:lnTo>
                    <a:lnTo>
                      <a:pt x="66" y="24"/>
                    </a:lnTo>
                    <a:lnTo>
                      <a:pt x="54" y="24"/>
                    </a:lnTo>
                    <a:lnTo>
                      <a:pt x="42" y="30"/>
                    </a:lnTo>
                    <a:lnTo>
                      <a:pt x="30" y="42"/>
                    </a:lnTo>
                    <a:lnTo>
                      <a:pt x="48" y="54"/>
                    </a:lnTo>
                    <a:lnTo>
                      <a:pt x="30" y="54"/>
                    </a:lnTo>
                    <a:lnTo>
                      <a:pt x="18" y="60"/>
                    </a:lnTo>
                    <a:lnTo>
                      <a:pt x="12" y="66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8" y="78"/>
                    </a:lnTo>
                    <a:lnTo>
                      <a:pt x="30" y="78"/>
                    </a:lnTo>
                    <a:lnTo>
                      <a:pt x="54" y="66"/>
                    </a:lnTo>
                    <a:lnTo>
                      <a:pt x="66" y="66"/>
                    </a:lnTo>
                    <a:lnTo>
                      <a:pt x="72" y="60"/>
                    </a:lnTo>
                    <a:lnTo>
                      <a:pt x="78" y="60"/>
                    </a:lnTo>
                    <a:lnTo>
                      <a:pt x="126" y="72"/>
                    </a:lnTo>
                    <a:lnTo>
                      <a:pt x="90" y="90"/>
                    </a:lnTo>
                    <a:lnTo>
                      <a:pt x="102" y="90"/>
                    </a:lnTo>
                    <a:lnTo>
                      <a:pt x="108" y="96"/>
                    </a:lnTo>
                    <a:lnTo>
                      <a:pt x="114" y="96"/>
                    </a:lnTo>
                    <a:lnTo>
                      <a:pt x="120" y="102"/>
                    </a:lnTo>
                    <a:lnTo>
                      <a:pt x="114" y="102"/>
                    </a:lnTo>
                    <a:lnTo>
                      <a:pt x="108" y="108"/>
                    </a:lnTo>
                    <a:lnTo>
                      <a:pt x="6" y="108"/>
                    </a:lnTo>
                    <a:lnTo>
                      <a:pt x="0" y="114"/>
                    </a:lnTo>
                    <a:lnTo>
                      <a:pt x="12" y="120"/>
                    </a:lnTo>
                    <a:lnTo>
                      <a:pt x="60" y="120"/>
                    </a:lnTo>
                    <a:lnTo>
                      <a:pt x="84" y="132"/>
                    </a:lnTo>
                    <a:lnTo>
                      <a:pt x="90" y="138"/>
                    </a:lnTo>
                    <a:lnTo>
                      <a:pt x="126" y="132"/>
                    </a:lnTo>
                    <a:lnTo>
                      <a:pt x="108" y="150"/>
                    </a:lnTo>
                    <a:lnTo>
                      <a:pt x="120" y="156"/>
                    </a:lnTo>
                    <a:lnTo>
                      <a:pt x="114" y="162"/>
                    </a:lnTo>
                    <a:lnTo>
                      <a:pt x="114" y="168"/>
                    </a:lnTo>
                    <a:lnTo>
                      <a:pt x="108" y="174"/>
                    </a:lnTo>
                    <a:lnTo>
                      <a:pt x="90" y="174"/>
                    </a:lnTo>
                    <a:lnTo>
                      <a:pt x="78" y="180"/>
                    </a:lnTo>
                    <a:lnTo>
                      <a:pt x="54" y="180"/>
                    </a:lnTo>
                    <a:lnTo>
                      <a:pt x="54" y="186"/>
                    </a:lnTo>
                    <a:lnTo>
                      <a:pt x="66" y="192"/>
                    </a:lnTo>
                    <a:lnTo>
                      <a:pt x="120" y="192"/>
                    </a:lnTo>
                    <a:lnTo>
                      <a:pt x="132" y="186"/>
                    </a:lnTo>
                    <a:lnTo>
                      <a:pt x="138" y="180"/>
                    </a:lnTo>
                    <a:lnTo>
                      <a:pt x="168" y="198"/>
                    </a:lnTo>
                    <a:lnTo>
                      <a:pt x="180" y="186"/>
                    </a:lnTo>
                    <a:lnTo>
                      <a:pt x="180" y="198"/>
                    </a:lnTo>
                    <a:lnTo>
                      <a:pt x="228" y="222"/>
                    </a:lnTo>
                    <a:lnTo>
                      <a:pt x="252" y="22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3" name="Hungary"/>
              <p:cNvSpPr>
                <a:spLocks/>
              </p:cNvSpPr>
              <p:nvPr/>
            </p:nvSpPr>
            <p:spPr bwMode="gray">
              <a:xfrm>
                <a:off x="2934" y="1580"/>
                <a:ext cx="108" cy="56"/>
              </a:xfrm>
              <a:custGeom>
                <a:avLst/>
                <a:gdLst>
                  <a:gd name="T0" fmla="*/ 544432474 w 426"/>
                  <a:gd name="T1" fmla="*/ 541707587 h 222"/>
                  <a:gd name="T2" fmla="*/ 544432474 w 426"/>
                  <a:gd name="T3" fmla="*/ 541707587 h 222"/>
                  <a:gd name="T4" fmla="*/ 544432474 w 426"/>
                  <a:gd name="T5" fmla="*/ 541707587 h 222"/>
                  <a:gd name="T6" fmla="*/ 0 w 426"/>
                  <a:gd name="T7" fmla="*/ 541707587 h 222"/>
                  <a:gd name="T8" fmla="*/ 544432474 w 426"/>
                  <a:gd name="T9" fmla="*/ 541707587 h 222"/>
                  <a:gd name="T10" fmla="*/ 544432474 w 426"/>
                  <a:gd name="T11" fmla="*/ 541707587 h 222"/>
                  <a:gd name="T12" fmla="*/ 544432474 w 426"/>
                  <a:gd name="T13" fmla="*/ 541707587 h 222"/>
                  <a:gd name="T14" fmla="*/ 544432474 w 426"/>
                  <a:gd name="T15" fmla="*/ 541707587 h 222"/>
                  <a:gd name="T16" fmla="*/ 544432474 w 426"/>
                  <a:gd name="T17" fmla="*/ 541707587 h 222"/>
                  <a:gd name="T18" fmla="*/ 544432474 w 426"/>
                  <a:gd name="T19" fmla="*/ 541707587 h 222"/>
                  <a:gd name="T20" fmla="*/ 544432474 w 426"/>
                  <a:gd name="T21" fmla="*/ 541707587 h 222"/>
                  <a:gd name="T22" fmla="*/ 544432474 w 426"/>
                  <a:gd name="T23" fmla="*/ 541707587 h 222"/>
                  <a:gd name="T24" fmla="*/ 544432474 w 426"/>
                  <a:gd name="T25" fmla="*/ 541707587 h 222"/>
                  <a:gd name="T26" fmla="*/ 544432474 w 426"/>
                  <a:gd name="T27" fmla="*/ 541707587 h 222"/>
                  <a:gd name="T28" fmla="*/ 544432474 w 426"/>
                  <a:gd name="T29" fmla="*/ 541707587 h 222"/>
                  <a:gd name="T30" fmla="*/ 544432474 w 426"/>
                  <a:gd name="T31" fmla="*/ 541707587 h 222"/>
                  <a:gd name="T32" fmla="*/ 544432474 w 426"/>
                  <a:gd name="T33" fmla="*/ 541707587 h 222"/>
                  <a:gd name="T34" fmla="*/ 544432474 w 426"/>
                  <a:gd name="T35" fmla="*/ 541707587 h 222"/>
                  <a:gd name="T36" fmla="*/ 544432474 w 426"/>
                  <a:gd name="T37" fmla="*/ 541707587 h 222"/>
                  <a:gd name="T38" fmla="*/ 544432474 w 426"/>
                  <a:gd name="T39" fmla="*/ 541707587 h 222"/>
                  <a:gd name="T40" fmla="*/ 544432474 w 426"/>
                  <a:gd name="T41" fmla="*/ 541707587 h 222"/>
                  <a:gd name="T42" fmla="*/ 544432474 w 426"/>
                  <a:gd name="T43" fmla="*/ 541707587 h 222"/>
                  <a:gd name="T44" fmla="*/ 544432474 w 426"/>
                  <a:gd name="T45" fmla="*/ 541707587 h 222"/>
                  <a:gd name="T46" fmla="*/ 544432474 w 426"/>
                  <a:gd name="T47" fmla="*/ 541707587 h 222"/>
                  <a:gd name="T48" fmla="*/ 544432474 w 426"/>
                  <a:gd name="T49" fmla="*/ 0 h 222"/>
                  <a:gd name="T50" fmla="*/ 544432474 w 426"/>
                  <a:gd name="T51" fmla="*/ 541707587 h 222"/>
                  <a:gd name="T52" fmla="*/ 544432474 w 426"/>
                  <a:gd name="T53" fmla="*/ 0 h 222"/>
                  <a:gd name="T54" fmla="*/ 544432474 w 426"/>
                  <a:gd name="T55" fmla="*/ 541707587 h 222"/>
                  <a:gd name="T56" fmla="*/ 544432474 w 426"/>
                  <a:gd name="T57" fmla="*/ 541707587 h 222"/>
                  <a:gd name="T58" fmla="*/ 544432474 w 426"/>
                  <a:gd name="T59" fmla="*/ 541707587 h 222"/>
                  <a:gd name="T60" fmla="*/ 544432474 w 426"/>
                  <a:gd name="T61" fmla="*/ 541707587 h 222"/>
                  <a:gd name="T62" fmla="*/ 544432474 w 426"/>
                  <a:gd name="T63" fmla="*/ 541707587 h 222"/>
                  <a:gd name="T64" fmla="*/ 544432474 w 426"/>
                  <a:gd name="T65" fmla="*/ 541707587 h 222"/>
                  <a:gd name="T66" fmla="*/ 544432474 w 426"/>
                  <a:gd name="T67" fmla="*/ 541707587 h 222"/>
                  <a:gd name="T68" fmla="*/ 544432474 w 426"/>
                  <a:gd name="T69" fmla="*/ 541707587 h 222"/>
                  <a:gd name="T70" fmla="*/ 544432474 w 426"/>
                  <a:gd name="T71" fmla="*/ 541707587 h 22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26"/>
                  <a:gd name="T109" fmla="*/ 0 h 222"/>
                  <a:gd name="T110" fmla="*/ 426 w 426"/>
                  <a:gd name="T111" fmla="*/ 222 h 22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26" h="222">
                    <a:moveTo>
                      <a:pt x="42" y="66"/>
                    </a:moveTo>
                    <a:lnTo>
                      <a:pt x="24" y="66"/>
                    </a:lnTo>
                    <a:lnTo>
                      <a:pt x="18" y="78"/>
                    </a:lnTo>
                    <a:lnTo>
                      <a:pt x="30" y="78"/>
                    </a:lnTo>
                    <a:lnTo>
                      <a:pt x="18" y="96"/>
                    </a:lnTo>
                    <a:lnTo>
                      <a:pt x="18" y="120"/>
                    </a:lnTo>
                    <a:lnTo>
                      <a:pt x="0" y="120"/>
                    </a:lnTo>
                    <a:lnTo>
                      <a:pt x="0" y="126"/>
                    </a:lnTo>
                    <a:lnTo>
                      <a:pt x="6" y="132"/>
                    </a:lnTo>
                    <a:lnTo>
                      <a:pt x="12" y="150"/>
                    </a:lnTo>
                    <a:lnTo>
                      <a:pt x="30" y="162"/>
                    </a:lnTo>
                    <a:lnTo>
                      <a:pt x="42" y="168"/>
                    </a:lnTo>
                    <a:lnTo>
                      <a:pt x="48" y="174"/>
                    </a:lnTo>
                    <a:lnTo>
                      <a:pt x="48" y="180"/>
                    </a:lnTo>
                    <a:lnTo>
                      <a:pt x="60" y="192"/>
                    </a:lnTo>
                    <a:lnTo>
                      <a:pt x="72" y="198"/>
                    </a:lnTo>
                    <a:lnTo>
                      <a:pt x="78" y="204"/>
                    </a:lnTo>
                    <a:lnTo>
                      <a:pt x="90" y="210"/>
                    </a:lnTo>
                    <a:lnTo>
                      <a:pt x="108" y="210"/>
                    </a:lnTo>
                    <a:lnTo>
                      <a:pt x="114" y="222"/>
                    </a:lnTo>
                    <a:lnTo>
                      <a:pt x="156" y="216"/>
                    </a:lnTo>
                    <a:lnTo>
                      <a:pt x="168" y="210"/>
                    </a:lnTo>
                    <a:lnTo>
                      <a:pt x="174" y="204"/>
                    </a:lnTo>
                    <a:lnTo>
                      <a:pt x="198" y="204"/>
                    </a:lnTo>
                    <a:lnTo>
                      <a:pt x="216" y="186"/>
                    </a:lnTo>
                    <a:lnTo>
                      <a:pt x="240" y="186"/>
                    </a:lnTo>
                    <a:lnTo>
                      <a:pt x="258" y="198"/>
                    </a:lnTo>
                    <a:lnTo>
                      <a:pt x="288" y="192"/>
                    </a:lnTo>
                    <a:lnTo>
                      <a:pt x="288" y="174"/>
                    </a:lnTo>
                    <a:lnTo>
                      <a:pt x="306" y="180"/>
                    </a:lnTo>
                    <a:lnTo>
                      <a:pt x="312" y="174"/>
                    </a:lnTo>
                    <a:lnTo>
                      <a:pt x="324" y="168"/>
                    </a:lnTo>
                    <a:lnTo>
                      <a:pt x="330" y="162"/>
                    </a:lnTo>
                    <a:lnTo>
                      <a:pt x="330" y="144"/>
                    </a:lnTo>
                    <a:lnTo>
                      <a:pt x="336" y="138"/>
                    </a:lnTo>
                    <a:lnTo>
                      <a:pt x="348" y="132"/>
                    </a:lnTo>
                    <a:lnTo>
                      <a:pt x="366" y="114"/>
                    </a:lnTo>
                    <a:lnTo>
                      <a:pt x="366" y="72"/>
                    </a:lnTo>
                    <a:lnTo>
                      <a:pt x="378" y="60"/>
                    </a:lnTo>
                    <a:lnTo>
                      <a:pt x="408" y="60"/>
                    </a:lnTo>
                    <a:lnTo>
                      <a:pt x="426" y="42"/>
                    </a:lnTo>
                    <a:lnTo>
                      <a:pt x="420" y="36"/>
                    </a:lnTo>
                    <a:lnTo>
                      <a:pt x="408" y="36"/>
                    </a:lnTo>
                    <a:lnTo>
                      <a:pt x="402" y="30"/>
                    </a:lnTo>
                    <a:lnTo>
                      <a:pt x="396" y="30"/>
                    </a:lnTo>
                    <a:lnTo>
                      <a:pt x="372" y="6"/>
                    </a:lnTo>
                    <a:lnTo>
                      <a:pt x="348" y="6"/>
                    </a:lnTo>
                    <a:lnTo>
                      <a:pt x="336" y="12"/>
                    </a:lnTo>
                    <a:lnTo>
                      <a:pt x="324" y="12"/>
                    </a:lnTo>
                    <a:lnTo>
                      <a:pt x="324" y="0"/>
                    </a:lnTo>
                    <a:lnTo>
                      <a:pt x="312" y="0"/>
                    </a:lnTo>
                    <a:lnTo>
                      <a:pt x="312" y="18"/>
                    </a:lnTo>
                    <a:lnTo>
                      <a:pt x="294" y="12"/>
                    </a:lnTo>
                    <a:lnTo>
                      <a:pt x="294" y="0"/>
                    </a:lnTo>
                    <a:lnTo>
                      <a:pt x="270" y="0"/>
                    </a:lnTo>
                    <a:lnTo>
                      <a:pt x="264" y="12"/>
                    </a:lnTo>
                    <a:lnTo>
                      <a:pt x="252" y="24"/>
                    </a:lnTo>
                    <a:lnTo>
                      <a:pt x="246" y="24"/>
                    </a:lnTo>
                    <a:lnTo>
                      <a:pt x="234" y="30"/>
                    </a:lnTo>
                    <a:lnTo>
                      <a:pt x="210" y="30"/>
                    </a:lnTo>
                    <a:lnTo>
                      <a:pt x="204" y="42"/>
                    </a:lnTo>
                    <a:lnTo>
                      <a:pt x="168" y="36"/>
                    </a:lnTo>
                    <a:lnTo>
                      <a:pt x="156" y="60"/>
                    </a:lnTo>
                    <a:lnTo>
                      <a:pt x="144" y="60"/>
                    </a:lnTo>
                    <a:lnTo>
                      <a:pt x="126" y="66"/>
                    </a:lnTo>
                    <a:lnTo>
                      <a:pt x="84" y="66"/>
                    </a:lnTo>
                    <a:lnTo>
                      <a:pt x="78" y="60"/>
                    </a:lnTo>
                    <a:lnTo>
                      <a:pt x="72" y="48"/>
                    </a:lnTo>
                    <a:lnTo>
                      <a:pt x="66" y="42"/>
                    </a:lnTo>
                    <a:lnTo>
                      <a:pt x="54" y="60"/>
                    </a:lnTo>
                    <a:lnTo>
                      <a:pt x="42" y="54"/>
                    </a:lnTo>
                    <a:lnTo>
                      <a:pt x="42" y="6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4" name="Honduras"/>
              <p:cNvSpPr>
                <a:spLocks/>
              </p:cNvSpPr>
              <p:nvPr/>
            </p:nvSpPr>
            <p:spPr bwMode="gray">
              <a:xfrm>
                <a:off x="1058" y="2242"/>
                <a:ext cx="113" cy="62"/>
              </a:xfrm>
              <a:custGeom>
                <a:avLst/>
                <a:gdLst>
                  <a:gd name="T0" fmla="*/ 546544262 w 444"/>
                  <a:gd name="T1" fmla="*/ 541235716 h 246"/>
                  <a:gd name="T2" fmla="*/ 546544262 w 444"/>
                  <a:gd name="T3" fmla="*/ 541235716 h 246"/>
                  <a:gd name="T4" fmla="*/ 546544262 w 444"/>
                  <a:gd name="T5" fmla="*/ 541235716 h 246"/>
                  <a:gd name="T6" fmla="*/ 546544262 w 444"/>
                  <a:gd name="T7" fmla="*/ 541235716 h 246"/>
                  <a:gd name="T8" fmla="*/ 546544262 w 444"/>
                  <a:gd name="T9" fmla="*/ 541235716 h 246"/>
                  <a:gd name="T10" fmla="*/ 546544262 w 444"/>
                  <a:gd name="T11" fmla="*/ 541235716 h 246"/>
                  <a:gd name="T12" fmla="*/ 546544262 w 444"/>
                  <a:gd name="T13" fmla="*/ 541235716 h 246"/>
                  <a:gd name="T14" fmla="*/ 546544262 w 444"/>
                  <a:gd name="T15" fmla="*/ 541235716 h 246"/>
                  <a:gd name="T16" fmla="*/ 546544262 w 444"/>
                  <a:gd name="T17" fmla="*/ 541235716 h 246"/>
                  <a:gd name="T18" fmla="*/ 546544262 w 444"/>
                  <a:gd name="T19" fmla="*/ 541235716 h 246"/>
                  <a:gd name="T20" fmla="*/ 546544262 w 444"/>
                  <a:gd name="T21" fmla="*/ 541235716 h 246"/>
                  <a:gd name="T22" fmla="*/ 546544262 w 444"/>
                  <a:gd name="T23" fmla="*/ 541235716 h 246"/>
                  <a:gd name="T24" fmla="*/ 546544262 w 444"/>
                  <a:gd name="T25" fmla="*/ 541235716 h 246"/>
                  <a:gd name="T26" fmla="*/ 546544262 w 444"/>
                  <a:gd name="T27" fmla="*/ 541235716 h 246"/>
                  <a:gd name="T28" fmla="*/ 546544262 w 444"/>
                  <a:gd name="T29" fmla="*/ 541235716 h 246"/>
                  <a:gd name="T30" fmla="*/ 546544262 w 444"/>
                  <a:gd name="T31" fmla="*/ 541235716 h 246"/>
                  <a:gd name="T32" fmla="*/ 546544262 w 444"/>
                  <a:gd name="T33" fmla="*/ 541235716 h 246"/>
                  <a:gd name="T34" fmla="*/ 546544262 w 444"/>
                  <a:gd name="T35" fmla="*/ 541235716 h 246"/>
                  <a:gd name="T36" fmla="*/ 546544262 w 444"/>
                  <a:gd name="T37" fmla="*/ 541235716 h 246"/>
                  <a:gd name="T38" fmla="*/ 546544262 w 444"/>
                  <a:gd name="T39" fmla="*/ 0 h 246"/>
                  <a:gd name="T40" fmla="*/ 546544262 w 444"/>
                  <a:gd name="T41" fmla="*/ 541235716 h 246"/>
                  <a:gd name="T42" fmla="*/ 546544262 w 444"/>
                  <a:gd name="T43" fmla="*/ 541235716 h 246"/>
                  <a:gd name="T44" fmla="*/ 546544262 w 444"/>
                  <a:gd name="T45" fmla="*/ 0 h 246"/>
                  <a:gd name="T46" fmla="*/ 546544262 w 444"/>
                  <a:gd name="T47" fmla="*/ 541235716 h 246"/>
                  <a:gd name="T48" fmla="*/ 546544262 w 444"/>
                  <a:gd name="T49" fmla="*/ 541235716 h 246"/>
                  <a:gd name="T50" fmla="*/ 546544262 w 444"/>
                  <a:gd name="T51" fmla="*/ 541235716 h 246"/>
                  <a:gd name="T52" fmla="*/ 546544262 w 444"/>
                  <a:gd name="T53" fmla="*/ 541235716 h 246"/>
                  <a:gd name="T54" fmla="*/ 546544262 w 444"/>
                  <a:gd name="T55" fmla="*/ 541235716 h 246"/>
                  <a:gd name="T56" fmla="*/ 546544262 w 444"/>
                  <a:gd name="T57" fmla="*/ 541235716 h 246"/>
                  <a:gd name="T58" fmla="*/ 546544262 w 444"/>
                  <a:gd name="T59" fmla="*/ 541235716 h 246"/>
                  <a:gd name="T60" fmla="*/ 546544262 w 444"/>
                  <a:gd name="T61" fmla="*/ 0 h 246"/>
                  <a:gd name="T62" fmla="*/ 546544262 w 444"/>
                  <a:gd name="T63" fmla="*/ 541235716 h 246"/>
                  <a:gd name="T64" fmla="*/ 546544262 w 444"/>
                  <a:gd name="T65" fmla="*/ 541235716 h 246"/>
                  <a:gd name="T66" fmla="*/ 546544262 w 444"/>
                  <a:gd name="T67" fmla="*/ 541235716 h 246"/>
                  <a:gd name="T68" fmla="*/ 546544262 w 444"/>
                  <a:gd name="T69" fmla="*/ 541235716 h 246"/>
                  <a:gd name="T70" fmla="*/ 546544262 w 444"/>
                  <a:gd name="T71" fmla="*/ 541235716 h 246"/>
                  <a:gd name="T72" fmla="*/ 0 w 444"/>
                  <a:gd name="T73" fmla="*/ 541235716 h 246"/>
                  <a:gd name="T74" fmla="*/ 546544262 w 444"/>
                  <a:gd name="T75" fmla="*/ 541235716 h 246"/>
                  <a:gd name="T76" fmla="*/ 546544262 w 444"/>
                  <a:gd name="T77" fmla="*/ 541235716 h 246"/>
                  <a:gd name="T78" fmla="*/ 546544262 w 444"/>
                  <a:gd name="T79" fmla="*/ 541235716 h 246"/>
                  <a:gd name="T80" fmla="*/ 546544262 w 444"/>
                  <a:gd name="T81" fmla="*/ 541235716 h 246"/>
                  <a:gd name="T82" fmla="*/ 546544262 w 444"/>
                  <a:gd name="T83" fmla="*/ 541235716 h 246"/>
                  <a:gd name="T84" fmla="*/ 546544262 w 444"/>
                  <a:gd name="T85" fmla="*/ 541235716 h 246"/>
                  <a:gd name="T86" fmla="*/ 546544262 w 444"/>
                  <a:gd name="T87" fmla="*/ 541235716 h 24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44"/>
                  <a:gd name="T133" fmla="*/ 0 h 246"/>
                  <a:gd name="T134" fmla="*/ 444 w 444"/>
                  <a:gd name="T135" fmla="*/ 246 h 24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44" h="246">
                    <a:moveTo>
                      <a:pt x="156" y="240"/>
                    </a:moveTo>
                    <a:lnTo>
                      <a:pt x="156" y="222"/>
                    </a:lnTo>
                    <a:lnTo>
                      <a:pt x="174" y="222"/>
                    </a:lnTo>
                    <a:lnTo>
                      <a:pt x="168" y="216"/>
                    </a:lnTo>
                    <a:lnTo>
                      <a:pt x="168" y="204"/>
                    </a:lnTo>
                    <a:lnTo>
                      <a:pt x="162" y="198"/>
                    </a:lnTo>
                    <a:lnTo>
                      <a:pt x="162" y="186"/>
                    </a:lnTo>
                    <a:lnTo>
                      <a:pt x="168" y="180"/>
                    </a:lnTo>
                    <a:lnTo>
                      <a:pt x="204" y="180"/>
                    </a:lnTo>
                    <a:lnTo>
                      <a:pt x="210" y="168"/>
                    </a:lnTo>
                    <a:lnTo>
                      <a:pt x="216" y="162"/>
                    </a:lnTo>
                    <a:lnTo>
                      <a:pt x="228" y="162"/>
                    </a:lnTo>
                    <a:lnTo>
                      <a:pt x="228" y="168"/>
                    </a:lnTo>
                    <a:lnTo>
                      <a:pt x="234" y="174"/>
                    </a:lnTo>
                    <a:lnTo>
                      <a:pt x="252" y="174"/>
                    </a:lnTo>
                    <a:lnTo>
                      <a:pt x="276" y="150"/>
                    </a:lnTo>
                    <a:lnTo>
                      <a:pt x="288" y="126"/>
                    </a:lnTo>
                    <a:lnTo>
                      <a:pt x="306" y="126"/>
                    </a:lnTo>
                    <a:lnTo>
                      <a:pt x="306" y="108"/>
                    </a:lnTo>
                    <a:lnTo>
                      <a:pt x="318" y="96"/>
                    </a:lnTo>
                    <a:lnTo>
                      <a:pt x="330" y="96"/>
                    </a:lnTo>
                    <a:lnTo>
                      <a:pt x="348" y="114"/>
                    </a:lnTo>
                    <a:lnTo>
                      <a:pt x="360" y="114"/>
                    </a:lnTo>
                    <a:lnTo>
                      <a:pt x="372" y="102"/>
                    </a:lnTo>
                    <a:lnTo>
                      <a:pt x="372" y="96"/>
                    </a:lnTo>
                    <a:lnTo>
                      <a:pt x="420" y="96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44" y="84"/>
                    </a:lnTo>
                    <a:lnTo>
                      <a:pt x="444" y="78"/>
                    </a:lnTo>
                    <a:lnTo>
                      <a:pt x="426" y="60"/>
                    </a:lnTo>
                    <a:lnTo>
                      <a:pt x="402" y="48"/>
                    </a:lnTo>
                    <a:lnTo>
                      <a:pt x="396" y="48"/>
                    </a:lnTo>
                    <a:lnTo>
                      <a:pt x="390" y="42"/>
                    </a:lnTo>
                    <a:lnTo>
                      <a:pt x="384" y="30"/>
                    </a:lnTo>
                    <a:lnTo>
                      <a:pt x="372" y="24"/>
                    </a:lnTo>
                    <a:lnTo>
                      <a:pt x="366" y="18"/>
                    </a:lnTo>
                    <a:lnTo>
                      <a:pt x="348" y="18"/>
                    </a:lnTo>
                    <a:lnTo>
                      <a:pt x="342" y="6"/>
                    </a:lnTo>
                    <a:lnTo>
                      <a:pt x="336" y="0"/>
                    </a:lnTo>
                    <a:lnTo>
                      <a:pt x="312" y="0"/>
                    </a:lnTo>
                    <a:lnTo>
                      <a:pt x="300" y="6"/>
                    </a:lnTo>
                    <a:lnTo>
                      <a:pt x="294" y="12"/>
                    </a:lnTo>
                    <a:lnTo>
                      <a:pt x="282" y="12"/>
                    </a:lnTo>
                    <a:lnTo>
                      <a:pt x="270" y="0"/>
                    </a:lnTo>
                    <a:lnTo>
                      <a:pt x="252" y="0"/>
                    </a:lnTo>
                    <a:lnTo>
                      <a:pt x="240" y="6"/>
                    </a:lnTo>
                    <a:lnTo>
                      <a:pt x="234" y="18"/>
                    </a:lnTo>
                    <a:lnTo>
                      <a:pt x="222" y="24"/>
                    </a:lnTo>
                    <a:lnTo>
                      <a:pt x="186" y="24"/>
                    </a:lnTo>
                    <a:lnTo>
                      <a:pt x="174" y="18"/>
                    </a:lnTo>
                    <a:lnTo>
                      <a:pt x="168" y="12"/>
                    </a:lnTo>
                    <a:lnTo>
                      <a:pt x="156" y="12"/>
                    </a:lnTo>
                    <a:lnTo>
                      <a:pt x="150" y="18"/>
                    </a:lnTo>
                    <a:lnTo>
                      <a:pt x="144" y="18"/>
                    </a:lnTo>
                    <a:lnTo>
                      <a:pt x="138" y="24"/>
                    </a:lnTo>
                    <a:lnTo>
                      <a:pt x="132" y="24"/>
                    </a:lnTo>
                    <a:lnTo>
                      <a:pt x="132" y="18"/>
                    </a:lnTo>
                    <a:lnTo>
                      <a:pt x="126" y="12"/>
                    </a:lnTo>
                    <a:lnTo>
                      <a:pt x="126" y="6"/>
                    </a:lnTo>
                    <a:lnTo>
                      <a:pt x="120" y="0"/>
                    </a:lnTo>
                    <a:lnTo>
                      <a:pt x="114" y="0"/>
                    </a:lnTo>
                    <a:lnTo>
                      <a:pt x="96" y="18"/>
                    </a:lnTo>
                    <a:lnTo>
                      <a:pt x="90" y="18"/>
                    </a:lnTo>
                    <a:lnTo>
                      <a:pt x="84" y="30"/>
                    </a:lnTo>
                    <a:lnTo>
                      <a:pt x="72" y="36"/>
                    </a:lnTo>
                    <a:lnTo>
                      <a:pt x="60" y="48"/>
                    </a:lnTo>
                    <a:lnTo>
                      <a:pt x="48" y="54"/>
                    </a:lnTo>
                    <a:lnTo>
                      <a:pt x="36" y="66"/>
                    </a:lnTo>
                    <a:lnTo>
                      <a:pt x="24" y="72"/>
                    </a:lnTo>
                    <a:lnTo>
                      <a:pt x="18" y="84"/>
                    </a:lnTo>
                    <a:lnTo>
                      <a:pt x="18" y="102"/>
                    </a:lnTo>
                    <a:lnTo>
                      <a:pt x="12" y="114"/>
                    </a:lnTo>
                    <a:lnTo>
                      <a:pt x="0" y="126"/>
                    </a:lnTo>
                    <a:lnTo>
                      <a:pt x="6" y="138"/>
                    </a:lnTo>
                    <a:lnTo>
                      <a:pt x="18" y="150"/>
                    </a:lnTo>
                    <a:lnTo>
                      <a:pt x="42" y="150"/>
                    </a:lnTo>
                    <a:lnTo>
                      <a:pt x="42" y="168"/>
                    </a:lnTo>
                    <a:lnTo>
                      <a:pt x="48" y="174"/>
                    </a:lnTo>
                    <a:lnTo>
                      <a:pt x="60" y="174"/>
                    </a:lnTo>
                    <a:lnTo>
                      <a:pt x="66" y="168"/>
                    </a:lnTo>
                    <a:lnTo>
                      <a:pt x="102" y="168"/>
                    </a:lnTo>
                    <a:lnTo>
                      <a:pt x="102" y="210"/>
                    </a:lnTo>
                    <a:lnTo>
                      <a:pt x="126" y="222"/>
                    </a:lnTo>
                    <a:lnTo>
                      <a:pt x="132" y="228"/>
                    </a:lnTo>
                    <a:lnTo>
                      <a:pt x="132" y="246"/>
                    </a:lnTo>
                    <a:lnTo>
                      <a:pt x="144" y="246"/>
                    </a:lnTo>
                    <a:lnTo>
                      <a:pt x="156" y="24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5" name="Haiti"/>
              <p:cNvSpPr>
                <a:spLocks/>
              </p:cNvSpPr>
              <p:nvPr/>
            </p:nvSpPr>
            <p:spPr bwMode="gray">
              <a:xfrm>
                <a:off x="1335" y="2163"/>
                <a:ext cx="50" cy="39"/>
              </a:xfrm>
              <a:custGeom>
                <a:avLst/>
                <a:gdLst>
                  <a:gd name="T0" fmla="*/ 542293850 w 198"/>
                  <a:gd name="T1" fmla="*/ 536870912 h 156"/>
                  <a:gd name="T2" fmla="*/ 542293850 w 198"/>
                  <a:gd name="T3" fmla="*/ 536870912 h 156"/>
                  <a:gd name="T4" fmla="*/ 542293850 w 198"/>
                  <a:gd name="T5" fmla="*/ 536870912 h 156"/>
                  <a:gd name="T6" fmla="*/ 542293850 w 198"/>
                  <a:gd name="T7" fmla="*/ 536870912 h 156"/>
                  <a:gd name="T8" fmla="*/ 542293850 w 198"/>
                  <a:gd name="T9" fmla="*/ 536870912 h 156"/>
                  <a:gd name="T10" fmla="*/ 542293850 w 198"/>
                  <a:gd name="T11" fmla="*/ 536870912 h 156"/>
                  <a:gd name="T12" fmla="*/ 542293850 w 198"/>
                  <a:gd name="T13" fmla="*/ 536870912 h 156"/>
                  <a:gd name="T14" fmla="*/ 542293850 w 198"/>
                  <a:gd name="T15" fmla="*/ 536870912 h 156"/>
                  <a:gd name="T16" fmla="*/ 542293850 w 198"/>
                  <a:gd name="T17" fmla="*/ 536870912 h 156"/>
                  <a:gd name="T18" fmla="*/ 542293850 w 198"/>
                  <a:gd name="T19" fmla="*/ 536870912 h 156"/>
                  <a:gd name="T20" fmla="*/ 542293850 w 198"/>
                  <a:gd name="T21" fmla="*/ 536870912 h 156"/>
                  <a:gd name="T22" fmla="*/ 542293850 w 198"/>
                  <a:gd name="T23" fmla="*/ 536870912 h 156"/>
                  <a:gd name="T24" fmla="*/ 542293850 w 198"/>
                  <a:gd name="T25" fmla="*/ 536870912 h 156"/>
                  <a:gd name="T26" fmla="*/ 542293850 w 198"/>
                  <a:gd name="T27" fmla="*/ 536870912 h 156"/>
                  <a:gd name="T28" fmla="*/ 542293850 w 198"/>
                  <a:gd name="T29" fmla="*/ 536870912 h 156"/>
                  <a:gd name="T30" fmla="*/ 542293850 w 198"/>
                  <a:gd name="T31" fmla="*/ 536870912 h 156"/>
                  <a:gd name="T32" fmla="*/ 542293850 w 198"/>
                  <a:gd name="T33" fmla="*/ 536870912 h 156"/>
                  <a:gd name="T34" fmla="*/ 542293850 w 198"/>
                  <a:gd name="T35" fmla="*/ 0 h 156"/>
                  <a:gd name="T36" fmla="*/ 542293850 w 198"/>
                  <a:gd name="T37" fmla="*/ 0 h 156"/>
                  <a:gd name="T38" fmla="*/ 542293850 w 198"/>
                  <a:gd name="T39" fmla="*/ 536870912 h 156"/>
                  <a:gd name="T40" fmla="*/ 542293850 w 198"/>
                  <a:gd name="T41" fmla="*/ 536870912 h 156"/>
                  <a:gd name="T42" fmla="*/ 542293850 w 198"/>
                  <a:gd name="T43" fmla="*/ 536870912 h 156"/>
                  <a:gd name="T44" fmla="*/ 542293850 w 198"/>
                  <a:gd name="T45" fmla="*/ 536870912 h 156"/>
                  <a:gd name="T46" fmla="*/ 542293850 w 198"/>
                  <a:gd name="T47" fmla="*/ 536870912 h 156"/>
                  <a:gd name="T48" fmla="*/ 542293850 w 198"/>
                  <a:gd name="T49" fmla="*/ 536870912 h 156"/>
                  <a:gd name="T50" fmla="*/ 542293850 w 198"/>
                  <a:gd name="T51" fmla="*/ 536870912 h 156"/>
                  <a:gd name="T52" fmla="*/ 542293850 w 198"/>
                  <a:gd name="T53" fmla="*/ 536870912 h 156"/>
                  <a:gd name="T54" fmla="*/ 542293850 w 198"/>
                  <a:gd name="T55" fmla="*/ 536870912 h 156"/>
                  <a:gd name="T56" fmla="*/ 542293850 w 198"/>
                  <a:gd name="T57" fmla="*/ 536870912 h 156"/>
                  <a:gd name="T58" fmla="*/ 542293850 w 198"/>
                  <a:gd name="T59" fmla="*/ 536870912 h 156"/>
                  <a:gd name="T60" fmla="*/ 542293850 w 198"/>
                  <a:gd name="T61" fmla="*/ 536870912 h 156"/>
                  <a:gd name="T62" fmla="*/ 542293850 w 198"/>
                  <a:gd name="T63" fmla="*/ 536870912 h 156"/>
                  <a:gd name="T64" fmla="*/ 542293850 w 198"/>
                  <a:gd name="T65" fmla="*/ 536870912 h 156"/>
                  <a:gd name="T66" fmla="*/ 542293850 w 198"/>
                  <a:gd name="T67" fmla="*/ 536870912 h 156"/>
                  <a:gd name="T68" fmla="*/ 542293850 w 198"/>
                  <a:gd name="T69" fmla="*/ 536870912 h 156"/>
                  <a:gd name="T70" fmla="*/ 542293850 w 198"/>
                  <a:gd name="T71" fmla="*/ 536870912 h 156"/>
                  <a:gd name="T72" fmla="*/ 542293850 w 198"/>
                  <a:gd name="T73" fmla="*/ 536870912 h 156"/>
                  <a:gd name="T74" fmla="*/ 542293850 w 198"/>
                  <a:gd name="T75" fmla="*/ 536870912 h 156"/>
                  <a:gd name="T76" fmla="*/ 542293850 w 198"/>
                  <a:gd name="T77" fmla="*/ 536870912 h 156"/>
                  <a:gd name="T78" fmla="*/ 542293850 w 198"/>
                  <a:gd name="T79" fmla="*/ 536870912 h 156"/>
                  <a:gd name="T80" fmla="*/ 542293850 w 198"/>
                  <a:gd name="T81" fmla="*/ 536870912 h 156"/>
                  <a:gd name="T82" fmla="*/ 0 w 198"/>
                  <a:gd name="T83" fmla="*/ 536870912 h 156"/>
                  <a:gd name="T84" fmla="*/ 0 w 198"/>
                  <a:gd name="T85" fmla="*/ 536870912 h 156"/>
                  <a:gd name="T86" fmla="*/ 542293850 w 198"/>
                  <a:gd name="T87" fmla="*/ 536870912 h 156"/>
                  <a:gd name="T88" fmla="*/ 542293850 w 198"/>
                  <a:gd name="T89" fmla="*/ 536870912 h 156"/>
                  <a:gd name="T90" fmla="*/ 542293850 w 198"/>
                  <a:gd name="T91" fmla="*/ 536870912 h 156"/>
                  <a:gd name="T92" fmla="*/ 542293850 w 198"/>
                  <a:gd name="T93" fmla="*/ 536870912 h 156"/>
                  <a:gd name="T94" fmla="*/ 542293850 w 198"/>
                  <a:gd name="T95" fmla="*/ 536870912 h 156"/>
                  <a:gd name="T96" fmla="*/ 542293850 w 198"/>
                  <a:gd name="T97" fmla="*/ 536870912 h 156"/>
                  <a:gd name="T98" fmla="*/ 542293850 w 198"/>
                  <a:gd name="T99" fmla="*/ 536870912 h 156"/>
                  <a:gd name="T100" fmla="*/ 542293850 w 198"/>
                  <a:gd name="T101" fmla="*/ 536870912 h 156"/>
                  <a:gd name="T102" fmla="*/ 542293850 w 198"/>
                  <a:gd name="T103" fmla="*/ 536870912 h 156"/>
                  <a:gd name="T104" fmla="*/ 542293850 w 198"/>
                  <a:gd name="T105" fmla="*/ 536870912 h 156"/>
                  <a:gd name="T106" fmla="*/ 542293850 w 198"/>
                  <a:gd name="T107" fmla="*/ 536870912 h 156"/>
                  <a:gd name="T108" fmla="*/ 542293850 w 198"/>
                  <a:gd name="T109" fmla="*/ 536870912 h 156"/>
                  <a:gd name="T110" fmla="*/ 542293850 w 198"/>
                  <a:gd name="T111" fmla="*/ 536870912 h 156"/>
                  <a:gd name="T112" fmla="*/ 542293850 w 198"/>
                  <a:gd name="T113" fmla="*/ 536870912 h 15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98"/>
                  <a:gd name="T172" fmla="*/ 0 h 156"/>
                  <a:gd name="T173" fmla="*/ 198 w 198"/>
                  <a:gd name="T174" fmla="*/ 156 h 15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98" h="156">
                    <a:moveTo>
                      <a:pt x="168" y="114"/>
                    </a:moveTo>
                    <a:lnTo>
                      <a:pt x="168" y="108"/>
                    </a:lnTo>
                    <a:lnTo>
                      <a:pt x="174" y="102"/>
                    </a:lnTo>
                    <a:lnTo>
                      <a:pt x="180" y="90"/>
                    </a:lnTo>
                    <a:lnTo>
                      <a:pt x="180" y="78"/>
                    </a:lnTo>
                    <a:lnTo>
                      <a:pt x="186" y="72"/>
                    </a:lnTo>
                    <a:lnTo>
                      <a:pt x="192" y="60"/>
                    </a:lnTo>
                    <a:lnTo>
                      <a:pt x="198" y="54"/>
                    </a:lnTo>
                    <a:lnTo>
                      <a:pt x="198" y="42"/>
                    </a:lnTo>
                    <a:lnTo>
                      <a:pt x="186" y="6"/>
                    </a:lnTo>
                    <a:lnTo>
                      <a:pt x="180" y="12"/>
                    </a:lnTo>
                    <a:lnTo>
                      <a:pt x="180" y="18"/>
                    </a:lnTo>
                    <a:lnTo>
                      <a:pt x="174" y="18"/>
                    </a:lnTo>
                    <a:lnTo>
                      <a:pt x="168" y="12"/>
                    </a:lnTo>
                    <a:lnTo>
                      <a:pt x="156" y="12"/>
                    </a:lnTo>
                    <a:lnTo>
                      <a:pt x="144" y="6"/>
                    </a:lnTo>
                    <a:lnTo>
                      <a:pt x="126" y="6"/>
                    </a:lnTo>
                    <a:lnTo>
                      <a:pt x="114" y="0"/>
                    </a:lnTo>
                    <a:lnTo>
                      <a:pt x="84" y="0"/>
                    </a:lnTo>
                    <a:lnTo>
                      <a:pt x="72" y="6"/>
                    </a:lnTo>
                    <a:lnTo>
                      <a:pt x="66" y="12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108" y="24"/>
                    </a:lnTo>
                    <a:lnTo>
                      <a:pt x="114" y="30"/>
                    </a:lnTo>
                    <a:lnTo>
                      <a:pt x="120" y="42"/>
                    </a:lnTo>
                    <a:lnTo>
                      <a:pt x="126" y="48"/>
                    </a:lnTo>
                    <a:lnTo>
                      <a:pt x="114" y="54"/>
                    </a:lnTo>
                    <a:lnTo>
                      <a:pt x="108" y="60"/>
                    </a:lnTo>
                    <a:lnTo>
                      <a:pt x="108" y="72"/>
                    </a:lnTo>
                    <a:lnTo>
                      <a:pt x="114" y="84"/>
                    </a:lnTo>
                    <a:lnTo>
                      <a:pt x="114" y="96"/>
                    </a:lnTo>
                    <a:lnTo>
                      <a:pt x="120" y="102"/>
                    </a:lnTo>
                    <a:lnTo>
                      <a:pt x="114" y="108"/>
                    </a:lnTo>
                    <a:lnTo>
                      <a:pt x="96" y="108"/>
                    </a:lnTo>
                    <a:lnTo>
                      <a:pt x="78" y="102"/>
                    </a:lnTo>
                    <a:lnTo>
                      <a:pt x="66" y="102"/>
                    </a:lnTo>
                    <a:lnTo>
                      <a:pt x="54" y="96"/>
                    </a:lnTo>
                    <a:lnTo>
                      <a:pt x="36" y="96"/>
                    </a:lnTo>
                    <a:lnTo>
                      <a:pt x="24" y="102"/>
                    </a:lnTo>
                    <a:lnTo>
                      <a:pt x="6" y="102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6" y="120"/>
                    </a:lnTo>
                    <a:lnTo>
                      <a:pt x="12" y="132"/>
                    </a:lnTo>
                    <a:lnTo>
                      <a:pt x="24" y="138"/>
                    </a:lnTo>
                    <a:lnTo>
                      <a:pt x="30" y="150"/>
                    </a:lnTo>
                    <a:lnTo>
                      <a:pt x="36" y="156"/>
                    </a:lnTo>
                    <a:lnTo>
                      <a:pt x="42" y="156"/>
                    </a:lnTo>
                    <a:lnTo>
                      <a:pt x="48" y="150"/>
                    </a:lnTo>
                    <a:lnTo>
                      <a:pt x="54" y="138"/>
                    </a:lnTo>
                    <a:lnTo>
                      <a:pt x="60" y="132"/>
                    </a:lnTo>
                    <a:lnTo>
                      <a:pt x="138" y="132"/>
                    </a:lnTo>
                    <a:lnTo>
                      <a:pt x="156" y="126"/>
                    </a:lnTo>
                    <a:lnTo>
                      <a:pt x="168" y="126"/>
                    </a:lnTo>
                    <a:lnTo>
                      <a:pt x="180" y="144"/>
                    </a:lnTo>
                    <a:lnTo>
                      <a:pt x="168" y="11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6" name="Guyane (French Guiana)"/>
              <p:cNvSpPr>
                <a:spLocks/>
              </p:cNvSpPr>
              <p:nvPr/>
            </p:nvSpPr>
            <p:spPr bwMode="gray">
              <a:xfrm>
                <a:off x="1668" y="2451"/>
                <a:ext cx="52" cy="75"/>
              </a:xfrm>
              <a:custGeom>
                <a:avLst/>
                <a:gdLst>
                  <a:gd name="T0" fmla="*/ 2147483647 w 52"/>
                  <a:gd name="T1" fmla="*/ 2119227283 h 76"/>
                  <a:gd name="T2" fmla="*/ 2147483647 w 52"/>
                  <a:gd name="T3" fmla="*/ 2119227283 h 76"/>
                  <a:gd name="T4" fmla="*/ 2147483647 w 52"/>
                  <a:gd name="T5" fmla="*/ 2119227283 h 76"/>
                  <a:gd name="T6" fmla="*/ 2147483647 w 52"/>
                  <a:gd name="T7" fmla="*/ 2119227283 h 76"/>
                  <a:gd name="T8" fmla="*/ 2147483647 w 52"/>
                  <a:gd name="T9" fmla="*/ 2119227283 h 76"/>
                  <a:gd name="T10" fmla="*/ 2147483647 w 52"/>
                  <a:gd name="T11" fmla="*/ 2119227283 h 76"/>
                  <a:gd name="T12" fmla="*/ 2147483647 w 52"/>
                  <a:gd name="T13" fmla="*/ 2119227283 h 76"/>
                  <a:gd name="T14" fmla="*/ 2147483647 w 52"/>
                  <a:gd name="T15" fmla="*/ 2119227283 h 76"/>
                  <a:gd name="T16" fmla="*/ 2147483647 w 52"/>
                  <a:gd name="T17" fmla="*/ 2119227283 h 76"/>
                  <a:gd name="T18" fmla="*/ 2147483647 w 52"/>
                  <a:gd name="T19" fmla="*/ 2119227283 h 76"/>
                  <a:gd name="T20" fmla="*/ 2147483647 w 52"/>
                  <a:gd name="T21" fmla="*/ 2119227283 h 76"/>
                  <a:gd name="T22" fmla="*/ 2147483647 w 52"/>
                  <a:gd name="T23" fmla="*/ 0 h 76"/>
                  <a:gd name="T24" fmla="*/ 2147483647 w 52"/>
                  <a:gd name="T25" fmla="*/ 2119227283 h 76"/>
                  <a:gd name="T26" fmla="*/ 2147483647 w 52"/>
                  <a:gd name="T27" fmla="*/ 2119227283 h 76"/>
                  <a:gd name="T28" fmla="*/ 2147483647 w 52"/>
                  <a:gd name="T29" fmla="*/ 2119227283 h 76"/>
                  <a:gd name="T30" fmla="*/ 2147483647 w 52"/>
                  <a:gd name="T31" fmla="*/ 2119227283 h 76"/>
                  <a:gd name="T32" fmla="*/ 2147483647 w 52"/>
                  <a:gd name="T33" fmla="*/ 2119227283 h 76"/>
                  <a:gd name="T34" fmla="*/ 2147483647 w 52"/>
                  <a:gd name="T35" fmla="*/ 2119227283 h 76"/>
                  <a:gd name="T36" fmla="*/ 2147483647 w 52"/>
                  <a:gd name="T37" fmla="*/ 2119227283 h 76"/>
                  <a:gd name="T38" fmla="*/ 2147483647 w 52"/>
                  <a:gd name="T39" fmla="*/ 2119227283 h 76"/>
                  <a:gd name="T40" fmla="*/ 2147483647 w 52"/>
                  <a:gd name="T41" fmla="*/ 2119227283 h 76"/>
                  <a:gd name="T42" fmla="*/ 2147483647 w 52"/>
                  <a:gd name="T43" fmla="*/ 2119227283 h 76"/>
                  <a:gd name="T44" fmla="*/ 2147483647 w 52"/>
                  <a:gd name="T45" fmla="*/ 2119227283 h 76"/>
                  <a:gd name="T46" fmla="*/ 2147483647 w 52"/>
                  <a:gd name="T47" fmla="*/ 2119227283 h 76"/>
                  <a:gd name="T48" fmla="*/ 2147483647 w 52"/>
                  <a:gd name="T49" fmla="*/ 2119227283 h 76"/>
                  <a:gd name="T50" fmla="*/ 2147483647 w 52"/>
                  <a:gd name="T51" fmla="*/ 2119227283 h 76"/>
                  <a:gd name="T52" fmla="*/ 2147483647 w 52"/>
                  <a:gd name="T53" fmla="*/ 2119227283 h 76"/>
                  <a:gd name="T54" fmla="*/ 2147483647 w 52"/>
                  <a:gd name="T55" fmla="*/ 2119227283 h 76"/>
                  <a:gd name="T56" fmla="*/ 2147483647 w 52"/>
                  <a:gd name="T57" fmla="*/ 2119227283 h 76"/>
                  <a:gd name="T58" fmla="*/ 2147483647 w 52"/>
                  <a:gd name="T59" fmla="*/ 2119227283 h 76"/>
                  <a:gd name="T60" fmla="*/ 2147483647 w 52"/>
                  <a:gd name="T61" fmla="*/ 2119227283 h 76"/>
                  <a:gd name="T62" fmla="*/ 2147483647 w 52"/>
                  <a:gd name="T63" fmla="*/ 2119227283 h 76"/>
                  <a:gd name="T64" fmla="*/ 0 w 52"/>
                  <a:gd name="T65" fmla="*/ 2119227283 h 76"/>
                  <a:gd name="T66" fmla="*/ 0 w 52"/>
                  <a:gd name="T67" fmla="*/ 2119227283 h 76"/>
                  <a:gd name="T68" fmla="*/ 2147483647 w 52"/>
                  <a:gd name="T69" fmla="*/ 2119227283 h 76"/>
                  <a:gd name="T70" fmla="*/ 2147483647 w 52"/>
                  <a:gd name="T71" fmla="*/ 2119227283 h 76"/>
                  <a:gd name="T72" fmla="*/ 2147483647 w 52"/>
                  <a:gd name="T73" fmla="*/ 2119227283 h 76"/>
                  <a:gd name="T74" fmla="*/ 2147483647 w 52"/>
                  <a:gd name="T75" fmla="*/ 2119227283 h 76"/>
                  <a:gd name="T76" fmla="*/ 2147483647 w 52"/>
                  <a:gd name="T77" fmla="*/ 2119227283 h 76"/>
                  <a:gd name="T78" fmla="*/ 2147483647 w 52"/>
                  <a:gd name="T79" fmla="*/ 2119227283 h 76"/>
                  <a:gd name="T80" fmla="*/ 2147483647 w 52"/>
                  <a:gd name="T81" fmla="*/ 2119227283 h 76"/>
                  <a:gd name="T82" fmla="*/ 2147483647 w 52"/>
                  <a:gd name="T83" fmla="*/ 2119227283 h 76"/>
                  <a:gd name="T84" fmla="*/ 2147483647 w 52"/>
                  <a:gd name="T85" fmla="*/ 2119227283 h 76"/>
                  <a:gd name="T86" fmla="*/ 2147483647 w 52"/>
                  <a:gd name="T87" fmla="*/ 2119227283 h 76"/>
                  <a:gd name="T88" fmla="*/ 2147483647 w 52"/>
                  <a:gd name="T89" fmla="*/ 2119227283 h 76"/>
                  <a:gd name="T90" fmla="*/ 2147483647 w 52"/>
                  <a:gd name="T91" fmla="*/ 2119227283 h 76"/>
                  <a:gd name="T92" fmla="*/ 2147483647 w 52"/>
                  <a:gd name="T93" fmla="*/ 2119227283 h 76"/>
                  <a:gd name="T94" fmla="*/ 2147483647 w 52"/>
                  <a:gd name="T95" fmla="*/ 2119227283 h 76"/>
                  <a:gd name="T96" fmla="*/ 2147483647 w 52"/>
                  <a:gd name="T97" fmla="*/ 2119227283 h 76"/>
                  <a:gd name="T98" fmla="*/ 2147483647 w 52"/>
                  <a:gd name="T99" fmla="*/ 2119227283 h 76"/>
                  <a:gd name="T100" fmla="*/ 2147483647 w 52"/>
                  <a:gd name="T101" fmla="*/ 2119227283 h 76"/>
                  <a:gd name="T102" fmla="*/ 2147483647 w 52"/>
                  <a:gd name="T103" fmla="*/ 2119227283 h 76"/>
                  <a:gd name="T104" fmla="*/ 2147483647 w 52"/>
                  <a:gd name="T105" fmla="*/ 2119227283 h 76"/>
                  <a:gd name="T106" fmla="*/ 2147483647 w 52"/>
                  <a:gd name="T107" fmla="*/ 2119227283 h 76"/>
                  <a:gd name="T108" fmla="*/ 2147483647 w 52"/>
                  <a:gd name="T109" fmla="*/ 2119227283 h 76"/>
                  <a:gd name="T110" fmla="*/ 2147483647 w 52"/>
                  <a:gd name="T111" fmla="*/ 2119227283 h 76"/>
                  <a:gd name="T112" fmla="*/ 2147483647 w 52"/>
                  <a:gd name="T113" fmla="*/ 2119227283 h 76"/>
                  <a:gd name="T114" fmla="*/ 2147483647 w 52"/>
                  <a:gd name="T115" fmla="*/ 2119227283 h 7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2"/>
                  <a:gd name="T175" fmla="*/ 0 h 76"/>
                  <a:gd name="T176" fmla="*/ 52 w 52"/>
                  <a:gd name="T177" fmla="*/ 76 h 7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2" h="76">
                    <a:moveTo>
                      <a:pt x="52" y="32"/>
                    </a:moveTo>
                    <a:lnTo>
                      <a:pt x="50" y="26"/>
                    </a:lnTo>
                    <a:lnTo>
                      <a:pt x="48" y="24"/>
                    </a:lnTo>
                    <a:lnTo>
                      <a:pt x="46" y="22"/>
                    </a:lnTo>
                    <a:lnTo>
                      <a:pt x="46" y="20"/>
                    </a:lnTo>
                    <a:lnTo>
                      <a:pt x="40" y="20"/>
                    </a:lnTo>
                    <a:lnTo>
                      <a:pt x="32" y="6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4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2" y="46"/>
                    </a:lnTo>
                    <a:lnTo>
                      <a:pt x="12" y="48"/>
                    </a:lnTo>
                    <a:lnTo>
                      <a:pt x="6" y="54"/>
                    </a:lnTo>
                    <a:lnTo>
                      <a:pt x="8" y="62"/>
                    </a:lnTo>
                    <a:lnTo>
                      <a:pt x="6" y="64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2" y="68"/>
                    </a:lnTo>
                    <a:lnTo>
                      <a:pt x="0" y="72"/>
                    </a:lnTo>
                    <a:lnTo>
                      <a:pt x="4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2" y="72"/>
                    </a:lnTo>
                    <a:lnTo>
                      <a:pt x="14" y="72"/>
                    </a:lnTo>
                    <a:lnTo>
                      <a:pt x="16" y="72"/>
                    </a:lnTo>
                    <a:lnTo>
                      <a:pt x="18" y="72"/>
                    </a:lnTo>
                    <a:lnTo>
                      <a:pt x="20" y="72"/>
                    </a:lnTo>
                    <a:lnTo>
                      <a:pt x="22" y="72"/>
                    </a:lnTo>
                    <a:lnTo>
                      <a:pt x="26" y="74"/>
                    </a:lnTo>
                    <a:lnTo>
                      <a:pt x="30" y="74"/>
                    </a:lnTo>
                    <a:lnTo>
                      <a:pt x="32" y="72"/>
                    </a:lnTo>
                    <a:lnTo>
                      <a:pt x="40" y="64"/>
                    </a:lnTo>
                    <a:lnTo>
                      <a:pt x="40" y="60"/>
                    </a:lnTo>
                    <a:lnTo>
                      <a:pt x="44" y="50"/>
                    </a:lnTo>
                    <a:lnTo>
                      <a:pt x="46" y="46"/>
                    </a:lnTo>
                    <a:lnTo>
                      <a:pt x="48" y="44"/>
                    </a:lnTo>
                    <a:lnTo>
                      <a:pt x="50" y="42"/>
                    </a:lnTo>
                    <a:lnTo>
                      <a:pt x="50" y="40"/>
                    </a:lnTo>
                    <a:lnTo>
                      <a:pt x="52" y="38"/>
                    </a:lnTo>
                    <a:lnTo>
                      <a:pt x="52" y="36"/>
                    </a:lnTo>
                    <a:lnTo>
                      <a:pt x="52" y="34"/>
                    </a:lnTo>
                    <a:lnTo>
                      <a:pt x="52" y="3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7" name="Guyana"/>
              <p:cNvSpPr>
                <a:spLocks/>
              </p:cNvSpPr>
              <p:nvPr/>
            </p:nvSpPr>
            <p:spPr bwMode="gray">
              <a:xfrm>
                <a:off x="1547" y="2396"/>
                <a:ext cx="83" cy="148"/>
              </a:xfrm>
              <a:custGeom>
                <a:avLst/>
                <a:gdLst>
                  <a:gd name="T0" fmla="*/ 550126984 w 324"/>
                  <a:gd name="T1" fmla="*/ 546095498 h 582"/>
                  <a:gd name="T2" fmla="*/ 550126984 w 324"/>
                  <a:gd name="T3" fmla="*/ 546095498 h 582"/>
                  <a:gd name="T4" fmla="*/ 550126984 w 324"/>
                  <a:gd name="T5" fmla="*/ 546095498 h 582"/>
                  <a:gd name="T6" fmla="*/ 550126984 w 324"/>
                  <a:gd name="T7" fmla="*/ 546095498 h 582"/>
                  <a:gd name="T8" fmla="*/ 550126984 w 324"/>
                  <a:gd name="T9" fmla="*/ 546095498 h 582"/>
                  <a:gd name="T10" fmla="*/ 550126984 w 324"/>
                  <a:gd name="T11" fmla="*/ 546095498 h 582"/>
                  <a:gd name="T12" fmla="*/ 550126984 w 324"/>
                  <a:gd name="T13" fmla="*/ 546095498 h 582"/>
                  <a:gd name="T14" fmla="*/ 550126984 w 324"/>
                  <a:gd name="T15" fmla="*/ 546095498 h 582"/>
                  <a:gd name="T16" fmla="*/ 0 w 324"/>
                  <a:gd name="T17" fmla="*/ 546095498 h 582"/>
                  <a:gd name="T18" fmla="*/ 550126984 w 324"/>
                  <a:gd name="T19" fmla="*/ 546095498 h 582"/>
                  <a:gd name="T20" fmla="*/ 550126984 w 324"/>
                  <a:gd name="T21" fmla="*/ 546095498 h 582"/>
                  <a:gd name="T22" fmla="*/ 550126984 w 324"/>
                  <a:gd name="T23" fmla="*/ 546095498 h 582"/>
                  <a:gd name="T24" fmla="*/ 550126984 w 324"/>
                  <a:gd name="T25" fmla="*/ 546095498 h 582"/>
                  <a:gd name="T26" fmla="*/ 550126984 w 324"/>
                  <a:gd name="T27" fmla="*/ 546095498 h 582"/>
                  <a:gd name="T28" fmla="*/ 550126984 w 324"/>
                  <a:gd name="T29" fmla="*/ 546095498 h 582"/>
                  <a:gd name="T30" fmla="*/ 550126984 w 324"/>
                  <a:gd name="T31" fmla="*/ 546095498 h 582"/>
                  <a:gd name="T32" fmla="*/ 550126984 w 324"/>
                  <a:gd name="T33" fmla="*/ 546095498 h 582"/>
                  <a:gd name="T34" fmla="*/ 550126984 w 324"/>
                  <a:gd name="T35" fmla="*/ 546095498 h 582"/>
                  <a:gd name="T36" fmla="*/ 550126984 w 324"/>
                  <a:gd name="T37" fmla="*/ 546095498 h 582"/>
                  <a:gd name="T38" fmla="*/ 550126984 w 324"/>
                  <a:gd name="T39" fmla="*/ 546095498 h 582"/>
                  <a:gd name="T40" fmla="*/ 550126984 w 324"/>
                  <a:gd name="T41" fmla="*/ 546095498 h 582"/>
                  <a:gd name="T42" fmla="*/ 550126984 w 324"/>
                  <a:gd name="T43" fmla="*/ 546095498 h 582"/>
                  <a:gd name="T44" fmla="*/ 550126984 w 324"/>
                  <a:gd name="T45" fmla="*/ 546095498 h 582"/>
                  <a:gd name="T46" fmla="*/ 550126984 w 324"/>
                  <a:gd name="T47" fmla="*/ 546095498 h 582"/>
                  <a:gd name="T48" fmla="*/ 550126984 w 324"/>
                  <a:gd name="T49" fmla="*/ 546095498 h 582"/>
                  <a:gd name="T50" fmla="*/ 550126984 w 324"/>
                  <a:gd name="T51" fmla="*/ 546095498 h 582"/>
                  <a:gd name="T52" fmla="*/ 550126984 w 324"/>
                  <a:gd name="T53" fmla="*/ 546095498 h 582"/>
                  <a:gd name="T54" fmla="*/ 550126984 w 324"/>
                  <a:gd name="T55" fmla="*/ 546095498 h 582"/>
                  <a:gd name="T56" fmla="*/ 550126984 w 324"/>
                  <a:gd name="T57" fmla="*/ 546095498 h 582"/>
                  <a:gd name="T58" fmla="*/ 550126984 w 324"/>
                  <a:gd name="T59" fmla="*/ 546095498 h 582"/>
                  <a:gd name="T60" fmla="*/ 550126984 w 324"/>
                  <a:gd name="T61" fmla="*/ 546095498 h 582"/>
                  <a:gd name="T62" fmla="*/ 550126984 w 324"/>
                  <a:gd name="T63" fmla="*/ 546095498 h 582"/>
                  <a:gd name="T64" fmla="*/ 550126984 w 324"/>
                  <a:gd name="T65" fmla="*/ 546095498 h 582"/>
                  <a:gd name="T66" fmla="*/ 550126984 w 324"/>
                  <a:gd name="T67" fmla="*/ 546095498 h 582"/>
                  <a:gd name="T68" fmla="*/ 550126984 w 324"/>
                  <a:gd name="T69" fmla="*/ 546095498 h 582"/>
                  <a:gd name="T70" fmla="*/ 550126984 w 324"/>
                  <a:gd name="T71" fmla="*/ 546095498 h 582"/>
                  <a:gd name="T72" fmla="*/ 550126984 w 324"/>
                  <a:gd name="T73" fmla="*/ 546095498 h 582"/>
                  <a:gd name="T74" fmla="*/ 550126984 w 324"/>
                  <a:gd name="T75" fmla="*/ 546095498 h 582"/>
                  <a:gd name="T76" fmla="*/ 550126984 w 324"/>
                  <a:gd name="T77" fmla="*/ 546095498 h 582"/>
                  <a:gd name="T78" fmla="*/ 550126984 w 324"/>
                  <a:gd name="T79" fmla="*/ 546095498 h 582"/>
                  <a:gd name="T80" fmla="*/ 550126984 w 324"/>
                  <a:gd name="T81" fmla="*/ 546095498 h 582"/>
                  <a:gd name="T82" fmla="*/ 550126984 w 324"/>
                  <a:gd name="T83" fmla="*/ 546095498 h 582"/>
                  <a:gd name="T84" fmla="*/ 550126984 w 324"/>
                  <a:gd name="T85" fmla="*/ 546095498 h 582"/>
                  <a:gd name="T86" fmla="*/ 550126984 w 324"/>
                  <a:gd name="T87" fmla="*/ 546095498 h 582"/>
                  <a:gd name="T88" fmla="*/ 550126984 w 324"/>
                  <a:gd name="T89" fmla="*/ 546095498 h 582"/>
                  <a:gd name="T90" fmla="*/ 550126984 w 324"/>
                  <a:gd name="T91" fmla="*/ 546095498 h 582"/>
                  <a:gd name="T92" fmla="*/ 550126984 w 324"/>
                  <a:gd name="T93" fmla="*/ 546095498 h 582"/>
                  <a:gd name="T94" fmla="*/ 550126984 w 324"/>
                  <a:gd name="T95" fmla="*/ 546095498 h 582"/>
                  <a:gd name="T96" fmla="*/ 550126984 w 324"/>
                  <a:gd name="T97" fmla="*/ 546095498 h 582"/>
                  <a:gd name="T98" fmla="*/ 550126984 w 324"/>
                  <a:gd name="T99" fmla="*/ 546095498 h 582"/>
                  <a:gd name="T100" fmla="*/ 550126984 w 324"/>
                  <a:gd name="T101" fmla="*/ 546095498 h 582"/>
                  <a:gd name="T102" fmla="*/ 550126984 w 324"/>
                  <a:gd name="T103" fmla="*/ 546095498 h 582"/>
                  <a:gd name="T104" fmla="*/ 550126984 w 324"/>
                  <a:gd name="T105" fmla="*/ 546095498 h 582"/>
                  <a:gd name="T106" fmla="*/ 550126984 w 324"/>
                  <a:gd name="T107" fmla="*/ 546095498 h 582"/>
                  <a:gd name="T108" fmla="*/ 550126984 w 324"/>
                  <a:gd name="T109" fmla="*/ 546095498 h 582"/>
                  <a:gd name="T110" fmla="*/ 550126984 w 324"/>
                  <a:gd name="T111" fmla="*/ 546095498 h 582"/>
                  <a:gd name="T112" fmla="*/ 550126984 w 324"/>
                  <a:gd name="T113" fmla="*/ 546095498 h 582"/>
                  <a:gd name="T114" fmla="*/ 550126984 w 324"/>
                  <a:gd name="T115" fmla="*/ 546095498 h 582"/>
                  <a:gd name="T116" fmla="*/ 550126984 w 324"/>
                  <a:gd name="T117" fmla="*/ 546095498 h 582"/>
                  <a:gd name="T118" fmla="*/ 550126984 w 324"/>
                  <a:gd name="T119" fmla="*/ 546095498 h 582"/>
                  <a:gd name="T120" fmla="*/ 550126984 w 324"/>
                  <a:gd name="T121" fmla="*/ 546095498 h 582"/>
                  <a:gd name="T122" fmla="*/ 550126984 w 324"/>
                  <a:gd name="T123" fmla="*/ 0 h 582"/>
                  <a:gd name="T124" fmla="*/ 550126984 w 324"/>
                  <a:gd name="T125" fmla="*/ 546095498 h 58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24"/>
                  <a:gd name="T190" fmla="*/ 0 h 582"/>
                  <a:gd name="T191" fmla="*/ 324 w 324"/>
                  <a:gd name="T192" fmla="*/ 582 h 58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24" h="582">
                    <a:moveTo>
                      <a:pt x="90" y="42"/>
                    </a:moveTo>
                    <a:lnTo>
                      <a:pt x="84" y="48"/>
                    </a:lnTo>
                    <a:lnTo>
                      <a:pt x="72" y="48"/>
                    </a:lnTo>
                    <a:lnTo>
                      <a:pt x="60" y="60"/>
                    </a:lnTo>
                    <a:lnTo>
                      <a:pt x="60" y="102"/>
                    </a:lnTo>
                    <a:lnTo>
                      <a:pt x="84" y="102"/>
                    </a:lnTo>
                    <a:lnTo>
                      <a:pt x="84" y="120"/>
                    </a:lnTo>
                    <a:lnTo>
                      <a:pt x="78" y="126"/>
                    </a:lnTo>
                    <a:lnTo>
                      <a:pt x="66" y="132"/>
                    </a:lnTo>
                    <a:lnTo>
                      <a:pt x="54" y="132"/>
                    </a:lnTo>
                    <a:lnTo>
                      <a:pt x="42" y="138"/>
                    </a:lnTo>
                    <a:lnTo>
                      <a:pt x="12" y="138"/>
                    </a:lnTo>
                    <a:lnTo>
                      <a:pt x="12" y="144"/>
                    </a:lnTo>
                    <a:lnTo>
                      <a:pt x="30" y="162"/>
                    </a:lnTo>
                    <a:lnTo>
                      <a:pt x="30" y="180"/>
                    </a:lnTo>
                    <a:lnTo>
                      <a:pt x="18" y="186"/>
                    </a:lnTo>
                    <a:lnTo>
                      <a:pt x="12" y="186"/>
                    </a:lnTo>
                    <a:lnTo>
                      <a:pt x="0" y="192"/>
                    </a:lnTo>
                    <a:lnTo>
                      <a:pt x="0" y="204"/>
                    </a:lnTo>
                    <a:lnTo>
                      <a:pt x="6" y="210"/>
                    </a:lnTo>
                    <a:lnTo>
                      <a:pt x="12" y="222"/>
                    </a:lnTo>
                    <a:lnTo>
                      <a:pt x="48" y="258"/>
                    </a:lnTo>
                    <a:lnTo>
                      <a:pt x="72" y="264"/>
                    </a:lnTo>
                    <a:lnTo>
                      <a:pt x="78" y="252"/>
                    </a:lnTo>
                    <a:lnTo>
                      <a:pt x="90" y="264"/>
                    </a:lnTo>
                    <a:lnTo>
                      <a:pt x="96" y="276"/>
                    </a:lnTo>
                    <a:lnTo>
                      <a:pt x="96" y="294"/>
                    </a:lnTo>
                    <a:lnTo>
                      <a:pt x="90" y="306"/>
                    </a:lnTo>
                    <a:lnTo>
                      <a:pt x="84" y="312"/>
                    </a:lnTo>
                    <a:lnTo>
                      <a:pt x="84" y="318"/>
                    </a:lnTo>
                    <a:lnTo>
                      <a:pt x="90" y="324"/>
                    </a:lnTo>
                    <a:lnTo>
                      <a:pt x="96" y="324"/>
                    </a:lnTo>
                    <a:lnTo>
                      <a:pt x="108" y="318"/>
                    </a:lnTo>
                    <a:lnTo>
                      <a:pt x="114" y="318"/>
                    </a:lnTo>
                    <a:lnTo>
                      <a:pt x="114" y="348"/>
                    </a:lnTo>
                    <a:lnTo>
                      <a:pt x="120" y="354"/>
                    </a:lnTo>
                    <a:lnTo>
                      <a:pt x="126" y="354"/>
                    </a:lnTo>
                    <a:lnTo>
                      <a:pt x="126" y="366"/>
                    </a:lnTo>
                    <a:lnTo>
                      <a:pt x="120" y="378"/>
                    </a:lnTo>
                    <a:lnTo>
                      <a:pt x="108" y="390"/>
                    </a:lnTo>
                    <a:lnTo>
                      <a:pt x="96" y="432"/>
                    </a:lnTo>
                    <a:lnTo>
                      <a:pt x="90" y="444"/>
                    </a:lnTo>
                    <a:lnTo>
                      <a:pt x="90" y="450"/>
                    </a:lnTo>
                    <a:lnTo>
                      <a:pt x="84" y="462"/>
                    </a:lnTo>
                    <a:lnTo>
                      <a:pt x="84" y="468"/>
                    </a:lnTo>
                    <a:lnTo>
                      <a:pt x="90" y="480"/>
                    </a:lnTo>
                    <a:lnTo>
                      <a:pt x="114" y="504"/>
                    </a:lnTo>
                    <a:lnTo>
                      <a:pt x="114" y="534"/>
                    </a:lnTo>
                    <a:lnTo>
                      <a:pt x="144" y="570"/>
                    </a:lnTo>
                    <a:lnTo>
                      <a:pt x="156" y="570"/>
                    </a:lnTo>
                    <a:lnTo>
                      <a:pt x="162" y="582"/>
                    </a:lnTo>
                    <a:lnTo>
                      <a:pt x="198" y="582"/>
                    </a:lnTo>
                    <a:lnTo>
                      <a:pt x="204" y="576"/>
                    </a:lnTo>
                    <a:lnTo>
                      <a:pt x="204" y="564"/>
                    </a:lnTo>
                    <a:lnTo>
                      <a:pt x="216" y="552"/>
                    </a:lnTo>
                    <a:lnTo>
                      <a:pt x="234" y="552"/>
                    </a:lnTo>
                    <a:lnTo>
                      <a:pt x="240" y="540"/>
                    </a:lnTo>
                    <a:lnTo>
                      <a:pt x="270" y="540"/>
                    </a:lnTo>
                    <a:lnTo>
                      <a:pt x="270" y="534"/>
                    </a:lnTo>
                    <a:lnTo>
                      <a:pt x="288" y="516"/>
                    </a:lnTo>
                    <a:lnTo>
                      <a:pt x="300" y="516"/>
                    </a:lnTo>
                    <a:lnTo>
                      <a:pt x="312" y="528"/>
                    </a:lnTo>
                    <a:lnTo>
                      <a:pt x="318" y="528"/>
                    </a:lnTo>
                    <a:lnTo>
                      <a:pt x="324" y="522"/>
                    </a:lnTo>
                    <a:lnTo>
                      <a:pt x="324" y="510"/>
                    </a:lnTo>
                    <a:lnTo>
                      <a:pt x="318" y="504"/>
                    </a:lnTo>
                    <a:lnTo>
                      <a:pt x="312" y="492"/>
                    </a:lnTo>
                    <a:lnTo>
                      <a:pt x="306" y="474"/>
                    </a:lnTo>
                    <a:lnTo>
                      <a:pt x="288" y="456"/>
                    </a:lnTo>
                    <a:lnTo>
                      <a:pt x="282" y="444"/>
                    </a:lnTo>
                    <a:lnTo>
                      <a:pt x="282" y="420"/>
                    </a:lnTo>
                    <a:lnTo>
                      <a:pt x="288" y="414"/>
                    </a:lnTo>
                    <a:lnTo>
                      <a:pt x="288" y="396"/>
                    </a:lnTo>
                    <a:lnTo>
                      <a:pt x="276" y="408"/>
                    </a:lnTo>
                    <a:lnTo>
                      <a:pt x="276" y="414"/>
                    </a:lnTo>
                    <a:lnTo>
                      <a:pt x="264" y="414"/>
                    </a:lnTo>
                    <a:lnTo>
                      <a:pt x="258" y="402"/>
                    </a:lnTo>
                    <a:lnTo>
                      <a:pt x="252" y="396"/>
                    </a:lnTo>
                    <a:lnTo>
                      <a:pt x="246" y="384"/>
                    </a:lnTo>
                    <a:lnTo>
                      <a:pt x="246" y="372"/>
                    </a:lnTo>
                    <a:lnTo>
                      <a:pt x="240" y="372"/>
                    </a:lnTo>
                    <a:lnTo>
                      <a:pt x="240" y="366"/>
                    </a:lnTo>
                    <a:lnTo>
                      <a:pt x="234" y="360"/>
                    </a:lnTo>
                    <a:lnTo>
                      <a:pt x="234" y="348"/>
                    </a:lnTo>
                    <a:lnTo>
                      <a:pt x="240" y="336"/>
                    </a:lnTo>
                    <a:lnTo>
                      <a:pt x="246" y="330"/>
                    </a:lnTo>
                    <a:lnTo>
                      <a:pt x="246" y="288"/>
                    </a:lnTo>
                    <a:lnTo>
                      <a:pt x="252" y="282"/>
                    </a:lnTo>
                    <a:lnTo>
                      <a:pt x="264" y="276"/>
                    </a:lnTo>
                    <a:lnTo>
                      <a:pt x="294" y="276"/>
                    </a:lnTo>
                    <a:lnTo>
                      <a:pt x="300" y="270"/>
                    </a:lnTo>
                    <a:lnTo>
                      <a:pt x="300" y="258"/>
                    </a:lnTo>
                    <a:lnTo>
                      <a:pt x="288" y="246"/>
                    </a:lnTo>
                    <a:lnTo>
                      <a:pt x="288" y="234"/>
                    </a:lnTo>
                    <a:lnTo>
                      <a:pt x="294" y="222"/>
                    </a:lnTo>
                    <a:lnTo>
                      <a:pt x="300" y="216"/>
                    </a:lnTo>
                    <a:lnTo>
                      <a:pt x="306" y="204"/>
                    </a:lnTo>
                    <a:lnTo>
                      <a:pt x="306" y="192"/>
                    </a:lnTo>
                    <a:lnTo>
                      <a:pt x="300" y="180"/>
                    </a:lnTo>
                    <a:lnTo>
                      <a:pt x="294" y="174"/>
                    </a:lnTo>
                    <a:lnTo>
                      <a:pt x="276" y="174"/>
                    </a:lnTo>
                    <a:lnTo>
                      <a:pt x="270" y="180"/>
                    </a:lnTo>
                    <a:lnTo>
                      <a:pt x="270" y="156"/>
                    </a:lnTo>
                    <a:lnTo>
                      <a:pt x="258" y="150"/>
                    </a:lnTo>
                    <a:lnTo>
                      <a:pt x="252" y="138"/>
                    </a:lnTo>
                    <a:lnTo>
                      <a:pt x="234" y="132"/>
                    </a:lnTo>
                    <a:lnTo>
                      <a:pt x="216" y="132"/>
                    </a:lnTo>
                    <a:lnTo>
                      <a:pt x="204" y="138"/>
                    </a:lnTo>
                    <a:lnTo>
                      <a:pt x="198" y="150"/>
                    </a:lnTo>
                    <a:lnTo>
                      <a:pt x="198" y="156"/>
                    </a:lnTo>
                    <a:lnTo>
                      <a:pt x="192" y="162"/>
                    </a:lnTo>
                    <a:lnTo>
                      <a:pt x="192" y="168"/>
                    </a:lnTo>
                    <a:lnTo>
                      <a:pt x="192" y="162"/>
                    </a:lnTo>
                    <a:lnTo>
                      <a:pt x="198" y="156"/>
                    </a:lnTo>
                    <a:lnTo>
                      <a:pt x="198" y="144"/>
                    </a:lnTo>
                    <a:lnTo>
                      <a:pt x="204" y="132"/>
                    </a:lnTo>
                    <a:lnTo>
                      <a:pt x="204" y="114"/>
                    </a:lnTo>
                    <a:lnTo>
                      <a:pt x="210" y="102"/>
                    </a:lnTo>
                    <a:lnTo>
                      <a:pt x="210" y="78"/>
                    </a:lnTo>
                    <a:lnTo>
                      <a:pt x="192" y="42"/>
                    </a:lnTo>
                    <a:lnTo>
                      <a:pt x="180" y="30"/>
                    </a:lnTo>
                    <a:lnTo>
                      <a:pt x="132" y="6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102" y="36"/>
                    </a:lnTo>
                    <a:lnTo>
                      <a:pt x="96" y="42"/>
                    </a:lnTo>
                    <a:lnTo>
                      <a:pt x="90" y="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8" name="Guinea-Bissau"/>
              <p:cNvSpPr>
                <a:spLocks/>
              </p:cNvSpPr>
              <p:nvPr/>
            </p:nvSpPr>
            <p:spPr bwMode="gray">
              <a:xfrm>
                <a:off x="2363" y="2308"/>
                <a:ext cx="47" cy="40"/>
              </a:xfrm>
              <a:custGeom>
                <a:avLst/>
                <a:gdLst>
                  <a:gd name="T0" fmla="*/ 542643717 w 186"/>
                  <a:gd name="T1" fmla="*/ 550636833 h 156"/>
                  <a:gd name="T2" fmla="*/ 542643717 w 186"/>
                  <a:gd name="T3" fmla="*/ 550636833 h 156"/>
                  <a:gd name="T4" fmla="*/ 542643717 w 186"/>
                  <a:gd name="T5" fmla="*/ 550636833 h 156"/>
                  <a:gd name="T6" fmla="*/ 542643717 w 186"/>
                  <a:gd name="T7" fmla="*/ 550636833 h 156"/>
                  <a:gd name="T8" fmla="*/ 542643717 w 186"/>
                  <a:gd name="T9" fmla="*/ 550636833 h 156"/>
                  <a:gd name="T10" fmla="*/ 542643717 w 186"/>
                  <a:gd name="T11" fmla="*/ 550636833 h 156"/>
                  <a:gd name="T12" fmla="*/ 542643717 w 186"/>
                  <a:gd name="T13" fmla="*/ 550636833 h 156"/>
                  <a:gd name="T14" fmla="*/ 542643717 w 186"/>
                  <a:gd name="T15" fmla="*/ 550636833 h 156"/>
                  <a:gd name="T16" fmla="*/ 542643717 w 186"/>
                  <a:gd name="T17" fmla="*/ 550636833 h 156"/>
                  <a:gd name="T18" fmla="*/ 542643717 w 186"/>
                  <a:gd name="T19" fmla="*/ 550636833 h 156"/>
                  <a:gd name="T20" fmla="*/ 542643717 w 186"/>
                  <a:gd name="T21" fmla="*/ 550636833 h 156"/>
                  <a:gd name="T22" fmla="*/ 542643717 w 186"/>
                  <a:gd name="T23" fmla="*/ 550636833 h 156"/>
                  <a:gd name="T24" fmla="*/ 542643717 w 186"/>
                  <a:gd name="T25" fmla="*/ 550636833 h 156"/>
                  <a:gd name="T26" fmla="*/ 542643717 w 186"/>
                  <a:gd name="T27" fmla="*/ 550636833 h 156"/>
                  <a:gd name="T28" fmla="*/ 542643717 w 186"/>
                  <a:gd name="T29" fmla="*/ 0 h 156"/>
                  <a:gd name="T30" fmla="*/ 542643717 w 186"/>
                  <a:gd name="T31" fmla="*/ 550636833 h 156"/>
                  <a:gd name="T32" fmla="*/ 542643717 w 186"/>
                  <a:gd name="T33" fmla="*/ 550636833 h 156"/>
                  <a:gd name="T34" fmla="*/ 542643717 w 186"/>
                  <a:gd name="T35" fmla="*/ 550636833 h 156"/>
                  <a:gd name="T36" fmla="*/ 0 w 186"/>
                  <a:gd name="T37" fmla="*/ 550636833 h 156"/>
                  <a:gd name="T38" fmla="*/ 542643717 w 186"/>
                  <a:gd name="T39" fmla="*/ 550636833 h 156"/>
                  <a:gd name="T40" fmla="*/ 542643717 w 186"/>
                  <a:gd name="T41" fmla="*/ 550636833 h 156"/>
                  <a:gd name="T42" fmla="*/ 542643717 w 186"/>
                  <a:gd name="T43" fmla="*/ 550636833 h 156"/>
                  <a:gd name="T44" fmla="*/ 542643717 w 186"/>
                  <a:gd name="T45" fmla="*/ 550636833 h 156"/>
                  <a:gd name="T46" fmla="*/ 542643717 w 186"/>
                  <a:gd name="T47" fmla="*/ 550636833 h 156"/>
                  <a:gd name="T48" fmla="*/ 542643717 w 186"/>
                  <a:gd name="T49" fmla="*/ 550636833 h 156"/>
                  <a:gd name="T50" fmla="*/ 542643717 w 186"/>
                  <a:gd name="T51" fmla="*/ 550636833 h 156"/>
                  <a:gd name="T52" fmla="*/ 542643717 w 186"/>
                  <a:gd name="T53" fmla="*/ 550636833 h 156"/>
                  <a:gd name="T54" fmla="*/ 542643717 w 186"/>
                  <a:gd name="T55" fmla="*/ 550636833 h 156"/>
                  <a:gd name="T56" fmla="*/ 542643717 w 186"/>
                  <a:gd name="T57" fmla="*/ 550636833 h 156"/>
                  <a:gd name="T58" fmla="*/ 542643717 w 186"/>
                  <a:gd name="T59" fmla="*/ 550636833 h 156"/>
                  <a:gd name="T60" fmla="*/ 542643717 w 186"/>
                  <a:gd name="T61" fmla="*/ 550636833 h 156"/>
                  <a:gd name="T62" fmla="*/ 542643717 w 186"/>
                  <a:gd name="T63" fmla="*/ 550636833 h 156"/>
                  <a:gd name="T64" fmla="*/ 542643717 w 186"/>
                  <a:gd name="T65" fmla="*/ 550636833 h 156"/>
                  <a:gd name="T66" fmla="*/ 542643717 w 186"/>
                  <a:gd name="T67" fmla="*/ 550636833 h 156"/>
                  <a:gd name="T68" fmla="*/ 542643717 w 186"/>
                  <a:gd name="T69" fmla="*/ 550636833 h 156"/>
                  <a:gd name="T70" fmla="*/ 542643717 w 186"/>
                  <a:gd name="T71" fmla="*/ 550636833 h 156"/>
                  <a:gd name="T72" fmla="*/ 542643717 w 186"/>
                  <a:gd name="T73" fmla="*/ 550636833 h 1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86"/>
                  <a:gd name="T112" fmla="*/ 0 h 156"/>
                  <a:gd name="T113" fmla="*/ 186 w 186"/>
                  <a:gd name="T114" fmla="*/ 156 h 15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86" h="156">
                    <a:moveTo>
                      <a:pt x="126" y="102"/>
                    </a:moveTo>
                    <a:lnTo>
                      <a:pt x="132" y="96"/>
                    </a:lnTo>
                    <a:lnTo>
                      <a:pt x="144" y="90"/>
                    </a:lnTo>
                    <a:lnTo>
                      <a:pt x="174" y="90"/>
                    </a:lnTo>
                    <a:lnTo>
                      <a:pt x="180" y="84"/>
                    </a:lnTo>
                    <a:lnTo>
                      <a:pt x="186" y="72"/>
                    </a:lnTo>
                    <a:lnTo>
                      <a:pt x="186" y="66"/>
                    </a:lnTo>
                    <a:lnTo>
                      <a:pt x="180" y="60"/>
                    </a:lnTo>
                    <a:lnTo>
                      <a:pt x="168" y="54"/>
                    </a:lnTo>
                    <a:lnTo>
                      <a:pt x="162" y="48"/>
                    </a:lnTo>
                    <a:lnTo>
                      <a:pt x="162" y="36"/>
                    </a:lnTo>
                    <a:lnTo>
                      <a:pt x="168" y="30"/>
                    </a:lnTo>
                    <a:lnTo>
                      <a:pt x="186" y="30"/>
                    </a:lnTo>
                    <a:lnTo>
                      <a:pt x="186" y="6"/>
                    </a:lnTo>
                    <a:lnTo>
                      <a:pt x="84" y="0"/>
                    </a:lnTo>
                    <a:lnTo>
                      <a:pt x="54" y="24"/>
                    </a:lnTo>
                    <a:lnTo>
                      <a:pt x="18" y="24"/>
                    </a:lnTo>
                    <a:lnTo>
                      <a:pt x="6" y="36"/>
                    </a:lnTo>
                    <a:lnTo>
                      <a:pt x="0" y="72"/>
                    </a:lnTo>
                    <a:lnTo>
                      <a:pt x="6" y="78"/>
                    </a:lnTo>
                    <a:lnTo>
                      <a:pt x="18" y="78"/>
                    </a:lnTo>
                    <a:lnTo>
                      <a:pt x="42" y="66"/>
                    </a:lnTo>
                    <a:lnTo>
                      <a:pt x="66" y="66"/>
                    </a:lnTo>
                    <a:lnTo>
                      <a:pt x="90" y="60"/>
                    </a:lnTo>
                    <a:lnTo>
                      <a:pt x="90" y="84"/>
                    </a:lnTo>
                    <a:lnTo>
                      <a:pt x="78" y="78"/>
                    </a:lnTo>
                    <a:lnTo>
                      <a:pt x="72" y="78"/>
                    </a:lnTo>
                    <a:lnTo>
                      <a:pt x="66" y="72"/>
                    </a:lnTo>
                    <a:lnTo>
                      <a:pt x="54" y="72"/>
                    </a:lnTo>
                    <a:lnTo>
                      <a:pt x="54" y="96"/>
                    </a:lnTo>
                    <a:lnTo>
                      <a:pt x="60" y="102"/>
                    </a:lnTo>
                    <a:lnTo>
                      <a:pt x="90" y="96"/>
                    </a:lnTo>
                    <a:lnTo>
                      <a:pt x="54" y="114"/>
                    </a:lnTo>
                    <a:lnTo>
                      <a:pt x="84" y="156"/>
                    </a:lnTo>
                    <a:lnTo>
                      <a:pt x="90" y="132"/>
                    </a:lnTo>
                    <a:lnTo>
                      <a:pt x="108" y="102"/>
                    </a:lnTo>
                    <a:lnTo>
                      <a:pt x="126" y="10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59" name="Guinea"/>
              <p:cNvSpPr>
                <a:spLocks/>
              </p:cNvSpPr>
              <p:nvPr/>
            </p:nvSpPr>
            <p:spPr bwMode="gray">
              <a:xfrm>
                <a:off x="2386" y="2310"/>
                <a:ext cx="132" cy="112"/>
              </a:xfrm>
              <a:custGeom>
                <a:avLst/>
                <a:gdLst>
                  <a:gd name="T0" fmla="*/ 543041842 w 522"/>
                  <a:gd name="T1" fmla="*/ 541707587 h 444"/>
                  <a:gd name="T2" fmla="*/ 543041842 w 522"/>
                  <a:gd name="T3" fmla="*/ 541707587 h 444"/>
                  <a:gd name="T4" fmla="*/ 543041842 w 522"/>
                  <a:gd name="T5" fmla="*/ 541707587 h 444"/>
                  <a:gd name="T6" fmla="*/ 543041842 w 522"/>
                  <a:gd name="T7" fmla="*/ 541707587 h 444"/>
                  <a:gd name="T8" fmla="*/ 543041842 w 522"/>
                  <a:gd name="T9" fmla="*/ 541707587 h 444"/>
                  <a:gd name="T10" fmla="*/ 543041842 w 522"/>
                  <a:gd name="T11" fmla="*/ 541707587 h 444"/>
                  <a:gd name="T12" fmla="*/ 543041842 w 522"/>
                  <a:gd name="T13" fmla="*/ 541707587 h 444"/>
                  <a:gd name="T14" fmla="*/ 543041842 w 522"/>
                  <a:gd name="T15" fmla="*/ 541707587 h 444"/>
                  <a:gd name="T16" fmla="*/ 543041842 w 522"/>
                  <a:gd name="T17" fmla="*/ 541707587 h 444"/>
                  <a:gd name="T18" fmla="*/ 543041842 w 522"/>
                  <a:gd name="T19" fmla="*/ 541707587 h 444"/>
                  <a:gd name="T20" fmla="*/ 543041842 w 522"/>
                  <a:gd name="T21" fmla="*/ 541707587 h 444"/>
                  <a:gd name="T22" fmla="*/ 543041842 w 522"/>
                  <a:gd name="T23" fmla="*/ 541707587 h 444"/>
                  <a:gd name="T24" fmla="*/ 543041842 w 522"/>
                  <a:gd name="T25" fmla="*/ 541707587 h 444"/>
                  <a:gd name="T26" fmla="*/ 543041842 w 522"/>
                  <a:gd name="T27" fmla="*/ 541707587 h 444"/>
                  <a:gd name="T28" fmla="*/ 543041842 w 522"/>
                  <a:gd name="T29" fmla="*/ 541707587 h 444"/>
                  <a:gd name="T30" fmla="*/ 543041842 w 522"/>
                  <a:gd name="T31" fmla="*/ 541707587 h 444"/>
                  <a:gd name="T32" fmla="*/ 543041842 w 522"/>
                  <a:gd name="T33" fmla="*/ 541707587 h 444"/>
                  <a:gd name="T34" fmla="*/ 543041842 w 522"/>
                  <a:gd name="T35" fmla="*/ 541707587 h 444"/>
                  <a:gd name="T36" fmla="*/ 543041842 w 522"/>
                  <a:gd name="T37" fmla="*/ 541707587 h 444"/>
                  <a:gd name="T38" fmla="*/ 543041842 w 522"/>
                  <a:gd name="T39" fmla="*/ 541707587 h 444"/>
                  <a:gd name="T40" fmla="*/ 543041842 w 522"/>
                  <a:gd name="T41" fmla="*/ 541707587 h 444"/>
                  <a:gd name="T42" fmla="*/ 543041842 w 522"/>
                  <a:gd name="T43" fmla="*/ 541707587 h 444"/>
                  <a:gd name="T44" fmla="*/ 543041842 w 522"/>
                  <a:gd name="T45" fmla="*/ 541707587 h 444"/>
                  <a:gd name="T46" fmla="*/ 543041842 w 522"/>
                  <a:gd name="T47" fmla="*/ 541707587 h 444"/>
                  <a:gd name="T48" fmla="*/ 543041842 w 522"/>
                  <a:gd name="T49" fmla="*/ 541707587 h 444"/>
                  <a:gd name="T50" fmla="*/ 543041842 w 522"/>
                  <a:gd name="T51" fmla="*/ 541707587 h 444"/>
                  <a:gd name="T52" fmla="*/ 543041842 w 522"/>
                  <a:gd name="T53" fmla="*/ 541707587 h 444"/>
                  <a:gd name="T54" fmla="*/ 543041842 w 522"/>
                  <a:gd name="T55" fmla="*/ 541707587 h 444"/>
                  <a:gd name="T56" fmla="*/ 543041842 w 522"/>
                  <a:gd name="T57" fmla="*/ 541707587 h 444"/>
                  <a:gd name="T58" fmla="*/ 543041842 w 522"/>
                  <a:gd name="T59" fmla="*/ 541707587 h 444"/>
                  <a:gd name="T60" fmla="*/ 543041842 w 522"/>
                  <a:gd name="T61" fmla="*/ 541707587 h 444"/>
                  <a:gd name="T62" fmla="*/ 543041842 w 522"/>
                  <a:gd name="T63" fmla="*/ 541707587 h 444"/>
                  <a:gd name="T64" fmla="*/ 543041842 w 522"/>
                  <a:gd name="T65" fmla="*/ 541707587 h 444"/>
                  <a:gd name="T66" fmla="*/ 543041842 w 522"/>
                  <a:gd name="T67" fmla="*/ 541707587 h 444"/>
                  <a:gd name="T68" fmla="*/ 543041842 w 522"/>
                  <a:gd name="T69" fmla="*/ 541707587 h 444"/>
                  <a:gd name="T70" fmla="*/ 543041842 w 522"/>
                  <a:gd name="T71" fmla="*/ 541707587 h 444"/>
                  <a:gd name="T72" fmla="*/ 543041842 w 522"/>
                  <a:gd name="T73" fmla="*/ 541707587 h 444"/>
                  <a:gd name="T74" fmla="*/ 543041842 w 522"/>
                  <a:gd name="T75" fmla="*/ 541707587 h 444"/>
                  <a:gd name="T76" fmla="*/ 543041842 w 522"/>
                  <a:gd name="T77" fmla="*/ 541707587 h 444"/>
                  <a:gd name="T78" fmla="*/ 543041842 w 522"/>
                  <a:gd name="T79" fmla="*/ 541707587 h 444"/>
                  <a:gd name="T80" fmla="*/ 543041842 w 522"/>
                  <a:gd name="T81" fmla="*/ 541707587 h 444"/>
                  <a:gd name="T82" fmla="*/ 543041842 w 522"/>
                  <a:gd name="T83" fmla="*/ 541707587 h 444"/>
                  <a:gd name="T84" fmla="*/ 543041842 w 522"/>
                  <a:gd name="T85" fmla="*/ 541707587 h 444"/>
                  <a:gd name="T86" fmla="*/ 543041842 w 522"/>
                  <a:gd name="T87" fmla="*/ 541707587 h 444"/>
                  <a:gd name="T88" fmla="*/ 543041842 w 522"/>
                  <a:gd name="T89" fmla="*/ 541707587 h 444"/>
                  <a:gd name="T90" fmla="*/ 543041842 w 522"/>
                  <a:gd name="T91" fmla="*/ 541707587 h 444"/>
                  <a:gd name="T92" fmla="*/ 543041842 w 522"/>
                  <a:gd name="T93" fmla="*/ 541707587 h 44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22"/>
                  <a:gd name="T142" fmla="*/ 0 h 444"/>
                  <a:gd name="T143" fmla="*/ 522 w 522"/>
                  <a:gd name="T144" fmla="*/ 444 h 44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22" h="444">
                    <a:moveTo>
                      <a:pt x="96" y="0"/>
                    </a:moveTo>
                    <a:lnTo>
                      <a:pt x="96" y="24"/>
                    </a:lnTo>
                    <a:lnTo>
                      <a:pt x="78" y="24"/>
                    </a:lnTo>
                    <a:lnTo>
                      <a:pt x="72" y="30"/>
                    </a:lnTo>
                    <a:lnTo>
                      <a:pt x="72" y="42"/>
                    </a:lnTo>
                    <a:lnTo>
                      <a:pt x="78" y="48"/>
                    </a:lnTo>
                    <a:lnTo>
                      <a:pt x="90" y="54"/>
                    </a:lnTo>
                    <a:lnTo>
                      <a:pt x="96" y="60"/>
                    </a:lnTo>
                    <a:lnTo>
                      <a:pt x="96" y="66"/>
                    </a:lnTo>
                    <a:lnTo>
                      <a:pt x="90" y="78"/>
                    </a:lnTo>
                    <a:lnTo>
                      <a:pt x="84" y="84"/>
                    </a:lnTo>
                    <a:lnTo>
                      <a:pt x="54" y="84"/>
                    </a:lnTo>
                    <a:lnTo>
                      <a:pt x="42" y="90"/>
                    </a:lnTo>
                    <a:lnTo>
                      <a:pt x="36" y="96"/>
                    </a:lnTo>
                    <a:lnTo>
                      <a:pt x="18" y="96"/>
                    </a:lnTo>
                    <a:lnTo>
                      <a:pt x="0" y="126"/>
                    </a:lnTo>
                    <a:lnTo>
                      <a:pt x="0" y="132"/>
                    </a:lnTo>
                    <a:lnTo>
                      <a:pt x="18" y="150"/>
                    </a:lnTo>
                    <a:lnTo>
                      <a:pt x="30" y="150"/>
                    </a:lnTo>
                    <a:lnTo>
                      <a:pt x="30" y="162"/>
                    </a:lnTo>
                    <a:lnTo>
                      <a:pt x="24" y="168"/>
                    </a:lnTo>
                    <a:lnTo>
                      <a:pt x="30" y="180"/>
                    </a:lnTo>
                    <a:lnTo>
                      <a:pt x="30" y="192"/>
                    </a:lnTo>
                    <a:lnTo>
                      <a:pt x="54" y="204"/>
                    </a:lnTo>
                    <a:lnTo>
                      <a:pt x="72" y="204"/>
                    </a:lnTo>
                    <a:lnTo>
                      <a:pt x="72" y="228"/>
                    </a:lnTo>
                    <a:lnTo>
                      <a:pt x="84" y="228"/>
                    </a:lnTo>
                    <a:lnTo>
                      <a:pt x="90" y="222"/>
                    </a:lnTo>
                    <a:lnTo>
                      <a:pt x="90" y="234"/>
                    </a:lnTo>
                    <a:lnTo>
                      <a:pt x="96" y="246"/>
                    </a:lnTo>
                    <a:lnTo>
                      <a:pt x="96" y="258"/>
                    </a:lnTo>
                    <a:lnTo>
                      <a:pt x="114" y="276"/>
                    </a:lnTo>
                    <a:lnTo>
                      <a:pt x="126" y="282"/>
                    </a:lnTo>
                    <a:lnTo>
                      <a:pt x="132" y="288"/>
                    </a:lnTo>
                    <a:lnTo>
                      <a:pt x="138" y="282"/>
                    </a:lnTo>
                    <a:lnTo>
                      <a:pt x="150" y="276"/>
                    </a:lnTo>
                    <a:lnTo>
                      <a:pt x="156" y="264"/>
                    </a:lnTo>
                    <a:lnTo>
                      <a:pt x="168" y="252"/>
                    </a:lnTo>
                    <a:lnTo>
                      <a:pt x="174" y="240"/>
                    </a:lnTo>
                    <a:lnTo>
                      <a:pt x="180" y="234"/>
                    </a:lnTo>
                    <a:lnTo>
                      <a:pt x="180" y="228"/>
                    </a:lnTo>
                    <a:lnTo>
                      <a:pt x="216" y="228"/>
                    </a:lnTo>
                    <a:lnTo>
                      <a:pt x="222" y="210"/>
                    </a:lnTo>
                    <a:lnTo>
                      <a:pt x="258" y="210"/>
                    </a:lnTo>
                    <a:lnTo>
                      <a:pt x="300" y="270"/>
                    </a:lnTo>
                    <a:lnTo>
                      <a:pt x="300" y="288"/>
                    </a:lnTo>
                    <a:lnTo>
                      <a:pt x="312" y="300"/>
                    </a:lnTo>
                    <a:lnTo>
                      <a:pt x="312" y="318"/>
                    </a:lnTo>
                    <a:lnTo>
                      <a:pt x="306" y="330"/>
                    </a:lnTo>
                    <a:lnTo>
                      <a:pt x="300" y="336"/>
                    </a:lnTo>
                    <a:lnTo>
                      <a:pt x="294" y="354"/>
                    </a:lnTo>
                    <a:lnTo>
                      <a:pt x="324" y="342"/>
                    </a:lnTo>
                    <a:lnTo>
                      <a:pt x="348" y="348"/>
                    </a:lnTo>
                    <a:lnTo>
                      <a:pt x="348" y="336"/>
                    </a:lnTo>
                    <a:lnTo>
                      <a:pt x="354" y="330"/>
                    </a:lnTo>
                    <a:lnTo>
                      <a:pt x="360" y="330"/>
                    </a:lnTo>
                    <a:lnTo>
                      <a:pt x="372" y="336"/>
                    </a:lnTo>
                    <a:lnTo>
                      <a:pt x="384" y="348"/>
                    </a:lnTo>
                    <a:lnTo>
                      <a:pt x="390" y="366"/>
                    </a:lnTo>
                    <a:lnTo>
                      <a:pt x="390" y="426"/>
                    </a:lnTo>
                    <a:lnTo>
                      <a:pt x="402" y="426"/>
                    </a:lnTo>
                    <a:lnTo>
                      <a:pt x="402" y="432"/>
                    </a:lnTo>
                    <a:lnTo>
                      <a:pt x="414" y="444"/>
                    </a:lnTo>
                    <a:lnTo>
                      <a:pt x="420" y="444"/>
                    </a:lnTo>
                    <a:lnTo>
                      <a:pt x="432" y="432"/>
                    </a:lnTo>
                    <a:lnTo>
                      <a:pt x="432" y="420"/>
                    </a:lnTo>
                    <a:lnTo>
                      <a:pt x="438" y="408"/>
                    </a:lnTo>
                    <a:lnTo>
                      <a:pt x="444" y="402"/>
                    </a:lnTo>
                    <a:lnTo>
                      <a:pt x="456" y="402"/>
                    </a:lnTo>
                    <a:lnTo>
                      <a:pt x="468" y="408"/>
                    </a:lnTo>
                    <a:lnTo>
                      <a:pt x="474" y="414"/>
                    </a:lnTo>
                    <a:lnTo>
                      <a:pt x="480" y="414"/>
                    </a:lnTo>
                    <a:lnTo>
                      <a:pt x="486" y="408"/>
                    </a:lnTo>
                    <a:lnTo>
                      <a:pt x="486" y="390"/>
                    </a:lnTo>
                    <a:lnTo>
                      <a:pt x="480" y="384"/>
                    </a:lnTo>
                    <a:lnTo>
                      <a:pt x="480" y="378"/>
                    </a:lnTo>
                    <a:lnTo>
                      <a:pt x="498" y="378"/>
                    </a:lnTo>
                    <a:lnTo>
                      <a:pt x="492" y="366"/>
                    </a:lnTo>
                    <a:lnTo>
                      <a:pt x="480" y="360"/>
                    </a:lnTo>
                    <a:lnTo>
                      <a:pt x="474" y="348"/>
                    </a:lnTo>
                    <a:lnTo>
                      <a:pt x="474" y="336"/>
                    </a:lnTo>
                    <a:lnTo>
                      <a:pt x="492" y="336"/>
                    </a:lnTo>
                    <a:lnTo>
                      <a:pt x="498" y="342"/>
                    </a:lnTo>
                    <a:lnTo>
                      <a:pt x="510" y="342"/>
                    </a:lnTo>
                    <a:lnTo>
                      <a:pt x="516" y="348"/>
                    </a:lnTo>
                    <a:lnTo>
                      <a:pt x="516" y="342"/>
                    </a:lnTo>
                    <a:lnTo>
                      <a:pt x="522" y="336"/>
                    </a:lnTo>
                    <a:lnTo>
                      <a:pt x="522" y="324"/>
                    </a:lnTo>
                    <a:lnTo>
                      <a:pt x="516" y="324"/>
                    </a:lnTo>
                    <a:lnTo>
                      <a:pt x="504" y="318"/>
                    </a:lnTo>
                    <a:lnTo>
                      <a:pt x="498" y="318"/>
                    </a:lnTo>
                    <a:lnTo>
                      <a:pt x="498" y="306"/>
                    </a:lnTo>
                    <a:lnTo>
                      <a:pt x="504" y="294"/>
                    </a:lnTo>
                    <a:lnTo>
                      <a:pt x="510" y="288"/>
                    </a:lnTo>
                    <a:lnTo>
                      <a:pt x="492" y="282"/>
                    </a:lnTo>
                    <a:lnTo>
                      <a:pt x="504" y="264"/>
                    </a:lnTo>
                    <a:lnTo>
                      <a:pt x="486" y="258"/>
                    </a:lnTo>
                    <a:lnTo>
                      <a:pt x="480" y="222"/>
                    </a:lnTo>
                    <a:lnTo>
                      <a:pt x="498" y="198"/>
                    </a:lnTo>
                    <a:lnTo>
                      <a:pt x="468" y="168"/>
                    </a:lnTo>
                    <a:lnTo>
                      <a:pt x="468" y="132"/>
                    </a:lnTo>
                    <a:lnTo>
                      <a:pt x="444" y="132"/>
                    </a:lnTo>
                    <a:lnTo>
                      <a:pt x="468" y="96"/>
                    </a:lnTo>
                    <a:lnTo>
                      <a:pt x="432" y="78"/>
                    </a:lnTo>
                    <a:lnTo>
                      <a:pt x="444" y="48"/>
                    </a:lnTo>
                    <a:lnTo>
                      <a:pt x="426" y="36"/>
                    </a:lnTo>
                    <a:lnTo>
                      <a:pt x="426" y="18"/>
                    </a:lnTo>
                    <a:lnTo>
                      <a:pt x="414" y="12"/>
                    </a:lnTo>
                    <a:lnTo>
                      <a:pt x="402" y="12"/>
                    </a:lnTo>
                    <a:lnTo>
                      <a:pt x="396" y="18"/>
                    </a:lnTo>
                    <a:lnTo>
                      <a:pt x="396" y="36"/>
                    </a:lnTo>
                    <a:lnTo>
                      <a:pt x="378" y="54"/>
                    </a:lnTo>
                    <a:lnTo>
                      <a:pt x="366" y="48"/>
                    </a:lnTo>
                    <a:lnTo>
                      <a:pt x="360" y="42"/>
                    </a:lnTo>
                    <a:lnTo>
                      <a:pt x="348" y="36"/>
                    </a:lnTo>
                    <a:lnTo>
                      <a:pt x="342" y="36"/>
                    </a:lnTo>
                    <a:lnTo>
                      <a:pt x="336" y="30"/>
                    </a:lnTo>
                    <a:lnTo>
                      <a:pt x="330" y="30"/>
                    </a:lnTo>
                    <a:lnTo>
                      <a:pt x="324" y="42"/>
                    </a:lnTo>
                    <a:lnTo>
                      <a:pt x="312" y="54"/>
                    </a:lnTo>
                    <a:lnTo>
                      <a:pt x="306" y="66"/>
                    </a:lnTo>
                    <a:lnTo>
                      <a:pt x="306" y="54"/>
                    </a:lnTo>
                    <a:lnTo>
                      <a:pt x="300" y="42"/>
                    </a:lnTo>
                    <a:lnTo>
                      <a:pt x="288" y="30"/>
                    </a:lnTo>
                    <a:lnTo>
                      <a:pt x="276" y="42"/>
                    </a:lnTo>
                    <a:lnTo>
                      <a:pt x="270" y="54"/>
                    </a:lnTo>
                    <a:lnTo>
                      <a:pt x="264" y="60"/>
                    </a:lnTo>
                    <a:lnTo>
                      <a:pt x="258" y="54"/>
                    </a:lnTo>
                    <a:lnTo>
                      <a:pt x="258" y="48"/>
                    </a:lnTo>
                    <a:lnTo>
                      <a:pt x="252" y="36"/>
                    </a:lnTo>
                    <a:lnTo>
                      <a:pt x="252" y="24"/>
                    </a:lnTo>
                    <a:lnTo>
                      <a:pt x="210" y="24"/>
                    </a:lnTo>
                    <a:lnTo>
                      <a:pt x="204" y="30"/>
                    </a:lnTo>
                    <a:lnTo>
                      <a:pt x="192" y="36"/>
                    </a:lnTo>
                    <a:lnTo>
                      <a:pt x="180" y="36"/>
                    </a:lnTo>
                    <a:lnTo>
                      <a:pt x="174" y="30"/>
                    </a:lnTo>
                    <a:lnTo>
                      <a:pt x="168" y="18"/>
                    </a:lnTo>
                    <a:lnTo>
                      <a:pt x="162" y="12"/>
                    </a:lnTo>
                    <a:lnTo>
                      <a:pt x="156" y="18"/>
                    </a:lnTo>
                    <a:lnTo>
                      <a:pt x="138" y="18"/>
                    </a:lnTo>
                    <a:lnTo>
                      <a:pt x="132" y="6"/>
                    </a:lnTo>
                    <a:lnTo>
                      <a:pt x="132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0" name="Guatemala"/>
              <p:cNvSpPr>
                <a:spLocks/>
              </p:cNvSpPr>
              <p:nvPr/>
            </p:nvSpPr>
            <p:spPr bwMode="gray">
              <a:xfrm>
                <a:off x="1005" y="2203"/>
                <a:ext cx="75" cy="85"/>
              </a:xfrm>
              <a:custGeom>
                <a:avLst/>
                <a:gdLst>
                  <a:gd name="T0" fmla="*/ 536870912 w 300"/>
                  <a:gd name="T1" fmla="*/ 543262232 h 336"/>
                  <a:gd name="T2" fmla="*/ 536870912 w 300"/>
                  <a:gd name="T3" fmla="*/ 543262232 h 336"/>
                  <a:gd name="T4" fmla="*/ 536870912 w 300"/>
                  <a:gd name="T5" fmla="*/ 543262232 h 336"/>
                  <a:gd name="T6" fmla="*/ 536870912 w 300"/>
                  <a:gd name="T7" fmla="*/ 543262232 h 336"/>
                  <a:gd name="T8" fmla="*/ 536870912 w 300"/>
                  <a:gd name="T9" fmla="*/ 543262232 h 336"/>
                  <a:gd name="T10" fmla="*/ 536870912 w 300"/>
                  <a:gd name="T11" fmla="*/ 0 h 336"/>
                  <a:gd name="T12" fmla="*/ 536870912 w 300"/>
                  <a:gd name="T13" fmla="*/ 543262232 h 336"/>
                  <a:gd name="T14" fmla="*/ 536870912 w 300"/>
                  <a:gd name="T15" fmla="*/ 543262232 h 336"/>
                  <a:gd name="T16" fmla="*/ 536870912 w 300"/>
                  <a:gd name="T17" fmla="*/ 543262232 h 336"/>
                  <a:gd name="T18" fmla="*/ 536870912 w 300"/>
                  <a:gd name="T19" fmla="*/ 543262232 h 336"/>
                  <a:gd name="T20" fmla="*/ 536870912 w 300"/>
                  <a:gd name="T21" fmla="*/ 543262232 h 336"/>
                  <a:gd name="T22" fmla="*/ 536870912 w 300"/>
                  <a:gd name="T23" fmla="*/ 543262232 h 336"/>
                  <a:gd name="T24" fmla="*/ 536870912 w 300"/>
                  <a:gd name="T25" fmla="*/ 543262232 h 336"/>
                  <a:gd name="T26" fmla="*/ 536870912 w 300"/>
                  <a:gd name="T27" fmla="*/ 543262232 h 336"/>
                  <a:gd name="T28" fmla="*/ 536870912 w 300"/>
                  <a:gd name="T29" fmla="*/ 543262232 h 336"/>
                  <a:gd name="T30" fmla="*/ 536870912 w 300"/>
                  <a:gd name="T31" fmla="*/ 543262232 h 336"/>
                  <a:gd name="T32" fmla="*/ 536870912 w 300"/>
                  <a:gd name="T33" fmla="*/ 543262232 h 336"/>
                  <a:gd name="T34" fmla="*/ 536870912 w 300"/>
                  <a:gd name="T35" fmla="*/ 543262232 h 336"/>
                  <a:gd name="T36" fmla="*/ 536870912 w 300"/>
                  <a:gd name="T37" fmla="*/ 543262232 h 336"/>
                  <a:gd name="T38" fmla="*/ 536870912 w 300"/>
                  <a:gd name="T39" fmla="*/ 543262232 h 336"/>
                  <a:gd name="T40" fmla="*/ 536870912 w 300"/>
                  <a:gd name="T41" fmla="*/ 543262232 h 336"/>
                  <a:gd name="T42" fmla="*/ 536870912 w 300"/>
                  <a:gd name="T43" fmla="*/ 543262232 h 336"/>
                  <a:gd name="T44" fmla="*/ 536870912 w 300"/>
                  <a:gd name="T45" fmla="*/ 543262232 h 336"/>
                  <a:gd name="T46" fmla="*/ 536870912 w 300"/>
                  <a:gd name="T47" fmla="*/ 543262232 h 336"/>
                  <a:gd name="T48" fmla="*/ 536870912 w 300"/>
                  <a:gd name="T49" fmla="*/ 543262232 h 336"/>
                  <a:gd name="T50" fmla="*/ 536870912 w 300"/>
                  <a:gd name="T51" fmla="*/ 543262232 h 336"/>
                  <a:gd name="T52" fmla="*/ 536870912 w 300"/>
                  <a:gd name="T53" fmla="*/ 543262232 h 336"/>
                  <a:gd name="T54" fmla="*/ 536870912 w 300"/>
                  <a:gd name="T55" fmla="*/ 543262232 h 336"/>
                  <a:gd name="T56" fmla="*/ 536870912 w 300"/>
                  <a:gd name="T57" fmla="*/ 543262232 h 336"/>
                  <a:gd name="T58" fmla="*/ 0 w 300"/>
                  <a:gd name="T59" fmla="*/ 543262232 h 336"/>
                  <a:gd name="T60" fmla="*/ 536870912 w 300"/>
                  <a:gd name="T61" fmla="*/ 543262232 h 336"/>
                  <a:gd name="T62" fmla="*/ 536870912 w 300"/>
                  <a:gd name="T63" fmla="*/ 543262232 h 336"/>
                  <a:gd name="T64" fmla="*/ 536870912 w 300"/>
                  <a:gd name="T65" fmla="*/ 543262232 h 336"/>
                  <a:gd name="T66" fmla="*/ 536870912 w 300"/>
                  <a:gd name="T67" fmla="*/ 543262232 h 336"/>
                  <a:gd name="T68" fmla="*/ 536870912 w 300"/>
                  <a:gd name="T69" fmla="*/ 543262232 h 336"/>
                  <a:gd name="T70" fmla="*/ 536870912 w 300"/>
                  <a:gd name="T71" fmla="*/ 543262232 h 336"/>
                  <a:gd name="T72" fmla="*/ 536870912 w 300"/>
                  <a:gd name="T73" fmla="*/ 543262232 h 336"/>
                  <a:gd name="T74" fmla="*/ 536870912 w 300"/>
                  <a:gd name="T75" fmla="*/ 543262232 h 336"/>
                  <a:gd name="T76" fmla="*/ 536870912 w 300"/>
                  <a:gd name="T77" fmla="*/ 543262232 h 336"/>
                  <a:gd name="T78" fmla="*/ 536870912 w 300"/>
                  <a:gd name="T79" fmla="*/ 543262232 h 336"/>
                  <a:gd name="T80" fmla="*/ 536870912 w 300"/>
                  <a:gd name="T81" fmla="*/ 543262232 h 336"/>
                  <a:gd name="T82" fmla="*/ 536870912 w 300"/>
                  <a:gd name="T83" fmla="*/ 543262232 h 336"/>
                  <a:gd name="T84" fmla="*/ 536870912 w 300"/>
                  <a:gd name="T85" fmla="*/ 543262232 h 336"/>
                  <a:gd name="T86" fmla="*/ 536870912 w 300"/>
                  <a:gd name="T87" fmla="*/ 543262232 h 336"/>
                  <a:gd name="T88" fmla="*/ 536870912 w 300"/>
                  <a:gd name="T89" fmla="*/ 543262232 h 336"/>
                  <a:gd name="T90" fmla="*/ 536870912 w 300"/>
                  <a:gd name="T91" fmla="*/ 543262232 h 336"/>
                  <a:gd name="T92" fmla="*/ 536870912 w 300"/>
                  <a:gd name="T93" fmla="*/ 543262232 h 336"/>
                  <a:gd name="T94" fmla="*/ 536870912 w 300"/>
                  <a:gd name="T95" fmla="*/ 543262232 h 336"/>
                  <a:gd name="T96" fmla="*/ 536870912 w 300"/>
                  <a:gd name="T97" fmla="*/ 543262232 h 336"/>
                  <a:gd name="T98" fmla="*/ 536870912 w 300"/>
                  <a:gd name="T99" fmla="*/ 543262232 h 336"/>
                  <a:gd name="T100" fmla="*/ 536870912 w 300"/>
                  <a:gd name="T101" fmla="*/ 543262232 h 336"/>
                  <a:gd name="T102" fmla="*/ 536870912 w 300"/>
                  <a:gd name="T103" fmla="*/ 543262232 h 336"/>
                  <a:gd name="T104" fmla="*/ 536870912 w 300"/>
                  <a:gd name="T105" fmla="*/ 543262232 h 336"/>
                  <a:gd name="T106" fmla="*/ 536870912 w 300"/>
                  <a:gd name="T107" fmla="*/ 543262232 h 336"/>
                  <a:gd name="T108" fmla="*/ 536870912 w 300"/>
                  <a:gd name="T109" fmla="*/ 543262232 h 336"/>
                  <a:gd name="T110" fmla="*/ 536870912 w 300"/>
                  <a:gd name="T111" fmla="*/ 543262232 h 336"/>
                  <a:gd name="T112" fmla="*/ 536870912 w 300"/>
                  <a:gd name="T113" fmla="*/ 543262232 h 336"/>
                  <a:gd name="T114" fmla="*/ 536870912 w 300"/>
                  <a:gd name="T115" fmla="*/ 543262232 h 336"/>
                  <a:gd name="T116" fmla="*/ 536870912 w 300"/>
                  <a:gd name="T117" fmla="*/ 543262232 h 336"/>
                  <a:gd name="T118" fmla="*/ 536870912 w 300"/>
                  <a:gd name="T119" fmla="*/ 543262232 h 336"/>
                  <a:gd name="T120" fmla="*/ 536870912 w 300"/>
                  <a:gd name="T121" fmla="*/ 543262232 h 3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0"/>
                  <a:gd name="T184" fmla="*/ 0 h 336"/>
                  <a:gd name="T185" fmla="*/ 300 w 300"/>
                  <a:gd name="T186" fmla="*/ 336 h 3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0" h="336">
                    <a:moveTo>
                      <a:pt x="288" y="156"/>
                    </a:moveTo>
                    <a:lnTo>
                      <a:pt x="270" y="168"/>
                    </a:lnTo>
                    <a:lnTo>
                      <a:pt x="258" y="162"/>
                    </a:lnTo>
                    <a:lnTo>
                      <a:pt x="228" y="162"/>
                    </a:lnTo>
                    <a:lnTo>
                      <a:pt x="252" y="6"/>
                    </a:lnTo>
                    <a:lnTo>
                      <a:pt x="120" y="0"/>
                    </a:lnTo>
                    <a:lnTo>
                      <a:pt x="120" y="12"/>
                    </a:lnTo>
                    <a:lnTo>
                      <a:pt x="126" y="24"/>
                    </a:lnTo>
                    <a:lnTo>
                      <a:pt x="126" y="48"/>
                    </a:lnTo>
                    <a:lnTo>
                      <a:pt x="120" y="48"/>
                    </a:lnTo>
                    <a:lnTo>
                      <a:pt x="108" y="54"/>
                    </a:lnTo>
                    <a:lnTo>
                      <a:pt x="84" y="54"/>
                    </a:lnTo>
                    <a:lnTo>
                      <a:pt x="96" y="60"/>
                    </a:lnTo>
                    <a:lnTo>
                      <a:pt x="96" y="66"/>
                    </a:lnTo>
                    <a:lnTo>
                      <a:pt x="102" y="78"/>
                    </a:lnTo>
                    <a:lnTo>
                      <a:pt x="108" y="84"/>
                    </a:lnTo>
                    <a:lnTo>
                      <a:pt x="114" y="84"/>
                    </a:lnTo>
                    <a:lnTo>
                      <a:pt x="126" y="90"/>
                    </a:lnTo>
                    <a:lnTo>
                      <a:pt x="132" y="90"/>
                    </a:lnTo>
                    <a:lnTo>
                      <a:pt x="138" y="114"/>
                    </a:lnTo>
                    <a:lnTo>
                      <a:pt x="156" y="114"/>
                    </a:lnTo>
                    <a:lnTo>
                      <a:pt x="156" y="126"/>
                    </a:lnTo>
                    <a:lnTo>
                      <a:pt x="150" y="132"/>
                    </a:lnTo>
                    <a:lnTo>
                      <a:pt x="144" y="132"/>
                    </a:lnTo>
                    <a:lnTo>
                      <a:pt x="144" y="150"/>
                    </a:lnTo>
                    <a:lnTo>
                      <a:pt x="54" y="144"/>
                    </a:lnTo>
                    <a:lnTo>
                      <a:pt x="24" y="192"/>
                    </a:lnTo>
                    <a:lnTo>
                      <a:pt x="24" y="264"/>
                    </a:lnTo>
                    <a:lnTo>
                      <a:pt x="18" y="270"/>
                    </a:lnTo>
                    <a:lnTo>
                      <a:pt x="0" y="270"/>
                    </a:lnTo>
                    <a:lnTo>
                      <a:pt x="6" y="282"/>
                    </a:lnTo>
                    <a:lnTo>
                      <a:pt x="12" y="288"/>
                    </a:lnTo>
                    <a:lnTo>
                      <a:pt x="24" y="288"/>
                    </a:lnTo>
                    <a:lnTo>
                      <a:pt x="42" y="300"/>
                    </a:lnTo>
                    <a:lnTo>
                      <a:pt x="60" y="318"/>
                    </a:lnTo>
                    <a:lnTo>
                      <a:pt x="72" y="324"/>
                    </a:lnTo>
                    <a:lnTo>
                      <a:pt x="120" y="324"/>
                    </a:lnTo>
                    <a:lnTo>
                      <a:pt x="126" y="330"/>
                    </a:lnTo>
                    <a:lnTo>
                      <a:pt x="132" y="330"/>
                    </a:lnTo>
                    <a:lnTo>
                      <a:pt x="138" y="336"/>
                    </a:lnTo>
                    <a:lnTo>
                      <a:pt x="150" y="324"/>
                    </a:lnTo>
                    <a:lnTo>
                      <a:pt x="162" y="318"/>
                    </a:lnTo>
                    <a:lnTo>
                      <a:pt x="168" y="312"/>
                    </a:lnTo>
                    <a:lnTo>
                      <a:pt x="174" y="312"/>
                    </a:lnTo>
                    <a:lnTo>
                      <a:pt x="180" y="300"/>
                    </a:lnTo>
                    <a:lnTo>
                      <a:pt x="186" y="294"/>
                    </a:lnTo>
                    <a:lnTo>
                      <a:pt x="186" y="282"/>
                    </a:lnTo>
                    <a:lnTo>
                      <a:pt x="204" y="282"/>
                    </a:lnTo>
                    <a:lnTo>
                      <a:pt x="210" y="276"/>
                    </a:lnTo>
                    <a:lnTo>
                      <a:pt x="222" y="270"/>
                    </a:lnTo>
                    <a:lnTo>
                      <a:pt x="222" y="264"/>
                    </a:lnTo>
                    <a:lnTo>
                      <a:pt x="228" y="252"/>
                    </a:lnTo>
                    <a:lnTo>
                      <a:pt x="228" y="234"/>
                    </a:lnTo>
                    <a:lnTo>
                      <a:pt x="234" y="222"/>
                    </a:lnTo>
                    <a:lnTo>
                      <a:pt x="246" y="216"/>
                    </a:lnTo>
                    <a:lnTo>
                      <a:pt x="258" y="204"/>
                    </a:lnTo>
                    <a:lnTo>
                      <a:pt x="270" y="198"/>
                    </a:lnTo>
                    <a:lnTo>
                      <a:pt x="282" y="186"/>
                    </a:lnTo>
                    <a:lnTo>
                      <a:pt x="294" y="180"/>
                    </a:lnTo>
                    <a:lnTo>
                      <a:pt x="300" y="168"/>
                    </a:lnTo>
                    <a:lnTo>
                      <a:pt x="288" y="15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1" name="Greenland"/>
              <p:cNvSpPr>
                <a:spLocks noEditPoints="1"/>
              </p:cNvSpPr>
              <p:nvPr/>
            </p:nvSpPr>
            <p:spPr bwMode="gray">
              <a:xfrm>
                <a:off x="1880" y="975"/>
                <a:ext cx="710" cy="387"/>
              </a:xfrm>
              <a:custGeom>
                <a:avLst/>
                <a:gdLst>
                  <a:gd name="T0" fmla="*/ 2082941789 w 732"/>
                  <a:gd name="T1" fmla="*/ 2088131084 h 398"/>
                  <a:gd name="T2" fmla="*/ 2082941789 w 732"/>
                  <a:gd name="T3" fmla="*/ 2088131084 h 398"/>
                  <a:gd name="T4" fmla="*/ 2082941789 w 732"/>
                  <a:gd name="T5" fmla="*/ 2088131084 h 398"/>
                  <a:gd name="T6" fmla="*/ 2082941789 w 732"/>
                  <a:gd name="T7" fmla="*/ 2088131084 h 398"/>
                  <a:gd name="T8" fmla="*/ 2082941789 w 732"/>
                  <a:gd name="T9" fmla="*/ 2088131084 h 398"/>
                  <a:gd name="T10" fmla="*/ 2082941789 w 732"/>
                  <a:gd name="T11" fmla="*/ 2088131084 h 398"/>
                  <a:gd name="T12" fmla="*/ 2082941789 w 732"/>
                  <a:gd name="T13" fmla="*/ 2088131084 h 398"/>
                  <a:gd name="T14" fmla="*/ 2082941789 w 732"/>
                  <a:gd name="T15" fmla="*/ 2088131084 h 398"/>
                  <a:gd name="T16" fmla="*/ 2082941789 w 732"/>
                  <a:gd name="T17" fmla="*/ 2088131084 h 398"/>
                  <a:gd name="T18" fmla="*/ 2082941789 w 732"/>
                  <a:gd name="T19" fmla="*/ 2088131084 h 398"/>
                  <a:gd name="T20" fmla="*/ 2082941789 w 732"/>
                  <a:gd name="T21" fmla="*/ 2088131084 h 398"/>
                  <a:gd name="T22" fmla="*/ 2082941789 w 732"/>
                  <a:gd name="T23" fmla="*/ 2088131084 h 398"/>
                  <a:gd name="T24" fmla="*/ 2082941789 w 732"/>
                  <a:gd name="T25" fmla="*/ 2088131084 h 398"/>
                  <a:gd name="T26" fmla="*/ 2082941789 w 732"/>
                  <a:gd name="T27" fmla="*/ 2088131084 h 398"/>
                  <a:gd name="T28" fmla="*/ 2082941789 w 732"/>
                  <a:gd name="T29" fmla="*/ 2088131084 h 398"/>
                  <a:gd name="T30" fmla="*/ 2082941789 w 732"/>
                  <a:gd name="T31" fmla="*/ 2088131084 h 398"/>
                  <a:gd name="T32" fmla="*/ 2082941789 w 732"/>
                  <a:gd name="T33" fmla="*/ 2088131084 h 398"/>
                  <a:gd name="T34" fmla="*/ 2082941789 w 732"/>
                  <a:gd name="T35" fmla="*/ 2088131084 h 398"/>
                  <a:gd name="T36" fmla="*/ 2082941789 w 732"/>
                  <a:gd name="T37" fmla="*/ 2088131084 h 398"/>
                  <a:gd name="T38" fmla="*/ 2082941789 w 732"/>
                  <a:gd name="T39" fmla="*/ 2088131084 h 398"/>
                  <a:gd name="T40" fmla="*/ 2082941789 w 732"/>
                  <a:gd name="T41" fmla="*/ 2088131084 h 398"/>
                  <a:gd name="T42" fmla="*/ 2082941789 w 732"/>
                  <a:gd name="T43" fmla="*/ 2088131084 h 398"/>
                  <a:gd name="T44" fmla="*/ 2082941789 w 732"/>
                  <a:gd name="T45" fmla="*/ 2088131084 h 398"/>
                  <a:gd name="T46" fmla="*/ 2082941789 w 732"/>
                  <a:gd name="T47" fmla="*/ 2088131084 h 398"/>
                  <a:gd name="T48" fmla="*/ 2082941789 w 732"/>
                  <a:gd name="T49" fmla="*/ 2088131084 h 398"/>
                  <a:gd name="T50" fmla="*/ 2082941789 w 732"/>
                  <a:gd name="T51" fmla="*/ 2088131084 h 398"/>
                  <a:gd name="T52" fmla="*/ 2082941789 w 732"/>
                  <a:gd name="T53" fmla="*/ 2088131084 h 398"/>
                  <a:gd name="T54" fmla="*/ 2082941789 w 732"/>
                  <a:gd name="T55" fmla="*/ 2088131084 h 398"/>
                  <a:gd name="T56" fmla="*/ 2082941789 w 732"/>
                  <a:gd name="T57" fmla="*/ 2088131084 h 398"/>
                  <a:gd name="T58" fmla="*/ 2082941789 w 732"/>
                  <a:gd name="T59" fmla="*/ 2088131084 h 398"/>
                  <a:gd name="T60" fmla="*/ 2082941789 w 732"/>
                  <a:gd name="T61" fmla="*/ 2088131084 h 398"/>
                  <a:gd name="T62" fmla="*/ 2082941789 w 732"/>
                  <a:gd name="T63" fmla="*/ 2088131084 h 398"/>
                  <a:gd name="T64" fmla="*/ 2082941789 w 732"/>
                  <a:gd name="T65" fmla="*/ 2088131084 h 398"/>
                  <a:gd name="T66" fmla="*/ 2082941789 w 732"/>
                  <a:gd name="T67" fmla="*/ 2088131084 h 398"/>
                  <a:gd name="T68" fmla="*/ 2082941789 w 732"/>
                  <a:gd name="T69" fmla="*/ 2088131084 h 398"/>
                  <a:gd name="T70" fmla="*/ 2082941789 w 732"/>
                  <a:gd name="T71" fmla="*/ 2088131084 h 398"/>
                  <a:gd name="T72" fmla="*/ 2082941789 w 732"/>
                  <a:gd name="T73" fmla="*/ 2088131084 h 398"/>
                  <a:gd name="T74" fmla="*/ 2082941789 w 732"/>
                  <a:gd name="T75" fmla="*/ 2088131084 h 398"/>
                  <a:gd name="T76" fmla="*/ 2082941789 w 732"/>
                  <a:gd name="T77" fmla="*/ 2088131084 h 398"/>
                  <a:gd name="T78" fmla="*/ 2082941789 w 732"/>
                  <a:gd name="T79" fmla="*/ 2088131084 h 398"/>
                  <a:gd name="T80" fmla="*/ 2082941789 w 732"/>
                  <a:gd name="T81" fmla="*/ 2088131084 h 398"/>
                  <a:gd name="T82" fmla="*/ 2082941789 w 732"/>
                  <a:gd name="T83" fmla="*/ 2088131084 h 398"/>
                  <a:gd name="T84" fmla="*/ 2082941789 w 732"/>
                  <a:gd name="T85" fmla="*/ 2088131084 h 398"/>
                  <a:gd name="T86" fmla="*/ 2082941789 w 732"/>
                  <a:gd name="T87" fmla="*/ 2088131084 h 398"/>
                  <a:gd name="T88" fmla="*/ 2082941789 w 732"/>
                  <a:gd name="T89" fmla="*/ 2088131084 h 398"/>
                  <a:gd name="T90" fmla="*/ 2082941789 w 732"/>
                  <a:gd name="T91" fmla="*/ 2088131084 h 398"/>
                  <a:gd name="T92" fmla="*/ 2082941789 w 732"/>
                  <a:gd name="T93" fmla="*/ 2088131084 h 398"/>
                  <a:gd name="T94" fmla="*/ 2082941789 w 732"/>
                  <a:gd name="T95" fmla="*/ 2088131084 h 398"/>
                  <a:gd name="T96" fmla="*/ 2082941789 w 732"/>
                  <a:gd name="T97" fmla="*/ 2088131084 h 398"/>
                  <a:gd name="T98" fmla="*/ 2082941789 w 732"/>
                  <a:gd name="T99" fmla="*/ 2088131084 h 398"/>
                  <a:gd name="T100" fmla="*/ 2082941789 w 732"/>
                  <a:gd name="T101" fmla="*/ 2088131084 h 398"/>
                  <a:gd name="T102" fmla="*/ 2082941789 w 732"/>
                  <a:gd name="T103" fmla="*/ 2088131084 h 398"/>
                  <a:gd name="T104" fmla="*/ 2082941789 w 732"/>
                  <a:gd name="T105" fmla="*/ 2088131084 h 398"/>
                  <a:gd name="T106" fmla="*/ 2082941789 w 732"/>
                  <a:gd name="T107" fmla="*/ 2088131084 h 398"/>
                  <a:gd name="T108" fmla="*/ 2082941789 w 732"/>
                  <a:gd name="T109" fmla="*/ 2088131084 h 398"/>
                  <a:gd name="T110" fmla="*/ 2082941789 w 732"/>
                  <a:gd name="T111" fmla="*/ 2088131084 h 398"/>
                  <a:gd name="T112" fmla="*/ 2082941789 w 732"/>
                  <a:gd name="T113" fmla="*/ 2088131084 h 398"/>
                  <a:gd name="T114" fmla="*/ 2082941789 w 732"/>
                  <a:gd name="T115" fmla="*/ 2088131084 h 398"/>
                  <a:gd name="T116" fmla="*/ 2082941789 w 732"/>
                  <a:gd name="T117" fmla="*/ 2088131084 h 398"/>
                  <a:gd name="T118" fmla="*/ 2082941789 w 732"/>
                  <a:gd name="T119" fmla="*/ 2088131084 h 398"/>
                  <a:gd name="T120" fmla="*/ 2082941789 w 732"/>
                  <a:gd name="T121" fmla="*/ 2088131084 h 398"/>
                  <a:gd name="T122" fmla="*/ 2082941789 w 732"/>
                  <a:gd name="T123" fmla="*/ 2088131084 h 39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32"/>
                  <a:gd name="T187" fmla="*/ 0 h 398"/>
                  <a:gd name="T188" fmla="*/ 732 w 732"/>
                  <a:gd name="T189" fmla="*/ 398 h 39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32" h="398">
                    <a:moveTo>
                      <a:pt x="730" y="24"/>
                    </a:moveTo>
                    <a:lnTo>
                      <a:pt x="728" y="24"/>
                    </a:lnTo>
                    <a:lnTo>
                      <a:pt x="723" y="24"/>
                    </a:lnTo>
                    <a:lnTo>
                      <a:pt x="718" y="22"/>
                    </a:lnTo>
                    <a:lnTo>
                      <a:pt x="678" y="22"/>
                    </a:lnTo>
                    <a:lnTo>
                      <a:pt x="678" y="24"/>
                    </a:lnTo>
                    <a:lnTo>
                      <a:pt x="670" y="26"/>
                    </a:lnTo>
                    <a:lnTo>
                      <a:pt x="659" y="26"/>
                    </a:lnTo>
                    <a:lnTo>
                      <a:pt x="651" y="24"/>
                    </a:lnTo>
                    <a:lnTo>
                      <a:pt x="637" y="24"/>
                    </a:lnTo>
                    <a:lnTo>
                      <a:pt x="623" y="29"/>
                    </a:lnTo>
                    <a:lnTo>
                      <a:pt x="616" y="34"/>
                    </a:lnTo>
                    <a:lnTo>
                      <a:pt x="611" y="34"/>
                    </a:lnTo>
                    <a:lnTo>
                      <a:pt x="606" y="34"/>
                    </a:lnTo>
                    <a:lnTo>
                      <a:pt x="604" y="36"/>
                    </a:lnTo>
                    <a:lnTo>
                      <a:pt x="602" y="36"/>
                    </a:lnTo>
                    <a:lnTo>
                      <a:pt x="597" y="38"/>
                    </a:lnTo>
                    <a:lnTo>
                      <a:pt x="592" y="38"/>
                    </a:lnTo>
                    <a:lnTo>
                      <a:pt x="599" y="34"/>
                    </a:lnTo>
                    <a:lnTo>
                      <a:pt x="609" y="31"/>
                    </a:lnTo>
                    <a:lnTo>
                      <a:pt x="621" y="26"/>
                    </a:lnTo>
                    <a:lnTo>
                      <a:pt x="623" y="24"/>
                    </a:lnTo>
                    <a:lnTo>
                      <a:pt x="618" y="19"/>
                    </a:lnTo>
                    <a:lnTo>
                      <a:pt x="606" y="19"/>
                    </a:lnTo>
                    <a:lnTo>
                      <a:pt x="604" y="22"/>
                    </a:lnTo>
                    <a:lnTo>
                      <a:pt x="602" y="22"/>
                    </a:lnTo>
                    <a:lnTo>
                      <a:pt x="597" y="24"/>
                    </a:lnTo>
                    <a:lnTo>
                      <a:pt x="594" y="24"/>
                    </a:lnTo>
                    <a:lnTo>
                      <a:pt x="566" y="26"/>
                    </a:lnTo>
                    <a:lnTo>
                      <a:pt x="566" y="29"/>
                    </a:lnTo>
                    <a:lnTo>
                      <a:pt x="563" y="29"/>
                    </a:lnTo>
                    <a:lnTo>
                      <a:pt x="566" y="26"/>
                    </a:lnTo>
                    <a:lnTo>
                      <a:pt x="568" y="26"/>
                    </a:lnTo>
                    <a:lnTo>
                      <a:pt x="573" y="26"/>
                    </a:lnTo>
                    <a:lnTo>
                      <a:pt x="578" y="24"/>
                    </a:lnTo>
                    <a:lnTo>
                      <a:pt x="580" y="24"/>
                    </a:lnTo>
                    <a:lnTo>
                      <a:pt x="582" y="24"/>
                    </a:lnTo>
                    <a:lnTo>
                      <a:pt x="585" y="22"/>
                    </a:lnTo>
                    <a:lnTo>
                      <a:pt x="578" y="19"/>
                    </a:lnTo>
                    <a:lnTo>
                      <a:pt x="552" y="19"/>
                    </a:lnTo>
                    <a:lnTo>
                      <a:pt x="542" y="22"/>
                    </a:lnTo>
                    <a:lnTo>
                      <a:pt x="525" y="19"/>
                    </a:lnTo>
                    <a:lnTo>
                      <a:pt x="523" y="19"/>
                    </a:lnTo>
                    <a:lnTo>
                      <a:pt x="523" y="22"/>
                    </a:lnTo>
                    <a:lnTo>
                      <a:pt x="518" y="22"/>
                    </a:lnTo>
                    <a:lnTo>
                      <a:pt x="514" y="24"/>
                    </a:lnTo>
                    <a:lnTo>
                      <a:pt x="511" y="24"/>
                    </a:lnTo>
                    <a:lnTo>
                      <a:pt x="509" y="24"/>
                    </a:lnTo>
                    <a:lnTo>
                      <a:pt x="506" y="24"/>
                    </a:lnTo>
                    <a:lnTo>
                      <a:pt x="509" y="22"/>
                    </a:lnTo>
                    <a:lnTo>
                      <a:pt x="518" y="19"/>
                    </a:lnTo>
                    <a:lnTo>
                      <a:pt x="530" y="19"/>
                    </a:lnTo>
                    <a:lnTo>
                      <a:pt x="563" y="19"/>
                    </a:lnTo>
                    <a:lnTo>
                      <a:pt x="580" y="17"/>
                    </a:lnTo>
                    <a:lnTo>
                      <a:pt x="625" y="17"/>
                    </a:lnTo>
                    <a:lnTo>
                      <a:pt x="632" y="14"/>
                    </a:lnTo>
                    <a:lnTo>
                      <a:pt x="628" y="12"/>
                    </a:lnTo>
                    <a:lnTo>
                      <a:pt x="618" y="10"/>
                    </a:lnTo>
                    <a:lnTo>
                      <a:pt x="592" y="10"/>
                    </a:lnTo>
                    <a:lnTo>
                      <a:pt x="594" y="10"/>
                    </a:lnTo>
                    <a:lnTo>
                      <a:pt x="597" y="7"/>
                    </a:lnTo>
                    <a:lnTo>
                      <a:pt x="594" y="5"/>
                    </a:lnTo>
                    <a:lnTo>
                      <a:pt x="585" y="5"/>
                    </a:lnTo>
                    <a:lnTo>
                      <a:pt x="582" y="7"/>
                    </a:lnTo>
                    <a:lnTo>
                      <a:pt x="568" y="7"/>
                    </a:lnTo>
                    <a:lnTo>
                      <a:pt x="566" y="5"/>
                    </a:lnTo>
                    <a:lnTo>
                      <a:pt x="571" y="5"/>
                    </a:lnTo>
                    <a:lnTo>
                      <a:pt x="573" y="5"/>
                    </a:lnTo>
                    <a:lnTo>
                      <a:pt x="578" y="5"/>
                    </a:lnTo>
                    <a:lnTo>
                      <a:pt x="578" y="2"/>
                    </a:lnTo>
                    <a:lnTo>
                      <a:pt x="575" y="2"/>
                    </a:lnTo>
                    <a:lnTo>
                      <a:pt x="571" y="0"/>
                    </a:lnTo>
                    <a:lnTo>
                      <a:pt x="537" y="0"/>
                    </a:lnTo>
                    <a:lnTo>
                      <a:pt x="528" y="2"/>
                    </a:lnTo>
                    <a:lnTo>
                      <a:pt x="518" y="2"/>
                    </a:lnTo>
                    <a:lnTo>
                      <a:pt x="509" y="0"/>
                    </a:lnTo>
                    <a:lnTo>
                      <a:pt x="483" y="0"/>
                    </a:lnTo>
                    <a:lnTo>
                      <a:pt x="478" y="2"/>
                    </a:lnTo>
                    <a:lnTo>
                      <a:pt x="454" y="2"/>
                    </a:lnTo>
                    <a:lnTo>
                      <a:pt x="452" y="0"/>
                    </a:lnTo>
                    <a:lnTo>
                      <a:pt x="447" y="0"/>
                    </a:lnTo>
                    <a:lnTo>
                      <a:pt x="445" y="2"/>
                    </a:lnTo>
                    <a:lnTo>
                      <a:pt x="442" y="2"/>
                    </a:lnTo>
                    <a:lnTo>
                      <a:pt x="442" y="5"/>
                    </a:lnTo>
                    <a:lnTo>
                      <a:pt x="445" y="5"/>
                    </a:lnTo>
                    <a:lnTo>
                      <a:pt x="447" y="5"/>
                    </a:lnTo>
                    <a:lnTo>
                      <a:pt x="442" y="7"/>
                    </a:lnTo>
                    <a:lnTo>
                      <a:pt x="428" y="7"/>
                    </a:lnTo>
                    <a:lnTo>
                      <a:pt x="409" y="5"/>
                    </a:lnTo>
                    <a:lnTo>
                      <a:pt x="378" y="5"/>
                    </a:lnTo>
                    <a:lnTo>
                      <a:pt x="373" y="5"/>
                    </a:lnTo>
                    <a:lnTo>
                      <a:pt x="371" y="5"/>
                    </a:lnTo>
                    <a:lnTo>
                      <a:pt x="368" y="7"/>
                    </a:lnTo>
                    <a:lnTo>
                      <a:pt x="366" y="7"/>
                    </a:lnTo>
                    <a:lnTo>
                      <a:pt x="366" y="10"/>
                    </a:lnTo>
                    <a:lnTo>
                      <a:pt x="368" y="10"/>
                    </a:lnTo>
                    <a:lnTo>
                      <a:pt x="378" y="10"/>
                    </a:lnTo>
                    <a:lnTo>
                      <a:pt x="387" y="10"/>
                    </a:lnTo>
                    <a:lnTo>
                      <a:pt x="399" y="12"/>
                    </a:lnTo>
                    <a:lnTo>
                      <a:pt x="404" y="12"/>
                    </a:lnTo>
                    <a:lnTo>
                      <a:pt x="426" y="14"/>
                    </a:lnTo>
                    <a:lnTo>
                      <a:pt x="399" y="14"/>
                    </a:lnTo>
                    <a:lnTo>
                      <a:pt x="395" y="14"/>
                    </a:lnTo>
                    <a:lnTo>
                      <a:pt x="392" y="14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80" y="14"/>
                    </a:lnTo>
                    <a:lnTo>
                      <a:pt x="383" y="14"/>
                    </a:lnTo>
                    <a:lnTo>
                      <a:pt x="385" y="14"/>
                    </a:lnTo>
                    <a:lnTo>
                      <a:pt x="376" y="14"/>
                    </a:lnTo>
                    <a:lnTo>
                      <a:pt x="373" y="17"/>
                    </a:lnTo>
                    <a:lnTo>
                      <a:pt x="373" y="19"/>
                    </a:lnTo>
                    <a:lnTo>
                      <a:pt x="371" y="22"/>
                    </a:lnTo>
                    <a:lnTo>
                      <a:pt x="371" y="24"/>
                    </a:lnTo>
                    <a:lnTo>
                      <a:pt x="368" y="24"/>
                    </a:lnTo>
                    <a:lnTo>
                      <a:pt x="366" y="24"/>
                    </a:lnTo>
                    <a:lnTo>
                      <a:pt x="364" y="24"/>
                    </a:lnTo>
                    <a:lnTo>
                      <a:pt x="359" y="24"/>
                    </a:lnTo>
                    <a:lnTo>
                      <a:pt x="357" y="22"/>
                    </a:lnTo>
                    <a:lnTo>
                      <a:pt x="345" y="19"/>
                    </a:lnTo>
                    <a:lnTo>
                      <a:pt x="330" y="14"/>
                    </a:lnTo>
                    <a:lnTo>
                      <a:pt x="309" y="14"/>
                    </a:lnTo>
                    <a:lnTo>
                      <a:pt x="309" y="24"/>
                    </a:lnTo>
                    <a:lnTo>
                      <a:pt x="297" y="24"/>
                    </a:lnTo>
                    <a:lnTo>
                      <a:pt x="292" y="22"/>
                    </a:lnTo>
                    <a:lnTo>
                      <a:pt x="288" y="22"/>
                    </a:lnTo>
                    <a:lnTo>
                      <a:pt x="285" y="19"/>
                    </a:lnTo>
                    <a:lnTo>
                      <a:pt x="278" y="19"/>
                    </a:lnTo>
                    <a:lnTo>
                      <a:pt x="273" y="22"/>
                    </a:lnTo>
                    <a:lnTo>
                      <a:pt x="273" y="24"/>
                    </a:lnTo>
                    <a:lnTo>
                      <a:pt x="269" y="24"/>
                    </a:lnTo>
                    <a:lnTo>
                      <a:pt x="271" y="19"/>
                    </a:lnTo>
                    <a:lnTo>
                      <a:pt x="269" y="17"/>
                    </a:lnTo>
                    <a:lnTo>
                      <a:pt x="238" y="17"/>
                    </a:lnTo>
                    <a:lnTo>
                      <a:pt x="228" y="19"/>
                    </a:lnTo>
                    <a:lnTo>
                      <a:pt x="209" y="19"/>
                    </a:lnTo>
                    <a:lnTo>
                      <a:pt x="214" y="22"/>
                    </a:lnTo>
                    <a:lnTo>
                      <a:pt x="223" y="26"/>
                    </a:lnTo>
                    <a:lnTo>
                      <a:pt x="226" y="29"/>
                    </a:lnTo>
                    <a:lnTo>
                      <a:pt x="223" y="29"/>
                    </a:lnTo>
                    <a:lnTo>
                      <a:pt x="223" y="26"/>
                    </a:lnTo>
                    <a:lnTo>
                      <a:pt x="214" y="24"/>
                    </a:lnTo>
                    <a:lnTo>
                      <a:pt x="207" y="24"/>
                    </a:lnTo>
                    <a:lnTo>
                      <a:pt x="202" y="22"/>
                    </a:lnTo>
                    <a:lnTo>
                      <a:pt x="197" y="22"/>
                    </a:lnTo>
                    <a:lnTo>
                      <a:pt x="192" y="19"/>
                    </a:lnTo>
                    <a:lnTo>
                      <a:pt x="190" y="19"/>
                    </a:lnTo>
                    <a:lnTo>
                      <a:pt x="188" y="22"/>
                    </a:lnTo>
                    <a:lnTo>
                      <a:pt x="185" y="24"/>
                    </a:lnTo>
                    <a:lnTo>
                      <a:pt x="183" y="26"/>
                    </a:lnTo>
                    <a:lnTo>
                      <a:pt x="178" y="29"/>
                    </a:lnTo>
                    <a:lnTo>
                      <a:pt x="176" y="29"/>
                    </a:lnTo>
                    <a:lnTo>
                      <a:pt x="171" y="31"/>
                    </a:lnTo>
                    <a:lnTo>
                      <a:pt x="150" y="31"/>
                    </a:lnTo>
                    <a:lnTo>
                      <a:pt x="143" y="34"/>
                    </a:lnTo>
                    <a:lnTo>
                      <a:pt x="133" y="36"/>
                    </a:lnTo>
                    <a:lnTo>
                      <a:pt x="124" y="38"/>
                    </a:lnTo>
                    <a:lnTo>
                      <a:pt x="119" y="38"/>
                    </a:lnTo>
                    <a:lnTo>
                      <a:pt x="102" y="41"/>
                    </a:lnTo>
                    <a:lnTo>
                      <a:pt x="97" y="43"/>
                    </a:lnTo>
                    <a:lnTo>
                      <a:pt x="100" y="46"/>
                    </a:lnTo>
                    <a:lnTo>
                      <a:pt x="105" y="48"/>
                    </a:lnTo>
                    <a:lnTo>
                      <a:pt x="126" y="48"/>
                    </a:lnTo>
                    <a:lnTo>
                      <a:pt x="116" y="50"/>
                    </a:lnTo>
                    <a:lnTo>
                      <a:pt x="112" y="55"/>
                    </a:lnTo>
                    <a:lnTo>
                      <a:pt x="109" y="55"/>
                    </a:lnTo>
                    <a:lnTo>
                      <a:pt x="93" y="60"/>
                    </a:lnTo>
                    <a:lnTo>
                      <a:pt x="88" y="60"/>
                    </a:lnTo>
                    <a:lnTo>
                      <a:pt x="66" y="60"/>
                    </a:lnTo>
                    <a:lnTo>
                      <a:pt x="57" y="62"/>
                    </a:lnTo>
                    <a:lnTo>
                      <a:pt x="47" y="65"/>
                    </a:lnTo>
                    <a:lnTo>
                      <a:pt x="45" y="67"/>
                    </a:lnTo>
                    <a:lnTo>
                      <a:pt x="40" y="67"/>
                    </a:lnTo>
                    <a:lnTo>
                      <a:pt x="38" y="65"/>
                    </a:lnTo>
                    <a:lnTo>
                      <a:pt x="31" y="70"/>
                    </a:lnTo>
                    <a:lnTo>
                      <a:pt x="9" y="70"/>
                    </a:lnTo>
                    <a:lnTo>
                      <a:pt x="7" y="70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2" y="74"/>
                    </a:lnTo>
                    <a:lnTo>
                      <a:pt x="9" y="79"/>
                    </a:lnTo>
                    <a:lnTo>
                      <a:pt x="12" y="82"/>
                    </a:lnTo>
                    <a:lnTo>
                      <a:pt x="14" y="84"/>
                    </a:lnTo>
                    <a:lnTo>
                      <a:pt x="24" y="79"/>
                    </a:lnTo>
                    <a:lnTo>
                      <a:pt x="24" y="84"/>
                    </a:lnTo>
                    <a:lnTo>
                      <a:pt x="28" y="86"/>
                    </a:lnTo>
                    <a:lnTo>
                      <a:pt x="33" y="86"/>
                    </a:lnTo>
                    <a:lnTo>
                      <a:pt x="36" y="84"/>
                    </a:lnTo>
                    <a:lnTo>
                      <a:pt x="38" y="84"/>
                    </a:lnTo>
                    <a:lnTo>
                      <a:pt x="40" y="82"/>
                    </a:lnTo>
                    <a:lnTo>
                      <a:pt x="40" y="84"/>
                    </a:lnTo>
                    <a:lnTo>
                      <a:pt x="43" y="86"/>
                    </a:lnTo>
                    <a:lnTo>
                      <a:pt x="45" y="86"/>
                    </a:lnTo>
                    <a:lnTo>
                      <a:pt x="47" y="84"/>
                    </a:lnTo>
                    <a:lnTo>
                      <a:pt x="52" y="84"/>
                    </a:lnTo>
                    <a:lnTo>
                      <a:pt x="57" y="84"/>
                    </a:lnTo>
                    <a:lnTo>
                      <a:pt x="59" y="82"/>
                    </a:lnTo>
                    <a:lnTo>
                      <a:pt x="64" y="82"/>
                    </a:lnTo>
                    <a:lnTo>
                      <a:pt x="64" y="84"/>
                    </a:lnTo>
                    <a:lnTo>
                      <a:pt x="64" y="86"/>
                    </a:lnTo>
                    <a:lnTo>
                      <a:pt x="62" y="86"/>
                    </a:lnTo>
                    <a:lnTo>
                      <a:pt x="57" y="91"/>
                    </a:lnTo>
                    <a:lnTo>
                      <a:pt x="55" y="91"/>
                    </a:lnTo>
                    <a:lnTo>
                      <a:pt x="52" y="89"/>
                    </a:lnTo>
                    <a:lnTo>
                      <a:pt x="40" y="89"/>
                    </a:lnTo>
                    <a:lnTo>
                      <a:pt x="36" y="91"/>
                    </a:lnTo>
                    <a:lnTo>
                      <a:pt x="33" y="91"/>
                    </a:lnTo>
                    <a:lnTo>
                      <a:pt x="21" y="89"/>
                    </a:lnTo>
                    <a:lnTo>
                      <a:pt x="19" y="89"/>
                    </a:lnTo>
                    <a:lnTo>
                      <a:pt x="14" y="86"/>
                    </a:lnTo>
                    <a:lnTo>
                      <a:pt x="7" y="86"/>
                    </a:lnTo>
                    <a:lnTo>
                      <a:pt x="2" y="89"/>
                    </a:lnTo>
                    <a:lnTo>
                      <a:pt x="2" y="93"/>
                    </a:lnTo>
                    <a:lnTo>
                      <a:pt x="2" y="96"/>
                    </a:lnTo>
                    <a:lnTo>
                      <a:pt x="7" y="98"/>
                    </a:lnTo>
                    <a:lnTo>
                      <a:pt x="19" y="98"/>
                    </a:lnTo>
                    <a:lnTo>
                      <a:pt x="17" y="101"/>
                    </a:lnTo>
                    <a:lnTo>
                      <a:pt x="14" y="101"/>
                    </a:lnTo>
                    <a:lnTo>
                      <a:pt x="9" y="101"/>
                    </a:lnTo>
                    <a:lnTo>
                      <a:pt x="12" y="103"/>
                    </a:lnTo>
                    <a:lnTo>
                      <a:pt x="19" y="105"/>
                    </a:lnTo>
                    <a:lnTo>
                      <a:pt x="21" y="105"/>
                    </a:lnTo>
                    <a:lnTo>
                      <a:pt x="24" y="108"/>
                    </a:lnTo>
                    <a:lnTo>
                      <a:pt x="33" y="108"/>
                    </a:lnTo>
                    <a:lnTo>
                      <a:pt x="33" y="105"/>
                    </a:lnTo>
                    <a:lnTo>
                      <a:pt x="36" y="105"/>
                    </a:lnTo>
                    <a:lnTo>
                      <a:pt x="38" y="105"/>
                    </a:lnTo>
                    <a:lnTo>
                      <a:pt x="43" y="108"/>
                    </a:lnTo>
                    <a:lnTo>
                      <a:pt x="52" y="105"/>
                    </a:lnTo>
                    <a:lnTo>
                      <a:pt x="52" y="108"/>
                    </a:lnTo>
                    <a:lnTo>
                      <a:pt x="57" y="108"/>
                    </a:lnTo>
                    <a:lnTo>
                      <a:pt x="62" y="105"/>
                    </a:lnTo>
                    <a:lnTo>
                      <a:pt x="64" y="105"/>
                    </a:lnTo>
                    <a:lnTo>
                      <a:pt x="69" y="103"/>
                    </a:lnTo>
                    <a:lnTo>
                      <a:pt x="76" y="105"/>
                    </a:lnTo>
                    <a:lnTo>
                      <a:pt x="81" y="105"/>
                    </a:lnTo>
                    <a:lnTo>
                      <a:pt x="83" y="105"/>
                    </a:lnTo>
                    <a:lnTo>
                      <a:pt x="85" y="103"/>
                    </a:lnTo>
                    <a:lnTo>
                      <a:pt x="88" y="103"/>
                    </a:lnTo>
                    <a:lnTo>
                      <a:pt x="93" y="105"/>
                    </a:lnTo>
                    <a:lnTo>
                      <a:pt x="97" y="105"/>
                    </a:lnTo>
                    <a:lnTo>
                      <a:pt x="112" y="105"/>
                    </a:lnTo>
                    <a:lnTo>
                      <a:pt x="121" y="110"/>
                    </a:lnTo>
                    <a:lnTo>
                      <a:pt x="124" y="110"/>
                    </a:lnTo>
                    <a:lnTo>
                      <a:pt x="128" y="115"/>
                    </a:lnTo>
                    <a:lnTo>
                      <a:pt x="135" y="115"/>
                    </a:lnTo>
                    <a:lnTo>
                      <a:pt x="133" y="117"/>
                    </a:lnTo>
                    <a:lnTo>
                      <a:pt x="133" y="120"/>
                    </a:lnTo>
                    <a:lnTo>
                      <a:pt x="133" y="125"/>
                    </a:lnTo>
                    <a:lnTo>
                      <a:pt x="138" y="125"/>
                    </a:lnTo>
                    <a:lnTo>
                      <a:pt x="140" y="125"/>
                    </a:lnTo>
                    <a:lnTo>
                      <a:pt x="145" y="127"/>
                    </a:lnTo>
                    <a:lnTo>
                      <a:pt x="147" y="129"/>
                    </a:lnTo>
                    <a:lnTo>
                      <a:pt x="143" y="134"/>
                    </a:lnTo>
                    <a:lnTo>
                      <a:pt x="145" y="141"/>
                    </a:lnTo>
                    <a:lnTo>
                      <a:pt x="152" y="144"/>
                    </a:lnTo>
                    <a:lnTo>
                      <a:pt x="145" y="149"/>
                    </a:lnTo>
                    <a:lnTo>
                      <a:pt x="150" y="151"/>
                    </a:lnTo>
                    <a:lnTo>
                      <a:pt x="147" y="151"/>
                    </a:lnTo>
                    <a:lnTo>
                      <a:pt x="145" y="153"/>
                    </a:lnTo>
                    <a:lnTo>
                      <a:pt x="145" y="156"/>
                    </a:lnTo>
                    <a:lnTo>
                      <a:pt x="150" y="161"/>
                    </a:lnTo>
                    <a:lnTo>
                      <a:pt x="152" y="161"/>
                    </a:lnTo>
                    <a:lnTo>
                      <a:pt x="152" y="163"/>
                    </a:lnTo>
                    <a:lnTo>
                      <a:pt x="147" y="165"/>
                    </a:lnTo>
                    <a:lnTo>
                      <a:pt x="145" y="168"/>
                    </a:lnTo>
                    <a:lnTo>
                      <a:pt x="143" y="168"/>
                    </a:lnTo>
                    <a:lnTo>
                      <a:pt x="147" y="170"/>
                    </a:lnTo>
                    <a:lnTo>
                      <a:pt x="143" y="170"/>
                    </a:lnTo>
                    <a:lnTo>
                      <a:pt x="140" y="170"/>
                    </a:lnTo>
                    <a:lnTo>
                      <a:pt x="138" y="170"/>
                    </a:lnTo>
                    <a:lnTo>
                      <a:pt x="133" y="173"/>
                    </a:lnTo>
                    <a:lnTo>
                      <a:pt x="131" y="173"/>
                    </a:lnTo>
                    <a:lnTo>
                      <a:pt x="131" y="175"/>
                    </a:lnTo>
                    <a:lnTo>
                      <a:pt x="143" y="175"/>
                    </a:lnTo>
                    <a:lnTo>
                      <a:pt x="138" y="180"/>
                    </a:lnTo>
                    <a:lnTo>
                      <a:pt x="126" y="180"/>
                    </a:lnTo>
                    <a:lnTo>
                      <a:pt x="124" y="180"/>
                    </a:lnTo>
                    <a:lnTo>
                      <a:pt x="124" y="182"/>
                    </a:lnTo>
                    <a:lnTo>
                      <a:pt x="133" y="189"/>
                    </a:lnTo>
                    <a:lnTo>
                      <a:pt x="138" y="189"/>
                    </a:lnTo>
                    <a:lnTo>
                      <a:pt x="145" y="184"/>
                    </a:lnTo>
                    <a:lnTo>
                      <a:pt x="147" y="184"/>
                    </a:lnTo>
                    <a:lnTo>
                      <a:pt x="152" y="184"/>
                    </a:lnTo>
                    <a:lnTo>
                      <a:pt x="154" y="182"/>
                    </a:lnTo>
                    <a:lnTo>
                      <a:pt x="157" y="182"/>
                    </a:lnTo>
                    <a:lnTo>
                      <a:pt x="157" y="180"/>
                    </a:lnTo>
                    <a:lnTo>
                      <a:pt x="157" y="175"/>
                    </a:lnTo>
                    <a:lnTo>
                      <a:pt x="159" y="173"/>
                    </a:lnTo>
                    <a:lnTo>
                      <a:pt x="159" y="180"/>
                    </a:lnTo>
                    <a:lnTo>
                      <a:pt x="166" y="175"/>
                    </a:lnTo>
                    <a:lnTo>
                      <a:pt x="164" y="177"/>
                    </a:lnTo>
                    <a:lnTo>
                      <a:pt x="164" y="180"/>
                    </a:lnTo>
                    <a:lnTo>
                      <a:pt x="166" y="180"/>
                    </a:lnTo>
                    <a:lnTo>
                      <a:pt x="169" y="182"/>
                    </a:lnTo>
                    <a:lnTo>
                      <a:pt x="176" y="182"/>
                    </a:lnTo>
                    <a:lnTo>
                      <a:pt x="171" y="187"/>
                    </a:lnTo>
                    <a:lnTo>
                      <a:pt x="171" y="189"/>
                    </a:lnTo>
                    <a:lnTo>
                      <a:pt x="173" y="192"/>
                    </a:lnTo>
                    <a:lnTo>
                      <a:pt x="176" y="194"/>
                    </a:lnTo>
                    <a:lnTo>
                      <a:pt x="178" y="196"/>
                    </a:lnTo>
                    <a:lnTo>
                      <a:pt x="181" y="199"/>
                    </a:lnTo>
                    <a:lnTo>
                      <a:pt x="178" y="201"/>
                    </a:lnTo>
                    <a:lnTo>
                      <a:pt x="173" y="201"/>
                    </a:lnTo>
                    <a:lnTo>
                      <a:pt x="173" y="204"/>
                    </a:lnTo>
                    <a:lnTo>
                      <a:pt x="166" y="204"/>
                    </a:lnTo>
                    <a:lnTo>
                      <a:pt x="164" y="201"/>
                    </a:lnTo>
                    <a:lnTo>
                      <a:pt x="162" y="201"/>
                    </a:lnTo>
                    <a:lnTo>
                      <a:pt x="159" y="201"/>
                    </a:lnTo>
                    <a:lnTo>
                      <a:pt x="157" y="199"/>
                    </a:lnTo>
                    <a:lnTo>
                      <a:pt x="143" y="199"/>
                    </a:lnTo>
                    <a:lnTo>
                      <a:pt x="140" y="196"/>
                    </a:lnTo>
                    <a:lnTo>
                      <a:pt x="138" y="194"/>
                    </a:lnTo>
                    <a:lnTo>
                      <a:pt x="131" y="194"/>
                    </a:lnTo>
                    <a:lnTo>
                      <a:pt x="128" y="199"/>
                    </a:lnTo>
                    <a:lnTo>
                      <a:pt x="128" y="201"/>
                    </a:lnTo>
                    <a:lnTo>
                      <a:pt x="133" y="201"/>
                    </a:lnTo>
                    <a:lnTo>
                      <a:pt x="133" y="204"/>
                    </a:lnTo>
                    <a:lnTo>
                      <a:pt x="140" y="204"/>
                    </a:lnTo>
                    <a:lnTo>
                      <a:pt x="143" y="206"/>
                    </a:lnTo>
                    <a:lnTo>
                      <a:pt x="145" y="206"/>
                    </a:lnTo>
                    <a:lnTo>
                      <a:pt x="147" y="206"/>
                    </a:lnTo>
                    <a:lnTo>
                      <a:pt x="152" y="211"/>
                    </a:lnTo>
                    <a:lnTo>
                      <a:pt x="162" y="211"/>
                    </a:lnTo>
                    <a:lnTo>
                      <a:pt x="164" y="211"/>
                    </a:lnTo>
                    <a:lnTo>
                      <a:pt x="166" y="211"/>
                    </a:lnTo>
                    <a:lnTo>
                      <a:pt x="173" y="213"/>
                    </a:lnTo>
                    <a:lnTo>
                      <a:pt x="178" y="208"/>
                    </a:lnTo>
                    <a:lnTo>
                      <a:pt x="178" y="216"/>
                    </a:lnTo>
                    <a:lnTo>
                      <a:pt x="176" y="213"/>
                    </a:lnTo>
                    <a:lnTo>
                      <a:pt x="173" y="213"/>
                    </a:lnTo>
                    <a:lnTo>
                      <a:pt x="171" y="213"/>
                    </a:lnTo>
                    <a:lnTo>
                      <a:pt x="171" y="216"/>
                    </a:lnTo>
                    <a:lnTo>
                      <a:pt x="173" y="220"/>
                    </a:lnTo>
                    <a:lnTo>
                      <a:pt x="169" y="220"/>
                    </a:lnTo>
                    <a:lnTo>
                      <a:pt x="166" y="220"/>
                    </a:lnTo>
                    <a:lnTo>
                      <a:pt x="164" y="220"/>
                    </a:lnTo>
                    <a:lnTo>
                      <a:pt x="164" y="223"/>
                    </a:lnTo>
                    <a:lnTo>
                      <a:pt x="164" y="225"/>
                    </a:lnTo>
                    <a:lnTo>
                      <a:pt x="173" y="225"/>
                    </a:lnTo>
                    <a:lnTo>
                      <a:pt x="171" y="225"/>
                    </a:lnTo>
                    <a:lnTo>
                      <a:pt x="171" y="228"/>
                    </a:lnTo>
                    <a:lnTo>
                      <a:pt x="169" y="230"/>
                    </a:lnTo>
                    <a:lnTo>
                      <a:pt x="162" y="225"/>
                    </a:lnTo>
                    <a:lnTo>
                      <a:pt x="159" y="225"/>
                    </a:lnTo>
                    <a:lnTo>
                      <a:pt x="159" y="228"/>
                    </a:lnTo>
                    <a:lnTo>
                      <a:pt x="159" y="230"/>
                    </a:lnTo>
                    <a:lnTo>
                      <a:pt x="162" y="232"/>
                    </a:lnTo>
                    <a:lnTo>
                      <a:pt x="157" y="232"/>
                    </a:lnTo>
                    <a:lnTo>
                      <a:pt x="157" y="237"/>
                    </a:lnTo>
                    <a:lnTo>
                      <a:pt x="154" y="237"/>
                    </a:lnTo>
                    <a:lnTo>
                      <a:pt x="152" y="240"/>
                    </a:lnTo>
                    <a:lnTo>
                      <a:pt x="152" y="242"/>
                    </a:lnTo>
                    <a:lnTo>
                      <a:pt x="157" y="247"/>
                    </a:lnTo>
                    <a:lnTo>
                      <a:pt x="159" y="247"/>
                    </a:lnTo>
                    <a:lnTo>
                      <a:pt x="159" y="252"/>
                    </a:lnTo>
                    <a:lnTo>
                      <a:pt x="157" y="252"/>
                    </a:lnTo>
                    <a:lnTo>
                      <a:pt x="154" y="252"/>
                    </a:lnTo>
                    <a:lnTo>
                      <a:pt x="152" y="249"/>
                    </a:lnTo>
                    <a:lnTo>
                      <a:pt x="150" y="244"/>
                    </a:lnTo>
                    <a:lnTo>
                      <a:pt x="147" y="242"/>
                    </a:lnTo>
                    <a:lnTo>
                      <a:pt x="147" y="240"/>
                    </a:lnTo>
                    <a:lnTo>
                      <a:pt x="145" y="237"/>
                    </a:lnTo>
                    <a:lnTo>
                      <a:pt x="143" y="235"/>
                    </a:lnTo>
                    <a:lnTo>
                      <a:pt x="140" y="235"/>
                    </a:lnTo>
                    <a:lnTo>
                      <a:pt x="135" y="235"/>
                    </a:lnTo>
                    <a:lnTo>
                      <a:pt x="133" y="235"/>
                    </a:lnTo>
                    <a:lnTo>
                      <a:pt x="128" y="240"/>
                    </a:lnTo>
                    <a:lnTo>
                      <a:pt x="128" y="242"/>
                    </a:lnTo>
                    <a:lnTo>
                      <a:pt x="133" y="244"/>
                    </a:lnTo>
                    <a:lnTo>
                      <a:pt x="138" y="244"/>
                    </a:lnTo>
                    <a:lnTo>
                      <a:pt x="140" y="247"/>
                    </a:lnTo>
                    <a:lnTo>
                      <a:pt x="135" y="249"/>
                    </a:lnTo>
                    <a:lnTo>
                      <a:pt x="131" y="249"/>
                    </a:lnTo>
                    <a:lnTo>
                      <a:pt x="128" y="247"/>
                    </a:lnTo>
                    <a:lnTo>
                      <a:pt x="121" y="247"/>
                    </a:lnTo>
                    <a:lnTo>
                      <a:pt x="119" y="249"/>
                    </a:lnTo>
                    <a:lnTo>
                      <a:pt x="116" y="249"/>
                    </a:lnTo>
                    <a:lnTo>
                      <a:pt x="114" y="249"/>
                    </a:lnTo>
                    <a:lnTo>
                      <a:pt x="112" y="252"/>
                    </a:lnTo>
                    <a:lnTo>
                      <a:pt x="109" y="252"/>
                    </a:lnTo>
                    <a:lnTo>
                      <a:pt x="121" y="252"/>
                    </a:lnTo>
                    <a:lnTo>
                      <a:pt x="126" y="252"/>
                    </a:lnTo>
                    <a:lnTo>
                      <a:pt x="140" y="252"/>
                    </a:lnTo>
                    <a:lnTo>
                      <a:pt x="143" y="252"/>
                    </a:lnTo>
                    <a:lnTo>
                      <a:pt x="131" y="252"/>
                    </a:lnTo>
                    <a:lnTo>
                      <a:pt x="112" y="256"/>
                    </a:lnTo>
                    <a:lnTo>
                      <a:pt x="107" y="256"/>
                    </a:lnTo>
                    <a:lnTo>
                      <a:pt x="105" y="259"/>
                    </a:lnTo>
                    <a:lnTo>
                      <a:pt x="107" y="259"/>
                    </a:lnTo>
                    <a:lnTo>
                      <a:pt x="107" y="261"/>
                    </a:lnTo>
                    <a:lnTo>
                      <a:pt x="114" y="261"/>
                    </a:lnTo>
                    <a:lnTo>
                      <a:pt x="119" y="259"/>
                    </a:lnTo>
                    <a:lnTo>
                      <a:pt x="124" y="259"/>
                    </a:lnTo>
                    <a:lnTo>
                      <a:pt x="128" y="256"/>
                    </a:lnTo>
                    <a:lnTo>
                      <a:pt x="138" y="256"/>
                    </a:lnTo>
                    <a:lnTo>
                      <a:pt x="140" y="259"/>
                    </a:lnTo>
                    <a:lnTo>
                      <a:pt x="138" y="261"/>
                    </a:lnTo>
                    <a:lnTo>
                      <a:pt x="114" y="261"/>
                    </a:lnTo>
                    <a:lnTo>
                      <a:pt x="112" y="261"/>
                    </a:lnTo>
                    <a:lnTo>
                      <a:pt x="102" y="261"/>
                    </a:lnTo>
                    <a:lnTo>
                      <a:pt x="102" y="264"/>
                    </a:lnTo>
                    <a:lnTo>
                      <a:pt x="107" y="264"/>
                    </a:lnTo>
                    <a:lnTo>
                      <a:pt x="107" y="266"/>
                    </a:lnTo>
                    <a:lnTo>
                      <a:pt x="112" y="266"/>
                    </a:lnTo>
                    <a:lnTo>
                      <a:pt x="114" y="266"/>
                    </a:lnTo>
                    <a:lnTo>
                      <a:pt x="109" y="266"/>
                    </a:lnTo>
                    <a:lnTo>
                      <a:pt x="107" y="268"/>
                    </a:lnTo>
                    <a:lnTo>
                      <a:pt x="107" y="271"/>
                    </a:lnTo>
                    <a:lnTo>
                      <a:pt x="105" y="273"/>
                    </a:lnTo>
                    <a:lnTo>
                      <a:pt x="102" y="273"/>
                    </a:lnTo>
                    <a:lnTo>
                      <a:pt x="100" y="275"/>
                    </a:lnTo>
                    <a:lnTo>
                      <a:pt x="97" y="275"/>
                    </a:lnTo>
                    <a:lnTo>
                      <a:pt x="107" y="278"/>
                    </a:lnTo>
                    <a:lnTo>
                      <a:pt x="97" y="280"/>
                    </a:lnTo>
                    <a:lnTo>
                      <a:pt x="97" y="283"/>
                    </a:lnTo>
                    <a:lnTo>
                      <a:pt x="100" y="285"/>
                    </a:lnTo>
                    <a:lnTo>
                      <a:pt x="105" y="285"/>
                    </a:lnTo>
                    <a:lnTo>
                      <a:pt x="107" y="285"/>
                    </a:lnTo>
                    <a:lnTo>
                      <a:pt x="114" y="285"/>
                    </a:lnTo>
                    <a:lnTo>
                      <a:pt x="112" y="285"/>
                    </a:lnTo>
                    <a:lnTo>
                      <a:pt x="109" y="285"/>
                    </a:lnTo>
                    <a:lnTo>
                      <a:pt x="107" y="287"/>
                    </a:lnTo>
                    <a:lnTo>
                      <a:pt x="102" y="290"/>
                    </a:lnTo>
                    <a:lnTo>
                      <a:pt x="102" y="292"/>
                    </a:lnTo>
                    <a:lnTo>
                      <a:pt x="105" y="295"/>
                    </a:lnTo>
                    <a:lnTo>
                      <a:pt x="107" y="295"/>
                    </a:lnTo>
                    <a:lnTo>
                      <a:pt x="109" y="292"/>
                    </a:lnTo>
                    <a:lnTo>
                      <a:pt x="114" y="290"/>
                    </a:lnTo>
                    <a:lnTo>
                      <a:pt x="112" y="295"/>
                    </a:lnTo>
                    <a:lnTo>
                      <a:pt x="109" y="295"/>
                    </a:lnTo>
                    <a:lnTo>
                      <a:pt x="107" y="299"/>
                    </a:lnTo>
                    <a:lnTo>
                      <a:pt x="107" y="304"/>
                    </a:lnTo>
                    <a:lnTo>
                      <a:pt x="109" y="304"/>
                    </a:lnTo>
                    <a:lnTo>
                      <a:pt x="109" y="302"/>
                    </a:lnTo>
                    <a:lnTo>
                      <a:pt x="114" y="302"/>
                    </a:lnTo>
                    <a:lnTo>
                      <a:pt x="109" y="307"/>
                    </a:lnTo>
                    <a:lnTo>
                      <a:pt x="107" y="307"/>
                    </a:lnTo>
                    <a:lnTo>
                      <a:pt x="105" y="309"/>
                    </a:lnTo>
                    <a:lnTo>
                      <a:pt x="102" y="311"/>
                    </a:lnTo>
                    <a:lnTo>
                      <a:pt x="102" y="316"/>
                    </a:lnTo>
                    <a:lnTo>
                      <a:pt x="105" y="316"/>
                    </a:lnTo>
                    <a:lnTo>
                      <a:pt x="107" y="314"/>
                    </a:lnTo>
                    <a:lnTo>
                      <a:pt x="114" y="307"/>
                    </a:lnTo>
                    <a:lnTo>
                      <a:pt x="124" y="307"/>
                    </a:lnTo>
                    <a:lnTo>
                      <a:pt x="126" y="304"/>
                    </a:lnTo>
                    <a:lnTo>
                      <a:pt x="128" y="304"/>
                    </a:lnTo>
                    <a:lnTo>
                      <a:pt x="128" y="307"/>
                    </a:lnTo>
                    <a:lnTo>
                      <a:pt x="133" y="304"/>
                    </a:lnTo>
                    <a:lnTo>
                      <a:pt x="128" y="311"/>
                    </a:lnTo>
                    <a:lnTo>
                      <a:pt x="135" y="311"/>
                    </a:lnTo>
                    <a:lnTo>
                      <a:pt x="128" y="311"/>
                    </a:lnTo>
                    <a:lnTo>
                      <a:pt x="124" y="314"/>
                    </a:lnTo>
                    <a:lnTo>
                      <a:pt x="124" y="316"/>
                    </a:lnTo>
                    <a:lnTo>
                      <a:pt x="119" y="316"/>
                    </a:lnTo>
                    <a:lnTo>
                      <a:pt x="116" y="316"/>
                    </a:lnTo>
                    <a:lnTo>
                      <a:pt x="114" y="319"/>
                    </a:lnTo>
                    <a:lnTo>
                      <a:pt x="114" y="321"/>
                    </a:lnTo>
                    <a:lnTo>
                      <a:pt x="112" y="321"/>
                    </a:lnTo>
                    <a:lnTo>
                      <a:pt x="107" y="323"/>
                    </a:lnTo>
                    <a:lnTo>
                      <a:pt x="105" y="326"/>
                    </a:lnTo>
                    <a:lnTo>
                      <a:pt x="109" y="326"/>
                    </a:lnTo>
                    <a:lnTo>
                      <a:pt x="107" y="326"/>
                    </a:lnTo>
                    <a:lnTo>
                      <a:pt x="107" y="328"/>
                    </a:lnTo>
                    <a:lnTo>
                      <a:pt x="107" y="331"/>
                    </a:lnTo>
                    <a:lnTo>
                      <a:pt x="109" y="331"/>
                    </a:lnTo>
                    <a:lnTo>
                      <a:pt x="107" y="333"/>
                    </a:lnTo>
                    <a:lnTo>
                      <a:pt x="107" y="335"/>
                    </a:lnTo>
                    <a:lnTo>
                      <a:pt x="116" y="335"/>
                    </a:lnTo>
                    <a:lnTo>
                      <a:pt x="112" y="343"/>
                    </a:lnTo>
                    <a:lnTo>
                      <a:pt x="116" y="340"/>
                    </a:lnTo>
                    <a:lnTo>
                      <a:pt x="119" y="340"/>
                    </a:lnTo>
                    <a:lnTo>
                      <a:pt x="116" y="340"/>
                    </a:lnTo>
                    <a:lnTo>
                      <a:pt x="114" y="343"/>
                    </a:lnTo>
                    <a:lnTo>
                      <a:pt x="114" y="345"/>
                    </a:lnTo>
                    <a:lnTo>
                      <a:pt x="112" y="347"/>
                    </a:lnTo>
                    <a:lnTo>
                      <a:pt x="112" y="352"/>
                    </a:lnTo>
                    <a:lnTo>
                      <a:pt x="114" y="352"/>
                    </a:lnTo>
                    <a:lnTo>
                      <a:pt x="121" y="352"/>
                    </a:lnTo>
                    <a:lnTo>
                      <a:pt x="116" y="359"/>
                    </a:lnTo>
                    <a:lnTo>
                      <a:pt x="126" y="357"/>
                    </a:lnTo>
                    <a:lnTo>
                      <a:pt x="121" y="362"/>
                    </a:lnTo>
                    <a:lnTo>
                      <a:pt x="124" y="366"/>
                    </a:lnTo>
                    <a:lnTo>
                      <a:pt x="128" y="366"/>
                    </a:lnTo>
                    <a:lnTo>
                      <a:pt x="126" y="366"/>
                    </a:lnTo>
                    <a:lnTo>
                      <a:pt x="126" y="369"/>
                    </a:lnTo>
                    <a:lnTo>
                      <a:pt x="128" y="371"/>
                    </a:lnTo>
                    <a:lnTo>
                      <a:pt x="133" y="371"/>
                    </a:lnTo>
                    <a:lnTo>
                      <a:pt x="128" y="376"/>
                    </a:lnTo>
                    <a:lnTo>
                      <a:pt x="135" y="376"/>
                    </a:lnTo>
                    <a:lnTo>
                      <a:pt x="133" y="381"/>
                    </a:lnTo>
                    <a:lnTo>
                      <a:pt x="145" y="378"/>
                    </a:lnTo>
                    <a:lnTo>
                      <a:pt x="147" y="381"/>
                    </a:lnTo>
                    <a:lnTo>
                      <a:pt x="150" y="381"/>
                    </a:lnTo>
                    <a:lnTo>
                      <a:pt x="152" y="378"/>
                    </a:lnTo>
                    <a:lnTo>
                      <a:pt x="162" y="374"/>
                    </a:lnTo>
                    <a:lnTo>
                      <a:pt x="164" y="371"/>
                    </a:lnTo>
                    <a:lnTo>
                      <a:pt x="164" y="374"/>
                    </a:lnTo>
                    <a:lnTo>
                      <a:pt x="162" y="376"/>
                    </a:lnTo>
                    <a:lnTo>
                      <a:pt x="169" y="378"/>
                    </a:lnTo>
                    <a:lnTo>
                      <a:pt x="171" y="376"/>
                    </a:lnTo>
                    <a:lnTo>
                      <a:pt x="173" y="376"/>
                    </a:lnTo>
                    <a:lnTo>
                      <a:pt x="169" y="378"/>
                    </a:lnTo>
                    <a:lnTo>
                      <a:pt x="164" y="381"/>
                    </a:lnTo>
                    <a:lnTo>
                      <a:pt x="162" y="383"/>
                    </a:lnTo>
                    <a:lnTo>
                      <a:pt x="162" y="386"/>
                    </a:lnTo>
                    <a:lnTo>
                      <a:pt x="169" y="386"/>
                    </a:lnTo>
                    <a:lnTo>
                      <a:pt x="173" y="386"/>
                    </a:lnTo>
                    <a:lnTo>
                      <a:pt x="176" y="386"/>
                    </a:lnTo>
                    <a:lnTo>
                      <a:pt x="173" y="386"/>
                    </a:lnTo>
                    <a:lnTo>
                      <a:pt x="171" y="388"/>
                    </a:lnTo>
                    <a:lnTo>
                      <a:pt x="169" y="390"/>
                    </a:lnTo>
                    <a:lnTo>
                      <a:pt x="169" y="393"/>
                    </a:lnTo>
                    <a:lnTo>
                      <a:pt x="169" y="395"/>
                    </a:lnTo>
                    <a:lnTo>
                      <a:pt x="176" y="395"/>
                    </a:lnTo>
                    <a:lnTo>
                      <a:pt x="178" y="393"/>
                    </a:lnTo>
                    <a:lnTo>
                      <a:pt x="178" y="395"/>
                    </a:lnTo>
                    <a:lnTo>
                      <a:pt x="183" y="398"/>
                    </a:lnTo>
                    <a:lnTo>
                      <a:pt x="188" y="398"/>
                    </a:lnTo>
                    <a:lnTo>
                      <a:pt x="192" y="395"/>
                    </a:lnTo>
                    <a:lnTo>
                      <a:pt x="195" y="393"/>
                    </a:lnTo>
                    <a:lnTo>
                      <a:pt x="192" y="390"/>
                    </a:lnTo>
                    <a:lnTo>
                      <a:pt x="192" y="388"/>
                    </a:lnTo>
                    <a:lnTo>
                      <a:pt x="197" y="388"/>
                    </a:lnTo>
                    <a:lnTo>
                      <a:pt x="200" y="386"/>
                    </a:lnTo>
                    <a:lnTo>
                      <a:pt x="200" y="378"/>
                    </a:lnTo>
                    <a:lnTo>
                      <a:pt x="202" y="381"/>
                    </a:lnTo>
                    <a:lnTo>
                      <a:pt x="207" y="381"/>
                    </a:lnTo>
                    <a:lnTo>
                      <a:pt x="207" y="376"/>
                    </a:lnTo>
                    <a:lnTo>
                      <a:pt x="207" y="374"/>
                    </a:lnTo>
                    <a:lnTo>
                      <a:pt x="207" y="371"/>
                    </a:lnTo>
                    <a:lnTo>
                      <a:pt x="207" y="374"/>
                    </a:lnTo>
                    <a:lnTo>
                      <a:pt x="209" y="376"/>
                    </a:lnTo>
                    <a:lnTo>
                      <a:pt x="212" y="376"/>
                    </a:lnTo>
                    <a:lnTo>
                      <a:pt x="214" y="374"/>
                    </a:lnTo>
                    <a:lnTo>
                      <a:pt x="214" y="371"/>
                    </a:lnTo>
                    <a:lnTo>
                      <a:pt x="209" y="366"/>
                    </a:lnTo>
                    <a:lnTo>
                      <a:pt x="216" y="366"/>
                    </a:lnTo>
                    <a:lnTo>
                      <a:pt x="216" y="364"/>
                    </a:lnTo>
                    <a:lnTo>
                      <a:pt x="214" y="362"/>
                    </a:lnTo>
                    <a:lnTo>
                      <a:pt x="223" y="362"/>
                    </a:lnTo>
                    <a:lnTo>
                      <a:pt x="219" y="357"/>
                    </a:lnTo>
                    <a:lnTo>
                      <a:pt x="223" y="355"/>
                    </a:lnTo>
                    <a:lnTo>
                      <a:pt x="219" y="352"/>
                    </a:lnTo>
                    <a:lnTo>
                      <a:pt x="216" y="350"/>
                    </a:lnTo>
                    <a:lnTo>
                      <a:pt x="219" y="350"/>
                    </a:lnTo>
                    <a:lnTo>
                      <a:pt x="221" y="350"/>
                    </a:lnTo>
                    <a:lnTo>
                      <a:pt x="216" y="343"/>
                    </a:lnTo>
                    <a:lnTo>
                      <a:pt x="221" y="347"/>
                    </a:lnTo>
                    <a:lnTo>
                      <a:pt x="223" y="347"/>
                    </a:lnTo>
                    <a:lnTo>
                      <a:pt x="228" y="343"/>
                    </a:lnTo>
                    <a:lnTo>
                      <a:pt x="235" y="343"/>
                    </a:lnTo>
                    <a:lnTo>
                      <a:pt x="235" y="340"/>
                    </a:lnTo>
                    <a:lnTo>
                      <a:pt x="233" y="338"/>
                    </a:lnTo>
                    <a:lnTo>
                      <a:pt x="238" y="338"/>
                    </a:lnTo>
                    <a:lnTo>
                      <a:pt x="242" y="331"/>
                    </a:lnTo>
                    <a:lnTo>
                      <a:pt x="245" y="331"/>
                    </a:lnTo>
                    <a:lnTo>
                      <a:pt x="252" y="331"/>
                    </a:lnTo>
                    <a:lnTo>
                      <a:pt x="252" y="326"/>
                    </a:lnTo>
                    <a:lnTo>
                      <a:pt x="257" y="331"/>
                    </a:lnTo>
                    <a:lnTo>
                      <a:pt x="259" y="326"/>
                    </a:lnTo>
                    <a:lnTo>
                      <a:pt x="259" y="319"/>
                    </a:lnTo>
                    <a:lnTo>
                      <a:pt x="252" y="316"/>
                    </a:lnTo>
                    <a:lnTo>
                      <a:pt x="257" y="316"/>
                    </a:lnTo>
                    <a:lnTo>
                      <a:pt x="264" y="311"/>
                    </a:lnTo>
                    <a:lnTo>
                      <a:pt x="266" y="307"/>
                    </a:lnTo>
                    <a:lnTo>
                      <a:pt x="259" y="304"/>
                    </a:lnTo>
                    <a:lnTo>
                      <a:pt x="264" y="299"/>
                    </a:lnTo>
                    <a:lnTo>
                      <a:pt x="278" y="299"/>
                    </a:lnTo>
                    <a:lnTo>
                      <a:pt x="280" y="297"/>
                    </a:lnTo>
                    <a:lnTo>
                      <a:pt x="280" y="292"/>
                    </a:lnTo>
                    <a:lnTo>
                      <a:pt x="288" y="290"/>
                    </a:lnTo>
                    <a:lnTo>
                      <a:pt x="292" y="290"/>
                    </a:lnTo>
                    <a:lnTo>
                      <a:pt x="295" y="292"/>
                    </a:lnTo>
                    <a:lnTo>
                      <a:pt x="302" y="292"/>
                    </a:lnTo>
                    <a:lnTo>
                      <a:pt x="311" y="283"/>
                    </a:lnTo>
                    <a:lnTo>
                      <a:pt x="311" y="280"/>
                    </a:lnTo>
                    <a:lnTo>
                      <a:pt x="314" y="280"/>
                    </a:lnTo>
                    <a:lnTo>
                      <a:pt x="316" y="278"/>
                    </a:lnTo>
                    <a:lnTo>
                      <a:pt x="319" y="278"/>
                    </a:lnTo>
                    <a:lnTo>
                      <a:pt x="319" y="280"/>
                    </a:lnTo>
                    <a:lnTo>
                      <a:pt x="316" y="283"/>
                    </a:lnTo>
                    <a:lnTo>
                      <a:pt x="314" y="285"/>
                    </a:lnTo>
                    <a:lnTo>
                      <a:pt x="311" y="290"/>
                    </a:lnTo>
                    <a:lnTo>
                      <a:pt x="319" y="290"/>
                    </a:lnTo>
                    <a:lnTo>
                      <a:pt x="319" y="285"/>
                    </a:lnTo>
                    <a:lnTo>
                      <a:pt x="323" y="285"/>
                    </a:lnTo>
                    <a:lnTo>
                      <a:pt x="326" y="283"/>
                    </a:lnTo>
                    <a:lnTo>
                      <a:pt x="328" y="283"/>
                    </a:lnTo>
                    <a:lnTo>
                      <a:pt x="328" y="285"/>
                    </a:lnTo>
                    <a:lnTo>
                      <a:pt x="333" y="285"/>
                    </a:lnTo>
                    <a:lnTo>
                      <a:pt x="335" y="285"/>
                    </a:lnTo>
                    <a:lnTo>
                      <a:pt x="342" y="283"/>
                    </a:lnTo>
                    <a:lnTo>
                      <a:pt x="347" y="278"/>
                    </a:lnTo>
                    <a:lnTo>
                      <a:pt x="349" y="275"/>
                    </a:lnTo>
                    <a:lnTo>
                      <a:pt x="359" y="275"/>
                    </a:lnTo>
                    <a:lnTo>
                      <a:pt x="366" y="275"/>
                    </a:lnTo>
                    <a:lnTo>
                      <a:pt x="371" y="271"/>
                    </a:lnTo>
                    <a:lnTo>
                      <a:pt x="373" y="268"/>
                    </a:lnTo>
                    <a:lnTo>
                      <a:pt x="376" y="266"/>
                    </a:lnTo>
                    <a:lnTo>
                      <a:pt x="383" y="259"/>
                    </a:lnTo>
                    <a:lnTo>
                      <a:pt x="385" y="256"/>
                    </a:lnTo>
                    <a:lnTo>
                      <a:pt x="390" y="254"/>
                    </a:lnTo>
                    <a:lnTo>
                      <a:pt x="399" y="252"/>
                    </a:lnTo>
                    <a:lnTo>
                      <a:pt x="402" y="252"/>
                    </a:lnTo>
                    <a:lnTo>
                      <a:pt x="404" y="249"/>
                    </a:lnTo>
                    <a:lnTo>
                      <a:pt x="407" y="249"/>
                    </a:lnTo>
                    <a:lnTo>
                      <a:pt x="407" y="247"/>
                    </a:lnTo>
                    <a:lnTo>
                      <a:pt x="407" y="244"/>
                    </a:lnTo>
                    <a:lnTo>
                      <a:pt x="407" y="240"/>
                    </a:lnTo>
                    <a:lnTo>
                      <a:pt x="407" y="235"/>
                    </a:lnTo>
                    <a:lnTo>
                      <a:pt x="414" y="242"/>
                    </a:lnTo>
                    <a:lnTo>
                      <a:pt x="416" y="244"/>
                    </a:lnTo>
                    <a:lnTo>
                      <a:pt x="418" y="244"/>
                    </a:lnTo>
                    <a:lnTo>
                      <a:pt x="437" y="244"/>
                    </a:lnTo>
                    <a:lnTo>
                      <a:pt x="447" y="242"/>
                    </a:lnTo>
                    <a:lnTo>
                      <a:pt x="454" y="240"/>
                    </a:lnTo>
                    <a:lnTo>
                      <a:pt x="459" y="240"/>
                    </a:lnTo>
                    <a:lnTo>
                      <a:pt x="468" y="237"/>
                    </a:lnTo>
                    <a:lnTo>
                      <a:pt x="480" y="235"/>
                    </a:lnTo>
                    <a:lnTo>
                      <a:pt x="487" y="235"/>
                    </a:lnTo>
                    <a:lnTo>
                      <a:pt x="492" y="230"/>
                    </a:lnTo>
                    <a:lnTo>
                      <a:pt x="499" y="230"/>
                    </a:lnTo>
                    <a:lnTo>
                      <a:pt x="502" y="228"/>
                    </a:lnTo>
                    <a:lnTo>
                      <a:pt x="509" y="228"/>
                    </a:lnTo>
                    <a:lnTo>
                      <a:pt x="516" y="220"/>
                    </a:lnTo>
                    <a:lnTo>
                      <a:pt x="518" y="220"/>
                    </a:lnTo>
                    <a:lnTo>
                      <a:pt x="518" y="218"/>
                    </a:lnTo>
                    <a:lnTo>
                      <a:pt x="523" y="218"/>
                    </a:lnTo>
                    <a:lnTo>
                      <a:pt x="525" y="216"/>
                    </a:lnTo>
                    <a:lnTo>
                      <a:pt x="528" y="216"/>
                    </a:lnTo>
                    <a:lnTo>
                      <a:pt x="542" y="213"/>
                    </a:lnTo>
                    <a:lnTo>
                      <a:pt x="552" y="211"/>
                    </a:lnTo>
                    <a:lnTo>
                      <a:pt x="552" y="206"/>
                    </a:lnTo>
                    <a:lnTo>
                      <a:pt x="549" y="206"/>
                    </a:lnTo>
                    <a:lnTo>
                      <a:pt x="547" y="208"/>
                    </a:lnTo>
                    <a:lnTo>
                      <a:pt x="537" y="208"/>
                    </a:lnTo>
                    <a:lnTo>
                      <a:pt x="530" y="206"/>
                    </a:lnTo>
                    <a:lnTo>
                      <a:pt x="525" y="206"/>
                    </a:lnTo>
                    <a:lnTo>
                      <a:pt x="521" y="204"/>
                    </a:lnTo>
                    <a:lnTo>
                      <a:pt x="509" y="204"/>
                    </a:lnTo>
                    <a:lnTo>
                      <a:pt x="499" y="206"/>
                    </a:lnTo>
                    <a:lnTo>
                      <a:pt x="490" y="206"/>
                    </a:lnTo>
                    <a:lnTo>
                      <a:pt x="487" y="211"/>
                    </a:lnTo>
                    <a:lnTo>
                      <a:pt x="471" y="211"/>
                    </a:lnTo>
                    <a:lnTo>
                      <a:pt x="485" y="206"/>
                    </a:lnTo>
                    <a:lnTo>
                      <a:pt x="494" y="204"/>
                    </a:lnTo>
                    <a:lnTo>
                      <a:pt x="499" y="204"/>
                    </a:lnTo>
                    <a:lnTo>
                      <a:pt x="502" y="201"/>
                    </a:lnTo>
                    <a:lnTo>
                      <a:pt x="506" y="201"/>
                    </a:lnTo>
                    <a:lnTo>
                      <a:pt x="511" y="199"/>
                    </a:lnTo>
                    <a:lnTo>
                      <a:pt x="514" y="199"/>
                    </a:lnTo>
                    <a:lnTo>
                      <a:pt x="516" y="199"/>
                    </a:lnTo>
                    <a:lnTo>
                      <a:pt x="514" y="196"/>
                    </a:lnTo>
                    <a:lnTo>
                      <a:pt x="509" y="194"/>
                    </a:lnTo>
                    <a:lnTo>
                      <a:pt x="506" y="194"/>
                    </a:lnTo>
                    <a:lnTo>
                      <a:pt x="504" y="194"/>
                    </a:lnTo>
                    <a:lnTo>
                      <a:pt x="497" y="196"/>
                    </a:lnTo>
                    <a:lnTo>
                      <a:pt x="483" y="201"/>
                    </a:lnTo>
                    <a:lnTo>
                      <a:pt x="468" y="201"/>
                    </a:lnTo>
                    <a:lnTo>
                      <a:pt x="478" y="196"/>
                    </a:lnTo>
                    <a:lnTo>
                      <a:pt x="485" y="192"/>
                    </a:lnTo>
                    <a:lnTo>
                      <a:pt x="487" y="192"/>
                    </a:lnTo>
                    <a:lnTo>
                      <a:pt x="492" y="194"/>
                    </a:lnTo>
                    <a:lnTo>
                      <a:pt x="497" y="194"/>
                    </a:lnTo>
                    <a:lnTo>
                      <a:pt x="499" y="192"/>
                    </a:lnTo>
                    <a:lnTo>
                      <a:pt x="504" y="192"/>
                    </a:lnTo>
                    <a:lnTo>
                      <a:pt x="506" y="189"/>
                    </a:lnTo>
                    <a:lnTo>
                      <a:pt x="516" y="189"/>
                    </a:lnTo>
                    <a:lnTo>
                      <a:pt x="518" y="189"/>
                    </a:lnTo>
                    <a:lnTo>
                      <a:pt x="516" y="187"/>
                    </a:lnTo>
                    <a:lnTo>
                      <a:pt x="514" y="187"/>
                    </a:lnTo>
                    <a:lnTo>
                      <a:pt x="509" y="184"/>
                    </a:lnTo>
                    <a:lnTo>
                      <a:pt x="485" y="184"/>
                    </a:lnTo>
                    <a:lnTo>
                      <a:pt x="492" y="182"/>
                    </a:lnTo>
                    <a:lnTo>
                      <a:pt x="485" y="180"/>
                    </a:lnTo>
                    <a:lnTo>
                      <a:pt x="485" y="175"/>
                    </a:lnTo>
                    <a:lnTo>
                      <a:pt x="487" y="175"/>
                    </a:lnTo>
                    <a:lnTo>
                      <a:pt x="490" y="177"/>
                    </a:lnTo>
                    <a:lnTo>
                      <a:pt x="492" y="180"/>
                    </a:lnTo>
                    <a:lnTo>
                      <a:pt x="497" y="182"/>
                    </a:lnTo>
                    <a:lnTo>
                      <a:pt x="504" y="182"/>
                    </a:lnTo>
                    <a:lnTo>
                      <a:pt x="506" y="184"/>
                    </a:lnTo>
                    <a:lnTo>
                      <a:pt x="509" y="184"/>
                    </a:lnTo>
                    <a:lnTo>
                      <a:pt x="514" y="184"/>
                    </a:lnTo>
                    <a:lnTo>
                      <a:pt x="518" y="184"/>
                    </a:lnTo>
                    <a:lnTo>
                      <a:pt x="518" y="187"/>
                    </a:lnTo>
                    <a:lnTo>
                      <a:pt x="523" y="187"/>
                    </a:lnTo>
                    <a:lnTo>
                      <a:pt x="523" y="184"/>
                    </a:lnTo>
                    <a:lnTo>
                      <a:pt x="528" y="184"/>
                    </a:lnTo>
                    <a:lnTo>
                      <a:pt x="528" y="187"/>
                    </a:lnTo>
                    <a:lnTo>
                      <a:pt x="528" y="189"/>
                    </a:lnTo>
                    <a:lnTo>
                      <a:pt x="528" y="192"/>
                    </a:lnTo>
                    <a:lnTo>
                      <a:pt x="528" y="196"/>
                    </a:lnTo>
                    <a:lnTo>
                      <a:pt x="528" y="199"/>
                    </a:lnTo>
                    <a:lnTo>
                      <a:pt x="533" y="199"/>
                    </a:lnTo>
                    <a:lnTo>
                      <a:pt x="537" y="201"/>
                    </a:lnTo>
                    <a:lnTo>
                      <a:pt x="542" y="201"/>
                    </a:lnTo>
                    <a:lnTo>
                      <a:pt x="547" y="201"/>
                    </a:lnTo>
                    <a:lnTo>
                      <a:pt x="549" y="201"/>
                    </a:lnTo>
                    <a:lnTo>
                      <a:pt x="552" y="199"/>
                    </a:lnTo>
                    <a:lnTo>
                      <a:pt x="554" y="199"/>
                    </a:lnTo>
                    <a:lnTo>
                      <a:pt x="554" y="204"/>
                    </a:lnTo>
                    <a:lnTo>
                      <a:pt x="559" y="204"/>
                    </a:lnTo>
                    <a:lnTo>
                      <a:pt x="561" y="201"/>
                    </a:lnTo>
                    <a:lnTo>
                      <a:pt x="563" y="201"/>
                    </a:lnTo>
                    <a:lnTo>
                      <a:pt x="563" y="194"/>
                    </a:lnTo>
                    <a:lnTo>
                      <a:pt x="561" y="194"/>
                    </a:lnTo>
                    <a:lnTo>
                      <a:pt x="563" y="189"/>
                    </a:lnTo>
                    <a:lnTo>
                      <a:pt x="563" y="187"/>
                    </a:lnTo>
                    <a:lnTo>
                      <a:pt x="559" y="187"/>
                    </a:lnTo>
                    <a:lnTo>
                      <a:pt x="556" y="182"/>
                    </a:lnTo>
                    <a:lnTo>
                      <a:pt x="552" y="180"/>
                    </a:lnTo>
                    <a:lnTo>
                      <a:pt x="552" y="175"/>
                    </a:lnTo>
                    <a:lnTo>
                      <a:pt x="533" y="170"/>
                    </a:lnTo>
                    <a:lnTo>
                      <a:pt x="523" y="170"/>
                    </a:lnTo>
                    <a:lnTo>
                      <a:pt x="521" y="170"/>
                    </a:lnTo>
                    <a:lnTo>
                      <a:pt x="528" y="168"/>
                    </a:lnTo>
                    <a:lnTo>
                      <a:pt x="530" y="165"/>
                    </a:lnTo>
                    <a:lnTo>
                      <a:pt x="528" y="165"/>
                    </a:lnTo>
                    <a:lnTo>
                      <a:pt x="525" y="163"/>
                    </a:lnTo>
                    <a:lnTo>
                      <a:pt x="514" y="163"/>
                    </a:lnTo>
                    <a:lnTo>
                      <a:pt x="509" y="161"/>
                    </a:lnTo>
                    <a:lnTo>
                      <a:pt x="504" y="161"/>
                    </a:lnTo>
                    <a:lnTo>
                      <a:pt x="509" y="156"/>
                    </a:lnTo>
                    <a:lnTo>
                      <a:pt x="523" y="156"/>
                    </a:lnTo>
                    <a:lnTo>
                      <a:pt x="528" y="153"/>
                    </a:lnTo>
                    <a:lnTo>
                      <a:pt x="533" y="153"/>
                    </a:lnTo>
                    <a:lnTo>
                      <a:pt x="547" y="156"/>
                    </a:lnTo>
                    <a:lnTo>
                      <a:pt x="552" y="156"/>
                    </a:lnTo>
                    <a:lnTo>
                      <a:pt x="554" y="156"/>
                    </a:lnTo>
                    <a:lnTo>
                      <a:pt x="556" y="158"/>
                    </a:lnTo>
                    <a:lnTo>
                      <a:pt x="559" y="161"/>
                    </a:lnTo>
                    <a:lnTo>
                      <a:pt x="563" y="165"/>
                    </a:lnTo>
                    <a:lnTo>
                      <a:pt x="568" y="165"/>
                    </a:lnTo>
                    <a:lnTo>
                      <a:pt x="568" y="163"/>
                    </a:lnTo>
                    <a:lnTo>
                      <a:pt x="568" y="158"/>
                    </a:lnTo>
                    <a:lnTo>
                      <a:pt x="559" y="156"/>
                    </a:lnTo>
                    <a:lnTo>
                      <a:pt x="552" y="153"/>
                    </a:lnTo>
                    <a:lnTo>
                      <a:pt x="540" y="151"/>
                    </a:lnTo>
                    <a:lnTo>
                      <a:pt x="544" y="149"/>
                    </a:lnTo>
                    <a:lnTo>
                      <a:pt x="547" y="149"/>
                    </a:lnTo>
                    <a:lnTo>
                      <a:pt x="552" y="151"/>
                    </a:lnTo>
                    <a:lnTo>
                      <a:pt x="556" y="151"/>
                    </a:lnTo>
                    <a:lnTo>
                      <a:pt x="559" y="153"/>
                    </a:lnTo>
                    <a:lnTo>
                      <a:pt x="578" y="153"/>
                    </a:lnTo>
                    <a:lnTo>
                      <a:pt x="594" y="151"/>
                    </a:lnTo>
                    <a:lnTo>
                      <a:pt x="594" y="144"/>
                    </a:lnTo>
                    <a:lnTo>
                      <a:pt x="582" y="141"/>
                    </a:lnTo>
                    <a:lnTo>
                      <a:pt x="578" y="146"/>
                    </a:lnTo>
                    <a:lnTo>
                      <a:pt x="573" y="141"/>
                    </a:lnTo>
                    <a:lnTo>
                      <a:pt x="573" y="139"/>
                    </a:lnTo>
                    <a:lnTo>
                      <a:pt x="587" y="139"/>
                    </a:lnTo>
                    <a:lnTo>
                      <a:pt x="599" y="137"/>
                    </a:lnTo>
                    <a:lnTo>
                      <a:pt x="602" y="139"/>
                    </a:lnTo>
                    <a:lnTo>
                      <a:pt x="609" y="139"/>
                    </a:lnTo>
                    <a:lnTo>
                      <a:pt x="616" y="134"/>
                    </a:lnTo>
                    <a:lnTo>
                      <a:pt x="618" y="134"/>
                    </a:lnTo>
                    <a:lnTo>
                      <a:pt x="618" y="132"/>
                    </a:lnTo>
                    <a:lnTo>
                      <a:pt x="599" y="132"/>
                    </a:lnTo>
                    <a:lnTo>
                      <a:pt x="599" y="129"/>
                    </a:lnTo>
                    <a:lnTo>
                      <a:pt x="597" y="129"/>
                    </a:lnTo>
                    <a:lnTo>
                      <a:pt x="597" y="127"/>
                    </a:lnTo>
                    <a:lnTo>
                      <a:pt x="592" y="127"/>
                    </a:lnTo>
                    <a:lnTo>
                      <a:pt x="587" y="125"/>
                    </a:lnTo>
                    <a:lnTo>
                      <a:pt x="592" y="125"/>
                    </a:lnTo>
                    <a:lnTo>
                      <a:pt x="594" y="125"/>
                    </a:lnTo>
                    <a:lnTo>
                      <a:pt x="594" y="122"/>
                    </a:lnTo>
                    <a:lnTo>
                      <a:pt x="592" y="120"/>
                    </a:lnTo>
                    <a:lnTo>
                      <a:pt x="590" y="120"/>
                    </a:lnTo>
                    <a:lnTo>
                      <a:pt x="582" y="117"/>
                    </a:lnTo>
                    <a:lnTo>
                      <a:pt x="592" y="117"/>
                    </a:lnTo>
                    <a:lnTo>
                      <a:pt x="594" y="120"/>
                    </a:lnTo>
                    <a:lnTo>
                      <a:pt x="597" y="120"/>
                    </a:lnTo>
                    <a:lnTo>
                      <a:pt x="602" y="120"/>
                    </a:lnTo>
                    <a:lnTo>
                      <a:pt x="606" y="120"/>
                    </a:lnTo>
                    <a:lnTo>
                      <a:pt x="609" y="125"/>
                    </a:lnTo>
                    <a:lnTo>
                      <a:pt x="613" y="125"/>
                    </a:lnTo>
                    <a:lnTo>
                      <a:pt x="618" y="120"/>
                    </a:lnTo>
                    <a:lnTo>
                      <a:pt x="618" y="113"/>
                    </a:lnTo>
                    <a:lnTo>
                      <a:pt x="616" y="110"/>
                    </a:lnTo>
                    <a:lnTo>
                      <a:pt x="613" y="110"/>
                    </a:lnTo>
                    <a:lnTo>
                      <a:pt x="611" y="108"/>
                    </a:lnTo>
                    <a:lnTo>
                      <a:pt x="609" y="105"/>
                    </a:lnTo>
                    <a:lnTo>
                      <a:pt x="592" y="103"/>
                    </a:lnTo>
                    <a:lnTo>
                      <a:pt x="587" y="101"/>
                    </a:lnTo>
                    <a:lnTo>
                      <a:pt x="587" y="98"/>
                    </a:lnTo>
                    <a:lnTo>
                      <a:pt x="590" y="98"/>
                    </a:lnTo>
                    <a:lnTo>
                      <a:pt x="599" y="98"/>
                    </a:lnTo>
                    <a:lnTo>
                      <a:pt x="611" y="96"/>
                    </a:lnTo>
                    <a:lnTo>
                      <a:pt x="618" y="96"/>
                    </a:lnTo>
                    <a:lnTo>
                      <a:pt x="623" y="98"/>
                    </a:lnTo>
                    <a:lnTo>
                      <a:pt x="632" y="98"/>
                    </a:lnTo>
                    <a:lnTo>
                      <a:pt x="637" y="96"/>
                    </a:lnTo>
                    <a:lnTo>
                      <a:pt x="642" y="93"/>
                    </a:lnTo>
                    <a:lnTo>
                      <a:pt x="642" y="91"/>
                    </a:lnTo>
                    <a:lnTo>
                      <a:pt x="642" y="89"/>
                    </a:lnTo>
                    <a:lnTo>
                      <a:pt x="632" y="89"/>
                    </a:lnTo>
                    <a:lnTo>
                      <a:pt x="625" y="86"/>
                    </a:lnTo>
                    <a:lnTo>
                      <a:pt x="616" y="86"/>
                    </a:lnTo>
                    <a:lnTo>
                      <a:pt x="613" y="84"/>
                    </a:lnTo>
                    <a:lnTo>
                      <a:pt x="623" y="84"/>
                    </a:lnTo>
                    <a:lnTo>
                      <a:pt x="621" y="82"/>
                    </a:lnTo>
                    <a:lnTo>
                      <a:pt x="618" y="79"/>
                    </a:lnTo>
                    <a:lnTo>
                      <a:pt x="618" y="77"/>
                    </a:lnTo>
                    <a:lnTo>
                      <a:pt x="613" y="77"/>
                    </a:lnTo>
                    <a:lnTo>
                      <a:pt x="611" y="79"/>
                    </a:lnTo>
                    <a:lnTo>
                      <a:pt x="611" y="84"/>
                    </a:lnTo>
                    <a:lnTo>
                      <a:pt x="606" y="84"/>
                    </a:lnTo>
                    <a:lnTo>
                      <a:pt x="604" y="84"/>
                    </a:lnTo>
                    <a:lnTo>
                      <a:pt x="602" y="82"/>
                    </a:lnTo>
                    <a:lnTo>
                      <a:pt x="599" y="79"/>
                    </a:lnTo>
                    <a:lnTo>
                      <a:pt x="602" y="79"/>
                    </a:lnTo>
                    <a:lnTo>
                      <a:pt x="606" y="77"/>
                    </a:lnTo>
                    <a:lnTo>
                      <a:pt x="609" y="74"/>
                    </a:lnTo>
                    <a:lnTo>
                      <a:pt x="613" y="70"/>
                    </a:lnTo>
                    <a:lnTo>
                      <a:pt x="616" y="67"/>
                    </a:lnTo>
                    <a:lnTo>
                      <a:pt x="618" y="65"/>
                    </a:lnTo>
                    <a:lnTo>
                      <a:pt x="621" y="65"/>
                    </a:lnTo>
                    <a:lnTo>
                      <a:pt x="623" y="65"/>
                    </a:lnTo>
                    <a:lnTo>
                      <a:pt x="628" y="65"/>
                    </a:lnTo>
                    <a:lnTo>
                      <a:pt x="630" y="65"/>
                    </a:lnTo>
                    <a:lnTo>
                      <a:pt x="632" y="62"/>
                    </a:lnTo>
                    <a:lnTo>
                      <a:pt x="637" y="60"/>
                    </a:lnTo>
                    <a:lnTo>
                      <a:pt x="635" y="55"/>
                    </a:lnTo>
                    <a:lnTo>
                      <a:pt x="637" y="53"/>
                    </a:lnTo>
                    <a:lnTo>
                      <a:pt x="640" y="50"/>
                    </a:lnTo>
                    <a:lnTo>
                      <a:pt x="642" y="50"/>
                    </a:lnTo>
                    <a:lnTo>
                      <a:pt x="647" y="50"/>
                    </a:lnTo>
                    <a:lnTo>
                      <a:pt x="649" y="50"/>
                    </a:lnTo>
                    <a:lnTo>
                      <a:pt x="651" y="53"/>
                    </a:lnTo>
                    <a:lnTo>
                      <a:pt x="656" y="53"/>
                    </a:lnTo>
                    <a:lnTo>
                      <a:pt x="659" y="50"/>
                    </a:lnTo>
                    <a:lnTo>
                      <a:pt x="661" y="50"/>
                    </a:lnTo>
                    <a:lnTo>
                      <a:pt x="663" y="48"/>
                    </a:lnTo>
                    <a:lnTo>
                      <a:pt x="644" y="48"/>
                    </a:lnTo>
                    <a:lnTo>
                      <a:pt x="642" y="48"/>
                    </a:lnTo>
                    <a:lnTo>
                      <a:pt x="637" y="48"/>
                    </a:lnTo>
                    <a:lnTo>
                      <a:pt x="635" y="50"/>
                    </a:lnTo>
                    <a:lnTo>
                      <a:pt x="630" y="50"/>
                    </a:lnTo>
                    <a:lnTo>
                      <a:pt x="630" y="48"/>
                    </a:lnTo>
                    <a:lnTo>
                      <a:pt x="640" y="43"/>
                    </a:lnTo>
                    <a:lnTo>
                      <a:pt x="670" y="43"/>
                    </a:lnTo>
                    <a:lnTo>
                      <a:pt x="675" y="43"/>
                    </a:lnTo>
                    <a:lnTo>
                      <a:pt x="678" y="43"/>
                    </a:lnTo>
                    <a:lnTo>
                      <a:pt x="682" y="41"/>
                    </a:lnTo>
                    <a:lnTo>
                      <a:pt x="678" y="41"/>
                    </a:lnTo>
                    <a:lnTo>
                      <a:pt x="673" y="38"/>
                    </a:lnTo>
                    <a:lnTo>
                      <a:pt x="656" y="38"/>
                    </a:lnTo>
                    <a:lnTo>
                      <a:pt x="651" y="41"/>
                    </a:lnTo>
                    <a:lnTo>
                      <a:pt x="635" y="41"/>
                    </a:lnTo>
                    <a:lnTo>
                      <a:pt x="635" y="38"/>
                    </a:lnTo>
                    <a:lnTo>
                      <a:pt x="637" y="38"/>
                    </a:lnTo>
                    <a:lnTo>
                      <a:pt x="642" y="38"/>
                    </a:lnTo>
                    <a:lnTo>
                      <a:pt x="687" y="38"/>
                    </a:lnTo>
                    <a:lnTo>
                      <a:pt x="692" y="36"/>
                    </a:lnTo>
                    <a:lnTo>
                      <a:pt x="699" y="34"/>
                    </a:lnTo>
                    <a:lnTo>
                      <a:pt x="701" y="31"/>
                    </a:lnTo>
                    <a:lnTo>
                      <a:pt x="718" y="31"/>
                    </a:lnTo>
                    <a:lnTo>
                      <a:pt x="723" y="29"/>
                    </a:lnTo>
                    <a:lnTo>
                      <a:pt x="725" y="29"/>
                    </a:lnTo>
                    <a:lnTo>
                      <a:pt x="730" y="29"/>
                    </a:lnTo>
                    <a:lnTo>
                      <a:pt x="732" y="26"/>
                    </a:lnTo>
                    <a:lnTo>
                      <a:pt x="730" y="24"/>
                    </a:lnTo>
                    <a:close/>
                    <a:moveTo>
                      <a:pt x="119" y="268"/>
                    </a:moveTo>
                    <a:lnTo>
                      <a:pt x="116" y="266"/>
                    </a:lnTo>
                    <a:lnTo>
                      <a:pt x="119" y="268"/>
                    </a:lnTo>
                    <a:close/>
                    <a:moveTo>
                      <a:pt x="128" y="223"/>
                    </a:moveTo>
                    <a:lnTo>
                      <a:pt x="135" y="223"/>
                    </a:lnTo>
                    <a:lnTo>
                      <a:pt x="138" y="220"/>
                    </a:lnTo>
                    <a:lnTo>
                      <a:pt x="145" y="220"/>
                    </a:lnTo>
                    <a:lnTo>
                      <a:pt x="147" y="220"/>
                    </a:lnTo>
                    <a:lnTo>
                      <a:pt x="147" y="216"/>
                    </a:lnTo>
                    <a:lnTo>
                      <a:pt x="150" y="216"/>
                    </a:lnTo>
                    <a:lnTo>
                      <a:pt x="147" y="213"/>
                    </a:lnTo>
                    <a:lnTo>
                      <a:pt x="145" y="211"/>
                    </a:lnTo>
                    <a:lnTo>
                      <a:pt x="143" y="211"/>
                    </a:lnTo>
                    <a:lnTo>
                      <a:pt x="138" y="211"/>
                    </a:lnTo>
                    <a:lnTo>
                      <a:pt x="135" y="206"/>
                    </a:lnTo>
                    <a:lnTo>
                      <a:pt x="119" y="206"/>
                    </a:lnTo>
                    <a:lnTo>
                      <a:pt x="119" y="213"/>
                    </a:lnTo>
                    <a:lnTo>
                      <a:pt x="116" y="216"/>
                    </a:lnTo>
                    <a:lnTo>
                      <a:pt x="114" y="216"/>
                    </a:lnTo>
                    <a:lnTo>
                      <a:pt x="114" y="218"/>
                    </a:lnTo>
                    <a:lnTo>
                      <a:pt x="116" y="220"/>
                    </a:lnTo>
                    <a:lnTo>
                      <a:pt x="119" y="220"/>
                    </a:lnTo>
                    <a:lnTo>
                      <a:pt x="119" y="225"/>
                    </a:lnTo>
                    <a:lnTo>
                      <a:pt x="128" y="223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2" name="Greece"/>
              <p:cNvSpPr>
                <a:spLocks noEditPoints="1"/>
              </p:cNvSpPr>
              <p:nvPr/>
            </p:nvSpPr>
            <p:spPr bwMode="gray">
              <a:xfrm>
                <a:off x="3007" y="1716"/>
                <a:ext cx="135" cy="140"/>
              </a:xfrm>
              <a:custGeom>
                <a:avLst/>
                <a:gdLst>
                  <a:gd name="T0" fmla="*/ 0 w 534"/>
                  <a:gd name="T1" fmla="*/ 544651650 h 552"/>
                  <a:gd name="T2" fmla="*/ 542903169 w 534"/>
                  <a:gd name="T3" fmla="*/ 544651650 h 552"/>
                  <a:gd name="T4" fmla="*/ 542903169 w 534"/>
                  <a:gd name="T5" fmla="*/ 544651650 h 552"/>
                  <a:gd name="T6" fmla="*/ 542903169 w 534"/>
                  <a:gd name="T7" fmla="*/ 544651650 h 552"/>
                  <a:gd name="T8" fmla="*/ 542903169 w 534"/>
                  <a:gd name="T9" fmla="*/ 544651650 h 552"/>
                  <a:gd name="T10" fmla="*/ 542903169 w 534"/>
                  <a:gd name="T11" fmla="*/ 544651650 h 552"/>
                  <a:gd name="T12" fmla="*/ 542903169 w 534"/>
                  <a:gd name="T13" fmla="*/ 544651650 h 552"/>
                  <a:gd name="T14" fmla="*/ 542903169 w 534"/>
                  <a:gd name="T15" fmla="*/ 544651650 h 552"/>
                  <a:gd name="T16" fmla="*/ 542903169 w 534"/>
                  <a:gd name="T17" fmla="*/ 544651650 h 552"/>
                  <a:gd name="T18" fmla="*/ 542903169 w 534"/>
                  <a:gd name="T19" fmla="*/ 544651650 h 552"/>
                  <a:gd name="T20" fmla="*/ 542903169 w 534"/>
                  <a:gd name="T21" fmla="*/ 544651650 h 552"/>
                  <a:gd name="T22" fmla="*/ 542903169 w 534"/>
                  <a:gd name="T23" fmla="*/ 544651650 h 552"/>
                  <a:gd name="T24" fmla="*/ 542903169 w 534"/>
                  <a:gd name="T25" fmla="*/ 544651650 h 552"/>
                  <a:gd name="T26" fmla="*/ 542903169 w 534"/>
                  <a:gd name="T27" fmla="*/ 544651650 h 552"/>
                  <a:gd name="T28" fmla="*/ 542903169 w 534"/>
                  <a:gd name="T29" fmla="*/ 544651650 h 552"/>
                  <a:gd name="T30" fmla="*/ 542903169 w 534"/>
                  <a:gd name="T31" fmla="*/ 544651650 h 552"/>
                  <a:gd name="T32" fmla="*/ 542903169 w 534"/>
                  <a:gd name="T33" fmla="*/ 544651650 h 552"/>
                  <a:gd name="T34" fmla="*/ 542903169 w 534"/>
                  <a:gd name="T35" fmla="*/ 544651650 h 552"/>
                  <a:gd name="T36" fmla="*/ 542903169 w 534"/>
                  <a:gd name="T37" fmla="*/ 544651650 h 552"/>
                  <a:gd name="T38" fmla="*/ 542903169 w 534"/>
                  <a:gd name="T39" fmla="*/ 544651650 h 552"/>
                  <a:gd name="T40" fmla="*/ 542903169 w 534"/>
                  <a:gd name="T41" fmla="*/ 544651650 h 552"/>
                  <a:gd name="T42" fmla="*/ 542903169 w 534"/>
                  <a:gd name="T43" fmla="*/ 544651650 h 552"/>
                  <a:gd name="T44" fmla="*/ 542903169 w 534"/>
                  <a:gd name="T45" fmla="*/ 544651650 h 552"/>
                  <a:gd name="T46" fmla="*/ 542903169 w 534"/>
                  <a:gd name="T47" fmla="*/ 544651650 h 552"/>
                  <a:gd name="T48" fmla="*/ 542903169 w 534"/>
                  <a:gd name="T49" fmla="*/ 544651650 h 552"/>
                  <a:gd name="T50" fmla="*/ 542903169 w 534"/>
                  <a:gd name="T51" fmla="*/ 544651650 h 552"/>
                  <a:gd name="T52" fmla="*/ 542903169 w 534"/>
                  <a:gd name="T53" fmla="*/ 544651650 h 552"/>
                  <a:gd name="T54" fmla="*/ 542903169 w 534"/>
                  <a:gd name="T55" fmla="*/ 544651650 h 552"/>
                  <a:gd name="T56" fmla="*/ 542903169 w 534"/>
                  <a:gd name="T57" fmla="*/ 544651650 h 552"/>
                  <a:gd name="T58" fmla="*/ 542903169 w 534"/>
                  <a:gd name="T59" fmla="*/ 544651650 h 552"/>
                  <a:gd name="T60" fmla="*/ 542903169 w 534"/>
                  <a:gd name="T61" fmla="*/ 544651650 h 552"/>
                  <a:gd name="T62" fmla="*/ 542903169 w 534"/>
                  <a:gd name="T63" fmla="*/ 544651650 h 552"/>
                  <a:gd name="T64" fmla="*/ 542903169 w 534"/>
                  <a:gd name="T65" fmla="*/ 544651650 h 552"/>
                  <a:gd name="T66" fmla="*/ 542903169 w 534"/>
                  <a:gd name="T67" fmla="*/ 544651650 h 552"/>
                  <a:gd name="T68" fmla="*/ 542903169 w 534"/>
                  <a:gd name="T69" fmla="*/ 544651650 h 552"/>
                  <a:gd name="T70" fmla="*/ 542903169 w 534"/>
                  <a:gd name="T71" fmla="*/ 544651650 h 552"/>
                  <a:gd name="T72" fmla="*/ 542903169 w 534"/>
                  <a:gd name="T73" fmla="*/ 544651650 h 552"/>
                  <a:gd name="T74" fmla="*/ 542903169 w 534"/>
                  <a:gd name="T75" fmla="*/ 544651650 h 552"/>
                  <a:gd name="T76" fmla="*/ 542903169 w 534"/>
                  <a:gd name="T77" fmla="*/ 544651650 h 552"/>
                  <a:gd name="T78" fmla="*/ 542903169 w 534"/>
                  <a:gd name="T79" fmla="*/ 544651650 h 552"/>
                  <a:gd name="T80" fmla="*/ 542903169 w 534"/>
                  <a:gd name="T81" fmla="*/ 544651650 h 552"/>
                  <a:gd name="T82" fmla="*/ 542903169 w 534"/>
                  <a:gd name="T83" fmla="*/ 544651650 h 552"/>
                  <a:gd name="T84" fmla="*/ 542903169 w 534"/>
                  <a:gd name="T85" fmla="*/ 544651650 h 552"/>
                  <a:gd name="T86" fmla="*/ 542903169 w 534"/>
                  <a:gd name="T87" fmla="*/ 544651650 h 552"/>
                  <a:gd name="T88" fmla="*/ 542903169 w 534"/>
                  <a:gd name="T89" fmla="*/ 544651650 h 552"/>
                  <a:gd name="T90" fmla="*/ 542903169 w 534"/>
                  <a:gd name="T91" fmla="*/ 544651650 h 552"/>
                  <a:gd name="T92" fmla="*/ 542903169 w 534"/>
                  <a:gd name="T93" fmla="*/ 544651650 h 552"/>
                  <a:gd name="T94" fmla="*/ 542903169 w 534"/>
                  <a:gd name="T95" fmla="*/ 544651650 h 552"/>
                  <a:gd name="T96" fmla="*/ 542903169 w 534"/>
                  <a:gd name="T97" fmla="*/ 544651650 h 552"/>
                  <a:gd name="T98" fmla="*/ 542903169 w 534"/>
                  <a:gd name="T99" fmla="*/ 544651650 h 552"/>
                  <a:gd name="T100" fmla="*/ 542903169 w 534"/>
                  <a:gd name="T101" fmla="*/ 544651650 h 552"/>
                  <a:gd name="T102" fmla="*/ 542903169 w 534"/>
                  <a:gd name="T103" fmla="*/ 544651650 h 552"/>
                  <a:gd name="T104" fmla="*/ 542903169 w 534"/>
                  <a:gd name="T105" fmla="*/ 544651650 h 552"/>
                  <a:gd name="T106" fmla="*/ 542903169 w 534"/>
                  <a:gd name="T107" fmla="*/ 544651650 h 55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34"/>
                  <a:gd name="T163" fmla="*/ 0 h 552"/>
                  <a:gd name="T164" fmla="*/ 534 w 534"/>
                  <a:gd name="T165" fmla="*/ 552 h 55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34" h="552">
                    <a:moveTo>
                      <a:pt x="240" y="108"/>
                    </a:moveTo>
                    <a:lnTo>
                      <a:pt x="270" y="126"/>
                    </a:lnTo>
                    <a:lnTo>
                      <a:pt x="282" y="120"/>
                    </a:lnTo>
                    <a:lnTo>
                      <a:pt x="240" y="108"/>
                    </a:lnTo>
                    <a:close/>
                    <a:moveTo>
                      <a:pt x="24" y="258"/>
                    </a:moveTo>
                    <a:lnTo>
                      <a:pt x="0" y="282"/>
                    </a:lnTo>
                    <a:lnTo>
                      <a:pt x="42" y="294"/>
                    </a:lnTo>
                    <a:lnTo>
                      <a:pt x="24" y="258"/>
                    </a:lnTo>
                    <a:close/>
                    <a:moveTo>
                      <a:pt x="312" y="414"/>
                    </a:moveTo>
                    <a:lnTo>
                      <a:pt x="312" y="420"/>
                    </a:lnTo>
                    <a:lnTo>
                      <a:pt x="324" y="420"/>
                    </a:lnTo>
                    <a:lnTo>
                      <a:pt x="324" y="414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14"/>
                    </a:lnTo>
                    <a:close/>
                    <a:moveTo>
                      <a:pt x="306" y="390"/>
                    </a:moveTo>
                    <a:lnTo>
                      <a:pt x="300" y="378"/>
                    </a:lnTo>
                    <a:lnTo>
                      <a:pt x="294" y="390"/>
                    </a:lnTo>
                    <a:lnTo>
                      <a:pt x="306" y="390"/>
                    </a:lnTo>
                    <a:close/>
                    <a:moveTo>
                      <a:pt x="294" y="294"/>
                    </a:moveTo>
                    <a:lnTo>
                      <a:pt x="318" y="336"/>
                    </a:lnTo>
                    <a:lnTo>
                      <a:pt x="330" y="318"/>
                    </a:lnTo>
                    <a:lnTo>
                      <a:pt x="294" y="294"/>
                    </a:lnTo>
                    <a:close/>
                    <a:moveTo>
                      <a:pt x="108" y="264"/>
                    </a:moveTo>
                    <a:lnTo>
                      <a:pt x="138" y="264"/>
                    </a:lnTo>
                    <a:lnTo>
                      <a:pt x="144" y="270"/>
                    </a:lnTo>
                    <a:lnTo>
                      <a:pt x="156" y="270"/>
                    </a:lnTo>
                    <a:lnTo>
                      <a:pt x="180" y="282"/>
                    </a:lnTo>
                    <a:lnTo>
                      <a:pt x="192" y="282"/>
                    </a:lnTo>
                    <a:lnTo>
                      <a:pt x="198" y="288"/>
                    </a:lnTo>
                    <a:lnTo>
                      <a:pt x="204" y="288"/>
                    </a:lnTo>
                    <a:lnTo>
                      <a:pt x="216" y="300"/>
                    </a:lnTo>
                    <a:lnTo>
                      <a:pt x="228" y="306"/>
                    </a:lnTo>
                    <a:lnTo>
                      <a:pt x="234" y="312"/>
                    </a:lnTo>
                    <a:lnTo>
                      <a:pt x="246" y="312"/>
                    </a:lnTo>
                    <a:lnTo>
                      <a:pt x="252" y="306"/>
                    </a:lnTo>
                    <a:lnTo>
                      <a:pt x="252" y="288"/>
                    </a:lnTo>
                    <a:lnTo>
                      <a:pt x="228" y="264"/>
                    </a:lnTo>
                    <a:lnTo>
                      <a:pt x="216" y="258"/>
                    </a:lnTo>
                    <a:lnTo>
                      <a:pt x="210" y="252"/>
                    </a:lnTo>
                    <a:lnTo>
                      <a:pt x="204" y="252"/>
                    </a:lnTo>
                    <a:lnTo>
                      <a:pt x="198" y="246"/>
                    </a:lnTo>
                    <a:lnTo>
                      <a:pt x="186" y="246"/>
                    </a:lnTo>
                    <a:lnTo>
                      <a:pt x="174" y="234"/>
                    </a:lnTo>
                    <a:lnTo>
                      <a:pt x="168" y="234"/>
                    </a:lnTo>
                    <a:lnTo>
                      <a:pt x="174" y="228"/>
                    </a:lnTo>
                    <a:lnTo>
                      <a:pt x="192" y="228"/>
                    </a:lnTo>
                    <a:lnTo>
                      <a:pt x="198" y="240"/>
                    </a:lnTo>
                    <a:lnTo>
                      <a:pt x="222" y="252"/>
                    </a:lnTo>
                    <a:lnTo>
                      <a:pt x="234" y="264"/>
                    </a:lnTo>
                    <a:lnTo>
                      <a:pt x="258" y="264"/>
                    </a:lnTo>
                    <a:lnTo>
                      <a:pt x="270" y="252"/>
                    </a:lnTo>
                    <a:lnTo>
                      <a:pt x="258" y="240"/>
                    </a:lnTo>
                    <a:lnTo>
                      <a:pt x="246" y="240"/>
                    </a:lnTo>
                    <a:lnTo>
                      <a:pt x="234" y="234"/>
                    </a:lnTo>
                    <a:lnTo>
                      <a:pt x="222" y="234"/>
                    </a:lnTo>
                    <a:lnTo>
                      <a:pt x="210" y="228"/>
                    </a:lnTo>
                    <a:lnTo>
                      <a:pt x="204" y="216"/>
                    </a:lnTo>
                    <a:lnTo>
                      <a:pt x="198" y="210"/>
                    </a:lnTo>
                    <a:lnTo>
                      <a:pt x="198" y="204"/>
                    </a:lnTo>
                    <a:lnTo>
                      <a:pt x="192" y="192"/>
                    </a:lnTo>
                    <a:lnTo>
                      <a:pt x="186" y="186"/>
                    </a:lnTo>
                    <a:lnTo>
                      <a:pt x="174" y="162"/>
                    </a:lnTo>
                    <a:lnTo>
                      <a:pt x="168" y="156"/>
                    </a:lnTo>
                    <a:lnTo>
                      <a:pt x="162" y="144"/>
                    </a:lnTo>
                    <a:lnTo>
                      <a:pt x="150" y="132"/>
                    </a:lnTo>
                    <a:lnTo>
                      <a:pt x="150" y="120"/>
                    </a:lnTo>
                    <a:lnTo>
                      <a:pt x="144" y="114"/>
                    </a:lnTo>
                    <a:lnTo>
                      <a:pt x="144" y="102"/>
                    </a:lnTo>
                    <a:lnTo>
                      <a:pt x="150" y="96"/>
                    </a:lnTo>
                    <a:lnTo>
                      <a:pt x="156" y="96"/>
                    </a:lnTo>
                    <a:lnTo>
                      <a:pt x="162" y="102"/>
                    </a:lnTo>
                    <a:lnTo>
                      <a:pt x="162" y="108"/>
                    </a:lnTo>
                    <a:lnTo>
                      <a:pt x="168" y="114"/>
                    </a:lnTo>
                    <a:lnTo>
                      <a:pt x="180" y="114"/>
                    </a:lnTo>
                    <a:lnTo>
                      <a:pt x="180" y="120"/>
                    </a:lnTo>
                    <a:lnTo>
                      <a:pt x="186" y="120"/>
                    </a:lnTo>
                    <a:lnTo>
                      <a:pt x="198" y="132"/>
                    </a:lnTo>
                    <a:lnTo>
                      <a:pt x="198" y="144"/>
                    </a:lnTo>
                    <a:lnTo>
                      <a:pt x="204" y="144"/>
                    </a:lnTo>
                    <a:lnTo>
                      <a:pt x="210" y="138"/>
                    </a:lnTo>
                    <a:lnTo>
                      <a:pt x="216" y="138"/>
                    </a:lnTo>
                    <a:lnTo>
                      <a:pt x="204" y="120"/>
                    </a:lnTo>
                    <a:lnTo>
                      <a:pt x="210" y="120"/>
                    </a:lnTo>
                    <a:lnTo>
                      <a:pt x="234" y="132"/>
                    </a:lnTo>
                    <a:lnTo>
                      <a:pt x="222" y="114"/>
                    </a:lnTo>
                    <a:lnTo>
                      <a:pt x="228" y="108"/>
                    </a:lnTo>
                    <a:lnTo>
                      <a:pt x="228" y="84"/>
                    </a:lnTo>
                    <a:lnTo>
                      <a:pt x="240" y="72"/>
                    </a:lnTo>
                    <a:lnTo>
                      <a:pt x="270" y="72"/>
                    </a:lnTo>
                    <a:lnTo>
                      <a:pt x="276" y="78"/>
                    </a:lnTo>
                    <a:lnTo>
                      <a:pt x="276" y="90"/>
                    </a:lnTo>
                    <a:lnTo>
                      <a:pt x="288" y="90"/>
                    </a:lnTo>
                    <a:lnTo>
                      <a:pt x="294" y="84"/>
                    </a:lnTo>
                    <a:lnTo>
                      <a:pt x="300" y="72"/>
                    </a:lnTo>
                    <a:lnTo>
                      <a:pt x="306" y="66"/>
                    </a:lnTo>
                    <a:lnTo>
                      <a:pt x="342" y="66"/>
                    </a:lnTo>
                    <a:lnTo>
                      <a:pt x="360" y="72"/>
                    </a:lnTo>
                    <a:lnTo>
                      <a:pt x="372" y="72"/>
                    </a:lnTo>
                    <a:lnTo>
                      <a:pt x="378" y="78"/>
                    </a:lnTo>
                    <a:lnTo>
                      <a:pt x="384" y="78"/>
                    </a:lnTo>
                    <a:lnTo>
                      <a:pt x="384" y="72"/>
                    </a:lnTo>
                    <a:lnTo>
                      <a:pt x="390" y="60"/>
                    </a:lnTo>
                    <a:lnTo>
                      <a:pt x="390" y="48"/>
                    </a:lnTo>
                    <a:lnTo>
                      <a:pt x="384" y="42"/>
                    </a:lnTo>
                    <a:lnTo>
                      <a:pt x="384" y="36"/>
                    </a:lnTo>
                    <a:lnTo>
                      <a:pt x="390" y="30"/>
                    </a:lnTo>
                    <a:lnTo>
                      <a:pt x="408" y="30"/>
                    </a:lnTo>
                    <a:lnTo>
                      <a:pt x="408" y="18"/>
                    </a:lnTo>
                    <a:lnTo>
                      <a:pt x="402" y="12"/>
                    </a:lnTo>
                    <a:lnTo>
                      <a:pt x="402" y="6"/>
                    </a:lnTo>
                    <a:lnTo>
                      <a:pt x="390" y="6"/>
                    </a:lnTo>
                    <a:lnTo>
                      <a:pt x="384" y="0"/>
                    </a:lnTo>
                    <a:lnTo>
                      <a:pt x="366" y="6"/>
                    </a:lnTo>
                    <a:lnTo>
                      <a:pt x="372" y="12"/>
                    </a:lnTo>
                    <a:lnTo>
                      <a:pt x="372" y="30"/>
                    </a:lnTo>
                    <a:lnTo>
                      <a:pt x="366" y="36"/>
                    </a:lnTo>
                    <a:lnTo>
                      <a:pt x="348" y="36"/>
                    </a:lnTo>
                    <a:lnTo>
                      <a:pt x="336" y="24"/>
                    </a:lnTo>
                    <a:lnTo>
                      <a:pt x="324" y="36"/>
                    </a:lnTo>
                    <a:lnTo>
                      <a:pt x="312" y="36"/>
                    </a:lnTo>
                    <a:lnTo>
                      <a:pt x="300" y="24"/>
                    </a:lnTo>
                    <a:lnTo>
                      <a:pt x="294" y="30"/>
                    </a:lnTo>
                    <a:lnTo>
                      <a:pt x="282" y="30"/>
                    </a:lnTo>
                    <a:lnTo>
                      <a:pt x="264" y="12"/>
                    </a:lnTo>
                    <a:lnTo>
                      <a:pt x="264" y="6"/>
                    </a:lnTo>
                    <a:lnTo>
                      <a:pt x="234" y="12"/>
                    </a:lnTo>
                    <a:lnTo>
                      <a:pt x="228" y="30"/>
                    </a:lnTo>
                    <a:lnTo>
                      <a:pt x="204" y="24"/>
                    </a:lnTo>
                    <a:lnTo>
                      <a:pt x="198" y="30"/>
                    </a:lnTo>
                    <a:lnTo>
                      <a:pt x="186" y="36"/>
                    </a:lnTo>
                    <a:lnTo>
                      <a:pt x="174" y="36"/>
                    </a:lnTo>
                    <a:lnTo>
                      <a:pt x="168" y="30"/>
                    </a:lnTo>
                    <a:lnTo>
                      <a:pt x="162" y="30"/>
                    </a:lnTo>
                    <a:lnTo>
                      <a:pt x="150" y="36"/>
                    </a:lnTo>
                    <a:lnTo>
                      <a:pt x="138" y="48"/>
                    </a:lnTo>
                    <a:lnTo>
                      <a:pt x="126" y="54"/>
                    </a:lnTo>
                    <a:lnTo>
                      <a:pt x="102" y="54"/>
                    </a:lnTo>
                    <a:lnTo>
                      <a:pt x="102" y="60"/>
                    </a:lnTo>
                    <a:lnTo>
                      <a:pt x="96" y="72"/>
                    </a:lnTo>
                    <a:lnTo>
                      <a:pt x="72" y="72"/>
                    </a:lnTo>
                    <a:lnTo>
                      <a:pt x="66" y="66"/>
                    </a:lnTo>
                    <a:lnTo>
                      <a:pt x="60" y="66"/>
                    </a:lnTo>
                    <a:lnTo>
                      <a:pt x="48" y="72"/>
                    </a:lnTo>
                    <a:lnTo>
                      <a:pt x="54" y="84"/>
                    </a:lnTo>
                    <a:lnTo>
                      <a:pt x="54" y="90"/>
                    </a:lnTo>
                    <a:lnTo>
                      <a:pt x="42" y="102"/>
                    </a:lnTo>
                    <a:lnTo>
                      <a:pt x="24" y="102"/>
                    </a:lnTo>
                    <a:lnTo>
                      <a:pt x="24" y="126"/>
                    </a:lnTo>
                    <a:lnTo>
                      <a:pt x="12" y="132"/>
                    </a:lnTo>
                    <a:lnTo>
                      <a:pt x="0" y="132"/>
                    </a:lnTo>
                    <a:lnTo>
                      <a:pt x="0" y="198"/>
                    </a:lnTo>
                    <a:lnTo>
                      <a:pt x="6" y="204"/>
                    </a:lnTo>
                    <a:lnTo>
                      <a:pt x="18" y="210"/>
                    </a:lnTo>
                    <a:lnTo>
                      <a:pt x="24" y="216"/>
                    </a:lnTo>
                    <a:lnTo>
                      <a:pt x="30" y="228"/>
                    </a:lnTo>
                    <a:lnTo>
                      <a:pt x="36" y="234"/>
                    </a:lnTo>
                    <a:lnTo>
                      <a:pt x="42" y="246"/>
                    </a:lnTo>
                    <a:lnTo>
                      <a:pt x="54" y="258"/>
                    </a:lnTo>
                    <a:lnTo>
                      <a:pt x="60" y="270"/>
                    </a:lnTo>
                    <a:lnTo>
                      <a:pt x="84" y="270"/>
                    </a:lnTo>
                    <a:lnTo>
                      <a:pt x="96" y="264"/>
                    </a:lnTo>
                    <a:lnTo>
                      <a:pt x="108" y="264"/>
                    </a:lnTo>
                    <a:close/>
                    <a:moveTo>
                      <a:pt x="396" y="252"/>
                    </a:moveTo>
                    <a:lnTo>
                      <a:pt x="372" y="252"/>
                    </a:lnTo>
                    <a:lnTo>
                      <a:pt x="372" y="270"/>
                    </a:lnTo>
                    <a:lnTo>
                      <a:pt x="384" y="294"/>
                    </a:lnTo>
                    <a:lnTo>
                      <a:pt x="396" y="252"/>
                    </a:lnTo>
                    <a:close/>
                    <a:moveTo>
                      <a:pt x="24" y="312"/>
                    </a:moveTo>
                    <a:lnTo>
                      <a:pt x="18" y="318"/>
                    </a:lnTo>
                    <a:lnTo>
                      <a:pt x="24" y="324"/>
                    </a:lnTo>
                    <a:lnTo>
                      <a:pt x="30" y="324"/>
                    </a:lnTo>
                    <a:lnTo>
                      <a:pt x="36" y="330"/>
                    </a:lnTo>
                    <a:lnTo>
                      <a:pt x="42" y="324"/>
                    </a:lnTo>
                    <a:lnTo>
                      <a:pt x="42" y="318"/>
                    </a:lnTo>
                    <a:lnTo>
                      <a:pt x="30" y="306"/>
                    </a:lnTo>
                    <a:lnTo>
                      <a:pt x="24" y="312"/>
                    </a:lnTo>
                    <a:close/>
                    <a:moveTo>
                      <a:pt x="378" y="390"/>
                    </a:moveTo>
                    <a:lnTo>
                      <a:pt x="378" y="408"/>
                    </a:lnTo>
                    <a:lnTo>
                      <a:pt x="390" y="390"/>
                    </a:lnTo>
                    <a:lnTo>
                      <a:pt x="378" y="390"/>
                    </a:lnTo>
                    <a:close/>
                    <a:moveTo>
                      <a:pt x="408" y="330"/>
                    </a:moveTo>
                    <a:lnTo>
                      <a:pt x="396" y="330"/>
                    </a:lnTo>
                    <a:lnTo>
                      <a:pt x="384" y="336"/>
                    </a:lnTo>
                    <a:lnTo>
                      <a:pt x="384" y="342"/>
                    </a:lnTo>
                    <a:lnTo>
                      <a:pt x="396" y="342"/>
                    </a:lnTo>
                    <a:lnTo>
                      <a:pt x="402" y="336"/>
                    </a:lnTo>
                    <a:lnTo>
                      <a:pt x="408" y="336"/>
                    </a:lnTo>
                    <a:lnTo>
                      <a:pt x="408" y="330"/>
                    </a:lnTo>
                    <a:close/>
                    <a:moveTo>
                      <a:pt x="396" y="192"/>
                    </a:moveTo>
                    <a:lnTo>
                      <a:pt x="372" y="198"/>
                    </a:lnTo>
                    <a:lnTo>
                      <a:pt x="372" y="210"/>
                    </a:lnTo>
                    <a:lnTo>
                      <a:pt x="390" y="210"/>
                    </a:lnTo>
                    <a:lnTo>
                      <a:pt x="396" y="216"/>
                    </a:lnTo>
                    <a:lnTo>
                      <a:pt x="396" y="222"/>
                    </a:lnTo>
                    <a:lnTo>
                      <a:pt x="414" y="222"/>
                    </a:lnTo>
                    <a:lnTo>
                      <a:pt x="414" y="210"/>
                    </a:lnTo>
                    <a:lnTo>
                      <a:pt x="396" y="192"/>
                    </a:lnTo>
                    <a:close/>
                    <a:moveTo>
                      <a:pt x="342" y="372"/>
                    </a:moveTo>
                    <a:lnTo>
                      <a:pt x="342" y="378"/>
                    </a:lnTo>
                    <a:lnTo>
                      <a:pt x="348" y="384"/>
                    </a:lnTo>
                    <a:lnTo>
                      <a:pt x="360" y="384"/>
                    </a:lnTo>
                    <a:lnTo>
                      <a:pt x="366" y="378"/>
                    </a:lnTo>
                    <a:lnTo>
                      <a:pt x="366" y="372"/>
                    </a:lnTo>
                    <a:lnTo>
                      <a:pt x="360" y="366"/>
                    </a:lnTo>
                    <a:lnTo>
                      <a:pt x="342" y="366"/>
                    </a:lnTo>
                    <a:lnTo>
                      <a:pt x="342" y="372"/>
                    </a:lnTo>
                    <a:close/>
                    <a:moveTo>
                      <a:pt x="444" y="312"/>
                    </a:moveTo>
                    <a:lnTo>
                      <a:pt x="432" y="312"/>
                    </a:lnTo>
                    <a:lnTo>
                      <a:pt x="432" y="330"/>
                    </a:lnTo>
                    <a:lnTo>
                      <a:pt x="444" y="336"/>
                    </a:lnTo>
                    <a:lnTo>
                      <a:pt x="450" y="330"/>
                    </a:lnTo>
                    <a:lnTo>
                      <a:pt x="450" y="318"/>
                    </a:lnTo>
                    <a:lnTo>
                      <a:pt x="444" y="312"/>
                    </a:lnTo>
                    <a:close/>
                    <a:moveTo>
                      <a:pt x="444" y="372"/>
                    </a:moveTo>
                    <a:lnTo>
                      <a:pt x="456" y="354"/>
                    </a:lnTo>
                    <a:lnTo>
                      <a:pt x="438" y="354"/>
                    </a:lnTo>
                    <a:lnTo>
                      <a:pt x="444" y="372"/>
                    </a:lnTo>
                    <a:close/>
                    <a:moveTo>
                      <a:pt x="276" y="222"/>
                    </a:moveTo>
                    <a:lnTo>
                      <a:pt x="276" y="240"/>
                    </a:lnTo>
                    <a:lnTo>
                      <a:pt x="288" y="240"/>
                    </a:lnTo>
                    <a:lnTo>
                      <a:pt x="276" y="222"/>
                    </a:lnTo>
                    <a:close/>
                    <a:moveTo>
                      <a:pt x="534" y="420"/>
                    </a:moveTo>
                    <a:lnTo>
                      <a:pt x="522" y="420"/>
                    </a:lnTo>
                    <a:lnTo>
                      <a:pt x="516" y="426"/>
                    </a:lnTo>
                    <a:lnTo>
                      <a:pt x="510" y="438"/>
                    </a:lnTo>
                    <a:lnTo>
                      <a:pt x="510" y="468"/>
                    </a:lnTo>
                    <a:lnTo>
                      <a:pt x="516" y="468"/>
                    </a:lnTo>
                    <a:lnTo>
                      <a:pt x="522" y="456"/>
                    </a:lnTo>
                    <a:lnTo>
                      <a:pt x="528" y="450"/>
                    </a:lnTo>
                    <a:lnTo>
                      <a:pt x="534" y="438"/>
                    </a:lnTo>
                    <a:lnTo>
                      <a:pt x="534" y="420"/>
                    </a:lnTo>
                    <a:close/>
                    <a:moveTo>
                      <a:pt x="462" y="384"/>
                    </a:moveTo>
                    <a:lnTo>
                      <a:pt x="456" y="408"/>
                    </a:lnTo>
                    <a:lnTo>
                      <a:pt x="498" y="378"/>
                    </a:lnTo>
                    <a:lnTo>
                      <a:pt x="486" y="372"/>
                    </a:lnTo>
                    <a:lnTo>
                      <a:pt x="462" y="384"/>
                    </a:lnTo>
                    <a:close/>
                    <a:moveTo>
                      <a:pt x="462" y="510"/>
                    </a:moveTo>
                    <a:lnTo>
                      <a:pt x="480" y="510"/>
                    </a:lnTo>
                    <a:lnTo>
                      <a:pt x="468" y="468"/>
                    </a:lnTo>
                    <a:lnTo>
                      <a:pt x="462" y="510"/>
                    </a:lnTo>
                    <a:close/>
                    <a:moveTo>
                      <a:pt x="276" y="330"/>
                    </a:moveTo>
                    <a:lnTo>
                      <a:pt x="270" y="336"/>
                    </a:lnTo>
                    <a:lnTo>
                      <a:pt x="270" y="348"/>
                    </a:lnTo>
                    <a:lnTo>
                      <a:pt x="276" y="348"/>
                    </a:lnTo>
                    <a:lnTo>
                      <a:pt x="288" y="336"/>
                    </a:lnTo>
                    <a:lnTo>
                      <a:pt x="282" y="330"/>
                    </a:lnTo>
                    <a:lnTo>
                      <a:pt x="276" y="330"/>
                    </a:lnTo>
                    <a:close/>
                    <a:moveTo>
                      <a:pt x="186" y="432"/>
                    </a:moveTo>
                    <a:lnTo>
                      <a:pt x="180" y="438"/>
                    </a:lnTo>
                    <a:lnTo>
                      <a:pt x="180" y="450"/>
                    </a:lnTo>
                    <a:lnTo>
                      <a:pt x="186" y="456"/>
                    </a:lnTo>
                    <a:lnTo>
                      <a:pt x="198" y="444"/>
                    </a:lnTo>
                    <a:lnTo>
                      <a:pt x="198" y="438"/>
                    </a:lnTo>
                    <a:lnTo>
                      <a:pt x="192" y="432"/>
                    </a:lnTo>
                    <a:lnTo>
                      <a:pt x="186" y="432"/>
                    </a:lnTo>
                    <a:close/>
                    <a:moveTo>
                      <a:pt x="384" y="528"/>
                    </a:moveTo>
                    <a:lnTo>
                      <a:pt x="378" y="528"/>
                    </a:lnTo>
                    <a:lnTo>
                      <a:pt x="378" y="516"/>
                    </a:lnTo>
                    <a:lnTo>
                      <a:pt x="372" y="510"/>
                    </a:lnTo>
                    <a:lnTo>
                      <a:pt x="342" y="510"/>
                    </a:lnTo>
                    <a:lnTo>
                      <a:pt x="306" y="504"/>
                    </a:lnTo>
                    <a:lnTo>
                      <a:pt x="276" y="504"/>
                    </a:lnTo>
                    <a:lnTo>
                      <a:pt x="246" y="486"/>
                    </a:lnTo>
                    <a:lnTo>
                      <a:pt x="228" y="504"/>
                    </a:lnTo>
                    <a:lnTo>
                      <a:pt x="234" y="510"/>
                    </a:lnTo>
                    <a:lnTo>
                      <a:pt x="246" y="516"/>
                    </a:lnTo>
                    <a:lnTo>
                      <a:pt x="252" y="522"/>
                    </a:lnTo>
                    <a:lnTo>
                      <a:pt x="258" y="516"/>
                    </a:lnTo>
                    <a:lnTo>
                      <a:pt x="264" y="528"/>
                    </a:lnTo>
                    <a:lnTo>
                      <a:pt x="300" y="528"/>
                    </a:lnTo>
                    <a:lnTo>
                      <a:pt x="312" y="552"/>
                    </a:lnTo>
                    <a:lnTo>
                      <a:pt x="354" y="546"/>
                    </a:lnTo>
                    <a:lnTo>
                      <a:pt x="354" y="540"/>
                    </a:lnTo>
                    <a:lnTo>
                      <a:pt x="402" y="540"/>
                    </a:lnTo>
                    <a:lnTo>
                      <a:pt x="414" y="528"/>
                    </a:lnTo>
                    <a:lnTo>
                      <a:pt x="414" y="522"/>
                    </a:lnTo>
                    <a:lnTo>
                      <a:pt x="408" y="516"/>
                    </a:lnTo>
                    <a:lnTo>
                      <a:pt x="402" y="516"/>
                    </a:lnTo>
                    <a:lnTo>
                      <a:pt x="396" y="522"/>
                    </a:lnTo>
                    <a:lnTo>
                      <a:pt x="390" y="522"/>
                    </a:lnTo>
                    <a:lnTo>
                      <a:pt x="384" y="528"/>
                    </a:lnTo>
                    <a:close/>
                    <a:moveTo>
                      <a:pt x="420" y="408"/>
                    </a:moveTo>
                    <a:lnTo>
                      <a:pt x="408" y="408"/>
                    </a:lnTo>
                    <a:lnTo>
                      <a:pt x="408" y="420"/>
                    </a:lnTo>
                    <a:lnTo>
                      <a:pt x="420" y="420"/>
                    </a:lnTo>
                    <a:lnTo>
                      <a:pt x="426" y="414"/>
                    </a:lnTo>
                    <a:lnTo>
                      <a:pt x="420" y="408"/>
                    </a:lnTo>
                    <a:close/>
                    <a:moveTo>
                      <a:pt x="114" y="276"/>
                    </a:moveTo>
                    <a:lnTo>
                      <a:pt x="90" y="288"/>
                    </a:lnTo>
                    <a:lnTo>
                      <a:pt x="84" y="288"/>
                    </a:lnTo>
                    <a:lnTo>
                      <a:pt x="66" y="312"/>
                    </a:lnTo>
                    <a:lnTo>
                      <a:pt x="96" y="336"/>
                    </a:lnTo>
                    <a:lnTo>
                      <a:pt x="96" y="348"/>
                    </a:lnTo>
                    <a:lnTo>
                      <a:pt x="90" y="366"/>
                    </a:lnTo>
                    <a:lnTo>
                      <a:pt x="90" y="384"/>
                    </a:lnTo>
                    <a:lnTo>
                      <a:pt x="96" y="390"/>
                    </a:lnTo>
                    <a:lnTo>
                      <a:pt x="108" y="396"/>
                    </a:lnTo>
                    <a:lnTo>
                      <a:pt x="114" y="396"/>
                    </a:lnTo>
                    <a:lnTo>
                      <a:pt x="114" y="390"/>
                    </a:lnTo>
                    <a:lnTo>
                      <a:pt x="126" y="378"/>
                    </a:lnTo>
                    <a:lnTo>
                      <a:pt x="132" y="378"/>
                    </a:lnTo>
                    <a:lnTo>
                      <a:pt x="156" y="420"/>
                    </a:lnTo>
                    <a:lnTo>
                      <a:pt x="162" y="390"/>
                    </a:lnTo>
                    <a:lnTo>
                      <a:pt x="180" y="414"/>
                    </a:lnTo>
                    <a:lnTo>
                      <a:pt x="204" y="420"/>
                    </a:lnTo>
                    <a:lnTo>
                      <a:pt x="186" y="402"/>
                    </a:lnTo>
                    <a:lnTo>
                      <a:pt x="192" y="396"/>
                    </a:lnTo>
                    <a:lnTo>
                      <a:pt x="192" y="372"/>
                    </a:lnTo>
                    <a:lnTo>
                      <a:pt x="186" y="366"/>
                    </a:lnTo>
                    <a:lnTo>
                      <a:pt x="180" y="354"/>
                    </a:lnTo>
                    <a:lnTo>
                      <a:pt x="174" y="348"/>
                    </a:lnTo>
                    <a:lnTo>
                      <a:pt x="168" y="336"/>
                    </a:lnTo>
                    <a:lnTo>
                      <a:pt x="168" y="330"/>
                    </a:lnTo>
                    <a:lnTo>
                      <a:pt x="186" y="330"/>
                    </a:lnTo>
                    <a:lnTo>
                      <a:pt x="198" y="336"/>
                    </a:lnTo>
                    <a:lnTo>
                      <a:pt x="210" y="348"/>
                    </a:lnTo>
                    <a:lnTo>
                      <a:pt x="222" y="342"/>
                    </a:lnTo>
                    <a:lnTo>
                      <a:pt x="210" y="336"/>
                    </a:lnTo>
                    <a:lnTo>
                      <a:pt x="204" y="324"/>
                    </a:lnTo>
                    <a:lnTo>
                      <a:pt x="192" y="318"/>
                    </a:lnTo>
                    <a:lnTo>
                      <a:pt x="186" y="312"/>
                    </a:lnTo>
                    <a:lnTo>
                      <a:pt x="174" y="306"/>
                    </a:lnTo>
                    <a:lnTo>
                      <a:pt x="156" y="294"/>
                    </a:lnTo>
                    <a:lnTo>
                      <a:pt x="138" y="288"/>
                    </a:lnTo>
                    <a:lnTo>
                      <a:pt x="126" y="282"/>
                    </a:lnTo>
                    <a:lnTo>
                      <a:pt x="120" y="276"/>
                    </a:lnTo>
                    <a:lnTo>
                      <a:pt x="114" y="27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3" name="Ghana"/>
              <p:cNvSpPr>
                <a:spLocks/>
              </p:cNvSpPr>
              <p:nvPr/>
            </p:nvSpPr>
            <p:spPr bwMode="gray">
              <a:xfrm>
                <a:off x="2594" y="2342"/>
                <a:ext cx="83" cy="131"/>
              </a:xfrm>
              <a:custGeom>
                <a:avLst/>
                <a:gdLst>
                  <a:gd name="T0" fmla="*/ 550126984 w 324"/>
                  <a:gd name="T1" fmla="*/ 545194492 h 516"/>
                  <a:gd name="T2" fmla="*/ 550126984 w 324"/>
                  <a:gd name="T3" fmla="*/ 545194492 h 516"/>
                  <a:gd name="T4" fmla="*/ 550126984 w 324"/>
                  <a:gd name="T5" fmla="*/ 545194492 h 516"/>
                  <a:gd name="T6" fmla="*/ 550126984 w 324"/>
                  <a:gd name="T7" fmla="*/ 545194492 h 516"/>
                  <a:gd name="T8" fmla="*/ 550126984 w 324"/>
                  <a:gd name="T9" fmla="*/ 545194492 h 516"/>
                  <a:gd name="T10" fmla="*/ 550126984 w 324"/>
                  <a:gd name="T11" fmla="*/ 545194492 h 516"/>
                  <a:gd name="T12" fmla="*/ 550126984 w 324"/>
                  <a:gd name="T13" fmla="*/ 545194492 h 516"/>
                  <a:gd name="T14" fmla="*/ 550126984 w 324"/>
                  <a:gd name="T15" fmla="*/ 545194492 h 516"/>
                  <a:gd name="T16" fmla="*/ 550126984 w 324"/>
                  <a:gd name="T17" fmla="*/ 545194492 h 516"/>
                  <a:gd name="T18" fmla="*/ 550126984 w 324"/>
                  <a:gd name="T19" fmla="*/ 545194492 h 516"/>
                  <a:gd name="T20" fmla="*/ 550126984 w 324"/>
                  <a:gd name="T21" fmla="*/ 545194492 h 516"/>
                  <a:gd name="T22" fmla="*/ 550126984 w 324"/>
                  <a:gd name="T23" fmla="*/ 545194492 h 516"/>
                  <a:gd name="T24" fmla="*/ 550126984 w 324"/>
                  <a:gd name="T25" fmla="*/ 545194492 h 516"/>
                  <a:gd name="T26" fmla="*/ 550126984 w 324"/>
                  <a:gd name="T27" fmla="*/ 0 h 516"/>
                  <a:gd name="T28" fmla="*/ 550126984 w 324"/>
                  <a:gd name="T29" fmla="*/ 545194492 h 516"/>
                  <a:gd name="T30" fmla="*/ 550126984 w 324"/>
                  <a:gd name="T31" fmla="*/ 545194492 h 516"/>
                  <a:gd name="T32" fmla="*/ 550126984 w 324"/>
                  <a:gd name="T33" fmla="*/ 545194492 h 516"/>
                  <a:gd name="T34" fmla="*/ 550126984 w 324"/>
                  <a:gd name="T35" fmla="*/ 545194492 h 516"/>
                  <a:gd name="T36" fmla="*/ 550126984 w 324"/>
                  <a:gd name="T37" fmla="*/ 545194492 h 516"/>
                  <a:gd name="T38" fmla="*/ 550126984 w 324"/>
                  <a:gd name="T39" fmla="*/ 545194492 h 516"/>
                  <a:gd name="T40" fmla="*/ 550126984 w 324"/>
                  <a:gd name="T41" fmla="*/ 545194492 h 516"/>
                  <a:gd name="T42" fmla="*/ 550126984 w 324"/>
                  <a:gd name="T43" fmla="*/ 545194492 h 516"/>
                  <a:gd name="T44" fmla="*/ 550126984 w 324"/>
                  <a:gd name="T45" fmla="*/ 545194492 h 516"/>
                  <a:gd name="T46" fmla="*/ 550126984 w 324"/>
                  <a:gd name="T47" fmla="*/ 545194492 h 516"/>
                  <a:gd name="T48" fmla="*/ 550126984 w 324"/>
                  <a:gd name="T49" fmla="*/ 545194492 h 516"/>
                  <a:gd name="T50" fmla="*/ 550126984 w 324"/>
                  <a:gd name="T51" fmla="*/ 545194492 h 516"/>
                  <a:gd name="T52" fmla="*/ 550126984 w 324"/>
                  <a:gd name="T53" fmla="*/ 545194492 h 516"/>
                  <a:gd name="T54" fmla="*/ 0 w 324"/>
                  <a:gd name="T55" fmla="*/ 545194492 h 516"/>
                  <a:gd name="T56" fmla="*/ 550126984 w 324"/>
                  <a:gd name="T57" fmla="*/ 545194492 h 516"/>
                  <a:gd name="T58" fmla="*/ 550126984 w 324"/>
                  <a:gd name="T59" fmla="*/ 545194492 h 516"/>
                  <a:gd name="T60" fmla="*/ 550126984 w 324"/>
                  <a:gd name="T61" fmla="*/ 545194492 h 516"/>
                  <a:gd name="T62" fmla="*/ 550126984 w 324"/>
                  <a:gd name="T63" fmla="*/ 545194492 h 516"/>
                  <a:gd name="T64" fmla="*/ 550126984 w 324"/>
                  <a:gd name="T65" fmla="*/ 545194492 h 516"/>
                  <a:gd name="T66" fmla="*/ 550126984 w 324"/>
                  <a:gd name="T67" fmla="*/ 545194492 h 516"/>
                  <a:gd name="T68" fmla="*/ 550126984 w 324"/>
                  <a:gd name="T69" fmla="*/ 545194492 h 516"/>
                  <a:gd name="T70" fmla="*/ 550126984 w 324"/>
                  <a:gd name="T71" fmla="*/ 545194492 h 516"/>
                  <a:gd name="T72" fmla="*/ 550126984 w 324"/>
                  <a:gd name="T73" fmla="*/ 545194492 h 516"/>
                  <a:gd name="T74" fmla="*/ 550126984 w 324"/>
                  <a:gd name="T75" fmla="*/ 545194492 h 516"/>
                  <a:gd name="T76" fmla="*/ 550126984 w 324"/>
                  <a:gd name="T77" fmla="*/ 545194492 h 516"/>
                  <a:gd name="T78" fmla="*/ 550126984 w 324"/>
                  <a:gd name="T79" fmla="*/ 545194492 h 516"/>
                  <a:gd name="T80" fmla="*/ 550126984 w 324"/>
                  <a:gd name="T81" fmla="*/ 545194492 h 516"/>
                  <a:gd name="T82" fmla="*/ 550126984 w 324"/>
                  <a:gd name="T83" fmla="*/ 545194492 h 516"/>
                  <a:gd name="T84" fmla="*/ 550126984 w 324"/>
                  <a:gd name="T85" fmla="*/ 545194492 h 516"/>
                  <a:gd name="T86" fmla="*/ 550126984 w 324"/>
                  <a:gd name="T87" fmla="*/ 545194492 h 51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24"/>
                  <a:gd name="T133" fmla="*/ 0 h 516"/>
                  <a:gd name="T134" fmla="*/ 324 w 324"/>
                  <a:gd name="T135" fmla="*/ 516 h 51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24" h="516">
                    <a:moveTo>
                      <a:pt x="282" y="342"/>
                    </a:moveTo>
                    <a:lnTo>
                      <a:pt x="282" y="330"/>
                    </a:lnTo>
                    <a:lnTo>
                      <a:pt x="288" y="318"/>
                    </a:lnTo>
                    <a:lnTo>
                      <a:pt x="288" y="306"/>
                    </a:lnTo>
                    <a:lnTo>
                      <a:pt x="282" y="300"/>
                    </a:lnTo>
                    <a:lnTo>
                      <a:pt x="276" y="300"/>
                    </a:lnTo>
                    <a:lnTo>
                      <a:pt x="276" y="282"/>
                    </a:lnTo>
                    <a:lnTo>
                      <a:pt x="282" y="276"/>
                    </a:lnTo>
                    <a:lnTo>
                      <a:pt x="282" y="234"/>
                    </a:lnTo>
                    <a:lnTo>
                      <a:pt x="288" y="228"/>
                    </a:lnTo>
                    <a:lnTo>
                      <a:pt x="288" y="216"/>
                    </a:lnTo>
                    <a:lnTo>
                      <a:pt x="282" y="210"/>
                    </a:lnTo>
                    <a:lnTo>
                      <a:pt x="270" y="204"/>
                    </a:lnTo>
                    <a:lnTo>
                      <a:pt x="264" y="198"/>
                    </a:lnTo>
                    <a:lnTo>
                      <a:pt x="276" y="186"/>
                    </a:lnTo>
                    <a:lnTo>
                      <a:pt x="282" y="186"/>
                    </a:lnTo>
                    <a:lnTo>
                      <a:pt x="282" y="180"/>
                    </a:lnTo>
                    <a:lnTo>
                      <a:pt x="270" y="168"/>
                    </a:lnTo>
                    <a:lnTo>
                      <a:pt x="276" y="156"/>
                    </a:lnTo>
                    <a:lnTo>
                      <a:pt x="276" y="132"/>
                    </a:lnTo>
                    <a:lnTo>
                      <a:pt x="270" y="126"/>
                    </a:lnTo>
                    <a:lnTo>
                      <a:pt x="264" y="126"/>
                    </a:lnTo>
                    <a:lnTo>
                      <a:pt x="252" y="138"/>
                    </a:lnTo>
                    <a:lnTo>
                      <a:pt x="264" y="60"/>
                    </a:lnTo>
                    <a:lnTo>
                      <a:pt x="228" y="36"/>
                    </a:lnTo>
                    <a:lnTo>
                      <a:pt x="240" y="24"/>
                    </a:lnTo>
                    <a:lnTo>
                      <a:pt x="240" y="6"/>
                    </a:lnTo>
                    <a:lnTo>
                      <a:pt x="222" y="0"/>
                    </a:lnTo>
                    <a:lnTo>
                      <a:pt x="198" y="12"/>
                    </a:lnTo>
                    <a:lnTo>
                      <a:pt x="42" y="12"/>
                    </a:lnTo>
                    <a:lnTo>
                      <a:pt x="36" y="18"/>
                    </a:lnTo>
                    <a:lnTo>
                      <a:pt x="30" y="30"/>
                    </a:lnTo>
                    <a:lnTo>
                      <a:pt x="30" y="48"/>
                    </a:lnTo>
                    <a:lnTo>
                      <a:pt x="36" y="48"/>
                    </a:lnTo>
                    <a:lnTo>
                      <a:pt x="42" y="78"/>
                    </a:lnTo>
                    <a:lnTo>
                      <a:pt x="42" y="132"/>
                    </a:lnTo>
                    <a:lnTo>
                      <a:pt x="48" y="126"/>
                    </a:lnTo>
                    <a:lnTo>
                      <a:pt x="54" y="156"/>
                    </a:lnTo>
                    <a:lnTo>
                      <a:pt x="42" y="156"/>
                    </a:lnTo>
                    <a:lnTo>
                      <a:pt x="42" y="162"/>
                    </a:lnTo>
                    <a:lnTo>
                      <a:pt x="48" y="168"/>
                    </a:lnTo>
                    <a:lnTo>
                      <a:pt x="48" y="180"/>
                    </a:lnTo>
                    <a:lnTo>
                      <a:pt x="54" y="192"/>
                    </a:lnTo>
                    <a:lnTo>
                      <a:pt x="54" y="204"/>
                    </a:lnTo>
                    <a:lnTo>
                      <a:pt x="60" y="216"/>
                    </a:lnTo>
                    <a:lnTo>
                      <a:pt x="60" y="228"/>
                    </a:lnTo>
                    <a:lnTo>
                      <a:pt x="48" y="252"/>
                    </a:lnTo>
                    <a:lnTo>
                      <a:pt x="42" y="258"/>
                    </a:lnTo>
                    <a:lnTo>
                      <a:pt x="36" y="270"/>
                    </a:lnTo>
                    <a:lnTo>
                      <a:pt x="36" y="288"/>
                    </a:lnTo>
                    <a:lnTo>
                      <a:pt x="30" y="300"/>
                    </a:lnTo>
                    <a:lnTo>
                      <a:pt x="30" y="312"/>
                    </a:lnTo>
                    <a:lnTo>
                      <a:pt x="12" y="330"/>
                    </a:lnTo>
                    <a:lnTo>
                      <a:pt x="6" y="342"/>
                    </a:lnTo>
                    <a:lnTo>
                      <a:pt x="0" y="348"/>
                    </a:lnTo>
                    <a:lnTo>
                      <a:pt x="0" y="372"/>
                    </a:lnTo>
                    <a:lnTo>
                      <a:pt x="6" y="384"/>
                    </a:lnTo>
                    <a:lnTo>
                      <a:pt x="12" y="402"/>
                    </a:lnTo>
                    <a:lnTo>
                      <a:pt x="12" y="414"/>
                    </a:lnTo>
                    <a:lnTo>
                      <a:pt x="18" y="426"/>
                    </a:lnTo>
                    <a:lnTo>
                      <a:pt x="24" y="432"/>
                    </a:lnTo>
                    <a:lnTo>
                      <a:pt x="24" y="438"/>
                    </a:lnTo>
                    <a:lnTo>
                      <a:pt x="48" y="444"/>
                    </a:lnTo>
                    <a:lnTo>
                      <a:pt x="48" y="498"/>
                    </a:lnTo>
                    <a:lnTo>
                      <a:pt x="72" y="498"/>
                    </a:lnTo>
                    <a:lnTo>
                      <a:pt x="78" y="504"/>
                    </a:lnTo>
                    <a:lnTo>
                      <a:pt x="78" y="510"/>
                    </a:lnTo>
                    <a:lnTo>
                      <a:pt x="84" y="516"/>
                    </a:lnTo>
                    <a:lnTo>
                      <a:pt x="96" y="516"/>
                    </a:lnTo>
                    <a:lnTo>
                      <a:pt x="108" y="510"/>
                    </a:lnTo>
                    <a:lnTo>
                      <a:pt x="114" y="504"/>
                    </a:lnTo>
                    <a:lnTo>
                      <a:pt x="132" y="492"/>
                    </a:lnTo>
                    <a:lnTo>
                      <a:pt x="138" y="486"/>
                    </a:lnTo>
                    <a:lnTo>
                      <a:pt x="150" y="480"/>
                    </a:lnTo>
                    <a:lnTo>
                      <a:pt x="180" y="480"/>
                    </a:lnTo>
                    <a:lnTo>
                      <a:pt x="186" y="474"/>
                    </a:lnTo>
                    <a:lnTo>
                      <a:pt x="198" y="468"/>
                    </a:lnTo>
                    <a:lnTo>
                      <a:pt x="216" y="450"/>
                    </a:lnTo>
                    <a:lnTo>
                      <a:pt x="228" y="450"/>
                    </a:lnTo>
                    <a:lnTo>
                      <a:pt x="234" y="444"/>
                    </a:lnTo>
                    <a:lnTo>
                      <a:pt x="240" y="444"/>
                    </a:lnTo>
                    <a:lnTo>
                      <a:pt x="258" y="426"/>
                    </a:lnTo>
                    <a:lnTo>
                      <a:pt x="270" y="426"/>
                    </a:lnTo>
                    <a:lnTo>
                      <a:pt x="276" y="432"/>
                    </a:lnTo>
                    <a:lnTo>
                      <a:pt x="294" y="432"/>
                    </a:lnTo>
                    <a:lnTo>
                      <a:pt x="306" y="426"/>
                    </a:lnTo>
                    <a:lnTo>
                      <a:pt x="324" y="408"/>
                    </a:lnTo>
                    <a:lnTo>
                      <a:pt x="294" y="384"/>
                    </a:lnTo>
                    <a:lnTo>
                      <a:pt x="282" y="3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4" name="Germany"/>
              <p:cNvSpPr>
                <a:spLocks/>
              </p:cNvSpPr>
              <p:nvPr/>
            </p:nvSpPr>
            <p:spPr bwMode="gray">
              <a:xfrm>
                <a:off x="2771" y="1455"/>
                <a:ext cx="143" cy="149"/>
              </a:xfrm>
              <a:custGeom>
                <a:avLst/>
                <a:gdLst>
                  <a:gd name="T0" fmla="*/ 544486102 w 564"/>
                  <a:gd name="T1" fmla="*/ 544175278 h 588"/>
                  <a:gd name="T2" fmla="*/ 544486102 w 564"/>
                  <a:gd name="T3" fmla="*/ 544175278 h 588"/>
                  <a:gd name="T4" fmla="*/ 544486102 w 564"/>
                  <a:gd name="T5" fmla="*/ 544175278 h 588"/>
                  <a:gd name="T6" fmla="*/ 544486102 w 564"/>
                  <a:gd name="T7" fmla="*/ 544175278 h 588"/>
                  <a:gd name="T8" fmla="*/ 544486102 w 564"/>
                  <a:gd name="T9" fmla="*/ 544175278 h 588"/>
                  <a:gd name="T10" fmla="*/ 544486102 w 564"/>
                  <a:gd name="T11" fmla="*/ 544175278 h 588"/>
                  <a:gd name="T12" fmla="*/ 544486102 w 564"/>
                  <a:gd name="T13" fmla="*/ 544175278 h 588"/>
                  <a:gd name="T14" fmla="*/ 544486102 w 564"/>
                  <a:gd name="T15" fmla="*/ 544175278 h 588"/>
                  <a:gd name="T16" fmla="*/ 544486102 w 564"/>
                  <a:gd name="T17" fmla="*/ 544175278 h 588"/>
                  <a:gd name="T18" fmla="*/ 544486102 w 564"/>
                  <a:gd name="T19" fmla="*/ 544175278 h 588"/>
                  <a:gd name="T20" fmla="*/ 544486102 w 564"/>
                  <a:gd name="T21" fmla="*/ 544175278 h 588"/>
                  <a:gd name="T22" fmla="*/ 544486102 w 564"/>
                  <a:gd name="T23" fmla="*/ 544175278 h 588"/>
                  <a:gd name="T24" fmla="*/ 544486102 w 564"/>
                  <a:gd name="T25" fmla="*/ 544175278 h 588"/>
                  <a:gd name="T26" fmla="*/ 544486102 w 564"/>
                  <a:gd name="T27" fmla="*/ 544175278 h 588"/>
                  <a:gd name="T28" fmla="*/ 544486102 w 564"/>
                  <a:gd name="T29" fmla="*/ 544175278 h 588"/>
                  <a:gd name="T30" fmla="*/ 544486102 w 564"/>
                  <a:gd name="T31" fmla="*/ 544175278 h 588"/>
                  <a:gd name="T32" fmla="*/ 544486102 w 564"/>
                  <a:gd name="T33" fmla="*/ 544175278 h 588"/>
                  <a:gd name="T34" fmla="*/ 544486102 w 564"/>
                  <a:gd name="T35" fmla="*/ 544175278 h 588"/>
                  <a:gd name="T36" fmla="*/ 544486102 w 564"/>
                  <a:gd name="T37" fmla="*/ 544175278 h 588"/>
                  <a:gd name="T38" fmla="*/ 544486102 w 564"/>
                  <a:gd name="T39" fmla="*/ 544175278 h 588"/>
                  <a:gd name="T40" fmla="*/ 544486102 w 564"/>
                  <a:gd name="T41" fmla="*/ 544175278 h 588"/>
                  <a:gd name="T42" fmla="*/ 544486102 w 564"/>
                  <a:gd name="T43" fmla="*/ 544175278 h 588"/>
                  <a:gd name="T44" fmla="*/ 544486102 w 564"/>
                  <a:gd name="T45" fmla="*/ 544175278 h 588"/>
                  <a:gd name="T46" fmla="*/ 544486102 w 564"/>
                  <a:gd name="T47" fmla="*/ 544175278 h 588"/>
                  <a:gd name="T48" fmla="*/ 544486102 w 564"/>
                  <a:gd name="T49" fmla="*/ 544175278 h 588"/>
                  <a:gd name="T50" fmla="*/ 544486102 w 564"/>
                  <a:gd name="T51" fmla="*/ 544175278 h 588"/>
                  <a:gd name="T52" fmla="*/ 544486102 w 564"/>
                  <a:gd name="T53" fmla="*/ 544175278 h 588"/>
                  <a:gd name="T54" fmla="*/ 544486102 w 564"/>
                  <a:gd name="T55" fmla="*/ 544175278 h 588"/>
                  <a:gd name="T56" fmla="*/ 544486102 w 564"/>
                  <a:gd name="T57" fmla="*/ 544175278 h 588"/>
                  <a:gd name="T58" fmla="*/ 544486102 w 564"/>
                  <a:gd name="T59" fmla="*/ 544175278 h 588"/>
                  <a:gd name="T60" fmla="*/ 544486102 w 564"/>
                  <a:gd name="T61" fmla="*/ 544175278 h 588"/>
                  <a:gd name="T62" fmla="*/ 544486102 w 564"/>
                  <a:gd name="T63" fmla="*/ 544175278 h 588"/>
                  <a:gd name="T64" fmla="*/ 544486102 w 564"/>
                  <a:gd name="T65" fmla="*/ 544175278 h 588"/>
                  <a:gd name="T66" fmla="*/ 544486102 w 564"/>
                  <a:gd name="T67" fmla="*/ 544175278 h 588"/>
                  <a:gd name="T68" fmla="*/ 544486102 w 564"/>
                  <a:gd name="T69" fmla="*/ 544175278 h 588"/>
                  <a:gd name="T70" fmla="*/ 544486102 w 564"/>
                  <a:gd name="T71" fmla="*/ 544175278 h 588"/>
                  <a:gd name="T72" fmla="*/ 544486102 w 564"/>
                  <a:gd name="T73" fmla="*/ 544175278 h 588"/>
                  <a:gd name="T74" fmla="*/ 544486102 w 564"/>
                  <a:gd name="T75" fmla="*/ 544175278 h 588"/>
                  <a:gd name="T76" fmla="*/ 544486102 w 564"/>
                  <a:gd name="T77" fmla="*/ 544175278 h 588"/>
                  <a:gd name="T78" fmla="*/ 544486102 w 564"/>
                  <a:gd name="T79" fmla="*/ 544175278 h 588"/>
                  <a:gd name="T80" fmla="*/ 544486102 w 564"/>
                  <a:gd name="T81" fmla="*/ 544175278 h 588"/>
                  <a:gd name="T82" fmla="*/ 544486102 w 564"/>
                  <a:gd name="T83" fmla="*/ 0 h 588"/>
                  <a:gd name="T84" fmla="*/ 544486102 w 564"/>
                  <a:gd name="T85" fmla="*/ 544175278 h 588"/>
                  <a:gd name="T86" fmla="*/ 544486102 w 564"/>
                  <a:gd name="T87" fmla="*/ 544175278 h 588"/>
                  <a:gd name="T88" fmla="*/ 544486102 w 564"/>
                  <a:gd name="T89" fmla="*/ 544175278 h 588"/>
                  <a:gd name="T90" fmla="*/ 544486102 w 564"/>
                  <a:gd name="T91" fmla="*/ 544175278 h 588"/>
                  <a:gd name="T92" fmla="*/ 544486102 w 564"/>
                  <a:gd name="T93" fmla="*/ 544175278 h 588"/>
                  <a:gd name="T94" fmla="*/ 544486102 w 564"/>
                  <a:gd name="T95" fmla="*/ 544175278 h 588"/>
                  <a:gd name="T96" fmla="*/ 544486102 w 564"/>
                  <a:gd name="T97" fmla="*/ 544175278 h 588"/>
                  <a:gd name="T98" fmla="*/ 544486102 w 564"/>
                  <a:gd name="T99" fmla="*/ 544175278 h 588"/>
                  <a:gd name="T100" fmla="*/ 544486102 w 564"/>
                  <a:gd name="T101" fmla="*/ 544175278 h 588"/>
                  <a:gd name="T102" fmla="*/ 544486102 w 564"/>
                  <a:gd name="T103" fmla="*/ 544175278 h 588"/>
                  <a:gd name="T104" fmla="*/ 0 w 564"/>
                  <a:gd name="T105" fmla="*/ 544175278 h 588"/>
                  <a:gd name="T106" fmla="*/ 544486102 w 564"/>
                  <a:gd name="T107" fmla="*/ 544175278 h 588"/>
                  <a:gd name="T108" fmla="*/ 544486102 w 564"/>
                  <a:gd name="T109" fmla="*/ 544175278 h 588"/>
                  <a:gd name="T110" fmla="*/ 544486102 w 564"/>
                  <a:gd name="T111" fmla="*/ 544175278 h 5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564"/>
                  <a:gd name="T169" fmla="*/ 0 h 588"/>
                  <a:gd name="T170" fmla="*/ 564 w 564"/>
                  <a:gd name="T171" fmla="*/ 588 h 58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564" h="588">
                    <a:moveTo>
                      <a:pt x="30" y="414"/>
                    </a:moveTo>
                    <a:lnTo>
                      <a:pt x="30" y="420"/>
                    </a:lnTo>
                    <a:lnTo>
                      <a:pt x="36" y="420"/>
                    </a:lnTo>
                    <a:lnTo>
                      <a:pt x="36" y="444"/>
                    </a:lnTo>
                    <a:lnTo>
                      <a:pt x="60" y="444"/>
                    </a:lnTo>
                    <a:lnTo>
                      <a:pt x="60" y="450"/>
                    </a:lnTo>
                    <a:lnTo>
                      <a:pt x="72" y="450"/>
                    </a:lnTo>
                    <a:lnTo>
                      <a:pt x="84" y="444"/>
                    </a:lnTo>
                    <a:lnTo>
                      <a:pt x="96" y="444"/>
                    </a:lnTo>
                    <a:lnTo>
                      <a:pt x="96" y="450"/>
                    </a:lnTo>
                    <a:lnTo>
                      <a:pt x="120" y="450"/>
                    </a:lnTo>
                    <a:lnTo>
                      <a:pt x="138" y="456"/>
                    </a:lnTo>
                    <a:lnTo>
                      <a:pt x="132" y="468"/>
                    </a:lnTo>
                    <a:lnTo>
                      <a:pt x="114" y="486"/>
                    </a:lnTo>
                    <a:lnTo>
                      <a:pt x="114" y="498"/>
                    </a:lnTo>
                    <a:lnTo>
                      <a:pt x="108" y="510"/>
                    </a:lnTo>
                    <a:lnTo>
                      <a:pt x="102" y="516"/>
                    </a:lnTo>
                    <a:lnTo>
                      <a:pt x="96" y="528"/>
                    </a:lnTo>
                    <a:lnTo>
                      <a:pt x="96" y="570"/>
                    </a:lnTo>
                    <a:lnTo>
                      <a:pt x="132" y="570"/>
                    </a:lnTo>
                    <a:lnTo>
                      <a:pt x="150" y="564"/>
                    </a:lnTo>
                    <a:lnTo>
                      <a:pt x="156" y="570"/>
                    </a:lnTo>
                    <a:lnTo>
                      <a:pt x="150" y="564"/>
                    </a:lnTo>
                    <a:lnTo>
                      <a:pt x="150" y="552"/>
                    </a:lnTo>
                    <a:lnTo>
                      <a:pt x="156" y="546"/>
                    </a:lnTo>
                    <a:lnTo>
                      <a:pt x="162" y="546"/>
                    </a:lnTo>
                    <a:lnTo>
                      <a:pt x="174" y="552"/>
                    </a:lnTo>
                    <a:lnTo>
                      <a:pt x="180" y="558"/>
                    </a:lnTo>
                    <a:lnTo>
                      <a:pt x="192" y="558"/>
                    </a:lnTo>
                    <a:lnTo>
                      <a:pt x="210" y="564"/>
                    </a:lnTo>
                    <a:lnTo>
                      <a:pt x="216" y="576"/>
                    </a:lnTo>
                    <a:lnTo>
                      <a:pt x="252" y="576"/>
                    </a:lnTo>
                    <a:lnTo>
                      <a:pt x="258" y="582"/>
                    </a:lnTo>
                    <a:lnTo>
                      <a:pt x="258" y="588"/>
                    </a:lnTo>
                    <a:lnTo>
                      <a:pt x="270" y="588"/>
                    </a:lnTo>
                    <a:lnTo>
                      <a:pt x="276" y="582"/>
                    </a:lnTo>
                    <a:lnTo>
                      <a:pt x="276" y="570"/>
                    </a:lnTo>
                    <a:lnTo>
                      <a:pt x="294" y="570"/>
                    </a:lnTo>
                    <a:lnTo>
                      <a:pt x="312" y="588"/>
                    </a:lnTo>
                    <a:lnTo>
                      <a:pt x="330" y="588"/>
                    </a:lnTo>
                    <a:lnTo>
                      <a:pt x="336" y="582"/>
                    </a:lnTo>
                    <a:lnTo>
                      <a:pt x="354" y="570"/>
                    </a:lnTo>
                    <a:lnTo>
                      <a:pt x="372" y="570"/>
                    </a:lnTo>
                    <a:lnTo>
                      <a:pt x="390" y="558"/>
                    </a:lnTo>
                    <a:lnTo>
                      <a:pt x="402" y="564"/>
                    </a:lnTo>
                    <a:lnTo>
                      <a:pt x="420" y="570"/>
                    </a:lnTo>
                    <a:lnTo>
                      <a:pt x="432" y="582"/>
                    </a:lnTo>
                    <a:lnTo>
                      <a:pt x="438" y="582"/>
                    </a:lnTo>
                    <a:lnTo>
                      <a:pt x="438" y="540"/>
                    </a:lnTo>
                    <a:lnTo>
                      <a:pt x="426" y="540"/>
                    </a:lnTo>
                    <a:lnTo>
                      <a:pt x="426" y="534"/>
                    </a:lnTo>
                    <a:lnTo>
                      <a:pt x="432" y="528"/>
                    </a:lnTo>
                    <a:lnTo>
                      <a:pt x="432" y="522"/>
                    </a:lnTo>
                    <a:lnTo>
                      <a:pt x="438" y="516"/>
                    </a:lnTo>
                    <a:lnTo>
                      <a:pt x="456" y="516"/>
                    </a:lnTo>
                    <a:lnTo>
                      <a:pt x="462" y="522"/>
                    </a:lnTo>
                    <a:lnTo>
                      <a:pt x="468" y="522"/>
                    </a:lnTo>
                    <a:lnTo>
                      <a:pt x="468" y="504"/>
                    </a:lnTo>
                    <a:lnTo>
                      <a:pt x="462" y="492"/>
                    </a:lnTo>
                    <a:lnTo>
                      <a:pt x="480" y="492"/>
                    </a:lnTo>
                    <a:lnTo>
                      <a:pt x="486" y="474"/>
                    </a:lnTo>
                    <a:lnTo>
                      <a:pt x="486" y="462"/>
                    </a:lnTo>
                    <a:lnTo>
                      <a:pt x="480" y="462"/>
                    </a:lnTo>
                    <a:lnTo>
                      <a:pt x="474" y="456"/>
                    </a:lnTo>
                    <a:lnTo>
                      <a:pt x="462" y="456"/>
                    </a:lnTo>
                    <a:lnTo>
                      <a:pt x="456" y="444"/>
                    </a:lnTo>
                    <a:lnTo>
                      <a:pt x="450" y="444"/>
                    </a:lnTo>
                    <a:lnTo>
                      <a:pt x="444" y="432"/>
                    </a:lnTo>
                    <a:lnTo>
                      <a:pt x="432" y="432"/>
                    </a:lnTo>
                    <a:lnTo>
                      <a:pt x="420" y="426"/>
                    </a:lnTo>
                    <a:lnTo>
                      <a:pt x="420" y="420"/>
                    </a:lnTo>
                    <a:lnTo>
                      <a:pt x="414" y="420"/>
                    </a:lnTo>
                    <a:lnTo>
                      <a:pt x="408" y="408"/>
                    </a:lnTo>
                    <a:lnTo>
                      <a:pt x="396" y="396"/>
                    </a:lnTo>
                    <a:lnTo>
                      <a:pt x="396" y="390"/>
                    </a:lnTo>
                    <a:lnTo>
                      <a:pt x="402" y="390"/>
                    </a:lnTo>
                    <a:lnTo>
                      <a:pt x="408" y="384"/>
                    </a:lnTo>
                    <a:lnTo>
                      <a:pt x="396" y="372"/>
                    </a:lnTo>
                    <a:lnTo>
                      <a:pt x="390" y="372"/>
                    </a:lnTo>
                    <a:lnTo>
                      <a:pt x="384" y="366"/>
                    </a:lnTo>
                    <a:lnTo>
                      <a:pt x="384" y="354"/>
                    </a:lnTo>
                    <a:lnTo>
                      <a:pt x="390" y="354"/>
                    </a:lnTo>
                    <a:lnTo>
                      <a:pt x="390" y="360"/>
                    </a:lnTo>
                    <a:lnTo>
                      <a:pt x="402" y="360"/>
                    </a:lnTo>
                    <a:lnTo>
                      <a:pt x="402" y="354"/>
                    </a:lnTo>
                    <a:lnTo>
                      <a:pt x="414" y="354"/>
                    </a:lnTo>
                    <a:lnTo>
                      <a:pt x="414" y="348"/>
                    </a:lnTo>
                    <a:lnTo>
                      <a:pt x="420" y="342"/>
                    </a:lnTo>
                    <a:lnTo>
                      <a:pt x="426" y="342"/>
                    </a:lnTo>
                    <a:lnTo>
                      <a:pt x="438" y="348"/>
                    </a:lnTo>
                    <a:lnTo>
                      <a:pt x="450" y="336"/>
                    </a:lnTo>
                    <a:lnTo>
                      <a:pt x="468" y="330"/>
                    </a:lnTo>
                    <a:lnTo>
                      <a:pt x="468" y="324"/>
                    </a:lnTo>
                    <a:lnTo>
                      <a:pt x="492" y="324"/>
                    </a:lnTo>
                    <a:lnTo>
                      <a:pt x="492" y="318"/>
                    </a:lnTo>
                    <a:lnTo>
                      <a:pt x="510" y="318"/>
                    </a:lnTo>
                    <a:lnTo>
                      <a:pt x="510" y="312"/>
                    </a:lnTo>
                    <a:lnTo>
                      <a:pt x="516" y="306"/>
                    </a:lnTo>
                    <a:lnTo>
                      <a:pt x="522" y="306"/>
                    </a:lnTo>
                    <a:lnTo>
                      <a:pt x="528" y="300"/>
                    </a:lnTo>
                    <a:lnTo>
                      <a:pt x="540" y="312"/>
                    </a:lnTo>
                    <a:lnTo>
                      <a:pt x="552" y="312"/>
                    </a:lnTo>
                    <a:lnTo>
                      <a:pt x="558" y="300"/>
                    </a:lnTo>
                    <a:lnTo>
                      <a:pt x="558" y="294"/>
                    </a:lnTo>
                    <a:lnTo>
                      <a:pt x="564" y="288"/>
                    </a:lnTo>
                    <a:lnTo>
                      <a:pt x="564" y="282"/>
                    </a:lnTo>
                    <a:lnTo>
                      <a:pt x="552" y="282"/>
                    </a:lnTo>
                    <a:lnTo>
                      <a:pt x="558" y="276"/>
                    </a:lnTo>
                    <a:lnTo>
                      <a:pt x="558" y="264"/>
                    </a:lnTo>
                    <a:lnTo>
                      <a:pt x="552" y="264"/>
                    </a:lnTo>
                    <a:lnTo>
                      <a:pt x="546" y="270"/>
                    </a:lnTo>
                    <a:lnTo>
                      <a:pt x="546" y="252"/>
                    </a:lnTo>
                    <a:lnTo>
                      <a:pt x="540" y="246"/>
                    </a:lnTo>
                    <a:lnTo>
                      <a:pt x="534" y="246"/>
                    </a:lnTo>
                    <a:lnTo>
                      <a:pt x="528" y="240"/>
                    </a:lnTo>
                    <a:lnTo>
                      <a:pt x="528" y="234"/>
                    </a:lnTo>
                    <a:lnTo>
                      <a:pt x="540" y="228"/>
                    </a:lnTo>
                    <a:lnTo>
                      <a:pt x="546" y="222"/>
                    </a:lnTo>
                    <a:lnTo>
                      <a:pt x="540" y="216"/>
                    </a:lnTo>
                    <a:lnTo>
                      <a:pt x="534" y="216"/>
                    </a:lnTo>
                    <a:lnTo>
                      <a:pt x="540" y="210"/>
                    </a:lnTo>
                    <a:lnTo>
                      <a:pt x="540" y="204"/>
                    </a:lnTo>
                    <a:lnTo>
                      <a:pt x="528" y="204"/>
                    </a:lnTo>
                    <a:lnTo>
                      <a:pt x="528" y="192"/>
                    </a:lnTo>
                    <a:lnTo>
                      <a:pt x="534" y="192"/>
                    </a:lnTo>
                    <a:lnTo>
                      <a:pt x="534" y="174"/>
                    </a:lnTo>
                    <a:lnTo>
                      <a:pt x="522" y="174"/>
                    </a:lnTo>
                    <a:lnTo>
                      <a:pt x="516" y="168"/>
                    </a:lnTo>
                    <a:lnTo>
                      <a:pt x="510" y="168"/>
                    </a:lnTo>
                    <a:lnTo>
                      <a:pt x="504" y="162"/>
                    </a:lnTo>
                    <a:lnTo>
                      <a:pt x="504" y="150"/>
                    </a:lnTo>
                    <a:lnTo>
                      <a:pt x="510" y="150"/>
                    </a:lnTo>
                    <a:lnTo>
                      <a:pt x="522" y="138"/>
                    </a:lnTo>
                    <a:lnTo>
                      <a:pt x="522" y="120"/>
                    </a:lnTo>
                    <a:lnTo>
                      <a:pt x="516" y="114"/>
                    </a:lnTo>
                    <a:lnTo>
                      <a:pt x="510" y="114"/>
                    </a:lnTo>
                    <a:lnTo>
                      <a:pt x="510" y="96"/>
                    </a:lnTo>
                    <a:lnTo>
                      <a:pt x="504" y="90"/>
                    </a:lnTo>
                    <a:lnTo>
                      <a:pt x="486" y="84"/>
                    </a:lnTo>
                    <a:lnTo>
                      <a:pt x="486" y="78"/>
                    </a:lnTo>
                    <a:lnTo>
                      <a:pt x="480" y="66"/>
                    </a:lnTo>
                    <a:lnTo>
                      <a:pt x="474" y="60"/>
                    </a:lnTo>
                    <a:lnTo>
                      <a:pt x="456" y="60"/>
                    </a:lnTo>
                    <a:lnTo>
                      <a:pt x="450" y="54"/>
                    </a:lnTo>
                    <a:lnTo>
                      <a:pt x="444" y="54"/>
                    </a:lnTo>
                    <a:lnTo>
                      <a:pt x="438" y="48"/>
                    </a:lnTo>
                    <a:lnTo>
                      <a:pt x="426" y="48"/>
                    </a:lnTo>
                    <a:lnTo>
                      <a:pt x="420" y="42"/>
                    </a:lnTo>
                    <a:lnTo>
                      <a:pt x="396" y="42"/>
                    </a:lnTo>
                    <a:lnTo>
                      <a:pt x="384" y="54"/>
                    </a:lnTo>
                    <a:lnTo>
                      <a:pt x="342" y="54"/>
                    </a:lnTo>
                    <a:lnTo>
                      <a:pt x="342" y="72"/>
                    </a:lnTo>
                    <a:lnTo>
                      <a:pt x="300" y="72"/>
                    </a:lnTo>
                    <a:lnTo>
                      <a:pt x="300" y="60"/>
                    </a:lnTo>
                    <a:lnTo>
                      <a:pt x="312" y="48"/>
                    </a:lnTo>
                    <a:lnTo>
                      <a:pt x="312" y="42"/>
                    </a:lnTo>
                    <a:lnTo>
                      <a:pt x="318" y="30"/>
                    </a:lnTo>
                    <a:lnTo>
                      <a:pt x="294" y="42"/>
                    </a:lnTo>
                    <a:lnTo>
                      <a:pt x="252" y="36"/>
                    </a:lnTo>
                    <a:lnTo>
                      <a:pt x="246" y="30"/>
                    </a:lnTo>
                    <a:lnTo>
                      <a:pt x="246" y="18"/>
                    </a:lnTo>
                    <a:lnTo>
                      <a:pt x="240" y="6"/>
                    </a:lnTo>
                    <a:lnTo>
                      <a:pt x="234" y="6"/>
                    </a:lnTo>
                    <a:lnTo>
                      <a:pt x="234" y="12"/>
                    </a:lnTo>
                    <a:lnTo>
                      <a:pt x="228" y="6"/>
                    </a:lnTo>
                    <a:lnTo>
                      <a:pt x="204" y="6"/>
                    </a:lnTo>
                    <a:lnTo>
                      <a:pt x="198" y="0"/>
                    </a:lnTo>
                    <a:lnTo>
                      <a:pt x="168" y="0"/>
                    </a:lnTo>
                    <a:lnTo>
                      <a:pt x="192" y="36"/>
                    </a:lnTo>
                    <a:lnTo>
                      <a:pt x="180" y="48"/>
                    </a:lnTo>
                    <a:lnTo>
                      <a:pt x="198" y="72"/>
                    </a:lnTo>
                    <a:lnTo>
                      <a:pt x="216" y="90"/>
                    </a:lnTo>
                    <a:lnTo>
                      <a:pt x="186" y="78"/>
                    </a:lnTo>
                    <a:lnTo>
                      <a:pt x="162" y="84"/>
                    </a:lnTo>
                    <a:lnTo>
                      <a:pt x="162" y="108"/>
                    </a:lnTo>
                    <a:lnTo>
                      <a:pt x="132" y="108"/>
                    </a:lnTo>
                    <a:lnTo>
                      <a:pt x="126" y="96"/>
                    </a:lnTo>
                    <a:lnTo>
                      <a:pt x="84" y="96"/>
                    </a:lnTo>
                    <a:lnTo>
                      <a:pt x="84" y="126"/>
                    </a:lnTo>
                    <a:lnTo>
                      <a:pt x="90" y="126"/>
                    </a:lnTo>
                    <a:lnTo>
                      <a:pt x="84" y="132"/>
                    </a:lnTo>
                    <a:lnTo>
                      <a:pt x="90" y="144"/>
                    </a:lnTo>
                    <a:lnTo>
                      <a:pt x="78" y="150"/>
                    </a:lnTo>
                    <a:lnTo>
                      <a:pt x="72" y="150"/>
                    </a:lnTo>
                    <a:lnTo>
                      <a:pt x="72" y="168"/>
                    </a:lnTo>
                    <a:lnTo>
                      <a:pt x="78" y="174"/>
                    </a:lnTo>
                    <a:lnTo>
                      <a:pt x="66" y="174"/>
                    </a:lnTo>
                    <a:lnTo>
                      <a:pt x="54" y="180"/>
                    </a:lnTo>
                    <a:lnTo>
                      <a:pt x="48" y="180"/>
                    </a:lnTo>
                    <a:lnTo>
                      <a:pt x="48" y="186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72" y="204"/>
                    </a:lnTo>
                    <a:lnTo>
                      <a:pt x="72" y="210"/>
                    </a:lnTo>
                    <a:lnTo>
                      <a:pt x="66" y="210"/>
                    </a:lnTo>
                    <a:lnTo>
                      <a:pt x="60" y="216"/>
                    </a:lnTo>
                    <a:lnTo>
                      <a:pt x="54" y="228"/>
                    </a:lnTo>
                    <a:lnTo>
                      <a:pt x="48" y="228"/>
                    </a:lnTo>
                    <a:lnTo>
                      <a:pt x="42" y="234"/>
                    </a:lnTo>
                    <a:lnTo>
                      <a:pt x="42" y="240"/>
                    </a:lnTo>
                    <a:lnTo>
                      <a:pt x="18" y="240"/>
                    </a:lnTo>
                    <a:lnTo>
                      <a:pt x="12" y="234"/>
                    </a:lnTo>
                    <a:lnTo>
                      <a:pt x="6" y="234"/>
                    </a:lnTo>
                    <a:lnTo>
                      <a:pt x="12" y="258"/>
                    </a:lnTo>
                    <a:lnTo>
                      <a:pt x="12" y="264"/>
                    </a:lnTo>
                    <a:lnTo>
                      <a:pt x="18" y="270"/>
                    </a:lnTo>
                    <a:lnTo>
                      <a:pt x="18" y="276"/>
                    </a:lnTo>
                    <a:lnTo>
                      <a:pt x="6" y="282"/>
                    </a:lnTo>
                    <a:lnTo>
                      <a:pt x="0" y="288"/>
                    </a:lnTo>
                    <a:lnTo>
                      <a:pt x="6" y="294"/>
                    </a:lnTo>
                    <a:lnTo>
                      <a:pt x="6" y="306"/>
                    </a:lnTo>
                    <a:lnTo>
                      <a:pt x="0" y="312"/>
                    </a:lnTo>
                    <a:lnTo>
                      <a:pt x="0" y="324"/>
                    </a:lnTo>
                    <a:lnTo>
                      <a:pt x="12" y="324"/>
                    </a:lnTo>
                    <a:lnTo>
                      <a:pt x="24" y="336"/>
                    </a:lnTo>
                    <a:lnTo>
                      <a:pt x="24" y="354"/>
                    </a:lnTo>
                    <a:lnTo>
                      <a:pt x="30" y="360"/>
                    </a:lnTo>
                    <a:lnTo>
                      <a:pt x="18" y="360"/>
                    </a:lnTo>
                    <a:lnTo>
                      <a:pt x="12" y="366"/>
                    </a:lnTo>
                    <a:lnTo>
                      <a:pt x="12" y="384"/>
                    </a:lnTo>
                    <a:lnTo>
                      <a:pt x="18" y="390"/>
                    </a:lnTo>
                    <a:lnTo>
                      <a:pt x="24" y="390"/>
                    </a:lnTo>
                    <a:lnTo>
                      <a:pt x="36" y="396"/>
                    </a:lnTo>
                    <a:lnTo>
                      <a:pt x="36" y="408"/>
                    </a:lnTo>
                    <a:lnTo>
                      <a:pt x="30" y="41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5" name="Georgia"/>
              <p:cNvSpPr>
                <a:spLocks/>
              </p:cNvSpPr>
              <p:nvPr/>
            </p:nvSpPr>
            <p:spPr bwMode="gray">
              <a:xfrm>
                <a:off x="3325" y="1679"/>
                <a:ext cx="117" cy="53"/>
              </a:xfrm>
              <a:custGeom>
                <a:avLst/>
                <a:gdLst>
                  <a:gd name="T0" fmla="*/ 543843261 w 462"/>
                  <a:gd name="T1" fmla="*/ 541983968 h 210"/>
                  <a:gd name="T2" fmla="*/ 543843261 w 462"/>
                  <a:gd name="T3" fmla="*/ 541983968 h 210"/>
                  <a:gd name="T4" fmla="*/ 543843261 w 462"/>
                  <a:gd name="T5" fmla="*/ 541983968 h 210"/>
                  <a:gd name="T6" fmla="*/ 543843261 w 462"/>
                  <a:gd name="T7" fmla="*/ 541983968 h 210"/>
                  <a:gd name="T8" fmla="*/ 543843261 w 462"/>
                  <a:gd name="T9" fmla="*/ 541983968 h 210"/>
                  <a:gd name="T10" fmla="*/ 543843261 w 462"/>
                  <a:gd name="T11" fmla="*/ 541983968 h 210"/>
                  <a:gd name="T12" fmla="*/ 543843261 w 462"/>
                  <a:gd name="T13" fmla="*/ 541983968 h 210"/>
                  <a:gd name="T14" fmla="*/ 543843261 w 462"/>
                  <a:gd name="T15" fmla="*/ 541983968 h 210"/>
                  <a:gd name="T16" fmla="*/ 543843261 w 462"/>
                  <a:gd name="T17" fmla="*/ 541983968 h 210"/>
                  <a:gd name="T18" fmla="*/ 543843261 w 462"/>
                  <a:gd name="T19" fmla="*/ 541983968 h 210"/>
                  <a:gd name="T20" fmla="*/ 543843261 w 462"/>
                  <a:gd name="T21" fmla="*/ 541983968 h 210"/>
                  <a:gd name="T22" fmla="*/ 543843261 w 462"/>
                  <a:gd name="T23" fmla="*/ 541983968 h 210"/>
                  <a:gd name="T24" fmla="*/ 543843261 w 462"/>
                  <a:gd name="T25" fmla="*/ 541983968 h 210"/>
                  <a:gd name="T26" fmla="*/ 543843261 w 462"/>
                  <a:gd name="T27" fmla="*/ 541983968 h 210"/>
                  <a:gd name="T28" fmla="*/ 543843261 w 462"/>
                  <a:gd name="T29" fmla="*/ 541983968 h 210"/>
                  <a:gd name="T30" fmla="*/ 543843261 w 462"/>
                  <a:gd name="T31" fmla="*/ 541983968 h 210"/>
                  <a:gd name="T32" fmla="*/ 543843261 w 462"/>
                  <a:gd name="T33" fmla="*/ 541983968 h 210"/>
                  <a:gd name="T34" fmla="*/ 543843261 w 462"/>
                  <a:gd name="T35" fmla="*/ 541983968 h 210"/>
                  <a:gd name="T36" fmla="*/ 543843261 w 462"/>
                  <a:gd name="T37" fmla="*/ 541983968 h 210"/>
                  <a:gd name="T38" fmla="*/ 543843261 w 462"/>
                  <a:gd name="T39" fmla="*/ 541983968 h 210"/>
                  <a:gd name="T40" fmla="*/ 543843261 w 462"/>
                  <a:gd name="T41" fmla="*/ 541983968 h 210"/>
                  <a:gd name="T42" fmla="*/ 543843261 w 462"/>
                  <a:gd name="T43" fmla="*/ 541983968 h 210"/>
                  <a:gd name="T44" fmla="*/ 543843261 w 462"/>
                  <a:gd name="T45" fmla="*/ 541983968 h 210"/>
                  <a:gd name="T46" fmla="*/ 543843261 w 462"/>
                  <a:gd name="T47" fmla="*/ 541983968 h 210"/>
                  <a:gd name="T48" fmla="*/ 543843261 w 462"/>
                  <a:gd name="T49" fmla="*/ 541983968 h 210"/>
                  <a:gd name="T50" fmla="*/ 543843261 w 462"/>
                  <a:gd name="T51" fmla="*/ 541983968 h 210"/>
                  <a:gd name="T52" fmla="*/ 543843261 w 462"/>
                  <a:gd name="T53" fmla="*/ 541983968 h 210"/>
                  <a:gd name="T54" fmla="*/ 543843261 w 462"/>
                  <a:gd name="T55" fmla="*/ 541983968 h 210"/>
                  <a:gd name="T56" fmla="*/ 543843261 w 462"/>
                  <a:gd name="T57" fmla="*/ 541983968 h 210"/>
                  <a:gd name="T58" fmla="*/ 543843261 w 462"/>
                  <a:gd name="T59" fmla="*/ 541983968 h 210"/>
                  <a:gd name="T60" fmla="*/ 543843261 w 462"/>
                  <a:gd name="T61" fmla="*/ 541983968 h 210"/>
                  <a:gd name="T62" fmla="*/ 543843261 w 462"/>
                  <a:gd name="T63" fmla="*/ 541983968 h 210"/>
                  <a:gd name="T64" fmla="*/ 543843261 w 462"/>
                  <a:gd name="T65" fmla="*/ 541983968 h 210"/>
                  <a:gd name="T66" fmla="*/ 543843261 w 462"/>
                  <a:gd name="T67" fmla="*/ 541983968 h 210"/>
                  <a:gd name="T68" fmla="*/ 543843261 w 462"/>
                  <a:gd name="T69" fmla="*/ 541983968 h 210"/>
                  <a:gd name="T70" fmla="*/ 543843261 w 462"/>
                  <a:gd name="T71" fmla="*/ 541983968 h 210"/>
                  <a:gd name="T72" fmla="*/ 543843261 w 462"/>
                  <a:gd name="T73" fmla="*/ 541983968 h 210"/>
                  <a:gd name="T74" fmla="*/ 543843261 w 462"/>
                  <a:gd name="T75" fmla="*/ 541983968 h 210"/>
                  <a:gd name="T76" fmla="*/ 543843261 w 462"/>
                  <a:gd name="T77" fmla="*/ 541983968 h 210"/>
                  <a:gd name="T78" fmla="*/ 543843261 w 462"/>
                  <a:gd name="T79" fmla="*/ 541983968 h 210"/>
                  <a:gd name="T80" fmla="*/ 543843261 w 462"/>
                  <a:gd name="T81" fmla="*/ 0 h 210"/>
                  <a:gd name="T82" fmla="*/ 0 w 462"/>
                  <a:gd name="T83" fmla="*/ 541983968 h 2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62"/>
                  <a:gd name="T127" fmla="*/ 0 h 210"/>
                  <a:gd name="T128" fmla="*/ 462 w 462"/>
                  <a:gd name="T129" fmla="*/ 210 h 2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62" h="210">
                    <a:moveTo>
                      <a:pt x="6" y="18"/>
                    </a:moveTo>
                    <a:lnTo>
                      <a:pt x="12" y="18"/>
                    </a:lnTo>
                    <a:lnTo>
                      <a:pt x="18" y="24"/>
                    </a:lnTo>
                    <a:lnTo>
                      <a:pt x="30" y="30"/>
                    </a:lnTo>
                    <a:lnTo>
                      <a:pt x="42" y="42"/>
                    </a:lnTo>
                    <a:lnTo>
                      <a:pt x="60" y="48"/>
                    </a:lnTo>
                    <a:lnTo>
                      <a:pt x="72" y="54"/>
                    </a:lnTo>
                    <a:lnTo>
                      <a:pt x="78" y="54"/>
                    </a:lnTo>
                    <a:lnTo>
                      <a:pt x="84" y="60"/>
                    </a:lnTo>
                    <a:lnTo>
                      <a:pt x="96" y="66"/>
                    </a:lnTo>
                    <a:lnTo>
                      <a:pt x="102" y="78"/>
                    </a:lnTo>
                    <a:lnTo>
                      <a:pt x="114" y="84"/>
                    </a:lnTo>
                    <a:lnTo>
                      <a:pt x="114" y="96"/>
                    </a:lnTo>
                    <a:lnTo>
                      <a:pt x="120" y="114"/>
                    </a:lnTo>
                    <a:lnTo>
                      <a:pt x="120" y="132"/>
                    </a:lnTo>
                    <a:lnTo>
                      <a:pt x="126" y="138"/>
                    </a:lnTo>
                    <a:lnTo>
                      <a:pt x="132" y="150"/>
                    </a:lnTo>
                    <a:lnTo>
                      <a:pt x="138" y="156"/>
                    </a:lnTo>
                    <a:lnTo>
                      <a:pt x="138" y="162"/>
                    </a:lnTo>
                    <a:lnTo>
                      <a:pt x="132" y="168"/>
                    </a:lnTo>
                    <a:lnTo>
                      <a:pt x="168" y="174"/>
                    </a:lnTo>
                    <a:lnTo>
                      <a:pt x="174" y="168"/>
                    </a:lnTo>
                    <a:lnTo>
                      <a:pt x="186" y="162"/>
                    </a:lnTo>
                    <a:lnTo>
                      <a:pt x="198" y="162"/>
                    </a:lnTo>
                    <a:lnTo>
                      <a:pt x="210" y="168"/>
                    </a:lnTo>
                    <a:lnTo>
                      <a:pt x="216" y="174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46" y="192"/>
                    </a:lnTo>
                    <a:lnTo>
                      <a:pt x="246" y="198"/>
                    </a:lnTo>
                    <a:lnTo>
                      <a:pt x="252" y="204"/>
                    </a:lnTo>
                    <a:lnTo>
                      <a:pt x="276" y="198"/>
                    </a:lnTo>
                    <a:lnTo>
                      <a:pt x="282" y="192"/>
                    </a:lnTo>
                    <a:lnTo>
                      <a:pt x="336" y="198"/>
                    </a:lnTo>
                    <a:lnTo>
                      <a:pt x="336" y="180"/>
                    </a:lnTo>
                    <a:lnTo>
                      <a:pt x="342" y="180"/>
                    </a:lnTo>
                    <a:lnTo>
                      <a:pt x="348" y="186"/>
                    </a:lnTo>
                    <a:lnTo>
                      <a:pt x="354" y="186"/>
                    </a:lnTo>
                    <a:lnTo>
                      <a:pt x="354" y="180"/>
                    </a:lnTo>
                    <a:lnTo>
                      <a:pt x="366" y="168"/>
                    </a:lnTo>
                    <a:lnTo>
                      <a:pt x="390" y="168"/>
                    </a:lnTo>
                    <a:lnTo>
                      <a:pt x="396" y="174"/>
                    </a:lnTo>
                    <a:lnTo>
                      <a:pt x="396" y="180"/>
                    </a:lnTo>
                    <a:lnTo>
                      <a:pt x="414" y="198"/>
                    </a:lnTo>
                    <a:lnTo>
                      <a:pt x="426" y="192"/>
                    </a:lnTo>
                    <a:lnTo>
                      <a:pt x="438" y="192"/>
                    </a:lnTo>
                    <a:lnTo>
                      <a:pt x="456" y="210"/>
                    </a:lnTo>
                    <a:lnTo>
                      <a:pt x="462" y="204"/>
                    </a:lnTo>
                    <a:lnTo>
                      <a:pt x="456" y="192"/>
                    </a:lnTo>
                    <a:lnTo>
                      <a:pt x="450" y="186"/>
                    </a:lnTo>
                    <a:lnTo>
                      <a:pt x="444" y="174"/>
                    </a:lnTo>
                    <a:lnTo>
                      <a:pt x="438" y="168"/>
                    </a:lnTo>
                    <a:lnTo>
                      <a:pt x="432" y="168"/>
                    </a:lnTo>
                    <a:lnTo>
                      <a:pt x="414" y="150"/>
                    </a:lnTo>
                    <a:lnTo>
                      <a:pt x="420" y="144"/>
                    </a:lnTo>
                    <a:lnTo>
                      <a:pt x="432" y="144"/>
                    </a:lnTo>
                    <a:lnTo>
                      <a:pt x="420" y="132"/>
                    </a:lnTo>
                    <a:lnTo>
                      <a:pt x="408" y="126"/>
                    </a:lnTo>
                    <a:lnTo>
                      <a:pt x="396" y="114"/>
                    </a:lnTo>
                    <a:lnTo>
                      <a:pt x="378" y="114"/>
                    </a:lnTo>
                    <a:lnTo>
                      <a:pt x="378" y="108"/>
                    </a:lnTo>
                    <a:lnTo>
                      <a:pt x="384" y="102"/>
                    </a:lnTo>
                    <a:lnTo>
                      <a:pt x="384" y="90"/>
                    </a:lnTo>
                    <a:lnTo>
                      <a:pt x="354" y="84"/>
                    </a:lnTo>
                    <a:lnTo>
                      <a:pt x="342" y="72"/>
                    </a:lnTo>
                    <a:lnTo>
                      <a:pt x="330" y="66"/>
                    </a:lnTo>
                    <a:lnTo>
                      <a:pt x="300" y="66"/>
                    </a:lnTo>
                    <a:lnTo>
                      <a:pt x="300" y="72"/>
                    </a:lnTo>
                    <a:lnTo>
                      <a:pt x="288" y="72"/>
                    </a:lnTo>
                    <a:lnTo>
                      <a:pt x="282" y="78"/>
                    </a:lnTo>
                    <a:lnTo>
                      <a:pt x="258" y="78"/>
                    </a:lnTo>
                    <a:lnTo>
                      <a:pt x="246" y="72"/>
                    </a:lnTo>
                    <a:lnTo>
                      <a:pt x="240" y="72"/>
                    </a:lnTo>
                    <a:lnTo>
                      <a:pt x="240" y="66"/>
                    </a:lnTo>
                    <a:lnTo>
                      <a:pt x="192" y="36"/>
                    </a:lnTo>
                    <a:lnTo>
                      <a:pt x="186" y="36"/>
                    </a:lnTo>
                    <a:lnTo>
                      <a:pt x="180" y="30"/>
                    </a:lnTo>
                    <a:lnTo>
                      <a:pt x="144" y="30"/>
                    </a:lnTo>
                    <a:lnTo>
                      <a:pt x="84" y="18"/>
                    </a:lnTo>
                    <a:lnTo>
                      <a:pt x="66" y="12"/>
                    </a:lnTo>
                    <a:lnTo>
                      <a:pt x="54" y="6"/>
                    </a:lnTo>
                    <a:lnTo>
                      <a:pt x="36" y="0"/>
                    </a:lnTo>
                    <a:lnTo>
                      <a:pt x="24" y="0"/>
                    </a:lnTo>
                    <a:lnTo>
                      <a:pt x="0" y="18"/>
                    </a:lnTo>
                    <a:lnTo>
                      <a:pt x="6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6" name="The Gambia"/>
              <p:cNvSpPr>
                <a:spLocks/>
              </p:cNvSpPr>
              <p:nvPr/>
            </p:nvSpPr>
            <p:spPr bwMode="gray">
              <a:xfrm>
                <a:off x="2355" y="2287"/>
                <a:ext cx="54" cy="13"/>
              </a:xfrm>
              <a:custGeom>
                <a:avLst/>
                <a:gdLst>
                  <a:gd name="T0" fmla="*/ 536870912 w 216"/>
                  <a:gd name="T1" fmla="*/ 516986804 h 54"/>
                  <a:gd name="T2" fmla="*/ 536870912 w 216"/>
                  <a:gd name="T3" fmla="*/ 516986804 h 54"/>
                  <a:gd name="T4" fmla="*/ 536870912 w 216"/>
                  <a:gd name="T5" fmla="*/ 516986804 h 54"/>
                  <a:gd name="T6" fmla="*/ 536870912 w 216"/>
                  <a:gd name="T7" fmla="*/ 516986804 h 54"/>
                  <a:gd name="T8" fmla="*/ 0 w 216"/>
                  <a:gd name="T9" fmla="*/ 516986804 h 54"/>
                  <a:gd name="T10" fmla="*/ 0 w 216"/>
                  <a:gd name="T11" fmla="*/ 516986804 h 54"/>
                  <a:gd name="T12" fmla="*/ 536870912 w 216"/>
                  <a:gd name="T13" fmla="*/ 516986804 h 54"/>
                  <a:gd name="T14" fmla="*/ 536870912 w 216"/>
                  <a:gd name="T15" fmla="*/ 516986804 h 54"/>
                  <a:gd name="T16" fmla="*/ 536870912 w 216"/>
                  <a:gd name="T17" fmla="*/ 516986804 h 54"/>
                  <a:gd name="T18" fmla="*/ 536870912 w 216"/>
                  <a:gd name="T19" fmla="*/ 516986804 h 54"/>
                  <a:gd name="T20" fmla="*/ 536870912 w 216"/>
                  <a:gd name="T21" fmla="*/ 516986804 h 54"/>
                  <a:gd name="T22" fmla="*/ 536870912 w 216"/>
                  <a:gd name="T23" fmla="*/ 516986804 h 54"/>
                  <a:gd name="T24" fmla="*/ 536870912 w 216"/>
                  <a:gd name="T25" fmla="*/ 516986804 h 54"/>
                  <a:gd name="T26" fmla="*/ 536870912 w 216"/>
                  <a:gd name="T27" fmla="*/ 516986804 h 54"/>
                  <a:gd name="T28" fmla="*/ 536870912 w 216"/>
                  <a:gd name="T29" fmla="*/ 516986804 h 54"/>
                  <a:gd name="T30" fmla="*/ 536870912 w 216"/>
                  <a:gd name="T31" fmla="*/ 516986804 h 54"/>
                  <a:gd name="T32" fmla="*/ 536870912 w 216"/>
                  <a:gd name="T33" fmla="*/ 516986804 h 54"/>
                  <a:gd name="T34" fmla="*/ 536870912 w 216"/>
                  <a:gd name="T35" fmla="*/ 516986804 h 54"/>
                  <a:gd name="T36" fmla="*/ 536870912 w 216"/>
                  <a:gd name="T37" fmla="*/ 516986804 h 54"/>
                  <a:gd name="T38" fmla="*/ 536870912 w 216"/>
                  <a:gd name="T39" fmla="*/ 516986804 h 54"/>
                  <a:gd name="T40" fmla="*/ 536870912 w 216"/>
                  <a:gd name="T41" fmla="*/ 516986804 h 54"/>
                  <a:gd name="T42" fmla="*/ 536870912 w 216"/>
                  <a:gd name="T43" fmla="*/ 516986804 h 54"/>
                  <a:gd name="T44" fmla="*/ 536870912 w 216"/>
                  <a:gd name="T45" fmla="*/ 516986804 h 54"/>
                  <a:gd name="T46" fmla="*/ 536870912 w 216"/>
                  <a:gd name="T47" fmla="*/ 516986804 h 54"/>
                  <a:gd name="T48" fmla="*/ 536870912 w 216"/>
                  <a:gd name="T49" fmla="*/ 516986804 h 54"/>
                  <a:gd name="T50" fmla="*/ 536870912 w 216"/>
                  <a:gd name="T51" fmla="*/ 516986804 h 54"/>
                  <a:gd name="T52" fmla="*/ 536870912 w 216"/>
                  <a:gd name="T53" fmla="*/ 516986804 h 54"/>
                  <a:gd name="T54" fmla="*/ 536870912 w 216"/>
                  <a:gd name="T55" fmla="*/ 516986804 h 54"/>
                  <a:gd name="T56" fmla="*/ 536870912 w 216"/>
                  <a:gd name="T57" fmla="*/ 516986804 h 54"/>
                  <a:gd name="T58" fmla="*/ 536870912 w 216"/>
                  <a:gd name="T59" fmla="*/ 0 h 54"/>
                  <a:gd name="T60" fmla="*/ 536870912 w 216"/>
                  <a:gd name="T61" fmla="*/ 0 h 54"/>
                  <a:gd name="T62" fmla="*/ 536870912 w 216"/>
                  <a:gd name="T63" fmla="*/ 516986804 h 54"/>
                  <a:gd name="T64" fmla="*/ 536870912 w 216"/>
                  <a:gd name="T65" fmla="*/ 516986804 h 54"/>
                  <a:gd name="T66" fmla="*/ 536870912 w 216"/>
                  <a:gd name="T67" fmla="*/ 516986804 h 5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6"/>
                  <a:gd name="T103" fmla="*/ 0 h 54"/>
                  <a:gd name="T104" fmla="*/ 216 w 216"/>
                  <a:gd name="T105" fmla="*/ 54 h 5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6" h="54">
                    <a:moveTo>
                      <a:pt x="18" y="18"/>
                    </a:moveTo>
                    <a:lnTo>
                      <a:pt x="12" y="24"/>
                    </a:lnTo>
                    <a:lnTo>
                      <a:pt x="6" y="36"/>
                    </a:lnTo>
                    <a:lnTo>
                      <a:pt x="6" y="42"/>
                    </a:lnTo>
                    <a:lnTo>
                      <a:pt x="0" y="48"/>
                    </a:lnTo>
                    <a:lnTo>
                      <a:pt x="0" y="54"/>
                    </a:lnTo>
                    <a:lnTo>
                      <a:pt x="72" y="54"/>
                    </a:lnTo>
                    <a:lnTo>
                      <a:pt x="72" y="42"/>
                    </a:lnTo>
                    <a:lnTo>
                      <a:pt x="84" y="42"/>
                    </a:lnTo>
                    <a:lnTo>
                      <a:pt x="90" y="36"/>
                    </a:lnTo>
                    <a:lnTo>
                      <a:pt x="114" y="36"/>
                    </a:lnTo>
                    <a:lnTo>
                      <a:pt x="120" y="24"/>
                    </a:lnTo>
                    <a:lnTo>
                      <a:pt x="126" y="18"/>
                    </a:lnTo>
                    <a:lnTo>
                      <a:pt x="132" y="24"/>
                    </a:lnTo>
                    <a:lnTo>
                      <a:pt x="144" y="30"/>
                    </a:lnTo>
                    <a:lnTo>
                      <a:pt x="150" y="42"/>
                    </a:lnTo>
                    <a:lnTo>
                      <a:pt x="168" y="48"/>
                    </a:lnTo>
                    <a:lnTo>
                      <a:pt x="192" y="48"/>
                    </a:lnTo>
                    <a:lnTo>
                      <a:pt x="198" y="42"/>
                    </a:lnTo>
                    <a:lnTo>
                      <a:pt x="210" y="36"/>
                    </a:lnTo>
                    <a:lnTo>
                      <a:pt x="216" y="30"/>
                    </a:lnTo>
                    <a:lnTo>
                      <a:pt x="216" y="24"/>
                    </a:lnTo>
                    <a:lnTo>
                      <a:pt x="210" y="18"/>
                    </a:lnTo>
                    <a:lnTo>
                      <a:pt x="186" y="18"/>
                    </a:lnTo>
                    <a:lnTo>
                      <a:pt x="180" y="24"/>
                    </a:lnTo>
                    <a:lnTo>
                      <a:pt x="168" y="24"/>
                    </a:lnTo>
                    <a:lnTo>
                      <a:pt x="162" y="12"/>
                    </a:lnTo>
                    <a:lnTo>
                      <a:pt x="156" y="6"/>
                    </a:lnTo>
                    <a:lnTo>
                      <a:pt x="144" y="12"/>
                    </a:lnTo>
                    <a:lnTo>
                      <a:pt x="144" y="0"/>
                    </a:lnTo>
                    <a:lnTo>
                      <a:pt x="90" y="0"/>
                    </a:lnTo>
                    <a:lnTo>
                      <a:pt x="90" y="12"/>
                    </a:lnTo>
                    <a:lnTo>
                      <a:pt x="18" y="12"/>
                    </a:ln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7" name="Gabon"/>
              <p:cNvSpPr>
                <a:spLocks/>
              </p:cNvSpPr>
              <p:nvPr/>
            </p:nvSpPr>
            <p:spPr bwMode="gray">
              <a:xfrm>
                <a:off x="2811" y="2519"/>
                <a:ext cx="106" cy="130"/>
              </a:xfrm>
              <a:custGeom>
                <a:avLst/>
                <a:gdLst>
                  <a:gd name="T0" fmla="*/ 541983968 w 420"/>
                  <a:gd name="T1" fmla="*/ 547397792 h 510"/>
                  <a:gd name="T2" fmla="*/ 541983968 w 420"/>
                  <a:gd name="T3" fmla="*/ 547397792 h 510"/>
                  <a:gd name="T4" fmla="*/ 541983968 w 420"/>
                  <a:gd name="T5" fmla="*/ 547397792 h 510"/>
                  <a:gd name="T6" fmla="*/ 541983968 w 420"/>
                  <a:gd name="T7" fmla="*/ 547397792 h 510"/>
                  <a:gd name="T8" fmla="*/ 541983968 w 420"/>
                  <a:gd name="T9" fmla="*/ 547397792 h 510"/>
                  <a:gd name="T10" fmla="*/ 541983968 w 420"/>
                  <a:gd name="T11" fmla="*/ 547397792 h 510"/>
                  <a:gd name="T12" fmla="*/ 541983968 w 420"/>
                  <a:gd name="T13" fmla="*/ 547397792 h 510"/>
                  <a:gd name="T14" fmla="*/ 541983968 w 420"/>
                  <a:gd name="T15" fmla="*/ 547397792 h 510"/>
                  <a:gd name="T16" fmla="*/ 541983968 w 420"/>
                  <a:gd name="T17" fmla="*/ 547397792 h 510"/>
                  <a:gd name="T18" fmla="*/ 541983968 w 420"/>
                  <a:gd name="T19" fmla="*/ 547397792 h 510"/>
                  <a:gd name="T20" fmla="*/ 541983968 w 420"/>
                  <a:gd name="T21" fmla="*/ 547397792 h 510"/>
                  <a:gd name="T22" fmla="*/ 541983968 w 420"/>
                  <a:gd name="T23" fmla="*/ 547397792 h 510"/>
                  <a:gd name="T24" fmla="*/ 541983968 w 420"/>
                  <a:gd name="T25" fmla="*/ 547397792 h 510"/>
                  <a:gd name="T26" fmla="*/ 541983968 w 420"/>
                  <a:gd name="T27" fmla="*/ 547397792 h 510"/>
                  <a:gd name="T28" fmla="*/ 541983968 w 420"/>
                  <a:gd name="T29" fmla="*/ 547397792 h 510"/>
                  <a:gd name="T30" fmla="*/ 541983968 w 420"/>
                  <a:gd name="T31" fmla="*/ 547397792 h 510"/>
                  <a:gd name="T32" fmla="*/ 541983968 w 420"/>
                  <a:gd name="T33" fmla="*/ 547397792 h 510"/>
                  <a:gd name="T34" fmla="*/ 541983968 w 420"/>
                  <a:gd name="T35" fmla="*/ 547397792 h 510"/>
                  <a:gd name="T36" fmla="*/ 541983968 w 420"/>
                  <a:gd name="T37" fmla="*/ 547397792 h 510"/>
                  <a:gd name="T38" fmla="*/ 541983968 w 420"/>
                  <a:gd name="T39" fmla="*/ 547397792 h 510"/>
                  <a:gd name="T40" fmla="*/ 541983968 w 420"/>
                  <a:gd name="T41" fmla="*/ 547397792 h 510"/>
                  <a:gd name="T42" fmla="*/ 541983968 w 420"/>
                  <a:gd name="T43" fmla="*/ 547397792 h 510"/>
                  <a:gd name="T44" fmla="*/ 541983968 w 420"/>
                  <a:gd name="T45" fmla="*/ 547397792 h 510"/>
                  <a:gd name="T46" fmla="*/ 541983968 w 420"/>
                  <a:gd name="T47" fmla="*/ 547397792 h 510"/>
                  <a:gd name="T48" fmla="*/ 541983968 w 420"/>
                  <a:gd name="T49" fmla="*/ 547397792 h 510"/>
                  <a:gd name="T50" fmla="*/ 541983968 w 420"/>
                  <a:gd name="T51" fmla="*/ 547397792 h 510"/>
                  <a:gd name="T52" fmla="*/ 541983968 w 420"/>
                  <a:gd name="T53" fmla="*/ 547397792 h 510"/>
                  <a:gd name="T54" fmla="*/ 541983968 w 420"/>
                  <a:gd name="T55" fmla="*/ 547397792 h 510"/>
                  <a:gd name="T56" fmla="*/ 541983968 w 420"/>
                  <a:gd name="T57" fmla="*/ 547397792 h 510"/>
                  <a:gd name="T58" fmla="*/ 541983968 w 420"/>
                  <a:gd name="T59" fmla="*/ 547397792 h 510"/>
                  <a:gd name="T60" fmla="*/ 541983968 w 420"/>
                  <a:gd name="T61" fmla="*/ 547397792 h 510"/>
                  <a:gd name="T62" fmla="*/ 541983968 w 420"/>
                  <a:gd name="T63" fmla="*/ 547397792 h 510"/>
                  <a:gd name="T64" fmla="*/ 541983968 w 420"/>
                  <a:gd name="T65" fmla="*/ 547397792 h 510"/>
                  <a:gd name="T66" fmla="*/ 541983968 w 420"/>
                  <a:gd name="T67" fmla="*/ 547397792 h 510"/>
                  <a:gd name="T68" fmla="*/ 541983968 w 420"/>
                  <a:gd name="T69" fmla="*/ 547397792 h 510"/>
                  <a:gd name="T70" fmla="*/ 541983968 w 420"/>
                  <a:gd name="T71" fmla="*/ 547397792 h 510"/>
                  <a:gd name="T72" fmla="*/ 541983968 w 420"/>
                  <a:gd name="T73" fmla="*/ 547397792 h 510"/>
                  <a:gd name="T74" fmla="*/ 541983968 w 420"/>
                  <a:gd name="T75" fmla="*/ 547397792 h 510"/>
                  <a:gd name="T76" fmla="*/ 541983968 w 420"/>
                  <a:gd name="T77" fmla="*/ 547397792 h 510"/>
                  <a:gd name="T78" fmla="*/ 541983968 w 420"/>
                  <a:gd name="T79" fmla="*/ 547397792 h 510"/>
                  <a:gd name="T80" fmla="*/ 541983968 w 420"/>
                  <a:gd name="T81" fmla="*/ 547397792 h 510"/>
                  <a:gd name="T82" fmla="*/ 541983968 w 420"/>
                  <a:gd name="T83" fmla="*/ 547397792 h 510"/>
                  <a:gd name="T84" fmla="*/ 541983968 w 420"/>
                  <a:gd name="T85" fmla="*/ 547397792 h 510"/>
                  <a:gd name="T86" fmla="*/ 541983968 w 420"/>
                  <a:gd name="T87" fmla="*/ 547397792 h 510"/>
                  <a:gd name="T88" fmla="*/ 541983968 w 420"/>
                  <a:gd name="T89" fmla="*/ 547397792 h 510"/>
                  <a:gd name="T90" fmla="*/ 541983968 w 420"/>
                  <a:gd name="T91" fmla="*/ 547397792 h 510"/>
                  <a:gd name="T92" fmla="*/ 541983968 w 420"/>
                  <a:gd name="T93" fmla="*/ 547397792 h 510"/>
                  <a:gd name="T94" fmla="*/ 541983968 w 420"/>
                  <a:gd name="T95" fmla="*/ 547397792 h 510"/>
                  <a:gd name="T96" fmla="*/ 541983968 w 420"/>
                  <a:gd name="T97" fmla="*/ 547397792 h 510"/>
                  <a:gd name="T98" fmla="*/ 541983968 w 420"/>
                  <a:gd name="T99" fmla="*/ 547397792 h 510"/>
                  <a:gd name="T100" fmla="*/ 541983968 w 420"/>
                  <a:gd name="T101" fmla="*/ 547397792 h 510"/>
                  <a:gd name="T102" fmla="*/ 541983968 w 420"/>
                  <a:gd name="T103" fmla="*/ 547397792 h 510"/>
                  <a:gd name="T104" fmla="*/ 541983968 w 420"/>
                  <a:gd name="T105" fmla="*/ 547397792 h 510"/>
                  <a:gd name="T106" fmla="*/ 541983968 w 420"/>
                  <a:gd name="T107" fmla="*/ 547397792 h 510"/>
                  <a:gd name="T108" fmla="*/ 541983968 w 420"/>
                  <a:gd name="T109" fmla="*/ 547397792 h 510"/>
                  <a:gd name="T110" fmla="*/ 541983968 w 420"/>
                  <a:gd name="T111" fmla="*/ 547397792 h 51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20"/>
                  <a:gd name="T169" fmla="*/ 0 h 510"/>
                  <a:gd name="T170" fmla="*/ 420 w 420"/>
                  <a:gd name="T171" fmla="*/ 510 h 51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20" h="510">
                    <a:moveTo>
                      <a:pt x="420" y="240"/>
                    </a:moveTo>
                    <a:lnTo>
                      <a:pt x="414" y="234"/>
                    </a:lnTo>
                    <a:lnTo>
                      <a:pt x="396" y="234"/>
                    </a:lnTo>
                    <a:lnTo>
                      <a:pt x="390" y="216"/>
                    </a:lnTo>
                    <a:lnTo>
                      <a:pt x="372" y="210"/>
                    </a:lnTo>
                    <a:lnTo>
                      <a:pt x="372" y="174"/>
                    </a:lnTo>
                    <a:lnTo>
                      <a:pt x="384" y="150"/>
                    </a:lnTo>
                    <a:lnTo>
                      <a:pt x="396" y="150"/>
                    </a:lnTo>
                    <a:lnTo>
                      <a:pt x="402" y="144"/>
                    </a:lnTo>
                    <a:lnTo>
                      <a:pt x="408" y="132"/>
                    </a:lnTo>
                    <a:lnTo>
                      <a:pt x="414" y="126"/>
                    </a:lnTo>
                    <a:lnTo>
                      <a:pt x="414" y="114"/>
                    </a:lnTo>
                    <a:lnTo>
                      <a:pt x="402" y="108"/>
                    </a:lnTo>
                    <a:lnTo>
                      <a:pt x="402" y="90"/>
                    </a:lnTo>
                    <a:lnTo>
                      <a:pt x="396" y="84"/>
                    </a:lnTo>
                    <a:lnTo>
                      <a:pt x="396" y="78"/>
                    </a:lnTo>
                    <a:lnTo>
                      <a:pt x="384" y="78"/>
                    </a:lnTo>
                    <a:lnTo>
                      <a:pt x="378" y="72"/>
                    </a:lnTo>
                    <a:lnTo>
                      <a:pt x="360" y="72"/>
                    </a:lnTo>
                    <a:lnTo>
                      <a:pt x="360" y="90"/>
                    </a:lnTo>
                    <a:lnTo>
                      <a:pt x="354" y="96"/>
                    </a:lnTo>
                    <a:lnTo>
                      <a:pt x="330" y="96"/>
                    </a:lnTo>
                    <a:lnTo>
                      <a:pt x="324" y="90"/>
                    </a:lnTo>
                    <a:lnTo>
                      <a:pt x="318" y="54"/>
                    </a:lnTo>
                    <a:lnTo>
                      <a:pt x="336" y="24"/>
                    </a:lnTo>
                    <a:lnTo>
                      <a:pt x="336" y="6"/>
                    </a:lnTo>
                    <a:lnTo>
                      <a:pt x="288" y="12"/>
                    </a:lnTo>
                    <a:lnTo>
                      <a:pt x="282" y="12"/>
                    </a:lnTo>
                    <a:lnTo>
                      <a:pt x="270" y="6"/>
                    </a:lnTo>
                    <a:lnTo>
                      <a:pt x="264" y="6"/>
                    </a:lnTo>
                    <a:lnTo>
                      <a:pt x="252" y="18"/>
                    </a:lnTo>
                    <a:lnTo>
                      <a:pt x="222" y="18"/>
                    </a:lnTo>
                    <a:lnTo>
                      <a:pt x="210" y="0"/>
                    </a:lnTo>
                    <a:lnTo>
                      <a:pt x="192" y="18"/>
                    </a:lnTo>
                    <a:lnTo>
                      <a:pt x="186" y="54"/>
                    </a:lnTo>
                    <a:lnTo>
                      <a:pt x="192" y="60"/>
                    </a:lnTo>
                    <a:lnTo>
                      <a:pt x="192" y="90"/>
                    </a:lnTo>
                    <a:lnTo>
                      <a:pt x="186" y="108"/>
                    </a:lnTo>
                    <a:lnTo>
                      <a:pt x="186" y="114"/>
                    </a:lnTo>
                    <a:lnTo>
                      <a:pt x="84" y="114"/>
                    </a:lnTo>
                    <a:lnTo>
                      <a:pt x="84" y="108"/>
                    </a:lnTo>
                    <a:lnTo>
                      <a:pt x="72" y="108"/>
                    </a:lnTo>
                    <a:lnTo>
                      <a:pt x="60" y="120"/>
                    </a:lnTo>
                    <a:lnTo>
                      <a:pt x="60" y="126"/>
                    </a:lnTo>
                    <a:lnTo>
                      <a:pt x="66" y="132"/>
                    </a:lnTo>
                    <a:lnTo>
                      <a:pt x="66" y="144"/>
                    </a:lnTo>
                    <a:lnTo>
                      <a:pt x="72" y="150"/>
                    </a:lnTo>
                    <a:lnTo>
                      <a:pt x="72" y="162"/>
                    </a:lnTo>
                    <a:lnTo>
                      <a:pt x="48" y="162"/>
                    </a:lnTo>
                    <a:lnTo>
                      <a:pt x="48" y="210"/>
                    </a:lnTo>
                    <a:lnTo>
                      <a:pt x="42" y="228"/>
                    </a:lnTo>
                    <a:lnTo>
                      <a:pt x="36" y="240"/>
                    </a:lnTo>
                    <a:lnTo>
                      <a:pt x="30" y="246"/>
                    </a:lnTo>
                    <a:lnTo>
                      <a:pt x="18" y="252"/>
                    </a:lnTo>
                    <a:lnTo>
                      <a:pt x="0" y="252"/>
                    </a:lnTo>
                    <a:lnTo>
                      <a:pt x="30" y="306"/>
                    </a:lnTo>
                    <a:lnTo>
                      <a:pt x="42" y="294"/>
                    </a:lnTo>
                    <a:lnTo>
                      <a:pt x="54" y="312"/>
                    </a:lnTo>
                    <a:lnTo>
                      <a:pt x="48" y="318"/>
                    </a:lnTo>
                    <a:lnTo>
                      <a:pt x="48" y="330"/>
                    </a:lnTo>
                    <a:lnTo>
                      <a:pt x="42" y="336"/>
                    </a:lnTo>
                    <a:lnTo>
                      <a:pt x="42" y="342"/>
                    </a:lnTo>
                    <a:lnTo>
                      <a:pt x="48" y="348"/>
                    </a:lnTo>
                    <a:lnTo>
                      <a:pt x="66" y="348"/>
                    </a:lnTo>
                    <a:lnTo>
                      <a:pt x="72" y="390"/>
                    </a:lnTo>
                    <a:lnTo>
                      <a:pt x="102" y="396"/>
                    </a:lnTo>
                    <a:lnTo>
                      <a:pt x="96" y="408"/>
                    </a:lnTo>
                    <a:lnTo>
                      <a:pt x="144" y="462"/>
                    </a:lnTo>
                    <a:lnTo>
                      <a:pt x="138" y="468"/>
                    </a:lnTo>
                    <a:lnTo>
                      <a:pt x="174" y="510"/>
                    </a:lnTo>
                    <a:lnTo>
                      <a:pt x="180" y="492"/>
                    </a:lnTo>
                    <a:lnTo>
                      <a:pt x="204" y="480"/>
                    </a:lnTo>
                    <a:lnTo>
                      <a:pt x="222" y="498"/>
                    </a:lnTo>
                    <a:lnTo>
                      <a:pt x="228" y="492"/>
                    </a:lnTo>
                    <a:lnTo>
                      <a:pt x="228" y="456"/>
                    </a:lnTo>
                    <a:lnTo>
                      <a:pt x="210" y="444"/>
                    </a:lnTo>
                    <a:lnTo>
                      <a:pt x="228" y="432"/>
                    </a:lnTo>
                    <a:lnTo>
                      <a:pt x="198" y="414"/>
                    </a:lnTo>
                    <a:lnTo>
                      <a:pt x="210" y="414"/>
                    </a:lnTo>
                    <a:lnTo>
                      <a:pt x="210" y="402"/>
                    </a:lnTo>
                    <a:lnTo>
                      <a:pt x="204" y="396"/>
                    </a:lnTo>
                    <a:lnTo>
                      <a:pt x="204" y="378"/>
                    </a:lnTo>
                    <a:lnTo>
                      <a:pt x="210" y="378"/>
                    </a:lnTo>
                    <a:lnTo>
                      <a:pt x="216" y="384"/>
                    </a:lnTo>
                    <a:lnTo>
                      <a:pt x="228" y="384"/>
                    </a:lnTo>
                    <a:lnTo>
                      <a:pt x="240" y="390"/>
                    </a:lnTo>
                    <a:lnTo>
                      <a:pt x="258" y="390"/>
                    </a:lnTo>
                    <a:lnTo>
                      <a:pt x="264" y="384"/>
                    </a:lnTo>
                    <a:lnTo>
                      <a:pt x="270" y="372"/>
                    </a:lnTo>
                    <a:lnTo>
                      <a:pt x="282" y="366"/>
                    </a:lnTo>
                    <a:lnTo>
                      <a:pt x="264" y="348"/>
                    </a:lnTo>
                    <a:lnTo>
                      <a:pt x="264" y="342"/>
                    </a:lnTo>
                    <a:lnTo>
                      <a:pt x="294" y="342"/>
                    </a:lnTo>
                    <a:lnTo>
                      <a:pt x="312" y="384"/>
                    </a:lnTo>
                    <a:lnTo>
                      <a:pt x="342" y="384"/>
                    </a:lnTo>
                    <a:lnTo>
                      <a:pt x="348" y="378"/>
                    </a:lnTo>
                    <a:lnTo>
                      <a:pt x="354" y="366"/>
                    </a:lnTo>
                    <a:lnTo>
                      <a:pt x="360" y="360"/>
                    </a:lnTo>
                    <a:lnTo>
                      <a:pt x="366" y="360"/>
                    </a:lnTo>
                    <a:lnTo>
                      <a:pt x="366" y="390"/>
                    </a:lnTo>
                    <a:lnTo>
                      <a:pt x="372" y="396"/>
                    </a:lnTo>
                    <a:lnTo>
                      <a:pt x="384" y="396"/>
                    </a:lnTo>
                    <a:lnTo>
                      <a:pt x="390" y="390"/>
                    </a:lnTo>
                    <a:lnTo>
                      <a:pt x="396" y="378"/>
                    </a:lnTo>
                    <a:lnTo>
                      <a:pt x="396" y="354"/>
                    </a:lnTo>
                    <a:lnTo>
                      <a:pt x="408" y="348"/>
                    </a:lnTo>
                    <a:lnTo>
                      <a:pt x="414" y="342"/>
                    </a:lnTo>
                    <a:lnTo>
                      <a:pt x="408" y="318"/>
                    </a:lnTo>
                    <a:lnTo>
                      <a:pt x="414" y="306"/>
                    </a:lnTo>
                    <a:lnTo>
                      <a:pt x="414" y="258"/>
                    </a:lnTo>
                    <a:lnTo>
                      <a:pt x="420" y="252"/>
                    </a:lnTo>
                    <a:lnTo>
                      <a:pt x="420" y="24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8" name="France"/>
              <p:cNvSpPr>
                <a:spLocks noEditPoints="1"/>
              </p:cNvSpPr>
              <p:nvPr/>
            </p:nvSpPr>
            <p:spPr bwMode="gray">
              <a:xfrm>
                <a:off x="2597" y="1527"/>
                <a:ext cx="231" cy="199"/>
              </a:xfrm>
              <a:custGeom>
                <a:avLst/>
                <a:gdLst>
                  <a:gd name="T0" fmla="*/ 2147483647 w 230"/>
                  <a:gd name="T1" fmla="*/ 2147483647 h 198"/>
                  <a:gd name="T2" fmla="*/ 2147483647 w 230"/>
                  <a:gd name="T3" fmla="*/ 2147483647 h 198"/>
                  <a:gd name="T4" fmla="*/ 2147483647 w 230"/>
                  <a:gd name="T5" fmla="*/ 2147483647 h 198"/>
                  <a:gd name="T6" fmla="*/ 2147483647 w 230"/>
                  <a:gd name="T7" fmla="*/ 2147483647 h 198"/>
                  <a:gd name="T8" fmla="*/ 2147483647 w 230"/>
                  <a:gd name="T9" fmla="*/ 2147483647 h 198"/>
                  <a:gd name="T10" fmla="*/ 2147483647 w 230"/>
                  <a:gd name="T11" fmla="*/ 2147483647 h 198"/>
                  <a:gd name="T12" fmla="*/ 2147483647 w 230"/>
                  <a:gd name="T13" fmla="*/ 2147483647 h 198"/>
                  <a:gd name="T14" fmla="*/ 2147483647 w 230"/>
                  <a:gd name="T15" fmla="*/ 2147483647 h 198"/>
                  <a:gd name="T16" fmla="*/ 2147483647 w 230"/>
                  <a:gd name="T17" fmla="*/ 2147483647 h 198"/>
                  <a:gd name="T18" fmla="*/ 2147483647 w 230"/>
                  <a:gd name="T19" fmla="*/ 2147483647 h 198"/>
                  <a:gd name="T20" fmla="*/ 2147483647 w 230"/>
                  <a:gd name="T21" fmla="*/ 2147483647 h 198"/>
                  <a:gd name="T22" fmla="*/ 2147483647 w 230"/>
                  <a:gd name="T23" fmla="*/ 2147483647 h 198"/>
                  <a:gd name="T24" fmla="*/ 2147483647 w 230"/>
                  <a:gd name="T25" fmla="*/ 2147483647 h 198"/>
                  <a:gd name="T26" fmla="*/ 2147483647 w 230"/>
                  <a:gd name="T27" fmla="*/ 2147483647 h 198"/>
                  <a:gd name="T28" fmla="*/ 2147483647 w 230"/>
                  <a:gd name="T29" fmla="*/ 2147483647 h 198"/>
                  <a:gd name="T30" fmla="*/ 2147483647 w 230"/>
                  <a:gd name="T31" fmla="*/ 2147483647 h 198"/>
                  <a:gd name="T32" fmla="*/ 2147483647 w 230"/>
                  <a:gd name="T33" fmla="*/ 2147483647 h 198"/>
                  <a:gd name="T34" fmla="*/ 2147483647 w 230"/>
                  <a:gd name="T35" fmla="*/ 2147483647 h 198"/>
                  <a:gd name="T36" fmla="*/ 2147483647 w 230"/>
                  <a:gd name="T37" fmla="*/ 2147483647 h 198"/>
                  <a:gd name="T38" fmla="*/ 2147483647 w 230"/>
                  <a:gd name="T39" fmla="*/ 2147483647 h 198"/>
                  <a:gd name="T40" fmla="*/ 2147483647 w 230"/>
                  <a:gd name="T41" fmla="*/ 2147483647 h 198"/>
                  <a:gd name="T42" fmla="*/ 2147483647 w 230"/>
                  <a:gd name="T43" fmla="*/ 2147483647 h 198"/>
                  <a:gd name="T44" fmla="*/ 2147483647 w 230"/>
                  <a:gd name="T45" fmla="*/ 2147483647 h 198"/>
                  <a:gd name="T46" fmla="*/ 2147483647 w 230"/>
                  <a:gd name="T47" fmla="*/ 2147483647 h 198"/>
                  <a:gd name="T48" fmla="*/ 2147483647 w 230"/>
                  <a:gd name="T49" fmla="*/ 2147483647 h 198"/>
                  <a:gd name="T50" fmla="*/ 2147483647 w 230"/>
                  <a:gd name="T51" fmla="*/ 2147483647 h 198"/>
                  <a:gd name="T52" fmla="*/ 2147483647 w 230"/>
                  <a:gd name="T53" fmla="*/ 2147483647 h 198"/>
                  <a:gd name="T54" fmla="*/ 2147483647 w 230"/>
                  <a:gd name="T55" fmla="*/ 2147483647 h 198"/>
                  <a:gd name="T56" fmla="*/ 2147483647 w 230"/>
                  <a:gd name="T57" fmla="*/ 2147483647 h 198"/>
                  <a:gd name="T58" fmla="*/ 2147483647 w 230"/>
                  <a:gd name="T59" fmla="*/ 2147483647 h 198"/>
                  <a:gd name="T60" fmla="*/ 2147483647 w 230"/>
                  <a:gd name="T61" fmla="*/ 2147483647 h 198"/>
                  <a:gd name="T62" fmla="*/ 2147483647 w 230"/>
                  <a:gd name="T63" fmla="*/ 2147483647 h 198"/>
                  <a:gd name="T64" fmla="*/ 2147483647 w 230"/>
                  <a:gd name="T65" fmla="*/ 2147483647 h 198"/>
                  <a:gd name="T66" fmla="*/ 2147483647 w 230"/>
                  <a:gd name="T67" fmla="*/ 2147483647 h 198"/>
                  <a:gd name="T68" fmla="*/ 2147483647 w 230"/>
                  <a:gd name="T69" fmla="*/ 2147483647 h 198"/>
                  <a:gd name="T70" fmla="*/ 2147483647 w 230"/>
                  <a:gd name="T71" fmla="*/ 2147483647 h 198"/>
                  <a:gd name="T72" fmla="*/ 2147483647 w 230"/>
                  <a:gd name="T73" fmla="*/ 2147483647 h 198"/>
                  <a:gd name="T74" fmla="*/ 2147483647 w 230"/>
                  <a:gd name="T75" fmla="*/ 2147483647 h 198"/>
                  <a:gd name="T76" fmla="*/ 2147483647 w 230"/>
                  <a:gd name="T77" fmla="*/ 2147483647 h 198"/>
                  <a:gd name="T78" fmla="*/ 2147483647 w 230"/>
                  <a:gd name="T79" fmla="*/ 2147483647 h 198"/>
                  <a:gd name="T80" fmla="*/ 2147483647 w 230"/>
                  <a:gd name="T81" fmla="*/ 2147483647 h 198"/>
                  <a:gd name="T82" fmla="*/ 2147483647 w 230"/>
                  <a:gd name="T83" fmla="*/ 2147483647 h 198"/>
                  <a:gd name="T84" fmla="*/ 2147483647 w 230"/>
                  <a:gd name="T85" fmla="*/ 2147483647 h 198"/>
                  <a:gd name="T86" fmla="*/ 2147483647 w 230"/>
                  <a:gd name="T87" fmla="*/ 2147483647 h 198"/>
                  <a:gd name="T88" fmla="*/ 2147483647 w 230"/>
                  <a:gd name="T89" fmla="*/ 2147483647 h 198"/>
                  <a:gd name="T90" fmla="*/ 2147483647 w 230"/>
                  <a:gd name="T91" fmla="*/ 2147483647 h 198"/>
                  <a:gd name="T92" fmla="*/ 2147483647 w 230"/>
                  <a:gd name="T93" fmla="*/ 2147483647 h 198"/>
                  <a:gd name="T94" fmla="*/ 2147483647 w 230"/>
                  <a:gd name="T95" fmla="*/ 2147483647 h 198"/>
                  <a:gd name="T96" fmla="*/ 2147483647 w 230"/>
                  <a:gd name="T97" fmla="*/ 2147483647 h 198"/>
                  <a:gd name="T98" fmla="*/ 2147483647 w 230"/>
                  <a:gd name="T99" fmla="*/ 2147483647 h 198"/>
                  <a:gd name="T100" fmla="*/ 2147483647 w 230"/>
                  <a:gd name="T101" fmla="*/ 2147483647 h 198"/>
                  <a:gd name="T102" fmla="*/ 2147483647 w 230"/>
                  <a:gd name="T103" fmla="*/ 2147483647 h 198"/>
                  <a:gd name="T104" fmla="*/ 2147483647 w 230"/>
                  <a:gd name="T105" fmla="*/ 2147483647 h 198"/>
                  <a:gd name="T106" fmla="*/ 2147483647 w 230"/>
                  <a:gd name="T107" fmla="*/ 2147483647 h 198"/>
                  <a:gd name="T108" fmla="*/ 2147483647 w 230"/>
                  <a:gd name="T109" fmla="*/ 2147483647 h 198"/>
                  <a:gd name="T110" fmla="*/ 2147483647 w 230"/>
                  <a:gd name="T111" fmla="*/ 2147483647 h 198"/>
                  <a:gd name="T112" fmla="*/ 2147483647 w 230"/>
                  <a:gd name="T113" fmla="*/ 2147483647 h 198"/>
                  <a:gd name="T114" fmla="*/ 2147483647 w 230"/>
                  <a:gd name="T115" fmla="*/ 2147483647 h 198"/>
                  <a:gd name="T116" fmla="*/ 2147483647 w 230"/>
                  <a:gd name="T117" fmla="*/ 2147483647 h 198"/>
                  <a:gd name="T118" fmla="*/ 2147483647 w 230"/>
                  <a:gd name="T119" fmla="*/ 2147483647 h 198"/>
                  <a:gd name="T120" fmla="*/ 2147483647 w 230"/>
                  <a:gd name="T121" fmla="*/ 2147483647 h 19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30"/>
                  <a:gd name="T184" fmla="*/ 0 h 198"/>
                  <a:gd name="T185" fmla="*/ 230 w 230"/>
                  <a:gd name="T186" fmla="*/ 198 h 19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30" h="198">
                    <a:moveTo>
                      <a:pt x="230" y="172"/>
                    </a:moveTo>
                    <a:lnTo>
                      <a:pt x="230" y="172"/>
                    </a:lnTo>
                    <a:lnTo>
                      <a:pt x="230" y="166"/>
                    </a:lnTo>
                    <a:lnTo>
                      <a:pt x="228" y="166"/>
                    </a:lnTo>
                    <a:lnTo>
                      <a:pt x="224" y="168"/>
                    </a:lnTo>
                    <a:lnTo>
                      <a:pt x="224" y="170"/>
                    </a:lnTo>
                    <a:lnTo>
                      <a:pt x="220" y="172"/>
                    </a:lnTo>
                    <a:lnTo>
                      <a:pt x="218" y="174"/>
                    </a:lnTo>
                    <a:lnTo>
                      <a:pt x="216" y="178"/>
                    </a:lnTo>
                    <a:lnTo>
                      <a:pt x="216" y="182"/>
                    </a:lnTo>
                    <a:lnTo>
                      <a:pt x="218" y="186"/>
                    </a:lnTo>
                    <a:lnTo>
                      <a:pt x="218" y="190"/>
                    </a:lnTo>
                    <a:lnTo>
                      <a:pt x="218" y="192"/>
                    </a:lnTo>
                    <a:lnTo>
                      <a:pt x="218" y="194"/>
                    </a:lnTo>
                    <a:lnTo>
                      <a:pt x="222" y="196"/>
                    </a:lnTo>
                    <a:lnTo>
                      <a:pt x="224" y="198"/>
                    </a:lnTo>
                    <a:lnTo>
                      <a:pt x="230" y="192"/>
                    </a:lnTo>
                    <a:lnTo>
                      <a:pt x="230" y="186"/>
                    </a:lnTo>
                    <a:lnTo>
                      <a:pt x="228" y="186"/>
                    </a:lnTo>
                    <a:lnTo>
                      <a:pt x="230" y="184"/>
                    </a:lnTo>
                    <a:lnTo>
                      <a:pt x="230" y="172"/>
                    </a:lnTo>
                    <a:close/>
                    <a:moveTo>
                      <a:pt x="198" y="40"/>
                    </a:moveTo>
                    <a:lnTo>
                      <a:pt x="198" y="40"/>
                    </a:lnTo>
                    <a:lnTo>
                      <a:pt x="196" y="40"/>
                    </a:lnTo>
                    <a:lnTo>
                      <a:pt x="192" y="40"/>
                    </a:lnTo>
                    <a:lnTo>
                      <a:pt x="190" y="40"/>
                    </a:lnTo>
                    <a:lnTo>
                      <a:pt x="184" y="40"/>
                    </a:lnTo>
                    <a:lnTo>
                      <a:pt x="184" y="34"/>
                    </a:lnTo>
                    <a:lnTo>
                      <a:pt x="182" y="34"/>
                    </a:lnTo>
                    <a:lnTo>
                      <a:pt x="182" y="32"/>
                    </a:lnTo>
                    <a:lnTo>
                      <a:pt x="178" y="30"/>
                    </a:lnTo>
                    <a:lnTo>
                      <a:pt x="174" y="34"/>
                    </a:lnTo>
                    <a:lnTo>
                      <a:pt x="172" y="32"/>
                    </a:lnTo>
                    <a:lnTo>
                      <a:pt x="166" y="32"/>
                    </a:lnTo>
                    <a:lnTo>
                      <a:pt x="164" y="28"/>
                    </a:lnTo>
                    <a:lnTo>
                      <a:pt x="162" y="28"/>
                    </a:lnTo>
                    <a:lnTo>
                      <a:pt x="158" y="28"/>
                    </a:lnTo>
                    <a:lnTo>
                      <a:pt x="156" y="28"/>
                    </a:lnTo>
                    <a:lnTo>
                      <a:pt x="156" y="22"/>
                    </a:lnTo>
                    <a:lnTo>
                      <a:pt x="152" y="24"/>
                    </a:lnTo>
                    <a:lnTo>
                      <a:pt x="146" y="24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2" y="14"/>
                    </a:lnTo>
                    <a:lnTo>
                      <a:pt x="136" y="14"/>
                    </a:lnTo>
                    <a:lnTo>
                      <a:pt x="132" y="12"/>
                    </a:lnTo>
                    <a:lnTo>
                      <a:pt x="126" y="10"/>
                    </a:lnTo>
                    <a:lnTo>
                      <a:pt x="126" y="6"/>
                    </a:lnTo>
                    <a:lnTo>
                      <a:pt x="126" y="0"/>
                    </a:lnTo>
                    <a:lnTo>
                      <a:pt x="118" y="0"/>
                    </a:lnTo>
                    <a:lnTo>
                      <a:pt x="114" y="2"/>
                    </a:lnTo>
                    <a:lnTo>
                      <a:pt x="112" y="2"/>
                    </a:lnTo>
                    <a:lnTo>
                      <a:pt x="110" y="4"/>
                    </a:lnTo>
                    <a:lnTo>
                      <a:pt x="104" y="4"/>
                    </a:lnTo>
                    <a:lnTo>
                      <a:pt x="104" y="6"/>
                    </a:lnTo>
                    <a:lnTo>
                      <a:pt x="104" y="8"/>
                    </a:lnTo>
                    <a:lnTo>
                      <a:pt x="104" y="12"/>
                    </a:lnTo>
                    <a:lnTo>
                      <a:pt x="106" y="14"/>
                    </a:lnTo>
                    <a:lnTo>
                      <a:pt x="106" y="20"/>
                    </a:lnTo>
                    <a:lnTo>
                      <a:pt x="104" y="22"/>
                    </a:lnTo>
                    <a:lnTo>
                      <a:pt x="98" y="24"/>
                    </a:lnTo>
                    <a:lnTo>
                      <a:pt x="92" y="24"/>
                    </a:lnTo>
                    <a:lnTo>
                      <a:pt x="82" y="32"/>
                    </a:lnTo>
                    <a:lnTo>
                      <a:pt x="86" y="34"/>
                    </a:lnTo>
                    <a:lnTo>
                      <a:pt x="84" y="34"/>
                    </a:lnTo>
                    <a:lnTo>
                      <a:pt x="82" y="34"/>
                    </a:lnTo>
                    <a:lnTo>
                      <a:pt x="76" y="38"/>
                    </a:lnTo>
                    <a:lnTo>
                      <a:pt x="68" y="38"/>
                    </a:lnTo>
                    <a:lnTo>
                      <a:pt x="66" y="36"/>
                    </a:lnTo>
                    <a:lnTo>
                      <a:pt x="60" y="30"/>
                    </a:lnTo>
                    <a:lnTo>
                      <a:pt x="58" y="30"/>
                    </a:lnTo>
                    <a:lnTo>
                      <a:pt x="56" y="28"/>
                    </a:lnTo>
                    <a:lnTo>
                      <a:pt x="52" y="28"/>
                    </a:lnTo>
                    <a:lnTo>
                      <a:pt x="52" y="30"/>
                    </a:lnTo>
                    <a:lnTo>
                      <a:pt x="52" y="34"/>
                    </a:lnTo>
                    <a:lnTo>
                      <a:pt x="54" y="34"/>
                    </a:lnTo>
                    <a:lnTo>
                      <a:pt x="56" y="38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6" y="48"/>
                    </a:lnTo>
                    <a:lnTo>
                      <a:pt x="54" y="48"/>
                    </a:lnTo>
                    <a:lnTo>
                      <a:pt x="48" y="48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36" y="52"/>
                    </a:lnTo>
                    <a:lnTo>
                      <a:pt x="34" y="48"/>
                    </a:lnTo>
                    <a:lnTo>
                      <a:pt x="32" y="48"/>
                    </a:lnTo>
                    <a:lnTo>
                      <a:pt x="30" y="46"/>
                    </a:lnTo>
                    <a:lnTo>
                      <a:pt x="26" y="46"/>
                    </a:lnTo>
                    <a:lnTo>
                      <a:pt x="24" y="48"/>
                    </a:lnTo>
                    <a:lnTo>
                      <a:pt x="22" y="48"/>
                    </a:lnTo>
                    <a:lnTo>
                      <a:pt x="20" y="48"/>
                    </a:lnTo>
                    <a:lnTo>
                      <a:pt x="16" y="48"/>
                    </a:lnTo>
                    <a:lnTo>
                      <a:pt x="12" y="50"/>
                    </a:lnTo>
                    <a:lnTo>
                      <a:pt x="8" y="50"/>
                    </a:lnTo>
                    <a:lnTo>
                      <a:pt x="6" y="52"/>
                    </a:lnTo>
                    <a:lnTo>
                      <a:pt x="4" y="54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10" y="58"/>
                    </a:lnTo>
                    <a:lnTo>
                      <a:pt x="10" y="60"/>
                    </a:lnTo>
                    <a:lnTo>
                      <a:pt x="6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2" y="66"/>
                    </a:lnTo>
                    <a:lnTo>
                      <a:pt x="12" y="64"/>
                    </a:lnTo>
                    <a:lnTo>
                      <a:pt x="26" y="72"/>
                    </a:lnTo>
                    <a:lnTo>
                      <a:pt x="32" y="72"/>
                    </a:lnTo>
                    <a:lnTo>
                      <a:pt x="38" y="76"/>
                    </a:lnTo>
                    <a:lnTo>
                      <a:pt x="48" y="76"/>
                    </a:lnTo>
                    <a:lnTo>
                      <a:pt x="40" y="80"/>
                    </a:lnTo>
                    <a:lnTo>
                      <a:pt x="42" y="84"/>
                    </a:lnTo>
                    <a:lnTo>
                      <a:pt x="44" y="86"/>
                    </a:lnTo>
                    <a:lnTo>
                      <a:pt x="46" y="92"/>
                    </a:lnTo>
                    <a:lnTo>
                      <a:pt x="52" y="96"/>
                    </a:lnTo>
                    <a:lnTo>
                      <a:pt x="58" y="96"/>
                    </a:lnTo>
                    <a:lnTo>
                      <a:pt x="58" y="106"/>
                    </a:lnTo>
                    <a:lnTo>
                      <a:pt x="62" y="114"/>
                    </a:lnTo>
                    <a:lnTo>
                      <a:pt x="66" y="124"/>
                    </a:lnTo>
                    <a:lnTo>
                      <a:pt x="58" y="114"/>
                    </a:lnTo>
                    <a:lnTo>
                      <a:pt x="58" y="118"/>
                    </a:lnTo>
                    <a:lnTo>
                      <a:pt x="56" y="120"/>
                    </a:lnTo>
                    <a:lnTo>
                      <a:pt x="56" y="132"/>
                    </a:lnTo>
                    <a:lnTo>
                      <a:pt x="54" y="134"/>
                    </a:lnTo>
                    <a:lnTo>
                      <a:pt x="52" y="144"/>
                    </a:lnTo>
                    <a:lnTo>
                      <a:pt x="52" y="146"/>
                    </a:lnTo>
                    <a:lnTo>
                      <a:pt x="50" y="150"/>
                    </a:lnTo>
                    <a:lnTo>
                      <a:pt x="50" y="152"/>
                    </a:lnTo>
                    <a:lnTo>
                      <a:pt x="48" y="152"/>
                    </a:lnTo>
                    <a:lnTo>
                      <a:pt x="48" y="154"/>
                    </a:lnTo>
                    <a:lnTo>
                      <a:pt x="46" y="156"/>
                    </a:lnTo>
                    <a:lnTo>
                      <a:pt x="44" y="158"/>
                    </a:lnTo>
                    <a:lnTo>
                      <a:pt x="46" y="160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50" y="164"/>
                    </a:lnTo>
                    <a:lnTo>
                      <a:pt x="60" y="164"/>
                    </a:lnTo>
                    <a:lnTo>
                      <a:pt x="64" y="168"/>
                    </a:lnTo>
                    <a:lnTo>
                      <a:pt x="66" y="166"/>
                    </a:lnTo>
                    <a:lnTo>
                      <a:pt x="68" y="166"/>
                    </a:lnTo>
                    <a:lnTo>
                      <a:pt x="72" y="170"/>
                    </a:lnTo>
                    <a:lnTo>
                      <a:pt x="78" y="170"/>
                    </a:lnTo>
                    <a:lnTo>
                      <a:pt x="78" y="172"/>
                    </a:lnTo>
                    <a:lnTo>
                      <a:pt x="84" y="172"/>
                    </a:lnTo>
                    <a:lnTo>
                      <a:pt x="84" y="168"/>
                    </a:lnTo>
                    <a:lnTo>
                      <a:pt x="86" y="166"/>
                    </a:lnTo>
                    <a:lnTo>
                      <a:pt x="90" y="166"/>
                    </a:lnTo>
                    <a:lnTo>
                      <a:pt x="92" y="168"/>
                    </a:lnTo>
                    <a:lnTo>
                      <a:pt x="92" y="170"/>
                    </a:lnTo>
                    <a:lnTo>
                      <a:pt x="96" y="170"/>
                    </a:lnTo>
                    <a:lnTo>
                      <a:pt x="96" y="172"/>
                    </a:lnTo>
                    <a:lnTo>
                      <a:pt x="104" y="172"/>
                    </a:lnTo>
                    <a:lnTo>
                      <a:pt x="104" y="174"/>
                    </a:lnTo>
                    <a:lnTo>
                      <a:pt x="104" y="176"/>
                    </a:lnTo>
                    <a:lnTo>
                      <a:pt x="112" y="176"/>
                    </a:lnTo>
                    <a:lnTo>
                      <a:pt x="112" y="178"/>
                    </a:lnTo>
                    <a:lnTo>
                      <a:pt x="118" y="178"/>
                    </a:lnTo>
                    <a:lnTo>
                      <a:pt x="118" y="176"/>
                    </a:lnTo>
                    <a:lnTo>
                      <a:pt x="118" y="174"/>
                    </a:lnTo>
                    <a:lnTo>
                      <a:pt x="122" y="174"/>
                    </a:lnTo>
                    <a:lnTo>
                      <a:pt x="122" y="170"/>
                    </a:lnTo>
                    <a:lnTo>
                      <a:pt x="126" y="164"/>
                    </a:lnTo>
                    <a:lnTo>
                      <a:pt x="130" y="160"/>
                    </a:lnTo>
                    <a:lnTo>
                      <a:pt x="132" y="158"/>
                    </a:lnTo>
                    <a:lnTo>
                      <a:pt x="134" y="156"/>
                    </a:lnTo>
                    <a:lnTo>
                      <a:pt x="138" y="154"/>
                    </a:lnTo>
                    <a:lnTo>
                      <a:pt x="140" y="152"/>
                    </a:lnTo>
                    <a:lnTo>
                      <a:pt x="144" y="152"/>
                    </a:lnTo>
                    <a:lnTo>
                      <a:pt x="146" y="154"/>
                    </a:lnTo>
                    <a:lnTo>
                      <a:pt x="150" y="154"/>
                    </a:lnTo>
                    <a:lnTo>
                      <a:pt x="152" y="156"/>
                    </a:lnTo>
                    <a:lnTo>
                      <a:pt x="162" y="156"/>
                    </a:lnTo>
                    <a:lnTo>
                      <a:pt x="166" y="160"/>
                    </a:lnTo>
                    <a:lnTo>
                      <a:pt x="166" y="162"/>
                    </a:lnTo>
                    <a:lnTo>
                      <a:pt x="170" y="162"/>
                    </a:lnTo>
                    <a:lnTo>
                      <a:pt x="172" y="164"/>
                    </a:lnTo>
                    <a:lnTo>
                      <a:pt x="178" y="164"/>
                    </a:lnTo>
                    <a:lnTo>
                      <a:pt x="182" y="162"/>
                    </a:lnTo>
                    <a:lnTo>
                      <a:pt x="184" y="160"/>
                    </a:lnTo>
                    <a:lnTo>
                      <a:pt x="186" y="154"/>
                    </a:lnTo>
                    <a:lnTo>
                      <a:pt x="192" y="150"/>
                    </a:lnTo>
                    <a:lnTo>
                      <a:pt x="196" y="150"/>
                    </a:lnTo>
                    <a:lnTo>
                      <a:pt x="196" y="148"/>
                    </a:lnTo>
                    <a:lnTo>
                      <a:pt x="200" y="144"/>
                    </a:lnTo>
                    <a:lnTo>
                      <a:pt x="200" y="142"/>
                    </a:lnTo>
                    <a:lnTo>
                      <a:pt x="198" y="140"/>
                    </a:lnTo>
                    <a:lnTo>
                      <a:pt x="192" y="140"/>
                    </a:lnTo>
                    <a:lnTo>
                      <a:pt x="188" y="138"/>
                    </a:lnTo>
                    <a:lnTo>
                      <a:pt x="186" y="136"/>
                    </a:lnTo>
                    <a:lnTo>
                      <a:pt x="186" y="134"/>
                    </a:lnTo>
                    <a:lnTo>
                      <a:pt x="188" y="132"/>
                    </a:lnTo>
                    <a:lnTo>
                      <a:pt x="190" y="130"/>
                    </a:lnTo>
                    <a:lnTo>
                      <a:pt x="190" y="126"/>
                    </a:lnTo>
                    <a:lnTo>
                      <a:pt x="188" y="126"/>
                    </a:lnTo>
                    <a:lnTo>
                      <a:pt x="184" y="126"/>
                    </a:lnTo>
                    <a:lnTo>
                      <a:pt x="182" y="120"/>
                    </a:lnTo>
                    <a:lnTo>
                      <a:pt x="188" y="120"/>
                    </a:lnTo>
                    <a:lnTo>
                      <a:pt x="192" y="116"/>
                    </a:lnTo>
                    <a:lnTo>
                      <a:pt x="192" y="114"/>
                    </a:lnTo>
                    <a:lnTo>
                      <a:pt x="186" y="108"/>
                    </a:lnTo>
                    <a:lnTo>
                      <a:pt x="188" y="106"/>
                    </a:lnTo>
                    <a:lnTo>
                      <a:pt x="190" y="106"/>
                    </a:lnTo>
                    <a:lnTo>
                      <a:pt x="190" y="104"/>
                    </a:lnTo>
                    <a:lnTo>
                      <a:pt x="186" y="100"/>
                    </a:lnTo>
                    <a:lnTo>
                      <a:pt x="188" y="94"/>
                    </a:lnTo>
                    <a:lnTo>
                      <a:pt x="186" y="94"/>
                    </a:lnTo>
                    <a:lnTo>
                      <a:pt x="182" y="94"/>
                    </a:lnTo>
                    <a:lnTo>
                      <a:pt x="176" y="100"/>
                    </a:lnTo>
                    <a:lnTo>
                      <a:pt x="174" y="100"/>
                    </a:lnTo>
                    <a:lnTo>
                      <a:pt x="174" y="98"/>
                    </a:lnTo>
                    <a:lnTo>
                      <a:pt x="176" y="96"/>
                    </a:lnTo>
                    <a:lnTo>
                      <a:pt x="174" y="94"/>
                    </a:lnTo>
                    <a:lnTo>
                      <a:pt x="178" y="92"/>
                    </a:lnTo>
                    <a:lnTo>
                      <a:pt x="178" y="88"/>
                    </a:lnTo>
                    <a:lnTo>
                      <a:pt x="182" y="86"/>
                    </a:lnTo>
                    <a:lnTo>
                      <a:pt x="182" y="82"/>
                    </a:lnTo>
                    <a:lnTo>
                      <a:pt x="186" y="82"/>
                    </a:lnTo>
                    <a:lnTo>
                      <a:pt x="188" y="80"/>
                    </a:lnTo>
                    <a:lnTo>
                      <a:pt x="190" y="78"/>
                    </a:lnTo>
                    <a:lnTo>
                      <a:pt x="192" y="76"/>
                    </a:lnTo>
                    <a:lnTo>
                      <a:pt x="192" y="74"/>
                    </a:lnTo>
                    <a:lnTo>
                      <a:pt x="198" y="76"/>
                    </a:lnTo>
                    <a:lnTo>
                      <a:pt x="198" y="72"/>
                    </a:lnTo>
                    <a:lnTo>
                      <a:pt x="198" y="60"/>
                    </a:lnTo>
                    <a:lnTo>
                      <a:pt x="200" y="58"/>
                    </a:lnTo>
                    <a:lnTo>
                      <a:pt x="202" y="56"/>
                    </a:lnTo>
                    <a:lnTo>
                      <a:pt x="204" y="54"/>
                    </a:lnTo>
                    <a:lnTo>
                      <a:pt x="204" y="50"/>
                    </a:lnTo>
                    <a:lnTo>
                      <a:pt x="208" y="46"/>
                    </a:lnTo>
                    <a:lnTo>
                      <a:pt x="210" y="42"/>
                    </a:lnTo>
                    <a:lnTo>
                      <a:pt x="204" y="40"/>
                    </a:lnTo>
                    <a:lnTo>
                      <a:pt x="198" y="4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69" name="Finland"/>
              <p:cNvSpPr>
                <a:spLocks/>
              </p:cNvSpPr>
              <p:nvPr/>
            </p:nvSpPr>
            <p:spPr bwMode="gray">
              <a:xfrm>
                <a:off x="2976" y="1178"/>
                <a:ext cx="160" cy="182"/>
              </a:xfrm>
              <a:custGeom>
                <a:avLst/>
                <a:gdLst>
                  <a:gd name="T0" fmla="*/ 545392672 w 630"/>
                  <a:gd name="T1" fmla="*/ 547397792 h 714"/>
                  <a:gd name="T2" fmla="*/ 545392672 w 630"/>
                  <a:gd name="T3" fmla="*/ 547397792 h 714"/>
                  <a:gd name="T4" fmla="*/ 545392672 w 630"/>
                  <a:gd name="T5" fmla="*/ 547397792 h 714"/>
                  <a:gd name="T6" fmla="*/ 545392672 w 630"/>
                  <a:gd name="T7" fmla="*/ 547397792 h 714"/>
                  <a:gd name="T8" fmla="*/ 545392672 w 630"/>
                  <a:gd name="T9" fmla="*/ 547397792 h 714"/>
                  <a:gd name="T10" fmla="*/ 545392672 w 630"/>
                  <a:gd name="T11" fmla="*/ 547397792 h 714"/>
                  <a:gd name="T12" fmla="*/ 545392672 w 630"/>
                  <a:gd name="T13" fmla="*/ 547397792 h 714"/>
                  <a:gd name="T14" fmla="*/ 545392672 w 630"/>
                  <a:gd name="T15" fmla="*/ 547397792 h 714"/>
                  <a:gd name="T16" fmla="*/ 545392672 w 630"/>
                  <a:gd name="T17" fmla="*/ 547397792 h 714"/>
                  <a:gd name="T18" fmla="*/ 545392672 w 630"/>
                  <a:gd name="T19" fmla="*/ 547397792 h 714"/>
                  <a:gd name="T20" fmla="*/ 545392672 w 630"/>
                  <a:gd name="T21" fmla="*/ 547397792 h 714"/>
                  <a:gd name="T22" fmla="*/ 545392672 w 630"/>
                  <a:gd name="T23" fmla="*/ 547397792 h 714"/>
                  <a:gd name="T24" fmla="*/ 545392672 w 630"/>
                  <a:gd name="T25" fmla="*/ 547397792 h 714"/>
                  <a:gd name="T26" fmla="*/ 545392672 w 630"/>
                  <a:gd name="T27" fmla="*/ 547397792 h 714"/>
                  <a:gd name="T28" fmla="*/ 545392672 w 630"/>
                  <a:gd name="T29" fmla="*/ 547397792 h 714"/>
                  <a:gd name="T30" fmla="*/ 545392672 w 630"/>
                  <a:gd name="T31" fmla="*/ 547397792 h 714"/>
                  <a:gd name="T32" fmla="*/ 545392672 w 630"/>
                  <a:gd name="T33" fmla="*/ 547397792 h 714"/>
                  <a:gd name="T34" fmla="*/ 545392672 w 630"/>
                  <a:gd name="T35" fmla="*/ 547397792 h 714"/>
                  <a:gd name="T36" fmla="*/ 545392672 w 630"/>
                  <a:gd name="T37" fmla="*/ 547397792 h 714"/>
                  <a:gd name="T38" fmla="*/ 545392672 w 630"/>
                  <a:gd name="T39" fmla="*/ 547397792 h 714"/>
                  <a:gd name="T40" fmla="*/ 545392672 w 630"/>
                  <a:gd name="T41" fmla="*/ 547397792 h 714"/>
                  <a:gd name="T42" fmla="*/ 545392672 w 630"/>
                  <a:gd name="T43" fmla="*/ 547397792 h 714"/>
                  <a:gd name="T44" fmla="*/ 545392672 w 630"/>
                  <a:gd name="T45" fmla="*/ 547397792 h 714"/>
                  <a:gd name="T46" fmla="*/ 545392672 w 630"/>
                  <a:gd name="T47" fmla="*/ 547397792 h 714"/>
                  <a:gd name="T48" fmla="*/ 545392672 w 630"/>
                  <a:gd name="T49" fmla="*/ 547397792 h 714"/>
                  <a:gd name="T50" fmla="*/ 545392672 w 630"/>
                  <a:gd name="T51" fmla="*/ 547397792 h 714"/>
                  <a:gd name="T52" fmla="*/ 545392672 w 630"/>
                  <a:gd name="T53" fmla="*/ 547397792 h 714"/>
                  <a:gd name="T54" fmla="*/ 545392672 w 630"/>
                  <a:gd name="T55" fmla="*/ 547397792 h 714"/>
                  <a:gd name="T56" fmla="*/ 545392672 w 630"/>
                  <a:gd name="T57" fmla="*/ 547397792 h 714"/>
                  <a:gd name="T58" fmla="*/ 545392672 w 630"/>
                  <a:gd name="T59" fmla="*/ 547397792 h 714"/>
                  <a:gd name="T60" fmla="*/ 545392672 w 630"/>
                  <a:gd name="T61" fmla="*/ 547397792 h 714"/>
                  <a:gd name="T62" fmla="*/ 545392672 w 630"/>
                  <a:gd name="T63" fmla="*/ 547397792 h 714"/>
                  <a:gd name="T64" fmla="*/ 545392672 w 630"/>
                  <a:gd name="T65" fmla="*/ 547397792 h 714"/>
                  <a:gd name="T66" fmla="*/ 545392672 w 630"/>
                  <a:gd name="T67" fmla="*/ 547397792 h 714"/>
                  <a:gd name="T68" fmla="*/ 545392672 w 630"/>
                  <a:gd name="T69" fmla="*/ 547397792 h 714"/>
                  <a:gd name="T70" fmla="*/ 545392672 w 630"/>
                  <a:gd name="T71" fmla="*/ 547397792 h 714"/>
                  <a:gd name="T72" fmla="*/ 545392672 w 630"/>
                  <a:gd name="T73" fmla="*/ 547397792 h 714"/>
                  <a:gd name="T74" fmla="*/ 545392672 w 630"/>
                  <a:gd name="T75" fmla="*/ 547397792 h 714"/>
                  <a:gd name="T76" fmla="*/ 545392672 w 630"/>
                  <a:gd name="T77" fmla="*/ 547397792 h 714"/>
                  <a:gd name="T78" fmla="*/ 545392672 w 630"/>
                  <a:gd name="T79" fmla="*/ 547397792 h 714"/>
                  <a:gd name="T80" fmla="*/ 545392672 w 630"/>
                  <a:gd name="T81" fmla="*/ 547397792 h 714"/>
                  <a:gd name="T82" fmla="*/ 545392672 w 630"/>
                  <a:gd name="T83" fmla="*/ 547397792 h 714"/>
                  <a:gd name="T84" fmla="*/ 545392672 w 630"/>
                  <a:gd name="T85" fmla="*/ 547397792 h 714"/>
                  <a:gd name="T86" fmla="*/ 545392672 w 630"/>
                  <a:gd name="T87" fmla="*/ 547397792 h 714"/>
                  <a:gd name="T88" fmla="*/ 545392672 w 630"/>
                  <a:gd name="T89" fmla="*/ 547397792 h 714"/>
                  <a:gd name="T90" fmla="*/ 545392672 w 630"/>
                  <a:gd name="T91" fmla="*/ 547397792 h 714"/>
                  <a:gd name="T92" fmla="*/ 545392672 w 630"/>
                  <a:gd name="T93" fmla="*/ 547397792 h 714"/>
                  <a:gd name="T94" fmla="*/ 545392672 w 630"/>
                  <a:gd name="T95" fmla="*/ 547397792 h 714"/>
                  <a:gd name="T96" fmla="*/ 545392672 w 630"/>
                  <a:gd name="T97" fmla="*/ 547397792 h 714"/>
                  <a:gd name="T98" fmla="*/ 545392672 w 630"/>
                  <a:gd name="T99" fmla="*/ 547397792 h 714"/>
                  <a:gd name="T100" fmla="*/ 545392672 w 630"/>
                  <a:gd name="T101" fmla="*/ 547397792 h 714"/>
                  <a:gd name="T102" fmla="*/ 545392672 w 630"/>
                  <a:gd name="T103" fmla="*/ 547397792 h 714"/>
                  <a:gd name="T104" fmla="*/ 545392672 w 630"/>
                  <a:gd name="T105" fmla="*/ 547397792 h 714"/>
                  <a:gd name="T106" fmla="*/ 545392672 w 630"/>
                  <a:gd name="T107" fmla="*/ 0 h 714"/>
                  <a:gd name="T108" fmla="*/ 545392672 w 630"/>
                  <a:gd name="T109" fmla="*/ 547397792 h 714"/>
                  <a:gd name="T110" fmla="*/ 545392672 w 630"/>
                  <a:gd name="T111" fmla="*/ 547397792 h 714"/>
                  <a:gd name="T112" fmla="*/ 545392672 w 630"/>
                  <a:gd name="T113" fmla="*/ 547397792 h 714"/>
                  <a:gd name="T114" fmla="*/ 545392672 w 630"/>
                  <a:gd name="T115" fmla="*/ 547397792 h 714"/>
                  <a:gd name="T116" fmla="*/ 545392672 w 630"/>
                  <a:gd name="T117" fmla="*/ 547397792 h 71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30"/>
                  <a:gd name="T178" fmla="*/ 0 h 714"/>
                  <a:gd name="T179" fmla="*/ 630 w 630"/>
                  <a:gd name="T180" fmla="*/ 714 h 71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30" h="714">
                    <a:moveTo>
                      <a:pt x="162" y="84"/>
                    </a:moveTo>
                    <a:lnTo>
                      <a:pt x="156" y="90"/>
                    </a:lnTo>
                    <a:lnTo>
                      <a:pt x="144" y="96"/>
                    </a:lnTo>
                    <a:lnTo>
                      <a:pt x="132" y="96"/>
                    </a:lnTo>
                    <a:lnTo>
                      <a:pt x="126" y="90"/>
                    </a:lnTo>
                    <a:lnTo>
                      <a:pt x="108" y="90"/>
                    </a:lnTo>
                    <a:lnTo>
                      <a:pt x="96" y="84"/>
                    </a:lnTo>
                    <a:lnTo>
                      <a:pt x="84" y="84"/>
                    </a:lnTo>
                    <a:lnTo>
                      <a:pt x="72" y="72"/>
                    </a:lnTo>
                    <a:lnTo>
                      <a:pt x="60" y="66"/>
                    </a:lnTo>
                    <a:lnTo>
                      <a:pt x="54" y="54"/>
                    </a:lnTo>
                    <a:lnTo>
                      <a:pt x="48" y="48"/>
                    </a:lnTo>
                    <a:lnTo>
                      <a:pt x="30" y="48"/>
                    </a:lnTo>
                    <a:lnTo>
                      <a:pt x="24" y="54"/>
                    </a:lnTo>
                    <a:lnTo>
                      <a:pt x="24" y="66"/>
                    </a:lnTo>
                    <a:lnTo>
                      <a:pt x="6" y="60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8" y="78"/>
                    </a:lnTo>
                    <a:lnTo>
                      <a:pt x="24" y="84"/>
                    </a:lnTo>
                    <a:lnTo>
                      <a:pt x="36" y="90"/>
                    </a:lnTo>
                    <a:lnTo>
                      <a:pt x="48" y="90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72" y="108"/>
                    </a:lnTo>
                    <a:lnTo>
                      <a:pt x="108" y="108"/>
                    </a:lnTo>
                    <a:lnTo>
                      <a:pt x="138" y="126"/>
                    </a:lnTo>
                    <a:lnTo>
                      <a:pt x="150" y="126"/>
                    </a:lnTo>
                    <a:lnTo>
                      <a:pt x="156" y="132"/>
                    </a:lnTo>
                    <a:lnTo>
                      <a:pt x="162" y="132"/>
                    </a:lnTo>
                    <a:lnTo>
                      <a:pt x="162" y="156"/>
                    </a:lnTo>
                    <a:lnTo>
                      <a:pt x="156" y="162"/>
                    </a:lnTo>
                    <a:lnTo>
                      <a:pt x="156" y="168"/>
                    </a:lnTo>
                    <a:lnTo>
                      <a:pt x="168" y="174"/>
                    </a:lnTo>
                    <a:lnTo>
                      <a:pt x="162" y="198"/>
                    </a:lnTo>
                    <a:lnTo>
                      <a:pt x="186" y="210"/>
                    </a:lnTo>
                    <a:lnTo>
                      <a:pt x="180" y="222"/>
                    </a:lnTo>
                    <a:lnTo>
                      <a:pt x="174" y="228"/>
                    </a:lnTo>
                    <a:lnTo>
                      <a:pt x="168" y="240"/>
                    </a:lnTo>
                    <a:lnTo>
                      <a:pt x="168" y="246"/>
                    </a:lnTo>
                    <a:lnTo>
                      <a:pt x="180" y="258"/>
                    </a:lnTo>
                    <a:lnTo>
                      <a:pt x="192" y="264"/>
                    </a:lnTo>
                    <a:lnTo>
                      <a:pt x="198" y="270"/>
                    </a:lnTo>
                    <a:lnTo>
                      <a:pt x="210" y="306"/>
                    </a:lnTo>
                    <a:lnTo>
                      <a:pt x="222" y="294"/>
                    </a:lnTo>
                    <a:lnTo>
                      <a:pt x="228" y="294"/>
                    </a:lnTo>
                    <a:lnTo>
                      <a:pt x="234" y="300"/>
                    </a:lnTo>
                    <a:lnTo>
                      <a:pt x="246" y="300"/>
                    </a:lnTo>
                    <a:lnTo>
                      <a:pt x="270" y="324"/>
                    </a:lnTo>
                    <a:lnTo>
                      <a:pt x="270" y="336"/>
                    </a:lnTo>
                    <a:lnTo>
                      <a:pt x="276" y="348"/>
                    </a:lnTo>
                    <a:lnTo>
                      <a:pt x="276" y="354"/>
                    </a:lnTo>
                    <a:lnTo>
                      <a:pt x="264" y="348"/>
                    </a:lnTo>
                    <a:lnTo>
                      <a:pt x="246" y="348"/>
                    </a:lnTo>
                    <a:lnTo>
                      <a:pt x="240" y="354"/>
                    </a:lnTo>
                    <a:lnTo>
                      <a:pt x="234" y="366"/>
                    </a:lnTo>
                    <a:lnTo>
                      <a:pt x="228" y="372"/>
                    </a:lnTo>
                    <a:lnTo>
                      <a:pt x="222" y="384"/>
                    </a:lnTo>
                    <a:lnTo>
                      <a:pt x="216" y="390"/>
                    </a:lnTo>
                    <a:lnTo>
                      <a:pt x="180" y="420"/>
                    </a:lnTo>
                    <a:lnTo>
                      <a:pt x="144" y="432"/>
                    </a:lnTo>
                    <a:lnTo>
                      <a:pt x="138" y="438"/>
                    </a:lnTo>
                    <a:lnTo>
                      <a:pt x="126" y="444"/>
                    </a:lnTo>
                    <a:lnTo>
                      <a:pt x="120" y="456"/>
                    </a:lnTo>
                    <a:lnTo>
                      <a:pt x="120" y="462"/>
                    </a:lnTo>
                    <a:lnTo>
                      <a:pt x="108" y="474"/>
                    </a:lnTo>
                    <a:lnTo>
                      <a:pt x="90" y="474"/>
                    </a:lnTo>
                    <a:lnTo>
                      <a:pt x="66" y="504"/>
                    </a:lnTo>
                    <a:lnTo>
                      <a:pt x="66" y="534"/>
                    </a:lnTo>
                    <a:lnTo>
                      <a:pt x="72" y="540"/>
                    </a:lnTo>
                    <a:lnTo>
                      <a:pt x="72" y="570"/>
                    </a:lnTo>
                    <a:lnTo>
                      <a:pt x="96" y="588"/>
                    </a:lnTo>
                    <a:lnTo>
                      <a:pt x="96" y="594"/>
                    </a:lnTo>
                    <a:lnTo>
                      <a:pt x="90" y="600"/>
                    </a:lnTo>
                    <a:lnTo>
                      <a:pt x="90" y="612"/>
                    </a:lnTo>
                    <a:lnTo>
                      <a:pt x="84" y="630"/>
                    </a:lnTo>
                    <a:lnTo>
                      <a:pt x="84" y="648"/>
                    </a:lnTo>
                    <a:lnTo>
                      <a:pt x="90" y="654"/>
                    </a:lnTo>
                    <a:lnTo>
                      <a:pt x="96" y="666"/>
                    </a:lnTo>
                    <a:lnTo>
                      <a:pt x="108" y="678"/>
                    </a:lnTo>
                    <a:lnTo>
                      <a:pt x="132" y="690"/>
                    </a:lnTo>
                    <a:lnTo>
                      <a:pt x="174" y="690"/>
                    </a:lnTo>
                    <a:lnTo>
                      <a:pt x="174" y="696"/>
                    </a:lnTo>
                    <a:lnTo>
                      <a:pt x="168" y="702"/>
                    </a:lnTo>
                    <a:lnTo>
                      <a:pt x="168" y="708"/>
                    </a:lnTo>
                    <a:lnTo>
                      <a:pt x="174" y="714"/>
                    </a:lnTo>
                    <a:lnTo>
                      <a:pt x="240" y="714"/>
                    </a:lnTo>
                    <a:lnTo>
                      <a:pt x="252" y="708"/>
                    </a:lnTo>
                    <a:lnTo>
                      <a:pt x="270" y="708"/>
                    </a:lnTo>
                    <a:lnTo>
                      <a:pt x="300" y="696"/>
                    </a:lnTo>
                    <a:lnTo>
                      <a:pt x="336" y="696"/>
                    </a:lnTo>
                    <a:lnTo>
                      <a:pt x="384" y="672"/>
                    </a:lnTo>
                    <a:lnTo>
                      <a:pt x="462" y="672"/>
                    </a:lnTo>
                    <a:lnTo>
                      <a:pt x="456" y="660"/>
                    </a:lnTo>
                    <a:lnTo>
                      <a:pt x="516" y="630"/>
                    </a:lnTo>
                    <a:lnTo>
                      <a:pt x="576" y="570"/>
                    </a:lnTo>
                    <a:lnTo>
                      <a:pt x="582" y="570"/>
                    </a:lnTo>
                    <a:lnTo>
                      <a:pt x="618" y="534"/>
                    </a:lnTo>
                    <a:lnTo>
                      <a:pt x="624" y="522"/>
                    </a:lnTo>
                    <a:lnTo>
                      <a:pt x="630" y="516"/>
                    </a:lnTo>
                    <a:lnTo>
                      <a:pt x="630" y="504"/>
                    </a:lnTo>
                    <a:lnTo>
                      <a:pt x="624" y="492"/>
                    </a:lnTo>
                    <a:lnTo>
                      <a:pt x="618" y="486"/>
                    </a:lnTo>
                    <a:lnTo>
                      <a:pt x="612" y="474"/>
                    </a:lnTo>
                    <a:lnTo>
                      <a:pt x="540" y="438"/>
                    </a:lnTo>
                    <a:lnTo>
                      <a:pt x="546" y="438"/>
                    </a:lnTo>
                    <a:lnTo>
                      <a:pt x="570" y="414"/>
                    </a:lnTo>
                    <a:lnTo>
                      <a:pt x="570" y="408"/>
                    </a:lnTo>
                    <a:lnTo>
                      <a:pt x="564" y="402"/>
                    </a:lnTo>
                    <a:lnTo>
                      <a:pt x="552" y="396"/>
                    </a:lnTo>
                    <a:lnTo>
                      <a:pt x="528" y="390"/>
                    </a:lnTo>
                    <a:lnTo>
                      <a:pt x="534" y="378"/>
                    </a:lnTo>
                    <a:lnTo>
                      <a:pt x="540" y="372"/>
                    </a:lnTo>
                    <a:lnTo>
                      <a:pt x="540" y="366"/>
                    </a:lnTo>
                    <a:lnTo>
                      <a:pt x="534" y="360"/>
                    </a:lnTo>
                    <a:lnTo>
                      <a:pt x="528" y="360"/>
                    </a:lnTo>
                    <a:lnTo>
                      <a:pt x="522" y="354"/>
                    </a:lnTo>
                    <a:lnTo>
                      <a:pt x="510" y="354"/>
                    </a:lnTo>
                    <a:lnTo>
                      <a:pt x="510" y="342"/>
                    </a:lnTo>
                    <a:lnTo>
                      <a:pt x="498" y="330"/>
                    </a:lnTo>
                    <a:lnTo>
                      <a:pt x="504" y="300"/>
                    </a:lnTo>
                    <a:lnTo>
                      <a:pt x="510" y="300"/>
                    </a:lnTo>
                    <a:lnTo>
                      <a:pt x="522" y="306"/>
                    </a:lnTo>
                    <a:lnTo>
                      <a:pt x="534" y="306"/>
                    </a:lnTo>
                    <a:lnTo>
                      <a:pt x="540" y="300"/>
                    </a:lnTo>
                    <a:lnTo>
                      <a:pt x="540" y="294"/>
                    </a:lnTo>
                    <a:lnTo>
                      <a:pt x="534" y="288"/>
                    </a:lnTo>
                    <a:lnTo>
                      <a:pt x="522" y="282"/>
                    </a:lnTo>
                    <a:lnTo>
                      <a:pt x="498" y="258"/>
                    </a:lnTo>
                    <a:lnTo>
                      <a:pt x="486" y="252"/>
                    </a:lnTo>
                    <a:lnTo>
                      <a:pt x="480" y="240"/>
                    </a:lnTo>
                    <a:lnTo>
                      <a:pt x="468" y="234"/>
                    </a:lnTo>
                    <a:lnTo>
                      <a:pt x="450" y="216"/>
                    </a:lnTo>
                    <a:lnTo>
                      <a:pt x="456" y="210"/>
                    </a:lnTo>
                    <a:lnTo>
                      <a:pt x="468" y="204"/>
                    </a:lnTo>
                    <a:lnTo>
                      <a:pt x="474" y="204"/>
                    </a:lnTo>
                    <a:lnTo>
                      <a:pt x="474" y="192"/>
                    </a:lnTo>
                    <a:lnTo>
                      <a:pt x="480" y="192"/>
                    </a:lnTo>
                    <a:lnTo>
                      <a:pt x="492" y="186"/>
                    </a:lnTo>
                    <a:lnTo>
                      <a:pt x="498" y="186"/>
                    </a:lnTo>
                    <a:lnTo>
                      <a:pt x="498" y="174"/>
                    </a:lnTo>
                    <a:lnTo>
                      <a:pt x="450" y="126"/>
                    </a:lnTo>
                    <a:lnTo>
                      <a:pt x="432" y="126"/>
                    </a:lnTo>
                    <a:lnTo>
                      <a:pt x="426" y="132"/>
                    </a:lnTo>
                    <a:lnTo>
                      <a:pt x="420" y="132"/>
                    </a:lnTo>
                    <a:lnTo>
                      <a:pt x="414" y="126"/>
                    </a:lnTo>
                    <a:lnTo>
                      <a:pt x="414" y="120"/>
                    </a:lnTo>
                    <a:lnTo>
                      <a:pt x="408" y="108"/>
                    </a:lnTo>
                    <a:lnTo>
                      <a:pt x="408" y="96"/>
                    </a:lnTo>
                    <a:lnTo>
                      <a:pt x="426" y="96"/>
                    </a:lnTo>
                    <a:lnTo>
                      <a:pt x="426" y="90"/>
                    </a:lnTo>
                    <a:lnTo>
                      <a:pt x="414" y="78"/>
                    </a:lnTo>
                    <a:lnTo>
                      <a:pt x="420" y="54"/>
                    </a:lnTo>
                    <a:lnTo>
                      <a:pt x="426" y="54"/>
                    </a:lnTo>
                    <a:lnTo>
                      <a:pt x="426" y="60"/>
                    </a:lnTo>
                    <a:lnTo>
                      <a:pt x="432" y="60"/>
                    </a:lnTo>
                    <a:lnTo>
                      <a:pt x="432" y="42"/>
                    </a:lnTo>
                    <a:lnTo>
                      <a:pt x="426" y="30"/>
                    </a:lnTo>
                    <a:lnTo>
                      <a:pt x="414" y="18"/>
                    </a:lnTo>
                    <a:lnTo>
                      <a:pt x="408" y="18"/>
                    </a:lnTo>
                    <a:lnTo>
                      <a:pt x="372" y="12"/>
                    </a:lnTo>
                    <a:lnTo>
                      <a:pt x="372" y="0"/>
                    </a:lnTo>
                    <a:lnTo>
                      <a:pt x="336" y="0"/>
                    </a:lnTo>
                    <a:lnTo>
                      <a:pt x="324" y="6"/>
                    </a:lnTo>
                    <a:lnTo>
                      <a:pt x="294" y="6"/>
                    </a:lnTo>
                    <a:lnTo>
                      <a:pt x="282" y="12"/>
                    </a:lnTo>
                    <a:lnTo>
                      <a:pt x="276" y="12"/>
                    </a:lnTo>
                    <a:lnTo>
                      <a:pt x="264" y="18"/>
                    </a:lnTo>
                    <a:lnTo>
                      <a:pt x="264" y="30"/>
                    </a:lnTo>
                    <a:lnTo>
                      <a:pt x="258" y="36"/>
                    </a:lnTo>
                    <a:lnTo>
                      <a:pt x="258" y="72"/>
                    </a:lnTo>
                    <a:lnTo>
                      <a:pt x="234" y="72"/>
                    </a:lnTo>
                    <a:lnTo>
                      <a:pt x="234" y="78"/>
                    </a:lnTo>
                    <a:lnTo>
                      <a:pt x="228" y="84"/>
                    </a:lnTo>
                    <a:lnTo>
                      <a:pt x="228" y="96"/>
                    </a:lnTo>
                    <a:lnTo>
                      <a:pt x="210" y="96"/>
                    </a:lnTo>
                    <a:lnTo>
                      <a:pt x="204" y="90"/>
                    </a:lnTo>
                    <a:lnTo>
                      <a:pt x="192" y="84"/>
                    </a:lnTo>
                    <a:lnTo>
                      <a:pt x="162" y="8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0" name="Ethiopia"/>
              <p:cNvSpPr>
                <a:spLocks/>
              </p:cNvSpPr>
              <p:nvPr/>
            </p:nvSpPr>
            <p:spPr bwMode="gray">
              <a:xfrm>
                <a:off x="3250" y="2265"/>
                <a:ext cx="268" cy="234"/>
              </a:xfrm>
              <a:custGeom>
                <a:avLst/>
                <a:gdLst>
                  <a:gd name="T0" fmla="*/ 545005320 w 1056"/>
                  <a:gd name="T1" fmla="*/ 543843261 h 924"/>
                  <a:gd name="T2" fmla="*/ 545005320 w 1056"/>
                  <a:gd name="T3" fmla="*/ 543843261 h 924"/>
                  <a:gd name="T4" fmla="*/ 545005320 w 1056"/>
                  <a:gd name="T5" fmla="*/ 543843261 h 924"/>
                  <a:gd name="T6" fmla="*/ 545005320 w 1056"/>
                  <a:gd name="T7" fmla="*/ 543843261 h 924"/>
                  <a:gd name="T8" fmla="*/ 545005320 w 1056"/>
                  <a:gd name="T9" fmla="*/ 543843261 h 924"/>
                  <a:gd name="T10" fmla="*/ 545005320 w 1056"/>
                  <a:gd name="T11" fmla="*/ 543843261 h 924"/>
                  <a:gd name="T12" fmla="*/ 545005320 w 1056"/>
                  <a:gd name="T13" fmla="*/ 543843261 h 924"/>
                  <a:gd name="T14" fmla="*/ 545005320 w 1056"/>
                  <a:gd name="T15" fmla="*/ 543843261 h 924"/>
                  <a:gd name="T16" fmla="*/ 545005320 w 1056"/>
                  <a:gd name="T17" fmla="*/ 543843261 h 924"/>
                  <a:gd name="T18" fmla="*/ 545005320 w 1056"/>
                  <a:gd name="T19" fmla="*/ 543843261 h 924"/>
                  <a:gd name="T20" fmla="*/ 545005320 w 1056"/>
                  <a:gd name="T21" fmla="*/ 543843261 h 924"/>
                  <a:gd name="T22" fmla="*/ 545005320 w 1056"/>
                  <a:gd name="T23" fmla="*/ 543843261 h 924"/>
                  <a:gd name="T24" fmla="*/ 545005320 w 1056"/>
                  <a:gd name="T25" fmla="*/ 543843261 h 924"/>
                  <a:gd name="T26" fmla="*/ 545005320 w 1056"/>
                  <a:gd name="T27" fmla="*/ 543843261 h 924"/>
                  <a:gd name="T28" fmla="*/ 545005320 w 1056"/>
                  <a:gd name="T29" fmla="*/ 543843261 h 924"/>
                  <a:gd name="T30" fmla="*/ 545005320 w 1056"/>
                  <a:gd name="T31" fmla="*/ 543843261 h 924"/>
                  <a:gd name="T32" fmla="*/ 545005320 w 1056"/>
                  <a:gd name="T33" fmla="*/ 543843261 h 924"/>
                  <a:gd name="T34" fmla="*/ 545005320 w 1056"/>
                  <a:gd name="T35" fmla="*/ 543843261 h 924"/>
                  <a:gd name="T36" fmla="*/ 545005320 w 1056"/>
                  <a:gd name="T37" fmla="*/ 543843261 h 924"/>
                  <a:gd name="T38" fmla="*/ 545005320 w 1056"/>
                  <a:gd name="T39" fmla="*/ 543843261 h 924"/>
                  <a:gd name="T40" fmla="*/ 545005320 w 1056"/>
                  <a:gd name="T41" fmla="*/ 543843261 h 924"/>
                  <a:gd name="T42" fmla="*/ 545005320 w 1056"/>
                  <a:gd name="T43" fmla="*/ 543843261 h 924"/>
                  <a:gd name="T44" fmla="*/ 545005320 w 1056"/>
                  <a:gd name="T45" fmla="*/ 543843261 h 924"/>
                  <a:gd name="T46" fmla="*/ 545005320 w 1056"/>
                  <a:gd name="T47" fmla="*/ 543843261 h 924"/>
                  <a:gd name="T48" fmla="*/ 545005320 w 1056"/>
                  <a:gd name="T49" fmla="*/ 543843261 h 924"/>
                  <a:gd name="T50" fmla="*/ 545005320 w 1056"/>
                  <a:gd name="T51" fmla="*/ 543843261 h 924"/>
                  <a:gd name="T52" fmla="*/ 545005320 w 1056"/>
                  <a:gd name="T53" fmla="*/ 543843261 h 924"/>
                  <a:gd name="T54" fmla="*/ 545005320 w 1056"/>
                  <a:gd name="T55" fmla="*/ 543843261 h 924"/>
                  <a:gd name="T56" fmla="*/ 545005320 w 1056"/>
                  <a:gd name="T57" fmla="*/ 543843261 h 924"/>
                  <a:gd name="T58" fmla="*/ 545005320 w 1056"/>
                  <a:gd name="T59" fmla="*/ 543843261 h 924"/>
                  <a:gd name="T60" fmla="*/ 545005320 w 1056"/>
                  <a:gd name="T61" fmla="*/ 543843261 h 924"/>
                  <a:gd name="T62" fmla="*/ 545005320 w 1056"/>
                  <a:gd name="T63" fmla="*/ 543843261 h 924"/>
                  <a:gd name="T64" fmla="*/ 545005320 w 1056"/>
                  <a:gd name="T65" fmla="*/ 543843261 h 924"/>
                  <a:gd name="T66" fmla="*/ 545005320 w 1056"/>
                  <a:gd name="T67" fmla="*/ 543843261 h 924"/>
                  <a:gd name="T68" fmla="*/ 545005320 w 1056"/>
                  <a:gd name="T69" fmla="*/ 543843261 h 924"/>
                  <a:gd name="T70" fmla="*/ 545005320 w 1056"/>
                  <a:gd name="T71" fmla="*/ 543843261 h 924"/>
                  <a:gd name="T72" fmla="*/ 545005320 w 1056"/>
                  <a:gd name="T73" fmla="*/ 0 h 924"/>
                  <a:gd name="T74" fmla="*/ 545005320 w 1056"/>
                  <a:gd name="T75" fmla="*/ 543843261 h 924"/>
                  <a:gd name="T76" fmla="*/ 545005320 w 1056"/>
                  <a:gd name="T77" fmla="*/ 543843261 h 924"/>
                  <a:gd name="T78" fmla="*/ 545005320 w 1056"/>
                  <a:gd name="T79" fmla="*/ 543843261 h 924"/>
                  <a:gd name="T80" fmla="*/ 545005320 w 1056"/>
                  <a:gd name="T81" fmla="*/ 543843261 h 924"/>
                  <a:gd name="T82" fmla="*/ 545005320 w 1056"/>
                  <a:gd name="T83" fmla="*/ 543843261 h 924"/>
                  <a:gd name="T84" fmla="*/ 545005320 w 1056"/>
                  <a:gd name="T85" fmla="*/ 543843261 h 924"/>
                  <a:gd name="T86" fmla="*/ 545005320 w 1056"/>
                  <a:gd name="T87" fmla="*/ 543843261 h 924"/>
                  <a:gd name="T88" fmla="*/ 545005320 w 1056"/>
                  <a:gd name="T89" fmla="*/ 543843261 h 924"/>
                  <a:gd name="T90" fmla="*/ 545005320 w 1056"/>
                  <a:gd name="T91" fmla="*/ 543843261 h 924"/>
                  <a:gd name="T92" fmla="*/ 545005320 w 1056"/>
                  <a:gd name="T93" fmla="*/ 543843261 h 924"/>
                  <a:gd name="T94" fmla="*/ 545005320 w 1056"/>
                  <a:gd name="T95" fmla="*/ 543843261 h 924"/>
                  <a:gd name="T96" fmla="*/ 545005320 w 1056"/>
                  <a:gd name="T97" fmla="*/ 543843261 h 924"/>
                  <a:gd name="T98" fmla="*/ 545005320 w 1056"/>
                  <a:gd name="T99" fmla="*/ 543843261 h 924"/>
                  <a:gd name="T100" fmla="*/ 545005320 w 1056"/>
                  <a:gd name="T101" fmla="*/ 543843261 h 924"/>
                  <a:gd name="T102" fmla="*/ 545005320 w 1056"/>
                  <a:gd name="T103" fmla="*/ 543843261 h 924"/>
                  <a:gd name="T104" fmla="*/ 545005320 w 1056"/>
                  <a:gd name="T105" fmla="*/ 543843261 h 924"/>
                  <a:gd name="T106" fmla="*/ 545005320 w 1056"/>
                  <a:gd name="T107" fmla="*/ 543843261 h 924"/>
                  <a:gd name="T108" fmla="*/ 545005320 w 1056"/>
                  <a:gd name="T109" fmla="*/ 543843261 h 924"/>
                  <a:gd name="T110" fmla="*/ 545005320 w 1056"/>
                  <a:gd name="T111" fmla="*/ 543843261 h 924"/>
                  <a:gd name="T112" fmla="*/ 545005320 w 1056"/>
                  <a:gd name="T113" fmla="*/ 543843261 h 924"/>
                  <a:gd name="T114" fmla="*/ 545005320 w 1056"/>
                  <a:gd name="T115" fmla="*/ 543843261 h 924"/>
                  <a:gd name="T116" fmla="*/ 545005320 w 1056"/>
                  <a:gd name="T117" fmla="*/ 543843261 h 92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56"/>
                  <a:gd name="T178" fmla="*/ 0 h 924"/>
                  <a:gd name="T179" fmla="*/ 1056 w 1056"/>
                  <a:gd name="T180" fmla="*/ 924 h 92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56" h="924">
                    <a:moveTo>
                      <a:pt x="84" y="642"/>
                    </a:moveTo>
                    <a:lnTo>
                      <a:pt x="108" y="642"/>
                    </a:lnTo>
                    <a:lnTo>
                      <a:pt x="114" y="666"/>
                    </a:lnTo>
                    <a:lnTo>
                      <a:pt x="126" y="666"/>
                    </a:lnTo>
                    <a:lnTo>
                      <a:pt x="126" y="702"/>
                    </a:lnTo>
                    <a:lnTo>
                      <a:pt x="138" y="708"/>
                    </a:lnTo>
                    <a:lnTo>
                      <a:pt x="138" y="726"/>
                    </a:lnTo>
                    <a:lnTo>
                      <a:pt x="156" y="762"/>
                    </a:lnTo>
                    <a:lnTo>
                      <a:pt x="168" y="768"/>
                    </a:lnTo>
                    <a:lnTo>
                      <a:pt x="186" y="768"/>
                    </a:lnTo>
                    <a:lnTo>
                      <a:pt x="192" y="774"/>
                    </a:lnTo>
                    <a:lnTo>
                      <a:pt x="198" y="786"/>
                    </a:lnTo>
                    <a:lnTo>
                      <a:pt x="198" y="804"/>
                    </a:lnTo>
                    <a:lnTo>
                      <a:pt x="210" y="840"/>
                    </a:lnTo>
                    <a:lnTo>
                      <a:pt x="282" y="846"/>
                    </a:lnTo>
                    <a:lnTo>
                      <a:pt x="360" y="906"/>
                    </a:lnTo>
                    <a:lnTo>
                      <a:pt x="390" y="906"/>
                    </a:lnTo>
                    <a:lnTo>
                      <a:pt x="402" y="912"/>
                    </a:lnTo>
                    <a:lnTo>
                      <a:pt x="432" y="912"/>
                    </a:lnTo>
                    <a:lnTo>
                      <a:pt x="444" y="918"/>
                    </a:lnTo>
                    <a:lnTo>
                      <a:pt x="450" y="918"/>
                    </a:lnTo>
                    <a:lnTo>
                      <a:pt x="462" y="924"/>
                    </a:lnTo>
                    <a:lnTo>
                      <a:pt x="486" y="906"/>
                    </a:lnTo>
                    <a:lnTo>
                      <a:pt x="486" y="894"/>
                    </a:lnTo>
                    <a:lnTo>
                      <a:pt x="498" y="882"/>
                    </a:lnTo>
                    <a:lnTo>
                      <a:pt x="510" y="882"/>
                    </a:lnTo>
                    <a:lnTo>
                      <a:pt x="522" y="876"/>
                    </a:lnTo>
                    <a:lnTo>
                      <a:pt x="528" y="870"/>
                    </a:lnTo>
                    <a:lnTo>
                      <a:pt x="534" y="870"/>
                    </a:lnTo>
                    <a:lnTo>
                      <a:pt x="552" y="852"/>
                    </a:lnTo>
                    <a:lnTo>
                      <a:pt x="576" y="882"/>
                    </a:lnTo>
                    <a:lnTo>
                      <a:pt x="606" y="882"/>
                    </a:lnTo>
                    <a:lnTo>
                      <a:pt x="612" y="876"/>
                    </a:lnTo>
                    <a:lnTo>
                      <a:pt x="636" y="882"/>
                    </a:lnTo>
                    <a:lnTo>
                      <a:pt x="636" y="876"/>
                    </a:lnTo>
                    <a:lnTo>
                      <a:pt x="648" y="864"/>
                    </a:lnTo>
                    <a:lnTo>
                      <a:pt x="660" y="864"/>
                    </a:lnTo>
                    <a:lnTo>
                      <a:pt x="672" y="858"/>
                    </a:lnTo>
                    <a:lnTo>
                      <a:pt x="696" y="858"/>
                    </a:lnTo>
                    <a:lnTo>
                      <a:pt x="714" y="840"/>
                    </a:lnTo>
                    <a:lnTo>
                      <a:pt x="714" y="828"/>
                    </a:lnTo>
                    <a:lnTo>
                      <a:pt x="726" y="822"/>
                    </a:lnTo>
                    <a:lnTo>
                      <a:pt x="732" y="816"/>
                    </a:lnTo>
                    <a:lnTo>
                      <a:pt x="744" y="810"/>
                    </a:lnTo>
                    <a:lnTo>
                      <a:pt x="756" y="810"/>
                    </a:lnTo>
                    <a:lnTo>
                      <a:pt x="762" y="804"/>
                    </a:lnTo>
                    <a:lnTo>
                      <a:pt x="846" y="804"/>
                    </a:lnTo>
                    <a:lnTo>
                      <a:pt x="1056" y="558"/>
                    </a:lnTo>
                    <a:lnTo>
                      <a:pt x="984" y="564"/>
                    </a:lnTo>
                    <a:lnTo>
                      <a:pt x="948" y="546"/>
                    </a:lnTo>
                    <a:lnTo>
                      <a:pt x="936" y="534"/>
                    </a:lnTo>
                    <a:lnTo>
                      <a:pt x="918" y="528"/>
                    </a:lnTo>
                    <a:lnTo>
                      <a:pt x="906" y="522"/>
                    </a:lnTo>
                    <a:lnTo>
                      <a:pt x="882" y="516"/>
                    </a:lnTo>
                    <a:lnTo>
                      <a:pt x="810" y="492"/>
                    </a:lnTo>
                    <a:lnTo>
                      <a:pt x="774" y="474"/>
                    </a:lnTo>
                    <a:lnTo>
                      <a:pt x="768" y="462"/>
                    </a:lnTo>
                    <a:lnTo>
                      <a:pt x="762" y="456"/>
                    </a:lnTo>
                    <a:lnTo>
                      <a:pt x="756" y="444"/>
                    </a:lnTo>
                    <a:lnTo>
                      <a:pt x="732" y="444"/>
                    </a:lnTo>
                    <a:lnTo>
                      <a:pt x="732" y="438"/>
                    </a:lnTo>
                    <a:lnTo>
                      <a:pt x="726" y="432"/>
                    </a:lnTo>
                    <a:lnTo>
                      <a:pt x="714" y="408"/>
                    </a:lnTo>
                    <a:lnTo>
                      <a:pt x="708" y="402"/>
                    </a:lnTo>
                    <a:lnTo>
                      <a:pt x="702" y="390"/>
                    </a:lnTo>
                    <a:lnTo>
                      <a:pt x="696" y="384"/>
                    </a:lnTo>
                    <a:lnTo>
                      <a:pt x="690" y="372"/>
                    </a:lnTo>
                    <a:lnTo>
                      <a:pt x="690" y="360"/>
                    </a:lnTo>
                    <a:lnTo>
                      <a:pt x="678" y="348"/>
                    </a:lnTo>
                    <a:lnTo>
                      <a:pt x="696" y="318"/>
                    </a:lnTo>
                    <a:lnTo>
                      <a:pt x="690" y="312"/>
                    </a:lnTo>
                    <a:lnTo>
                      <a:pt x="678" y="306"/>
                    </a:lnTo>
                    <a:lnTo>
                      <a:pt x="666" y="306"/>
                    </a:lnTo>
                    <a:lnTo>
                      <a:pt x="660" y="312"/>
                    </a:lnTo>
                    <a:lnTo>
                      <a:pt x="654" y="312"/>
                    </a:lnTo>
                    <a:lnTo>
                      <a:pt x="648" y="318"/>
                    </a:lnTo>
                    <a:lnTo>
                      <a:pt x="624" y="318"/>
                    </a:lnTo>
                    <a:lnTo>
                      <a:pt x="612" y="306"/>
                    </a:lnTo>
                    <a:lnTo>
                      <a:pt x="612" y="294"/>
                    </a:lnTo>
                    <a:lnTo>
                      <a:pt x="606" y="276"/>
                    </a:lnTo>
                    <a:lnTo>
                      <a:pt x="606" y="264"/>
                    </a:lnTo>
                    <a:lnTo>
                      <a:pt x="624" y="246"/>
                    </a:lnTo>
                    <a:lnTo>
                      <a:pt x="654" y="192"/>
                    </a:lnTo>
                    <a:lnTo>
                      <a:pt x="642" y="174"/>
                    </a:lnTo>
                    <a:lnTo>
                      <a:pt x="630" y="174"/>
                    </a:lnTo>
                    <a:lnTo>
                      <a:pt x="618" y="168"/>
                    </a:lnTo>
                    <a:lnTo>
                      <a:pt x="612" y="162"/>
                    </a:lnTo>
                    <a:lnTo>
                      <a:pt x="612" y="138"/>
                    </a:lnTo>
                    <a:lnTo>
                      <a:pt x="600" y="126"/>
                    </a:lnTo>
                    <a:lnTo>
                      <a:pt x="576" y="114"/>
                    </a:lnTo>
                    <a:lnTo>
                      <a:pt x="570" y="108"/>
                    </a:lnTo>
                    <a:lnTo>
                      <a:pt x="546" y="72"/>
                    </a:lnTo>
                    <a:lnTo>
                      <a:pt x="534" y="66"/>
                    </a:lnTo>
                    <a:lnTo>
                      <a:pt x="528" y="60"/>
                    </a:lnTo>
                    <a:lnTo>
                      <a:pt x="516" y="60"/>
                    </a:lnTo>
                    <a:lnTo>
                      <a:pt x="498" y="36"/>
                    </a:lnTo>
                    <a:lnTo>
                      <a:pt x="468" y="36"/>
                    </a:lnTo>
                    <a:lnTo>
                      <a:pt x="462" y="30"/>
                    </a:lnTo>
                    <a:lnTo>
                      <a:pt x="444" y="30"/>
                    </a:lnTo>
                    <a:lnTo>
                      <a:pt x="432" y="36"/>
                    </a:lnTo>
                    <a:lnTo>
                      <a:pt x="420" y="36"/>
                    </a:lnTo>
                    <a:lnTo>
                      <a:pt x="420" y="24"/>
                    </a:lnTo>
                    <a:lnTo>
                      <a:pt x="414" y="18"/>
                    </a:lnTo>
                    <a:lnTo>
                      <a:pt x="408" y="24"/>
                    </a:lnTo>
                    <a:lnTo>
                      <a:pt x="402" y="36"/>
                    </a:lnTo>
                    <a:lnTo>
                      <a:pt x="372" y="36"/>
                    </a:lnTo>
                    <a:lnTo>
                      <a:pt x="366" y="24"/>
                    </a:lnTo>
                    <a:lnTo>
                      <a:pt x="360" y="18"/>
                    </a:lnTo>
                    <a:lnTo>
                      <a:pt x="354" y="18"/>
                    </a:lnTo>
                    <a:lnTo>
                      <a:pt x="342" y="6"/>
                    </a:lnTo>
                    <a:lnTo>
                      <a:pt x="330" y="0"/>
                    </a:lnTo>
                    <a:lnTo>
                      <a:pt x="330" y="12"/>
                    </a:lnTo>
                    <a:lnTo>
                      <a:pt x="324" y="24"/>
                    </a:lnTo>
                    <a:lnTo>
                      <a:pt x="318" y="42"/>
                    </a:lnTo>
                    <a:lnTo>
                      <a:pt x="318" y="54"/>
                    </a:lnTo>
                    <a:lnTo>
                      <a:pt x="306" y="66"/>
                    </a:lnTo>
                    <a:lnTo>
                      <a:pt x="288" y="48"/>
                    </a:lnTo>
                    <a:lnTo>
                      <a:pt x="288" y="42"/>
                    </a:lnTo>
                    <a:lnTo>
                      <a:pt x="282" y="36"/>
                    </a:lnTo>
                    <a:lnTo>
                      <a:pt x="276" y="36"/>
                    </a:lnTo>
                    <a:lnTo>
                      <a:pt x="276" y="42"/>
                    </a:lnTo>
                    <a:lnTo>
                      <a:pt x="270" y="48"/>
                    </a:lnTo>
                    <a:lnTo>
                      <a:pt x="234" y="48"/>
                    </a:lnTo>
                    <a:lnTo>
                      <a:pt x="234" y="90"/>
                    </a:lnTo>
                    <a:lnTo>
                      <a:pt x="228" y="96"/>
                    </a:lnTo>
                    <a:lnTo>
                      <a:pt x="222" y="108"/>
                    </a:lnTo>
                    <a:lnTo>
                      <a:pt x="216" y="114"/>
                    </a:lnTo>
                    <a:lnTo>
                      <a:pt x="210" y="126"/>
                    </a:lnTo>
                    <a:lnTo>
                      <a:pt x="210" y="174"/>
                    </a:lnTo>
                    <a:lnTo>
                      <a:pt x="180" y="174"/>
                    </a:lnTo>
                    <a:lnTo>
                      <a:pt x="174" y="180"/>
                    </a:lnTo>
                    <a:lnTo>
                      <a:pt x="168" y="192"/>
                    </a:lnTo>
                    <a:lnTo>
                      <a:pt x="162" y="198"/>
                    </a:lnTo>
                    <a:lnTo>
                      <a:pt x="162" y="234"/>
                    </a:lnTo>
                    <a:lnTo>
                      <a:pt x="156" y="240"/>
                    </a:lnTo>
                    <a:lnTo>
                      <a:pt x="144" y="240"/>
                    </a:lnTo>
                    <a:lnTo>
                      <a:pt x="138" y="246"/>
                    </a:lnTo>
                    <a:lnTo>
                      <a:pt x="138" y="270"/>
                    </a:lnTo>
                    <a:lnTo>
                      <a:pt x="126" y="288"/>
                    </a:lnTo>
                    <a:lnTo>
                      <a:pt x="126" y="294"/>
                    </a:lnTo>
                    <a:lnTo>
                      <a:pt x="132" y="300"/>
                    </a:lnTo>
                    <a:lnTo>
                      <a:pt x="132" y="336"/>
                    </a:lnTo>
                    <a:lnTo>
                      <a:pt x="126" y="342"/>
                    </a:lnTo>
                    <a:lnTo>
                      <a:pt x="114" y="342"/>
                    </a:lnTo>
                    <a:lnTo>
                      <a:pt x="108" y="336"/>
                    </a:lnTo>
                    <a:lnTo>
                      <a:pt x="108" y="324"/>
                    </a:lnTo>
                    <a:lnTo>
                      <a:pt x="102" y="324"/>
                    </a:lnTo>
                    <a:lnTo>
                      <a:pt x="84" y="342"/>
                    </a:lnTo>
                    <a:lnTo>
                      <a:pt x="84" y="360"/>
                    </a:lnTo>
                    <a:lnTo>
                      <a:pt x="90" y="372"/>
                    </a:lnTo>
                    <a:lnTo>
                      <a:pt x="90" y="390"/>
                    </a:lnTo>
                    <a:lnTo>
                      <a:pt x="84" y="396"/>
                    </a:lnTo>
                    <a:lnTo>
                      <a:pt x="72" y="402"/>
                    </a:lnTo>
                    <a:lnTo>
                      <a:pt x="66" y="414"/>
                    </a:lnTo>
                    <a:lnTo>
                      <a:pt x="66" y="426"/>
                    </a:lnTo>
                    <a:lnTo>
                      <a:pt x="72" y="438"/>
                    </a:lnTo>
                    <a:lnTo>
                      <a:pt x="72" y="450"/>
                    </a:lnTo>
                    <a:lnTo>
                      <a:pt x="78" y="456"/>
                    </a:lnTo>
                    <a:lnTo>
                      <a:pt x="78" y="492"/>
                    </a:lnTo>
                    <a:lnTo>
                      <a:pt x="72" y="504"/>
                    </a:lnTo>
                    <a:lnTo>
                      <a:pt x="72" y="516"/>
                    </a:lnTo>
                    <a:lnTo>
                      <a:pt x="66" y="522"/>
                    </a:lnTo>
                    <a:lnTo>
                      <a:pt x="54" y="522"/>
                    </a:lnTo>
                    <a:lnTo>
                      <a:pt x="48" y="528"/>
                    </a:lnTo>
                    <a:lnTo>
                      <a:pt x="42" y="522"/>
                    </a:lnTo>
                    <a:lnTo>
                      <a:pt x="6" y="522"/>
                    </a:lnTo>
                    <a:lnTo>
                      <a:pt x="12" y="546"/>
                    </a:lnTo>
                    <a:lnTo>
                      <a:pt x="6" y="552"/>
                    </a:lnTo>
                    <a:lnTo>
                      <a:pt x="0" y="564"/>
                    </a:lnTo>
                    <a:lnTo>
                      <a:pt x="0" y="576"/>
                    </a:lnTo>
                    <a:lnTo>
                      <a:pt x="6" y="576"/>
                    </a:lnTo>
                    <a:lnTo>
                      <a:pt x="18" y="582"/>
                    </a:lnTo>
                    <a:lnTo>
                      <a:pt x="42" y="582"/>
                    </a:lnTo>
                    <a:lnTo>
                      <a:pt x="48" y="588"/>
                    </a:lnTo>
                    <a:lnTo>
                      <a:pt x="60" y="594"/>
                    </a:lnTo>
                    <a:lnTo>
                      <a:pt x="66" y="606"/>
                    </a:lnTo>
                    <a:lnTo>
                      <a:pt x="78" y="612"/>
                    </a:lnTo>
                    <a:lnTo>
                      <a:pt x="78" y="630"/>
                    </a:lnTo>
                    <a:lnTo>
                      <a:pt x="84" y="6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1" name="Estonia"/>
              <p:cNvSpPr>
                <a:spLocks noEditPoints="1"/>
              </p:cNvSpPr>
              <p:nvPr/>
            </p:nvSpPr>
            <p:spPr bwMode="gray">
              <a:xfrm>
                <a:off x="3008" y="1366"/>
                <a:ext cx="88" cy="39"/>
              </a:xfrm>
              <a:custGeom>
                <a:avLst/>
                <a:gdLst>
                  <a:gd name="T0" fmla="*/ 543041842 w 348"/>
                  <a:gd name="T1" fmla="*/ 536870912 h 156"/>
                  <a:gd name="T2" fmla="*/ 543041842 w 348"/>
                  <a:gd name="T3" fmla="*/ 536870912 h 156"/>
                  <a:gd name="T4" fmla="*/ 543041842 w 348"/>
                  <a:gd name="T5" fmla="*/ 536870912 h 156"/>
                  <a:gd name="T6" fmla="*/ 543041842 w 348"/>
                  <a:gd name="T7" fmla="*/ 536870912 h 156"/>
                  <a:gd name="T8" fmla="*/ 543041842 w 348"/>
                  <a:gd name="T9" fmla="*/ 536870912 h 156"/>
                  <a:gd name="T10" fmla="*/ 543041842 w 348"/>
                  <a:gd name="T11" fmla="*/ 536870912 h 156"/>
                  <a:gd name="T12" fmla="*/ 543041842 w 348"/>
                  <a:gd name="T13" fmla="*/ 536870912 h 156"/>
                  <a:gd name="T14" fmla="*/ 543041842 w 348"/>
                  <a:gd name="T15" fmla="*/ 0 h 156"/>
                  <a:gd name="T16" fmla="*/ 543041842 w 348"/>
                  <a:gd name="T17" fmla="*/ 536870912 h 156"/>
                  <a:gd name="T18" fmla="*/ 543041842 w 348"/>
                  <a:gd name="T19" fmla="*/ 536870912 h 156"/>
                  <a:gd name="T20" fmla="*/ 543041842 w 348"/>
                  <a:gd name="T21" fmla="*/ 536870912 h 156"/>
                  <a:gd name="T22" fmla="*/ 543041842 w 348"/>
                  <a:gd name="T23" fmla="*/ 536870912 h 156"/>
                  <a:gd name="T24" fmla="*/ 543041842 w 348"/>
                  <a:gd name="T25" fmla="*/ 536870912 h 156"/>
                  <a:gd name="T26" fmla="*/ 543041842 w 348"/>
                  <a:gd name="T27" fmla="*/ 536870912 h 156"/>
                  <a:gd name="T28" fmla="*/ 543041842 w 348"/>
                  <a:gd name="T29" fmla="*/ 536870912 h 156"/>
                  <a:gd name="T30" fmla="*/ 543041842 w 348"/>
                  <a:gd name="T31" fmla="*/ 536870912 h 156"/>
                  <a:gd name="T32" fmla="*/ 543041842 w 348"/>
                  <a:gd name="T33" fmla="*/ 536870912 h 156"/>
                  <a:gd name="T34" fmla="*/ 543041842 w 348"/>
                  <a:gd name="T35" fmla="*/ 536870912 h 156"/>
                  <a:gd name="T36" fmla="*/ 543041842 w 348"/>
                  <a:gd name="T37" fmla="*/ 536870912 h 156"/>
                  <a:gd name="T38" fmla="*/ 543041842 w 348"/>
                  <a:gd name="T39" fmla="*/ 536870912 h 156"/>
                  <a:gd name="T40" fmla="*/ 543041842 w 348"/>
                  <a:gd name="T41" fmla="*/ 536870912 h 156"/>
                  <a:gd name="T42" fmla="*/ 543041842 w 348"/>
                  <a:gd name="T43" fmla="*/ 536870912 h 156"/>
                  <a:gd name="T44" fmla="*/ 543041842 w 348"/>
                  <a:gd name="T45" fmla="*/ 536870912 h 156"/>
                  <a:gd name="T46" fmla="*/ 543041842 w 348"/>
                  <a:gd name="T47" fmla="*/ 536870912 h 156"/>
                  <a:gd name="T48" fmla="*/ 0 w 348"/>
                  <a:gd name="T49" fmla="*/ 536870912 h 156"/>
                  <a:gd name="T50" fmla="*/ 543041842 w 348"/>
                  <a:gd name="T51" fmla="*/ 536870912 h 156"/>
                  <a:gd name="T52" fmla="*/ 543041842 w 348"/>
                  <a:gd name="T53" fmla="*/ 536870912 h 156"/>
                  <a:gd name="T54" fmla="*/ 543041842 w 348"/>
                  <a:gd name="T55" fmla="*/ 536870912 h 156"/>
                  <a:gd name="T56" fmla="*/ 543041842 w 348"/>
                  <a:gd name="T57" fmla="*/ 536870912 h 156"/>
                  <a:gd name="T58" fmla="*/ 543041842 w 348"/>
                  <a:gd name="T59" fmla="*/ 536870912 h 156"/>
                  <a:gd name="T60" fmla="*/ 543041842 w 348"/>
                  <a:gd name="T61" fmla="*/ 536870912 h 156"/>
                  <a:gd name="T62" fmla="*/ 543041842 w 348"/>
                  <a:gd name="T63" fmla="*/ 536870912 h 156"/>
                  <a:gd name="T64" fmla="*/ 543041842 w 348"/>
                  <a:gd name="T65" fmla="*/ 536870912 h 156"/>
                  <a:gd name="T66" fmla="*/ 543041842 w 348"/>
                  <a:gd name="T67" fmla="*/ 536870912 h 156"/>
                  <a:gd name="T68" fmla="*/ 543041842 w 348"/>
                  <a:gd name="T69" fmla="*/ 536870912 h 156"/>
                  <a:gd name="T70" fmla="*/ 543041842 w 348"/>
                  <a:gd name="T71" fmla="*/ 536870912 h 1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48"/>
                  <a:gd name="T109" fmla="*/ 0 h 156"/>
                  <a:gd name="T110" fmla="*/ 348 w 348"/>
                  <a:gd name="T111" fmla="*/ 156 h 1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48" h="156">
                    <a:moveTo>
                      <a:pt x="336" y="114"/>
                    </a:moveTo>
                    <a:lnTo>
                      <a:pt x="324" y="108"/>
                    </a:lnTo>
                    <a:lnTo>
                      <a:pt x="336" y="84"/>
                    </a:lnTo>
                    <a:lnTo>
                      <a:pt x="318" y="78"/>
                    </a:lnTo>
                    <a:lnTo>
                      <a:pt x="318" y="60"/>
                    </a:lnTo>
                    <a:lnTo>
                      <a:pt x="330" y="48"/>
                    </a:lnTo>
                    <a:lnTo>
                      <a:pt x="336" y="48"/>
                    </a:lnTo>
                    <a:lnTo>
                      <a:pt x="342" y="42"/>
                    </a:lnTo>
                    <a:lnTo>
                      <a:pt x="336" y="30"/>
                    </a:lnTo>
                    <a:lnTo>
                      <a:pt x="342" y="18"/>
                    </a:lnTo>
                    <a:lnTo>
                      <a:pt x="330" y="12"/>
                    </a:lnTo>
                    <a:lnTo>
                      <a:pt x="312" y="12"/>
                    </a:lnTo>
                    <a:lnTo>
                      <a:pt x="294" y="6"/>
                    </a:lnTo>
                    <a:lnTo>
                      <a:pt x="276" y="6"/>
                    </a:lnTo>
                    <a:lnTo>
                      <a:pt x="264" y="0"/>
                    </a:lnTo>
                    <a:lnTo>
                      <a:pt x="204" y="0"/>
                    </a:lnTo>
                    <a:lnTo>
                      <a:pt x="192" y="6"/>
                    </a:lnTo>
                    <a:lnTo>
                      <a:pt x="156" y="6"/>
                    </a:lnTo>
                    <a:lnTo>
                      <a:pt x="150" y="12"/>
                    </a:lnTo>
                    <a:lnTo>
                      <a:pt x="126" y="24"/>
                    </a:lnTo>
                    <a:lnTo>
                      <a:pt x="108" y="30"/>
                    </a:lnTo>
                    <a:lnTo>
                      <a:pt x="96" y="36"/>
                    </a:lnTo>
                    <a:lnTo>
                      <a:pt x="90" y="36"/>
                    </a:lnTo>
                    <a:lnTo>
                      <a:pt x="84" y="42"/>
                    </a:lnTo>
                    <a:lnTo>
                      <a:pt x="84" y="48"/>
                    </a:lnTo>
                    <a:lnTo>
                      <a:pt x="90" y="60"/>
                    </a:lnTo>
                    <a:lnTo>
                      <a:pt x="90" y="72"/>
                    </a:lnTo>
                    <a:lnTo>
                      <a:pt x="96" y="78"/>
                    </a:lnTo>
                    <a:lnTo>
                      <a:pt x="96" y="84"/>
                    </a:lnTo>
                    <a:lnTo>
                      <a:pt x="150" y="90"/>
                    </a:lnTo>
                    <a:lnTo>
                      <a:pt x="138" y="126"/>
                    </a:lnTo>
                    <a:lnTo>
                      <a:pt x="150" y="126"/>
                    </a:lnTo>
                    <a:lnTo>
                      <a:pt x="180" y="114"/>
                    </a:lnTo>
                    <a:lnTo>
                      <a:pt x="210" y="114"/>
                    </a:lnTo>
                    <a:lnTo>
                      <a:pt x="234" y="126"/>
                    </a:lnTo>
                    <a:lnTo>
                      <a:pt x="240" y="132"/>
                    </a:lnTo>
                    <a:lnTo>
                      <a:pt x="252" y="138"/>
                    </a:lnTo>
                    <a:lnTo>
                      <a:pt x="270" y="156"/>
                    </a:lnTo>
                    <a:lnTo>
                      <a:pt x="288" y="156"/>
                    </a:lnTo>
                    <a:lnTo>
                      <a:pt x="294" y="150"/>
                    </a:lnTo>
                    <a:lnTo>
                      <a:pt x="312" y="150"/>
                    </a:lnTo>
                    <a:lnTo>
                      <a:pt x="318" y="156"/>
                    </a:lnTo>
                    <a:lnTo>
                      <a:pt x="330" y="156"/>
                    </a:lnTo>
                    <a:lnTo>
                      <a:pt x="330" y="144"/>
                    </a:lnTo>
                    <a:lnTo>
                      <a:pt x="348" y="132"/>
                    </a:lnTo>
                    <a:lnTo>
                      <a:pt x="336" y="114"/>
                    </a:lnTo>
                    <a:close/>
                    <a:moveTo>
                      <a:pt x="36" y="78"/>
                    </a:moveTo>
                    <a:lnTo>
                      <a:pt x="6" y="78"/>
                    </a:lnTo>
                    <a:lnTo>
                      <a:pt x="0" y="84"/>
                    </a:lnTo>
                    <a:lnTo>
                      <a:pt x="0" y="102"/>
                    </a:lnTo>
                    <a:lnTo>
                      <a:pt x="6" y="108"/>
                    </a:lnTo>
                    <a:lnTo>
                      <a:pt x="18" y="132"/>
                    </a:lnTo>
                    <a:lnTo>
                      <a:pt x="24" y="126"/>
                    </a:lnTo>
                    <a:lnTo>
                      <a:pt x="30" y="114"/>
                    </a:lnTo>
                    <a:lnTo>
                      <a:pt x="42" y="108"/>
                    </a:lnTo>
                    <a:lnTo>
                      <a:pt x="54" y="108"/>
                    </a:lnTo>
                    <a:lnTo>
                      <a:pt x="60" y="102"/>
                    </a:lnTo>
                    <a:lnTo>
                      <a:pt x="72" y="96"/>
                    </a:lnTo>
                    <a:lnTo>
                      <a:pt x="78" y="90"/>
                    </a:lnTo>
                    <a:lnTo>
                      <a:pt x="72" y="72"/>
                    </a:lnTo>
                    <a:lnTo>
                      <a:pt x="36" y="78"/>
                    </a:lnTo>
                    <a:close/>
                    <a:moveTo>
                      <a:pt x="36" y="66"/>
                    </a:moveTo>
                    <a:lnTo>
                      <a:pt x="48" y="66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6"/>
                    </a:lnTo>
                    <a:lnTo>
                      <a:pt x="48" y="36"/>
                    </a:lnTo>
                    <a:lnTo>
                      <a:pt x="36" y="42"/>
                    </a:lnTo>
                    <a:lnTo>
                      <a:pt x="30" y="48"/>
                    </a:lnTo>
                    <a:lnTo>
                      <a:pt x="24" y="60"/>
                    </a:lnTo>
                    <a:lnTo>
                      <a:pt x="30" y="66"/>
                    </a:lnTo>
                    <a:lnTo>
                      <a:pt x="36" y="6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2" name="Eritrea"/>
              <p:cNvSpPr>
                <a:spLocks/>
              </p:cNvSpPr>
              <p:nvPr/>
            </p:nvSpPr>
            <p:spPr bwMode="gray">
              <a:xfrm>
                <a:off x="3306" y="2200"/>
                <a:ext cx="122" cy="116"/>
              </a:xfrm>
              <a:custGeom>
                <a:avLst/>
                <a:gdLst>
                  <a:gd name="T0" fmla="*/ 545818760 w 480"/>
                  <a:gd name="T1" fmla="*/ 546289700 h 456"/>
                  <a:gd name="T2" fmla="*/ 545818760 w 480"/>
                  <a:gd name="T3" fmla="*/ 546289700 h 456"/>
                  <a:gd name="T4" fmla="*/ 545818760 w 480"/>
                  <a:gd name="T5" fmla="*/ 546289700 h 456"/>
                  <a:gd name="T6" fmla="*/ 545818760 w 480"/>
                  <a:gd name="T7" fmla="*/ 546289700 h 456"/>
                  <a:gd name="T8" fmla="*/ 545818760 w 480"/>
                  <a:gd name="T9" fmla="*/ 546289700 h 456"/>
                  <a:gd name="T10" fmla="*/ 545818760 w 480"/>
                  <a:gd name="T11" fmla="*/ 546289700 h 456"/>
                  <a:gd name="T12" fmla="*/ 545818760 w 480"/>
                  <a:gd name="T13" fmla="*/ 546289700 h 456"/>
                  <a:gd name="T14" fmla="*/ 545818760 w 480"/>
                  <a:gd name="T15" fmla="*/ 546289700 h 456"/>
                  <a:gd name="T16" fmla="*/ 0 w 480"/>
                  <a:gd name="T17" fmla="*/ 546289700 h 456"/>
                  <a:gd name="T18" fmla="*/ 545818760 w 480"/>
                  <a:gd name="T19" fmla="*/ 546289700 h 456"/>
                  <a:gd name="T20" fmla="*/ 545818760 w 480"/>
                  <a:gd name="T21" fmla="*/ 546289700 h 456"/>
                  <a:gd name="T22" fmla="*/ 545818760 w 480"/>
                  <a:gd name="T23" fmla="*/ 546289700 h 456"/>
                  <a:gd name="T24" fmla="*/ 545818760 w 480"/>
                  <a:gd name="T25" fmla="*/ 546289700 h 456"/>
                  <a:gd name="T26" fmla="*/ 545818760 w 480"/>
                  <a:gd name="T27" fmla="*/ 546289700 h 456"/>
                  <a:gd name="T28" fmla="*/ 545818760 w 480"/>
                  <a:gd name="T29" fmla="*/ 546289700 h 456"/>
                  <a:gd name="T30" fmla="*/ 545818760 w 480"/>
                  <a:gd name="T31" fmla="*/ 546289700 h 456"/>
                  <a:gd name="T32" fmla="*/ 545818760 w 480"/>
                  <a:gd name="T33" fmla="*/ 546289700 h 456"/>
                  <a:gd name="T34" fmla="*/ 545818760 w 480"/>
                  <a:gd name="T35" fmla="*/ 546289700 h 456"/>
                  <a:gd name="T36" fmla="*/ 545818760 w 480"/>
                  <a:gd name="T37" fmla="*/ 546289700 h 456"/>
                  <a:gd name="T38" fmla="*/ 545818760 w 480"/>
                  <a:gd name="T39" fmla="*/ 546289700 h 456"/>
                  <a:gd name="T40" fmla="*/ 545818760 w 480"/>
                  <a:gd name="T41" fmla="*/ 546289700 h 456"/>
                  <a:gd name="T42" fmla="*/ 545818760 w 480"/>
                  <a:gd name="T43" fmla="*/ 546289700 h 456"/>
                  <a:gd name="T44" fmla="*/ 545818760 w 480"/>
                  <a:gd name="T45" fmla="*/ 546289700 h 456"/>
                  <a:gd name="T46" fmla="*/ 545818760 w 480"/>
                  <a:gd name="T47" fmla="*/ 546289700 h 456"/>
                  <a:gd name="T48" fmla="*/ 545818760 w 480"/>
                  <a:gd name="T49" fmla="*/ 546289700 h 456"/>
                  <a:gd name="T50" fmla="*/ 545818760 w 480"/>
                  <a:gd name="T51" fmla="*/ 546289700 h 456"/>
                  <a:gd name="T52" fmla="*/ 545818760 w 480"/>
                  <a:gd name="T53" fmla="*/ 546289700 h 456"/>
                  <a:gd name="T54" fmla="*/ 545818760 w 480"/>
                  <a:gd name="T55" fmla="*/ 546289700 h 456"/>
                  <a:gd name="T56" fmla="*/ 545818760 w 480"/>
                  <a:gd name="T57" fmla="*/ 546289700 h 456"/>
                  <a:gd name="T58" fmla="*/ 545818760 w 480"/>
                  <a:gd name="T59" fmla="*/ 546289700 h 456"/>
                  <a:gd name="T60" fmla="*/ 545818760 w 480"/>
                  <a:gd name="T61" fmla="*/ 546289700 h 456"/>
                  <a:gd name="T62" fmla="*/ 545818760 w 480"/>
                  <a:gd name="T63" fmla="*/ 546289700 h 456"/>
                  <a:gd name="T64" fmla="*/ 545818760 w 480"/>
                  <a:gd name="T65" fmla="*/ 546289700 h 456"/>
                  <a:gd name="T66" fmla="*/ 545818760 w 480"/>
                  <a:gd name="T67" fmla="*/ 546289700 h 456"/>
                  <a:gd name="T68" fmla="*/ 545818760 w 480"/>
                  <a:gd name="T69" fmla="*/ 546289700 h 456"/>
                  <a:gd name="T70" fmla="*/ 545818760 w 480"/>
                  <a:gd name="T71" fmla="*/ 546289700 h 456"/>
                  <a:gd name="T72" fmla="*/ 545818760 w 480"/>
                  <a:gd name="T73" fmla="*/ 546289700 h 456"/>
                  <a:gd name="T74" fmla="*/ 545818760 w 480"/>
                  <a:gd name="T75" fmla="*/ 546289700 h 456"/>
                  <a:gd name="T76" fmla="*/ 545818760 w 480"/>
                  <a:gd name="T77" fmla="*/ 546289700 h 456"/>
                  <a:gd name="T78" fmla="*/ 545818760 w 480"/>
                  <a:gd name="T79" fmla="*/ 546289700 h 456"/>
                  <a:gd name="T80" fmla="*/ 545818760 w 480"/>
                  <a:gd name="T81" fmla="*/ 546289700 h 456"/>
                  <a:gd name="T82" fmla="*/ 545818760 w 480"/>
                  <a:gd name="T83" fmla="*/ 546289700 h 456"/>
                  <a:gd name="T84" fmla="*/ 545818760 w 480"/>
                  <a:gd name="T85" fmla="*/ 546289700 h 456"/>
                  <a:gd name="T86" fmla="*/ 545818760 w 480"/>
                  <a:gd name="T87" fmla="*/ 546289700 h 456"/>
                  <a:gd name="T88" fmla="*/ 545818760 w 480"/>
                  <a:gd name="T89" fmla="*/ 546289700 h 456"/>
                  <a:gd name="T90" fmla="*/ 545818760 w 480"/>
                  <a:gd name="T91" fmla="*/ 546289700 h 456"/>
                  <a:gd name="T92" fmla="*/ 545818760 w 480"/>
                  <a:gd name="T93" fmla="*/ 546289700 h 456"/>
                  <a:gd name="T94" fmla="*/ 545818760 w 480"/>
                  <a:gd name="T95" fmla="*/ 546289700 h 456"/>
                  <a:gd name="T96" fmla="*/ 545818760 w 480"/>
                  <a:gd name="T97" fmla="*/ 0 h 456"/>
                  <a:gd name="T98" fmla="*/ 545818760 w 480"/>
                  <a:gd name="T99" fmla="*/ 546289700 h 456"/>
                  <a:gd name="T100" fmla="*/ 545818760 w 480"/>
                  <a:gd name="T101" fmla="*/ 546289700 h 456"/>
                  <a:gd name="T102" fmla="*/ 545818760 w 480"/>
                  <a:gd name="T103" fmla="*/ 546289700 h 45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80"/>
                  <a:gd name="T157" fmla="*/ 0 h 456"/>
                  <a:gd name="T158" fmla="*/ 480 w 480"/>
                  <a:gd name="T159" fmla="*/ 456 h 45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80" h="456">
                    <a:moveTo>
                      <a:pt x="78" y="54"/>
                    </a:moveTo>
                    <a:lnTo>
                      <a:pt x="78" y="66"/>
                    </a:lnTo>
                    <a:lnTo>
                      <a:pt x="72" y="72"/>
                    </a:lnTo>
                    <a:lnTo>
                      <a:pt x="72" y="78"/>
                    </a:lnTo>
                    <a:lnTo>
                      <a:pt x="66" y="84"/>
                    </a:lnTo>
                    <a:lnTo>
                      <a:pt x="48" y="84"/>
                    </a:lnTo>
                    <a:lnTo>
                      <a:pt x="48" y="102"/>
                    </a:lnTo>
                    <a:lnTo>
                      <a:pt x="42" y="108"/>
                    </a:lnTo>
                    <a:lnTo>
                      <a:pt x="30" y="108"/>
                    </a:lnTo>
                    <a:lnTo>
                      <a:pt x="30" y="120"/>
                    </a:lnTo>
                    <a:lnTo>
                      <a:pt x="36" y="126"/>
                    </a:lnTo>
                    <a:lnTo>
                      <a:pt x="36" y="168"/>
                    </a:lnTo>
                    <a:lnTo>
                      <a:pt x="30" y="180"/>
                    </a:lnTo>
                    <a:lnTo>
                      <a:pt x="24" y="186"/>
                    </a:lnTo>
                    <a:lnTo>
                      <a:pt x="18" y="186"/>
                    </a:lnTo>
                    <a:lnTo>
                      <a:pt x="18" y="222"/>
                    </a:lnTo>
                    <a:lnTo>
                      <a:pt x="12" y="222"/>
                    </a:lnTo>
                    <a:lnTo>
                      <a:pt x="0" y="228"/>
                    </a:lnTo>
                    <a:lnTo>
                      <a:pt x="0" y="246"/>
                    </a:lnTo>
                    <a:lnTo>
                      <a:pt x="6" y="252"/>
                    </a:lnTo>
                    <a:lnTo>
                      <a:pt x="12" y="300"/>
                    </a:lnTo>
                    <a:lnTo>
                      <a:pt x="48" y="300"/>
                    </a:lnTo>
                    <a:lnTo>
                      <a:pt x="54" y="294"/>
                    </a:lnTo>
                    <a:lnTo>
                      <a:pt x="54" y="288"/>
                    </a:lnTo>
                    <a:lnTo>
                      <a:pt x="60" y="288"/>
                    </a:lnTo>
                    <a:lnTo>
                      <a:pt x="66" y="294"/>
                    </a:lnTo>
                    <a:lnTo>
                      <a:pt x="66" y="300"/>
                    </a:lnTo>
                    <a:lnTo>
                      <a:pt x="84" y="318"/>
                    </a:lnTo>
                    <a:lnTo>
                      <a:pt x="96" y="306"/>
                    </a:lnTo>
                    <a:lnTo>
                      <a:pt x="96" y="294"/>
                    </a:lnTo>
                    <a:lnTo>
                      <a:pt x="102" y="276"/>
                    </a:lnTo>
                    <a:lnTo>
                      <a:pt x="108" y="264"/>
                    </a:lnTo>
                    <a:lnTo>
                      <a:pt x="108" y="252"/>
                    </a:lnTo>
                    <a:lnTo>
                      <a:pt x="120" y="258"/>
                    </a:lnTo>
                    <a:lnTo>
                      <a:pt x="132" y="270"/>
                    </a:lnTo>
                    <a:lnTo>
                      <a:pt x="138" y="270"/>
                    </a:lnTo>
                    <a:lnTo>
                      <a:pt x="144" y="276"/>
                    </a:lnTo>
                    <a:lnTo>
                      <a:pt x="150" y="288"/>
                    </a:lnTo>
                    <a:lnTo>
                      <a:pt x="180" y="288"/>
                    </a:lnTo>
                    <a:lnTo>
                      <a:pt x="186" y="276"/>
                    </a:lnTo>
                    <a:lnTo>
                      <a:pt x="192" y="270"/>
                    </a:lnTo>
                    <a:lnTo>
                      <a:pt x="198" y="276"/>
                    </a:lnTo>
                    <a:lnTo>
                      <a:pt x="198" y="288"/>
                    </a:lnTo>
                    <a:lnTo>
                      <a:pt x="210" y="288"/>
                    </a:lnTo>
                    <a:lnTo>
                      <a:pt x="222" y="282"/>
                    </a:lnTo>
                    <a:lnTo>
                      <a:pt x="240" y="282"/>
                    </a:lnTo>
                    <a:lnTo>
                      <a:pt x="246" y="288"/>
                    </a:lnTo>
                    <a:lnTo>
                      <a:pt x="276" y="288"/>
                    </a:lnTo>
                    <a:lnTo>
                      <a:pt x="294" y="312"/>
                    </a:lnTo>
                    <a:lnTo>
                      <a:pt x="306" y="312"/>
                    </a:lnTo>
                    <a:lnTo>
                      <a:pt x="312" y="318"/>
                    </a:lnTo>
                    <a:lnTo>
                      <a:pt x="324" y="324"/>
                    </a:lnTo>
                    <a:lnTo>
                      <a:pt x="348" y="360"/>
                    </a:lnTo>
                    <a:lnTo>
                      <a:pt x="354" y="366"/>
                    </a:lnTo>
                    <a:lnTo>
                      <a:pt x="378" y="378"/>
                    </a:lnTo>
                    <a:lnTo>
                      <a:pt x="390" y="390"/>
                    </a:lnTo>
                    <a:lnTo>
                      <a:pt x="390" y="414"/>
                    </a:lnTo>
                    <a:lnTo>
                      <a:pt x="396" y="420"/>
                    </a:lnTo>
                    <a:lnTo>
                      <a:pt x="408" y="426"/>
                    </a:lnTo>
                    <a:lnTo>
                      <a:pt x="420" y="426"/>
                    </a:lnTo>
                    <a:lnTo>
                      <a:pt x="432" y="444"/>
                    </a:lnTo>
                    <a:lnTo>
                      <a:pt x="456" y="456"/>
                    </a:lnTo>
                    <a:lnTo>
                      <a:pt x="468" y="438"/>
                    </a:lnTo>
                    <a:lnTo>
                      <a:pt x="480" y="432"/>
                    </a:lnTo>
                    <a:lnTo>
                      <a:pt x="474" y="420"/>
                    </a:lnTo>
                    <a:lnTo>
                      <a:pt x="456" y="402"/>
                    </a:lnTo>
                    <a:lnTo>
                      <a:pt x="432" y="402"/>
                    </a:lnTo>
                    <a:lnTo>
                      <a:pt x="426" y="396"/>
                    </a:lnTo>
                    <a:lnTo>
                      <a:pt x="426" y="360"/>
                    </a:lnTo>
                    <a:lnTo>
                      <a:pt x="420" y="360"/>
                    </a:lnTo>
                    <a:lnTo>
                      <a:pt x="414" y="354"/>
                    </a:lnTo>
                    <a:lnTo>
                      <a:pt x="366" y="330"/>
                    </a:lnTo>
                    <a:lnTo>
                      <a:pt x="360" y="324"/>
                    </a:lnTo>
                    <a:lnTo>
                      <a:pt x="360" y="312"/>
                    </a:lnTo>
                    <a:lnTo>
                      <a:pt x="354" y="300"/>
                    </a:lnTo>
                    <a:lnTo>
                      <a:pt x="354" y="288"/>
                    </a:lnTo>
                    <a:lnTo>
                      <a:pt x="348" y="276"/>
                    </a:lnTo>
                    <a:lnTo>
                      <a:pt x="348" y="270"/>
                    </a:lnTo>
                    <a:lnTo>
                      <a:pt x="336" y="270"/>
                    </a:lnTo>
                    <a:lnTo>
                      <a:pt x="324" y="264"/>
                    </a:lnTo>
                    <a:lnTo>
                      <a:pt x="306" y="264"/>
                    </a:lnTo>
                    <a:lnTo>
                      <a:pt x="282" y="240"/>
                    </a:lnTo>
                    <a:lnTo>
                      <a:pt x="264" y="246"/>
                    </a:lnTo>
                    <a:lnTo>
                      <a:pt x="252" y="228"/>
                    </a:lnTo>
                    <a:lnTo>
                      <a:pt x="234" y="222"/>
                    </a:lnTo>
                    <a:lnTo>
                      <a:pt x="216" y="204"/>
                    </a:lnTo>
                    <a:lnTo>
                      <a:pt x="210" y="192"/>
                    </a:lnTo>
                    <a:lnTo>
                      <a:pt x="204" y="186"/>
                    </a:lnTo>
                    <a:lnTo>
                      <a:pt x="198" y="174"/>
                    </a:lnTo>
                    <a:lnTo>
                      <a:pt x="198" y="114"/>
                    </a:lnTo>
                    <a:lnTo>
                      <a:pt x="192" y="90"/>
                    </a:lnTo>
                    <a:lnTo>
                      <a:pt x="186" y="78"/>
                    </a:lnTo>
                    <a:lnTo>
                      <a:pt x="180" y="60"/>
                    </a:lnTo>
                    <a:lnTo>
                      <a:pt x="168" y="42"/>
                    </a:lnTo>
                    <a:lnTo>
                      <a:pt x="162" y="24"/>
                    </a:lnTo>
                    <a:lnTo>
                      <a:pt x="156" y="12"/>
                    </a:lnTo>
                    <a:lnTo>
                      <a:pt x="150" y="6"/>
                    </a:lnTo>
                    <a:lnTo>
                      <a:pt x="150" y="0"/>
                    </a:lnTo>
                    <a:lnTo>
                      <a:pt x="144" y="0"/>
                    </a:lnTo>
                    <a:lnTo>
                      <a:pt x="144" y="12"/>
                    </a:lnTo>
                    <a:lnTo>
                      <a:pt x="132" y="36"/>
                    </a:lnTo>
                    <a:lnTo>
                      <a:pt x="108" y="48"/>
                    </a:lnTo>
                    <a:lnTo>
                      <a:pt x="90" y="54"/>
                    </a:lnTo>
                    <a:lnTo>
                      <a:pt x="78" y="5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3" name="Equatorial Guinea"/>
              <p:cNvSpPr>
                <a:spLocks/>
              </p:cNvSpPr>
              <p:nvPr/>
            </p:nvSpPr>
            <p:spPr bwMode="gray">
              <a:xfrm>
                <a:off x="2822" y="2521"/>
                <a:ext cx="37" cy="28"/>
              </a:xfrm>
              <a:custGeom>
                <a:avLst/>
                <a:gdLst>
                  <a:gd name="T0" fmla="*/ 551783993 w 144"/>
                  <a:gd name="T1" fmla="*/ 556755020 h 108"/>
                  <a:gd name="T2" fmla="*/ 551783993 w 144"/>
                  <a:gd name="T3" fmla="*/ 556755020 h 108"/>
                  <a:gd name="T4" fmla="*/ 551783993 w 144"/>
                  <a:gd name="T5" fmla="*/ 556755020 h 108"/>
                  <a:gd name="T6" fmla="*/ 551783993 w 144"/>
                  <a:gd name="T7" fmla="*/ 0 h 108"/>
                  <a:gd name="T8" fmla="*/ 551783993 w 144"/>
                  <a:gd name="T9" fmla="*/ 556755020 h 108"/>
                  <a:gd name="T10" fmla="*/ 551783993 w 144"/>
                  <a:gd name="T11" fmla="*/ 556755020 h 108"/>
                  <a:gd name="T12" fmla="*/ 551783993 w 144"/>
                  <a:gd name="T13" fmla="*/ 556755020 h 108"/>
                  <a:gd name="T14" fmla="*/ 551783993 w 144"/>
                  <a:gd name="T15" fmla="*/ 556755020 h 108"/>
                  <a:gd name="T16" fmla="*/ 551783993 w 144"/>
                  <a:gd name="T17" fmla="*/ 556755020 h 108"/>
                  <a:gd name="T18" fmla="*/ 0 w 144"/>
                  <a:gd name="T19" fmla="*/ 556755020 h 108"/>
                  <a:gd name="T20" fmla="*/ 0 w 144"/>
                  <a:gd name="T21" fmla="*/ 556755020 h 108"/>
                  <a:gd name="T22" fmla="*/ 551783993 w 144"/>
                  <a:gd name="T23" fmla="*/ 556755020 h 108"/>
                  <a:gd name="T24" fmla="*/ 551783993 w 144"/>
                  <a:gd name="T25" fmla="*/ 556755020 h 108"/>
                  <a:gd name="T26" fmla="*/ 551783993 w 144"/>
                  <a:gd name="T27" fmla="*/ 556755020 h 108"/>
                  <a:gd name="T28" fmla="*/ 551783993 w 144"/>
                  <a:gd name="T29" fmla="*/ 556755020 h 108"/>
                  <a:gd name="T30" fmla="*/ 551783993 w 144"/>
                  <a:gd name="T31" fmla="*/ 556755020 h 108"/>
                  <a:gd name="T32" fmla="*/ 551783993 w 144"/>
                  <a:gd name="T33" fmla="*/ 556755020 h 108"/>
                  <a:gd name="T34" fmla="*/ 551783993 w 144"/>
                  <a:gd name="T35" fmla="*/ 556755020 h 108"/>
                  <a:gd name="T36" fmla="*/ 551783993 w 144"/>
                  <a:gd name="T37" fmla="*/ 556755020 h 108"/>
                  <a:gd name="T38" fmla="*/ 551783993 w 144"/>
                  <a:gd name="T39" fmla="*/ 556755020 h 10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4"/>
                  <a:gd name="T61" fmla="*/ 0 h 108"/>
                  <a:gd name="T62" fmla="*/ 144 w 144"/>
                  <a:gd name="T63" fmla="*/ 108 h 10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4" h="108">
                    <a:moveTo>
                      <a:pt x="138" y="48"/>
                    </a:moveTo>
                    <a:lnTo>
                      <a:pt x="144" y="12"/>
                    </a:lnTo>
                    <a:lnTo>
                      <a:pt x="48" y="12"/>
                    </a:lnTo>
                    <a:lnTo>
                      <a:pt x="36" y="0"/>
                    </a:lnTo>
                    <a:lnTo>
                      <a:pt x="30" y="6"/>
                    </a:lnTo>
                    <a:lnTo>
                      <a:pt x="30" y="42"/>
                    </a:lnTo>
                    <a:lnTo>
                      <a:pt x="18" y="54"/>
                    </a:lnTo>
                    <a:lnTo>
                      <a:pt x="12" y="66"/>
                    </a:lnTo>
                    <a:lnTo>
                      <a:pt x="6" y="72"/>
                    </a:lnTo>
                    <a:lnTo>
                      <a:pt x="0" y="84"/>
                    </a:lnTo>
                    <a:lnTo>
                      <a:pt x="0" y="90"/>
                    </a:lnTo>
                    <a:lnTo>
                      <a:pt x="6" y="96"/>
                    </a:lnTo>
                    <a:lnTo>
                      <a:pt x="18" y="102"/>
                    </a:lnTo>
                    <a:lnTo>
                      <a:pt x="36" y="102"/>
                    </a:lnTo>
                    <a:lnTo>
                      <a:pt x="36" y="108"/>
                    </a:lnTo>
                    <a:lnTo>
                      <a:pt x="138" y="108"/>
                    </a:lnTo>
                    <a:lnTo>
                      <a:pt x="138" y="102"/>
                    </a:lnTo>
                    <a:lnTo>
                      <a:pt x="144" y="84"/>
                    </a:lnTo>
                    <a:lnTo>
                      <a:pt x="144" y="54"/>
                    </a:lnTo>
                    <a:lnTo>
                      <a:pt x="138" y="4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4" name="El Salvador"/>
              <p:cNvSpPr>
                <a:spLocks/>
              </p:cNvSpPr>
              <p:nvPr/>
            </p:nvSpPr>
            <p:spPr bwMode="gray">
              <a:xfrm>
                <a:off x="1040" y="2274"/>
                <a:ext cx="43" cy="28"/>
              </a:xfrm>
              <a:custGeom>
                <a:avLst/>
                <a:gdLst>
                  <a:gd name="T0" fmla="*/ 530699982 w 174"/>
                  <a:gd name="T1" fmla="*/ 527452124 h 114"/>
                  <a:gd name="T2" fmla="*/ 530699982 w 174"/>
                  <a:gd name="T3" fmla="*/ 527452124 h 114"/>
                  <a:gd name="T4" fmla="*/ 530699982 w 174"/>
                  <a:gd name="T5" fmla="*/ 527452124 h 114"/>
                  <a:gd name="T6" fmla="*/ 530699982 w 174"/>
                  <a:gd name="T7" fmla="*/ 527452124 h 114"/>
                  <a:gd name="T8" fmla="*/ 530699982 w 174"/>
                  <a:gd name="T9" fmla="*/ 527452124 h 114"/>
                  <a:gd name="T10" fmla="*/ 530699982 w 174"/>
                  <a:gd name="T11" fmla="*/ 527452124 h 114"/>
                  <a:gd name="T12" fmla="*/ 530699982 w 174"/>
                  <a:gd name="T13" fmla="*/ 527452124 h 114"/>
                  <a:gd name="T14" fmla="*/ 530699982 w 174"/>
                  <a:gd name="T15" fmla="*/ 527452124 h 114"/>
                  <a:gd name="T16" fmla="*/ 530699982 w 174"/>
                  <a:gd name="T17" fmla="*/ 527452124 h 114"/>
                  <a:gd name="T18" fmla="*/ 530699982 w 174"/>
                  <a:gd name="T19" fmla="*/ 0 h 114"/>
                  <a:gd name="T20" fmla="*/ 530699982 w 174"/>
                  <a:gd name="T21" fmla="*/ 527452124 h 114"/>
                  <a:gd name="T22" fmla="*/ 530699982 w 174"/>
                  <a:gd name="T23" fmla="*/ 527452124 h 114"/>
                  <a:gd name="T24" fmla="*/ 530699982 w 174"/>
                  <a:gd name="T25" fmla="*/ 527452124 h 114"/>
                  <a:gd name="T26" fmla="*/ 530699982 w 174"/>
                  <a:gd name="T27" fmla="*/ 527452124 h 114"/>
                  <a:gd name="T28" fmla="*/ 530699982 w 174"/>
                  <a:gd name="T29" fmla="*/ 527452124 h 114"/>
                  <a:gd name="T30" fmla="*/ 530699982 w 174"/>
                  <a:gd name="T31" fmla="*/ 527452124 h 114"/>
                  <a:gd name="T32" fmla="*/ 530699982 w 174"/>
                  <a:gd name="T33" fmla="*/ 527452124 h 114"/>
                  <a:gd name="T34" fmla="*/ 530699982 w 174"/>
                  <a:gd name="T35" fmla="*/ 527452124 h 114"/>
                  <a:gd name="T36" fmla="*/ 0 w 174"/>
                  <a:gd name="T37" fmla="*/ 527452124 h 114"/>
                  <a:gd name="T38" fmla="*/ 530699982 w 174"/>
                  <a:gd name="T39" fmla="*/ 527452124 h 114"/>
                  <a:gd name="T40" fmla="*/ 530699982 w 174"/>
                  <a:gd name="T41" fmla="*/ 527452124 h 114"/>
                  <a:gd name="T42" fmla="*/ 530699982 w 174"/>
                  <a:gd name="T43" fmla="*/ 527452124 h 114"/>
                  <a:gd name="T44" fmla="*/ 530699982 w 174"/>
                  <a:gd name="T45" fmla="*/ 527452124 h 114"/>
                  <a:gd name="T46" fmla="*/ 530699982 w 174"/>
                  <a:gd name="T47" fmla="*/ 527452124 h 114"/>
                  <a:gd name="T48" fmla="*/ 530699982 w 174"/>
                  <a:gd name="T49" fmla="*/ 527452124 h 114"/>
                  <a:gd name="T50" fmla="*/ 530699982 w 174"/>
                  <a:gd name="T51" fmla="*/ 527452124 h 114"/>
                  <a:gd name="T52" fmla="*/ 530699982 w 174"/>
                  <a:gd name="T53" fmla="*/ 527452124 h 114"/>
                  <a:gd name="T54" fmla="*/ 530699982 w 174"/>
                  <a:gd name="T55" fmla="*/ 527452124 h 114"/>
                  <a:gd name="T56" fmla="*/ 530699982 w 174"/>
                  <a:gd name="T57" fmla="*/ 527452124 h 11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74"/>
                  <a:gd name="T88" fmla="*/ 0 h 114"/>
                  <a:gd name="T89" fmla="*/ 174 w 174"/>
                  <a:gd name="T90" fmla="*/ 114 h 11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74" h="114">
                    <a:moveTo>
                      <a:pt x="174" y="84"/>
                    </a:moveTo>
                    <a:lnTo>
                      <a:pt x="174" y="42"/>
                    </a:lnTo>
                    <a:lnTo>
                      <a:pt x="138" y="42"/>
                    </a:lnTo>
                    <a:lnTo>
                      <a:pt x="132" y="48"/>
                    </a:lnTo>
                    <a:lnTo>
                      <a:pt x="120" y="48"/>
                    </a:lnTo>
                    <a:lnTo>
                      <a:pt x="114" y="42"/>
                    </a:lnTo>
                    <a:lnTo>
                      <a:pt x="114" y="24"/>
                    </a:lnTo>
                    <a:lnTo>
                      <a:pt x="90" y="24"/>
                    </a:lnTo>
                    <a:lnTo>
                      <a:pt x="78" y="12"/>
                    </a:lnTo>
                    <a:lnTo>
                      <a:pt x="7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8" y="18"/>
                    </a:lnTo>
                    <a:lnTo>
                      <a:pt x="42" y="24"/>
                    </a:lnTo>
                    <a:lnTo>
                      <a:pt x="36" y="36"/>
                    </a:lnTo>
                    <a:lnTo>
                      <a:pt x="30" y="36"/>
                    </a:lnTo>
                    <a:lnTo>
                      <a:pt x="24" y="42"/>
                    </a:lnTo>
                    <a:lnTo>
                      <a:pt x="12" y="48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18" y="72"/>
                    </a:lnTo>
                    <a:lnTo>
                      <a:pt x="24" y="78"/>
                    </a:lnTo>
                    <a:lnTo>
                      <a:pt x="72" y="78"/>
                    </a:lnTo>
                    <a:lnTo>
                      <a:pt x="96" y="102"/>
                    </a:lnTo>
                    <a:lnTo>
                      <a:pt x="132" y="96"/>
                    </a:lnTo>
                    <a:lnTo>
                      <a:pt x="150" y="114"/>
                    </a:lnTo>
                    <a:lnTo>
                      <a:pt x="168" y="84"/>
                    </a:lnTo>
                    <a:lnTo>
                      <a:pt x="174" y="90"/>
                    </a:lnTo>
                    <a:lnTo>
                      <a:pt x="174" y="8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5" name="Egypt"/>
              <p:cNvSpPr>
                <a:spLocks/>
              </p:cNvSpPr>
              <p:nvPr/>
            </p:nvSpPr>
            <p:spPr bwMode="gray">
              <a:xfrm>
                <a:off x="3089" y="1922"/>
                <a:ext cx="200" cy="204"/>
              </a:xfrm>
              <a:custGeom>
                <a:avLst/>
                <a:gdLst>
                  <a:gd name="T0" fmla="*/ 542293850 w 792"/>
                  <a:gd name="T1" fmla="*/ 544883910 h 804"/>
                  <a:gd name="T2" fmla="*/ 542293850 w 792"/>
                  <a:gd name="T3" fmla="*/ 544883910 h 804"/>
                  <a:gd name="T4" fmla="*/ 542293850 w 792"/>
                  <a:gd name="T5" fmla="*/ 544883910 h 804"/>
                  <a:gd name="T6" fmla="*/ 542293850 w 792"/>
                  <a:gd name="T7" fmla="*/ 544883910 h 804"/>
                  <a:gd name="T8" fmla="*/ 542293850 w 792"/>
                  <a:gd name="T9" fmla="*/ 544883910 h 804"/>
                  <a:gd name="T10" fmla="*/ 542293850 w 792"/>
                  <a:gd name="T11" fmla="*/ 544883910 h 804"/>
                  <a:gd name="T12" fmla="*/ 542293850 w 792"/>
                  <a:gd name="T13" fmla="*/ 544883910 h 804"/>
                  <a:gd name="T14" fmla="*/ 542293850 w 792"/>
                  <a:gd name="T15" fmla="*/ 544883910 h 804"/>
                  <a:gd name="T16" fmla="*/ 542293850 w 792"/>
                  <a:gd name="T17" fmla="*/ 544883910 h 804"/>
                  <a:gd name="T18" fmla="*/ 542293850 w 792"/>
                  <a:gd name="T19" fmla="*/ 544883910 h 804"/>
                  <a:gd name="T20" fmla="*/ 542293850 w 792"/>
                  <a:gd name="T21" fmla="*/ 544883910 h 804"/>
                  <a:gd name="T22" fmla="*/ 542293850 w 792"/>
                  <a:gd name="T23" fmla="*/ 544883910 h 804"/>
                  <a:gd name="T24" fmla="*/ 542293850 w 792"/>
                  <a:gd name="T25" fmla="*/ 544883910 h 804"/>
                  <a:gd name="T26" fmla="*/ 542293850 w 792"/>
                  <a:gd name="T27" fmla="*/ 544883910 h 804"/>
                  <a:gd name="T28" fmla="*/ 542293850 w 792"/>
                  <a:gd name="T29" fmla="*/ 544883910 h 804"/>
                  <a:gd name="T30" fmla="*/ 542293850 w 792"/>
                  <a:gd name="T31" fmla="*/ 544883910 h 804"/>
                  <a:gd name="T32" fmla="*/ 542293850 w 792"/>
                  <a:gd name="T33" fmla="*/ 544883910 h 804"/>
                  <a:gd name="T34" fmla="*/ 542293850 w 792"/>
                  <a:gd name="T35" fmla="*/ 544883910 h 804"/>
                  <a:gd name="T36" fmla="*/ 542293850 w 792"/>
                  <a:gd name="T37" fmla="*/ 544883910 h 804"/>
                  <a:gd name="T38" fmla="*/ 542293850 w 792"/>
                  <a:gd name="T39" fmla="*/ 544883910 h 804"/>
                  <a:gd name="T40" fmla="*/ 542293850 w 792"/>
                  <a:gd name="T41" fmla="*/ 544883910 h 804"/>
                  <a:gd name="T42" fmla="*/ 542293850 w 792"/>
                  <a:gd name="T43" fmla="*/ 544883910 h 804"/>
                  <a:gd name="T44" fmla="*/ 542293850 w 792"/>
                  <a:gd name="T45" fmla="*/ 544883910 h 804"/>
                  <a:gd name="T46" fmla="*/ 542293850 w 792"/>
                  <a:gd name="T47" fmla="*/ 544883910 h 804"/>
                  <a:gd name="T48" fmla="*/ 542293850 w 792"/>
                  <a:gd name="T49" fmla="*/ 544883910 h 804"/>
                  <a:gd name="T50" fmla="*/ 542293850 w 792"/>
                  <a:gd name="T51" fmla="*/ 544883910 h 804"/>
                  <a:gd name="T52" fmla="*/ 542293850 w 792"/>
                  <a:gd name="T53" fmla="*/ 544883910 h 804"/>
                  <a:gd name="T54" fmla="*/ 542293850 w 792"/>
                  <a:gd name="T55" fmla="*/ 544883910 h 804"/>
                  <a:gd name="T56" fmla="*/ 542293850 w 792"/>
                  <a:gd name="T57" fmla="*/ 544883910 h 804"/>
                  <a:gd name="T58" fmla="*/ 542293850 w 792"/>
                  <a:gd name="T59" fmla="*/ 544883910 h 804"/>
                  <a:gd name="T60" fmla="*/ 542293850 w 792"/>
                  <a:gd name="T61" fmla="*/ 544883910 h 804"/>
                  <a:gd name="T62" fmla="*/ 542293850 w 792"/>
                  <a:gd name="T63" fmla="*/ 544883910 h 804"/>
                  <a:gd name="T64" fmla="*/ 542293850 w 792"/>
                  <a:gd name="T65" fmla="*/ 544883910 h 804"/>
                  <a:gd name="T66" fmla="*/ 542293850 w 792"/>
                  <a:gd name="T67" fmla="*/ 544883910 h 804"/>
                  <a:gd name="T68" fmla="*/ 542293850 w 792"/>
                  <a:gd name="T69" fmla="*/ 544883910 h 804"/>
                  <a:gd name="T70" fmla="*/ 542293850 w 792"/>
                  <a:gd name="T71" fmla="*/ 544883910 h 804"/>
                  <a:gd name="T72" fmla="*/ 542293850 w 792"/>
                  <a:gd name="T73" fmla="*/ 544883910 h 804"/>
                  <a:gd name="T74" fmla="*/ 542293850 w 792"/>
                  <a:gd name="T75" fmla="*/ 544883910 h 804"/>
                  <a:gd name="T76" fmla="*/ 542293850 w 792"/>
                  <a:gd name="T77" fmla="*/ 544883910 h 804"/>
                  <a:gd name="T78" fmla="*/ 542293850 w 792"/>
                  <a:gd name="T79" fmla="*/ 544883910 h 804"/>
                  <a:gd name="T80" fmla="*/ 542293850 w 792"/>
                  <a:gd name="T81" fmla="*/ 544883910 h 804"/>
                  <a:gd name="T82" fmla="*/ 542293850 w 792"/>
                  <a:gd name="T83" fmla="*/ 544883910 h 804"/>
                  <a:gd name="T84" fmla="*/ 542293850 w 792"/>
                  <a:gd name="T85" fmla="*/ 544883910 h 804"/>
                  <a:gd name="T86" fmla="*/ 542293850 w 792"/>
                  <a:gd name="T87" fmla="*/ 544883910 h 804"/>
                  <a:gd name="T88" fmla="*/ 542293850 w 792"/>
                  <a:gd name="T89" fmla="*/ 544883910 h 804"/>
                  <a:gd name="T90" fmla="*/ 542293850 w 792"/>
                  <a:gd name="T91" fmla="*/ 0 h 804"/>
                  <a:gd name="T92" fmla="*/ 542293850 w 792"/>
                  <a:gd name="T93" fmla="*/ 544883910 h 804"/>
                  <a:gd name="T94" fmla="*/ 542293850 w 792"/>
                  <a:gd name="T95" fmla="*/ 0 h 80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92"/>
                  <a:gd name="T145" fmla="*/ 0 h 804"/>
                  <a:gd name="T146" fmla="*/ 792 w 792"/>
                  <a:gd name="T147" fmla="*/ 804 h 80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92" h="804">
                    <a:moveTo>
                      <a:pt x="12" y="18"/>
                    </a:moveTo>
                    <a:lnTo>
                      <a:pt x="6" y="24"/>
                    </a:lnTo>
                    <a:lnTo>
                      <a:pt x="6" y="54"/>
                    </a:lnTo>
                    <a:lnTo>
                      <a:pt x="18" y="60"/>
                    </a:lnTo>
                    <a:lnTo>
                      <a:pt x="24" y="72"/>
                    </a:lnTo>
                    <a:lnTo>
                      <a:pt x="24" y="78"/>
                    </a:lnTo>
                    <a:lnTo>
                      <a:pt x="18" y="84"/>
                    </a:lnTo>
                    <a:lnTo>
                      <a:pt x="12" y="96"/>
                    </a:lnTo>
                    <a:lnTo>
                      <a:pt x="6" y="102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18" y="144"/>
                    </a:lnTo>
                    <a:lnTo>
                      <a:pt x="30" y="180"/>
                    </a:lnTo>
                    <a:lnTo>
                      <a:pt x="30" y="264"/>
                    </a:lnTo>
                    <a:lnTo>
                      <a:pt x="36" y="342"/>
                    </a:lnTo>
                    <a:lnTo>
                      <a:pt x="36" y="438"/>
                    </a:lnTo>
                    <a:lnTo>
                      <a:pt x="42" y="534"/>
                    </a:lnTo>
                    <a:lnTo>
                      <a:pt x="42" y="624"/>
                    </a:lnTo>
                    <a:lnTo>
                      <a:pt x="48" y="702"/>
                    </a:lnTo>
                    <a:lnTo>
                      <a:pt x="48" y="774"/>
                    </a:lnTo>
                    <a:lnTo>
                      <a:pt x="474" y="780"/>
                    </a:lnTo>
                    <a:lnTo>
                      <a:pt x="492" y="762"/>
                    </a:lnTo>
                    <a:lnTo>
                      <a:pt x="498" y="762"/>
                    </a:lnTo>
                    <a:lnTo>
                      <a:pt x="498" y="774"/>
                    </a:lnTo>
                    <a:lnTo>
                      <a:pt x="618" y="780"/>
                    </a:lnTo>
                    <a:lnTo>
                      <a:pt x="624" y="786"/>
                    </a:lnTo>
                    <a:lnTo>
                      <a:pt x="630" y="798"/>
                    </a:lnTo>
                    <a:lnTo>
                      <a:pt x="636" y="804"/>
                    </a:lnTo>
                    <a:lnTo>
                      <a:pt x="654" y="804"/>
                    </a:lnTo>
                    <a:lnTo>
                      <a:pt x="660" y="798"/>
                    </a:lnTo>
                    <a:lnTo>
                      <a:pt x="672" y="774"/>
                    </a:lnTo>
                    <a:lnTo>
                      <a:pt x="684" y="762"/>
                    </a:lnTo>
                    <a:lnTo>
                      <a:pt x="696" y="762"/>
                    </a:lnTo>
                    <a:lnTo>
                      <a:pt x="702" y="756"/>
                    </a:lnTo>
                    <a:lnTo>
                      <a:pt x="720" y="756"/>
                    </a:lnTo>
                    <a:lnTo>
                      <a:pt x="726" y="750"/>
                    </a:lnTo>
                    <a:lnTo>
                      <a:pt x="732" y="738"/>
                    </a:lnTo>
                    <a:lnTo>
                      <a:pt x="732" y="714"/>
                    </a:lnTo>
                    <a:lnTo>
                      <a:pt x="762" y="714"/>
                    </a:lnTo>
                    <a:lnTo>
                      <a:pt x="786" y="690"/>
                    </a:lnTo>
                    <a:lnTo>
                      <a:pt x="780" y="684"/>
                    </a:lnTo>
                    <a:lnTo>
                      <a:pt x="774" y="672"/>
                    </a:lnTo>
                    <a:lnTo>
                      <a:pt x="774" y="624"/>
                    </a:lnTo>
                    <a:lnTo>
                      <a:pt x="792" y="618"/>
                    </a:lnTo>
                    <a:lnTo>
                      <a:pt x="786" y="618"/>
                    </a:lnTo>
                    <a:lnTo>
                      <a:pt x="756" y="588"/>
                    </a:lnTo>
                    <a:lnTo>
                      <a:pt x="732" y="552"/>
                    </a:lnTo>
                    <a:lnTo>
                      <a:pt x="726" y="528"/>
                    </a:lnTo>
                    <a:lnTo>
                      <a:pt x="714" y="492"/>
                    </a:lnTo>
                    <a:lnTo>
                      <a:pt x="702" y="468"/>
                    </a:lnTo>
                    <a:lnTo>
                      <a:pt x="690" y="462"/>
                    </a:lnTo>
                    <a:lnTo>
                      <a:pt x="684" y="450"/>
                    </a:lnTo>
                    <a:lnTo>
                      <a:pt x="672" y="444"/>
                    </a:lnTo>
                    <a:lnTo>
                      <a:pt x="666" y="432"/>
                    </a:lnTo>
                    <a:lnTo>
                      <a:pt x="654" y="396"/>
                    </a:lnTo>
                    <a:lnTo>
                      <a:pt x="654" y="378"/>
                    </a:lnTo>
                    <a:lnTo>
                      <a:pt x="618" y="336"/>
                    </a:lnTo>
                    <a:lnTo>
                      <a:pt x="618" y="318"/>
                    </a:lnTo>
                    <a:lnTo>
                      <a:pt x="606" y="294"/>
                    </a:lnTo>
                    <a:lnTo>
                      <a:pt x="594" y="282"/>
                    </a:lnTo>
                    <a:lnTo>
                      <a:pt x="588" y="270"/>
                    </a:lnTo>
                    <a:lnTo>
                      <a:pt x="576" y="258"/>
                    </a:lnTo>
                    <a:lnTo>
                      <a:pt x="570" y="246"/>
                    </a:lnTo>
                    <a:lnTo>
                      <a:pt x="558" y="234"/>
                    </a:lnTo>
                    <a:lnTo>
                      <a:pt x="552" y="222"/>
                    </a:lnTo>
                    <a:lnTo>
                      <a:pt x="546" y="216"/>
                    </a:lnTo>
                    <a:lnTo>
                      <a:pt x="552" y="210"/>
                    </a:lnTo>
                    <a:lnTo>
                      <a:pt x="552" y="198"/>
                    </a:lnTo>
                    <a:lnTo>
                      <a:pt x="540" y="174"/>
                    </a:lnTo>
                    <a:lnTo>
                      <a:pt x="528" y="168"/>
                    </a:lnTo>
                    <a:lnTo>
                      <a:pt x="522" y="168"/>
                    </a:lnTo>
                    <a:lnTo>
                      <a:pt x="540" y="144"/>
                    </a:lnTo>
                    <a:lnTo>
                      <a:pt x="558" y="156"/>
                    </a:lnTo>
                    <a:lnTo>
                      <a:pt x="558" y="174"/>
                    </a:lnTo>
                    <a:lnTo>
                      <a:pt x="564" y="186"/>
                    </a:lnTo>
                    <a:lnTo>
                      <a:pt x="576" y="198"/>
                    </a:lnTo>
                    <a:lnTo>
                      <a:pt x="582" y="210"/>
                    </a:lnTo>
                    <a:lnTo>
                      <a:pt x="588" y="216"/>
                    </a:lnTo>
                    <a:lnTo>
                      <a:pt x="588" y="246"/>
                    </a:lnTo>
                    <a:lnTo>
                      <a:pt x="606" y="264"/>
                    </a:lnTo>
                    <a:lnTo>
                      <a:pt x="612" y="276"/>
                    </a:lnTo>
                    <a:lnTo>
                      <a:pt x="636" y="300"/>
                    </a:lnTo>
                    <a:lnTo>
                      <a:pt x="648" y="306"/>
                    </a:lnTo>
                    <a:lnTo>
                      <a:pt x="654" y="306"/>
                    </a:lnTo>
                    <a:lnTo>
                      <a:pt x="666" y="300"/>
                    </a:lnTo>
                    <a:lnTo>
                      <a:pt x="678" y="288"/>
                    </a:lnTo>
                    <a:lnTo>
                      <a:pt x="672" y="270"/>
                    </a:lnTo>
                    <a:lnTo>
                      <a:pt x="684" y="246"/>
                    </a:lnTo>
                    <a:lnTo>
                      <a:pt x="684" y="234"/>
                    </a:lnTo>
                    <a:lnTo>
                      <a:pt x="690" y="222"/>
                    </a:lnTo>
                    <a:lnTo>
                      <a:pt x="690" y="198"/>
                    </a:lnTo>
                    <a:lnTo>
                      <a:pt x="696" y="186"/>
                    </a:lnTo>
                    <a:lnTo>
                      <a:pt x="696" y="180"/>
                    </a:lnTo>
                    <a:lnTo>
                      <a:pt x="702" y="168"/>
                    </a:lnTo>
                    <a:lnTo>
                      <a:pt x="648" y="24"/>
                    </a:lnTo>
                    <a:lnTo>
                      <a:pt x="642" y="24"/>
                    </a:lnTo>
                    <a:lnTo>
                      <a:pt x="636" y="30"/>
                    </a:lnTo>
                    <a:lnTo>
                      <a:pt x="624" y="30"/>
                    </a:lnTo>
                    <a:lnTo>
                      <a:pt x="600" y="42"/>
                    </a:lnTo>
                    <a:lnTo>
                      <a:pt x="576" y="42"/>
                    </a:lnTo>
                    <a:lnTo>
                      <a:pt x="564" y="36"/>
                    </a:lnTo>
                    <a:lnTo>
                      <a:pt x="558" y="30"/>
                    </a:lnTo>
                    <a:lnTo>
                      <a:pt x="552" y="36"/>
                    </a:lnTo>
                    <a:lnTo>
                      <a:pt x="540" y="42"/>
                    </a:lnTo>
                    <a:lnTo>
                      <a:pt x="534" y="42"/>
                    </a:lnTo>
                    <a:lnTo>
                      <a:pt x="510" y="30"/>
                    </a:lnTo>
                    <a:lnTo>
                      <a:pt x="504" y="24"/>
                    </a:lnTo>
                    <a:lnTo>
                      <a:pt x="504" y="18"/>
                    </a:lnTo>
                    <a:lnTo>
                      <a:pt x="498" y="12"/>
                    </a:lnTo>
                    <a:lnTo>
                      <a:pt x="486" y="6"/>
                    </a:lnTo>
                    <a:lnTo>
                      <a:pt x="468" y="6"/>
                    </a:lnTo>
                    <a:lnTo>
                      <a:pt x="456" y="12"/>
                    </a:lnTo>
                    <a:lnTo>
                      <a:pt x="438" y="12"/>
                    </a:lnTo>
                    <a:lnTo>
                      <a:pt x="432" y="18"/>
                    </a:lnTo>
                    <a:lnTo>
                      <a:pt x="420" y="18"/>
                    </a:lnTo>
                    <a:lnTo>
                      <a:pt x="414" y="12"/>
                    </a:lnTo>
                    <a:lnTo>
                      <a:pt x="390" y="12"/>
                    </a:lnTo>
                    <a:lnTo>
                      <a:pt x="378" y="18"/>
                    </a:lnTo>
                    <a:lnTo>
                      <a:pt x="372" y="24"/>
                    </a:lnTo>
                    <a:lnTo>
                      <a:pt x="366" y="36"/>
                    </a:lnTo>
                    <a:lnTo>
                      <a:pt x="360" y="42"/>
                    </a:lnTo>
                    <a:lnTo>
                      <a:pt x="336" y="42"/>
                    </a:lnTo>
                    <a:lnTo>
                      <a:pt x="324" y="54"/>
                    </a:lnTo>
                    <a:lnTo>
                      <a:pt x="312" y="60"/>
                    </a:lnTo>
                    <a:lnTo>
                      <a:pt x="306" y="60"/>
                    </a:lnTo>
                    <a:lnTo>
                      <a:pt x="300" y="54"/>
                    </a:lnTo>
                    <a:lnTo>
                      <a:pt x="288" y="54"/>
                    </a:lnTo>
                    <a:lnTo>
                      <a:pt x="276" y="48"/>
                    </a:lnTo>
                    <a:lnTo>
                      <a:pt x="264" y="48"/>
                    </a:lnTo>
                    <a:lnTo>
                      <a:pt x="258" y="42"/>
                    </a:lnTo>
                    <a:lnTo>
                      <a:pt x="204" y="42"/>
                    </a:lnTo>
                    <a:lnTo>
                      <a:pt x="198" y="36"/>
                    </a:lnTo>
                    <a:lnTo>
                      <a:pt x="186" y="30"/>
                    </a:lnTo>
                    <a:lnTo>
                      <a:pt x="174" y="18"/>
                    </a:lnTo>
                    <a:lnTo>
                      <a:pt x="126" y="18"/>
                    </a:lnTo>
                    <a:lnTo>
                      <a:pt x="120" y="12"/>
                    </a:lnTo>
                    <a:lnTo>
                      <a:pt x="96" y="0"/>
                    </a:lnTo>
                    <a:lnTo>
                      <a:pt x="78" y="0"/>
                    </a:lnTo>
                    <a:lnTo>
                      <a:pt x="66" y="12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30" y="0"/>
                    </a:ln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6" name="Ecuador"/>
              <p:cNvSpPr>
                <a:spLocks noEditPoints="1"/>
              </p:cNvSpPr>
              <p:nvPr/>
            </p:nvSpPr>
            <p:spPr bwMode="gray">
              <a:xfrm>
                <a:off x="1191" y="2536"/>
                <a:ext cx="105" cy="134"/>
              </a:xfrm>
              <a:custGeom>
                <a:avLst/>
                <a:gdLst>
                  <a:gd name="T0" fmla="*/ 544651650 w 414"/>
                  <a:gd name="T1" fmla="*/ 545005320 h 528"/>
                  <a:gd name="T2" fmla="*/ 544651650 w 414"/>
                  <a:gd name="T3" fmla="*/ 545005320 h 528"/>
                  <a:gd name="T4" fmla="*/ 544651650 w 414"/>
                  <a:gd name="T5" fmla="*/ 545005320 h 528"/>
                  <a:gd name="T6" fmla="*/ 544651650 w 414"/>
                  <a:gd name="T7" fmla="*/ 545005320 h 528"/>
                  <a:gd name="T8" fmla="*/ 544651650 w 414"/>
                  <a:gd name="T9" fmla="*/ 545005320 h 528"/>
                  <a:gd name="T10" fmla="*/ 544651650 w 414"/>
                  <a:gd name="T11" fmla="*/ 545005320 h 528"/>
                  <a:gd name="T12" fmla="*/ 544651650 w 414"/>
                  <a:gd name="T13" fmla="*/ 545005320 h 528"/>
                  <a:gd name="T14" fmla="*/ 544651650 w 414"/>
                  <a:gd name="T15" fmla="*/ 545005320 h 528"/>
                  <a:gd name="T16" fmla="*/ 544651650 w 414"/>
                  <a:gd name="T17" fmla="*/ 545005320 h 528"/>
                  <a:gd name="T18" fmla="*/ 544651650 w 414"/>
                  <a:gd name="T19" fmla="*/ 545005320 h 528"/>
                  <a:gd name="T20" fmla="*/ 544651650 w 414"/>
                  <a:gd name="T21" fmla="*/ 545005320 h 528"/>
                  <a:gd name="T22" fmla="*/ 544651650 w 414"/>
                  <a:gd name="T23" fmla="*/ 545005320 h 528"/>
                  <a:gd name="T24" fmla="*/ 544651650 w 414"/>
                  <a:gd name="T25" fmla="*/ 545005320 h 528"/>
                  <a:gd name="T26" fmla="*/ 544651650 w 414"/>
                  <a:gd name="T27" fmla="*/ 545005320 h 528"/>
                  <a:gd name="T28" fmla="*/ 544651650 w 414"/>
                  <a:gd name="T29" fmla="*/ 545005320 h 528"/>
                  <a:gd name="T30" fmla="*/ 544651650 w 414"/>
                  <a:gd name="T31" fmla="*/ 545005320 h 528"/>
                  <a:gd name="T32" fmla="*/ 544651650 w 414"/>
                  <a:gd name="T33" fmla="*/ 545005320 h 528"/>
                  <a:gd name="T34" fmla="*/ 544651650 w 414"/>
                  <a:gd name="T35" fmla="*/ 545005320 h 528"/>
                  <a:gd name="T36" fmla="*/ 544651650 w 414"/>
                  <a:gd name="T37" fmla="*/ 545005320 h 528"/>
                  <a:gd name="T38" fmla="*/ 544651650 w 414"/>
                  <a:gd name="T39" fmla="*/ 545005320 h 528"/>
                  <a:gd name="T40" fmla="*/ 544651650 w 414"/>
                  <a:gd name="T41" fmla="*/ 545005320 h 528"/>
                  <a:gd name="T42" fmla="*/ 544651650 w 414"/>
                  <a:gd name="T43" fmla="*/ 545005320 h 528"/>
                  <a:gd name="T44" fmla="*/ 544651650 w 414"/>
                  <a:gd name="T45" fmla="*/ 545005320 h 528"/>
                  <a:gd name="T46" fmla="*/ 544651650 w 414"/>
                  <a:gd name="T47" fmla="*/ 545005320 h 528"/>
                  <a:gd name="T48" fmla="*/ 544651650 w 414"/>
                  <a:gd name="T49" fmla="*/ 545005320 h 528"/>
                  <a:gd name="T50" fmla="*/ 544651650 w 414"/>
                  <a:gd name="T51" fmla="*/ 545005320 h 528"/>
                  <a:gd name="T52" fmla="*/ 544651650 w 414"/>
                  <a:gd name="T53" fmla="*/ 545005320 h 528"/>
                  <a:gd name="T54" fmla="*/ 544651650 w 414"/>
                  <a:gd name="T55" fmla="*/ 545005320 h 528"/>
                  <a:gd name="T56" fmla="*/ 544651650 w 414"/>
                  <a:gd name="T57" fmla="*/ 545005320 h 528"/>
                  <a:gd name="T58" fmla="*/ 544651650 w 414"/>
                  <a:gd name="T59" fmla="*/ 545005320 h 528"/>
                  <a:gd name="T60" fmla="*/ 544651650 w 414"/>
                  <a:gd name="T61" fmla="*/ 545005320 h 528"/>
                  <a:gd name="T62" fmla="*/ 544651650 w 414"/>
                  <a:gd name="T63" fmla="*/ 545005320 h 528"/>
                  <a:gd name="T64" fmla="*/ 544651650 w 414"/>
                  <a:gd name="T65" fmla="*/ 545005320 h 528"/>
                  <a:gd name="T66" fmla="*/ 544651650 w 414"/>
                  <a:gd name="T67" fmla="*/ 545005320 h 528"/>
                  <a:gd name="T68" fmla="*/ 544651650 w 414"/>
                  <a:gd name="T69" fmla="*/ 545005320 h 528"/>
                  <a:gd name="T70" fmla="*/ 544651650 w 414"/>
                  <a:gd name="T71" fmla="*/ 545005320 h 528"/>
                  <a:gd name="T72" fmla="*/ 544651650 w 414"/>
                  <a:gd name="T73" fmla="*/ 545005320 h 528"/>
                  <a:gd name="T74" fmla="*/ 544651650 w 414"/>
                  <a:gd name="T75" fmla="*/ 545005320 h 528"/>
                  <a:gd name="T76" fmla="*/ 544651650 w 414"/>
                  <a:gd name="T77" fmla="*/ 545005320 h 528"/>
                  <a:gd name="T78" fmla="*/ 544651650 w 414"/>
                  <a:gd name="T79" fmla="*/ 545005320 h 528"/>
                  <a:gd name="T80" fmla="*/ 544651650 w 414"/>
                  <a:gd name="T81" fmla="*/ 545005320 h 528"/>
                  <a:gd name="T82" fmla="*/ 544651650 w 414"/>
                  <a:gd name="T83" fmla="*/ 545005320 h 528"/>
                  <a:gd name="T84" fmla="*/ 544651650 w 414"/>
                  <a:gd name="T85" fmla="*/ 545005320 h 528"/>
                  <a:gd name="T86" fmla="*/ 544651650 w 414"/>
                  <a:gd name="T87" fmla="*/ 545005320 h 528"/>
                  <a:gd name="T88" fmla="*/ 544651650 w 414"/>
                  <a:gd name="T89" fmla="*/ 545005320 h 52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14"/>
                  <a:gd name="T136" fmla="*/ 0 h 528"/>
                  <a:gd name="T137" fmla="*/ 414 w 414"/>
                  <a:gd name="T138" fmla="*/ 528 h 52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14" h="528">
                    <a:moveTo>
                      <a:pt x="60" y="372"/>
                    </a:moveTo>
                    <a:lnTo>
                      <a:pt x="72" y="366"/>
                    </a:lnTo>
                    <a:lnTo>
                      <a:pt x="78" y="360"/>
                    </a:lnTo>
                    <a:lnTo>
                      <a:pt x="78" y="342"/>
                    </a:lnTo>
                    <a:lnTo>
                      <a:pt x="72" y="342"/>
                    </a:lnTo>
                    <a:lnTo>
                      <a:pt x="54" y="360"/>
                    </a:lnTo>
                    <a:lnTo>
                      <a:pt x="54" y="372"/>
                    </a:lnTo>
                    <a:lnTo>
                      <a:pt x="60" y="372"/>
                    </a:lnTo>
                    <a:close/>
                    <a:moveTo>
                      <a:pt x="414" y="174"/>
                    </a:moveTo>
                    <a:lnTo>
                      <a:pt x="390" y="156"/>
                    </a:lnTo>
                    <a:lnTo>
                      <a:pt x="396" y="156"/>
                    </a:lnTo>
                    <a:lnTo>
                      <a:pt x="396" y="150"/>
                    </a:lnTo>
                    <a:lnTo>
                      <a:pt x="402" y="150"/>
                    </a:lnTo>
                    <a:lnTo>
                      <a:pt x="402" y="126"/>
                    </a:lnTo>
                    <a:lnTo>
                      <a:pt x="372" y="126"/>
                    </a:lnTo>
                    <a:lnTo>
                      <a:pt x="360" y="114"/>
                    </a:lnTo>
                    <a:lnTo>
                      <a:pt x="360" y="108"/>
                    </a:lnTo>
                    <a:lnTo>
                      <a:pt x="354" y="102"/>
                    </a:lnTo>
                    <a:lnTo>
                      <a:pt x="354" y="96"/>
                    </a:lnTo>
                    <a:lnTo>
                      <a:pt x="342" y="90"/>
                    </a:lnTo>
                    <a:lnTo>
                      <a:pt x="336" y="90"/>
                    </a:lnTo>
                    <a:lnTo>
                      <a:pt x="330" y="96"/>
                    </a:lnTo>
                    <a:lnTo>
                      <a:pt x="330" y="108"/>
                    </a:lnTo>
                    <a:lnTo>
                      <a:pt x="306" y="108"/>
                    </a:lnTo>
                    <a:lnTo>
                      <a:pt x="300" y="102"/>
                    </a:lnTo>
                    <a:lnTo>
                      <a:pt x="288" y="96"/>
                    </a:lnTo>
                    <a:lnTo>
                      <a:pt x="282" y="102"/>
                    </a:lnTo>
                    <a:lnTo>
                      <a:pt x="270" y="102"/>
                    </a:lnTo>
                    <a:lnTo>
                      <a:pt x="258" y="96"/>
                    </a:lnTo>
                    <a:lnTo>
                      <a:pt x="252" y="90"/>
                    </a:lnTo>
                    <a:lnTo>
                      <a:pt x="252" y="84"/>
                    </a:lnTo>
                    <a:lnTo>
                      <a:pt x="246" y="72"/>
                    </a:lnTo>
                    <a:lnTo>
                      <a:pt x="240" y="66"/>
                    </a:lnTo>
                    <a:lnTo>
                      <a:pt x="228" y="60"/>
                    </a:lnTo>
                    <a:lnTo>
                      <a:pt x="210" y="60"/>
                    </a:lnTo>
                    <a:lnTo>
                      <a:pt x="204" y="48"/>
                    </a:lnTo>
                    <a:lnTo>
                      <a:pt x="168" y="30"/>
                    </a:lnTo>
                    <a:lnTo>
                      <a:pt x="162" y="18"/>
                    </a:lnTo>
                    <a:lnTo>
                      <a:pt x="150" y="12"/>
                    </a:lnTo>
                    <a:lnTo>
                      <a:pt x="144" y="0"/>
                    </a:lnTo>
                    <a:lnTo>
                      <a:pt x="144" y="12"/>
                    </a:lnTo>
                    <a:lnTo>
                      <a:pt x="150" y="18"/>
                    </a:lnTo>
                    <a:lnTo>
                      <a:pt x="150" y="36"/>
                    </a:lnTo>
                    <a:lnTo>
                      <a:pt x="144" y="42"/>
                    </a:lnTo>
                    <a:lnTo>
                      <a:pt x="120" y="54"/>
                    </a:lnTo>
                    <a:lnTo>
                      <a:pt x="102" y="54"/>
                    </a:lnTo>
                    <a:lnTo>
                      <a:pt x="96" y="42"/>
                    </a:lnTo>
                    <a:lnTo>
                      <a:pt x="90" y="42"/>
                    </a:lnTo>
                    <a:lnTo>
                      <a:pt x="78" y="54"/>
                    </a:lnTo>
                    <a:lnTo>
                      <a:pt x="66" y="60"/>
                    </a:lnTo>
                    <a:lnTo>
                      <a:pt x="60" y="72"/>
                    </a:lnTo>
                    <a:lnTo>
                      <a:pt x="60" y="84"/>
                    </a:lnTo>
                    <a:lnTo>
                      <a:pt x="66" y="90"/>
                    </a:lnTo>
                    <a:lnTo>
                      <a:pt x="72" y="102"/>
                    </a:lnTo>
                    <a:lnTo>
                      <a:pt x="72" y="120"/>
                    </a:lnTo>
                    <a:lnTo>
                      <a:pt x="66" y="126"/>
                    </a:lnTo>
                    <a:lnTo>
                      <a:pt x="54" y="132"/>
                    </a:lnTo>
                    <a:lnTo>
                      <a:pt x="42" y="144"/>
                    </a:lnTo>
                    <a:lnTo>
                      <a:pt x="42" y="162"/>
                    </a:lnTo>
                    <a:lnTo>
                      <a:pt x="48" y="168"/>
                    </a:lnTo>
                    <a:lnTo>
                      <a:pt x="54" y="180"/>
                    </a:lnTo>
                    <a:lnTo>
                      <a:pt x="36" y="180"/>
                    </a:lnTo>
                    <a:lnTo>
                      <a:pt x="36" y="198"/>
                    </a:lnTo>
                    <a:lnTo>
                      <a:pt x="0" y="216"/>
                    </a:lnTo>
                    <a:lnTo>
                      <a:pt x="24" y="228"/>
                    </a:lnTo>
                    <a:lnTo>
                      <a:pt x="12" y="258"/>
                    </a:lnTo>
                    <a:lnTo>
                      <a:pt x="24" y="270"/>
                    </a:lnTo>
                    <a:lnTo>
                      <a:pt x="24" y="282"/>
                    </a:lnTo>
                    <a:lnTo>
                      <a:pt x="6" y="300"/>
                    </a:lnTo>
                    <a:lnTo>
                      <a:pt x="0" y="300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6" y="324"/>
                    </a:lnTo>
                    <a:lnTo>
                      <a:pt x="18" y="336"/>
                    </a:lnTo>
                    <a:lnTo>
                      <a:pt x="30" y="342"/>
                    </a:lnTo>
                    <a:lnTo>
                      <a:pt x="60" y="342"/>
                    </a:lnTo>
                    <a:lnTo>
                      <a:pt x="72" y="330"/>
                    </a:lnTo>
                    <a:lnTo>
                      <a:pt x="72" y="324"/>
                    </a:lnTo>
                    <a:lnTo>
                      <a:pt x="96" y="330"/>
                    </a:lnTo>
                    <a:lnTo>
                      <a:pt x="102" y="342"/>
                    </a:lnTo>
                    <a:lnTo>
                      <a:pt x="102" y="348"/>
                    </a:lnTo>
                    <a:lnTo>
                      <a:pt x="96" y="366"/>
                    </a:lnTo>
                    <a:lnTo>
                      <a:pt x="90" y="372"/>
                    </a:lnTo>
                    <a:lnTo>
                      <a:pt x="90" y="384"/>
                    </a:lnTo>
                    <a:lnTo>
                      <a:pt x="84" y="396"/>
                    </a:lnTo>
                    <a:lnTo>
                      <a:pt x="72" y="402"/>
                    </a:lnTo>
                    <a:lnTo>
                      <a:pt x="66" y="402"/>
                    </a:lnTo>
                    <a:lnTo>
                      <a:pt x="60" y="408"/>
                    </a:lnTo>
                    <a:lnTo>
                      <a:pt x="54" y="408"/>
                    </a:lnTo>
                    <a:lnTo>
                      <a:pt x="60" y="408"/>
                    </a:lnTo>
                    <a:lnTo>
                      <a:pt x="72" y="414"/>
                    </a:lnTo>
                    <a:lnTo>
                      <a:pt x="78" y="414"/>
                    </a:lnTo>
                    <a:lnTo>
                      <a:pt x="78" y="420"/>
                    </a:lnTo>
                    <a:lnTo>
                      <a:pt x="72" y="426"/>
                    </a:lnTo>
                    <a:lnTo>
                      <a:pt x="66" y="438"/>
                    </a:lnTo>
                    <a:lnTo>
                      <a:pt x="54" y="444"/>
                    </a:lnTo>
                    <a:lnTo>
                      <a:pt x="48" y="456"/>
                    </a:lnTo>
                    <a:lnTo>
                      <a:pt x="42" y="462"/>
                    </a:lnTo>
                    <a:lnTo>
                      <a:pt x="54" y="474"/>
                    </a:lnTo>
                    <a:lnTo>
                      <a:pt x="42" y="486"/>
                    </a:lnTo>
                    <a:lnTo>
                      <a:pt x="48" y="492"/>
                    </a:lnTo>
                    <a:lnTo>
                      <a:pt x="54" y="492"/>
                    </a:lnTo>
                    <a:lnTo>
                      <a:pt x="66" y="486"/>
                    </a:lnTo>
                    <a:lnTo>
                      <a:pt x="78" y="474"/>
                    </a:lnTo>
                    <a:lnTo>
                      <a:pt x="90" y="486"/>
                    </a:lnTo>
                    <a:lnTo>
                      <a:pt x="120" y="486"/>
                    </a:lnTo>
                    <a:lnTo>
                      <a:pt x="120" y="492"/>
                    </a:lnTo>
                    <a:lnTo>
                      <a:pt x="126" y="498"/>
                    </a:lnTo>
                    <a:lnTo>
                      <a:pt x="126" y="516"/>
                    </a:lnTo>
                    <a:lnTo>
                      <a:pt x="132" y="528"/>
                    </a:lnTo>
                    <a:lnTo>
                      <a:pt x="150" y="528"/>
                    </a:lnTo>
                    <a:lnTo>
                      <a:pt x="150" y="522"/>
                    </a:lnTo>
                    <a:lnTo>
                      <a:pt x="156" y="516"/>
                    </a:lnTo>
                    <a:lnTo>
                      <a:pt x="156" y="510"/>
                    </a:lnTo>
                    <a:lnTo>
                      <a:pt x="162" y="504"/>
                    </a:lnTo>
                    <a:lnTo>
                      <a:pt x="180" y="504"/>
                    </a:lnTo>
                    <a:lnTo>
                      <a:pt x="180" y="474"/>
                    </a:lnTo>
                    <a:lnTo>
                      <a:pt x="186" y="462"/>
                    </a:lnTo>
                    <a:lnTo>
                      <a:pt x="186" y="438"/>
                    </a:lnTo>
                    <a:lnTo>
                      <a:pt x="198" y="426"/>
                    </a:lnTo>
                    <a:lnTo>
                      <a:pt x="198" y="408"/>
                    </a:lnTo>
                    <a:lnTo>
                      <a:pt x="210" y="402"/>
                    </a:lnTo>
                    <a:lnTo>
                      <a:pt x="210" y="396"/>
                    </a:lnTo>
                    <a:lnTo>
                      <a:pt x="228" y="378"/>
                    </a:lnTo>
                    <a:lnTo>
                      <a:pt x="246" y="366"/>
                    </a:lnTo>
                    <a:lnTo>
                      <a:pt x="264" y="360"/>
                    </a:lnTo>
                    <a:lnTo>
                      <a:pt x="324" y="330"/>
                    </a:lnTo>
                    <a:lnTo>
                      <a:pt x="342" y="318"/>
                    </a:lnTo>
                    <a:lnTo>
                      <a:pt x="354" y="300"/>
                    </a:lnTo>
                    <a:lnTo>
                      <a:pt x="366" y="288"/>
                    </a:lnTo>
                    <a:lnTo>
                      <a:pt x="372" y="276"/>
                    </a:lnTo>
                    <a:lnTo>
                      <a:pt x="384" y="264"/>
                    </a:lnTo>
                    <a:lnTo>
                      <a:pt x="390" y="252"/>
                    </a:lnTo>
                    <a:lnTo>
                      <a:pt x="402" y="210"/>
                    </a:lnTo>
                    <a:lnTo>
                      <a:pt x="414" y="204"/>
                    </a:lnTo>
                    <a:lnTo>
                      <a:pt x="414" y="17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7" name="East Timor"/>
              <p:cNvSpPr>
                <a:spLocks noEditPoints="1"/>
              </p:cNvSpPr>
              <p:nvPr/>
            </p:nvSpPr>
            <p:spPr bwMode="gray">
              <a:xfrm>
                <a:off x="4886" y="2737"/>
                <a:ext cx="63" cy="30"/>
              </a:xfrm>
              <a:custGeom>
                <a:avLst/>
                <a:gdLst>
                  <a:gd name="T0" fmla="*/ 536870912 w 252"/>
                  <a:gd name="T1" fmla="*/ 0 h 120"/>
                  <a:gd name="T2" fmla="*/ 536870912 w 252"/>
                  <a:gd name="T3" fmla="*/ 536870912 h 120"/>
                  <a:gd name="T4" fmla="*/ 536870912 w 252"/>
                  <a:gd name="T5" fmla="*/ 536870912 h 120"/>
                  <a:gd name="T6" fmla="*/ 536870912 w 252"/>
                  <a:gd name="T7" fmla="*/ 536870912 h 120"/>
                  <a:gd name="T8" fmla="*/ 536870912 w 252"/>
                  <a:gd name="T9" fmla="*/ 536870912 h 120"/>
                  <a:gd name="T10" fmla="*/ 536870912 w 252"/>
                  <a:gd name="T11" fmla="*/ 536870912 h 120"/>
                  <a:gd name="T12" fmla="*/ 536870912 w 252"/>
                  <a:gd name="T13" fmla="*/ 536870912 h 120"/>
                  <a:gd name="T14" fmla="*/ 536870912 w 252"/>
                  <a:gd name="T15" fmla="*/ 536870912 h 120"/>
                  <a:gd name="T16" fmla="*/ 536870912 w 252"/>
                  <a:gd name="T17" fmla="*/ 536870912 h 120"/>
                  <a:gd name="T18" fmla="*/ 536870912 w 252"/>
                  <a:gd name="T19" fmla="*/ 536870912 h 120"/>
                  <a:gd name="T20" fmla="*/ 536870912 w 252"/>
                  <a:gd name="T21" fmla="*/ 536870912 h 120"/>
                  <a:gd name="T22" fmla="*/ 536870912 w 252"/>
                  <a:gd name="T23" fmla="*/ 536870912 h 120"/>
                  <a:gd name="T24" fmla="*/ 536870912 w 252"/>
                  <a:gd name="T25" fmla="*/ 536870912 h 120"/>
                  <a:gd name="T26" fmla="*/ 536870912 w 252"/>
                  <a:gd name="T27" fmla="*/ 536870912 h 120"/>
                  <a:gd name="T28" fmla="*/ 536870912 w 252"/>
                  <a:gd name="T29" fmla="*/ 536870912 h 120"/>
                  <a:gd name="T30" fmla="*/ 536870912 w 252"/>
                  <a:gd name="T31" fmla="*/ 536870912 h 120"/>
                  <a:gd name="T32" fmla="*/ 536870912 w 252"/>
                  <a:gd name="T33" fmla="*/ 536870912 h 120"/>
                  <a:gd name="T34" fmla="*/ 536870912 w 252"/>
                  <a:gd name="T35" fmla="*/ 536870912 h 120"/>
                  <a:gd name="T36" fmla="*/ 536870912 w 252"/>
                  <a:gd name="T37" fmla="*/ 536870912 h 120"/>
                  <a:gd name="T38" fmla="*/ 536870912 w 252"/>
                  <a:gd name="T39" fmla="*/ 536870912 h 120"/>
                  <a:gd name="T40" fmla="*/ 536870912 w 252"/>
                  <a:gd name="T41" fmla="*/ 536870912 h 120"/>
                  <a:gd name="T42" fmla="*/ 536870912 w 252"/>
                  <a:gd name="T43" fmla="*/ 536870912 h 120"/>
                  <a:gd name="T44" fmla="*/ 536870912 w 252"/>
                  <a:gd name="T45" fmla="*/ 536870912 h 120"/>
                  <a:gd name="T46" fmla="*/ 536870912 w 252"/>
                  <a:gd name="T47" fmla="*/ 0 h 120"/>
                  <a:gd name="T48" fmla="*/ 0 w 252"/>
                  <a:gd name="T49" fmla="*/ 536870912 h 120"/>
                  <a:gd name="T50" fmla="*/ 536870912 w 252"/>
                  <a:gd name="T51" fmla="*/ 536870912 h 120"/>
                  <a:gd name="T52" fmla="*/ 536870912 w 252"/>
                  <a:gd name="T53" fmla="*/ 536870912 h 120"/>
                  <a:gd name="T54" fmla="*/ 536870912 w 252"/>
                  <a:gd name="T55" fmla="*/ 536870912 h 120"/>
                  <a:gd name="T56" fmla="*/ 536870912 w 252"/>
                  <a:gd name="T57" fmla="*/ 536870912 h 120"/>
                  <a:gd name="T58" fmla="*/ 536870912 w 252"/>
                  <a:gd name="T59" fmla="*/ 536870912 h 120"/>
                  <a:gd name="T60" fmla="*/ 536870912 w 252"/>
                  <a:gd name="T61" fmla="*/ 536870912 h 120"/>
                  <a:gd name="T62" fmla="*/ 536870912 w 252"/>
                  <a:gd name="T63" fmla="*/ 536870912 h 120"/>
                  <a:gd name="T64" fmla="*/ 0 w 252"/>
                  <a:gd name="T65" fmla="*/ 536870912 h 12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2"/>
                  <a:gd name="T100" fmla="*/ 0 h 120"/>
                  <a:gd name="T101" fmla="*/ 252 w 252"/>
                  <a:gd name="T102" fmla="*/ 120 h 12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2" h="120">
                    <a:moveTo>
                      <a:pt x="228" y="0"/>
                    </a:moveTo>
                    <a:lnTo>
                      <a:pt x="204" y="24"/>
                    </a:lnTo>
                    <a:lnTo>
                      <a:pt x="114" y="24"/>
                    </a:lnTo>
                    <a:lnTo>
                      <a:pt x="108" y="30"/>
                    </a:lnTo>
                    <a:lnTo>
                      <a:pt x="102" y="42"/>
                    </a:lnTo>
                    <a:lnTo>
                      <a:pt x="96" y="48"/>
                    </a:lnTo>
                    <a:lnTo>
                      <a:pt x="90" y="48"/>
                    </a:lnTo>
                    <a:lnTo>
                      <a:pt x="78" y="54"/>
                    </a:lnTo>
                    <a:lnTo>
                      <a:pt x="90" y="72"/>
                    </a:lnTo>
                    <a:lnTo>
                      <a:pt x="84" y="78"/>
                    </a:lnTo>
                    <a:lnTo>
                      <a:pt x="72" y="102"/>
                    </a:lnTo>
                    <a:lnTo>
                      <a:pt x="72" y="114"/>
                    </a:lnTo>
                    <a:lnTo>
                      <a:pt x="78" y="120"/>
                    </a:lnTo>
                    <a:lnTo>
                      <a:pt x="78" y="114"/>
                    </a:lnTo>
                    <a:lnTo>
                      <a:pt x="84" y="108"/>
                    </a:lnTo>
                    <a:lnTo>
                      <a:pt x="96" y="108"/>
                    </a:lnTo>
                    <a:lnTo>
                      <a:pt x="132" y="84"/>
                    </a:lnTo>
                    <a:lnTo>
                      <a:pt x="138" y="90"/>
                    </a:lnTo>
                    <a:lnTo>
                      <a:pt x="162" y="90"/>
                    </a:lnTo>
                    <a:lnTo>
                      <a:pt x="186" y="78"/>
                    </a:lnTo>
                    <a:lnTo>
                      <a:pt x="198" y="66"/>
                    </a:lnTo>
                    <a:lnTo>
                      <a:pt x="210" y="60"/>
                    </a:lnTo>
                    <a:lnTo>
                      <a:pt x="252" y="18"/>
                    </a:lnTo>
                    <a:lnTo>
                      <a:pt x="228" y="0"/>
                    </a:lnTo>
                    <a:close/>
                    <a:moveTo>
                      <a:pt x="0" y="90"/>
                    </a:moveTo>
                    <a:lnTo>
                      <a:pt x="6" y="102"/>
                    </a:lnTo>
                    <a:lnTo>
                      <a:pt x="18" y="96"/>
                    </a:lnTo>
                    <a:lnTo>
                      <a:pt x="24" y="90"/>
                    </a:lnTo>
                    <a:lnTo>
                      <a:pt x="36" y="90"/>
                    </a:lnTo>
                    <a:lnTo>
                      <a:pt x="36" y="84"/>
                    </a:lnTo>
                    <a:lnTo>
                      <a:pt x="42" y="72"/>
                    </a:lnTo>
                    <a:lnTo>
                      <a:pt x="18" y="72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8" name="Dominican Republic"/>
              <p:cNvSpPr>
                <a:spLocks/>
              </p:cNvSpPr>
              <p:nvPr/>
            </p:nvSpPr>
            <p:spPr bwMode="gray">
              <a:xfrm>
                <a:off x="1378" y="2163"/>
                <a:ext cx="63" cy="42"/>
              </a:xfrm>
              <a:custGeom>
                <a:avLst/>
                <a:gdLst>
                  <a:gd name="T0" fmla="*/ 536870912 w 252"/>
                  <a:gd name="T1" fmla="*/ 536870912 h 168"/>
                  <a:gd name="T2" fmla="*/ 536870912 w 252"/>
                  <a:gd name="T3" fmla="*/ 536870912 h 168"/>
                  <a:gd name="T4" fmla="*/ 536870912 w 252"/>
                  <a:gd name="T5" fmla="*/ 536870912 h 168"/>
                  <a:gd name="T6" fmla="*/ 536870912 w 252"/>
                  <a:gd name="T7" fmla="*/ 536870912 h 168"/>
                  <a:gd name="T8" fmla="*/ 536870912 w 252"/>
                  <a:gd name="T9" fmla="*/ 536870912 h 168"/>
                  <a:gd name="T10" fmla="*/ 536870912 w 252"/>
                  <a:gd name="T11" fmla="*/ 536870912 h 168"/>
                  <a:gd name="T12" fmla="*/ 536870912 w 252"/>
                  <a:gd name="T13" fmla="*/ 536870912 h 168"/>
                  <a:gd name="T14" fmla="*/ 536870912 w 252"/>
                  <a:gd name="T15" fmla="*/ 536870912 h 168"/>
                  <a:gd name="T16" fmla="*/ 536870912 w 252"/>
                  <a:gd name="T17" fmla="*/ 536870912 h 168"/>
                  <a:gd name="T18" fmla="*/ 536870912 w 252"/>
                  <a:gd name="T19" fmla="*/ 536870912 h 168"/>
                  <a:gd name="T20" fmla="*/ 536870912 w 252"/>
                  <a:gd name="T21" fmla="*/ 0 h 168"/>
                  <a:gd name="T22" fmla="*/ 536870912 w 252"/>
                  <a:gd name="T23" fmla="*/ 0 h 168"/>
                  <a:gd name="T24" fmla="*/ 536870912 w 252"/>
                  <a:gd name="T25" fmla="*/ 536870912 h 168"/>
                  <a:gd name="T26" fmla="*/ 536870912 w 252"/>
                  <a:gd name="T27" fmla="*/ 536870912 h 168"/>
                  <a:gd name="T28" fmla="*/ 536870912 w 252"/>
                  <a:gd name="T29" fmla="*/ 536870912 h 168"/>
                  <a:gd name="T30" fmla="*/ 536870912 w 252"/>
                  <a:gd name="T31" fmla="*/ 536870912 h 168"/>
                  <a:gd name="T32" fmla="*/ 536870912 w 252"/>
                  <a:gd name="T33" fmla="*/ 536870912 h 168"/>
                  <a:gd name="T34" fmla="*/ 536870912 w 252"/>
                  <a:gd name="T35" fmla="*/ 536870912 h 168"/>
                  <a:gd name="T36" fmla="*/ 536870912 w 252"/>
                  <a:gd name="T37" fmla="*/ 536870912 h 168"/>
                  <a:gd name="T38" fmla="*/ 536870912 w 252"/>
                  <a:gd name="T39" fmla="*/ 536870912 h 168"/>
                  <a:gd name="T40" fmla="*/ 536870912 w 252"/>
                  <a:gd name="T41" fmla="*/ 536870912 h 168"/>
                  <a:gd name="T42" fmla="*/ 0 w 252"/>
                  <a:gd name="T43" fmla="*/ 536870912 h 168"/>
                  <a:gd name="T44" fmla="*/ 0 w 252"/>
                  <a:gd name="T45" fmla="*/ 536870912 h 168"/>
                  <a:gd name="T46" fmla="*/ 536870912 w 252"/>
                  <a:gd name="T47" fmla="*/ 536870912 h 168"/>
                  <a:gd name="T48" fmla="*/ 0 w 252"/>
                  <a:gd name="T49" fmla="*/ 536870912 h 168"/>
                  <a:gd name="T50" fmla="*/ 536870912 w 252"/>
                  <a:gd name="T51" fmla="*/ 536870912 h 168"/>
                  <a:gd name="T52" fmla="*/ 536870912 w 252"/>
                  <a:gd name="T53" fmla="*/ 536870912 h 168"/>
                  <a:gd name="T54" fmla="*/ 536870912 w 252"/>
                  <a:gd name="T55" fmla="*/ 536870912 h 168"/>
                  <a:gd name="T56" fmla="*/ 536870912 w 252"/>
                  <a:gd name="T57" fmla="*/ 536870912 h 168"/>
                  <a:gd name="T58" fmla="*/ 536870912 w 252"/>
                  <a:gd name="T59" fmla="*/ 536870912 h 168"/>
                  <a:gd name="T60" fmla="*/ 536870912 w 252"/>
                  <a:gd name="T61" fmla="*/ 536870912 h 168"/>
                  <a:gd name="T62" fmla="*/ 536870912 w 252"/>
                  <a:gd name="T63" fmla="*/ 536870912 h 168"/>
                  <a:gd name="T64" fmla="*/ 536870912 w 252"/>
                  <a:gd name="T65" fmla="*/ 536870912 h 168"/>
                  <a:gd name="T66" fmla="*/ 536870912 w 252"/>
                  <a:gd name="T67" fmla="*/ 536870912 h 16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52"/>
                  <a:gd name="T103" fmla="*/ 0 h 168"/>
                  <a:gd name="T104" fmla="*/ 252 w 252"/>
                  <a:gd name="T105" fmla="*/ 168 h 16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52" h="168">
                    <a:moveTo>
                      <a:pt x="246" y="102"/>
                    </a:moveTo>
                    <a:lnTo>
                      <a:pt x="234" y="96"/>
                    </a:lnTo>
                    <a:lnTo>
                      <a:pt x="216" y="78"/>
                    </a:lnTo>
                    <a:lnTo>
                      <a:pt x="192" y="66"/>
                    </a:lnTo>
                    <a:lnTo>
                      <a:pt x="156" y="54"/>
                    </a:lnTo>
                    <a:lnTo>
                      <a:pt x="132" y="42"/>
                    </a:lnTo>
                    <a:lnTo>
                      <a:pt x="126" y="30"/>
                    </a:lnTo>
                    <a:lnTo>
                      <a:pt x="108" y="12"/>
                    </a:lnTo>
                    <a:lnTo>
                      <a:pt x="96" y="6"/>
                    </a:lnTo>
                    <a:lnTo>
                      <a:pt x="84" y="6"/>
                    </a:lnTo>
                    <a:lnTo>
                      <a:pt x="60" y="0"/>
                    </a:lnTo>
                    <a:lnTo>
                      <a:pt x="30" y="0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4" y="60"/>
                    </a:lnTo>
                    <a:lnTo>
                      <a:pt x="18" y="72"/>
                    </a:lnTo>
                    <a:lnTo>
                      <a:pt x="12" y="78"/>
                    </a:lnTo>
                    <a:lnTo>
                      <a:pt x="12" y="90"/>
                    </a:lnTo>
                    <a:lnTo>
                      <a:pt x="6" y="102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12" y="144"/>
                    </a:lnTo>
                    <a:lnTo>
                      <a:pt x="0" y="126"/>
                    </a:lnTo>
                    <a:lnTo>
                      <a:pt x="30" y="168"/>
                    </a:lnTo>
                    <a:lnTo>
                      <a:pt x="78" y="132"/>
                    </a:lnTo>
                    <a:lnTo>
                      <a:pt x="174" y="132"/>
                    </a:lnTo>
                    <a:lnTo>
                      <a:pt x="186" y="138"/>
                    </a:lnTo>
                    <a:lnTo>
                      <a:pt x="240" y="138"/>
                    </a:lnTo>
                    <a:lnTo>
                      <a:pt x="246" y="132"/>
                    </a:lnTo>
                    <a:lnTo>
                      <a:pt x="252" y="120"/>
                    </a:lnTo>
                    <a:lnTo>
                      <a:pt x="252" y="114"/>
                    </a:lnTo>
                    <a:lnTo>
                      <a:pt x="246" y="10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79" name="Djibouti"/>
              <p:cNvSpPr>
                <a:spLocks/>
              </p:cNvSpPr>
              <p:nvPr/>
            </p:nvSpPr>
            <p:spPr bwMode="gray">
              <a:xfrm>
                <a:off x="3403" y="2310"/>
                <a:ext cx="30" cy="35"/>
              </a:xfrm>
              <a:custGeom>
                <a:avLst/>
                <a:gdLst>
                  <a:gd name="T0" fmla="*/ 565127276 w 114"/>
                  <a:gd name="T1" fmla="*/ 544651650 h 138"/>
                  <a:gd name="T2" fmla="*/ 565127276 w 114"/>
                  <a:gd name="T3" fmla="*/ 544651650 h 138"/>
                  <a:gd name="T4" fmla="*/ 565127276 w 114"/>
                  <a:gd name="T5" fmla="*/ 544651650 h 138"/>
                  <a:gd name="T6" fmla="*/ 0 w 114"/>
                  <a:gd name="T7" fmla="*/ 544651650 h 138"/>
                  <a:gd name="T8" fmla="*/ 0 w 114"/>
                  <a:gd name="T9" fmla="*/ 544651650 h 138"/>
                  <a:gd name="T10" fmla="*/ 565127276 w 114"/>
                  <a:gd name="T11" fmla="*/ 544651650 h 138"/>
                  <a:gd name="T12" fmla="*/ 565127276 w 114"/>
                  <a:gd name="T13" fmla="*/ 544651650 h 138"/>
                  <a:gd name="T14" fmla="*/ 565127276 w 114"/>
                  <a:gd name="T15" fmla="*/ 544651650 h 138"/>
                  <a:gd name="T16" fmla="*/ 565127276 w 114"/>
                  <a:gd name="T17" fmla="*/ 544651650 h 138"/>
                  <a:gd name="T18" fmla="*/ 565127276 w 114"/>
                  <a:gd name="T19" fmla="*/ 544651650 h 138"/>
                  <a:gd name="T20" fmla="*/ 565127276 w 114"/>
                  <a:gd name="T21" fmla="*/ 544651650 h 138"/>
                  <a:gd name="T22" fmla="*/ 565127276 w 114"/>
                  <a:gd name="T23" fmla="*/ 544651650 h 138"/>
                  <a:gd name="T24" fmla="*/ 565127276 w 114"/>
                  <a:gd name="T25" fmla="*/ 544651650 h 138"/>
                  <a:gd name="T26" fmla="*/ 565127276 w 114"/>
                  <a:gd name="T27" fmla="*/ 544651650 h 138"/>
                  <a:gd name="T28" fmla="*/ 565127276 w 114"/>
                  <a:gd name="T29" fmla="*/ 544651650 h 138"/>
                  <a:gd name="T30" fmla="*/ 565127276 w 114"/>
                  <a:gd name="T31" fmla="*/ 544651650 h 138"/>
                  <a:gd name="T32" fmla="*/ 565127276 w 114"/>
                  <a:gd name="T33" fmla="*/ 544651650 h 138"/>
                  <a:gd name="T34" fmla="*/ 565127276 w 114"/>
                  <a:gd name="T35" fmla="*/ 544651650 h 138"/>
                  <a:gd name="T36" fmla="*/ 565127276 w 114"/>
                  <a:gd name="T37" fmla="*/ 544651650 h 138"/>
                  <a:gd name="T38" fmla="*/ 565127276 w 114"/>
                  <a:gd name="T39" fmla="*/ 544651650 h 138"/>
                  <a:gd name="T40" fmla="*/ 565127276 w 114"/>
                  <a:gd name="T41" fmla="*/ 544651650 h 138"/>
                  <a:gd name="T42" fmla="*/ 565127276 w 114"/>
                  <a:gd name="T43" fmla="*/ 544651650 h 138"/>
                  <a:gd name="T44" fmla="*/ 565127276 w 114"/>
                  <a:gd name="T45" fmla="*/ 544651650 h 138"/>
                  <a:gd name="T46" fmla="*/ 565127276 w 114"/>
                  <a:gd name="T47" fmla="*/ 544651650 h 138"/>
                  <a:gd name="T48" fmla="*/ 565127276 w 114"/>
                  <a:gd name="T49" fmla="*/ 544651650 h 138"/>
                  <a:gd name="T50" fmla="*/ 565127276 w 114"/>
                  <a:gd name="T51" fmla="*/ 544651650 h 138"/>
                  <a:gd name="T52" fmla="*/ 565127276 w 114"/>
                  <a:gd name="T53" fmla="*/ 544651650 h 138"/>
                  <a:gd name="T54" fmla="*/ 565127276 w 114"/>
                  <a:gd name="T55" fmla="*/ 0 h 138"/>
                  <a:gd name="T56" fmla="*/ 565127276 w 114"/>
                  <a:gd name="T57" fmla="*/ 544651650 h 138"/>
                  <a:gd name="T58" fmla="*/ 565127276 w 114"/>
                  <a:gd name="T59" fmla="*/ 544651650 h 13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14"/>
                  <a:gd name="T91" fmla="*/ 0 h 138"/>
                  <a:gd name="T92" fmla="*/ 114 w 114"/>
                  <a:gd name="T93" fmla="*/ 138 h 13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14" h="138">
                    <a:moveTo>
                      <a:pt x="72" y="24"/>
                    </a:moveTo>
                    <a:lnTo>
                      <a:pt x="48" y="12"/>
                    </a:lnTo>
                    <a:lnTo>
                      <a:pt x="18" y="66"/>
                    </a:lnTo>
                    <a:lnTo>
                      <a:pt x="0" y="84"/>
                    </a:lnTo>
                    <a:lnTo>
                      <a:pt x="0" y="96"/>
                    </a:lnTo>
                    <a:lnTo>
                      <a:pt x="6" y="114"/>
                    </a:lnTo>
                    <a:lnTo>
                      <a:pt x="6" y="126"/>
                    </a:lnTo>
                    <a:lnTo>
                      <a:pt x="18" y="138"/>
                    </a:lnTo>
                    <a:lnTo>
                      <a:pt x="42" y="138"/>
                    </a:lnTo>
                    <a:lnTo>
                      <a:pt x="48" y="132"/>
                    </a:lnTo>
                    <a:lnTo>
                      <a:pt x="54" y="132"/>
                    </a:lnTo>
                    <a:lnTo>
                      <a:pt x="60" y="126"/>
                    </a:lnTo>
                    <a:lnTo>
                      <a:pt x="72" y="126"/>
                    </a:lnTo>
                    <a:lnTo>
                      <a:pt x="84" y="132"/>
                    </a:lnTo>
                    <a:lnTo>
                      <a:pt x="90" y="138"/>
                    </a:lnTo>
                    <a:lnTo>
                      <a:pt x="90" y="132"/>
                    </a:lnTo>
                    <a:lnTo>
                      <a:pt x="114" y="108"/>
                    </a:lnTo>
                    <a:lnTo>
                      <a:pt x="114" y="102"/>
                    </a:lnTo>
                    <a:lnTo>
                      <a:pt x="102" y="90"/>
                    </a:lnTo>
                    <a:lnTo>
                      <a:pt x="66" y="90"/>
                    </a:lnTo>
                    <a:lnTo>
                      <a:pt x="78" y="84"/>
                    </a:lnTo>
                    <a:lnTo>
                      <a:pt x="84" y="72"/>
                    </a:lnTo>
                    <a:lnTo>
                      <a:pt x="96" y="66"/>
                    </a:lnTo>
                    <a:lnTo>
                      <a:pt x="102" y="54"/>
                    </a:lnTo>
                    <a:lnTo>
                      <a:pt x="114" y="42"/>
                    </a:lnTo>
                    <a:lnTo>
                      <a:pt x="114" y="24"/>
                    </a:lnTo>
                    <a:lnTo>
                      <a:pt x="108" y="12"/>
                    </a:lnTo>
                    <a:lnTo>
                      <a:pt x="96" y="0"/>
                    </a:lnTo>
                    <a:lnTo>
                      <a:pt x="84" y="6"/>
                    </a:lnTo>
                    <a:lnTo>
                      <a:pt x="72" y="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0" name="Denmark"/>
              <p:cNvSpPr>
                <a:spLocks noEditPoints="1"/>
              </p:cNvSpPr>
              <p:nvPr/>
            </p:nvSpPr>
            <p:spPr bwMode="gray">
              <a:xfrm>
                <a:off x="2806" y="1403"/>
                <a:ext cx="70" cy="60"/>
              </a:xfrm>
              <a:custGeom>
                <a:avLst/>
                <a:gdLst>
                  <a:gd name="T0" fmla="*/ 2117237398 w 71"/>
                  <a:gd name="T1" fmla="*/ 2147483647 h 60"/>
                  <a:gd name="T2" fmla="*/ 2117237398 w 71"/>
                  <a:gd name="T3" fmla="*/ 2147483647 h 60"/>
                  <a:gd name="T4" fmla="*/ 2117237398 w 71"/>
                  <a:gd name="T5" fmla="*/ 2147483647 h 60"/>
                  <a:gd name="T6" fmla="*/ 2117237398 w 71"/>
                  <a:gd name="T7" fmla="*/ 2147483647 h 60"/>
                  <a:gd name="T8" fmla="*/ 2117237398 w 71"/>
                  <a:gd name="T9" fmla="*/ 2147483647 h 60"/>
                  <a:gd name="T10" fmla="*/ 2117237398 w 71"/>
                  <a:gd name="T11" fmla="*/ 2147483647 h 60"/>
                  <a:gd name="T12" fmla="*/ 2117237398 w 71"/>
                  <a:gd name="T13" fmla="*/ 2147483647 h 60"/>
                  <a:gd name="T14" fmla="*/ 2117237398 w 71"/>
                  <a:gd name="T15" fmla="*/ 2147483647 h 60"/>
                  <a:gd name="T16" fmla="*/ 2117237398 w 71"/>
                  <a:gd name="T17" fmla="*/ 2147483647 h 60"/>
                  <a:gd name="T18" fmla="*/ 2117237398 w 71"/>
                  <a:gd name="T19" fmla="*/ 2147483647 h 60"/>
                  <a:gd name="T20" fmla="*/ 2117237398 w 71"/>
                  <a:gd name="T21" fmla="*/ 2147483647 h 60"/>
                  <a:gd name="T22" fmla="*/ 2117237398 w 71"/>
                  <a:gd name="T23" fmla="*/ 2147483647 h 60"/>
                  <a:gd name="T24" fmla="*/ 2117237398 w 71"/>
                  <a:gd name="T25" fmla="*/ 2147483647 h 60"/>
                  <a:gd name="T26" fmla="*/ 2117237398 w 71"/>
                  <a:gd name="T27" fmla="*/ 2147483647 h 60"/>
                  <a:gd name="T28" fmla="*/ 2117237398 w 71"/>
                  <a:gd name="T29" fmla="*/ 2147483647 h 60"/>
                  <a:gd name="T30" fmla="*/ 2117237398 w 71"/>
                  <a:gd name="T31" fmla="*/ 2147483647 h 60"/>
                  <a:gd name="T32" fmla="*/ 2117237398 w 71"/>
                  <a:gd name="T33" fmla="*/ 2147483647 h 60"/>
                  <a:gd name="T34" fmla="*/ 2117237398 w 71"/>
                  <a:gd name="T35" fmla="*/ 2147483647 h 60"/>
                  <a:gd name="T36" fmla="*/ 2117237398 w 71"/>
                  <a:gd name="T37" fmla="*/ 2147483647 h 60"/>
                  <a:gd name="T38" fmla="*/ 2117237398 w 71"/>
                  <a:gd name="T39" fmla="*/ 2147483647 h 60"/>
                  <a:gd name="T40" fmla="*/ 2117237398 w 71"/>
                  <a:gd name="T41" fmla="*/ 2147483647 h 60"/>
                  <a:gd name="T42" fmla="*/ 2117237398 w 71"/>
                  <a:gd name="T43" fmla="*/ 2147483647 h 60"/>
                  <a:gd name="T44" fmla="*/ 2117237398 w 71"/>
                  <a:gd name="T45" fmla="*/ 2147483647 h 60"/>
                  <a:gd name="T46" fmla="*/ 2117237398 w 71"/>
                  <a:gd name="T47" fmla="*/ 2147483647 h 60"/>
                  <a:gd name="T48" fmla="*/ 2117237398 w 71"/>
                  <a:gd name="T49" fmla="*/ 2147483647 h 60"/>
                  <a:gd name="T50" fmla="*/ 2117237398 w 71"/>
                  <a:gd name="T51" fmla="*/ 2147483647 h 60"/>
                  <a:gd name="T52" fmla="*/ 2117237398 w 71"/>
                  <a:gd name="T53" fmla="*/ 2147483647 h 60"/>
                  <a:gd name="T54" fmla="*/ 2117237398 w 71"/>
                  <a:gd name="T55" fmla="*/ 2147483647 h 60"/>
                  <a:gd name="T56" fmla="*/ 2117237398 w 71"/>
                  <a:gd name="T57" fmla="*/ 2147483647 h 60"/>
                  <a:gd name="T58" fmla="*/ 2117237398 w 71"/>
                  <a:gd name="T59" fmla="*/ 2147483647 h 60"/>
                  <a:gd name="T60" fmla="*/ 2117237398 w 71"/>
                  <a:gd name="T61" fmla="*/ 2147483647 h 60"/>
                  <a:gd name="T62" fmla="*/ 2117237398 w 71"/>
                  <a:gd name="T63" fmla="*/ 0 h 60"/>
                  <a:gd name="T64" fmla="*/ 2117237398 w 71"/>
                  <a:gd name="T65" fmla="*/ 2147483647 h 60"/>
                  <a:gd name="T66" fmla="*/ 2117237398 w 71"/>
                  <a:gd name="T67" fmla="*/ 2147483647 h 60"/>
                  <a:gd name="T68" fmla="*/ 2117237398 w 71"/>
                  <a:gd name="T69" fmla="*/ 2147483647 h 60"/>
                  <a:gd name="T70" fmla="*/ 2117237398 w 71"/>
                  <a:gd name="T71" fmla="*/ 2147483647 h 60"/>
                  <a:gd name="T72" fmla="*/ 2117237398 w 71"/>
                  <a:gd name="T73" fmla="*/ 2147483647 h 60"/>
                  <a:gd name="T74" fmla="*/ 2117237398 w 71"/>
                  <a:gd name="T75" fmla="*/ 2147483647 h 60"/>
                  <a:gd name="T76" fmla="*/ 2117237398 w 71"/>
                  <a:gd name="T77" fmla="*/ 2147483647 h 60"/>
                  <a:gd name="T78" fmla="*/ 2117237398 w 71"/>
                  <a:gd name="T79" fmla="*/ 2147483647 h 60"/>
                  <a:gd name="T80" fmla="*/ 2117237398 w 71"/>
                  <a:gd name="T81" fmla="*/ 2147483647 h 60"/>
                  <a:gd name="T82" fmla="*/ 0 w 71"/>
                  <a:gd name="T83" fmla="*/ 2147483647 h 60"/>
                  <a:gd name="T84" fmla="*/ 0 w 71"/>
                  <a:gd name="T85" fmla="*/ 2147483647 h 60"/>
                  <a:gd name="T86" fmla="*/ 2117237398 w 71"/>
                  <a:gd name="T87" fmla="*/ 2147483647 h 60"/>
                  <a:gd name="T88" fmla="*/ 2117237398 w 71"/>
                  <a:gd name="T89" fmla="*/ 2147483647 h 60"/>
                  <a:gd name="T90" fmla="*/ 2117237398 w 71"/>
                  <a:gd name="T91" fmla="*/ 2147483647 h 60"/>
                  <a:gd name="T92" fmla="*/ 2117237398 w 71"/>
                  <a:gd name="T93" fmla="*/ 2147483647 h 60"/>
                  <a:gd name="T94" fmla="*/ 2117237398 w 71"/>
                  <a:gd name="T95" fmla="*/ 2147483647 h 60"/>
                  <a:gd name="T96" fmla="*/ 2117237398 w 71"/>
                  <a:gd name="T97" fmla="*/ 2147483647 h 60"/>
                  <a:gd name="T98" fmla="*/ 2117237398 w 71"/>
                  <a:gd name="T99" fmla="*/ 2147483647 h 60"/>
                  <a:gd name="T100" fmla="*/ 2117237398 w 71"/>
                  <a:gd name="T101" fmla="*/ 2147483647 h 60"/>
                  <a:gd name="T102" fmla="*/ 2117237398 w 71"/>
                  <a:gd name="T103" fmla="*/ 2147483647 h 60"/>
                  <a:gd name="T104" fmla="*/ 2117237398 w 71"/>
                  <a:gd name="T105" fmla="*/ 2147483647 h 60"/>
                  <a:gd name="T106" fmla="*/ 2117237398 w 71"/>
                  <a:gd name="T107" fmla="*/ 2147483647 h 60"/>
                  <a:gd name="T108" fmla="*/ 2117237398 w 71"/>
                  <a:gd name="T109" fmla="*/ 2147483647 h 60"/>
                  <a:gd name="T110" fmla="*/ 2117237398 w 71"/>
                  <a:gd name="T111" fmla="*/ 2147483647 h 60"/>
                  <a:gd name="T112" fmla="*/ 2117237398 w 71"/>
                  <a:gd name="T113" fmla="*/ 2147483647 h 60"/>
                  <a:gd name="T114" fmla="*/ 2117237398 w 71"/>
                  <a:gd name="T115" fmla="*/ 2147483647 h 60"/>
                  <a:gd name="T116" fmla="*/ 2117237398 w 71"/>
                  <a:gd name="T117" fmla="*/ 2147483647 h 60"/>
                  <a:gd name="T118" fmla="*/ 2117237398 w 71"/>
                  <a:gd name="T119" fmla="*/ 2147483647 h 60"/>
                  <a:gd name="T120" fmla="*/ 2117237398 w 71"/>
                  <a:gd name="T121" fmla="*/ 2147483647 h 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1"/>
                  <a:gd name="T184" fmla="*/ 0 h 60"/>
                  <a:gd name="T185" fmla="*/ 71 w 71"/>
                  <a:gd name="T186" fmla="*/ 60 h 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1" h="60">
                    <a:moveTo>
                      <a:pt x="62" y="48"/>
                    </a:moveTo>
                    <a:lnTo>
                      <a:pt x="67" y="46"/>
                    </a:lnTo>
                    <a:lnTo>
                      <a:pt x="69" y="46"/>
                    </a:lnTo>
                    <a:lnTo>
                      <a:pt x="69" y="43"/>
                    </a:lnTo>
                    <a:lnTo>
                      <a:pt x="67" y="43"/>
                    </a:lnTo>
                    <a:lnTo>
                      <a:pt x="62" y="41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64" y="36"/>
                    </a:lnTo>
                    <a:lnTo>
                      <a:pt x="67" y="34"/>
                    </a:lnTo>
                    <a:lnTo>
                      <a:pt x="67" y="29"/>
                    </a:lnTo>
                    <a:lnTo>
                      <a:pt x="64" y="29"/>
                    </a:lnTo>
                    <a:lnTo>
                      <a:pt x="62" y="29"/>
                    </a:lnTo>
                    <a:lnTo>
                      <a:pt x="60" y="31"/>
                    </a:lnTo>
                    <a:lnTo>
                      <a:pt x="60" y="34"/>
                    </a:lnTo>
                    <a:lnTo>
                      <a:pt x="57" y="36"/>
                    </a:lnTo>
                    <a:lnTo>
                      <a:pt x="57" y="34"/>
                    </a:lnTo>
                    <a:lnTo>
                      <a:pt x="55" y="31"/>
                    </a:lnTo>
                    <a:lnTo>
                      <a:pt x="52" y="34"/>
                    </a:lnTo>
                    <a:lnTo>
                      <a:pt x="45" y="38"/>
                    </a:lnTo>
                    <a:lnTo>
                      <a:pt x="48" y="38"/>
                    </a:lnTo>
                    <a:lnTo>
                      <a:pt x="50" y="41"/>
                    </a:lnTo>
                    <a:lnTo>
                      <a:pt x="50" y="43"/>
                    </a:lnTo>
                    <a:lnTo>
                      <a:pt x="50" y="46"/>
                    </a:lnTo>
                    <a:lnTo>
                      <a:pt x="50" y="48"/>
                    </a:lnTo>
                    <a:lnTo>
                      <a:pt x="48" y="48"/>
                    </a:lnTo>
                    <a:lnTo>
                      <a:pt x="50" y="48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5" y="48"/>
                    </a:lnTo>
                    <a:lnTo>
                      <a:pt x="57" y="48"/>
                    </a:lnTo>
                    <a:lnTo>
                      <a:pt x="57" y="50"/>
                    </a:lnTo>
                    <a:lnTo>
                      <a:pt x="60" y="53"/>
                    </a:lnTo>
                    <a:lnTo>
                      <a:pt x="60" y="55"/>
                    </a:lnTo>
                    <a:lnTo>
                      <a:pt x="62" y="55"/>
                    </a:lnTo>
                    <a:lnTo>
                      <a:pt x="62" y="53"/>
                    </a:lnTo>
                    <a:lnTo>
                      <a:pt x="62" y="48"/>
                    </a:lnTo>
                    <a:close/>
                    <a:moveTo>
                      <a:pt x="71" y="53"/>
                    </a:moveTo>
                    <a:lnTo>
                      <a:pt x="62" y="55"/>
                    </a:lnTo>
                    <a:lnTo>
                      <a:pt x="60" y="58"/>
                    </a:lnTo>
                    <a:lnTo>
                      <a:pt x="57" y="58"/>
                    </a:lnTo>
                    <a:lnTo>
                      <a:pt x="57" y="55"/>
                    </a:lnTo>
                    <a:lnTo>
                      <a:pt x="55" y="55"/>
                    </a:lnTo>
                    <a:lnTo>
                      <a:pt x="50" y="53"/>
                    </a:lnTo>
                    <a:lnTo>
                      <a:pt x="45" y="53"/>
                    </a:lnTo>
                    <a:lnTo>
                      <a:pt x="45" y="58"/>
                    </a:lnTo>
                    <a:lnTo>
                      <a:pt x="50" y="58"/>
                    </a:lnTo>
                    <a:lnTo>
                      <a:pt x="52" y="58"/>
                    </a:lnTo>
                    <a:lnTo>
                      <a:pt x="55" y="60"/>
                    </a:lnTo>
                    <a:lnTo>
                      <a:pt x="57" y="60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9" y="58"/>
                    </a:lnTo>
                    <a:lnTo>
                      <a:pt x="71" y="58"/>
                    </a:lnTo>
                    <a:lnTo>
                      <a:pt x="71" y="53"/>
                    </a:lnTo>
                    <a:close/>
                    <a:moveTo>
                      <a:pt x="31" y="12"/>
                    </a:moveTo>
                    <a:lnTo>
                      <a:pt x="36" y="7"/>
                    </a:lnTo>
                    <a:lnTo>
                      <a:pt x="36" y="3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1" y="7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9" y="19"/>
                    </a:lnTo>
                    <a:lnTo>
                      <a:pt x="14" y="14"/>
                    </a:lnTo>
                    <a:lnTo>
                      <a:pt x="12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5" y="34"/>
                    </a:lnTo>
                    <a:lnTo>
                      <a:pt x="7" y="34"/>
                    </a:lnTo>
                    <a:lnTo>
                      <a:pt x="2" y="38"/>
                    </a:lnTo>
                    <a:lnTo>
                      <a:pt x="2" y="41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7" y="48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17" y="53"/>
                    </a:lnTo>
                    <a:lnTo>
                      <a:pt x="17" y="55"/>
                    </a:lnTo>
                    <a:lnTo>
                      <a:pt x="24" y="55"/>
                    </a:lnTo>
                    <a:lnTo>
                      <a:pt x="26" y="58"/>
                    </a:lnTo>
                    <a:lnTo>
                      <a:pt x="26" y="55"/>
                    </a:lnTo>
                    <a:lnTo>
                      <a:pt x="24" y="53"/>
                    </a:lnTo>
                    <a:lnTo>
                      <a:pt x="24" y="48"/>
                    </a:lnTo>
                    <a:lnTo>
                      <a:pt x="26" y="43"/>
                    </a:lnTo>
                    <a:lnTo>
                      <a:pt x="24" y="41"/>
                    </a:lnTo>
                    <a:lnTo>
                      <a:pt x="24" y="38"/>
                    </a:lnTo>
                    <a:lnTo>
                      <a:pt x="21" y="38"/>
                    </a:lnTo>
                    <a:lnTo>
                      <a:pt x="24" y="38"/>
                    </a:lnTo>
                    <a:lnTo>
                      <a:pt x="31" y="34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41" y="19"/>
                    </a:lnTo>
                    <a:lnTo>
                      <a:pt x="31" y="19"/>
                    </a:lnTo>
                    <a:lnTo>
                      <a:pt x="31" y="12"/>
                    </a:lnTo>
                    <a:close/>
                    <a:moveTo>
                      <a:pt x="29" y="38"/>
                    </a:moveTo>
                    <a:lnTo>
                      <a:pt x="31" y="48"/>
                    </a:lnTo>
                    <a:lnTo>
                      <a:pt x="36" y="53"/>
                    </a:lnTo>
                    <a:lnTo>
                      <a:pt x="38" y="46"/>
                    </a:lnTo>
                    <a:lnTo>
                      <a:pt x="33" y="41"/>
                    </a:lnTo>
                    <a:lnTo>
                      <a:pt x="29" y="3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1" name="Czech Republic"/>
              <p:cNvSpPr>
                <a:spLocks/>
              </p:cNvSpPr>
              <p:nvPr/>
            </p:nvSpPr>
            <p:spPr bwMode="gray">
              <a:xfrm>
                <a:off x="2868" y="1531"/>
                <a:ext cx="107" cy="49"/>
              </a:xfrm>
              <a:custGeom>
                <a:avLst/>
                <a:gdLst>
                  <a:gd name="T0" fmla="*/ 547097024 w 420"/>
                  <a:gd name="T1" fmla="*/ 548055722 h 192"/>
                  <a:gd name="T2" fmla="*/ 547097024 w 420"/>
                  <a:gd name="T3" fmla="*/ 548055722 h 192"/>
                  <a:gd name="T4" fmla="*/ 547097024 w 420"/>
                  <a:gd name="T5" fmla="*/ 548055722 h 192"/>
                  <a:gd name="T6" fmla="*/ 547097024 w 420"/>
                  <a:gd name="T7" fmla="*/ 548055722 h 192"/>
                  <a:gd name="T8" fmla="*/ 547097024 w 420"/>
                  <a:gd name="T9" fmla="*/ 548055722 h 192"/>
                  <a:gd name="T10" fmla="*/ 547097024 w 420"/>
                  <a:gd name="T11" fmla="*/ 548055722 h 192"/>
                  <a:gd name="T12" fmla="*/ 547097024 w 420"/>
                  <a:gd name="T13" fmla="*/ 548055722 h 192"/>
                  <a:gd name="T14" fmla="*/ 547097024 w 420"/>
                  <a:gd name="T15" fmla="*/ 548055722 h 192"/>
                  <a:gd name="T16" fmla="*/ 547097024 w 420"/>
                  <a:gd name="T17" fmla="*/ 548055722 h 192"/>
                  <a:gd name="T18" fmla="*/ 547097024 w 420"/>
                  <a:gd name="T19" fmla="*/ 548055722 h 192"/>
                  <a:gd name="T20" fmla="*/ 547097024 w 420"/>
                  <a:gd name="T21" fmla="*/ 548055722 h 192"/>
                  <a:gd name="T22" fmla="*/ 547097024 w 420"/>
                  <a:gd name="T23" fmla="*/ 548055722 h 192"/>
                  <a:gd name="T24" fmla="*/ 547097024 w 420"/>
                  <a:gd name="T25" fmla="*/ 548055722 h 192"/>
                  <a:gd name="T26" fmla="*/ 547097024 w 420"/>
                  <a:gd name="T27" fmla="*/ 548055722 h 192"/>
                  <a:gd name="T28" fmla="*/ 547097024 w 420"/>
                  <a:gd name="T29" fmla="*/ 0 h 192"/>
                  <a:gd name="T30" fmla="*/ 547097024 w 420"/>
                  <a:gd name="T31" fmla="*/ 548055722 h 192"/>
                  <a:gd name="T32" fmla="*/ 547097024 w 420"/>
                  <a:gd name="T33" fmla="*/ 0 h 192"/>
                  <a:gd name="T34" fmla="*/ 547097024 w 420"/>
                  <a:gd name="T35" fmla="*/ 548055722 h 192"/>
                  <a:gd name="T36" fmla="*/ 547097024 w 420"/>
                  <a:gd name="T37" fmla="*/ 548055722 h 192"/>
                  <a:gd name="T38" fmla="*/ 547097024 w 420"/>
                  <a:gd name="T39" fmla="*/ 548055722 h 192"/>
                  <a:gd name="T40" fmla="*/ 547097024 w 420"/>
                  <a:gd name="T41" fmla="*/ 548055722 h 192"/>
                  <a:gd name="T42" fmla="*/ 547097024 w 420"/>
                  <a:gd name="T43" fmla="*/ 548055722 h 192"/>
                  <a:gd name="T44" fmla="*/ 547097024 w 420"/>
                  <a:gd name="T45" fmla="*/ 548055722 h 192"/>
                  <a:gd name="T46" fmla="*/ 547097024 w 420"/>
                  <a:gd name="T47" fmla="*/ 548055722 h 192"/>
                  <a:gd name="T48" fmla="*/ 547097024 w 420"/>
                  <a:gd name="T49" fmla="*/ 548055722 h 192"/>
                  <a:gd name="T50" fmla="*/ 547097024 w 420"/>
                  <a:gd name="T51" fmla="*/ 548055722 h 192"/>
                  <a:gd name="T52" fmla="*/ 0 w 420"/>
                  <a:gd name="T53" fmla="*/ 548055722 h 192"/>
                  <a:gd name="T54" fmla="*/ 547097024 w 420"/>
                  <a:gd name="T55" fmla="*/ 548055722 h 192"/>
                  <a:gd name="T56" fmla="*/ 547097024 w 420"/>
                  <a:gd name="T57" fmla="*/ 548055722 h 192"/>
                  <a:gd name="T58" fmla="*/ 547097024 w 420"/>
                  <a:gd name="T59" fmla="*/ 548055722 h 192"/>
                  <a:gd name="T60" fmla="*/ 547097024 w 420"/>
                  <a:gd name="T61" fmla="*/ 548055722 h 192"/>
                  <a:gd name="T62" fmla="*/ 547097024 w 420"/>
                  <a:gd name="T63" fmla="*/ 548055722 h 192"/>
                  <a:gd name="T64" fmla="*/ 547097024 w 420"/>
                  <a:gd name="T65" fmla="*/ 548055722 h 192"/>
                  <a:gd name="T66" fmla="*/ 547097024 w 420"/>
                  <a:gd name="T67" fmla="*/ 548055722 h 192"/>
                  <a:gd name="T68" fmla="*/ 547097024 w 420"/>
                  <a:gd name="T69" fmla="*/ 548055722 h 192"/>
                  <a:gd name="T70" fmla="*/ 547097024 w 420"/>
                  <a:gd name="T71" fmla="*/ 548055722 h 192"/>
                  <a:gd name="T72" fmla="*/ 547097024 w 420"/>
                  <a:gd name="T73" fmla="*/ 548055722 h 192"/>
                  <a:gd name="T74" fmla="*/ 547097024 w 420"/>
                  <a:gd name="T75" fmla="*/ 548055722 h 192"/>
                  <a:gd name="T76" fmla="*/ 547097024 w 420"/>
                  <a:gd name="T77" fmla="*/ 548055722 h 192"/>
                  <a:gd name="T78" fmla="*/ 547097024 w 420"/>
                  <a:gd name="T79" fmla="*/ 548055722 h 192"/>
                  <a:gd name="T80" fmla="*/ 547097024 w 420"/>
                  <a:gd name="T81" fmla="*/ 548055722 h 192"/>
                  <a:gd name="T82" fmla="*/ 547097024 w 420"/>
                  <a:gd name="T83" fmla="*/ 548055722 h 192"/>
                  <a:gd name="T84" fmla="*/ 547097024 w 420"/>
                  <a:gd name="T85" fmla="*/ 548055722 h 192"/>
                  <a:gd name="T86" fmla="*/ 547097024 w 420"/>
                  <a:gd name="T87" fmla="*/ 548055722 h 192"/>
                  <a:gd name="T88" fmla="*/ 547097024 w 420"/>
                  <a:gd name="T89" fmla="*/ 548055722 h 192"/>
                  <a:gd name="T90" fmla="*/ 547097024 w 420"/>
                  <a:gd name="T91" fmla="*/ 548055722 h 192"/>
                  <a:gd name="T92" fmla="*/ 547097024 w 420"/>
                  <a:gd name="T93" fmla="*/ 548055722 h 192"/>
                  <a:gd name="T94" fmla="*/ 547097024 w 420"/>
                  <a:gd name="T95" fmla="*/ 548055722 h 192"/>
                  <a:gd name="T96" fmla="*/ 547097024 w 420"/>
                  <a:gd name="T97" fmla="*/ 548055722 h 192"/>
                  <a:gd name="T98" fmla="*/ 547097024 w 420"/>
                  <a:gd name="T99" fmla="*/ 548055722 h 192"/>
                  <a:gd name="T100" fmla="*/ 547097024 w 420"/>
                  <a:gd name="T101" fmla="*/ 548055722 h 192"/>
                  <a:gd name="T102" fmla="*/ 547097024 w 420"/>
                  <a:gd name="T103" fmla="*/ 548055722 h 192"/>
                  <a:gd name="T104" fmla="*/ 547097024 w 420"/>
                  <a:gd name="T105" fmla="*/ 548055722 h 19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20"/>
                  <a:gd name="T160" fmla="*/ 0 h 192"/>
                  <a:gd name="T161" fmla="*/ 420 w 420"/>
                  <a:gd name="T162" fmla="*/ 192 h 19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20" h="192">
                    <a:moveTo>
                      <a:pt x="408" y="108"/>
                    </a:moveTo>
                    <a:lnTo>
                      <a:pt x="402" y="96"/>
                    </a:lnTo>
                    <a:lnTo>
                      <a:pt x="402" y="90"/>
                    </a:lnTo>
                    <a:lnTo>
                      <a:pt x="390" y="84"/>
                    </a:lnTo>
                    <a:lnTo>
                      <a:pt x="372" y="84"/>
                    </a:lnTo>
                    <a:lnTo>
                      <a:pt x="372" y="78"/>
                    </a:lnTo>
                    <a:lnTo>
                      <a:pt x="366" y="72"/>
                    </a:lnTo>
                    <a:lnTo>
                      <a:pt x="360" y="84"/>
                    </a:lnTo>
                    <a:lnTo>
                      <a:pt x="354" y="78"/>
                    </a:lnTo>
                    <a:lnTo>
                      <a:pt x="348" y="66"/>
                    </a:lnTo>
                    <a:lnTo>
                      <a:pt x="342" y="60"/>
                    </a:lnTo>
                    <a:lnTo>
                      <a:pt x="324" y="60"/>
                    </a:lnTo>
                    <a:lnTo>
                      <a:pt x="330" y="54"/>
                    </a:lnTo>
                    <a:lnTo>
                      <a:pt x="312" y="54"/>
                    </a:lnTo>
                    <a:lnTo>
                      <a:pt x="300" y="60"/>
                    </a:lnTo>
                    <a:lnTo>
                      <a:pt x="294" y="60"/>
                    </a:lnTo>
                    <a:lnTo>
                      <a:pt x="294" y="66"/>
                    </a:lnTo>
                    <a:lnTo>
                      <a:pt x="276" y="66"/>
                    </a:lnTo>
                    <a:lnTo>
                      <a:pt x="270" y="60"/>
                    </a:lnTo>
                    <a:lnTo>
                      <a:pt x="264" y="60"/>
                    </a:lnTo>
                    <a:lnTo>
                      <a:pt x="264" y="48"/>
                    </a:lnTo>
                    <a:lnTo>
                      <a:pt x="252" y="42"/>
                    </a:lnTo>
                    <a:lnTo>
                      <a:pt x="264" y="36"/>
                    </a:lnTo>
                    <a:lnTo>
                      <a:pt x="258" y="30"/>
                    </a:lnTo>
                    <a:lnTo>
                      <a:pt x="234" y="30"/>
                    </a:lnTo>
                    <a:lnTo>
                      <a:pt x="234" y="24"/>
                    </a:lnTo>
                    <a:lnTo>
                      <a:pt x="228" y="24"/>
                    </a:lnTo>
                    <a:lnTo>
                      <a:pt x="216" y="18"/>
                    </a:lnTo>
                    <a:lnTo>
                      <a:pt x="198" y="18"/>
                    </a:lnTo>
                    <a:lnTo>
                      <a:pt x="192" y="0"/>
                    </a:lnTo>
                    <a:lnTo>
                      <a:pt x="174" y="0"/>
                    </a:lnTo>
                    <a:lnTo>
                      <a:pt x="162" y="12"/>
                    </a:lnTo>
                    <a:lnTo>
                      <a:pt x="156" y="12"/>
                    </a:lnTo>
                    <a:lnTo>
                      <a:pt x="144" y="0"/>
                    </a:lnTo>
                    <a:lnTo>
                      <a:pt x="138" y="6"/>
                    </a:lnTo>
                    <a:lnTo>
                      <a:pt x="132" y="6"/>
                    </a:lnTo>
                    <a:lnTo>
                      <a:pt x="126" y="12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24"/>
                    </a:lnTo>
                    <a:lnTo>
                      <a:pt x="84" y="24"/>
                    </a:lnTo>
                    <a:lnTo>
                      <a:pt x="84" y="30"/>
                    </a:lnTo>
                    <a:lnTo>
                      <a:pt x="66" y="36"/>
                    </a:lnTo>
                    <a:lnTo>
                      <a:pt x="54" y="48"/>
                    </a:lnTo>
                    <a:lnTo>
                      <a:pt x="42" y="42"/>
                    </a:lnTo>
                    <a:lnTo>
                      <a:pt x="36" y="42"/>
                    </a:lnTo>
                    <a:lnTo>
                      <a:pt x="30" y="48"/>
                    </a:lnTo>
                    <a:lnTo>
                      <a:pt x="30" y="54"/>
                    </a:lnTo>
                    <a:lnTo>
                      <a:pt x="18" y="54"/>
                    </a:lnTo>
                    <a:lnTo>
                      <a:pt x="18" y="60"/>
                    </a:lnTo>
                    <a:lnTo>
                      <a:pt x="6" y="60"/>
                    </a:lnTo>
                    <a:lnTo>
                      <a:pt x="6" y="54"/>
                    </a:lnTo>
                    <a:lnTo>
                      <a:pt x="0" y="54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2" y="72"/>
                    </a:lnTo>
                    <a:lnTo>
                      <a:pt x="24" y="84"/>
                    </a:lnTo>
                    <a:lnTo>
                      <a:pt x="18" y="90"/>
                    </a:lnTo>
                    <a:lnTo>
                      <a:pt x="12" y="90"/>
                    </a:lnTo>
                    <a:lnTo>
                      <a:pt x="12" y="96"/>
                    </a:lnTo>
                    <a:lnTo>
                      <a:pt x="24" y="108"/>
                    </a:lnTo>
                    <a:lnTo>
                      <a:pt x="30" y="120"/>
                    </a:lnTo>
                    <a:lnTo>
                      <a:pt x="36" y="120"/>
                    </a:lnTo>
                    <a:lnTo>
                      <a:pt x="36" y="126"/>
                    </a:lnTo>
                    <a:lnTo>
                      <a:pt x="48" y="132"/>
                    </a:lnTo>
                    <a:lnTo>
                      <a:pt x="60" y="132"/>
                    </a:lnTo>
                    <a:lnTo>
                      <a:pt x="66" y="144"/>
                    </a:lnTo>
                    <a:lnTo>
                      <a:pt x="72" y="144"/>
                    </a:lnTo>
                    <a:lnTo>
                      <a:pt x="78" y="156"/>
                    </a:lnTo>
                    <a:lnTo>
                      <a:pt x="90" y="156"/>
                    </a:lnTo>
                    <a:lnTo>
                      <a:pt x="96" y="162"/>
                    </a:lnTo>
                    <a:lnTo>
                      <a:pt x="102" y="162"/>
                    </a:lnTo>
                    <a:lnTo>
                      <a:pt x="102" y="174"/>
                    </a:lnTo>
                    <a:lnTo>
                      <a:pt x="120" y="192"/>
                    </a:lnTo>
                    <a:lnTo>
                      <a:pt x="132" y="192"/>
                    </a:lnTo>
                    <a:lnTo>
                      <a:pt x="144" y="186"/>
                    </a:lnTo>
                    <a:lnTo>
                      <a:pt x="150" y="186"/>
                    </a:lnTo>
                    <a:lnTo>
                      <a:pt x="162" y="192"/>
                    </a:lnTo>
                    <a:lnTo>
                      <a:pt x="162" y="174"/>
                    </a:lnTo>
                    <a:lnTo>
                      <a:pt x="168" y="174"/>
                    </a:lnTo>
                    <a:lnTo>
                      <a:pt x="174" y="162"/>
                    </a:lnTo>
                    <a:lnTo>
                      <a:pt x="180" y="156"/>
                    </a:lnTo>
                    <a:lnTo>
                      <a:pt x="198" y="156"/>
                    </a:lnTo>
                    <a:lnTo>
                      <a:pt x="210" y="162"/>
                    </a:lnTo>
                    <a:lnTo>
                      <a:pt x="222" y="174"/>
                    </a:lnTo>
                    <a:lnTo>
                      <a:pt x="234" y="168"/>
                    </a:lnTo>
                    <a:lnTo>
                      <a:pt x="246" y="180"/>
                    </a:lnTo>
                    <a:lnTo>
                      <a:pt x="258" y="174"/>
                    </a:lnTo>
                    <a:lnTo>
                      <a:pt x="264" y="168"/>
                    </a:lnTo>
                    <a:lnTo>
                      <a:pt x="276" y="168"/>
                    </a:lnTo>
                    <a:lnTo>
                      <a:pt x="282" y="174"/>
                    </a:lnTo>
                    <a:lnTo>
                      <a:pt x="288" y="174"/>
                    </a:lnTo>
                    <a:lnTo>
                      <a:pt x="300" y="180"/>
                    </a:lnTo>
                    <a:lnTo>
                      <a:pt x="306" y="174"/>
                    </a:lnTo>
                    <a:lnTo>
                      <a:pt x="324" y="174"/>
                    </a:lnTo>
                    <a:lnTo>
                      <a:pt x="330" y="168"/>
                    </a:lnTo>
                    <a:lnTo>
                      <a:pt x="330" y="174"/>
                    </a:lnTo>
                    <a:lnTo>
                      <a:pt x="348" y="174"/>
                    </a:lnTo>
                    <a:lnTo>
                      <a:pt x="360" y="168"/>
                    </a:lnTo>
                    <a:lnTo>
                      <a:pt x="366" y="162"/>
                    </a:lnTo>
                    <a:lnTo>
                      <a:pt x="378" y="156"/>
                    </a:lnTo>
                    <a:lnTo>
                      <a:pt x="378" y="132"/>
                    </a:lnTo>
                    <a:lnTo>
                      <a:pt x="402" y="126"/>
                    </a:lnTo>
                    <a:lnTo>
                      <a:pt x="420" y="114"/>
                    </a:lnTo>
                    <a:lnTo>
                      <a:pt x="414" y="108"/>
                    </a:lnTo>
                    <a:lnTo>
                      <a:pt x="408" y="10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2" name="Cyprus"/>
              <p:cNvSpPr>
                <a:spLocks/>
              </p:cNvSpPr>
              <p:nvPr/>
            </p:nvSpPr>
            <p:spPr bwMode="gray">
              <a:xfrm>
                <a:off x="3212" y="1841"/>
                <a:ext cx="38" cy="22"/>
              </a:xfrm>
              <a:custGeom>
                <a:avLst/>
                <a:gdLst>
                  <a:gd name="T0" fmla="*/ 0 w 150"/>
                  <a:gd name="T1" fmla="*/ 562436193 h 84"/>
                  <a:gd name="T2" fmla="*/ 544029191 w 150"/>
                  <a:gd name="T3" fmla="*/ 562436193 h 84"/>
                  <a:gd name="T4" fmla="*/ 544029191 w 150"/>
                  <a:gd name="T5" fmla="*/ 562436193 h 84"/>
                  <a:gd name="T6" fmla="*/ 544029191 w 150"/>
                  <a:gd name="T7" fmla="*/ 562436193 h 84"/>
                  <a:gd name="T8" fmla="*/ 544029191 w 150"/>
                  <a:gd name="T9" fmla="*/ 562436193 h 84"/>
                  <a:gd name="T10" fmla="*/ 544029191 w 150"/>
                  <a:gd name="T11" fmla="*/ 562436193 h 84"/>
                  <a:gd name="T12" fmla="*/ 544029191 w 150"/>
                  <a:gd name="T13" fmla="*/ 562436193 h 84"/>
                  <a:gd name="T14" fmla="*/ 544029191 w 150"/>
                  <a:gd name="T15" fmla="*/ 562436193 h 84"/>
                  <a:gd name="T16" fmla="*/ 544029191 w 150"/>
                  <a:gd name="T17" fmla="*/ 562436193 h 84"/>
                  <a:gd name="T18" fmla="*/ 544029191 w 150"/>
                  <a:gd name="T19" fmla="*/ 562436193 h 84"/>
                  <a:gd name="T20" fmla="*/ 544029191 w 150"/>
                  <a:gd name="T21" fmla="*/ 562436193 h 84"/>
                  <a:gd name="T22" fmla="*/ 544029191 w 150"/>
                  <a:gd name="T23" fmla="*/ 562436193 h 84"/>
                  <a:gd name="T24" fmla="*/ 544029191 w 150"/>
                  <a:gd name="T25" fmla="*/ 562436193 h 84"/>
                  <a:gd name="T26" fmla="*/ 544029191 w 150"/>
                  <a:gd name="T27" fmla="*/ 0 h 84"/>
                  <a:gd name="T28" fmla="*/ 544029191 w 150"/>
                  <a:gd name="T29" fmla="*/ 562436193 h 84"/>
                  <a:gd name="T30" fmla="*/ 544029191 w 150"/>
                  <a:gd name="T31" fmla="*/ 562436193 h 84"/>
                  <a:gd name="T32" fmla="*/ 544029191 w 150"/>
                  <a:gd name="T33" fmla="*/ 562436193 h 84"/>
                  <a:gd name="T34" fmla="*/ 544029191 w 150"/>
                  <a:gd name="T35" fmla="*/ 562436193 h 84"/>
                  <a:gd name="T36" fmla="*/ 544029191 w 150"/>
                  <a:gd name="T37" fmla="*/ 562436193 h 84"/>
                  <a:gd name="T38" fmla="*/ 0 w 150"/>
                  <a:gd name="T39" fmla="*/ 562436193 h 84"/>
                  <a:gd name="T40" fmla="*/ 0 w 150"/>
                  <a:gd name="T41" fmla="*/ 562436193 h 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0"/>
                  <a:gd name="T64" fmla="*/ 0 h 84"/>
                  <a:gd name="T65" fmla="*/ 150 w 150"/>
                  <a:gd name="T66" fmla="*/ 84 h 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0" h="84">
                    <a:moveTo>
                      <a:pt x="0" y="48"/>
                    </a:moveTo>
                    <a:lnTo>
                      <a:pt x="6" y="60"/>
                    </a:lnTo>
                    <a:lnTo>
                      <a:pt x="30" y="72"/>
                    </a:lnTo>
                    <a:lnTo>
                      <a:pt x="36" y="84"/>
                    </a:lnTo>
                    <a:lnTo>
                      <a:pt x="54" y="84"/>
                    </a:lnTo>
                    <a:lnTo>
                      <a:pt x="60" y="78"/>
                    </a:lnTo>
                    <a:lnTo>
                      <a:pt x="72" y="72"/>
                    </a:lnTo>
                    <a:lnTo>
                      <a:pt x="78" y="66"/>
                    </a:lnTo>
                    <a:lnTo>
                      <a:pt x="90" y="60"/>
                    </a:lnTo>
                    <a:lnTo>
                      <a:pt x="96" y="54"/>
                    </a:lnTo>
                    <a:lnTo>
                      <a:pt x="102" y="60"/>
                    </a:lnTo>
                    <a:lnTo>
                      <a:pt x="120" y="60"/>
                    </a:lnTo>
                    <a:lnTo>
                      <a:pt x="120" y="36"/>
                    </a:lnTo>
                    <a:lnTo>
                      <a:pt x="150" y="0"/>
                    </a:lnTo>
                    <a:lnTo>
                      <a:pt x="108" y="24"/>
                    </a:lnTo>
                    <a:lnTo>
                      <a:pt x="54" y="24"/>
                    </a:lnTo>
                    <a:lnTo>
                      <a:pt x="48" y="30"/>
                    </a:lnTo>
                    <a:lnTo>
                      <a:pt x="48" y="36"/>
                    </a:lnTo>
                    <a:lnTo>
                      <a:pt x="12" y="36"/>
                    </a:lnTo>
                    <a:lnTo>
                      <a:pt x="0" y="42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3" name="Cuba"/>
              <p:cNvSpPr>
                <a:spLocks noEditPoints="1"/>
              </p:cNvSpPr>
              <p:nvPr/>
            </p:nvSpPr>
            <p:spPr bwMode="gray">
              <a:xfrm>
                <a:off x="1157" y="2094"/>
                <a:ext cx="187" cy="69"/>
              </a:xfrm>
              <a:custGeom>
                <a:avLst/>
                <a:gdLst>
                  <a:gd name="T0" fmla="*/ 544145585 w 738"/>
                  <a:gd name="T1" fmla="*/ 548801376 h 270"/>
                  <a:gd name="T2" fmla="*/ 544145585 w 738"/>
                  <a:gd name="T3" fmla="*/ 548801376 h 270"/>
                  <a:gd name="T4" fmla="*/ 544145585 w 738"/>
                  <a:gd name="T5" fmla="*/ 548801376 h 270"/>
                  <a:gd name="T6" fmla="*/ 544145585 w 738"/>
                  <a:gd name="T7" fmla="*/ 548801376 h 270"/>
                  <a:gd name="T8" fmla="*/ 544145585 w 738"/>
                  <a:gd name="T9" fmla="*/ 548801376 h 270"/>
                  <a:gd name="T10" fmla="*/ 544145585 w 738"/>
                  <a:gd name="T11" fmla="*/ 548801376 h 270"/>
                  <a:gd name="T12" fmla="*/ 544145585 w 738"/>
                  <a:gd name="T13" fmla="*/ 548801376 h 270"/>
                  <a:gd name="T14" fmla="*/ 544145585 w 738"/>
                  <a:gd name="T15" fmla="*/ 548801376 h 270"/>
                  <a:gd name="T16" fmla="*/ 544145585 w 738"/>
                  <a:gd name="T17" fmla="*/ 548801376 h 270"/>
                  <a:gd name="T18" fmla="*/ 544145585 w 738"/>
                  <a:gd name="T19" fmla="*/ 548801376 h 270"/>
                  <a:gd name="T20" fmla="*/ 544145585 w 738"/>
                  <a:gd name="T21" fmla="*/ 548801376 h 270"/>
                  <a:gd name="T22" fmla="*/ 544145585 w 738"/>
                  <a:gd name="T23" fmla="*/ 548801376 h 270"/>
                  <a:gd name="T24" fmla="*/ 544145585 w 738"/>
                  <a:gd name="T25" fmla="*/ 548801376 h 270"/>
                  <a:gd name="T26" fmla="*/ 544145585 w 738"/>
                  <a:gd name="T27" fmla="*/ 548801376 h 270"/>
                  <a:gd name="T28" fmla="*/ 544145585 w 738"/>
                  <a:gd name="T29" fmla="*/ 548801376 h 270"/>
                  <a:gd name="T30" fmla="*/ 544145585 w 738"/>
                  <a:gd name="T31" fmla="*/ 548801376 h 270"/>
                  <a:gd name="T32" fmla="*/ 544145585 w 738"/>
                  <a:gd name="T33" fmla="*/ 548801376 h 270"/>
                  <a:gd name="T34" fmla="*/ 544145585 w 738"/>
                  <a:gd name="T35" fmla="*/ 548801376 h 270"/>
                  <a:gd name="T36" fmla="*/ 544145585 w 738"/>
                  <a:gd name="T37" fmla="*/ 0 h 270"/>
                  <a:gd name="T38" fmla="*/ 544145585 w 738"/>
                  <a:gd name="T39" fmla="*/ 548801376 h 270"/>
                  <a:gd name="T40" fmla="*/ 544145585 w 738"/>
                  <a:gd name="T41" fmla="*/ 548801376 h 270"/>
                  <a:gd name="T42" fmla="*/ 544145585 w 738"/>
                  <a:gd name="T43" fmla="*/ 548801376 h 270"/>
                  <a:gd name="T44" fmla="*/ 544145585 w 738"/>
                  <a:gd name="T45" fmla="*/ 548801376 h 270"/>
                  <a:gd name="T46" fmla="*/ 544145585 w 738"/>
                  <a:gd name="T47" fmla="*/ 548801376 h 270"/>
                  <a:gd name="T48" fmla="*/ 544145585 w 738"/>
                  <a:gd name="T49" fmla="*/ 548801376 h 270"/>
                  <a:gd name="T50" fmla="*/ 544145585 w 738"/>
                  <a:gd name="T51" fmla="*/ 548801376 h 270"/>
                  <a:gd name="T52" fmla="*/ 544145585 w 738"/>
                  <a:gd name="T53" fmla="*/ 548801376 h 270"/>
                  <a:gd name="T54" fmla="*/ 544145585 w 738"/>
                  <a:gd name="T55" fmla="*/ 548801376 h 270"/>
                  <a:gd name="T56" fmla="*/ 544145585 w 738"/>
                  <a:gd name="T57" fmla="*/ 548801376 h 270"/>
                  <a:gd name="T58" fmla="*/ 544145585 w 738"/>
                  <a:gd name="T59" fmla="*/ 548801376 h 270"/>
                  <a:gd name="T60" fmla="*/ 544145585 w 738"/>
                  <a:gd name="T61" fmla="*/ 548801376 h 270"/>
                  <a:gd name="T62" fmla="*/ 544145585 w 738"/>
                  <a:gd name="T63" fmla="*/ 548801376 h 270"/>
                  <a:gd name="T64" fmla="*/ 544145585 w 738"/>
                  <a:gd name="T65" fmla="*/ 548801376 h 270"/>
                  <a:gd name="T66" fmla="*/ 544145585 w 738"/>
                  <a:gd name="T67" fmla="*/ 548801376 h 270"/>
                  <a:gd name="T68" fmla="*/ 544145585 w 738"/>
                  <a:gd name="T69" fmla="*/ 548801376 h 270"/>
                  <a:gd name="T70" fmla="*/ 544145585 w 738"/>
                  <a:gd name="T71" fmla="*/ 548801376 h 270"/>
                  <a:gd name="T72" fmla="*/ 544145585 w 738"/>
                  <a:gd name="T73" fmla="*/ 548801376 h 270"/>
                  <a:gd name="T74" fmla="*/ 544145585 w 738"/>
                  <a:gd name="T75" fmla="*/ 548801376 h 270"/>
                  <a:gd name="T76" fmla="*/ 544145585 w 738"/>
                  <a:gd name="T77" fmla="*/ 548801376 h 270"/>
                  <a:gd name="T78" fmla="*/ 544145585 w 738"/>
                  <a:gd name="T79" fmla="*/ 548801376 h 270"/>
                  <a:gd name="T80" fmla="*/ 544145585 w 738"/>
                  <a:gd name="T81" fmla="*/ 548801376 h 270"/>
                  <a:gd name="T82" fmla="*/ 544145585 w 738"/>
                  <a:gd name="T83" fmla="*/ 548801376 h 270"/>
                  <a:gd name="T84" fmla="*/ 544145585 w 738"/>
                  <a:gd name="T85" fmla="*/ 548801376 h 270"/>
                  <a:gd name="T86" fmla="*/ 544145585 w 738"/>
                  <a:gd name="T87" fmla="*/ 548801376 h 270"/>
                  <a:gd name="T88" fmla="*/ 544145585 w 738"/>
                  <a:gd name="T89" fmla="*/ 548801376 h 270"/>
                  <a:gd name="T90" fmla="*/ 544145585 w 738"/>
                  <a:gd name="T91" fmla="*/ 548801376 h 270"/>
                  <a:gd name="T92" fmla="*/ 544145585 w 738"/>
                  <a:gd name="T93" fmla="*/ 548801376 h 270"/>
                  <a:gd name="T94" fmla="*/ 544145585 w 738"/>
                  <a:gd name="T95" fmla="*/ 548801376 h 270"/>
                  <a:gd name="T96" fmla="*/ 544145585 w 738"/>
                  <a:gd name="T97" fmla="*/ 548801376 h 270"/>
                  <a:gd name="T98" fmla="*/ 544145585 w 738"/>
                  <a:gd name="T99" fmla="*/ 548801376 h 270"/>
                  <a:gd name="T100" fmla="*/ 544145585 w 738"/>
                  <a:gd name="T101" fmla="*/ 548801376 h 270"/>
                  <a:gd name="T102" fmla="*/ 544145585 w 738"/>
                  <a:gd name="T103" fmla="*/ 548801376 h 270"/>
                  <a:gd name="T104" fmla="*/ 544145585 w 738"/>
                  <a:gd name="T105" fmla="*/ 548801376 h 270"/>
                  <a:gd name="T106" fmla="*/ 544145585 w 738"/>
                  <a:gd name="T107" fmla="*/ 548801376 h 270"/>
                  <a:gd name="T108" fmla="*/ 544145585 w 738"/>
                  <a:gd name="T109" fmla="*/ 548801376 h 270"/>
                  <a:gd name="T110" fmla="*/ 544145585 w 738"/>
                  <a:gd name="T111" fmla="*/ 548801376 h 270"/>
                  <a:gd name="T112" fmla="*/ 544145585 w 738"/>
                  <a:gd name="T113" fmla="*/ 548801376 h 270"/>
                  <a:gd name="T114" fmla="*/ 544145585 w 738"/>
                  <a:gd name="T115" fmla="*/ 548801376 h 27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8"/>
                  <a:gd name="T175" fmla="*/ 0 h 270"/>
                  <a:gd name="T176" fmla="*/ 738 w 738"/>
                  <a:gd name="T177" fmla="*/ 270 h 27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8" h="270">
                    <a:moveTo>
                      <a:pt x="708" y="228"/>
                    </a:moveTo>
                    <a:lnTo>
                      <a:pt x="690" y="222"/>
                    </a:lnTo>
                    <a:lnTo>
                      <a:pt x="666" y="222"/>
                    </a:lnTo>
                    <a:lnTo>
                      <a:pt x="666" y="204"/>
                    </a:lnTo>
                    <a:lnTo>
                      <a:pt x="660" y="198"/>
                    </a:lnTo>
                    <a:lnTo>
                      <a:pt x="648" y="192"/>
                    </a:lnTo>
                    <a:lnTo>
                      <a:pt x="600" y="192"/>
                    </a:lnTo>
                    <a:lnTo>
                      <a:pt x="624" y="168"/>
                    </a:lnTo>
                    <a:lnTo>
                      <a:pt x="612" y="168"/>
                    </a:lnTo>
                    <a:lnTo>
                      <a:pt x="600" y="162"/>
                    </a:lnTo>
                    <a:lnTo>
                      <a:pt x="558" y="162"/>
                    </a:lnTo>
                    <a:lnTo>
                      <a:pt x="534" y="150"/>
                    </a:lnTo>
                    <a:lnTo>
                      <a:pt x="528" y="144"/>
                    </a:lnTo>
                    <a:lnTo>
                      <a:pt x="522" y="144"/>
                    </a:lnTo>
                    <a:lnTo>
                      <a:pt x="528" y="138"/>
                    </a:lnTo>
                    <a:lnTo>
                      <a:pt x="528" y="132"/>
                    </a:lnTo>
                    <a:lnTo>
                      <a:pt x="534" y="126"/>
                    </a:lnTo>
                    <a:lnTo>
                      <a:pt x="534" y="120"/>
                    </a:lnTo>
                    <a:lnTo>
                      <a:pt x="522" y="120"/>
                    </a:lnTo>
                    <a:lnTo>
                      <a:pt x="510" y="114"/>
                    </a:lnTo>
                    <a:lnTo>
                      <a:pt x="504" y="114"/>
                    </a:lnTo>
                    <a:lnTo>
                      <a:pt x="474" y="84"/>
                    </a:lnTo>
                    <a:lnTo>
                      <a:pt x="462" y="78"/>
                    </a:lnTo>
                    <a:lnTo>
                      <a:pt x="450" y="66"/>
                    </a:lnTo>
                    <a:lnTo>
                      <a:pt x="432" y="66"/>
                    </a:lnTo>
                    <a:lnTo>
                      <a:pt x="432" y="84"/>
                    </a:lnTo>
                    <a:lnTo>
                      <a:pt x="444" y="96"/>
                    </a:lnTo>
                    <a:lnTo>
                      <a:pt x="450" y="96"/>
                    </a:lnTo>
                    <a:lnTo>
                      <a:pt x="378" y="60"/>
                    </a:lnTo>
                    <a:lnTo>
                      <a:pt x="372" y="54"/>
                    </a:lnTo>
                    <a:lnTo>
                      <a:pt x="360" y="48"/>
                    </a:lnTo>
                    <a:lnTo>
                      <a:pt x="354" y="36"/>
                    </a:lnTo>
                    <a:lnTo>
                      <a:pt x="342" y="30"/>
                    </a:lnTo>
                    <a:lnTo>
                      <a:pt x="330" y="18"/>
                    </a:lnTo>
                    <a:lnTo>
                      <a:pt x="270" y="18"/>
                    </a:lnTo>
                    <a:lnTo>
                      <a:pt x="258" y="12"/>
                    </a:lnTo>
                    <a:lnTo>
                      <a:pt x="228" y="6"/>
                    </a:lnTo>
                    <a:lnTo>
                      <a:pt x="174" y="0"/>
                    </a:lnTo>
                    <a:lnTo>
                      <a:pt x="126" y="6"/>
                    </a:lnTo>
                    <a:lnTo>
                      <a:pt x="96" y="18"/>
                    </a:lnTo>
                    <a:lnTo>
                      <a:pt x="72" y="42"/>
                    </a:lnTo>
                    <a:lnTo>
                      <a:pt x="60" y="48"/>
                    </a:lnTo>
                    <a:lnTo>
                      <a:pt x="42" y="60"/>
                    </a:lnTo>
                    <a:lnTo>
                      <a:pt x="24" y="66"/>
                    </a:lnTo>
                    <a:lnTo>
                      <a:pt x="12" y="72"/>
                    </a:lnTo>
                    <a:lnTo>
                      <a:pt x="6" y="78"/>
                    </a:lnTo>
                    <a:lnTo>
                      <a:pt x="0" y="78"/>
                    </a:lnTo>
                    <a:lnTo>
                      <a:pt x="72" y="72"/>
                    </a:lnTo>
                    <a:lnTo>
                      <a:pt x="72" y="60"/>
                    </a:lnTo>
                    <a:lnTo>
                      <a:pt x="150" y="54"/>
                    </a:lnTo>
                    <a:lnTo>
                      <a:pt x="174" y="42"/>
                    </a:lnTo>
                    <a:lnTo>
                      <a:pt x="198" y="42"/>
                    </a:lnTo>
                    <a:lnTo>
                      <a:pt x="222" y="54"/>
                    </a:lnTo>
                    <a:lnTo>
                      <a:pt x="222" y="60"/>
                    </a:lnTo>
                    <a:lnTo>
                      <a:pt x="216" y="60"/>
                    </a:lnTo>
                    <a:lnTo>
                      <a:pt x="210" y="66"/>
                    </a:lnTo>
                    <a:lnTo>
                      <a:pt x="198" y="66"/>
                    </a:lnTo>
                    <a:lnTo>
                      <a:pt x="192" y="72"/>
                    </a:lnTo>
                    <a:lnTo>
                      <a:pt x="186" y="72"/>
                    </a:lnTo>
                    <a:lnTo>
                      <a:pt x="204" y="78"/>
                    </a:lnTo>
                    <a:lnTo>
                      <a:pt x="210" y="78"/>
                    </a:lnTo>
                    <a:lnTo>
                      <a:pt x="216" y="84"/>
                    </a:lnTo>
                    <a:lnTo>
                      <a:pt x="228" y="90"/>
                    </a:lnTo>
                    <a:lnTo>
                      <a:pt x="246" y="96"/>
                    </a:lnTo>
                    <a:lnTo>
                      <a:pt x="258" y="102"/>
                    </a:lnTo>
                    <a:lnTo>
                      <a:pt x="276" y="102"/>
                    </a:lnTo>
                    <a:lnTo>
                      <a:pt x="282" y="96"/>
                    </a:lnTo>
                    <a:lnTo>
                      <a:pt x="282" y="90"/>
                    </a:lnTo>
                    <a:lnTo>
                      <a:pt x="294" y="96"/>
                    </a:lnTo>
                    <a:lnTo>
                      <a:pt x="300" y="102"/>
                    </a:lnTo>
                    <a:lnTo>
                      <a:pt x="318" y="114"/>
                    </a:lnTo>
                    <a:lnTo>
                      <a:pt x="342" y="126"/>
                    </a:lnTo>
                    <a:lnTo>
                      <a:pt x="372" y="126"/>
                    </a:lnTo>
                    <a:lnTo>
                      <a:pt x="390" y="120"/>
                    </a:lnTo>
                    <a:lnTo>
                      <a:pt x="402" y="120"/>
                    </a:lnTo>
                    <a:lnTo>
                      <a:pt x="390" y="144"/>
                    </a:lnTo>
                    <a:lnTo>
                      <a:pt x="450" y="168"/>
                    </a:lnTo>
                    <a:lnTo>
                      <a:pt x="474" y="204"/>
                    </a:lnTo>
                    <a:lnTo>
                      <a:pt x="480" y="210"/>
                    </a:lnTo>
                    <a:lnTo>
                      <a:pt x="492" y="216"/>
                    </a:lnTo>
                    <a:lnTo>
                      <a:pt x="498" y="222"/>
                    </a:lnTo>
                    <a:lnTo>
                      <a:pt x="498" y="228"/>
                    </a:lnTo>
                    <a:lnTo>
                      <a:pt x="474" y="252"/>
                    </a:lnTo>
                    <a:lnTo>
                      <a:pt x="474" y="258"/>
                    </a:lnTo>
                    <a:lnTo>
                      <a:pt x="480" y="264"/>
                    </a:lnTo>
                    <a:lnTo>
                      <a:pt x="492" y="258"/>
                    </a:lnTo>
                    <a:lnTo>
                      <a:pt x="504" y="258"/>
                    </a:lnTo>
                    <a:lnTo>
                      <a:pt x="528" y="246"/>
                    </a:lnTo>
                    <a:lnTo>
                      <a:pt x="558" y="246"/>
                    </a:lnTo>
                    <a:lnTo>
                      <a:pt x="558" y="252"/>
                    </a:lnTo>
                    <a:lnTo>
                      <a:pt x="552" y="252"/>
                    </a:lnTo>
                    <a:lnTo>
                      <a:pt x="546" y="258"/>
                    </a:lnTo>
                    <a:lnTo>
                      <a:pt x="546" y="264"/>
                    </a:lnTo>
                    <a:lnTo>
                      <a:pt x="558" y="264"/>
                    </a:lnTo>
                    <a:lnTo>
                      <a:pt x="564" y="270"/>
                    </a:lnTo>
                    <a:lnTo>
                      <a:pt x="612" y="270"/>
                    </a:lnTo>
                    <a:lnTo>
                      <a:pt x="636" y="264"/>
                    </a:lnTo>
                    <a:lnTo>
                      <a:pt x="684" y="258"/>
                    </a:lnTo>
                    <a:lnTo>
                      <a:pt x="720" y="252"/>
                    </a:lnTo>
                    <a:lnTo>
                      <a:pt x="738" y="246"/>
                    </a:lnTo>
                    <a:lnTo>
                      <a:pt x="738" y="240"/>
                    </a:lnTo>
                    <a:lnTo>
                      <a:pt x="732" y="234"/>
                    </a:lnTo>
                    <a:lnTo>
                      <a:pt x="720" y="228"/>
                    </a:lnTo>
                    <a:lnTo>
                      <a:pt x="708" y="228"/>
                    </a:lnTo>
                    <a:close/>
                    <a:moveTo>
                      <a:pt x="114" y="126"/>
                    </a:moveTo>
                    <a:lnTo>
                      <a:pt x="114" y="132"/>
                    </a:lnTo>
                    <a:lnTo>
                      <a:pt x="120" y="138"/>
                    </a:lnTo>
                    <a:lnTo>
                      <a:pt x="132" y="144"/>
                    </a:lnTo>
                    <a:lnTo>
                      <a:pt x="144" y="138"/>
                    </a:lnTo>
                    <a:lnTo>
                      <a:pt x="150" y="138"/>
                    </a:lnTo>
                    <a:lnTo>
                      <a:pt x="156" y="126"/>
                    </a:lnTo>
                    <a:lnTo>
                      <a:pt x="156" y="120"/>
                    </a:lnTo>
                    <a:lnTo>
                      <a:pt x="150" y="114"/>
                    </a:lnTo>
                    <a:lnTo>
                      <a:pt x="138" y="114"/>
                    </a:lnTo>
                    <a:lnTo>
                      <a:pt x="126" y="120"/>
                    </a:lnTo>
                    <a:lnTo>
                      <a:pt x="120" y="120"/>
                    </a:lnTo>
                    <a:lnTo>
                      <a:pt x="114" y="12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4" name="Croatia"/>
              <p:cNvSpPr>
                <a:spLocks/>
              </p:cNvSpPr>
              <p:nvPr/>
            </p:nvSpPr>
            <p:spPr bwMode="gray">
              <a:xfrm>
                <a:off x="2894" y="1621"/>
                <a:ext cx="93" cy="70"/>
              </a:xfrm>
              <a:custGeom>
                <a:avLst/>
                <a:gdLst>
                  <a:gd name="T0" fmla="*/ 545672074 w 366"/>
                  <a:gd name="T1" fmla="*/ 544651650 h 276"/>
                  <a:gd name="T2" fmla="*/ 545672074 w 366"/>
                  <a:gd name="T3" fmla="*/ 544651650 h 276"/>
                  <a:gd name="T4" fmla="*/ 545672074 w 366"/>
                  <a:gd name="T5" fmla="*/ 544651650 h 276"/>
                  <a:gd name="T6" fmla="*/ 545672074 w 366"/>
                  <a:gd name="T7" fmla="*/ 544651650 h 276"/>
                  <a:gd name="T8" fmla="*/ 545672074 w 366"/>
                  <a:gd name="T9" fmla="*/ 544651650 h 276"/>
                  <a:gd name="T10" fmla="*/ 545672074 w 366"/>
                  <a:gd name="T11" fmla="*/ 544651650 h 276"/>
                  <a:gd name="T12" fmla="*/ 545672074 w 366"/>
                  <a:gd name="T13" fmla="*/ 544651650 h 276"/>
                  <a:gd name="T14" fmla="*/ 545672074 w 366"/>
                  <a:gd name="T15" fmla="*/ 544651650 h 276"/>
                  <a:gd name="T16" fmla="*/ 545672074 w 366"/>
                  <a:gd name="T17" fmla="*/ 544651650 h 276"/>
                  <a:gd name="T18" fmla="*/ 545672074 w 366"/>
                  <a:gd name="T19" fmla="*/ 544651650 h 276"/>
                  <a:gd name="T20" fmla="*/ 545672074 w 366"/>
                  <a:gd name="T21" fmla="*/ 544651650 h 276"/>
                  <a:gd name="T22" fmla="*/ 545672074 w 366"/>
                  <a:gd name="T23" fmla="*/ 0 h 276"/>
                  <a:gd name="T24" fmla="*/ 545672074 w 366"/>
                  <a:gd name="T25" fmla="*/ 544651650 h 276"/>
                  <a:gd name="T26" fmla="*/ 545672074 w 366"/>
                  <a:gd name="T27" fmla="*/ 544651650 h 276"/>
                  <a:gd name="T28" fmla="*/ 545672074 w 366"/>
                  <a:gd name="T29" fmla="*/ 544651650 h 276"/>
                  <a:gd name="T30" fmla="*/ 545672074 w 366"/>
                  <a:gd name="T31" fmla="*/ 544651650 h 276"/>
                  <a:gd name="T32" fmla="*/ 545672074 w 366"/>
                  <a:gd name="T33" fmla="*/ 544651650 h 276"/>
                  <a:gd name="T34" fmla="*/ 545672074 w 366"/>
                  <a:gd name="T35" fmla="*/ 544651650 h 276"/>
                  <a:gd name="T36" fmla="*/ 545672074 w 366"/>
                  <a:gd name="T37" fmla="*/ 544651650 h 276"/>
                  <a:gd name="T38" fmla="*/ 545672074 w 366"/>
                  <a:gd name="T39" fmla="*/ 544651650 h 276"/>
                  <a:gd name="T40" fmla="*/ 0 w 366"/>
                  <a:gd name="T41" fmla="*/ 544651650 h 276"/>
                  <a:gd name="T42" fmla="*/ 545672074 w 366"/>
                  <a:gd name="T43" fmla="*/ 544651650 h 276"/>
                  <a:gd name="T44" fmla="*/ 545672074 w 366"/>
                  <a:gd name="T45" fmla="*/ 544651650 h 276"/>
                  <a:gd name="T46" fmla="*/ 545672074 w 366"/>
                  <a:gd name="T47" fmla="*/ 544651650 h 276"/>
                  <a:gd name="T48" fmla="*/ 545672074 w 366"/>
                  <a:gd name="T49" fmla="*/ 544651650 h 276"/>
                  <a:gd name="T50" fmla="*/ 545672074 w 366"/>
                  <a:gd name="T51" fmla="*/ 544651650 h 276"/>
                  <a:gd name="T52" fmla="*/ 545672074 w 366"/>
                  <a:gd name="T53" fmla="*/ 544651650 h 276"/>
                  <a:gd name="T54" fmla="*/ 545672074 w 366"/>
                  <a:gd name="T55" fmla="*/ 544651650 h 276"/>
                  <a:gd name="T56" fmla="*/ 545672074 w 366"/>
                  <a:gd name="T57" fmla="*/ 544651650 h 276"/>
                  <a:gd name="T58" fmla="*/ 545672074 w 366"/>
                  <a:gd name="T59" fmla="*/ 544651650 h 276"/>
                  <a:gd name="T60" fmla="*/ 545672074 w 366"/>
                  <a:gd name="T61" fmla="*/ 544651650 h 276"/>
                  <a:gd name="T62" fmla="*/ 545672074 w 366"/>
                  <a:gd name="T63" fmla="*/ 544651650 h 276"/>
                  <a:gd name="T64" fmla="*/ 545672074 w 366"/>
                  <a:gd name="T65" fmla="*/ 544651650 h 276"/>
                  <a:gd name="T66" fmla="*/ 545672074 w 366"/>
                  <a:gd name="T67" fmla="*/ 544651650 h 276"/>
                  <a:gd name="T68" fmla="*/ 545672074 w 366"/>
                  <a:gd name="T69" fmla="*/ 544651650 h 276"/>
                  <a:gd name="T70" fmla="*/ 545672074 w 366"/>
                  <a:gd name="T71" fmla="*/ 544651650 h 276"/>
                  <a:gd name="T72" fmla="*/ 545672074 w 366"/>
                  <a:gd name="T73" fmla="*/ 544651650 h 276"/>
                  <a:gd name="T74" fmla="*/ 545672074 w 366"/>
                  <a:gd name="T75" fmla="*/ 544651650 h 276"/>
                  <a:gd name="T76" fmla="*/ 545672074 w 366"/>
                  <a:gd name="T77" fmla="*/ 544651650 h 276"/>
                  <a:gd name="T78" fmla="*/ 545672074 w 366"/>
                  <a:gd name="T79" fmla="*/ 544651650 h 276"/>
                  <a:gd name="T80" fmla="*/ 545672074 w 366"/>
                  <a:gd name="T81" fmla="*/ 544651650 h 276"/>
                  <a:gd name="T82" fmla="*/ 545672074 w 366"/>
                  <a:gd name="T83" fmla="*/ 544651650 h 276"/>
                  <a:gd name="T84" fmla="*/ 545672074 w 366"/>
                  <a:gd name="T85" fmla="*/ 544651650 h 276"/>
                  <a:gd name="T86" fmla="*/ 545672074 w 366"/>
                  <a:gd name="T87" fmla="*/ 544651650 h 276"/>
                  <a:gd name="T88" fmla="*/ 545672074 w 366"/>
                  <a:gd name="T89" fmla="*/ 544651650 h 276"/>
                  <a:gd name="T90" fmla="*/ 545672074 w 366"/>
                  <a:gd name="T91" fmla="*/ 544651650 h 2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66"/>
                  <a:gd name="T139" fmla="*/ 0 h 276"/>
                  <a:gd name="T140" fmla="*/ 366 w 366"/>
                  <a:gd name="T141" fmla="*/ 276 h 27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66" h="276">
                    <a:moveTo>
                      <a:pt x="342" y="126"/>
                    </a:moveTo>
                    <a:lnTo>
                      <a:pt x="342" y="114"/>
                    </a:lnTo>
                    <a:lnTo>
                      <a:pt x="348" y="114"/>
                    </a:lnTo>
                    <a:lnTo>
                      <a:pt x="354" y="108"/>
                    </a:lnTo>
                    <a:lnTo>
                      <a:pt x="360" y="108"/>
                    </a:lnTo>
                    <a:lnTo>
                      <a:pt x="366" y="102"/>
                    </a:lnTo>
                    <a:lnTo>
                      <a:pt x="360" y="102"/>
                    </a:lnTo>
                    <a:lnTo>
                      <a:pt x="348" y="96"/>
                    </a:lnTo>
                    <a:lnTo>
                      <a:pt x="336" y="96"/>
                    </a:lnTo>
                    <a:lnTo>
                      <a:pt x="342" y="78"/>
                    </a:lnTo>
                    <a:lnTo>
                      <a:pt x="336" y="78"/>
                    </a:lnTo>
                    <a:lnTo>
                      <a:pt x="330" y="48"/>
                    </a:lnTo>
                    <a:lnTo>
                      <a:pt x="324" y="48"/>
                    </a:lnTo>
                    <a:lnTo>
                      <a:pt x="312" y="54"/>
                    </a:lnTo>
                    <a:lnTo>
                      <a:pt x="270" y="60"/>
                    </a:lnTo>
                    <a:lnTo>
                      <a:pt x="264" y="48"/>
                    </a:lnTo>
                    <a:lnTo>
                      <a:pt x="246" y="48"/>
                    </a:lnTo>
                    <a:lnTo>
                      <a:pt x="234" y="42"/>
                    </a:lnTo>
                    <a:lnTo>
                      <a:pt x="228" y="36"/>
                    </a:lnTo>
                    <a:lnTo>
                      <a:pt x="216" y="30"/>
                    </a:lnTo>
                    <a:lnTo>
                      <a:pt x="204" y="18"/>
                    </a:lnTo>
                    <a:lnTo>
                      <a:pt x="204" y="12"/>
                    </a:lnTo>
                    <a:lnTo>
                      <a:pt x="198" y="6"/>
                    </a:lnTo>
                    <a:lnTo>
                      <a:pt x="186" y="0"/>
                    </a:lnTo>
                    <a:lnTo>
                      <a:pt x="162" y="0"/>
                    </a:lnTo>
                    <a:lnTo>
                      <a:pt x="162" y="12"/>
                    </a:lnTo>
                    <a:lnTo>
                      <a:pt x="150" y="18"/>
                    </a:lnTo>
                    <a:lnTo>
                      <a:pt x="120" y="18"/>
                    </a:lnTo>
                    <a:lnTo>
                      <a:pt x="120" y="30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14" y="54"/>
                    </a:lnTo>
                    <a:lnTo>
                      <a:pt x="102" y="60"/>
                    </a:lnTo>
                    <a:lnTo>
                      <a:pt x="102" y="78"/>
                    </a:lnTo>
                    <a:lnTo>
                      <a:pt x="60" y="78"/>
                    </a:lnTo>
                    <a:lnTo>
                      <a:pt x="54" y="72"/>
                    </a:lnTo>
                    <a:lnTo>
                      <a:pt x="54" y="66"/>
                    </a:lnTo>
                    <a:lnTo>
                      <a:pt x="48" y="78"/>
                    </a:lnTo>
                    <a:lnTo>
                      <a:pt x="30" y="78"/>
                    </a:lnTo>
                    <a:lnTo>
                      <a:pt x="18" y="72"/>
                    </a:lnTo>
                    <a:lnTo>
                      <a:pt x="18" y="84"/>
                    </a:lnTo>
                    <a:lnTo>
                      <a:pt x="0" y="84"/>
                    </a:lnTo>
                    <a:lnTo>
                      <a:pt x="0" y="132"/>
                    </a:lnTo>
                    <a:lnTo>
                      <a:pt x="6" y="132"/>
                    </a:lnTo>
                    <a:lnTo>
                      <a:pt x="12" y="120"/>
                    </a:lnTo>
                    <a:lnTo>
                      <a:pt x="24" y="114"/>
                    </a:lnTo>
                    <a:lnTo>
                      <a:pt x="30" y="102"/>
                    </a:lnTo>
                    <a:lnTo>
                      <a:pt x="42" y="102"/>
                    </a:lnTo>
                    <a:lnTo>
                      <a:pt x="48" y="114"/>
                    </a:lnTo>
                    <a:lnTo>
                      <a:pt x="48" y="132"/>
                    </a:lnTo>
                    <a:lnTo>
                      <a:pt x="78" y="126"/>
                    </a:lnTo>
                    <a:lnTo>
                      <a:pt x="78" y="132"/>
                    </a:lnTo>
                    <a:lnTo>
                      <a:pt x="72" y="144"/>
                    </a:lnTo>
                    <a:lnTo>
                      <a:pt x="72" y="150"/>
                    </a:lnTo>
                    <a:lnTo>
                      <a:pt x="84" y="162"/>
                    </a:lnTo>
                    <a:lnTo>
                      <a:pt x="96" y="168"/>
                    </a:lnTo>
                    <a:lnTo>
                      <a:pt x="96" y="180"/>
                    </a:lnTo>
                    <a:lnTo>
                      <a:pt x="144" y="216"/>
                    </a:lnTo>
                    <a:lnTo>
                      <a:pt x="144" y="240"/>
                    </a:lnTo>
                    <a:lnTo>
                      <a:pt x="198" y="240"/>
                    </a:lnTo>
                    <a:lnTo>
                      <a:pt x="210" y="246"/>
                    </a:lnTo>
                    <a:lnTo>
                      <a:pt x="216" y="252"/>
                    </a:lnTo>
                    <a:lnTo>
                      <a:pt x="216" y="276"/>
                    </a:lnTo>
                    <a:lnTo>
                      <a:pt x="246" y="276"/>
                    </a:lnTo>
                    <a:lnTo>
                      <a:pt x="252" y="270"/>
                    </a:lnTo>
                    <a:lnTo>
                      <a:pt x="252" y="264"/>
                    </a:lnTo>
                    <a:lnTo>
                      <a:pt x="246" y="252"/>
                    </a:lnTo>
                    <a:lnTo>
                      <a:pt x="234" y="246"/>
                    </a:lnTo>
                    <a:lnTo>
                      <a:pt x="216" y="234"/>
                    </a:lnTo>
                    <a:lnTo>
                      <a:pt x="204" y="228"/>
                    </a:lnTo>
                    <a:lnTo>
                      <a:pt x="192" y="216"/>
                    </a:lnTo>
                    <a:lnTo>
                      <a:pt x="180" y="186"/>
                    </a:lnTo>
                    <a:lnTo>
                      <a:pt x="162" y="180"/>
                    </a:lnTo>
                    <a:lnTo>
                      <a:pt x="162" y="162"/>
                    </a:lnTo>
                    <a:lnTo>
                      <a:pt x="156" y="156"/>
                    </a:lnTo>
                    <a:lnTo>
                      <a:pt x="150" y="156"/>
                    </a:lnTo>
                    <a:lnTo>
                      <a:pt x="150" y="144"/>
                    </a:lnTo>
                    <a:lnTo>
                      <a:pt x="132" y="138"/>
                    </a:lnTo>
                    <a:lnTo>
                      <a:pt x="120" y="126"/>
                    </a:lnTo>
                    <a:lnTo>
                      <a:pt x="138" y="120"/>
                    </a:lnTo>
                    <a:lnTo>
                      <a:pt x="138" y="96"/>
                    </a:lnTo>
                    <a:lnTo>
                      <a:pt x="144" y="96"/>
                    </a:lnTo>
                    <a:lnTo>
                      <a:pt x="150" y="102"/>
                    </a:lnTo>
                    <a:lnTo>
                      <a:pt x="162" y="108"/>
                    </a:lnTo>
                    <a:lnTo>
                      <a:pt x="186" y="102"/>
                    </a:lnTo>
                    <a:lnTo>
                      <a:pt x="210" y="102"/>
                    </a:lnTo>
                    <a:lnTo>
                      <a:pt x="228" y="108"/>
                    </a:lnTo>
                    <a:lnTo>
                      <a:pt x="240" y="102"/>
                    </a:lnTo>
                    <a:lnTo>
                      <a:pt x="252" y="102"/>
                    </a:lnTo>
                    <a:lnTo>
                      <a:pt x="258" y="108"/>
                    </a:lnTo>
                    <a:lnTo>
                      <a:pt x="312" y="108"/>
                    </a:lnTo>
                    <a:lnTo>
                      <a:pt x="324" y="126"/>
                    </a:lnTo>
                    <a:lnTo>
                      <a:pt x="342" y="12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5" name="Côte d'Ivoire"/>
              <p:cNvSpPr>
                <a:spLocks/>
              </p:cNvSpPr>
              <p:nvPr/>
            </p:nvSpPr>
            <p:spPr bwMode="gray">
              <a:xfrm>
                <a:off x="2498" y="2350"/>
                <a:ext cx="111" cy="131"/>
              </a:xfrm>
              <a:custGeom>
                <a:avLst/>
                <a:gdLst>
                  <a:gd name="T0" fmla="*/ 544225308 w 438"/>
                  <a:gd name="T1" fmla="*/ 545194492 h 516"/>
                  <a:gd name="T2" fmla="*/ 544225308 w 438"/>
                  <a:gd name="T3" fmla="*/ 545194492 h 516"/>
                  <a:gd name="T4" fmla="*/ 544225308 w 438"/>
                  <a:gd name="T5" fmla="*/ 545194492 h 516"/>
                  <a:gd name="T6" fmla="*/ 544225308 w 438"/>
                  <a:gd name="T7" fmla="*/ 545194492 h 516"/>
                  <a:gd name="T8" fmla="*/ 544225308 w 438"/>
                  <a:gd name="T9" fmla="*/ 545194492 h 516"/>
                  <a:gd name="T10" fmla="*/ 544225308 w 438"/>
                  <a:gd name="T11" fmla="*/ 545194492 h 516"/>
                  <a:gd name="T12" fmla="*/ 544225308 w 438"/>
                  <a:gd name="T13" fmla="*/ 545194492 h 516"/>
                  <a:gd name="T14" fmla="*/ 544225308 w 438"/>
                  <a:gd name="T15" fmla="*/ 545194492 h 516"/>
                  <a:gd name="T16" fmla="*/ 544225308 w 438"/>
                  <a:gd name="T17" fmla="*/ 545194492 h 516"/>
                  <a:gd name="T18" fmla="*/ 544225308 w 438"/>
                  <a:gd name="T19" fmla="*/ 545194492 h 516"/>
                  <a:gd name="T20" fmla="*/ 544225308 w 438"/>
                  <a:gd name="T21" fmla="*/ 545194492 h 516"/>
                  <a:gd name="T22" fmla="*/ 544225308 w 438"/>
                  <a:gd name="T23" fmla="*/ 545194492 h 516"/>
                  <a:gd name="T24" fmla="*/ 544225308 w 438"/>
                  <a:gd name="T25" fmla="*/ 545194492 h 516"/>
                  <a:gd name="T26" fmla="*/ 544225308 w 438"/>
                  <a:gd name="T27" fmla="*/ 545194492 h 516"/>
                  <a:gd name="T28" fmla="*/ 544225308 w 438"/>
                  <a:gd name="T29" fmla="*/ 545194492 h 516"/>
                  <a:gd name="T30" fmla="*/ 544225308 w 438"/>
                  <a:gd name="T31" fmla="*/ 545194492 h 516"/>
                  <a:gd name="T32" fmla="*/ 544225308 w 438"/>
                  <a:gd name="T33" fmla="*/ 0 h 516"/>
                  <a:gd name="T34" fmla="*/ 544225308 w 438"/>
                  <a:gd name="T35" fmla="*/ 545194492 h 516"/>
                  <a:gd name="T36" fmla="*/ 544225308 w 438"/>
                  <a:gd name="T37" fmla="*/ 545194492 h 516"/>
                  <a:gd name="T38" fmla="*/ 544225308 w 438"/>
                  <a:gd name="T39" fmla="*/ 545194492 h 516"/>
                  <a:gd name="T40" fmla="*/ 544225308 w 438"/>
                  <a:gd name="T41" fmla="*/ 545194492 h 516"/>
                  <a:gd name="T42" fmla="*/ 544225308 w 438"/>
                  <a:gd name="T43" fmla="*/ 545194492 h 516"/>
                  <a:gd name="T44" fmla="*/ 544225308 w 438"/>
                  <a:gd name="T45" fmla="*/ 545194492 h 516"/>
                  <a:gd name="T46" fmla="*/ 544225308 w 438"/>
                  <a:gd name="T47" fmla="*/ 545194492 h 516"/>
                  <a:gd name="T48" fmla="*/ 544225308 w 438"/>
                  <a:gd name="T49" fmla="*/ 545194492 h 516"/>
                  <a:gd name="T50" fmla="*/ 544225308 w 438"/>
                  <a:gd name="T51" fmla="*/ 545194492 h 516"/>
                  <a:gd name="T52" fmla="*/ 544225308 w 438"/>
                  <a:gd name="T53" fmla="*/ 545194492 h 516"/>
                  <a:gd name="T54" fmla="*/ 544225308 w 438"/>
                  <a:gd name="T55" fmla="*/ 545194492 h 516"/>
                  <a:gd name="T56" fmla="*/ 544225308 w 438"/>
                  <a:gd name="T57" fmla="*/ 545194492 h 516"/>
                  <a:gd name="T58" fmla="*/ 544225308 w 438"/>
                  <a:gd name="T59" fmla="*/ 545194492 h 516"/>
                  <a:gd name="T60" fmla="*/ 544225308 w 438"/>
                  <a:gd name="T61" fmla="*/ 545194492 h 516"/>
                  <a:gd name="T62" fmla="*/ 544225308 w 438"/>
                  <a:gd name="T63" fmla="*/ 545194492 h 516"/>
                  <a:gd name="T64" fmla="*/ 544225308 w 438"/>
                  <a:gd name="T65" fmla="*/ 545194492 h 516"/>
                  <a:gd name="T66" fmla="*/ 544225308 w 438"/>
                  <a:gd name="T67" fmla="*/ 545194492 h 516"/>
                  <a:gd name="T68" fmla="*/ 544225308 w 438"/>
                  <a:gd name="T69" fmla="*/ 545194492 h 516"/>
                  <a:gd name="T70" fmla="*/ 544225308 w 438"/>
                  <a:gd name="T71" fmla="*/ 545194492 h 516"/>
                  <a:gd name="T72" fmla="*/ 544225308 w 438"/>
                  <a:gd name="T73" fmla="*/ 545194492 h 516"/>
                  <a:gd name="T74" fmla="*/ 544225308 w 438"/>
                  <a:gd name="T75" fmla="*/ 545194492 h 516"/>
                  <a:gd name="T76" fmla="*/ 544225308 w 438"/>
                  <a:gd name="T77" fmla="*/ 545194492 h 516"/>
                  <a:gd name="T78" fmla="*/ 544225308 w 438"/>
                  <a:gd name="T79" fmla="*/ 545194492 h 516"/>
                  <a:gd name="T80" fmla="*/ 544225308 w 438"/>
                  <a:gd name="T81" fmla="*/ 545194492 h 516"/>
                  <a:gd name="T82" fmla="*/ 544225308 w 438"/>
                  <a:gd name="T83" fmla="*/ 545194492 h 516"/>
                  <a:gd name="T84" fmla="*/ 544225308 w 438"/>
                  <a:gd name="T85" fmla="*/ 545194492 h 516"/>
                  <a:gd name="T86" fmla="*/ 544225308 w 438"/>
                  <a:gd name="T87" fmla="*/ 545194492 h 516"/>
                  <a:gd name="T88" fmla="*/ 544225308 w 438"/>
                  <a:gd name="T89" fmla="*/ 545194492 h 51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38"/>
                  <a:gd name="T136" fmla="*/ 0 h 516"/>
                  <a:gd name="T137" fmla="*/ 438 w 438"/>
                  <a:gd name="T138" fmla="*/ 516 h 51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38" h="516">
                    <a:moveTo>
                      <a:pt x="402" y="408"/>
                    </a:moveTo>
                    <a:lnTo>
                      <a:pt x="402" y="402"/>
                    </a:lnTo>
                    <a:lnTo>
                      <a:pt x="396" y="396"/>
                    </a:lnTo>
                    <a:lnTo>
                      <a:pt x="390" y="384"/>
                    </a:lnTo>
                    <a:lnTo>
                      <a:pt x="390" y="372"/>
                    </a:lnTo>
                    <a:lnTo>
                      <a:pt x="384" y="354"/>
                    </a:lnTo>
                    <a:lnTo>
                      <a:pt x="378" y="342"/>
                    </a:lnTo>
                    <a:lnTo>
                      <a:pt x="378" y="318"/>
                    </a:lnTo>
                    <a:lnTo>
                      <a:pt x="384" y="312"/>
                    </a:lnTo>
                    <a:lnTo>
                      <a:pt x="390" y="300"/>
                    </a:lnTo>
                    <a:lnTo>
                      <a:pt x="408" y="282"/>
                    </a:lnTo>
                    <a:lnTo>
                      <a:pt x="408" y="270"/>
                    </a:lnTo>
                    <a:lnTo>
                      <a:pt x="414" y="258"/>
                    </a:lnTo>
                    <a:lnTo>
                      <a:pt x="414" y="240"/>
                    </a:lnTo>
                    <a:lnTo>
                      <a:pt x="420" y="228"/>
                    </a:lnTo>
                    <a:lnTo>
                      <a:pt x="426" y="222"/>
                    </a:lnTo>
                    <a:lnTo>
                      <a:pt x="438" y="198"/>
                    </a:lnTo>
                    <a:lnTo>
                      <a:pt x="438" y="186"/>
                    </a:lnTo>
                    <a:lnTo>
                      <a:pt x="432" y="174"/>
                    </a:lnTo>
                    <a:lnTo>
                      <a:pt x="432" y="162"/>
                    </a:lnTo>
                    <a:lnTo>
                      <a:pt x="426" y="150"/>
                    </a:lnTo>
                    <a:lnTo>
                      <a:pt x="426" y="138"/>
                    </a:lnTo>
                    <a:lnTo>
                      <a:pt x="420" y="132"/>
                    </a:lnTo>
                    <a:lnTo>
                      <a:pt x="420" y="126"/>
                    </a:lnTo>
                    <a:lnTo>
                      <a:pt x="432" y="126"/>
                    </a:lnTo>
                    <a:lnTo>
                      <a:pt x="426" y="96"/>
                    </a:lnTo>
                    <a:lnTo>
                      <a:pt x="408" y="102"/>
                    </a:lnTo>
                    <a:lnTo>
                      <a:pt x="408" y="90"/>
                    </a:lnTo>
                    <a:lnTo>
                      <a:pt x="390" y="72"/>
                    </a:lnTo>
                    <a:lnTo>
                      <a:pt x="372" y="66"/>
                    </a:lnTo>
                    <a:lnTo>
                      <a:pt x="342" y="66"/>
                    </a:lnTo>
                    <a:lnTo>
                      <a:pt x="318" y="78"/>
                    </a:lnTo>
                    <a:lnTo>
                      <a:pt x="318" y="84"/>
                    </a:lnTo>
                    <a:lnTo>
                      <a:pt x="312" y="90"/>
                    </a:lnTo>
                    <a:lnTo>
                      <a:pt x="300" y="90"/>
                    </a:lnTo>
                    <a:lnTo>
                      <a:pt x="294" y="84"/>
                    </a:lnTo>
                    <a:lnTo>
                      <a:pt x="282" y="84"/>
                    </a:lnTo>
                    <a:lnTo>
                      <a:pt x="276" y="78"/>
                    </a:lnTo>
                    <a:lnTo>
                      <a:pt x="264" y="72"/>
                    </a:lnTo>
                    <a:lnTo>
                      <a:pt x="258" y="60"/>
                    </a:lnTo>
                    <a:lnTo>
                      <a:pt x="258" y="48"/>
                    </a:lnTo>
                    <a:lnTo>
                      <a:pt x="252" y="42"/>
                    </a:lnTo>
                    <a:lnTo>
                      <a:pt x="252" y="36"/>
                    </a:lnTo>
                    <a:lnTo>
                      <a:pt x="228" y="42"/>
                    </a:lnTo>
                    <a:lnTo>
                      <a:pt x="228" y="18"/>
                    </a:lnTo>
                    <a:lnTo>
                      <a:pt x="216" y="18"/>
                    </a:lnTo>
                    <a:lnTo>
                      <a:pt x="210" y="24"/>
                    </a:lnTo>
                    <a:lnTo>
                      <a:pt x="204" y="36"/>
                    </a:lnTo>
                    <a:lnTo>
                      <a:pt x="198" y="42"/>
                    </a:lnTo>
                    <a:lnTo>
                      <a:pt x="174" y="36"/>
                    </a:lnTo>
                    <a:lnTo>
                      <a:pt x="174" y="0"/>
                    </a:lnTo>
                    <a:lnTo>
                      <a:pt x="162" y="24"/>
                    </a:lnTo>
                    <a:lnTo>
                      <a:pt x="150" y="6"/>
                    </a:lnTo>
                    <a:lnTo>
                      <a:pt x="144" y="30"/>
                    </a:lnTo>
                    <a:lnTo>
                      <a:pt x="126" y="30"/>
                    </a:lnTo>
                    <a:lnTo>
                      <a:pt x="120" y="48"/>
                    </a:lnTo>
                    <a:lnTo>
                      <a:pt x="102" y="30"/>
                    </a:lnTo>
                    <a:lnTo>
                      <a:pt x="84" y="24"/>
                    </a:lnTo>
                    <a:lnTo>
                      <a:pt x="72" y="24"/>
                    </a:lnTo>
                    <a:lnTo>
                      <a:pt x="66" y="30"/>
                    </a:lnTo>
                    <a:lnTo>
                      <a:pt x="66" y="48"/>
                    </a:lnTo>
                    <a:lnTo>
                      <a:pt x="54" y="42"/>
                    </a:lnTo>
                    <a:lnTo>
                      <a:pt x="36" y="66"/>
                    </a:lnTo>
                    <a:lnTo>
                      <a:pt x="42" y="102"/>
                    </a:lnTo>
                    <a:lnTo>
                      <a:pt x="60" y="108"/>
                    </a:lnTo>
                    <a:lnTo>
                      <a:pt x="48" y="126"/>
                    </a:lnTo>
                    <a:lnTo>
                      <a:pt x="66" y="132"/>
                    </a:lnTo>
                    <a:lnTo>
                      <a:pt x="60" y="138"/>
                    </a:lnTo>
                    <a:lnTo>
                      <a:pt x="54" y="150"/>
                    </a:lnTo>
                    <a:lnTo>
                      <a:pt x="54" y="162"/>
                    </a:lnTo>
                    <a:lnTo>
                      <a:pt x="60" y="162"/>
                    </a:lnTo>
                    <a:lnTo>
                      <a:pt x="72" y="168"/>
                    </a:lnTo>
                    <a:lnTo>
                      <a:pt x="78" y="168"/>
                    </a:lnTo>
                    <a:lnTo>
                      <a:pt x="78" y="180"/>
                    </a:lnTo>
                    <a:lnTo>
                      <a:pt x="72" y="186"/>
                    </a:lnTo>
                    <a:lnTo>
                      <a:pt x="72" y="192"/>
                    </a:lnTo>
                    <a:lnTo>
                      <a:pt x="66" y="186"/>
                    </a:lnTo>
                    <a:lnTo>
                      <a:pt x="54" y="186"/>
                    </a:lnTo>
                    <a:lnTo>
                      <a:pt x="48" y="180"/>
                    </a:lnTo>
                    <a:lnTo>
                      <a:pt x="30" y="180"/>
                    </a:lnTo>
                    <a:lnTo>
                      <a:pt x="30" y="192"/>
                    </a:lnTo>
                    <a:lnTo>
                      <a:pt x="36" y="204"/>
                    </a:lnTo>
                    <a:lnTo>
                      <a:pt x="48" y="210"/>
                    </a:lnTo>
                    <a:lnTo>
                      <a:pt x="54" y="222"/>
                    </a:lnTo>
                    <a:lnTo>
                      <a:pt x="36" y="222"/>
                    </a:lnTo>
                    <a:lnTo>
                      <a:pt x="36" y="228"/>
                    </a:lnTo>
                    <a:lnTo>
                      <a:pt x="42" y="234"/>
                    </a:lnTo>
                    <a:lnTo>
                      <a:pt x="42" y="252"/>
                    </a:lnTo>
                    <a:lnTo>
                      <a:pt x="36" y="258"/>
                    </a:lnTo>
                    <a:lnTo>
                      <a:pt x="30" y="258"/>
                    </a:lnTo>
                    <a:lnTo>
                      <a:pt x="18" y="252"/>
                    </a:lnTo>
                    <a:lnTo>
                      <a:pt x="12" y="246"/>
                    </a:lnTo>
                    <a:lnTo>
                      <a:pt x="6" y="246"/>
                    </a:lnTo>
                    <a:lnTo>
                      <a:pt x="24" y="282"/>
                    </a:lnTo>
                    <a:lnTo>
                      <a:pt x="24" y="306"/>
                    </a:lnTo>
                    <a:lnTo>
                      <a:pt x="18" y="324"/>
                    </a:lnTo>
                    <a:lnTo>
                      <a:pt x="6" y="330"/>
                    </a:lnTo>
                    <a:lnTo>
                      <a:pt x="0" y="342"/>
                    </a:lnTo>
                    <a:lnTo>
                      <a:pt x="6" y="348"/>
                    </a:lnTo>
                    <a:lnTo>
                      <a:pt x="24" y="348"/>
                    </a:lnTo>
                    <a:lnTo>
                      <a:pt x="24" y="360"/>
                    </a:lnTo>
                    <a:lnTo>
                      <a:pt x="60" y="354"/>
                    </a:lnTo>
                    <a:lnTo>
                      <a:pt x="60" y="384"/>
                    </a:lnTo>
                    <a:lnTo>
                      <a:pt x="90" y="414"/>
                    </a:lnTo>
                    <a:lnTo>
                      <a:pt x="90" y="438"/>
                    </a:lnTo>
                    <a:lnTo>
                      <a:pt x="84" y="450"/>
                    </a:lnTo>
                    <a:lnTo>
                      <a:pt x="84" y="462"/>
                    </a:lnTo>
                    <a:lnTo>
                      <a:pt x="78" y="468"/>
                    </a:lnTo>
                    <a:lnTo>
                      <a:pt x="78" y="516"/>
                    </a:lnTo>
                    <a:lnTo>
                      <a:pt x="90" y="516"/>
                    </a:lnTo>
                    <a:lnTo>
                      <a:pt x="96" y="510"/>
                    </a:lnTo>
                    <a:lnTo>
                      <a:pt x="102" y="498"/>
                    </a:lnTo>
                    <a:lnTo>
                      <a:pt x="114" y="498"/>
                    </a:lnTo>
                    <a:lnTo>
                      <a:pt x="126" y="486"/>
                    </a:lnTo>
                    <a:lnTo>
                      <a:pt x="138" y="480"/>
                    </a:lnTo>
                    <a:lnTo>
                      <a:pt x="198" y="456"/>
                    </a:lnTo>
                    <a:lnTo>
                      <a:pt x="228" y="450"/>
                    </a:lnTo>
                    <a:lnTo>
                      <a:pt x="264" y="450"/>
                    </a:lnTo>
                    <a:lnTo>
                      <a:pt x="270" y="444"/>
                    </a:lnTo>
                    <a:lnTo>
                      <a:pt x="282" y="444"/>
                    </a:lnTo>
                    <a:lnTo>
                      <a:pt x="294" y="438"/>
                    </a:lnTo>
                    <a:lnTo>
                      <a:pt x="330" y="438"/>
                    </a:lnTo>
                    <a:lnTo>
                      <a:pt x="336" y="444"/>
                    </a:lnTo>
                    <a:lnTo>
                      <a:pt x="342" y="444"/>
                    </a:lnTo>
                    <a:lnTo>
                      <a:pt x="348" y="450"/>
                    </a:lnTo>
                    <a:lnTo>
                      <a:pt x="366" y="450"/>
                    </a:lnTo>
                    <a:lnTo>
                      <a:pt x="378" y="438"/>
                    </a:lnTo>
                    <a:lnTo>
                      <a:pt x="384" y="438"/>
                    </a:lnTo>
                    <a:lnTo>
                      <a:pt x="384" y="444"/>
                    </a:lnTo>
                    <a:lnTo>
                      <a:pt x="396" y="456"/>
                    </a:lnTo>
                    <a:lnTo>
                      <a:pt x="408" y="462"/>
                    </a:lnTo>
                    <a:lnTo>
                      <a:pt x="420" y="462"/>
                    </a:lnTo>
                    <a:lnTo>
                      <a:pt x="426" y="468"/>
                    </a:lnTo>
                    <a:lnTo>
                      <a:pt x="426" y="414"/>
                    </a:lnTo>
                    <a:lnTo>
                      <a:pt x="402" y="40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6" name="Costa Rica"/>
              <p:cNvSpPr>
                <a:spLocks/>
              </p:cNvSpPr>
              <p:nvPr/>
            </p:nvSpPr>
            <p:spPr bwMode="gray">
              <a:xfrm>
                <a:off x="1110" y="2340"/>
                <a:ext cx="61" cy="58"/>
              </a:xfrm>
              <a:custGeom>
                <a:avLst/>
                <a:gdLst>
                  <a:gd name="T0" fmla="*/ 545818760 w 240"/>
                  <a:gd name="T1" fmla="*/ 546289700 h 228"/>
                  <a:gd name="T2" fmla="*/ 545818760 w 240"/>
                  <a:gd name="T3" fmla="*/ 546289700 h 228"/>
                  <a:gd name="T4" fmla="*/ 545818760 w 240"/>
                  <a:gd name="T5" fmla="*/ 546289700 h 228"/>
                  <a:gd name="T6" fmla="*/ 545818760 w 240"/>
                  <a:gd name="T7" fmla="*/ 546289700 h 228"/>
                  <a:gd name="T8" fmla="*/ 545818760 w 240"/>
                  <a:gd name="T9" fmla="*/ 546289700 h 228"/>
                  <a:gd name="T10" fmla="*/ 545818760 w 240"/>
                  <a:gd name="T11" fmla="*/ 546289700 h 228"/>
                  <a:gd name="T12" fmla="*/ 545818760 w 240"/>
                  <a:gd name="T13" fmla="*/ 546289700 h 228"/>
                  <a:gd name="T14" fmla="*/ 545818760 w 240"/>
                  <a:gd name="T15" fmla="*/ 546289700 h 228"/>
                  <a:gd name="T16" fmla="*/ 545818760 w 240"/>
                  <a:gd name="T17" fmla="*/ 546289700 h 228"/>
                  <a:gd name="T18" fmla="*/ 545818760 w 240"/>
                  <a:gd name="T19" fmla="*/ 546289700 h 228"/>
                  <a:gd name="T20" fmla="*/ 545818760 w 240"/>
                  <a:gd name="T21" fmla="*/ 546289700 h 228"/>
                  <a:gd name="T22" fmla="*/ 545818760 w 240"/>
                  <a:gd name="T23" fmla="*/ 546289700 h 228"/>
                  <a:gd name="T24" fmla="*/ 545818760 w 240"/>
                  <a:gd name="T25" fmla="*/ 546289700 h 228"/>
                  <a:gd name="T26" fmla="*/ 545818760 w 240"/>
                  <a:gd name="T27" fmla="*/ 546289700 h 228"/>
                  <a:gd name="T28" fmla="*/ 545818760 w 240"/>
                  <a:gd name="T29" fmla="*/ 546289700 h 228"/>
                  <a:gd name="T30" fmla="*/ 545818760 w 240"/>
                  <a:gd name="T31" fmla="*/ 0 h 228"/>
                  <a:gd name="T32" fmla="*/ 545818760 w 240"/>
                  <a:gd name="T33" fmla="*/ 546289700 h 228"/>
                  <a:gd name="T34" fmla="*/ 545818760 w 240"/>
                  <a:gd name="T35" fmla="*/ 546289700 h 228"/>
                  <a:gd name="T36" fmla="*/ 0 w 240"/>
                  <a:gd name="T37" fmla="*/ 546289700 h 228"/>
                  <a:gd name="T38" fmla="*/ 545818760 w 240"/>
                  <a:gd name="T39" fmla="*/ 546289700 h 228"/>
                  <a:gd name="T40" fmla="*/ 545818760 w 240"/>
                  <a:gd name="T41" fmla="*/ 546289700 h 228"/>
                  <a:gd name="T42" fmla="*/ 545818760 w 240"/>
                  <a:gd name="T43" fmla="*/ 546289700 h 228"/>
                  <a:gd name="T44" fmla="*/ 545818760 w 240"/>
                  <a:gd name="T45" fmla="*/ 546289700 h 228"/>
                  <a:gd name="T46" fmla="*/ 545818760 w 240"/>
                  <a:gd name="T47" fmla="*/ 546289700 h 228"/>
                  <a:gd name="T48" fmla="*/ 545818760 w 240"/>
                  <a:gd name="T49" fmla="*/ 546289700 h 228"/>
                  <a:gd name="T50" fmla="*/ 545818760 w 240"/>
                  <a:gd name="T51" fmla="*/ 546289700 h 228"/>
                  <a:gd name="T52" fmla="*/ 545818760 w 240"/>
                  <a:gd name="T53" fmla="*/ 546289700 h 228"/>
                  <a:gd name="T54" fmla="*/ 545818760 w 240"/>
                  <a:gd name="T55" fmla="*/ 546289700 h 228"/>
                  <a:gd name="T56" fmla="*/ 545818760 w 240"/>
                  <a:gd name="T57" fmla="*/ 546289700 h 228"/>
                  <a:gd name="T58" fmla="*/ 545818760 w 240"/>
                  <a:gd name="T59" fmla="*/ 546289700 h 228"/>
                  <a:gd name="T60" fmla="*/ 545818760 w 240"/>
                  <a:gd name="T61" fmla="*/ 546289700 h 228"/>
                  <a:gd name="T62" fmla="*/ 545818760 w 240"/>
                  <a:gd name="T63" fmla="*/ 546289700 h 228"/>
                  <a:gd name="T64" fmla="*/ 545818760 w 240"/>
                  <a:gd name="T65" fmla="*/ 546289700 h 228"/>
                  <a:gd name="T66" fmla="*/ 545818760 w 240"/>
                  <a:gd name="T67" fmla="*/ 546289700 h 22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40"/>
                  <a:gd name="T103" fmla="*/ 0 h 228"/>
                  <a:gd name="T104" fmla="*/ 240 w 240"/>
                  <a:gd name="T105" fmla="*/ 228 h 22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40" h="228">
                    <a:moveTo>
                      <a:pt x="210" y="198"/>
                    </a:moveTo>
                    <a:lnTo>
                      <a:pt x="216" y="198"/>
                    </a:lnTo>
                    <a:lnTo>
                      <a:pt x="234" y="180"/>
                    </a:lnTo>
                    <a:lnTo>
                      <a:pt x="228" y="174"/>
                    </a:lnTo>
                    <a:lnTo>
                      <a:pt x="210" y="174"/>
                    </a:lnTo>
                    <a:lnTo>
                      <a:pt x="210" y="168"/>
                    </a:lnTo>
                    <a:lnTo>
                      <a:pt x="204" y="162"/>
                    </a:lnTo>
                    <a:lnTo>
                      <a:pt x="204" y="144"/>
                    </a:lnTo>
                    <a:lnTo>
                      <a:pt x="210" y="138"/>
                    </a:lnTo>
                    <a:lnTo>
                      <a:pt x="222" y="138"/>
                    </a:lnTo>
                    <a:lnTo>
                      <a:pt x="228" y="132"/>
                    </a:lnTo>
                    <a:lnTo>
                      <a:pt x="240" y="132"/>
                    </a:lnTo>
                    <a:lnTo>
                      <a:pt x="228" y="126"/>
                    </a:lnTo>
                    <a:lnTo>
                      <a:pt x="210" y="108"/>
                    </a:lnTo>
                    <a:lnTo>
                      <a:pt x="198" y="84"/>
                    </a:lnTo>
                    <a:lnTo>
                      <a:pt x="192" y="78"/>
                    </a:lnTo>
                    <a:lnTo>
                      <a:pt x="186" y="66"/>
                    </a:lnTo>
                    <a:lnTo>
                      <a:pt x="180" y="60"/>
                    </a:lnTo>
                    <a:lnTo>
                      <a:pt x="174" y="36"/>
                    </a:lnTo>
                    <a:lnTo>
                      <a:pt x="138" y="36"/>
                    </a:lnTo>
                    <a:lnTo>
                      <a:pt x="126" y="24"/>
                    </a:lnTo>
                    <a:lnTo>
                      <a:pt x="126" y="18"/>
                    </a:lnTo>
                    <a:lnTo>
                      <a:pt x="120" y="18"/>
                    </a:lnTo>
                    <a:lnTo>
                      <a:pt x="114" y="12"/>
                    </a:lnTo>
                    <a:lnTo>
                      <a:pt x="84" y="12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2" y="12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0"/>
                    </a:lnTo>
                    <a:lnTo>
                      <a:pt x="24" y="0"/>
                    </a:lnTo>
                    <a:lnTo>
                      <a:pt x="6" y="30"/>
                    </a:lnTo>
                    <a:lnTo>
                      <a:pt x="18" y="42"/>
                    </a:lnTo>
                    <a:lnTo>
                      <a:pt x="24" y="42"/>
                    </a:lnTo>
                    <a:lnTo>
                      <a:pt x="24" y="48"/>
                    </a:lnTo>
                    <a:lnTo>
                      <a:pt x="6" y="66"/>
                    </a:lnTo>
                    <a:lnTo>
                      <a:pt x="0" y="78"/>
                    </a:lnTo>
                    <a:lnTo>
                      <a:pt x="6" y="90"/>
                    </a:lnTo>
                    <a:lnTo>
                      <a:pt x="18" y="102"/>
                    </a:lnTo>
                    <a:lnTo>
                      <a:pt x="30" y="108"/>
                    </a:lnTo>
                    <a:lnTo>
                      <a:pt x="42" y="108"/>
                    </a:lnTo>
                    <a:lnTo>
                      <a:pt x="60" y="126"/>
                    </a:lnTo>
                    <a:lnTo>
                      <a:pt x="72" y="126"/>
                    </a:lnTo>
                    <a:lnTo>
                      <a:pt x="72" y="102"/>
                    </a:lnTo>
                    <a:lnTo>
                      <a:pt x="66" y="96"/>
                    </a:lnTo>
                    <a:lnTo>
                      <a:pt x="54" y="90"/>
                    </a:lnTo>
                    <a:lnTo>
                      <a:pt x="42" y="78"/>
                    </a:lnTo>
                    <a:lnTo>
                      <a:pt x="42" y="72"/>
                    </a:lnTo>
                    <a:lnTo>
                      <a:pt x="48" y="72"/>
                    </a:lnTo>
                    <a:lnTo>
                      <a:pt x="60" y="78"/>
                    </a:lnTo>
                    <a:lnTo>
                      <a:pt x="66" y="84"/>
                    </a:lnTo>
                    <a:lnTo>
                      <a:pt x="90" y="96"/>
                    </a:lnTo>
                    <a:lnTo>
                      <a:pt x="96" y="102"/>
                    </a:lnTo>
                    <a:lnTo>
                      <a:pt x="96" y="132"/>
                    </a:lnTo>
                    <a:lnTo>
                      <a:pt x="114" y="132"/>
                    </a:lnTo>
                    <a:lnTo>
                      <a:pt x="126" y="138"/>
                    </a:lnTo>
                    <a:lnTo>
                      <a:pt x="138" y="138"/>
                    </a:lnTo>
                    <a:lnTo>
                      <a:pt x="156" y="180"/>
                    </a:lnTo>
                    <a:lnTo>
                      <a:pt x="150" y="186"/>
                    </a:lnTo>
                    <a:lnTo>
                      <a:pt x="150" y="198"/>
                    </a:lnTo>
                    <a:lnTo>
                      <a:pt x="168" y="216"/>
                    </a:lnTo>
                    <a:lnTo>
                      <a:pt x="180" y="222"/>
                    </a:lnTo>
                    <a:lnTo>
                      <a:pt x="192" y="222"/>
                    </a:lnTo>
                    <a:lnTo>
                      <a:pt x="174" y="198"/>
                    </a:lnTo>
                    <a:lnTo>
                      <a:pt x="204" y="228"/>
                    </a:lnTo>
                    <a:lnTo>
                      <a:pt x="210" y="222"/>
                    </a:lnTo>
                    <a:lnTo>
                      <a:pt x="210" y="19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7" name="Congo"/>
              <p:cNvSpPr>
                <a:spLocks/>
              </p:cNvSpPr>
              <p:nvPr/>
            </p:nvSpPr>
            <p:spPr bwMode="gray">
              <a:xfrm>
                <a:off x="2876" y="2459"/>
                <a:ext cx="342" cy="385"/>
              </a:xfrm>
              <a:custGeom>
                <a:avLst/>
                <a:gdLst>
                  <a:gd name="T0" fmla="*/ 544029191 w 1350"/>
                  <a:gd name="T1" fmla="*/ 544651650 h 1518"/>
                  <a:gd name="T2" fmla="*/ 544029191 w 1350"/>
                  <a:gd name="T3" fmla="*/ 544651650 h 1518"/>
                  <a:gd name="T4" fmla="*/ 544029191 w 1350"/>
                  <a:gd name="T5" fmla="*/ 544651650 h 1518"/>
                  <a:gd name="T6" fmla="*/ 544029191 w 1350"/>
                  <a:gd name="T7" fmla="*/ 544651650 h 1518"/>
                  <a:gd name="T8" fmla="*/ 544029191 w 1350"/>
                  <a:gd name="T9" fmla="*/ 544651650 h 1518"/>
                  <a:gd name="T10" fmla="*/ 544029191 w 1350"/>
                  <a:gd name="T11" fmla="*/ 544651650 h 1518"/>
                  <a:gd name="T12" fmla="*/ 544029191 w 1350"/>
                  <a:gd name="T13" fmla="*/ 544651650 h 1518"/>
                  <a:gd name="T14" fmla="*/ 544029191 w 1350"/>
                  <a:gd name="T15" fmla="*/ 544651650 h 1518"/>
                  <a:gd name="T16" fmla="*/ 544029191 w 1350"/>
                  <a:gd name="T17" fmla="*/ 544651650 h 1518"/>
                  <a:gd name="T18" fmla="*/ 544029191 w 1350"/>
                  <a:gd name="T19" fmla="*/ 544651650 h 1518"/>
                  <a:gd name="T20" fmla="*/ 544029191 w 1350"/>
                  <a:gd name="T21" fmla="*/ 544651650 h 1518"/>
                  <a:gd name="T22" fmla="*/ 544029191 w 1350"/>
                  <a:gd name="T23" fmla="*/ 544651650 h 1518"/>
                  <a:gd name="T24" fmla="*/ 544029191 w 1350"/>
                  <a:gd name="T25" fmla="*/ 544651650 h 1518"/>
                  <a:gd name="T26" fmla="*/ 544029191 w 1350"/>
                  <a:gd name="T27" fmla="*/ 544651650 h 1518"/>
                  <a:gd name="T28" fmla="*/ 544029191 w 1350"/>
                  <a:gd name="T29" fmla="*/ 544651650 h 1518"/>
                  <a:gd name="T30" fmla="*/ 544029191 w 1350"/>
                  <a:gd name="T31" fmla="*/ 544651650 h 1518"/>
                  <a:gd name="T32" fmla="*/ 544029191 w 1350"/>
                  <a:gd name="T33" fmla="*/ 544651650 h 1518"/>
                  <a:gd name="T34" fmla="*/ 544029191 w 1350"/>
                  <a:gd name="T35" fmla="*/ 544651650 h 1518"/>
                  <a:gd name="T36" fmla="*/ 544029191 w 1350"/>
                  <a:gd name="T37" fmla="*/ 544651650 h 1518"/>
                  <a:gd name="T38" fmla="*/ 544029191 w 1350"/>
                  <a:gd name="T39" fmla="*/ 544651650 h 1518"/>
                  <a:gd name="T40" fmla="*/ 544029191 w 1350"/>
                  <a:gd name="T41" fmla="*/ 544651650 h 1518"/>
                  <a:gd name="T42" fmla="*/ 544029191 w 1350"/>
                  <a:gd name="T43" fmla="*/ 544651650 h 1518"/>
                  <a:gd name="T44" fmla="*/ 544029191 w 1350"/>
                  <a:gd name="T45" fmla="*/ 544651650 h 1518"/>
                  <a:gd name="T46" fmla="*/ 544029191 w 1350"/>
                  <a:gd name="T47" fmla="*/ 544651650 h 1518"/>
                  <a:gd name="T48" fmla="*/ 544029191 w 1350"/>
                  <a:gd name="T49" fmla="*/ 544651650 h 1518"/>
                  <a:gd name="T50" fmla="*/ 544029191 w 1350"/>
                  <a:gd name="T51" fmla="*/ 544651650 h 1518"/>
                  <a:gd name="T52" fmla="*/ 544029191 w 1350"/>
                  <a:gd name="T53" fmla="*/ 544651650 h 1518"/>
                  <a:gd name="T54" fmla="*/ 544029191 w 1350"/>
                  <a:gd name="T55" fmla="*/ 544651650 h 1518"/>
                  <a:gd name="T56" fmla="*/ 544029191 w 1350"/>
                  <a:gd name="T57" fmla="*/ 544651650 h 1518"/>
                  <a:gd name="T58" fmla="*/ 544029191 w 1350"/>
                  <a:gd name="T59" fmla="*/ 544651650 h 1518"/>
                  <a:gd name="T60" fmla="*/ 544029191 w 1350"/>
                  <a:gd name="T61" fmla="*/ 544651650 h 1518"/>
                  <a:gd name="T62" fmla="*/ 544029191 w 1350"/>
                  <a:gd name="T63" fmla="*/ 544651650 h 1518"/>
                  <a:gd name="T64" fmla="*/ 544029191 w 1350"/>
                  <a:gd name="T65" fmla="*/ 544651650 h 1518"/>
                  <a:gd name="T66" fmla="*/ 544029191 w 1350"/>
                  <a:gd name="T67" fmla="*/ 544651650 h 1518"/>
                  <a:gd name="T68" fmla="*/ 544029191 w 1350"/>
                  <a:gd name="T69" fmla="*/ 544651650 h 1518"/>
                  <a:gd name="T70" fmla="*/ 544029191 w 1350"/>
                  <a:gd name="T71" fmla="*/ 544651650 h 1518"/>
                  <a:gd name="T72" fmla="*/ 544029191 w 1350"/>
                  <a:gd name="T73" fmla="*/ 544651650 h 1518"/>
                  <a:gd name="T74" fmla="*/ 544029191 w 1350"/>
                  <a:gd name="T75" fmla="*/ 544651650 h 1518"/>
                  <a:gd name="T76" fmla="*/ 544029191 w 1350"/>
                  <a:gd name="T77" fmla="*/ 544651650 h 1518"/>
                  <a:gd name="T78" fmla="*/ 544029191 w 1350"/>
                  <a:gd name="T79" fmla="*/ 544651650 h 1518"/>
                  <a:gd name="T80" fmla="*/ 544029191 w 1350"/>
                  <a:gd name="T81" fmla="*/ 544651650 h 1518"/>
                  <a:gd name="T82" fmla="*/ 544029191 w 1350"/>
                  <a:gd name="T83" fmla="*/ 544651650 h 1518"/>
                  <a:gd name="T84" fmla="*/ 544029191 w 1350"/>
                  <a:gd name="T85" fmla="*/ 544651650 h 1518"/>
                  <a:gd name="T86" fmla="*/ 544029191 w 1350"/>
                  <a:gd name="T87" fmla="*/ 544651650 h 1518"/>
                  <a:gd name="T88" fmla="*/ 544029191 w 1350"/>
                  <a:gd name="T89" fmla="*/ 544651650 h 1518"/>
                  <a:gd name="T90" fmla="*/ 544029191 w 1350"/>
                  <a:gd name="T91" fmla="*/ 544651650 h 1518"/>
                  <a:gd name="T92" fmla="*/ 544029191 w 1350"/>
                  <a:gd name="T93" fmla="*/ 544651650 h 1518"/>
                  <a:gd name="T94" fmla="*/ 544029191 w 1350"/>
                  <a:gd name="T95" fmla="*/ 544651650 h 1518"/>
                  <a:gd name="T96" fmla="*/ 544029191 w 1350"/>
                  <a:gd name="T97" fmla="*/ 544651650 h 1518"/>
                  <a:gd name="T98" fmla="*/ 544029191 w 1350"/>
                  <a:gd name="T99" fmla="*/ 544651650 h 1518"/>
                  <a:gd name="T100" fmla="*/ 544029191 w 1350"/>
                  <a:gd name="T101" fmla="*/ 544651650 h 1518"/>
                  <a:gd name="T102" fmla="*/ 544029191 w 1350"/>
                  <a:gd name="T103" fmla="*/ 544651650 h 1518"/>
                  <a:gd name="T104" fmla="*/ 544029191 w 1350"/>
                  <a:gd name="T105" fmla="*/ 544651650 h 1518"/>
                  <a:gd name="T106" fmla="*/ 544029191 w 1350"/>
                  <a:gd name="T107" fmla="*/ 544651650 h 1518"/>
                  <a:gd name="T108" fmla="*/ 544029191 w 1350"/>
                  <a:gd name="T109" fmla="*/ 544651650 h 1518"/>
                  <a:gd name="T110" fmla="*/ 544029191 w 1350"/>
                  <a:gd name="T111" fmla="*/ 544651650 h 1518"/>
                  <a:gd name="T112" fmla="*/ 544029191 w 1350"/>
                  <a:gd name="T113" fmla="*/ 544651650 h 1518"/>
                  <a:gd name="T114" fmla="*/ 544029191 w 1350"/>
                  <a:gd name="T115" fmla="*/ 544651650 h 1518"/>
                  <a:gd name="T116" fmla="*/ 544029191 w 1350"/>
                  <a:gd name="T117" fmla="*/ 544651650 h 1518"/>
                  <a:gd name="T118" fmla="*/ 544029191 w 1350"/>
                  <a:gd name="T119" fmla="*/ 544651650 h 1518"/>
                  <a:gd name="T120" fmla="*/ 544029191 w 1350"/>
                  <a:gd name="T121" fmla="*/ 544651650 h 1518"/>
                  <a:gd name="T122" fmla="*/ 544029191 w 1350"/>
                  <a:gd name="T123" fmla="*/ 544651650 h 1518"/>
                  <a:gd name="T124" fmla="*/ 544029191 w 1350"/>
                  <a:gd name="T125" fmla="*/ 544651650 h 151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350"/>
                  <a:gd name="T190" fmla="*/ 0 h 1518"/>
                  <a:gd name="T191" fmla="*/ 1350 w 1350"/>
                  <a:gd name="T192" fmla="*/ 1518 h 151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350" h="1518">
                    <a:moveTo>
                      <a:pt x="1242" y="468"/>
                    </a:moveTo>
                    <a:lnTo>
                      <a:pt x="1242" y="438"/>
                    </a:lnTo>
                    <a:lnTo>
                      <a:pt x="1260" y="366"/>
                    </a:lnTo>
                    <a:lnTo>
                      <a:pt x="1278" y="354"/>
                    </a:lnTo>
                    <a:lnTo>
                      <a:pt x="1278" y="342"/>
                    </a:lnTo>
                    <a:lnTo>
                      <a:pt x="1302" y="330"/>
                    </a:lnTo>
                    <a:lnTo>
                      <a:pt x="1308" y="318"/>
                    </a:lnTo>
                    <a:lnTo>
                      <a:pt x="1320" y="312"/>
                    </a:lnTo>
                    <a:lnTo>
                      <a:pt x="1332" y="288"/>
                    </a:lnTo>
                    <a:lnTo>
                      <a:pt x="1344" y="276"/>
                    </a:lnTo>
                    <a:lnTo>
                      <a:pt x="1350" y="264"/>
                    </a:lnTo>
                    <a:lnTo>
                      <a:pt x="1350" y="252"/>
                    </a:lnTo>
                    <a:lnTo>
                      <a:pt x="1344" y="246"/>
                    </a:lnTo>
                    <a:lnTo>
                      <a:pt x="1332" y="240"/>
                    </a:lnTo>
                    <a:lnTo>
                      <a:pt x="1320" y="240"/>
                    </a:lnTo>
                    <a:lnTo>
                      <a:pt x="1314" y="234"/>
                    </a:lnTo>
                    <a:lnTo>
                      <a:pt x="1314" y="222"/>
                    </a:lnTo>
                    <a:lnTo>
                      <a:pt x="1320" y="210"/>
                    </a:lnTo>
                    <a:lnTo>
                      <a:pt x="1326" y="204"/>
                    </a:lnTo>
                    <a:lnTo>
                      <a:pt x="1326" y="198"/>
                    </a:lnTo>
                    <a:lnTo>
                      <a:pt x="1320" y="192"/>
                    </a:lnTo>
                    <a:lnTo>
                      <a:pt x="1308" y="186"/>
                    </a:lnTo>
                    <a:lnTo>
                      <a:pt x="1326" y="168"/>
                    </a:lnTo>
                    <a:lnTo>
                      <a:pt x="1320" y="144"/>
                    </a:lnTo>
                    <a:lnTo>
                      <a:pt x="1302" y="144"/>
                    </a:lnTo>
                    <a:lnTo>
                      <a:pt x="1296" y="120"/>
                    </a:lnTo>
                    <a:lnTo>
                      <a:pt x="1290" y="120"/>
                    </a:lnTo>
                    <a:lnTo>
                      <a:pt x="1284" y="114"/>
                    </a:lnTo>
                    <a:lnTo>
                      <a:pt x="1272" y="108"/>
                    </a:lnTo>
                    <a:lnTo>
                      <a:pt x="1260" y="96"/>
                    </a:lnTo>
                    <a:lnTo>
                      <a:pt x="1254" y="84"/>
                    </a:lnTo>
                    <a:lnTo>
                      <a:pt x="1248" y="66"/>
                    </a:lnTo>
                    <a:lnTo>
                      <a:pt x="1236" y="60"/>
                    </a:lnTo>
                    <a:lnTo>
                      <a:pt x="1230" y="54"/>
                    </a:lnTo>
                    <a:lnTo>
                      <a:pt x="1218" y="66"/>
                    </a:lnTo>
                    <a:lnTo>
                      <a:pt x="1218" y="72"/>
                    </a:lnTo>
                    <a:lnTo>
                      <a:pt x="1206" y="84"/>
                    </a:lnTo>
                    <a:lnTo>
                      <a:pt x="1200" y="84"/>
                    </a:lnTo>
                    <a:lnTo>
                      <a:pt x="1188" y="78"/>
                    </a:lnTo>
                    <a:lnTo>
                      <a:pt x="1188" y="72"/>
                    </a:lnTo>
                    <a:lnTo>
                      <a:pt x="1176" y="66"/>
                    </a:lnTo>
                    <a:lnTo>
                      <a:pt x="1164" y="66"/>
                    </a:lnTo>
                    <a:lnTo>
                      <a:pt x="1158" y="72"/>
                    </a:lnTo>
                    <a:lnTo>
                      <a:pt x="1152" y="84"/>
                    </a:lnTo>
                    <a:lnTo>
                      <a:pt x="1146" y="90"/>
                    </a:lnTo>
                    <a:lnTo>
                      <a:pt x="1098" y="66"/>
                    </a:lnTo>
                    <a:lnTo>
                      <a:pt x="1098" y="42"/>
                    </a:lnTo>
                    <a:lnTo>
                      <a:pt x="1068" y="18"/>
                    </a:lnTo>
                    <a:lnTo>
                      <a:pt x="1062" y="6"/>
                    </a:lnTo>
                    <a:lnTo>
                      <a:pt x="1044" y="24"/>
                    </a:lnTo>
                    <a:lnTo>
                      <a:pt x="1026" y="30"/>
                    </a:lnTo>
                    <a:lnTo>
                      <a:pt x="1002" y="30"/>
                    </a:lnTo>
                    <a:lnTo>
                      <a:pt x="990" y="18"/>
                    </a:lnTo>
                    <a:lnTo>
                      <a:pt x="990" y="12"/>
                    </a:lnTo>
                    <a:lnTo>
                      <a:pt x="954" y="18"/>
                    </a:lnTo>
                    <a:lnTo>
                      <a:pt x="942" y="6"/>
                    </a:lnTo>
                    <a:lnTo>
                      <a:pt x="942" y="0"/>
                    </a:lnTo>
                    <a:lnTo>
                      <a:pt x="936" y="0"/>
                    </a:lnTo>
                    <a:lnTo>
                      <a:pt x="918" y="18"/>
                    </a:lnTo>
                    <a:lnTo>
                      <a:pt x="918" y="30"/>
                    </a:lnTo>
                    <a:lnTo>
                      <a:pt x="906" y="30"/>
                    </a:lnTo>
                    <a:lnTo>
                      <a:pt x="900" y="36"/>
                    </a:lnTo>
                    <a:lnTo>
                      <a:pt x="876" y="36"/>
                    </a:lnTo>
                    <a:lnTo>
                      <a:pt x="864" y="24"/>
                    </a:lnTo>
                    <a:lnTo>
                      <a:pt x="840" y="42"/>
                    </a:lnTo>
                    <a:lnTo>
                      <a:pt x="822" y="42"/>
                    </a:lnTo>
                    <a:lnTo>
                      <a:pt x="810" y="54"/>
                    </a:lnTo>
                    <a:lnTo>
                      <a:pt x="798" y="60"/>
                    </a:lnTo>
                    <a:lnTo>
                      <a:pt x="792" y="66"/>
                    </a:lnTo>
                    <a:lnTo>
                      <a:pt x="786" y="66"/>
                    </a:lnTo>
                    <a:lnTo>
                      <a:pt x="762" y="42"/>
                    </a:lnTo>
                    <a:lnTo>
                      <a:pt x="756" y="54"/>
                    </a:lnTo>
                    <a:lnTo>
                      <a:pt x="738" y="72"/>
                    </a:lnTo>
                    <a:lnTo>
                      <a:pt x="738" y="84"/>
                    </a:lnTo>
                    <a:lnTo>
                      <a:pt x="732" y="90"/>
                    </a:lnTo>
                    <a:lnTo>
                      <a:pt x="726" y="102"/>
                    </a:lnTo>
                    <a:lnTo>
                      <a:pt x="720" y="108"/>
                    </a:lnTo>
                    <a:lnTo>
                      <a:pt x="708" y="102"/>
                    </a:lnTo>
                    <a:lnTo>
                      <a:pt x="702" y="96"/>
                    </a:lnTo>
                    <a:lnTo>
                      <a:pt x="690" y="90"/>
                    </a:lnTo>
                    <a:lnTo>
                      <a:pt x="642" y="90"/>
                    </a:lnTo>
                    <a:lnTo>
                      <a:pt x="630" y="84"/>
                    </a:lnTo>
                    <a:lnTo>
                      <a:pt x="624" y="78"/>
                    </a:lnTo>
                    <a:lnTo>
                      <a:pt x="582" y="78"/>
                    </a:lnTo>
                    <a:lnTo>
                      <a:pt x="582" y="48"/>
                    </a:lnTo>
                    <a:lnTo>
                      <a:pt x="576" y="42"/>
                    </a:lnTo>
                    <a:lnTo>
                      <a:pt x="558" y="42"/>
                    </a:lnTo>
                    <a:lnTo>
                      <a:pt x="558" y="30"/>
                    </a:lnTo>
                    <a:lnTo>
                      <a:pt x="546" y="24"/>
                    </a:lnTo>
                    <a:lnTo>
                      <a:pt x="534" y="24"/>
                    </a:lnTo>
                    <a:lnTo>
                      <a:pt x="516" y="18"/>
                    </a:lnTo>
                    <a:lnTo>
                      <a:pt x="504" y="18"/>
                    </a:lnTo>
                    <a:lnTo>
                      <a:pt x="492" y="24"/>
                    </a:lnTo>
                    <a:lnTo>
                      <a:pt x="486" y="30"/>
                    </a:lnTo>
                    <a:lnTo>
                      <a:pt x="486" y="36"/>
                    </a:lnTo>
                    <a:lnTo>
                      <a:pt x="480" y="48"/>
                    </a:lnTo>
                    <a:lnTo>
                      <a:pt x="480" y="54"/>
                    </a:lnTo>
                    <a:lnTo>
                      <a:pt x="474" y="66"/>
                    </a:lnTo>
                    <a:lnTo>
                      <a:pt x="462" y="78"/>
                    </a:lnTo>
                    <a:lnTo>
                      <a:pt x="456" y="78"/>
                    </a:lnTo>
                    <a:lnTo>
                      <a:pt x="444" y="90"/>
                    </a:lnTo>
                    <a:lnTo>
                      <a:pt x="444" y="102"/>
                    </a:lnTo>
                    <a:lnTo>
                      <a:pt x="450" y="102"/>
                    </a:lnTo>
                    <a:lnTo>
                      <a:pt x="450" y="120"/>
                    </a:lnTo>
                    <a:lnTo>
                      <a:pt x="438" y="138"/>
                    </a:lnTo>
                    <a:lnTo>
                      <a:pt x="450" y="150"/>
                    </a:lnTo>
                    <a:lnTo>
                      <a:pt x="450" y="186"/>
                    </a:lnTo>
                    <a:lnTo>
                      <a:pt x="444" y="198"/>
                    </a:lnTo>
                    <a:lnTo>
                      <a:pt x="438" y="216"/>
                    </a:lnTo>
                    <a:lnTo>
                      <a:pt x="426" y="228"/>
                    </a:lnTo>
                    <a:lnTo>
                      <a:pt x="414" y="252"/>
                    </a:lnTo>
                    <a:lnTo>
                      <a:pt x="408" y="258"/>
                    </a:lnTo>
                    <a:lnTo>
                      <a:pt x="408" y="288"/>
                    </a:lnTo>
                    <a:lnTo>
                      <a:pt x="414" y="300"/>
                    </a:lnTo>
                    <a:lnTo>
                      <a:pt x="414" y="324"/>
                    </a:lnTo>
                    <a:lnTo>
                      <a:pt x="396" y="360"/>
                    </a:lnTo>
                    <a:lnTo>
                      <a:pt x="396" y="372"/>
                    </a:lnTo>
                    <a:lnTo>
                      <a:pt x="402" y="378"/>
                    </a:lnTo>
                    <a:lnTo>
                      <a:pt x="408" y="390"/>
                    </a:lnTo>
                    <a:lnTo>
                      <a:pt x="408" y="414"/>
                    </a:lnTo>
                    <a:lnTo>
                      <a:pt x="402" y="426"/>
                    </a:lnTo>
                    <a:lnTo>
                      <a:pt x="390" y="432"/>
                    </a:lnTo>
                    <a:lnTo>
                      <a:pt x="390" y="486"/>
                    </a:lnTo>
                    <a:lnTo>
                      <a:pt x="384" y="492"/>
                    </a:lnTo>
                    <a:lnTo>
                      <a:pt x="372" y="498"/>
                    </a:lnTo>
                    <a:lnTo>
                      <a:pt x="366" y="510"/>
                    </a:lnTo>
                    <a:lnTo>
                      <a:pt x="318" y="534"/>
                    </a:lnTo>
                    <a:lnTo>
                      <a:pt x="312" y="540"/>
                    </a:lnTo>
                    <a:lnTo>
                      <a:pt x="306" y="552"/>
                    </a:lnTo>
                    <a:lnTo>
                      <a:pt x="306" y="588"/>
                    </a:lnTo>
                    <a:lnTo>
                      <a:pt x="282" y="612"/>
                    </a:lnTo>
                    <a:lnTo>
                      <a:pt x="276" y="612"/>
                    </a:lnTo>
                    <a:lnTo>
                      <a:pt x="282" y="714"/>
                    </a:lnTo>
                    <a:lnTo>
                      <a:pt x="252" y="756"/>
                    </a:lnTo>
                    <a:lnTo>
                      <a:pt x="246" y="762"/>
                    </a:lnTo>
                    <a:lnTo>
                      <a:pt x="228" y="762"/>
                    </a:lnTo>
                    <a:lnTo>
                      <a:pt x="216" y="774"/>
                    </a:lnTo>
                    <a:lnTo>
                      <a:pt x="210" y="786"/>
                    </a:lnTo>
                    <a:lnTo>
                      <a:pt x="192" y="804"/>
                    </a:lnTo>
                    <a:lnTo>
                      <a:pt x="186" y="816"/>
                    </a:lnTo>
                    <a:lnTo>
                      <a:pt x="180" y="822"/>
                    </a:lnTo>
                    <a:lnTo>
                      <a:pt x="168" y="828"/>
                    </a:lnTo>
                    <a:lnTo>
                      <a:pt x="150" y="828"/>
                    </a:lnTo>
                    <a:lnTo>
                      <a:pt x="144" y="822"/>
                    </a:lnTo>
                    <a:lnTo>
                      <a:pt x="150" y="810"/>
                    </a:lnTo>
                    <a:lnTo>
                      <a:pt x="150" y="780"/>
                    </a:lnTo>
                    <a:lnTo>
                      <a:pt x="144" y="780"/>
                    </a:lnTo>
                    <a:lnTo>
                      <a:pt x="126" y="798"/>
                    </a:lnTo>
                    <a:lnTo>
                      <a:pt x="102" y="792"/>
                    </a:lnTo>
                    <a:lnTo>
                      <a:pt x="102" y="810"/>
                    </a:lnTo>
                    <a:lnTo>
                      <a:pt x="96" y="822"/>
                    </a:lnTo>
                    <a:lnTo>
                      <a:pt x="90" y="828"/>
                    </a:lnTo>
                    <a:lnTo>
                      <a:pt x="78" y="828"/>
                    </a:lnTo>
                    <a:lnTo>
                      <a:pt x="72" y="822"/>
                    </a:lnTo>
                    <a:lnTo>
                      <a:pt x="72" y="816"/>
                    </a:lnTo>
                    <a:lnTo>
                      <a:pt x="66" y="810"/>
                    </a:lnTo>
                    <a:lnTo>
                      <a:pt x="66" y="804"/>
                    </a:lnTo>
                    <a:lnTo>
                      <a:pt x="54" y="804"/>
                    </a:lnTo>
                    <a:lnTo>
                      <a:pt x="48" y="816"/>
                    </a:lnTo>
                    <a:lnTo>
                      <a:pt x="12" y="846"/>
                    </a:lnTo>
                    <a:lnTo>
                      <a:pt x="18" y="858"/>
                    </a:lnTo>
                    <a:lnTo>
                      <a:pt x="18" y="864"/>
                    </a:lnTo>
                    <a:lnTo>
                      <a:pt x="24" y="876"/>
                    </a:lnTo>
                    <a:lnTo>
                      <a:pt x="24" y="882"/>
                    </a:lnTo>
                    <a:lnTo>
                      <a:pt x="18" y="888"/>
                    </a:lnTo>
                    <a:lnTo>
                      <a:pt x="6" y="894"/>
                    </a:lnTo>
                    <a:lnTo>
                      <a:pt x="0" y="900"/>
                    </a:lnTo>
                    <a:lnTo>
                      <a:pt x="6" y="906"/>
                    </a:lnTo>
                    <a:lnTo>
                      <a:pt x="6" y="912"/>
                    </a:lnTo>
                    <a:lnTo>
                      <a:pt x="18" y="918"/>
                    </a:lnTo>
                    <a:lnTo>
                      <a:pt x="18" y="924"/>
                    </a:lnTo>
                    <a:lnTo>
                      <a:pt x="54" y="906"/>
                    </a:lnTo>
                    <a:lnTo>
                      <a:pt x="78" y="912"/>
                    </a:lnTo>
                    <a:lnTo>
                      <a:pt x="84" y="906"/>
                    </a:lnTo>
                    <a:lnTo>
                      <a:pt x="96" y="912"/>
                    </a:lnTo>
                    <a:lnTo>
                      <a:pt x="120" y="906"/>
                    </a:lnTo>
                    <a:lnTo>
                      <a:pt x="132" y="912"/>
                    </a:lnTo>
                    <a:lnTo>
                      <a:pt x="162" y="912"/>
                    </a:lnTo>
                    <a:lnTo>
                      <a:pt x="174" y="906"/>
                    </a:lnTo>
                    <a:lnTo>
                      <a:pt x="186" y="906"/>
                    </a:lnTo>
                    <a:lnTo>
                      <a:pt x="198" y="912"/>
                    </a:lnTo>
                    <a:lnTo>
                      <a:pt x="228" y="912"/>
                    </a:lnTo>
                    <a:lnTo>
                      <a:pt x="246" y="906"/>
                    </a:lnTo>
                    <a:lnTo>
                      <a:pt x="270" y="906"/>
                    </a:lnTo>
                    <a:lnTo>
                      <a:pt x="276" y="900"/>
                    </a:lnTo>
                    <a:lnTo>
                      <a:pt x="294" y="900"/>
                    </a:lnTo>
                    <a:lnTo>
                      <a:pt x="300" y="906"/>
                    </a:lnTo>
                    <a:lnTo>
                      <a:pt x="306" y="918"/>
                    </a:lnTo>
                    <a:lnTo>
                      <a:pt x="318" y="930"/>
                    </a:lnTo>
                    <a:lnTo>
                      <a:pt x="318" y="972"/>
                    </a:lnTo>
                    <a:lnTo>
                      <a:pt x="336" y="990"/>
                    </a:lnTo>
                    <a:lnTo>
                      <a:pt x="336" y="1014"/>
                    </a:lnTo>
                    <a:lnTo>
                      <a:pt x="330" y="1020"/>
                    </a:lnTo>
                    <a:lnTo>
                      <a:pt x="330" y="1026"/>
                    </a:lnTo>
                    <a:lnTo>
                      <a:pt x="336" y="1032"/>
                    </a:lnTo>
                    <a:lnTo>
                      <a:pt x="342" y="1032"/>
                    </a:lnTo>
                    <a:lnTo>
                      <a:pt x="354" y="1044"/>
                    </a:lnTo>
                    <a:lnTo>
                      <a:pt x="354" y="1056"/>
                    </a:lnTo>
                    <a:lnTo>
                      <a:pt x="360" y="1062"/>
                    </a:lnTo>
                    <a:lnTo>
                      <a:pt x="372" y="1086"/>
                    </a:lnTo>
                    <a:lnTo>
                      <a:pt x="402" y="1086"/>
                    </a:lnTo>
                    <a:lnTo>
                      <a:pt x="414" y="1092"/>
                    </a:lnTo>
                    <a:lnTo>
                      <a:pt x="420" y="1080"/>
                    </a:lnTo>
                    <a:lnTo>
                      <a:pt x="444" y="1080"/>
                    </a:lnTo>
                    <a:lnTo>
                      <a:pt x="456" y="1074"/>
                    </a:lnTo>
                    <a:lnTo>
                      <a:pt x="462" y="1080"/>
                    </a:lnTo>
                    <a:lnTo>
                      <a:pt x="504" y="1074"/>
                    </a:lnTo>
                    <a:lnTo>
                      <a:pt x="504" y="1056"/>
                    </a:lnTo>
                    <a:lnTo>
                      <a:pt x="510" y="1050"/>
                    </a:lnTo>
                    <a:lnTo>
                      <a:pt x="510" y="1044"/>
                    </a:lnTo>
                    <a:lnTo>
                      <a:pt x="522" y="1044"/>
                    </a:lnTo>
                    <a:lnTo>
                      <a:pt x="522" y="1032"/>
                    </a:lnTo>
                    <a:lnTo>
                      <a:pt x="516" y="1020"/>
                    </a:lnTo>
                    <a:lnTo>
                      <a:pt x="510" y="1014"/>
                    </a:lnTo>
                    <a:lnTo>
                      <a:pt x="510" y="1008"/>
                    </a:lnTo>
                    <a:lnTo>
                      <a:pt x="516" y="1002"/>
                    </a:lnTo>
                    <a:lnTo>
                      <a:pt x="564" y="1002"/>
                    </a:lnTo>
                    <a:lnTo>
                      <a:pt x="564" y="996"/>
                    </a:lnTo>
                    <a:lnTo>
                      <a:pt x="576" y="996"/>
                    </a:lnTo>
                    <a:lnTo>
                      <a:pt x="588" y="1002"/>
                    </a:lnTo>
                    <a:lnTo>
                      <a:pt x="588" y="1026"/>
                    </a:lnTo>
                    <a:lnTo>
                      <a:pt x="678" y="1026"/>
                    </a:lnTo>
                    <a:lnTo>
                      <a:pt x="678" y="1050"/>
                    </a:lnTo>
                    <a:lnTo>
                      <a:pt x="666" y="1068"/>
                    </a:lnTo>
                    <a:lnTo>
                      <a:pt x="672" y="1086"/>
                    </a:lnTo>
                    <a:lnTo>
                      <a:pt x="684" y="1098"/>
                    </a:lnTo>
                    <a:lnTo>
                      <a:pt x="690" y="1110"/>
                    </a:lnTo>
                    <a:lnTo>
                      <a:pt x="690" y="1122"/>
                    </a:lnTo>
                    <a:lnTo>
                      <a:pt x="684" y="1134"/>
                    </a:lnTo>
                    <a:lnTo>
                      <a:pt x="678" y="1140"/>
                    </a:lnTo>
                    <a:lnTo>
                      <a:pt x="684" y="1164"/>
                    </a:lnTo>
                    <a:lnTo>
                      <a:pt x="684" y="1176"/>
                    </a:lnTo>
                    <a:lnTo>
                      <a:pt x="678" y="1182"/>
                    </a:lnTo>
                    <a:lnTo>
                      <a:pt x="678" y="1194"/>
                    </a:lnTo>
                    <a:lnTo>
                      <a:pt x="684" y="1212"/>
                    </a:lnTo>
                    <a:lnTo>
                      <a:pt x="696" y="1230"/>
                    </a:lnTo>
                    <a:lnTo>
                      <a:pt x="708" y="1254"/>
                    </a:lnTo>
                    <a:lnTo>
                      <a:pt x="714" y="1260"/>
                    </a:lnTo>
                    <a:lnTo>
                      <a:pt x="714" y="1278"/>
                    </a:lnTo>
                    <a:lnTo>
                      <a:pt x="708" y="1290"/>
                    </a:lnTo>
                    <a:lnTo>
                      <a:pt x="708" y="1302"/>
                    </a:lnTo>
                    <a:lnTo>
                      <a:pt x="702" y="1308"/>
                    </a:lnTo>
                    <a:lnTo>
                      <a:pt x="702" y="1332"/>
                    </a:lnTo>
                    <a:lnTo>
                      <a:pt x="708" y="1338"/>
                    </a:lnTo>
                    <a:lnTo>
                      <a:pt x="714" y="1338"/>
                    </a:lnTo>
                    <a:lnTo>
                      <a:pt x="720" y="1344"/>
                    </a:lnTo>
                    <a:lnTo>
                      <a:pt x="726" y="1326"/>
                    </a:lnTo>
                    <a:lnTo>
                      <a:pt x="756" y="1332"/>
                    </a:lnTo>
                    <a:lnTo>
                      <a:pt x="780" y="1326"/>
                    </a:lnTo>
                    <a:lnTo>
                      <a:pt x="780" y="1314"/>
                    </a:lnTo>
                    <a:lnTo>
                      <a:pt x="792" y="1314"/>
                    </a:lnTo>
                    <a:lnTo>
                      <a:pt x="804" y="1326"/>
                    </a:lnTo>
                    <a:lnTo>
                      <a:pt x="828" y="1326"/>
                    </a:lnTo>
                    <a:lnTo>
                      <a:pt x="834" y="1308"/>
                    </a:lnTo>
                    <a:lnTo>
                      <a:pt x="840" y="1320"/>
                    </a:lnTo>
                    <a:lnTo>
                      <a:pt x="858" y="1320"/>
                    </a:lnTo>
                    <a:lnTo>
                      <a:pt x="858" y="1350"/>
                    </a:lnTo>
                    <a:lnTo>
                      <a:pt x="864" y="1356"/>
                    </a:lnTo>
                    <a:lnTo>
                      <a:pt x="882" y="1356"/>
                    </a:lnTo>
                    <a:lnTo>
                      <a:pt x="882" y="1350"/>
                    </a:lnTo>
                    <a:lnTo>
                      <a:pt x="876" y="1344"/>
                    </a:lnTo>
                    <a:lnTo>
                      <a:pt x="918" y="1338"/>
                    </a:lnTo>
                    <a:lnTo>
                      <a:pt x="918" y="1356"/>
                    </a:lnTo>
                    <a:lnTo>
                      <a:pt x="924" y="1368"/>
                    </a:lnTo>
                    <a:lnTo>
                      <a:pt x="930" y="1374"/>
                    </a:lnTo>
                    <a:lnTo>
                      <a:pt x="948" y="1386"/>
                    </a:lnTo>
                    <a:lnTo>
                      <a:pt x="984" y="1392"/>
                    </a:lnTo>
                    <a:lnTo>
                      <a:pt x="1014" y="1398"/>
                    </a:lnTo>
                    <a:lnTo>
                      <a:pt x="1032" y="1398"/>
                    </a:lnTo>
                    <a:lnTo>
                      <a:pt x="1032" y="1392"/>
                    </a:lnTo>
                    <a:lnTo>
                      <a:pt x="1038" y="1386"/>
                    </a:lnTo>
                    <a:lnTo>
                      <a:pt x="1038" y="1368"/>
                    </a:lnTo>
                    <a:lnTo>
                      <a:pt x="1044" y="1362"/>
                    </a:lnTo>
                    <a:lnTo>
                      <a:pt x="1050" y="1362"/>
                    </a:lnTo>
                    <a:lnTo>
                      <a:pt x="1062" y="1374"/>
                    </a:lnTo>
                    <a:lnTo>
                      <a:pt x="1062" y="1386"/>
                    </a:lnTo>
                    <a:lnTo>
                      <a:pt x="1068" y="1392"/>
                    </a:lnTo>
                    <a:lnTo>
                      <a:pt x="1080" y="1392"/>
                    </a:lnTo>
                    <a:lnTo>
                      <a:pt x="1080" y="1404"/>
                    </a:lnTo>
                    <a:lnTo>
                      <a:pt x="1074" y="1404"/>
                    </a:lnTo>
                    <a:lnTo>
                      <a:pt x="1074" y="1416"/>
                    </a:lnTo>
                    <a:lnTo>
                      <a:pt x="1104" y="1416"/>
                    </a:lnTo>
                    <a:lnTo>
                      <a:pt x="1110" y="1422"/>
                    </a:lnTo>
                    <a:lnTo>
                      <a:pt x="1110" y="1434"/>
                    </a:lnTo>
                    <a:lnTo>
                      <a:pt x="1122" y="1434"/>
                    </a:lnTo>
                    <a:lnTo>
                      <a:pt x="1128" y="1428"/>
                    </a:lnTo>
                    <a:lnTo>
                      <a:pt x="1134" y="1428"/>
                    </a:lnTo>
                    <a:lnTo>
                      <a:pt x="1140" y="1434"/>
                    </a:lnTo>
                    <a:lnTo>
                      <a:pt x="1146" y="1446"/>
                    </a:lnTo>
                    <a:lnTo>
                      <a:pt x="1146" y="1452"/>
                    </a:lnTo>
                    <a:lnTo>
                      <a:pt x="1152" y="1464"/>
                    </a:lnTo>
                    <a:lnTo>
                      <a:pt x="1164" y="1464"/>
                    </a:lnTo>
                    <a:lnTo>
                      <a:pt x="1176" y="1476"/>
                    </a:lnTo>
                    <a:lnTo>
                      <a:pt x="1176" y="1488"/>
                    </a:lnTo>
                    <a:lnTo>
                      <a:pt x="1182" y="1500"/>
                    </a:lnTo>
                    <a:lnTo>
                      <a:pt x="1182" y="1512"/>
                    </a:lnTo>
                    <a:lnTo>
                      <a:pt x="1200" y="1512"/>
                    </a:lnTo>
                    <a:lnTo>
                      <a:pt x="1218" y="1500"/>
                    </a:lnTo>
                    <a:lnTo>
                      <a:pt x="1224" y="1512"/>
                    </a:lnTo>
                    <a:lnTo>
                      <a:pt x="1224" y="1518"/>
                    </a:lnTo>
                    <a:lnTo>
                      <a:pt x="1230" y="1518"/>
                    </a:lnTo>
                    <a:lnTo>
                      <a:pt x="1236" y="1500"/>
                    </a:lnTo>
                    <a:lnTo>
                      <a:pt x="1242" y="1464"/>
                    </a:lnTo>
                    <a:lnTo>
                      <a:pt x="1242" y="1416"/>
                    </a:lnTo>
                    <a:lnTo>
                      <a:pt x="1218" y="1416"/>
                    </a:lnTo>
                    <a:lnTo>
                      <a:pt x="1218" y="1434"/>
                    </a:lnTo>
                    <a:lnTo>
                      <a:pt x="1212" y="1440"/>
                    </a:lnTo>
                    <a:lnTo>
                      <a:pt x="1206" y="1440"/>
                    </a:lnTo>
                    <a:lnTo>
                      <a:pt x="1194" y="1434"/>
                    </a:lnTo>
                    <a:lnTo>
                      <a:pt x="1164" y="1404"/>
                    </a:lnTo>
                    <a:lnTo>
                      <a:pt x="1158" y="1404"/>
                    </a:lnTo>
                    <a:lnTo>
                      <a:pt x="1158" y="1398"/>
                    </a:lnTo>
                    <a:lnTo>
                      <a:pt x="1152" y="1398"/>
                    </a:lnTo>
                    <a:lnTo>
                      <a:pt x="1140" y="1386"/>
                    </a:lnTo>
                    <a:lnTo>
                      <a:pt x="1140" y="1362"/>
                    </a:lnTo>
                    <a:lnTo>
                      <a:pt x="1146" y="1350"/>
                    </a:lnTo>
                    <a:lnTo>
                      <a:pt x="1152" y="1332"/>
                    </a:lnTo>
                    <a:lnTo>
                      <a:pt x="1158" y="1320"/>
                    </a:lnTo>
                    <a:lnTo>
                      <a:pt x="1170" y="1308"/>
                    </a:lnTo>
                    <a:lnTo>
                      <a:pt x="1170" y="1254"/>
                    </a:lnTo>
                    <a:lnTo>
                      <a:pt x="1164" y="1236"/>
                    </a:lnTo>
                    <a:lnTo>
                      <a:pt x="1164" y="1212"/>
                    </a:lnTo>
                    <a:lnTo>
                      <a:pt x="1158" y="1206"/>
                    </a:lnTo>
                    <a:lnTo>
                      <a:pt x="1158" y="1200"/>
                    </a:lnTo>
                    <a:lnTo>
                      <a:pt x="1152" y="1194"/>
                    </a:lnTo>
                    <a:lnTo>
                      <a:pt x="1152" y="1188"/>
                    </a:lnTo>
                    <a:lnTo>
                      <a:pt x="1140" y="1176"/>
                    </a:lnTo>
                    <a:lnTo>
                      <a:pt x="1146" y="1176"/>
                    </a:lnTo>
                    <a:lnTo>
                      <a:pt x="1152" y="1170"/>
                    </a:lnTo>
                    <a:lnTo>
                      <a:pt x="1164" y="1164"/>
                    </a:lnTo>
                    <a:lnTo>
                      <a:pt x="1182" y="1146"/>
                    </a:lnTo>
                    <a:lnTo>
                      <a:pt x="1182" y="1116"/>
                    </a:lnTo>
                    <a:lnTo>
                      <a:pt x="1194" y="1116"/>
                    </a:lnTo>
                    <a:lnTo>
                      <a:pt x="1212" y="1110"/>
                    </a:lnTo>
                    <a:lnTo>
                      <a:pt x="1230" y="1110"/>
                    </a:lnTo>
                    <a:lnTo>
                      <a:pt x="1242" y="1104"/>
                    </a:lnTo>
                    <a:lnTo>
                      <a:pt x="1260" y="1104"/>
                    </a:lnTo>
                    <a:lnTo>
                      <a:pt x="1284" y="1092"/>
                    </a:lnTo>
                    <a:lnTo>
                      <a:pt x="1290" y="1092"/>
                    </a:lnTo>
                    <a:lnTo>
                      <a:pt x="1290" y="1086"/>
                    </a:lnTo>
                    <a:lnTo>
                      <a:pt x="1284" y="1074"/>
                    </a:lnTo>
                    <a:lnTo>
                      <a:pt x="1272" y="1062"/>
                    </a:lnTo>
                    <a:lnTo>
                      <a:pt x="1272" y="1014"/>
                    </a:lnTo>
                    <a:lnTo>
                      <a:pt x="1248" y="1014"/>
                    </a:lnTo>
                    <a:lnTo>
                      <a:pt x="1248" y="1008"/>
                    </a:lnTo>
                    <a:lnTo>
                      <a:pt x="1242" y="996"/>
                    </a:lnTo>
                    <a:lnTo>
                      <a:pt x="1242" y="978"/>
                    </a:lnTo>
                    <a:lnTo>
                      <a:pt x="1236" y="972"/>
                    </a:lnTo>
                    <a:lnTo>
                      <a:pt x="1224" y="966"/>
                    </a:lnTo>
                    <a:lnTo>
                      <a:pt x="1218" y="960"/>
                    </a:lnTo>
                    <a:lnTo>
                      <a:pt x="1206" y="936"/>
                    </a:lnTo>
                    <a:lnTo>
                      <a:pt x="1206" y="906"/>
                    </a:lnTo>
                    <a:lnTo>
                      <a:pt x="1212" y="900"/>
                    </a:lnTo>
                    <a:lnTo>
                      <a:pt x="1212" y="876"/>
                    </a:lnTo>
                    <a:lnTo>
                      <a:pt x="1200" y="864"/>
                    </a:lnTo>
                    <a:lnTo>
                      <a:pt x="1194" y="852"/>
                    </a:lnTo>
                    <a:lnTo>
                      <a:pt x="1194" y="804"/>
                    </a:lnTo>
                    <a:lnTo>
                      <a:pt x="1200" y="780"/>
                    </a:lnTo>
                    <a:lnTo>
                      <a:pt x="1200" y="750"/>
                    </a:lnTo>
                    <a:lnTo>
                      <a:pt x="1212" y="738"/>
                    </a:lnTo>
                    <a:lnTo>
                      <a:pt x="1218" y="744"/>
                    </a:lnTo>
                    <a:lnTo>
                      <a:pt x="1218" y="732"/>
                    </a:lnTo>
                    <a:lnTo>
                      <a:pt x="1224" y="726"/>
                    </a:lnTo>
                    <a:lnTo>
                      <a:pt x="1224" y="696"/>
                    </a:lnTo>
                    <a:lnTo>
                      <a:pt x="1218" y="690"/>
                    </a:lnTo>
                    <a:lnTo>
                      <a:pt x="1206" y="684"/>
                    </a:lnTo>
                    <a:lnTo>
                      <a:pt x="1200" y="678"/>
                    </a:lnTo>
                    <a:lnTo>
                      <a:pt x="1188" y="648"/>
                    </a:lnTo>
                    <a:lnTo>
                      <a:pt x="1182" y="642"/>
                    </a:lnTo>
                    <a:lnTo>
                      <a:pt x="1176" y="642"/>
                    </a:lnTo>
                    <a:lnTo>
                      <a:pt x="1176" y="636"/>
                    </a:lnTo>
                    <a:lnTo>
                      <a:pt x="1182" y="624"/>
                    </a:lnTo>
                    <a:lnTo>
                      <a:pt x="1194" y="618"/>
                    </a:lnTo>
                    <a:lnTo>
                      <a:pt x="1206" y="606"/>
                    </a:lnTo>
                    <a:lnTo>
                      <a:pt x="1206" y="594"/>
                    </a:lnTo>
                    <a:lnTo>
                      <a:pt x="1200" y="588"/>
                    </a:lnTo>
                    <a:lnTo>
                      <a:pt x="1194" y="576"/>
                    </a:lnTo>
                    <a:lnTo>
                      <a:pt x="1194" y="570"/>
                    </a:lnTo>
                    <a:lnTo>
                      <a:pt x="1200" y="564"/>
                    </a:lnTo>
                    <a:lnTo>
                      <a:pt x="1224" y="552"/>
                    </a:lnTo>
                    <a:lnTo>
                      <a:pt x="1230" y="546"/>
                    </a:lnTo>
                    <a:lnTo>
                      <a:pt x="1236" y="546"/>
                    </a:lnTo>
                    <a:lnTo>
                      <a:pt x="1242" y="46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8" name="Congo (Brazzaville)"/>
              <p:cNvSpPr>
                <a:spLocks/>
              </p:cNvSpPr>
              <p:nvPr/>
            </p:nvSpPr>
            <p:spPr bwMode="gray">
              <a:xfrm>
                <a:off x="2854" y="2493"/>
                <a:ext cx="136" cy="177"/>
              </a:xfrm>
              <a:custGeom>
                <a:avLst/>
                <a:gdLst>
                  <a:gd name="T0" fmla="*/ 546924674 w 534"/>
                  <a:gd name="T1" fmla="*/ 541459552 h 702"/>
                  <a:gd name="T2" fmla="*/ 546924674 w 534"/>
                  <a:gd name="T3" fmla="*/ 541459552 h 702"/>
                  <a:gd name="T4" fmla="*/ 546924674 w 534"/>
                  <a:gd name="T5" fmla="*/ 541459552 h 702"/>
                  <a:gd name="T6" fmla="*/ 546924674 w 534"/>
                  <a:gd name="T7" fmla="*/ 541459552 h 702"/>
                  <a:gd name="T8" fmla="*/ 546924674 w 534"/>
                  <a:gd name="T9" fmla="*/ 541459552 h 702"/>
                  <a:gd name="T10" fmla="*/ 546924674 w 534"/>
                  <a:gd name="T11" fmla="*/ 541459552 h 702"/>
                  <a:gd name="T12" fmla="*/ 546924674 w 534"/>
                  <a:gd name="T13" fmla="*/ 541459552 h 702"/>
                  <a:gd name="T14" fmla="*/ 546924674 w 534"/>
                  <a:gd name="T15" fmla="*/ 541459552 h 702"/>
                  <a:gd name="T16" fmla="*/ 546924674 w 534"/>
                  <a:gd name="T17" fmla="*/ 541459552 h 702"/>
                  <a:gd name="T18" fmla="*/ 546924674 w 534"/>
                  <a:gd name="T19" fmla="*/ 541459552 h 702"/>
                  <a:gd name="T20" fmla="*/ 546924674 w 534"/>
                  <a:gd name="T21" fmla="*/ 541459552 h 702"/>
                  <a:gd name="T22" fmla="*/ 546924674 w 534"/>
                  <a:gd name="T23" fmla="*/ 541459552 h 702"/>
                  <a:gd name="T24" fmla="*/ 546924674 w 534"/>
                  <a:gd name="T25" fmla="*/ 541459552 h 702"/>
                  <a:gd name="T26" fmla="*/ 546924674 w 534"/>
                  <a:gd name="T27" fmla="*/ 541459552 h 702"/>
                  <a:gd name="T28" fmla="*/ 546924674 w 534"/>
                  <a:gd name="T29" fmla="*/ 541459552 h 702"/>
                  <a:gd name="T30" fmla="*/ 546924674 w 534"/>
                  <a:gd name="T31" fmla="*/ 541459552 h 702"/>
                  <a:gd name="T32" fmla="*/ 546924674 w 534"/>
                  <a:gd name="T33" fmla="*/ 541459552 h 702"/>
                  <a:gd name="T34" fmla="*/ 546924674 w 534"/>
                  <a:gd name="T35" fmla="*/ 541459552 h 702"/>
                  <a:gd name="T36" fmla="*/ 546924674 w 534"/>
                  <a:gd name="T37" fmla="*/ 541459552 h 702"/>
                  <a:gd name="T38" fmla="*/ 546924674 w 534"/>
                  <a:gd name="T39" fmla="*/ 541459552 h 702"/>
                  <a:gd name="T40" fmla="*/ 546924674 w 534"/>
                  <a:gd name="T41" fmla="*/ 541459552 h 702"/>
                  <a:gd name="T42" fmla="*/ 546924674 w 534"/>
                  <a:gd name="T43" fmla="*/ 541459552 h 702"/>
                  <a:gd name="T44" fmla="*/ 546924674 w 534"/>
                  <a:gd name="T45" fmla="*/ 541459552 h 702"/>
                  <a:gd name="T46" fmla="*/ 546924674 w 534"/>
                  <a:gd name="T47" fmla="*/ 541459552 h 702"/>
                  <a:gd name="T48" fmla="*/ 546924674 w 534"/>
                  <a:gd name="T49" fmla="*/ 541459552 h 702"/>
                  <a:gd name="T50" fmla="*/ 0 w 534"/>
                  <a:gd name="T51" fmla="*/ 541459552 h 702"/>
                  <a:gd name="T52" fmla="*/ 546924674 w 534"/>
                  <a:gd name="T53" fmla="*/ 541459552 h 702"/>
                  <a:gd name="T54" fmla="*/ 546924674 w 534"/>
                  <a:gd name="T55" fmla="*/ 541459552 h 702"/>
                  <a:gd name="T56" fmla="*/ 546924674 w 534"/>
                  <a:gd name="T57" fmla="*/ 541459552 h 702"/>
                  <a:gd name="T58" fmla="*/ 546924674 w 534"/>
                  <a:gd name="T59" fmla="*/ 541459552 h 702"/>
                  <a:gd name="T60" fmla="*/ 546924674 w 534"/>
                  <a:gd name="T61" fmla="*/ 541459552 h 702"/>
                  <a:gd name="T62" fmla="*/ 546924674 w 534"/>
                  <a:gd name="T63" fmla="*/ 541459552 h 702"/>
                  <a:gd name="T64" fmla="*/ 546924674 w 534"/>
                  <a:gd name="T65" fmla="*/ 541459552 h 702"/>
                  <a:gd name="T66" fmla="*/ 546924674 w 534"/>
                  <a:gd name="T67" fmla="*/ 541459552 h 702"/>
                  <a:gd name="T68" fmla="*/ 546924674 w 534"/>
                  <a:gd name="T69" fmla="*/ 541459552 h 702"/>
                  <a:gd name="T70" fmla="*/ 546924674 w 534"/>
                  <a:gd name="T71" fmla="*/ 541459552 h 702"/>
                  <a:gd name="T72" fmla="*/ 546924674 w 534"/>
                  <a:gd name="T73" fmla="*/ 541459552 h 702"/>
                  <a:gd name="T74" fmla="*/ 546924674 w 534"/>
                  <a:gd name="T75" fmla="*/ 541459552 h 702"/>
                  <a:gd name="T76" fmla="*/ 546924674 w 534"/>
                  <a:gd name="T77" fmla="*/ 541459552 h 702"/>
                  <a:gd name="T78" fmla="*/ 546924674 w 534"/>
                  <a:gd name="T79" fmla="*/ 541459552 h 702"/>
                  <a:gd name="T80" fmla="*/ 546924674 w 534"/>
                  <a:gd name="T81" fmla="*/ 541459552 h 702"/>
                  <a:gd name="T82" fmla="*/ 546924674 w 534"/>
                  <a:gd name="T83" fmla="*/ 541459552 h 702"/>
                  <a:gd name="T84" fmla="*/ 546924674 w 534"/>
                  <a:gd name="T85" fmla="*/ 541459552 h 702"/>
                  <a:gd name="T86" fmla="*/ 546924674 w 534"/>
                  <a:gd name="T87" fmla="*/ 541459552 h 702"/>
                  <a:gd name="T88" fmla="*/ 546924674 w 534"/>
                  <a:gd name="T89" fmla="*/ 541459552 h 702"/>
                  <a:gd name="T90" fmla="*/ 546924674 w 534"/>
                  <a:gd name="T91" fmla="*/ 541459552 h 702"/>
                  <a:gd name="T92" fmla="*/ 546924674 w 534"/>
                  <a:gd name="T93" fmla="*/ 541459552 h 702"/>
                  <a:gd name="T94" fmla="*/ 546924674 w 534"/>
                  <a:gd name="T95" fmla="*/ 541459552 h 702"/>
                  <a:gd name="T96" fmla="*/ 546924674 w 534"/>
                  <a:gd name="T97" fmla="*/ 541459552 h 702"/>
                  <a:gd name="T98" fmla="*/ 546924674 w 534"/>
                  <a:gd name="T99" fmla="*/ 541459552 h 702"/>
                  <a:gd name="T100" fmla="*/ 546924674 w 534"/>
                  <a:gd name="T101" fmla="*/ 541459552 h 702"/>
                  <a:gd name="T102" fmla="*/ 546924674 w 534"/>
                  <a:gd name="T103" fmla="*/ 541459552 h 70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34"/>
                  <a:gd name="T157" fmla="*/ 0 h 702"/>
                  <a:gd name="T158" fmla="*/ 534 w 534"/>
                  <a:gd name="T159" fmla="*/ 702 h 70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34" h="702">
                    <a:moveTo>
                      <a:pt x="366" y="120"/>
                    </a:moveTo>
                    <a:lnTo>
                      <a:pt x="360" y="126"/>
                    </a:lnTo>
                    <a:lnTo>
                      <a:pt x="354" y="168"/>
                    </a:lnTo>
                    <a:lnTo>
                      <a:pt x="330" y="144"/>
                    </a:lnTo>
                    <a:lnTo>
                      <a:pt x="294" y="144"/>
                    </a:lnTo>
                    <a:lnTo>
                      <a:pt x="288" y="138"/>
                    </a:lnTo>
                    <a:lnTo>
                      <a:pt x="276" y="138"/>
                    </a:lnTo>
                    <a:lnTo>
                      <a:pt x="270" y="132"/>
                    </a:lnTo>
                    <a:lnTo>
                      <a:pt x="258" y="126"/>
                    </a:lnTo>
                    <a:lnTo>
                      <a:pt x="210" y="126"/>
                    </a:lnTo>
                    <a:lnTo>
                      <a:pt x="192" y="132"/>
                    </a:lnTo>
                    <a:lnTo>
                      <a:pt x="162" y="132"/>
                    </a:lnTo>
                    <a:lnTo>
                      <a:pt x="144" y="162"/>
                    </a:lnTo>
                    <a:lnTo>
                      <a:pt x="150" y="198"/>
                    </a:lnTo>
                    <a:lnTo>
                      <a:pt x="156" y="204"/>
                    </a:lnTo>
                    <a:lnTo>
                      <a:pt x="180" y="204"/>
                    </a:lnTo>
                    <a:lnTo>
                      <a:pt x="186" y="198"/>
                    </a:lnTo>
                    <a:lnTo>
                      <a:pt x="186" y="180"/>
                    </a:lnTo>
                    <a:lnTo>
                      <a:pt x="204" y="180"/>
                    </a:lnTo>
                    <a:lnTo>
                      <a:pt x="210" y="186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28" y="198"/>
                    </a:lnTo>
                    <a:lnTo>
                      <a:pt x="228" y="216"/>
                    </a:lnTo>
                    <a:lnTo>
                      <a:pt x="240" y="222"/>
                    </a:lnTo>
                    <a:lnTo>
                      <a:pt x="240" y="234"/>
                    </a:lnTo>
                    <a:lnTo>
                      <a:pt x="234" y="240"/>
                    </a:lnTo>
                    <a:lnTo>
                      <a:pt x="228" y="252"/>
                    </a:lnTo>
                    <a:lnTo>
                      <a:pt x="222" y="258"/>
                    </a:lnTo>
                    <a:lnTo>
                      <a:pt x="210" y="258"/>
                    </a:lnTo>
                    <a:lnTo>
                      <a:pt x="198" y="282"/>
                    </a:lnTo>
                    <a:lnTo>
                      <a:pt x="198" y="318"/>
                    </a:lnTo>
                    <a:lnTo>
                      <a:pt x="216" y="324"/>
                    </a:lnTo>
                    <a:lnTo>
                      <a:pt x="222" y="342"/>
                    </a:lnTo>
                    <a:lnTo>
                      <a:pt x="240" y="342"/>
                    </a:lnTo>
                    <a:lnTo>
                      <a:pt x="246" y="348"/>
                    </a:lnTo>
                    <a:lnTo>
                      <a:pt x="246" y="360"/>
                    </a:lnTo>
                    <a:lnTo>
                      <a:pt x="240" y="366"/>
                    </a:lnTo>
                    <a:lnTo>
                      <a:pt x="240" y="414"/>
                    </a:lnTo>
                    <a:lnTo>
                      <a:pt x="234" y="426"/>
                    </a:lnTo>
                    <a:lnTo>
                      <a:pt x="240" y="450"/>
                    </a:lnTo>
                    <a:lnTo>
                      <a:pt x="234" y="456"/>
                    </a:lnTo>
                    <a:lnTo>
                      <a:pt x="222" y="462"/>
                    </a:lnTo>
                    <a:lnTo>
                      <a:pt x="222" y="486"/>
                    </a:lnTo>
                    <a:lnTo>
                      <a:pt x="216" y="498"/>
                    </a:lnTo>
                    <a:lnTo>
                      <a:pt x="210" y="504"/>
                    </a:lnTo>
                    <a:lnTo>
                      <a:pt x="198" y="504"/>
                    </a:lnTo>
                    <a:lnTo>
                      <a:pt x="192" y="498"/>
                    </a:lnTo>
                    <a:lnTo>
                      <a:pt x="192" y="468"/>
                    </a:lnTo>
                    <a:lnTo>
                      <a:pt x="186" y="468"/>
                    </a:lnTo>
                    <a:lnTo>
                      <a:pt x="180" y="474"/>
                    </a:lnTo>
                    <a:lnTo>
                      <a:pt x="174" y="486"/>
                    </a:lnTo>
                    <a:lnTo>
                      <a:pt x="168" y="492"/>
                    </a:lnTo>
                    <a:lnTo>
                      <a:pt x="138" y="492"/>
                    </a:lnTo>
                    <a:lnTo>
                      <a:pt x="120" y="450"/>
                    </a:lnTo>
                    <a:lnTo>
                      <a:pt x="90" y="450"/>
                    </a:lnTo>
                    <a:lnTo>
                      <a:pt x="90" y="456"/>
                    </a:lnTo>
                    <a:lnTo>
                      <a:pt x="108" y="474"/>
                    </a:lnTo>
                    <a:lnTo>
                      <a:pt x="96" y="480"/>
                    </a:lnTo>
                    <a:lnTo>
                      <a:pt x="90" y="492"/>
                    </a:lnTo>
                    <a:lnTo>
                      <a:pt x="84" y="498"/>
                    </a:lnTo>
                    <a:lnTo>
                      <a:pt x="66" y="498"/>
                    </a:lnTo>
                    <a:lnTo>
                      <a:pt x="54" y="492"/>
                    </a:lnTo>
                    <a:lnTo>
                      <a:pt x="42" y="492"/>
                    </a:lnTo>
                    <a:lnTo>
                      <a:pt x="36" y="486"/>
                    </a:lnTo>
                    <a:lnTo>
                      <a:pt x="30" y="486"/>
                    </a:lnTo>
                    <a:lnTo>
                      <a:pt x="30" y="504"/>
                    </a:lnTo>
                    <a:lnTo>
                      <a:pt x="36" y="510"/>
                    </a:lnTo>
                    <a:lnTo>
                      <a:pt x="36" y="522"/>
                    </a:lnTo>
                    <a:lnTo>
                      <a:pt x="24" y="522"/>
                    </a:lnTo>
                    <a:lnTo>
                      <a:pt x="54" y="540"/>
                    </a:lnTo>
                    <a:lnTo>
                      <a:pt x="36" y="552"/>
                    </a:lnTo>
                    <a:lnTo>
                      <a:pt x="54" y="564"/>
                    </a:lnTo>
                    <a:lnTo>
                      <a:pt x="54" y="600"/>
                    </a:lnTo>
                    <a:lnTo>
                      <a:pt x="48" y="606"/>
                    </a:lnTo>
                    <a:lnTo>
                      <a:pt x="30" y="588"/>
                    </a:lnTo>
                    <a:lnTo>
                      <a:pt x="6" y="600"/>
                    </a:lnTo>
                    <a:lnTo>
                      <a:pt x="0" y="618"/>
                    </a:lnTo>
                    <a:lnTo>
                      <a:pt x="54" y="666"/>
                    </a:lnTo>
                    <a:lnTo>
                      <a:pt x="54" y="684"/>
                    </a:lnTo>
                    <a:lnTo>
                      <a:pt x="72" y="702"/>
                    </a:lnTo>
                    <a:lnTo>
                      <a:pt x="72" y="690"/>
                    </a:lnTo>
                    <a:lnTo>
                      <a:pt x="90" y="690"/>
                    </a:lnTo>
                    <a:lnTo>
                      <a:pt x="90" y="672"/>
                    </a:lnTo>
                    <a:lnTo>
                      <a:pt x="102" y="666"/>
                    </a:lnTo>
                    <a:lnTo>
                      <a:pt x="108" y="660"/>
                    </a:lnTo>
                    <a:lnTo>
                      <a:pt x="120" y="654"/>
                    </a:lnTo>
                    <a:lnTo>
                      <a:pt x="126" y="648"/>
                    </a:lnTo>
                    <a:lnTo>
                      <a:pt x="132" y="654"/>
                    </a:lnTo>
                    <a:lnTo>
                      <a:pt x="132" y="660"/>
                    </a:lnTo>
                    <a:lnTo>
                      <a:pt x="138" y="666"/>
                    </a:lnTo>
                    <a:lnTo>
                      <a:pt x="138" y="672"/>
                    </a:lnTo>
                    <a:lnTo>
                      <a:pt x="150" y="672"/>
                    </a:lnTo>
                    <a:lnTo>
                      <a:pt x="150" y="678"/>
                    </a:lnTo>
                    <a:lnTo>
                      <a:pt x="156" y="684"/>
                    </a:lnTo>
                    <a:lnTo>
                      <a:pt x="156" y="690"/>
                    </a:lnTo>
                    <a:lnTo>
                      <a:pt x="162" y="696"/>
                    </a:lnTo>
                    <a:lnTo>
                      <a:pt x="174" y="696"/>
                    </a:lnTo>
                    <a:lnTo>
                      <a:pt x="180" y="690"/>
                    </a:lnTo>
                    <a:lnTo>
                      <a:pt x="186" y="678"/>
                    </a:lnTo>
                    <a:lnTo>
                      <a:pt x="186" y="660"/>
                    </a:lnTo>
                    <a:lnTo>
                      <a:pt x="210" y="666"/>
                    </a:lnTo>
                    <a:lnTo>
                      <a:pt x="228" y="648"/>
                    </a:lnTo>
                    <a:lnTo>
                      <a:pt x="234" y="648"/>
                    </a:lnTo>
                    <a:lnTo>
                      <a:pt x="234" y="678"/>
                    </a:lnTo>
                    <a:lnTo>
                      <a:pt x="228" y="690"/>
                    </a:lnTo>
                    <a:lnTo>
                      <a:pt x="234" y="696"/>
                    </a:lnTo>
                    <a:lnTo>
                      <a:pt x="252" y="696"/>
                    </a:lnTo>
                    <a:lnTo>
                      <a:pt x="264" y="690"/>
                    </a:lnTo>
                    <a:lnTo>
                      <a:pt x="270" y="684"/>
                    </a:lnTo>
                    <a:lnTo>
                      <a:pt x="276" y="672"/>
                    </a:lnTo>
                    <a:lnTo>
                      <a:pt x="294" y="654"/>
                    </a:lnTo>
                    <a:lnTo>
                      <a:pt x="300" y="642"/>
                    </a:lnTo>
                    <a:lnTo>
                      <a:pt x="312" y="630"/>
                    </a:lnTo>
                    <a:lnTo>
                      <a:pt x="330" y="630"/>
                    </a:lnTo>
                    <a:lnTo>
                      <a:pt x="336" y="624"/>
                    </a:lnTo>
                    <a:lnTo>
                      <a:pt x="366" y="582"/>
                    </a:lnTo>
                    <a:lnTo>
                      <a:pt x="360" y="480"/>
                    </a:lnTo>
                    <a:lnTo>
                      <a:pt x="366" y="480"/>
                    </a:lnTo>
                    <a:lnTo>
                      <a:pt x="390" y="456"/>
                    </a:lnTo>
                    <a:lnTo>
                      <a:pt x="390" y="420"/>
                    </a:lnTo>
                    <a:lnTo>
                      <a:pt x="396" y="408"/>
                    </a:lnTo>
                    <a:lnTo>
                      <a:pt x="402" y="402"/>
                    </a:lnTo>
                    <a:lnTo>
                      <a:pt x="450" y="378"/>
                    </a:lnTo>
                    <a:lnTo>
                      <a:pt x="456" y="366"/>
                    </a:lnTo>
                    <a:lnTo>
                      <a:pt x="468" y="360"/>
                    </a:lnTo>
                    <a:lnTo>
                      <a:pt x="474" y="354"/>
                    </a:lnTo>
                    <a:lnTo>
                      <a:pt x="474" y="300"/>
                    </a:lnTo>
                    <a:lnTo>
                      <a:pt x="486" y="294"/>
                    </a:lnTo>
                    <a:lnTo>
                      <a:pt x="492" y="282"/>
                    </a:lnTo>
                    <a:lnTo>
                      <a:pt x="492" y="258"/>
                    </a:lnTo>
                    <a:lnTo>
                      <a:pt x="486" y="246"/>
                    </a:lnTo>
                    <a:lnTo>
                      <a:pt x="480" y="240"/>
                    </a:lnTo>
                    <a:lnTo>
                      <a:pt x="480" y="228"/>
                    </a:lnTo>
                    <a:lnTo>
                      <a:pt x="498" y="192"/>
                    </a:lnTo>
                    <a:lnTo>
                      <a:pt x="498" y="168"/>
                    </a:lnTo>
                    <a:lnTo>
                      <a:pt x="492" y="156"/>
                    </a:lnTo>
                    <a:lnTo>
                      <a:pt x="492" y="126"/>
                    </a:lnTo>
                    <a:lnTo>
                      <a:pt x="498" y="120"/>
                    </a:lnTo>
                    <a:lnTo>
                      <a:pt x="510" y="96"/>
                    </a:lnTo>
                    <a:lnTo>
                      <a:pt x="522" y="84"/>
                    </a:lnTo>
                    <a:lnTo>
                      <a:pt x="528" y="66"/>
                    </a:lnTo>
                    <a:lnTo>
                      <a:pt x="534" y="54"/>
                    </a:lnTo>
                    <a:lnTo>
                      <a:pt x="534" y="18"/>
                    </a:lnTo>
                    <a:lnTo>
                      <a:pt x="522" y="6"/>
                    </a:lnTo>
                    <a:lnTo>
                      <a:pt x="510" y="18"/>
                    </a:lnTo>
                    <a:lnTo>
                      <a:pt x="498" y="18"/>
                    </a:lnTo>
                    <a:lnTo>
                      <a:pt x="462" y="0"/>
                    </a:lnTo>
                    <a:lnTo>
                      <a:pt x="444" y="0"/>
                    </a:lnTo>
                    <a:lnTo>
                      <a:pt x="426" y="18"/>
                    </a:lnTo>
                    <a:lnTo>
                      <a:pt x="396" y="18"/>
                    </a:lnTo>
                    <a:lnTo>
                      <a:pt x="378" y="48"/>
                    </a:lnTo>
                    <a:lnTo>
                      <a:pt x="390" y="60"/>
                    </a:lnTo>
                    <a:lnTo>
                      <a:pt x="390" y="84"/>
                    </a:lnTo>
                    <a:lnTo>
                      <a:pt x="384" y="96"/>
                    </a:lnTo>
                    <a:lnTo>
                      <a:pt x="378" y="102"/>
                    </a:lnTo>
                    <a:lnTo>
                      <a:pt x="372" y="114"/>
                    </a:lnTo>
                    <a:lnTo>
                      <a:pt x="366" y="1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89" name="Colombia"/>
              <p:cNvSpPr>
                <a:spLocks/>
              </p:cNvSpPr>
              <p:nvPr/>
            </p:nvSpPr>
            <p:spPr bwMode="gray">
              <a:xfrm>
                <a:off x="1227" y="2314"/>
                <a:ext cx="220" cy="341"/>
              </a:xfrm>
              <a:custGeom>
                <a:avLst/>
                <a:gdLst>
                  <a:gd name="T0" fmla="*/ 543041842 w 870"/>
                  <a:gd name="T1" fmla="*/ 544860062 h 1344"/>
                  <a:gd name="T2" fmla="*/ 543041842 w 870"/>
                  <a:gd name="T3" fmla="*/ 544860062 h 1344"/>
                  <a:gd name="T4" fmla="*/ 543041842 w 870"/>
                  <a:gd name="T5" fmla="*/ 544860062 h 1344"/>
                  <a:gd name="T6" fmla="*/ 543041842 w 870"/>
                  <a:gd name="T7" fmla="*/ 544860062 h 1344"/>
                  <a:gd name="T8" fmla="*/ 543041842 w 870"/>
                  <a:gd name="T9" fmla="*/ 544860062 h 1344"/>
                  <a:gd name="T10" fmla="*/ 543041842 w 870"/>
                  <a:gd name="T11" fmla="*/ 544860062 h 1344"/>
                  <a:gd name="T12" fmla="*/ 543041842 w 870"/>
                  <a:gd name="T13" fmla="*/ 544860062 h 1344"/>
                  <a:gd name="T14" fmla="*/ 543041842 w 870"/>
                  <a:gd name="T15" fmla="*/ 544860062 h 1344"/>
                  <a:gd name="T16" fmla="*/ 543041842 w 870"/>
                  <a:gd name="T17" fmla="*/ 544860062 h 1344"/>
                  <a:gd name="T18" fmla="*/ 543041842 w 870"/>
                  <a:gd name="T19" fmla="*/ 544860062 h 1344"/>
                  <a:gd name="T20" fmla="*/ 543041842 w 870"/>
                  <a:gd name="T21" fmla="*/ 544860062 h 1344"/>
                  <a:gd name="T22" fmla="*/ 543041842 w 870"/>
                  <a:gd name="T23" fmla="*/ 544860062 h 1344"/>
                  <a:gd name="T24" fmla="*/ 543041842 w 870"/>
                  <a:gd name="T25" fmla="*/ 544860062 h 1344"/>
                  <a:gd name="T26" fmla="*/ 543041842 w 870"/>
                  <a:gd name="T27" fmla="*/ 544860062 h 1344"/>
                  <a:gd name="T28" fmla="*/ 543041842 w 870"/>
                  <a:gd name="T29" fmla="*/ 544860062 h 1344"/>
                  <a:gd name="T30" fmla="*/ 543041842 w 870"/>
                  <a:gd name="T31" fmla="*/ 544860062 h 1344"/>
                  <a:gd name="T32" fmla="*/ 543041842 w 870"/>
                  <a:gd name="T33" fmla="*/ 544860062 h 1344"/>
                  <a:gd name="T34" fmla="*/ 543041842 w 870"/>
                  <a:gd name="T35" fmla="*/ 544860062 h 1344"/>
                  <a:gd name="T36" fmla="*/ 543041842 w 870"/>
                  <a:gd name="T37" fmla="*/ 544860062 h 1344"/>
                  <a:gd name="T38" fmla="*/ 543041842 w 870"/>
                  <a:gd name="T39" fmla="*/ 544860062 h 1344"/>
                  <a:gd name="T40" fmla="*/ 543041842 w 870"/>
                  <a:gd name="T41" fmla="*/ 544860062 h 1344"/>
                  <a:gd name="T42" fmla="*/ 543041842 w 870"/>
                  <a:gd name="T43" fmla="*/ 544860062 h 1344"/>
                  <a:gd name="T44" fmla="*/ 543041842 w 870"/>
                  <a:gd name="T45" fmla="*/ 544860062 h 1344"/>
                  <a:gd name="T46" fmla="*/ 543041842 w 870"/>
                  <a:gd name="T47" fmla="*/ 544860062 h 1344"/>
                  <a:gd name="T48" fmla="*/ 543041842 w 870"/>
                  <a:gd name="T49" fmla="*/ 544860062 h 1344"/>
                  <a:gd name="T50" fmla="*/ 543041842 w 870"/>
                  <a:gd name="T51" fmla="*/ 544860062 h 1344"/>
                  <a:gd name="T52" fmla="*/ 543041842 w 870"/>
                  <a:gd name="T53" fmla="*/ 544860062 h 1344"/>
                  <a:gd name="T54" fmla="*/ 543041842 w 870"/>
                  <a:gd name="T55" fmla="*/ 544860062 h 1344"/>
                  <a:gd name="T56" fmla="*/ 543041842 w 870"/>
                  <a:gd name="T57" fmla="*/ 544860062 h 1344"/>
                  <a:gd name="T58" fmla="*/ 543041842 w 870"/>
                  <a:gd name="T59" fmla="*/ 544860062 h 1344"/>
                  <a:gd name="T60" fmla="*/ 543041842 w 870"/>
                  <a:gd name="T61" fmla="*/ 544860062 h 1344"/>
                  <a:gd name="T62" fmla="*/ 543041842 w 870"/>
                  <a:gd name="T63" fmla="*/ 544860062 h 1344"/>
                  <a:gd name="T64" fmla="*/ 543041842 w 870"/>
                  <a:gd name="T65" fmla="*/ 544860062 h 1344"/>
                  <a:gd name="T66" fmla="*/ 543041842 w 870"/>
                  <a:gd name="T67" fmla="*/ 544860062 h 1344"/>
                  <a:gd name="T68" fmla="*/ 543041842 w 870"/>
                  <a:gd name="T69" fmla="*/ 544860062 h 1344"/>
                  <a:gd name="T70" fmla="*/ 543041842 w 870"/>
                  <a:gd name="T71" fmla="*/ 544860062 h 1344"/>
                  <a:gd name="T72" fmla="*/ 543041842 w 870"/>
                  <a:gd name="T73" fmla="*/ 0 h 1344"/>
                  <a:gd name="T74" fmla="*/ 543041842 w 870"/>
                  <a:gd name="T75" fmla="*/ 544860062 h 1344"/>
                  <a:gd name="T76" fmla="*/ 543041842 w 870"/>
                  <a:gd name="T77" fmla="*/ 544860062 h 1344"/>
                  <a:gd name="T78" fmla="*/ 543041842 w 870"/>
                  <a:gd name="T79" fmla="*/ 544860062 h 1344"/>
                  <a:gd name="T80" fmla="*/ 543041842 w 870"/>
                  <a:gd name="T81" fmla="*/ 544860062 h 1344"/>
                  <a:gd name="T82" fmla="*/ 543041842 w 870"/>
                  <a:gd name="T83" fmla="*/ 544860062 h 1344"/>
                  <a:gd name="T84" fmla="*/ 543041842 w 870"/>
                  <a:gd name="T85" fmla="*/ 544860062 h 1344"/>
                  <a:gd name="T86" fmla="*/ 543041842 w 870"/>
                  <a:gd name="T87" fmla="*/ 544860062 h 1344"/>
                  <a:gd name="T88" fmla="*/ 543041842 w 870"/>
                  <a:gd name="T89" fmla="*/ 544860062 h 1344"/>
                  <a:gd name="T90" fmla="*/ 543041842 w 870"/>
                  <a:gd name="T91" fmla="*/ 544860062 h 1344"/>
                  <a:gd name="T92" fmla="*/ 543041842 w 870"/>
                  <a:gd name="T93" fmla="*/ 544860062 h 1344"/>
                  <a:gd name="T94" fmla="*/ 543041842 w 870"/>
                  <a:gd name="T95" fmla="*/ 544860062 h 1344"/>
                  <a:gd name="T96" fmla="*/ 543041842 w 870"/>
                  <a:gd name="T97" fmla="*/ 544860062 h 1344"/>
                  <a:gd name="T98" fmla="*/ 543041842 w 870"/>
                  <a:gd name="T99" fmla="*/ 544860062 h 1344"/>
                  <a:gd name="T100" fmla="*/ 543041842 w 870"/>
                  <a:gd name="T101" fmla="*/ 544860062 h 1344"/>
                  <a:gd name="T102" fmla="*/ 543041842 w 870"/>
                  <a:gd name="T103" fmla="*/ 544860062 h 1344"/>
                  <a:gd name="T104" fmla="*/ 543041842 w 870"/>
                  <a:gd name="T105" fmla="*/ 544860062 h 1344"/>
                  <a:gd name="T106" fmla="*/ 543041842 w 870"/>
                  <a:gd name="T107" fmla="*/ 544860062 h 134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870"/>
                  <a:gd name="T163" fmla="*/ 0 h 1344"/>
                  <a:gd name="T164" fmla="*/ 870 w 870"/>
                  <a:gd name="T165" fmla="*/ 1344 h 134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870" h="1344">
                    <a:moveTo>
                      <a:pt x="36" y="912"/>
                    </a:moveTo>
                    <a:lnTo>
                      <a:pt x="60" y="924"/>
                    </a:lnTo>
                    <a:lnTo>
                      <a:pt x="66" y="936"/>
                    </a:lnTo>
                    <a:lnTo>
                      <a:pt x="84" y="936"/>
                    </a:lnTo>
                    <a:lnTo>
                      <a:pt x="96" y="942"/>
                    </a:lnTo>
                    <a:lnTo>
                      <a:pt x="102" y="948"/>
                    </a:lnTo>
                    <a:lnTo>
                      <a:pt x="108" y="960"/>
                    </a:lnTo>
                    <a:lnTo>
                      <a:pt x="108" y="966"/>
                    </a:lnTo>
                    <a:lnTo>
                      <a:pt x="114" y="972"/>
                    </a:lnTo>
                    <a:lnTo>
                      <a:pt x="126" y="978"/>
                    </a:lnTo>
                    <a:lnTo>
                      <a:pt x="138" y="978"/>
                    </a:lnTo>
                    <a:lnTo>
                      <a:pt x="144" y="972"/>
                    </a:lnTo>
                    <a:lnTo>
                      <a:pt x="156" y="978"/>
                    </a:lnTo>
                    <a:lnTo>
                      <a:pt x="162" y="984"/>
                    </a:lnTo>
                    <a:lnTo>
                      <a:pt x="186" y="984"/>
                    </a:lnTo>
                    <a:lnTo>
                      <a:pt x="186" y="972"/>
                    </a:lnTo>
                    <a:lnTo>
                      <a:pt x="192" y="966"/>
                    </a:lnTo>
                    <a:lnTo>
                      <a:pt x="198" y="966"/>
                    </a:lnTo>
                    <a:lnTo>
                      <a:pt x="210" y="972"/>
                    </a:lnTo>
                    <a:lnTo>
                      <a:pt x="210" y="978"/>
                    </a:lnTo>
                    <a:lnTo>
                      <a:pt x="216" y="984"/>
                    </a:lnTo>
                    <a:lnTo>
                      <a:pt x="216" y="990"/>
                    </a:lnTo>
                    <a:lnTo>
                      <a:pt x="228" y="1002"/>
                    </a:lnTo>
                    <a:lnTo>
                      <a:pt x="264" y="1002"/>
                    </a:lnTo>
                    <a:lnTo>
                      <a:pt x="276" y="1008"/>
                    </a:lnTo>
                    <a:lnTo>
                      <a:pt x="282" y="1014"/>
                    </a:lnTo>
                    <a:lnTo>
                      <a:pt x="294" y="1020"/>
                    </a:lnTo>
                    <a:lnTo>
                      <a:pt x="312" y="1038"/>
                    </a:lnTo>
                    <a:lnTo>
                      <a:pt x="324" y="1044"/>
                    </a:lnTo>
                    <a:lnTo>
                      <a:pt x="330" y="1050"/>
                    </a:lnTo>
                    <a:lnTo>
                      <a:pt x="342" y="1086"/>
                    </a:lnTo>
                    <a:lnTo>
                      <a:pt x="360" y="1086"/>
                    </a:lnTo>
                    <a:lnTo>
                      <a:pt x="372" y="1104"/>
                    </a:lnTo>
                    <a:lnTo>
                      <a:pt x="384" y="1104"/>
                    </a:lnTo>
                    <a:lnTo>
                      <a:pt x="390" y="1110"/>
                    </a:lnTo>
                    <a:lnTo>
                      <a:pt x="390" y="1134"/>
                    </a:lnTo>
                    <a:lnTo>
                      <a:pt x="396" y="1140"/>
                    </a:lnTo>
                    <a:lnTo>
                      <a:pt x="396" y="1146"/>
                    </a:lnTo>
                    <a:lnTo>
                      <a:pt x="408" y="1146"/>
                    </a:lnTo>
                    <a:lnTo>
                      <a:pt x="420" y="1152"/>
                    </a:lnTo>
                    <a:lnTo>
                      <a:pt x="426" y="1158"/>
                    </a:lnTo>
                    <a:lnTo>
                      <a:pt x="426" y="1164"/>
                    </a:lnTo>
                    <a:lnTo>
                      <a:pt x="420" y="1170"/>
                    </a:lnTo>
                    <a:lnTo>
                      <a:pt x="420" y="1194"/>
                    </a:lnTo>
                    <a:lnTo>
                      <a:pt x="432" y="1200"/>
                    </a:lnTo>
                    <a:lnTo>
                      <a:pt x="456" y="1206"/>
                    </a:lnTo>
                    <a:lnTo>
                      <a:pt x="492" y="1206"/>
                    </a:lnTo>
                    <a:lnTo>
                      <a:pt x="492" y="1194"/>
                    </a:lnTo>
                    <a:lnTo>
                      <a:pt x="504" y="1182"/>
                    </a:lnTo>
                    <a:lnTo>
                      <a:pt x="528" y="1182"/>
                    </a:lnTo>
                    <a:lnTo>
                      <a:pt x="534" y="1188"/>
                    </a:lnTo>
                    <a:lnTo>
                      <a:pt x="540" y="1188"/>
                    </a:lnTo>
                    <a:lnTo>
                      <a:pt x="546" y="1194"/>
                    </a:lnTo>
                    <a:lnTo>
                      <a:pt x="558" y="1194"/>
                    </a:lnTo>
                    <a:lnTo>
                      <a:pt x="570" y="1188"/>
                    </a:lnTo>
                    <a:lnTo>
                      <a:pt x="576" y="1182"/>
                    </a:lnTo>
                    <a:lnTo>
                      <a:pt x="588" y="1182"/>
                    </a:lnTo>
                    <a:lnTo>
                      <a:pt x="588" y="1188"/>
                    </a:lnTo>
                    <a:lnTo>
                      <a:pt x="594" y="1200"/>
                    </a:lnTo>
                    <a:lnTo>
                      <a:pt x="600" y="1206"/>
                    </a:lnTo>
                    <a:lnTo>
                      <a:pt x="624" y="1206"/>
                    </a:lnTo>
                    <a:lnTo>
                      <a:pt x="636" y="1212"/>
                    </a:lnTo>
                    <a:lnTo>
                      <a:pt x="642" y="1218"/>
                    </a:lnTo>
                    <a:lnTo>
                      <a:pt x="642" y="1236"/>
                    </a:lnTo>
                    <a:lnTo>
                      <a:pt x="636" y="1248"/>
                    </a:lnTo>
                    <a:lnTo>
                      <a:pt x="630" y="1254"/>
                    </a:lnTo>
                    <a:lnTo>
                      <a:pt x="624" y="1254"/>
                    </a:lnTo>
                    <a:lnTo>
                      <a:pt x="618" y="1260"/>
                    </a:lnTo>
                    <a:lnTo>
                      <a:pt x="618" y="1266"/>
                    </a:lnTo>
                    <a:lnTo>
                      <a:pt x="606" y="1290"/>
                    </a:lnTo>
                    <a:lnTo>
                      <a:pt x="606" y="1308"/>
                    </a:lnTo>
                    <a:lnTo>
                      <a:pt x="612" y="1314"/>
                    </a:lnTo>
                    <a:lnTo>
                      <a:pt x="630" y="1314"/>
                    </a:lnTo>
                    <a:lnTo>
                      <a:pt x="642" y="1332"/>
                    </a:lnTo>
                    <a:lnTo>
                      <a:pt x="660" y="1344"/>
                    </a:lnTo>
                    <a:lnTo>
                      <a:pt x="660" y="1308"/>
                    </a:lnTo>
                    <a:lnTo>
                      <a:pt x="666" y="1236"/>
                    </a:lnTo>
                    <a:lnTo>
                      <a:pt x="684" y="1188"/>
                    </a:lnTo>
                    <a:lnTo>
                      <a:pt x="678" y="1140"/>
                    </a:lnTo>
                    <a:lnTo>
                      <a:pt x="690" y="1128"/>
                    </a:lnTo>
                    <a:lnTo>
                      <a:pt x="696" y="1116"/>
                    </a:lnTo>
                    <a:lnTo>
                      <a:pt x="696" y="1104"/>
                    </a:lnTo>
                    <a:lnTo>
                      <a:pt x="690" y="1092"/>
                    </a:lnTo>
                    <a:lnTo>
                      <a:pt x="678" y="1080"/>
                    </a:lnTo>
                    <a:lnTo>
                      <a:pt x="678" y="1074"/>
                    </a:lnTo>
                    <a:lnTo>
                      <a:pt x="672" y="1068"/>
                    </a:lnTo>
                    <a:lnTo>
                      <a:pt x="672" y="1044"/>
                    </a:lnTo>
                    <a:lnTo>
                      <a:pt x="666" y="1038"/>
                    </a:lnTo>
                    <a:lnTo>
                      <a:pt x="654" y="1032"/>
                    </a:lnTo>
                    <a:lnTo>
                      <a:pt x="642" y="1020"/>
                    </a:lnTo>
                    <a:lnTo>
                      <a:pt x="636" y="1020"/>
                    </a:lnTo>
                    <a:lnTo>
                      <a:pt x="642" y="954"/>
                    </a:lnTo>
                    <a:lnTo>
                      <a:pt x="672" y="948"/>
                    </a:lnTo>
                    <a:lnTo>
                      <a:pt x="678" y="954"/>
                    </a:lnTo>
                    <a:lnTo>
                      <a:pt x="708" y="954"/>
                    </a:lnTo>
                    <a:lnTo>
                      <a:pt x="714" y="948"/>
                    </a:lnTo>
                    <a:lnTo>
                      <a:pt x="714" y="942"/>
                    </a:lnTo>
                    <a:lnTo>
                      <a:pt x="708" y="936"/>
                    </a:lnTo>
                    <a:lnTo>
                      <a:pt x="708" y="930"/>
                    </a:lnTo>
                    <a:lnTo>
                      <a:pt x="696" y="918"/>
                    </a:lnTo>
                    <a:lnTo>
                      <a:pt x="684" y="924"/>
                    </a:lnTo>
                    <a:lnTo>
                      <a:pt x="660" y="912"/>
                    </a:lnTo>
                    <a:lnTo>
                      <a:pt x="660" y="900"/>
                    </a:lnTo>
                    <a:lnTo>
                      <a:pt x="654" y="888"/>
                    </a:lnTo>
                    <a:lnTo>
                      <a:pt x="654" y="876"/>
                    </a:lnTo>
                    <a:lnTo>
                      <a:pt x="660" y="864"/>
                    </a:lnTo>
                    <a:lnTo>
                      <a:pt x="666" y="858"/>
                    </a:lnTo>
                    <a:lnTo>
                      <a:pt x="684" y="858"/>
                    </a:lnTo>
                    <a:lnTo>
                      <a:pt x="696" y="870"/>
                    </a:lnTo>
                    <a:lnTo>
                      <a:pt x="762" y="864"/>
                    </a:lnTo>
                    <a:lnTo>
                      <a:pt x="762" y="846"/>
                    </a:lnTo>
                    <a:lnTo>
                      <a:pt x="768" y="840"/>
                    </a:lnTo>
                    <a:lnTo>
                      <a:pt x="774" y="840"/>
                    </a:lnTo>
                    <a:lnTo>
                      <a:pt x="798" y="864"/>
                    </a:lnTo>
                    <a:lnTo>
                      <a:pt x="828" y="834"/>
                    </a:lnTo>
                    <a:lnTo>
                      <a:pt x="834" y="834"/>
                    </a:lnTo>
                    <a:lnTo>
                      <a:pt x="834" y="846"/>
                    </a:lnTo>
                    <a:lnTo>
                      <a:pt x="840" y="852"/>
                    </a:lnTo>
                    <a:lnTo>
                      <a:pt x="840" y="864"/>
                    </a:lnTo>
                    <a:lnTo>
                      <a:pt x="846" y="876"/>
                    </a:lnTo>
                    <a:lnTo>
                      <a:pt x="846" y="906"/>
                    </a:lnTo>
                    <a:lnTo>
                      <a:pt x="870" y="906"/>
                    </a:lnTo>
                    <a:lnTo>
                      <a:pt x="864" y="900"/>
                    </a:lnTo>
                    <a:lnTo>
                      <a:pt x="864" y="882"/>
                    </a:lnTo>
                    <a:lnTo>
                      <a:pt x="858" y="870"/>
                    </a:lnTo>
                    <a:lnTo>
                      <a:pt x="858" y="852"/>
                    </a:lnTo>
                    <a:lnTo>
                      <a:pt x="852" y="846"/>
                    </a:lnTo>
                    <a:lnTo>
                      <a:pt x="852" y="828"/>
                    </a:lnTo>
                    <a:lnTo>
                      <a:pt x="846" y="822"/>
                    </a:lnTo>
                    <a:lnTo>
                      <a:pt x="846" y="798"/>
                    </a:lnTo>
                    <a:lnTo>
                      <a:pt x="834" y="798"/>
                    </a:lnTo>
                    <a:lnTo>
                      <a:pt x="822" y="786"/>
                    </a:lnTo>
                    <a:lnTo>
                      <a:pt x="798" y="774"/>
                    </a:lnTo>
                    <a:lnTo>
                      <a:pt x="804" y="774"/>
                    </a:lnTo>
                    <a:lnTo>
                      <a:pt x="834" y="744"/>
                    </a:lnTo>
                    <a:lnTo>
                      <a:pt x="840" y="732"/>
                    </a:lnTo>
                    <a:lnTo>
                      <a:pt x="840" y="726"/>
                    </a:lnTo>
                    <a:lnTo>
                      <a:pt x="834" y="714"/>
                    </a:lnTo>
                    <a:lnTo>
                      <a:pt x="822" y="708"/>
                    </a:lnTo>
                    <a:lnTo>
                      <a:pt x="816" y="696"/>
                    </a:lnTo>
                    <a:lnTo>
                      <a:pt x="816" y="672"/>
                    </a:lnTo>
                    <a:lnTo>
                      <a:pt x="804" y="672"/>
                    </a:lnTo>
                    <a:lnTo>
                      <a:pt x="798" y="666"/>
                    </a:lnTo>
                    <a:lnTo>
                      <a:pt x="798" y="654"/>
                    </a:lnTo>
                    <a:lnTo>
                      <a:pt x="804" y="642"/>
                    </a:lnTo>
                    <a:lnTo>
                      <a:pt x="804" y="612"/>
                    </a:lnTo>
                    <a:lnTo>
                      <a:pt x="798" y="600"/>
                    </a:lnTo>
                    <a:lnTo>
                      <a:pt x="798" y="576"/>
                    </a:lnTo>
                    <a:lnTo>
                      <a:pt x="810" y="564"/>
                    </a:lnTo>
                    <a:lnTo>
                      <a:pt x="816" y="564"/>
                    </a:lnTo>
                    <a:lnTo>
                      <a:pt x="822" y="558"/>
                    </a:lnTo>
                    <a:lnTo>
                      <a:pt x="822" y="534"/>
                    </a:lnTo>
                    <a:lnTo>
                      <a:pt x="840" y="516"/>
                    </a:lnTo>
                    <a:lnTo>
                      <a:pt x="840" y="504"/>
                    </a:lnTo>
                    <a:lnTo>
                      <a:pt x="834" y="498"/>
                    </a:lnTo>
                    <a:lnTo>
                      <a:pt x="816" y="498"/>
                    </a:lnTo>
                    <a:lnTo>
                      <a:pt x="804" y="504"/>
                    </a:lnTo>
                    <a:lnTo>
                      <a:pt x="798" y="510"/>
                    </a:lnTo>
                    <a:lnTo>
                      <a:pt x="774" y="504"/>
                    </a:lnTo>
                    <a:lnTo>
                      <a:pt x="768" y="510"/>
                    </a:lnTo>
                    <a:lnTo>
                      <a:pt x="744" y="510"/>
                    </a:lnTo>
                    <a:lnTo>
                      <a:pt x="738" y="504"/>
                    </a:lnTo>
                    <a:lnTo>
                      <a:pt x="720" y="504"/>
                    </a:lnTo>
                    <a:lnTo>
                      <a:pt x="720" y="510"/>
                    </a:lnTo>
                    <a:lnTo>
                      <a:pt x="696" y="510"/>
                    </a:lnTo>
                    <a:lnTo>
                      <a:pt x="672" y="486"/>
                    </a:lnTo>
                    <a:lnTo>
                      <a:pt x="666" y="468"/>
                    </a:lnTo>
                    <a:lnTo>
                      <a:pt x="660" y="456"/>
                    </a:lnTo>
                    <a:lnTo>
                      <a:pt x="654" y="450"/>
                    </a:lnTo>
                    <a:lnTo>
                      <a:pt x="654" y="444"/>
                    </a:lnTo>
                    <a:lnTo>
                      <a:pt x="630" y="444"/>
                    </a:lnTo>
                    <a:lnTo>
                      <a:pt x="618" y="438"/>
                    </a:lnTo>
                    <a:lnTo>
                      <a:pt x="612" y="432"/>
                    </a:lnTo>
                    <a:lnTo>
                      <a:pt x="600" y="432"/>
                    </a:lnTo>
                    <a:lnTo>
                      <a:pt x="600" y="438"/>
                    </a:lnTo>
                    <a:lnTo>
                      <a:pt x="594" y="444"/>
                    </a:lnTo>
                    <a:lnTo>
                      <a:pt x="582" y="444"/>
                    </a:lnTo>
                    <a:lnTo>
                      <a:pt x="570" y="438"/>
                    </a:lnTo>
                    <a:lnTo>
                      <a:pt x="564" y="438"/>
                    </a:lnTo>
                    <a:lnTo>
                      <a:pt x="552" y="432"/>
                    </a:lnTo>
                    <a:lnTo>
                      <a:pt x="540" y="432"/>
                    </a:lnTo>
                    <a:lnTo>
                      <a:pt x="534" y="438"/>
                    </a:lnTo>
                    <a:lnTo>
                      <a:pt x="510" y="438"/>
                    </a:lnTo>
                    <a:lnTo>
                      <a:pt x="504" y="432"/>
                    </a:lnTo>
                    <a:lnTo>
                      <a:pt x="498" y="420"/>
                    </a:lnTo>
                    <a:lnTo>
                      <a:pt x="498" y="408"/>
                    </a:lnTo>
                    <a:lnTo>
                      <a:pt x="486" y="408"/>
                    </a:lnTo>
                    <a:lnTo>
                      <a:pt x="486" y="366"/>
                    </a:lnTo>
                    <a:lnTo>
                      <a:pt x="498" y="342"/>
                    </a:lnTo>
                    <a:lnTo>
                      <a:pt x="498" y="330"/>
                    </a:lnTo>
                    <a:lnTo>
                      <a:pt x="492" y="324"/>
                    </a:lnTo>
                    <a:lnTo>
                      <a:pt x="480" y="318"/>
                    </a:lnTo>
                    <a:lnTo>
                      <a:pt x="474" y="312"/>
                    </a:lnTo>
                    <a:lnTo>
                      <a:pt x="474" y="276"/>
                    </a:lnTo>
                    <a:lnTo>
                      <a:pt x="468" y="264"/>
                    </a:lnTo>
                    <a:lnTo>
                      <a:pt x="456" y="252"/>
                    </a:lnTo>
                    <a:lnTo>
                      <a:pt x="450" y="252"/>
                    </a:lnTo>
                    <a:lnTo>
                      <a:pt x="438" y="264"/>
                    </a:lnTo>
                    <a:lnTo>
                      <a:pt x="438" y="270"/>
                    </a:lnTo>
                    <a:lnTo>
                      <a:pt x="432" y="264"/>
                    </a:lnTo>
                    <a:lnTo>
                      <a:pt x="432" y="252"/>
                    </a:lnTo>
                    <a:lnTo>
                      <a:pt x="438" y="240"/>
                    </a:lnTo>
                    <a:lnTo>
                      <a:pt x="462" y="216"/>
                    </a:lnTo>
                    <a:lnTo>
                      <a:pt x="462" y="192"/>
                    </a:lnTo>
                    <a:lnTo>
                      <a:pt x="468" y="186"/>
                    </a:lnTo>
                    <a:lnTo>
                      <a:pt x="468" y="168"/>
                    </a:lnTo>
                    <a:lnTo>
                      <a:pt x="480" y="132"/>
                    </a:lnTo>
                    <a:lnTo>
                      <a:pt x="504" y="108"/>
                    </a:lnTo>
                    <a:lnTo>
                      <a:pt x="522" y="102"/>
                    </a:lnTo>
                    <a:lnTo>
                      <a:pt x="534" y="90"/>
                    </a:lnTo>
                    <a:lnTo>
                      <a:pt x="540" y="78"/>
                    </a:lnTo>
                    <a:lnTo>
                      <a:pt x="540" y="72"/>
                    </a:lnTo>
                    <a:lnTo>
                      <a:pt x="546" y="66"/>
                    </a:lnTo>
                    <a:lnTo>
                      <a:pt x="558" y="66"/>
                    </a:lnTo>
                    <a:lnTo>
                      <a:pt x="564" y="60"/>
                    </a:lnTo>
                    <a:lnTo>
                      <a:pt x="570" y="60"/>
                    </a:lnTo>
                    <a:lnTo>
                      <a:pt x="576" y="54"/>
                    </a:lnTo>
                    <a:lnTo>
                      <a:pt x="582" y="54"/>
                    </a:lnTo>
                    <a:lnTo>
                      <a:pt x="600" y="36"/>
                    </a:lnTo>
                    <a:lnTo>
                      <a:pt x="600" y="12"/>
                    </a:lnTo>
                    <a:lnTo>
                      <a:pt x="594" y="6"/>
                    </a:lnTo>
                    <a:lnTo>
                      <a:pt x="582" y="0"/>
                    </a:lnTo>
                    <a:lnTo>
                      <a:pt x="570" y="6"/>
                    </a:lnTo>
                    <a:lnTo>
                      <a:pt x="546" y="6"/>
                    </a:lnTo>
                    <a:lnTo>
                      <a:pt x="540" y="12"/>
                    </a:lnTo>
                    <a:lnTo>
                      <a:pt x="534" y="12"/>
                    </a:lnTo>
                    <a:lnTo>
                      <a:pt x="522" y="24"/>
                    </a:lnTo>
                    <a:lnTo>
                      <a:pt x="522" y="36"/>
                    </a:lnTo>
                    <a:lnTo>
                      <a:pt x="516" y="48"/>
                    </a:lnTo>
                    <a:lnTo>
                      <a:pt x="504" y="60"/>
                    </a:lnTo>
                    <a:lnTo>
                      <a:pt x="492" y="60"/>
                    </a:lnTo>
                    <a:lnTo>
                      <a:pt x="480" y="54"/>
                    </a:lnTo>
                    <a:lnTo>
                      <a:pt x="474" y="54"/>
                    </a:lnTo>
                    <a:lnTo>
                      <a:pt x="444" y="84"/>
                    </a:lnTo>
                    <a:lnTo>
                      <a:pt x="444" y="90"/>
                    </a:lnTo>
                    <a:lnTo>
                      <a:pt x="408" y="102"/>
                    </a:lnTo>
                    <a:lnTo>
                      <a:pt x="402" y="96"/>
                    </a:lnTo>
                    <a:lnTo>
                      <a:pt x="390" y="90"/>
                    </a:lnTo>
                    <a:lnTo>
                      <a:pt x="384" y="90"/>
                    </a:lnTo>
                    <a:lnTo>
                      <a:pt x="378" y="102"/>
                    </a:lnTo>
                    <a:lnTo>
                      <a:pt x="378" y="120"/>
                    </a:lnTo>
                    <a:lnTo>
                      <a:pt x="372" y="132"/>
                    </a:lnTo>
                    <a:lnTo>
                      <a:pt x="366" y="138"/>
                    </a:lnTo>
                    <a:lnTo>
                      <a:pt x="354" y="138"/>
                    </a:lnTo>
                    <a:lnTo>
                      <a:pt x="354" y="132"/>
                    </a:lnTo>
                    <a:lnTo>
                      <a:pt x="360" y="126"/>
                    </a:lnTo>
                    <a:lnTo>
                      <a:pt x="354" y="120"/>
                    </a:lnTo>
                    <a:lnTo>
                      <a:pt x="342" y="120"/>
                    </a:lnTo>
                    <a:lnTo>
                      <a:pt x="330" y="126"/>
                    </a:lnTo>
                    <a:lnTo>
                      <a:pt x="318" y="126"/>
                    </a:lnTo>
                    <a:lnTo>
                      <a:pt x="312" y="132"/>
                    </a:lnTo>
                    <a:lnTo>
                      <a:pt x="306" y="132"/>
                    </a:lnTo>
                    <a:lnTo>
                      <a:pt x="300" y="144"/>
                    </a:lnTo>
                    <a:lnTo>
                      <a:pt x="288" y="150"/>
                    </a:lnTo>
                    <a:lnTo>
                      <a:pt x="282" y="162"/>
                    </a:lnTo>
                    <a:lnTo>
                      <a:pt x="276" y="168"/>
                    </a:lnTo>
                    <a:lnTo>
                      <a:pt x="276" y="186"/>
                    </a:lnTo>
                    <a:lnTo>
                      <a:pt x="282" y="192"/>
                    </a:lnTo>
                    <a:lnTo>
                      <a:pt x="264" y="222"/>
                    </a:lnTo>
                    <a:lnTo>
                      <a:pt x="276" y="246"/>
                    </a:lnTo>
                    <a:lnTo>
                      <a:pt x="252" y="246"/>
                    </a:lnTo>
                    <a:lnTo>
                      <a:pt x="240" y="252"/>
                    </a:lnTo>
                    <a:lnTo>
                      <a:pt x="228" y="264"/>
                    </a:lnTo>
                    <a:lnTo>
                      <a:pt x="228" y="276"/>
                    </a:lnTo>
                    <a:lnTo>
                      <a:pt x="222" y="288"/>
                    </a:lnTo>
                    <a:lnTo>
                      <a:pt x="216" y="294"/>
                    </a:lnTo>
                    <a:lnTo>
                      <a:pt x="204" y="294"/>
                    </a:lnTo>
                    <a:lnTo>
                      <a:pt x="198" y="300"/>
                    </a:lnTo>
                    <a:lnTo>
                      <a:pt x="192" y="300"/>
                    </a:lnTo>
                    <a:lnTo>
                      <a:pt x="174" y="306"/>
                    </a:lnTo>
                    <a:lnTo>
                      <a:pt x="186" y="330"/>
                    </a:lnTo>
                    <a:lnTo>
                      <a:pt x="186" y="366"/>
                    </a:lnTo>
                    <a:lnTo>
                      <a:pt x="168" y="366"/>
                    </a:lnTo>
                    <a:lnTo>
                      <a:pt x="168" y="360"/>
                    </a:lnTo>
                    <a:lnTo>
                      <a:pt x="174" y="354"/>
                    </a:lnTo>
                    <a:lnTo>
                      <a:pt x="174" y="342"/>
                    </a:lnTo>
                    <a:lnTo>
                      <a:pt x="144" y="312"/>
                    </a:lnTo>
                    <a:lnTo>
                      <a:pt x="138" y="312"/>
                    </a:lnTo>
                    <a:lnTo>
                      <a:pt x="132" y="318"/>
                    </a:lnTo>
                    <a:lnTo>
                      <a:pt x="132" y="336"/>
                    </a:lnTo>
                    <a:lnTo>
                      <a:pt x="138" y="348"/>
                    </a:lnTo>
                    <a:lnTo>
                      <a:pt x="150" y="354"/>
                    </a:lnTo>
                    <a:lnTo>
                      <a:pt x="150" y="366"/>
                    </a:lnTo>
                    <a:lnTo>
                      <a:pt x="138" y="390"/>
                    </a:lnTo>
                    <a:lnTo>
                      <a:pt x="132" y="396"/>
                    </a:lnTo>
                    <a:lnTo>
                      <a:pt x="120" y="390"/>
                    </a:lnTo>
                    <a:lnTo>
                      <a:pt x="114" y="384"/>
                    </a:lnTo>
                    <a:lnTo>
                      <a:pt x="102" y="414"/>
                    </a:lnTo>
                    <a:lnTo>
                      <a:pt x="114" y="438"/>
                    </a:lnTo>
                    <a:lnTo>
                      <a:pt x="114" y="450"/>
                    </a:lnTo>
                    <a:lnTo>
                      <a:pt x="126" y="462"/>
                    </a:lnTo>
                    <a:lnTo>
                      <a:pt x="132" y="474"/>
                    </a:lnTo>
                    <a:lnTo>
                      <a:pt x="132" y="480"/>
                    </a:lnTo>
                    <a:lnTo>
                      <a:pt x="120" y="492"/>
                    </a:lnTo>
                    <a:lnTo>
                      <a:pt x="114" y="492"/>
                    </a:lnTo>
                    <a:lnTo>
                      <a:pt x="132" y="516"/>
                    </a:lnTo>
                    <a:lnTo>
                      <a:pt x="138" y="552"/>
                    </a:lnTo>
                    <a:lnTo>
                      <a:pt x="114" y="558"/>
                    </a:lnTo>
                    <a:lnTo>
                      <a:pt x="132" y="576"/>
                    </a:lnTo>
                    <a:lnTo>
                      <a:pt x="132" y="636"/>
                    </a:lnTo>
                    <a:lnTo>
                      <a:pt x="120" y="642"/>
                    </a:lnTo>
                    <a:lnTo>
                      <a:pt x="114" y="654"/>
                    </a:lnTo>
                    <a:lnTo>
                      <a:pt x="114" y="678"/>
                    </a:lnTo>
                    <a:lnTo>
                      <a:pt x="138" y="702"/>
                    </a:lnTo>
                    <a:lnTo>
                      <a:pt x="138" y="720"/>
                    </a:lnTo>
                    <a:lnTo>
                      <a:pt x="132" y="732"/>
                    </a:lnTo>
                    <a:lnTo>
                      <a:pt x="120" y="738"/>
                    </a:lnTo>
                    <a:lnTo>
                      <a:pt x="114" y="750"/>
                    </a:lnTo>
                    <a:lnTo>
                      <a:pt x="102" y="756"/>
                    </a:lnTo>
                    <a:lnTo>
                      <a:pt x="96" y="762"/>
                    </a:lnTo>
                    <a:lnTo>
                      <a:pt x="114" y="774"/>
                    </a:lnTo>
                    <a:lnTo>
                      <a:pt x="84" y="798"/>
                    </a:lnTo>
                    <a:lnTo>
                      <a:pt x="66" y="798"/>
                    </a:lnTo>
                    <a:lnTo>
                      <a:pt x="54" y="804"/>
                    </a:lnTo>
                    <a:lnTo>
                      <a:pt x="36" y="810"/>
                    </a:lnTo>
                    <a:lnTo>
                      <a:pt x="30" y="822"/>
                    </a:lnTo>
                    <a:lnTo>
                      <a:pt x="30" y="846"/>
                    </a:lnTo>
                    <a:lnTo>
                      <a:pt x="36" y="852"/>
                    </a:lnTo>
                    <a:lnTo>
                      <a:pt x="36" y="858"/>
                    </a:lnTo>
                    <a:lnTo>
                      <a:pt x="6" y="858"/>
                    </a:lnTo>
                    <a:lnTo>
                      <a:pt x="0" y="864"/>
                    </a:lnTo>
                    <a:lnTo>
                      <a:pt x="0" y="876"/>
                    </a:lnTo>
                    <a:lnTo>
                      <a:pt x="6" y="888"/>
                    </a:lnTo>
                    <a:lnTo>
                      <a:pt x="18" y="894"/>
                    </a:lnTo>
                    <a:lnTo>
                      <a:pt x="24" y="906"/>
                    </a:lnTo>
                    <a:lnTo>
                      <a:pt x="36" y="91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0" name="Chile"/>
              <p:cNvSpPr>
                <a:spLocks noEditPoints="1"/>
              </p:cNvSpPr>
              <p:nvPr/>
            </p:nvSpPr>
            <p:spPr bwMode="gray">
              <a:xfrm>
                <a:off x="1405" y="2929"/>
                <a:ext cx="293" cy="768"/>
              </a:xfrm>
              <a:custGeom>
                <a:avLst/>
                <a:gdLst>
                  <a:gd name="T0" fmla="*/ 543361579 w 1158"/>
                  <a:gd name="T1" fmla="*/ 544312687 h 3030"/>
                  <a:gd name="T2" fmla="*/ 543361579 w 1158"/>
                  <a:gd name="T3" fmla="*/ 544312687 h 3030"/>
                  <a:gd name="T4" fmla="*/ 543361579 w 1158"/>
                  <a:gd name="T5" fmla="*/ 544312687 h 3030"/>
                  <a:gd name="T6" fmla="*/ 543361579 w 1158"/>
                  <a:gd name="T7" fmla="*/ 544312687 h 3030"/>
                  <a:gd name="T8" fmla="*/ 543361579 w 1158"/>
                  <a:gd name="T9" fmla="*/ 544312687 h 3030"/>
                  <a:gd name="T10" fmla="*/ 543361579 w 1158"/>
                  <a:gd name="T11" fmla="*/ 544312687 h 3030"/>
                  <a:gd name="T12" fmla="*/ 543361579 w 1158"/>
                  <a:gd name="T13" fmla="*/ 544312687 h 3030"/>
                  <a:gd name="T14" fmla="*/ 543361579 w 1158"/>
                  <a:gd name="T15" fmla="*/ 544312687 h 3030"/>
                  <a:gd name="T16" fmla="*/ 543361579 w 1158"/>
                  <a:gd name="T17" fmla="*/ 544312687 h 3030"/>
                  <a:gd name="T18" fmla="*/ 543361579 w 1158"/>
                  <a:gd name="T19" fmla="*/ 544312687 h 3030"/>
                  <a:gd name="T20" fmla="*/ 543361579 w 1158"/>
                  <a:gd name="T21" fmla="*/ 544312687 h 3030"/>
                  <a:gd name="T22" fmla="*/ 543361579 w 1158"/>
                  <a:gd name="T23" fmla="*/ 544312687 h 3030"/>
                  <a:gd name="T24" fmla="*/ 543361579 w 1158"/>
                  <a:gd name="T25" fmla="*/ 544312687 h 3030"/>
                  <a:gd name="T26" fmla="*/ 543361579 w 1158"/>
                  <a:gd name="T27" fmla="*/ 544312687 h 3030"/>
                  <a:gd name="T28" fmla="*/ 543361579 w 1158"/>
                  <a:gd name="T29" fmla="*/ 544312687 h 3030"/>
                  <a:gd name="T30" fmla="*/ 543361579 w 1158"/>
                  <a:gd name="T31" fmla="*/ 544312687 h 3030"/>
                  <a:gd name="T32" fmla="*/ 543361579 w 1158"/>
                  <a:gd name="T33" fmla="*/ 544312687 h 3030"/>
                  <a:gd name="T34" fmla="*/ 543361579 w 1158"/>
                  <a:gd name="T35" fmla="*/ 544312687 h 3030"/>
                  <a:gd name="T36" fmla="*/ 543361579 w 1158"/>
                  <a:gd name="T37" fmla="*/ 544312687 h 3030"/>
                  <a:gd name="T38" fmla="*/ 543361579 w 1158"/>
                  <a:gd name="T39" fmla="*/ 544312687 h 3030"/>
                  <a:gd name="T40" fmla="*/ 543361579 w 1158"/>
                  <a:gd name="T41" fmla="*/ 544312687 h 3030"/>
                  <a:gd name="T42" fmla="*/ 543361579 w 1158"/>
                  <a:gd name="T43" fmla="*/ 544312687 h 3030"/>
                  <a:gd name="T44" fmla="*/ 543361579 w 1158"/>
                  <a:gd name="T45" fmla="*/ 544312687 h 3030"/>
                  <a:gd name="T46" fmla="*/ 543361579 w 1158"/>
                  <a:gd name="T47" fmla="*/ 544312687 h 3030"/>
                  <a:gd name="T48" fmla="*/ 543361579 w 1158"/>
                  <a:gd name="T49" fmla="*/ 544312687 h 3030"/>
                  <a:gd name="T50" fmla="*/ 543361579 w 1158"/>
                  <a:gd name="T51" fmla="*/ 544312687 h 3030"/>
                  <a:gd name="T52" fmla="*/ 543361579 w 1158"/>
                  <a:gd name="T53" fmla="*/ 544312687 h 3030"/>
                  <a:gd name="T54" fmla="*/ 543361579 w 1158"/>
                  <a:gd name="T55" fmla="*/ 544312687 h 3030"/>
                  <a:gd name="T56" fmla="*/ 543361579 w 1158"/>
                  <a:gd name="T57" fmla="*/ 544312687 h 3030"/>
                  <a:gd name="T58" fmla="*/ 543361579 w 1158"/>
                  <a:gd name="T59" fmla="*/ 544312687 h 3030"/>
                  <a:gd name="T60" fmla="*/ 543361579 w 1158"/>
                  <a:gd name="T61" fmla="*/ 544312687 h 3030"/>
                  <a:gd name="T62" fmla="*/ 543361579 w 1158"/>
                  <a:gd name="T63" fmla="*/ 544312687 h 3030"/>
                  <a:gd name="T64" fmla="*/ 543361579 w 1158"/>
                  <a:gd name="T65" fmla="*/ 544312687 h 3030"/>
                  <a:gd name="T66" fmla="*/ 543361579 w 1158"/>
                  <a:gd name="T67" fmla="*/ 544312687 h 3030"/>
                  <a:gd name="T68" fmla="*/ 543361579 w 1158"/>
                  <a:gd name="T69" fmla="*/ 544312687 h 3030"/>
                  <a:gd name="T70" fmla="*/ 543361579 w 1158"/>
                  <a:gd name="T71" fmla="*/ 544312687 h 3030"/>
                  <a:gd name="T72" fmla="*/ 543361579 w 1158"/>
                  <a:gd name="T73" fmla="*/ 544312687 h 3030"/>
                  <a:gd name="T74" fmla="*/ 543361579 w 1158"/>
                  <a:gd name="T75" fmla="*/ 544312687 h 3030"/>
                  <a:gd name="T76" fmla="*/ 543361579 w 1158"/>
                  <a:gd name="T77" fmla="*/ 544312687 h 3030"/>
                  <a:gd name="T78" fmla="*/ 0 w 1158"/>
                  <a:gd name="T79" fmla="*/ 544312687 h 3030"/>
                  <a:gd name="T80" fmla="*/ 543361579 w 1158"/>
                  <a:gd name="T81" fmla="*/ 544312687 h 3030"/>
                  <a:gd name="T82" fmla="*/ 543361579 w 1158"/>
                  <a:gd name="T83" fmla="*/ 544312687 h 3030"/>
                  <a:gd name="T84" fmla="*/ 543361579 w 1158"/>
                  <a:gd name="T85" fmla="*/ 544312687 h 3030"/>
                  <a:gd name="T86" fmla="*/ 543361579 w 1158"/>
                  <a:gd name="T87" fmla="*/ 544312687 h 3030"/>
                  <a:gd name="T88" fmla="*/ 543361579 w 1158"/>
                  <a:gd name="T89" fmla="*/ 544312687 h 3030"/>
                  <a:gd name="T90" fmla="*/ 543361579 w 1158"/>
                  <a:gd name="T91" fmla="*/ 544312687 h 3030"/>
                  <a:gd name="T92" fmla="*/ 543361579 w 1158"/>
                  <a:gd name="T93" fmla="*/ 544312687 h 3030"/>
                  <a:gd name="T94" fmla="*/ 543361579 w 1158"/>
                  <a:gd name="T95" fmla="*/ 544312687 h 3030"/>
                  <a:gd name="T96" fmla="*/ 543361579 w 1158"/>
                  <a:gd name="T97" fmla="*/ 544312687 h 3030"/>
                  <a:gd name="T98" fmla="*/ 543361579 w 1158"/>
                  <a:gd name="T99" fmla="*/ 544312687 h 3030"/>
                  <a:gd name="T100" fmla="*/ 543361579 w 1158"/>
                  <a:gd name="T101" fmla="*/ 544312687 h 3030"/>
                  <a:gd name="T102" fmla="*/ 543361579 w 1158"/>
                  <a:gd name="T103" fmla="*/ 544312687 h 3030"/>
                  <a:gd name="T104" fmla="*/ 543361579 w 1158"/>
                  <a:gd name="T105" fmla="*/ 544312687 h 3030"/>
                  <a:gd name="T106" fmla="*/ 543361579 w 1158"/>
                  <a:gd name="T107" fmla="*/ 544312687 h 3030"/>
                  <a:gd name="T108" fmla="*/ 543361579 w 1158"/>
                  <a:gd name="T109" fmla="*/ 544312687 h 3030"/>
                  <a:gd name="T110" fmla="*/ 543361579 w 1158"/>
                  <a:gd name="T111" fmla="*/ 544312687 h 3030"/>
                  <a:gd name="T112" fmla="*/ 543361579 w 1158"/>
                  <a:gd name="T113" fmla="*/ 544312687 h 3030"/>
                  <a:gd name="T114" fmla="*/ 543361579 w 1158"/>
                  <a:gd name="T115" fmla="*/ 544312687 h 3030"/>
                  <a:gd name="T116" fmla="*/ 543361579 w 1158"/>
                  <a:gd name="T117" fmla="*/ 544312687 h 3030"/>
                  <a:gd name="T118" fmla="*/ 543361579 w 1158"/>
                  <a:gd name="T119" fmla="*/ 544312687 h 3030"/>
                  <a:gd name="T120" fmla="*/ 543361579 w 1158"/>
                  <a:gd name="T121" fmla="*/ 544312687 h 3030"/>
                  <a:gd name="T122" fmla="*/ 543361579 w 1158"/>
                  <a:gd name="T123" fmla="*/ 544312687 h 303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58"/>
                  <a:gd name="T187" fmla="*/ 0 h 3030"/>
                  <a:gd name="T188" fmla="*/ 1158 w 1158"/>
                  <a:gd name="T189" fmla="*/ 3030 h 303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58" h="3030">
                    <a:moveTo>
                      <a:pt x="1014" y="2910"/>
                    </a:moveTo>
                    <a:lnTo>
                      <a:pt x="984" y="2898"/>
                    </a:lnTo>
                    <a:lnTo>
                      <a:pt x="966" y="2880"/>
                    </a:lnTo>
                    <a:lnTo>
                      <a:pt x="948" y="2874"/>
                    </a:lnTo>
                    <a:lnTo>
                      <a:pt x="942" y="2862"/>
                    </a:lnTo>
                    <a:lnTo>
                      <a:pt x="936" y="2856"/>
                    </a:lnTo>
                    <a:lnTo>
                      <a:pt x="936" y="2850"/>
                    </a:lnTo>
                    <a:lnTo>
                      <a:pt x="906" y="2850"/>
                    </a:lnTo>
                    <a:lnTo>
                      <a:pt x="912" y="2832"/>
                    </a:lnTo>
                    <a:lnTo>
                      <a:pt x="870" y="2796"/>
                    </a:lnTo>
                    <a:lnTo>
                      <a:pt x="840" y="2802"/>
                    </a:lnTo>
                    <a:lnTo>
                      <a:pt x="828" y="2796"/>
                    </a:lnTo>
                    <a:lnTo>
                      <a:pt x="816" y="2808"/>
                    </a:lnTo>
                    <a:lnTo>
                      <a:pt x="792" y="2814"/>
                    </a:lnTo>
                    <a:lnTo>
                      <a:pt x="798" y="2832"/>
                    </a:lnTo>
                    <a:lnTo>
                      <a:pt x="780" y="2832"/>
                    </a:lnTo>
                    <a:lnTo>
                      <a:pt x="780" y="2862"/>
                    </a:lnTo>
                    <a:lnTo>
                      <a:pt x="786" y="2868"/>
                    </a:lnTo>
                    <a:lnTo>
                      <a:pt x="798" y="2868"/>
                    </a:lnTo>
                    <a:lnTo>
                      <a:pt x="810" y="2862"/>
                    </a:lnTo>
                    <a:lnTo>
                      <a:pt x="816" y="2856"/>
                    </a:lnTo>
                    <a:lnTo>
                      <a:pt x="828" y="2850"/>
                    </a:lnTo>
                    <a:lnTo>
                      <a:pt x="834" y="2844"/>
                    </a:lnTo>
                    <a:lnTo>
                      <a:pt x="858" y="2856"/>
                    </a:lnTo>
                    <a:lnTo>
                      <a:pt x="858" y="2874"/>
                    </a:lnTo>
                    <a:lnTo>
                      <a:pt x="846" y="2880"/>
                    </a:lnTo>
                    <a:lnTo>
                      <a:pt x="828" y="2898"/>
                    </a:lnTo>
                    <a:lnTo>
                      <a:pt x="822" y="2898"/>
                    </a:lnTo>
                    <a:lnTo>
                      <a:pt x="828" y="2904"/>
                    </a:lnTo>
                    <a:lnTo>
                      <a:pt x="882" y="2922"/>
                    </a:lnTo>
                    <a:lnTo>
                      <a:pt x="912" y="2928"/>
                    </a:lnTo>
                    <a:lnTo>
                      <a:pt x="924" y="2934"/>
                    </a:lnTo>
                    <a:lnTo>
                      <a:pt x="906" y="2958"/>
                    </a:lnTo>
                    <a:lnTo>
                      <a:pt x="906" y="2952"/>
                    </a:lnTo>
                    <a:lnTo>
                      <a:pt x="894" y="2940"/>
                    </a:lnTo>
                    <a:lnTo>
                      <a:pt x="876" y="2940"/>
                    </a:lnTo>
                    <a:lnTo>
                      <a:pt x="870" y="2946"/>
                    </a:lnTo>
                    <a:lnTo>
                      <a:pt x="870" y="2952"/>
                    </a:lnTo>
                    <a:lnTo>
                      <a:pt x="852" y="2928"/>
                    </a:lnTo>
                    <a:lnTo>
                      <a:pt x="834" y="2934"/>
                    </a:lnTo>
                    <a:lnTo>
                      <a:pt x="846" y="2946"/>
                    </a:lnTo>
                    <a:lnTo>
                      <a:pt x="816" y="2940"/>
                    </a:lnTo>
                    <a:lnTo>
                      <a:pt x="822" y="2946"/>
                    </a:lnTo>
                    <a:lnTo>
                      <a:pt x="828" y="2958"/>
                    </a:lnTo>
                    <a:lnTo>
                      <a:pt x="834" y="2964"/>
                    </a:lnTo>
                    <a:lnTo>
                      <a:pt x="894" y="2964"/>
                    </a:lnTo>
                    <a:lnTo>
                      <a:pt x="906" y="2970"/>
                    </a:lnTo>
                    <a:lnTo>
                      <a:pt x="1050" y="2970"/>
                    </a:lnTo>
                    <a:lnTo>
                      <a:pt x="1074" y="2982"/>
                    </a:lnTo>
                    <a:lnTo>
                      <a:pt x="1080" y="2988"/>
                    </a:lnTo>
                    <a:lnTo>
                      <a:pt x="1086" y="2988"/>
                    </a:lnTo>
                    <a:lnTo>
                      <a:pt x="1122" y="2970"/>
                    </a:lnTo>
                    <a:lnTo>
                      <a:pt x="1140" y="2976"/>
                    </a:lnTo>
                    <a:lnTo>
                      <a:pt x="1152" y="2976"/>
                    </a:lnTo>
                    <a:lnTo>
                      <a:pt x="1158" y="2952"/>
                    </a:lnTo>
                    <a:lnTo>
                      <a:pt x="1140" y="2952"/>
                    </a:lnTo>
                    <a:lnTo>
                      <a:pt x="1086" y="2940"/>
                    </a:lnTo>
                    <a:lnTo>
                      <a:pt x="1014" y="2910"/>
                    </a:lnTo>
                    <a:close/>
                    <a:moveTo>
                      <a:pt x="990" y="2988"/>
                    </a:moveTo>
                    <a:lnTo>
                      <a:pt x="1014" y="3000"/>
                    </a:lnTo>
                    <a:lnTo>
                      <a:pt x="1068" y="3006"/>
                    </a:lnTo>
                    <a:lnTo>
                      <a:pt x="1038" y="2982"/>
                    </a:lnTo>
                    <a:lnTo>
                      <a:pt x="990" y="2988"/>
                    </a:lnTo>
                    <a:close/>
                    <a:moveTo>
                      <a:pt x="960" y="2994"/>
                    </a:moveTo>
                    <a:lnTo>
                      <a:pt x="966" y="2982"/>
                    </a:lnTo>
                    <a:lnTo>
                      <a:pt x="888" y="2982"/>
                    </a:lnTo>
                    <a:lnTo>
                      <a:pt x="906" y="3012"/>
                    </a:lnTo>
                    <a:lnTo>
                      <a:pt x="936" y="3018"/>
                    </a:lnTo>
                    <a:lnTo>
                      <a:pt x="930" y="3006"/>
                    </a:lnTo>
                    <a:lnTo>
                      <a:pt x="936" y="3000"/>
                    </a:lnTo>
                    <a:lnTo>
                      <a:pt x="948" y="3012"/>
                    </a:lnTo>
                    <a:lnTo>
                      <a:pt x="996" y="3012"/>
                    </a:lnTo>
                    <a:lnTo>
                      <a:pt x="1008" y="3030"/>
                    </a:lnTo>
                    <a:lnTo>
                      <a:pt x="1026" y="3030"/>
                    </a:lnTo>
                    <a:lnTo>
                      <a:pt x="996" y="3000"/>
                    </a:lnTo>
                    <a:lnTo>
                      <a:pt x="960" y="2994"/>
                    </a:lnTo>
                    <a:close/>
                    <a:moveTo>
                      <a:pt x="804" y="2946"/>
                    </a:moveTo>
                    <a:lnTo>
                      <a:pt x="744" y="2940"/>
                    </a:lnTo>
                    <a:lnTo>
                      <a:pt x="750" y="2958"/>
                    </a:lnTo>
                    <a:lnTo>
                      <a:pt x="792" y="2958"/>
                    </a:lnTo>
                    <a:lnTo>
                      <a:pt x="804" y="2976"/>
                    </a:lnTo>
                    <a:lnTo>
                      <a:pt x="864" y="3000"/>
                    </a:lnTo>
                    <a:lnTo>
                      <a:pt x="828" y="2970"/>
                    </a:lnTo>
                    <a:lnTo>
                      <a:pt x="804" y="2946"/>
                    </a:lnTo>
                    <a:close/>
                    <a:moveTo>
                      <a:pt x="804" y="2880"/>
                    </a:moveTo>
                    <a:lnTo>
                      <a:pt x="786" y="2898"/>
                    </a:lnTo>
                    <a:lnTo>
                      <a:pt x="792" y="2928"/>
                    </a:lnTo>
                    <a:lnTo>
                      <a:pt x="816" y="2922"/>
                    </a:lnTo>
                    <a:lnTo>
                      <a:pt x="804" y="2880"/>
                    </a:lnTo>
                    <a:close/>
                    <a:moveTo>
                      <a:pt x="774" y="2928"/>
                    </a:moveTo>
                    <a:lnTo>
                      <a:pt x="768" y="2910"/>
                    </a:lnTo>
                    <a:lnTo>
                      <a:pt x="720" y="2898"/>
                    </a:lnTo>
                    <a:lnTo>
                      <a:pt x="708" y="2916"/>
                    </a:lnTo>
                    <a:lnTo>
                      <a:pt x="708" y="2934"/>
                    </a:lnTo>
                    <a:lnTo>
                      <a:pt x="744" y="2922"/>
                    </a:lnTo>
                    <a:lnTo>
                      <a:pt x="774" y="2928"/>
                    </a:lnTo>
                    <a:close/>
                    <a:moveTo>
                      <a:pt x="612" y="2772"/>
                    </a:moveTo>
                    <a:lnTo>
                      <a:pt x="606" y="2766"/>
                    </a:lnTo>
                    <a:lnTo>
                      <a:pt x="594" y="2766"/>
                    </a:lnTo>
                    <a:lnTo>
                      <a:pt x="588" y="2760"/>
                    </a:lnTo>
                    <a:lnTo>
                      <a:pt x="570" y="2760"/>
                    </a:lnTo>
                    <a:lnTo>
                      <a:pt x="570" y="2766"/>
                    </a:lnTo>
                    <a:lnTo>
                      <a:pt x="564" y="2778"/>
                    </a:lnTo>
                    <a:lnTo>
                      <a:pt x="564" y="2808"/>
                    </a:lnTo>
                    <a:lnTo>
                      <a:pt x="570" y="2808"/>
                    </a:lnTo>
                    <a:lnTo>
                      <a:pt x="576" y="2802"/>
                    </a:lnTo>
                    <a:lnTo>
                      <a:pt x="588" y="2802"/>
                    </a:lnTo>
                    <a:lnTo>
                      <a:pt x="594" y="2796"/>
                    </a:lnTo>
                    <a:lnTo>
                      <a:pt x="600" y="2820"/>
                    </a:lnTo>
                    <a:lnTo>
                      <a:pt x="630" y="2808"/>
                    </a:lnTo>
                    <a:lnTo>
                      <a:pt x="612" y="2790"/>
                    </a:lnTo>
                    <a:lnTo>
                      <a:pt x="618" y="2772"/>
                    </a:lnTo>
                    <a:lnTo>
                      <a:pt x="612" y="2772"/>
                    </a:lnTo>
                    <a:close/>
                    <a:moveTo>
                      <a:pt x="552" y="2826"/>
                    </a:moveTo>
                    <a:lnTo>
                      <a:pt x="516" y="2808"/>
                    </a:lnTo>
                    <a:lnTo>
                      <a:pt x="546" y="2832"/>
                    </a:lnTo>
                    <a:lnTo>
                      <a:pt x="588" y="2844"/>
                    </a:lnTo>
                    <a:lnTo>
                      <a:pt x="606" y="2850"/>
                    </a:lnTo>
                    <a:lnTo>
                      <a:pt x="588" y="2832"/>
                    </a:lnTo>
                    <a:lnTo>
                      <a:pt x="552" y="2826"/>
                    </a:lnTo>
                    <a:close/>
                    <a:moveTo>
                      <a:pt x="552" y="2748"/>
                    </a:moveTo>
                    <a:lnTo>
                      <a:pt x="534" y="2730"/>
                    </a:lnTo>
                    <a:lnTo>
                      <a:pt x="528" y="2766"/>
                    </a:lnTo>
                    <a:lnTo>
                      <a:pt x="504" y="2772"/>
                    </a:lnTo>
                    <a:lnTo>
                      <a:pt x="546" y="2784"/>
                    </a:lnTo>
                    <a:lnTo>
                      <a:pt x="552" y="2748"/>
                    </a:lnTo>
                    <a:close/>
                    <a:moveTo>
                      <a:pt x="444" y="2736"/>
                    </a:moveTo>
                    <a:lnTo>
                      <a:pt x="480" y="2772"/>
                    </a:lnTo>
                    <a:lnTo>
                      <a:pt x="492" y="2760"/>
                    </a:lnTo>
                    <a:lnTo>
                      <a:pt x="462" y="2724"/>
                    </a:lnTo>
                    <a:lnTo>
                      <a:pt x="444" y="2736"/>
                    </a:lnTo>
                    <a:close/>
                    <a:moveTo>
                      <a:pt x="516" y="2724"/>
                    </a:moveTo>
                    <a:lnTo>
                      <a:pt x="504" y="2718"/>
                    </a:lnTo>
                    <a:lnTo>
                      <a:pt x="492" y="2730"/>
                    </a:lnTo>
                    <a:lnTo>
                      <a:pt x="504" y="2748"/>
                    </a:lnTo>
                    <a:lnTo>
                      <a:pt x="516" y="2724"/>
                    </a:lnTo>
                    <a:close/>
                    <a:moveTo>
                      <a:pt x="456" y="2706"/>
                    </a:moveTo>
                    <a:lnTo>
                      <a:pt x="462" y="2676"/>
                    </a:lnTo>
                    <a:lnTo>
                      <a:pt x="456" y="2640"/>
                    </a:lnTo>
                    <a:lnTo>
                      <a:pt x="438" y="2634"/>
                    </a:lnTo>
                    <a:lnTo>
                      <a:pt x="438" y="2652"/>
                    </a:lnTo>
                    <a:lnTo>
                      <a:pt x="408" y="2646"/>
                    </a:lnTo>
                    <a:lnTo>
                      <a:pt x="432" y="2682"/>
                    </a:lnTo>
                    <a:lnTo>
                      <a:pt x="426" y="2724"/>
                    </a:lnTo>
                    <a:lnTo>
                      <a:pt x="456" y="2706"/>
                    </a:lnTo>
                    <a:close/>
                    <a:moveTo>
                      <a:pt x="366" y="2622"/>
                    </a:moveTo>
                    <a:lnTo>
                      <a:pt x="384" y="2628"/>
                    </a:lnTo>
                    <a:lnTo>
                      <a:pt x="390" y="2658"/>
                    </a:lnTo>
                    <a:lnTo>
                      <a:pt x="396" y="2628"/>
                    </a:lnTo>
                    <a:lnTo>
                      <a:pt x="402" y="2604"/>
                    </a:lnTo>
                    <a:lnTo>
                      <a:pt x="372" y="2598"/>
                    </a:lnTo>
                    <a:lnTo>
                      <a:pt x="366" y="2622"/>
                    </a:lnTo>
                    <a:close/>
                    <a:moveTo>
                      <a:pt x="372" y="2586"/>
                    </a:moveTo>
                    <a:lnTo>
                      <a:pt x="378" y="2586"/>
                    </a:lnTo>
                    <a:lnTo>
                      <a:pt x="378" y="2580"/>
                    </a:lnTo>
                    <a:lnTo>
                      <a:pt x="384" y="2574"/>
                    </a:lnTo>
                    <a:lnTo>
                      <a:pt x="414" y="2598"/>
                    </a:lnTo>
                    <a:lnTo>
                      <a:pt x="414" y="2574"/>
                    </a:lnTo>
                    <a:lnTo>
                      <a:pt x="384" y="2544"/>
                    </a:lnTo>
                    <a:lnTo>
                      <a:pt x="378" y="2532"/>
                    </a:lnTo>
                    <a:lnTo>
                      <a:pt x="372" y="2526"/>
                    </a:lnTo>
                    <a:lnTo>
                      <a:pt x="360" y="2502"/>
                    </a:lnTo>
                    <a:lnTo>
                      <a:pt x="360" y="2490"/>
                    </a:lnTo>
                    <a:lnTo>
                      <a:pt x="342" y="2454"/>
                    </a:lnTo>
                    <a:lnTo>
                      <a:pt x="330" y="2448"/>
                    </a:lnTo>
                    <a:lnTo>
                      <a:pt x="324" y="2442"/>
                    </a:lnTo>
                    <a:lnTo>
                      <a:pt x="318" y="2442"/>
                    </a:lnTo>
                    <a:lnTo>
                      <a:pt x="312" y="2448"/>
                    </a:lnTo>
                    <a:lnTo>
                      <a:pt x="312" y="2454"/>
                    </a:lnTo>
                    <a:lnTo>
                      <a:pt x="294" y="2448"/>
                    </a:lnTo>
                    <a:lnTo>
                      <a:pt x="288" y="2454"/>
                    </a:lnTo>
                    <a:lnTo>
                      <a:pt x="288" y="2466"/>
                    </a:lnTo>
                    <a:lnTo>
                      <a:pt x="282" y="2472"/>
                    </a:lnTo>
                    <a:lnTo>
                      <a:pt x="282" y="2490"/>
                    </a:lnTo>
                    <a:lnTo>
                      <a:pt x="330" y="2490"/>
                    </a:lnTo>
                    <a:lnTo>
                      <a:pt x="312" y="2532"/>
                    </a:lnTo>
                    <a:lnTo>
                      <a:pt x="324" y="2532"/>
                    </a:lnTo>
                    <a:lnTo>
                      <a:pt x="348" y="2508"/>
                    </a:lnTo>
                    <a:lnTo>
                      <a:pt x="342" y="2532"/>
                    </a:lnTo>
                    <a:lnTo>
                      <a:pt x="342" y="2538"/>
                    </a:lnTo>
                    <a:lnTo>
                      <a:pt x="348" y="2544"/>
                    </a:lnTo>
                    <a:lnTo>
                      <a:pt x="366" y="2580"/>
                    </a:lnTo>
                    <a:lnTo>
                      <a:pt x="366" y="2586"/>
                    </a:lnTo>
                    <a:lnTo>
                      <a:pt x="372" y="2586"/>
                    </a:lnTo>
                    <a:close/>
                    <a:moveTo>
                      <a:pt x="246" y="2082"/>
                    </a:moveTo>
                    <a:lnTo>
                      <a:pt x="246" y="2034"/>
                    </a:lnTo>
                    <a:lnTo>
                      <a:pt x="216" y="2004"/>
                    </a:lnTo>
                    <a:lnTo>
                      <a:pt x="234" y="1992"/>
                    </a:lnTo>
                    <a:lnTo>
                      <a:pt x="210" y="1968"/>
                    </a:lnTo>
                    <a:lnTo>
                      <a:pt x="174" y="1956"/>
                    </a:lnTo>
                    <a:lnTo>
                      <a:pt x="174" y="1986"/>
                    </a:lnTo>
                    <a:lnTo>
                      <a:pt x="180" y="1998"/>
                    </a:lnTo>
                    <a:lnTo>
                      <a:pt x="180" y="2004"/>
                    </a:lnTo>
                    <a:lnTo>
                      <a:pt x="192" y="2016"/>
                    </a:lnTo>
                    <a:lnTo>
                      <a:pt x="198" y="2028"/>
                    </a:lnTo>
                    <a:lnTo>
                      <a:pt x="204" y="2034"/>
                    </a:lnTo>
                    <a:lnTo>
                      <a:pt x="204" y="2046"/>
                    </a:lnTo>
                    <a:lnTo>
                      <a:pt x="198" y="2064"/>
                    </a:lnTo>
                    <a:lnTo>
                      <a:pt x="246" y="2082"/>
                    </a:lnTo>
                    <a:close/>
                    <a:moveTo>
                      <a:pt x="246" y="2178"/>
                    </a:moveTo>
                    <a:lnTo>
                      <a:pt x="258" y="2190"/>
                    </a:lnTo>
                    <a:lnTo>
                      <a:pt x="282" y="2190"/>
                    </a:lnTo>
                    <a:lnTo>
                      <a:pt x="294" y="2172"/>
                    </a:lnTo>
                    <a:lnTo>
                      <a:pt x="264" y="2178"/>
                    </a:lnTo>
                    <a:lnTo>
                      <a:pt x="246" y="2178"/>
                    </a:lnTo>
                    <a:close/>
                    <a:moveTo>
                      <a:pt x="282" y="2220"/>
                    </a:moveTo>
                    <a:lnTo>
                      <a:pt x="282" y="2238"/>
                    </a:lnTo>
                    <a:lnTo>
                      <a:pt x="306" y="2256"/>
                    </a:lnTo>
                    <a:lnTo>
                      <a:pt x="306" y="2232"/>
                    </a:lnTo>
                    <a:lnTo>
                      <a:pt x="294" y="2208"/>
                    </a:lnTo>
                    <a:lnTo>
                      <a:pt x="258" y="2208"/>
                    </a:lnTo>
                    <a:lnTo>
                      <a:pt x="282" y="2220"/>
                    </a:lnTo>
                    <a:close/>
                    <a:moveTo>
                      <a:pt x="318" y="2190"/>
                    </a:moveTo>
                    <a:lnTo>
                      <a:pt x="324" y="2184"/>
                    </a:lnTo>
                    <a:lnTo>
                      <a:pt x="336" y="2178"/>
                    </a:lnTo>
                    <a:lnTo>
                      <a:pt x="348" y="2166"/>
                    </a:lnTo>
                    <a:lnTo>
                      <a:pt x="336" y="2154"/>
                    </a:lnTo>
                    <a:lnTo>
                      <a:pt x="324" y="2154"/>
                    </a:lnTo>
                    <a:lnTo>
                      <a:pt x="312" y="2160"/>
                    </a:lnTo>
                    <a:lnTo>
                      <a:pt x="306" y="2166"/>
                    </a:lnTo>
                    <a:lnTo>
                      <a:pt x="306" y="2184"/>
                    </a:lnTo>
                    <a:lnTo>
                      <a:pt x="312" y="2190"/>
                    </a:lnTo>
                    <a:lnTo>
                      <a:pt x="318" y="2190"/>
                    </a:lnTo>
                    <a:close/>
                    <a:moveTo>
                      <a:pt x="252" y="2112"/>
                    </a:moveTo>
                    <a:lnTo>
                      <a:pt x="240" y="2118"/>
                    </a:lnTo>
                    <a:lnTo>
                      <a:pt x="240" y="2136"/>
                    </a:lnTo>
                    <a:lnTo>
                      <a:pt x="252" y="2136"/>
                    </a:lnTo>
                    <a:lnTo>
                      <a:pt x="264" y="2124"/>
                    </a:lnTo>
                    <a:lnTo>
                      <a:pt x="264" y="2106"/>
                    </a:lnTo>
                    <a:lnTo>
                      <a:pt x="258" y="2106"/>
                    </a:lnTo>
                    <a:lnTo>
                      <a:pt x="252" y="2112"/>
                    </a:lnTo>
                    <a:close/>
                    <a:moveTo>
                      <a:pt x="234" y="2154"/>
                    </a:moveTo>
                    <a:lnTo>
                      <a:pt x="216" y="2154"/>
                    </a:lnTo>
                    <a:lnTo>
                      <a:pt x="228" y="2178"/>
                    </a:lnTo>
                    <a:lnTo>
                      <a:pt x="234" y="2154"/>
                    </a:lnTo>
                    <a:close/>
                    <a:moveTo>
                      <a:pt x="714" y="2874"/>
                    </a:moveTo>
                    <a:lnTo>
                      <a:pt x="726" y="2874"/>
                    </a:lnTo>
                    <a:lnTo>
                      <a:pt x="726" y="2886"/>
                    </a:lnTo>
                    <a:lnTo>
                      <a:pt x="768" y="2886"/>
                    </a:lnTo>
                    <a:lnTo>
                      <a:pt x="774" y="2880"/>
                    </a:lnTo>
                    <a:lnTo>
                      <a:pt x="774" y="2874"/>
                    </a:lnTo>
                    <a:lnTo>
                      <a:pt x="744" y="2844"/>
                    </a:lnTo>
                    <a:lnTo>
                      <a:pt x="744" y="2808"/>
                    </a:lnTo>
                    <a:lnTo>
                      <a:pt x="786" y="2802"/>
                    </a:lnTo>
                    <a:lnTo>
                      <a:pt x="780" y="2790"/>
                    </a:lnTo>
                    <a:lnTo>
                      <a:pt x="804" y="2790"/>
                    </a:lnTo>
                    <a:lnTo>
                      <a:pt x="816" y="2772"/>
                    </a:lnTo>
                    <a:lnTo>
                      <a:pt x="792" y="2754"/>
                    </a:lnTo>
                    <a:lnTo>
                      <a:pt x="696" y="2754"/>
                    </a:lnTo>
                    <a:lnTo>
                      <a:pt x="684" y="2760"/>
                    </a:lnTo>
                    <a:lnTo>
                      <a:pt x="672" y="2760"/>
                    </a:lnTo>
                    <a:lnTo>
                      <a:pt x="654" y="2742"/>
                    </a:lnTo>
                    <a:lnTo>
                      <a:pt x="618" y="2724"/>
                    </a:lnTo>
                    <a:lnTo>
                      <a:pt x="606" y="2706"/>
                    </a:lnTo>
                    <a:lnTo>
                      <a:pt x="588" y="2682"/>
                    </a:lnTo>
                    <a:lnTo>
                      <a:pt x="588" y="2658"/>
                    </a:lnTo>
                    <a:lnTo>
                      <a:pt x="576" y="2646"/>
                    </a:lnTo>
                    <a:lnTo>
                      <a:pt x="564" y="2640"/>
                    </a:lnTo>
                    <a:lnTo>
                      <a:pt x="546" y="2640"/>
                    </a:lnTo>
                    <a:lnTo>
                      <a:pt x="534" y="2652"/>
                    </a:lnTo>
                    <a:lnTo>
                      <a:pt x="528" y="2652"/>
                    </a:lnTo>
                    <a:lnTo>
                      <a:pt x="516" y="2646"/>
                    </a:lnTo>
                    <a:lnTo>
                      <a:pt x="510" y="2640"/>
                    </a:lnTo>
                    <a:lnTo>
                      <a:pt x="510" y="2628"/>
                    </a:lnTo>
                    <a:lnTo>
                      <a:pt x="504" y="2622"/>
                    </a:lnTo>
                    <a:lnTo>
                      <a:pt x="504" y="2616"/>
                    </a:lnTo>
                    <a:lnTo>
                      <a:pt x="474" y="2610"/>
                    </a:lnTo>
                    <a:lnTo>
                      <a:pt x="474" y="2574"/>
                    </a:lnTo>
                    <a:lnTo>
                      <a:pt x="468" y="2568"/>
                    </a:lnTo>
                    <a:lnTo>
                      <a:pt x="462" y="2556"/>
                    </a:lnTo>
                    <a:lnTo>
                      <a:pt x="462" y="2544"/>
                    </a:lnTo>
                    <a:lnTo>
                      <a:pt x="474" y="2538"/>
                    </a:lnTo>
                    <a:lnTo>
                      <a:pt x="474" y="2514"/>
                    </a:lnTo>
                    <a:lnTo>
                      <a:pt x="480" y="2514"/>
                    </a:lnTo>
                    <a:lnTo>
                      <a:pt x="486" y="2508"/>
                    </a:lnTo>
                    <a:lnTo>
                      <a:pt x="492" y="2508"/>
                    </a:lnTo>
                    <a:lnTo>
                      <a:pt x="498" y="2502"/>
                    </a:lnTo>
                    <a:lnTo>
                      <a:pt x="498" y="2496"/>
                    </a:lnTo>
                    <a:lnTo>
                      <a:pt x="474" y="2472"/>
                    </a:lnTo>
                    <a:lnTo>
                      <a:pt x="480" y="2466"/>
                    </a:lnTo>
                    <a:lnTo>
                      <a:pt x="492" y="2460"/>
                    </a:lnTo>
                    <a:lnTo>
                      <a:pt x="498" y="2460"/>
                    </a:lnTo>
                    <a:lnTo>
                      <a:pt x="498" y="2454"/>
                    </a:lnTo>
                    <a:lnTo>
                      <a:pt x="474" y="2430"/>
                    </a:lnTo>
                    <a:lnTo>
                      <a:pt x="468" y="2430"/>
                    </a:lnTo>
                    <a:lnTo>
                      <a:pt x="474" y="2388"/>
                    </a:lnTo>
                    <a:lnTo>
                      <a:pt x="486" y="2382"/>
                    </a:lnTo>
                    <a:lnTo>
                      <a:pt x="474" y="2358"/>
                    </a:lnTo>
                    <a:lnTo>
                      <a:pt x="480" y="2322"/>
                    </a:lnTo>
                    <a:lnTo>
                      <a:pt x="456" y="2298"/>
                    </a:lnTo>
                    <a:lnTo>
                      <a:pt x="462" y="2274"/>
                    </a:lnTo>
                    <a:lnTo>
                      <a:pt x="438" y="2256"/>
                    </a:lnTo>
                    <a:lnTo>
                      <a:pt x="450" y="2244"/>
                    </a:lnTo>
                    <a:lnTo>
                      <a:pt x="456" y="2232"/>
                    </a:lnTo>
                    <a:lnTo>
                      <a:pt x="462" y="2226"/>
                    </a:lnTo>
                    <a:lnTo>
                      <a:pt x="438" y="2202"/>
                    </a:lnTo>
                    <a:lnTo>
                      <a:pt x="426" y="2202"/>
                    </a:lnTo>
                    <a:lnTo>
                      <a:pt x="420" y="2196"/>
                    </a:lnTo>
                    <a:lnTo>
                      <a:pt x="408" y="2190"/>
                    </a:lnTo>
                    <a:lnTo>
                      <a:pt x="402" y="2190"/>
                    </a:lnTo>
                    <a:lnTo>
                      <a:pt x="396" y="2184"/>
                    </a:lnTo>
                    <a:lnTo>
                      <a:pt x="414" y="2184"/>
                    </a:lnTo>
                    <a:lnTo>
                      <a:pt x="426" y="2178"/>
                    </a:lnTo>
                    <a:lnTo>
                      <a:pt x="438" y="2178"/>
                    </a:lnTo>
                    <a:lnTo>
                      <a:pt x="444" y="2172"/>
                    </a:lnTo>
                    <a:lnTo>
                      <a:pt x="444" y="2166"/>
                    </a:lnTo>
                    <a:lnTo>
                      <a:pt x="432" y="2160"/>
                    </a:lnTo>
                    <a:lnTo>
                      <a:pt x="402" y="2160"/>
                    </a:lnTo>
                    <a:lnTo>
                      <a:pt x="390" y="2148"/>
                    </a:lnTo>
                    <a:lnTo>
                      <a:pt x="390" y="2118"/>
                    </a:lnTo>
                    <a:lnTo>
                      <a:pt x="384" y="2106"/>
                    </a:lnTo>
                    <a:lnTo>
                      <a:pt x="384" y="2100"/>
                    </a:lnTo>
                    <a:lnTo>
                      <a:pt x="378" y="2094"/>
                    </a:lnTo>
                    <a:lnTo>
                      <a:pt x="366" y="2088"/>
                    </a:lnTo>
                    <a:lnTo>
                      <a:pt x="360" y="2088"/>
                    </a:lnTo>
                    <a:lnTo>
                      <a:pt x="366" y="2058"/>
                    </a:lnTo>
                    <a:lnTo>
                      <a:pt x="342" y="2046"/>
                    </a:lnTo>
                    <a:lnTo>
                      <a:pt x="336" y="2040"/>
                    </a:lnTo>
                    <a:lnTo>
                      <a:pt x="336" y="2028"/>
                    </a:lnTo>
                    <a:lnTo>
                      <a:pt x="330" y="2016"/>
                    </a:lnTo>
                    <a:lnTo>
                      <a:pt x="330" y="1998"/>
                    </a:lnTo>
                    <a:lnTo>
                      <a:pt x="324" y="1986"/>
                    </a:lnTo>
                    <a:lnTo>
                      <a:pt x="324" y="1974"/>
                    </a:lnTo>
                    <a:lnTo>
                      <a:pt x="330" y="1968"/>
                    </a:lnTo>
                    <a:lnTo>
                      <a:pt x="342" y="1962"/>
                    </a:lnTo>
                    <a:lnTo>
                      <a:pt x="348" y="1962"/>
                    </a:lnTo>
                    <a:lnTo>
                      <a:pt x="336" y="1950"/>
                    </a:lnTo>
                    <a:lnTo>
                      <a:pt x="324" y="1944"/>
                    </a:lnTo>
                    <a:lnTo>
                      <a:pt x="306" y="1926"/>
                    </a:lnTo>
                    <a:lnTo>
                      <a:pt x="300" y="1914"/>
                    </a:lnTo>
                    <a:lnTo>
                      <a:pt x="300" y="1890"/>
                    </a:lnTo>
                    <a:lnTo>
                      <a:pt x="294" y="1878"/>
                    </a:lnTo>
                    <a:lnTo>
                      <a:pt x="288" y="1872"/>
                    </a:lnTo>
                    <a:lnTo>
                      <a:pt x="288" y="1842"/>
                    </a:lnTo>
                    <a:lnTo>
                      <a:pt x="294" y="1836"/>
                    </a:lnTo>
                    <a:lnTo>
                      <a:pt x="294" y="1824"/>
                    </a:lnTo>
                    <a:lnTo>
                      <a:pt x="276" y="1812"/>
                    </a:lnTo>
                    <a:lnTo>
                      <a:pt x="276" y="1806"/>
                    </a:lnTo>
                    <a:lnTo>
                      <a:pt x="282" y="1794"/>
                    </a:lnTo>
                    <a:lnTo>
                      <a:pt x="282" y="1788"/>
                    </a:lnTo>
                    <a:lnTo>
                      <a:pt x="264" y="1770"/>
                    </a:lnTo>
                    <a:lnTo>
                      <a:pt x="282" y="1758"/>
                    </a:lnTo>
                    <a:lnTo>
                      <a:pt x="270" y="1716"/>
                    </a:lnTo>
                    <a:lnTo>
                      <a:pt x="276" y="1716"/>
                    </a:lnTo>
                    <a:lnTo>
                      <a:pt x="282" y="1710"/>
                    </a:lnTo>
                    <a:lnTo>
                      <a:pt x="294" y="1704"/>
                    </a:lnTo>
                    <a:lnTo>
                      <a:pt x="300" y="1692"/>
                    </a:lnTo>
                    <a:lnTo>
                      <a:pt x="300" y="1686"/>
                    </a:lnTo>
                    <a:lnTo>
                      <a:pt x="282" y="1668"/>
                    </a:lnTo>
                    <a:lnTo>
                      <a:pt x="276" y="1668"/>
                    </a:lnTo>
                    <a:lnTo>
                      <a:pt x="276" y="1650"/>
                    </a:lnTo>
                    <a:lnTo>
                      <a:pt x="246" y="1626"/>
                    </a:lnTo>
                    <a:lnTo>
                      <a:pt x="246" y="1578"/>
                    </a:lnTo>
                    <a:lnTo>
                      <a:pt x="240" y="1566"/>
                    </a:lnTo>
                    <a:lnTo>
                      <a:pt x="234" y="1548"/>
                    </a:lnTo>
                    <a:lnTo>
                      <a:pt x="234" y="1536"/>
                    </a:lnTo>
                    <a:lnTo>
                      <a:pt x="228" y="1530"/>
                    </a:lnTo>
                    <a:lnTo>
                      <a:pt x="228" y="1524"/>
                    </a:lnTo>
                    <a:lnTo>
                      <a:pt x="252" y="1518"/>
                    </a:lnTo>
                    <a:lnTo>
                      <a:pt x="258" y="1500"/>
                    </a:lnTo>
                    <a:lnTo>
                      <a:pt x="258" y="1494"/>
                    </a:lnTo>
                    <a:lnTo>
                      <a:pt x="264" y="1482"/>
                    </a:lnTo>
                    <a:lnTo>
                      <a:pt x="264" y="1470"/>
                    </a:lnTo>
                    <a:lnTo>
                      <a:pt x="258" y="1464"/>
                    </a:lnTo>
                    <a:lnTo>
                      <a:pt x="252" y="1452"/>
                    </a:lnTo>
                    <a:lnTo>
                      <a:pt x="246" y="1446"/>
                    </a:lnTo>
                    <a:lnTo>
                      <a:pt x="240" y="1434"/>
                    </a:lnTo>
                    <a:lnTo>
                      <a:pt x="234" y="1428"/>
                    </a:lnTo>
                    <a:lnTo>
                      <a:pt x="246" y="1428"/>
                    </a:lnTo>
                    <a:lnTo>
                      <a:pt x="246" y="1398"/>
                    </a:lnTo>
                    <a:lnTo>
                      <a:pt x="252" y="1380"/>
                    </a:lnTo>
                    <a:lnTo>
                      <a:pt x="252" y="1356"/>
                    </a:lnTo>
                    <a:lnTo>
                      <a:pt x="270" y="1338"/>
                    </a:lnTo>
                    <a:lnTo>
                      <a:pt x="270" y="1332"/>
                    </a:lnTo>
                    <a:lnTo>
                      <a:pt x="264" y="1320"/>
                    </a:lnTo>
                    <a:lnTo>
                      <a:pt x="258" y="1314"/>
                    </a:lnTo>
                    <a:lnTo>
                      <a:pt x="252" y="1302"/>
                    </a:lnTo>
                    <a:lnTo>
                      <a:pt x="246" y="1260"/>
                    </a:lnTo>
                    <a:lnTo>
                      <a:pt x="222" y="1260"/>
                    </a:lnTo>
                    <a:lnTo>
                      <a:pt x="210" y="1248"/>
                    </a:lnTo>
                    <a:lnTo>
                      <a:pt x="210" y="1236"/>
                    </a:lnTo>
                    <a:lnTo>
                      <a:pt x="216" y="1230"/>
                    </a:lnTo>
                    <a:lnTo>
                      <a:pt x="210" y="1218"/>
                    </a:lnTo>
                    <a:lnTo>
                      <a:pt x="198" y="1188"/>
                    </a:lnTo>
                    <a:lnTo>
                      <a:pt x="180" y="1170"/>
                    </a:lnTo>
                    <a:lnTo>
                      <a:pt x="180" y="1164"/>
                    </a:lnTo>
                    <a:lnTo>
                      <a:pt x="186" y="1158"/>
                    </a:lnTo>
                    <a:lnTo>
                      <a:pt x="186" y="1146"/>
                    </a:lnTo>
                    <a:lnTo>
                      <a:pt x="168" y="1128"/>
                    </a:lnTo>
                    <a:lnTo>
                      <a:pt x="156" y="1122"/>
                    </a:lnTo>
                    <a:lnTo>
                      <a:pt x="156" y="1116"/>
                    </a:lnTo>
                    <a:lnTo>
                      <a:pt x="150" y="1110"/>
                    </a:lnTo>
                    <a:lnTo>
                      <a:pt x="150" y="1086"/>
                    </a:lnTo>
                    <a:lnTo>
                      <a:pt x="156" y="1086"/>
                    </a:lnTo>
                    <a:lnTo>
                      <a:pt x="168" y="1080"/>
                    </a:lnTo>
                    <a:lnTo>
                      <a:pt x="162" y="1026"/>
                    </a:lnTo>
                    <a:lnTo>
                      <a:pt x="186" y="1026"/>
                    </a:lnTo>
                    <a:lnTo>
                      <a:pt x="186" y="1020"/>
                    </a:lnTo>
                    <a:lnTo>
                      <a:pt x="180" y="1008"/>
                    </a:lnTo>
                    <a:lnTo>
                      <a:pt x="168" y="972"/>
                    </a:lnTo>
                    <a:lnTo>
                      <a:pt x="156" y="948"/>
                    </a:lnTo>
                    <a:lnTo>
                      <a:pt x="156" y="936"/>
                    </a:lnTo>
                    <a:lnTo>
                      <a:pt x="168" y="924"/>
                    </a:lnTo>
                    <a:lnTo>
                      <a:pt x="168" y="858"/>
                    </a:lnTo>
                    <a:lnTo>
                      <a:pt x="174" y="852"/>
                    </a:lnTo>
                    <a:lnTo>
                      <a:pt x="180" y="840"/>
                    </a:lnTo>
                    <a:lnTo>
                      <a:pt x="192" y="828"/>
                    </a:lnTo>
                    <a:lnTo>
                      <a:pt x="192" y="816"/>
                    </a:lnTo>
                    <a:lnTo>
                      <a:pt x="198" y="804"/>
                    </a:lnTo>
                    <a:lnTo>
                      <a:pt x="198" y="792"/>
                    </a:lnTo>
                    <a:lnTo>
                      <a:pt x="204" y="774"/>
                    </a:lnTo>
                    <a:lnTo>
                      <a:pt x="204" y="762"/>
                    </a:lnTo>
                    <a:lnTo>
                      <a:pt x="222" y="762"/>
                    </a:lnTo>
                    <a:lnTo>
                      <a:pt x="228" y="756"/>
                    </a:lnTo>
                    <a:lnTo>
                      <a:pt x="240" y="750"/>
                    </a:lnTo>
                    <a:lnTo>
                      <a:pt x="240" y="738"/>
                    </a:lnTo>
                    <a:lnTo>
                      <a:pt x="234" y="726"/>
                    </a:lnTo>
                    <a:lnTo>
                      <a:pt x="210" y="714"/>
                    </a:lnTo>
                    <a:lnTo>
                      <a:pt x="204" y="708"/>
                    </a:lnTo>
                    <a:lnTo>
                      <a:pt x="198" y="708"/>
                    </a:lnTo>
                    <a:lnTo>
                      <a:pt x="204" y="708"/>
                    </a:lnTo>
                    <a:lnTo>
                      <a:pt x="216" y="696"/>
                    </a:lnTo>
                    <a:lnTo>
                      <a:pt x="222" y="684"/>
                    </a:lnTo>
                    <a:lnTo>
                      <a:pt x="228" y="678"/>
                    </a:lnTo>
                    <a:lnTo>
                      <a:pt x="222" y="666"/>
                    </a:lnTo>
                    <a:lnTo>
                      <a:pt x="210" y="654"/>
                    </a:lnTo>
                    <a:lnTo>
                      <a:pt x="198" y="648"/>
                    </a:lnTo>
                    <a:lnTo>
                      <a:pt x="192" y="642"/>
                    </a:lnTo>
                    <a:lnTo>
                      <a:pt x="192" y="624"/>
                    </a:lnTo>
                    <a:lnTo>
                      <a:pt x="216" y="600"/>
                    </a:lnTo>
                    <a:lnTo>
                      <a:pt x="216" y="594"/>
                    </a:lnTo>
                    <a:lnTo>
                      <a:pt x="204" y="594"/>
                    </a:lnTo>
                    <a:lnTo>
                      <a:pt x="192" y="588"/>
                    </a:lnTo>
                    <a:lnTo>
                      <a:pt x="186" y="582"/>
                    </a:lnTo>
                    <a:lnTo>
                      <a:pt x="186" y="576"/>
                    </a:lnTo>
                    <a:lnTo>
                      <a:pt x="192" y="570"/>
                    </a:lnTo>
                    <a:lnTo>
                      <a:pt x="198" y="558"/>
                    </a:lnTo>
                    <a:lnTo>
                      <a:pt x="210" y="552"/>
                    </a:lnTo>
                    <a:lnTo>
                      <a:pt x="222" y="540"/>
                    </a:lnTo>
                    <a:lnTo>
                      <a:pt x="240" y="534"/>
                    </a:lnTo>
                    <a:lnTo>
                      <a:pt x="252" y="528"/>
                    </a:lnTo>
                    <a:lnTo>
                      <a:pt x="258" y="522"/>
                    </a:lnTo>
                    <a:lnTo>
                      <a:pt x="264" y="522"/>
                    </a:lnTo>
                    <a:lnTo>
                      <a:pt x="276" y="438"/>
                    </a:lnTo>
                    <a:lnTo>
                      <a:pt x="264" y="420"/>
                    </a:lnTo>
                    <a:lnTo>
                      <a:pt x="222" y="420"/>
                    </a:lnTo>
                    <a:lnTo>
                      <a:pt x="216" y="408"/>
                    </a:lnTo>
                    <a:lnTo>
                      <a:pt x="216" y="384"/>
                    </a:lnTo>
                    <a:lnTo>
                      <a:pt x="192" y="360"/>
                    </a:lnTo>
                    <a:lnTo>
                      <a:pt x="192" y="294"/>
                    </a:lnTo>
                    <a:lnTo>
                      <a:pt x="186" y="288"/>
                    </a:lnTo>
                    <a:lnTo>
                      <a:pt x="174" y="282"/>
                    </a:lnTo>
                    <a:lnTo>
                      <a:pt x="168" y="276"/>
                    </a:lnTo>
                    <a:lnTo>
                      <a:pt x="156" y="270"/>
                    </a:lnTo>
                    <a:lnTo>
                      <a:pt x="150" y="264"/>
                    </a:lnTo>
                    <a:lnTo>
                      <a:pt x="144" y="264"/>
                    </a:lnTo>
                    <a:lnTo>
                      <a:pt x="144" y="240"/>
                    </a:lnTo>
                    <a:lnTo>
                      <a:pt x="138" y="234"/>
                    </a:lnTo>
                    <a:lnTo>
                      <a:pt x="132" y="222"/>
                    </a:lnTo>
                    <a:lnTo>
                      <a:pt x="132" y="210"/>
                    </a:lnTo>
                    <a:lnTo>
                      <a:pt x="138" y="204"/>
                    </a:lnTo>
                    <a:lnTo>
                      <a:pt x="144" y="192"/>
                    </a:lnTo>
                    <a:lnTo>
                      <a:pt x="150" y="186"/>
                    </a:lnTo>
                    <a:lnTo>
                      <a:pt x="132" y="168"/>
                    </a:lnTo>
                    <a:lnTo>
                      <a:pt x="144" y="156"/>
                    </a:lnTo>
                    <a:lnTo>
                      <a:pt x="150" y="144"/>
                    </a:lnTo>
                    <a:lnTo>
                      <a:pt x="150" y="138"/>
                    </a:lnTo>
                    <a:lnTo>
                      <a:pt x="144" y="126"/>
                    </a:lnTo>
                    <a:lnTo>
                      <a:pt x="120" y="114"/>
                    </a:lnTo>
                    <a:lnTo>
                      <a:pt x="114" y="114"/>
                    </a:lnTo>
                    <a:lnTo>
                      <a:pt x="102" y="108"/>
                    </a:lnTo>
                    <a:lnTo>
                      <a:pt x="90" y="30"/>
                    </a:lnTo>
                    <a:lnTo>
                      <a:pt x="66" y="30"/>
                    </a:lnTo>
                    <a:lnTo>
                      <a:pt x="48" y="0"/>
                    </a:lnTo>
                    <a:lnTo>
                      <a:pt x="36" y="6"/>
                    </a:lnTo>
                    <a:lnTo>
                      <a:pt x="42" y="18"/>
                    </a:lnTo>
                    <a:lnTo>
                      <a:pt x="42" y="36"/>
                    </a:lnTo>
                    <a:lnTo>
                      <a:pt x="36" y="42"/>
                    </a:lnTo>
                    <a:lnTo>
                      <a:pt x="0" y="66"/>
                    </a:lnTo>
                    <a:lnTo>
                      <a:pt x="0" y="108"/>
                    </a:lnTo>
                    <a:lnTo>
                      <a:pt x="24" y="156"/>
                    </a:lnTo>
                    <a:lnTo>
                      <a:pt x="30" y="174"/>
                    </a:lnTo>
                    <a:lnTo>
                      <a:pt x="36" y="228"/>
                    </a:lnTo>
                    <a:lnTo>
                      <a:pt x="36" y="282"/>
                    </a:lnTo>
                    <a:lnTo>
                      <a:pt x="48" y="318"/>
                    </a:lnTo>
                    <a:lnTo>
                      <a:pt x="48" y="360"/>
                    </a:lnTo>
                    <a:lnTo>
                      <a:pt x="54" y="384"/>
                    </a:lnTo>
                    <a:lnTo>
                      <a:pt x="54" y="432"/>
                    </a:lnTo>
                    <a:lnTo>
                      <a:pt x="30" y="444"/>
                    </a:lnTo>
                    <a:lnTo>
                      <a:pt x="36" y="474"/>
                    </a:lnTo>
                    <a:lnTo>
                      <a:pt x="54" y="486"/>
                    </a:lnTo>
                    <a:lnTo>
                      <a:pt x="48" y="582"/>
                    </a:lnTo>
                    <a:lnTo>
                      <a:pt x="72" y="624"/>
                    </a:lnTo>
                    <a:lnTo>
                      <a:pt x="54" y="642"/>
                    </a:lnTo>
                    <a:lnTo>
                      <a:pt x="60" y="702"/>
                    </a:lnTo>
                    <a:lnTo>
                      <a:pt x="66" y="708"/>
                    </a:lnTo>
                    <a:lnTo>
                      <a:pt x="78" y="732"/>
                    </a:lnTo>
                    <a:lnTo>
                      <a:pt x="78" y="744"/>
                    </a:lnTo>
                    <a:lnTo>
                      <a:pt x="72" y="756"/>
                    </a:lnTo>
                    <a:lnTo>
                      <a:pt x="66" y="762"/>
                    </a:lnTo>
                    <a:lnTo>
                      <a:pt x="60" y="762"/>
                    </a:lnTo>
                    <a:lnTo>
                      <a:pt x="60" y="792"/>
                    </a:lnTo>
                    <a:lnTo>
                      <a:pt x="72" y="810"/>
                    </a:lnTo>
                    <a:lnTo>
                      <a:pt x="60" y="822"/>
                    </a:lnTo>
                    <a:lnTo>
                      <a:pt x="48" y="846"/>
                    </a:lnTo>
                    <a:lnTo>
                      <a:pt x="48" y="852"/>
                    </a:lnTo>
                    <a:lnTo>
                      <a:pt x="60" y="852"/>
                    </a:lnTo>
                    <a:lnTo>
                      <a:pt x="60" y="864"/>
                    </a:lnTo>
                    <a:lnTo>
                      <a:pt x="66" y="870"/>
                    </a:lnTo>
                    <a:lnTo>
                      <a:pt x="66" y="888"/>
                    </a:lnTo>
                    <a:lnTo>
                      <a:pt x="54" y="900"/>
                    </a:lnTo>
                    <a:lnTo>
                      <a:pt x="54" y="906"/>
                    </a:lnTo>
                    <a:lnTo>
                      <a:pt x="48" y="912"/>
                    </a:lnTo>
                    <a:lnTo>
                      <a:pt x="48" y="936"/>
                    </a:lnTo>
                    <a:lnTo>
                      <a:pt x="54" y="948"/>
                    </a:lnTo>
                    <a:lnTo>
                      <a:pt x="60" y="954"/>
                    </a:lnTo>
                    <a:lnTo>
                      <a:pt x="66" y="954"/>
                    </a:lnTo>
                    <a:lnTo>
                      <a:pt x="78" y="966"/>
                    </a:lnTo>
                    <a:lnTo>
                      <a:pt x="78" y="1020"/>
                    </a:lnTo>
                    <a:lnTo>
                      <a:pt x="60" y="1020"/>
                    </a:lnTo>
                    <a:lnTo>
                      <a:pt x="60" y="1044"/>
                    </a:lnTo>
                    <a:lnTo>
                      <a:pt x="66" y="1056"/>
                    </a:lnTo>
                    <a:lnTo>
                      <a:pt x="90" y="1128"/>
                    </a:lnTo>
                    <a:lnTo>
                      <a:pt x="96" y="1140"/>
                    </a:lnTo>
                    <a:lnTo>
                      <a:pt x="102" y="1146"/>
                    </a:lnTo>
                    <a:lnTo>
                      <a:pt x="102" y="1164"/>
                    </a:lnTo>
                    <a:lnTo>
                      <a:pt x="108" y="1170"/>
                    </a:lnTo>
                    <a:lnTo>
                      <a:pt x="114" y="1182"/>
                    </a:lnTo>
                    <a:lnTo>
                      <a:pt x="120" y="1188"/>
                    </a:lnTo>
                    <a:lnTo>
                      <a:pt x="120" y="1236"/>
                    </a:lnTo>
                    <a:lnTo>
                      <a:pt x="114" y="1266"/>
                    </a:lnTo>
                    <a:lnTo>
                      <a:pt x="138" y="1290"/>
                    </a:lnTo>
                    <a:lnTo>
                      <a:pt x="138" y="1296"/>
                    </a:lnTo>
                    <a:lnTo>
                      <a:pt x="132" y="1302"/>
                    </a:lnTo>
                    <a:lnTo>
                      <a:pt x="126" y="1314"/>
                    </a:lnTo>
                    <a:lnTo>
                      <a:pt x="126" y="1326"/>
                    </a:lnTo>
                    <a:lnTo>
                      <a:pt x="120" y="1338"/>
                    </a:lnTo>
                    <a:lnTo>
                      <a:pt x="120" y="1416"/>
                    </a:lnTo>
                    <a:lnTo>
                      <a:pt x="102" y="1452"/>
                    </a:lnTo>
                    <a:lnTo>
                      <a:pt x="114" y="1464"/>
                    </a:lnTo>
                    <a:lnTo>
                      <a:pt x="114" y="1470"/>
                    </a:lnTo>
                    <a:lnTo>
                      <a:pt x="108" y="1476"/>
                    </a:lnTo>
                    <a:lnTo>
                      <a:pt x="108" y="1536"/>
                    </a:lnTo>
                    <a:lnTo>
                      <a:pt x="102" y="1554"/>
                    </a:lnTo>
                    <a:lnTo>
                      <a:pt x="102" y="1578"/>
                    </a:lnTo>
                    <a:lnTo>
                      <a:pt x="84" y="1584"/>
                    </a:lnTo>
                    <a:lnTo>
                      <a:pt x="84" y="1608"/>
                    </a:lnTo>
                    <a:lnTo>
                      <a:pt x="108" y="1650"/>
                    </a:lnTo>
                    <a:lnTo>
                      <a:pt x="108" y="1692"/>
                    </a:lnTo>
                    <a:lnTo>
                      <a:pt x="114" y="1704"/>
                    </a:lnTo>
                    <a:lnTo>
                      <a:pt x="144" y="1734"/>
                    </a:lnTo>
                    <a:lnTo>
                      <a:pt x="156" y="1758"/>
                    </a:lnTo>
                    <a:lnTo>
                      <a:pt x="156" y="1800"/>
                    </a:lnTo>
                    <a:lnTo>
                      <a:pt x="150" y="1812"/>
                    </a:lnTo>
                    <a:lnTo>
                      <a:pt x="150" y="1824"/>
                    </a:lnTo>
                    <a:lnTo>
                      <a:pt x="162" y="1836"/>
                    </a:lnTo>
                    <a:lnTo>
                      <a:pt x="162" y="1896"/>
                    </a:lnTo>
                    <a:lnTo>
                      <a:pt x="168" y="1908"/>
                    </a:lnTo>
                    <a:lnTo>
                      <a:pt x="174" y="1914"/>
                    </a:lnTo>
                    <a:lnTo>
                      <a:pt x="186" y="1920"/>
                    </a:lnTo>
                    <a:lnTo>
                      <a:pt x="192" y="1926"/>
                    </a:lnTo>
                    <a:lnTo>
                      <a:pt x="198" y="1926"/>
                    </a:lnTo>
                    <a:lnTo>
                      <a:pt x="192" y="1944"/>
                    </a:lnTo>
                    <a:lnTo>
                      <a:pt x="234" y="1944"/>
                    </a:lnTo>
                    <a:lnTo>
                      <a:pt x="234" y="1914"/>
                    </a:lnTo>
                    <a:lnTo>
                      <a:pt x="246" y="1926"/>
                    </a:lnTo>
                    <a:lnTo>
                      <a:pt x="258" y="1932"/>
                    </a:lnTo>
                    <a:lnTo>
                      <a:pt x="270" y="1932"/>
                    </a:lnTo>
                    <a:lnTo>
                      <a:pt x="276" y="1926"/>
                    </a:lnTo>
                    <a:lnTo>
                      <a:pt x="276" y="1914"/>
                    </a:lnTo>
                    <a:lnTo>
                      <a:pt x="288" y="1932"/>
                    </a:lnTo>
                    <a:lnTo>
                      <a:pt x="282" y="1938"/>
                    </a:lnTo>
                    <a:lnTo>
                      <a:pt x="270" y="1944"/>
                    </a:lnTo>
                    <a:lnTo>
                      <a:pt x="264" y="1956"/>
                    </a:lnTo>
                    <a:lnTo>
                      <a:pt x="258" y="1962"/>
                    </a:lnTo>
                    <a:lnTo>
                      <a:pt x="258" y="1968"/>
                    </a:lnTo>
                    <a:lnTo>
                      <a:pt x="288" y="1968"/>
                    </a:lnTo>
                    <a:lnTo>
                      <a:pt x="294" y="1974"/>
                    </a:lnTo>
                    <a:lnTo>
                      <a:pt x="294" y="1992"/>
                    </a:lnTo>
                    <a:lnTo>
                      <a:pt x="270" y="1986"/>
                    </a:lnTo>
                    <a:lnTo>
                      <a:pt x="288" y="2010"/>
                    </a:lnTo>
                    <a:lnTo>
                      <a:pt x="276" y="2022"/>
                    </a:lnTo>
                    <a:lnTo>
                      <a:pt x="294" y="2046"/>
                    </a:lnTo>
                    <a:lnTo>
                      <a:pt x="276" y="2064"/>
                    </a:lnTo>
                    <a:lnTo>
                      <a:pt x="270" y="2076"/>
                    </a:lnTo>
                    <a:lnTo>
                      <a:pt x="270" y="2082"/>
                    </a:lnTo>
                    <a:lnTo>
                      <a:pt x="276" y="2088"/>
                    </a:lnTo>
                    <a:lnTo>
                      <a:pt x="282" y="2088"/>
                    </a:lnTo>
                    <a:lnTo>
                      <a:pt x="306" y="2100"/>
                    </a:lnTo>
                    <a:lnTo>
                      <a:pt x="318" y="2100"/>
                    </a:lnTo>
                    <a:lnTo>
                      <a:pt x="300" y="2118"/>
                    </a:lnTo>
                    <a:lnTo>
                      <a:pt x="300" y="2130"/>
                    </a:lnTo>
                    <a:lnTo>
                      <a:pt x="312" y="2136"/>
                    </a:lnTo>
                    <a:lnTo>
                      <a:pt x="318" y="2142"/>
                    </a:lnTo>
                    <a:lnTo>
                      <a:pt x="330" y="2148"/>
                    </a:lnTo>
                    <a:lnTo>
                      <a:pt x="354" y="2148"/>
                    </a:lnTo>
                    <a:lnTo>
                      <a:pt x="360" y="2184"/>
                    </a:lnTo>
                    <a:lnTo>
                      <a:pt x="354" y="2184"/>
                    </a:lnTo>
                    <a:lnTo>
                      <a:pt x="324" y="2214"/>
                    </a:lnTo>
                    <a:lnTo>
                      <a:pt x="324" y="2220"/>
                    </a:lnTo>
                    <a:lnTo>
                      <a:pt x="330" y="2226"/>
                    </a:lnTo>
                    <a:lnTo>
                      <a:pt x="354" y="2226"/>
                    </a:lnTo>
                    <a:lnTo>
                      <a:pt x="366" y="2232"/>
                    </a:lnTo>
                    <a:lnTo>
                      <a:pt x="378" y="2244"/>
                    </a:lnTo>
                    <a:lnTo>
                      <a:pt x="348" y="2244"/>
                    </a:lnTo>
                    <a:lnTo>
                      <a:pt x="342" y="2238"/>
                    </a:lnTo>
                    <a:lnTo>
                      <a:pt x="330" y="2238"/>
                    </a:lnTo>
                    <a:lnTo>
                      <a:pt x="324" y="2244"/>
                    </a:lnTo>
                    <a:lnTo>
                      <a:pt x="324" y="2250"/>
                    </a:lnTo>
                    <a:lnTo>
                      <a:pt x="354" y="2256"/>
                    </a:lnTo>
                    <a:lnTo>
                      <a:pt x="330" y="2268"/>
                    </a:lnTo>
                    <a:lnTo>
                      <a:pt x="336" y="2292"/>
                    </a:lnTo>
                    <a:lnTo>
                      <a:pt x="348" y="2292"/>
                    </a:lnTo>
                    <a:lnTo>
                      <a:pt x="348" y="2316"/>
                    </a:lnTo>
                    <a:lnTo>
                      <a:pt x="336" y="2328"/>
                    </a:lnTo>
                    <a:lnTo>
                      <a:pt x="336" y="2322"/>
                    </a:lnTo>
                    <a:lnTo>
                      <a:pt x="330" y="2316"/>
                    </a:lnTo>
                    <a:lnTo>
                      <a:pt x="324" y="2304"/>
                    </a:lnTo>
                    <a:lnTo>
                      <a:pt x="324" y="2298"/>
                    </a:lnTo>
                    <a:lnTo>
                      <a:pt x="288" y="2298"/>
                    </a:lnTo>
                    <a:lnTo>
                      <a:pt x="306" y="2292"/>
                    </a:lnTo>
                    <a:lnTo>
                      <a:pt x="282" y="2268"/>
                    </a:lnTo>
                    <a:lnTo>
                      <a:pt x="276" y="2268"/>
                    </a:lnTo>
                    <a:lnTo>
                      <a:pt x="276" y="2280"/>
                    </a:lnTo>
                    <a:lnTo>
                      <a:pt x="270" y="2268"/>
                    </a:lnTo>
                    <a:lnTo>
                      <a:pt x="228" y="2280"/>
                    </a:lnTo>
                    <a:lnTo>
                      <a:pt x="264" y="2286"/>
                    </a:lnTo>
                    <a:lnTo>
                      <a:pt x="258" y="2292"/>
                    </a:lnTo>
                    <a:lnTo>
                      <a:pt x="252" y="2304"/>
                    </a:lnTo>
                    <a:lnTo>
                      <a:pt x="246" y="2310"/>
                    </a:lnTo>
                    <a:lnTo>
                      <a:pt x="234" y="2316"/>
                    </a:lnTo>
                    <a:lnTo>
                      <a:pt x="228" y="2328"/>
                    </a:lnTo>
                    <a:lnTo>
                      <a:pt x="222" y="2334"/>
                    </a:lnTo>
                    <a:lnTo>
                      <a:pt x="222" y="2340"/>
                    </a:lnTo>
                    <a:lnTo>
                      <a:pt x="228" y="2346"/>
                    </a:lnTo>
                    <a:lnTo>
                      <a:pt x="240" y="2352"/>
                    </a:lnTo>
                    <a:lnTo>
                      <a:pt x="252" y="2352"/>
                    </a:lnTo>
                    <a:lnTo>
                      <a:pt x="252" y="2346"/>
                    </a:lnTo>
                    <a:lnTo>
                      <a:pt x="240" y="2334"/>
                    </a:lnTo>
                    <a:lnTo>
                      <a:pt x="264" y="2328"/>
                    </a:lnTo>
                    <a:lnTo>
                      <a:pt x="282" y="2346"/>
                    </a:lnTo>
                    <a:lnTo>
                      <a:pt x="324" y="2346"/>
                    </a:lnTo>
                    <a:lnTo>
                      <a:pt x="336" y="2352"/>
                    </a:lnTo>
                    <a:lnTo>
                      <a:pt x="342" y="2364"/>
                    </a:lnTo>
                    <a:lnTo>
                      <a:pt x="354" y="2370"/>
                    </a:lnTo>
                    <a:lnTo>
                      <a:pt x="354" y="2376"/>
                    </a:lnTo>
                    <a:lnTo>
                      <a:pt x="336" y="2394"/>
                    </a:lnTo>
                    <a:lnTo>
                      <a:pt x="342" y="2406"/>
                    </a:lnTo>
                    <a:lnTo>
                      <a:pt x="360" y="2406"/>
                    </a:lnTo>
                    <a:lnTo>
                      <a:pt x="360" y="2418"/>
                    </a:lnTo>
                    <a:lnTo>
                      <a:pt x="378" y="2424"/>
                    </a:lnTo>
                    <a:lnTo>
                      <a:pt x="384" y="2406"/>
                    </a:lnTo>
                    <a:lnTo>
                      <a:pt x="402" y="2424"/>
                    </a:lnTo>
                    <a:lnTo>
                      <a:pt x="408" y="2424"/>
                    </a:lnTo>
                    <a:lnTo>
                      <a:pt x="420" y="2430"/>
                    </a:lnTo>
                    <a:lnTo>
                      <a:pt x="426" y="2436"/>
                    </a:lnTo>
                    <a:lnTo>
                      <a:pt x="426" y="2448"/>
                    </a:lnTo>
                    <a:lnTo>
                      <a:pt x="414" y="2460"/>
                    </a:lnTo>
                    <a:lnTo>
                      <a:pt x="408" y="2454"/>
                    </a:lnTo>
                    <a:lnTo>
                      <a:pt x="396" y="2454"/>
                    </a:lnTo>
                    <a:lnTo>
                      <a:pt x="384" y="2448"/>
                    </a:lnTo>
                    <a:lnTo>
                      <a:pt x="378" y="2442"/>
                    </a:lnTo>
                    <a:lnTo>
                      <a:pt x="366" y="2442"/>
                    </a:lnTo>
                    <a:lnTo>
                      <a:pt x="366" y="2454"/>
                    </a:lnTo>
                    <a:lnTo>
                      <a:pt x="372" y="2460"/>
                    </a:lnTo>
                    <a:lnTo>
                      <a:pt x="378" y="2460"/>
                    </a:lnTo>
                    <a:lnTo>
                      <a:pt x="390" y="2472"/>
                    </a:lnTo>
                    <a:lnTo>
                      <a:pt x="402" y="2496"/>
                    </a:lnTo>
                    <a:lnTo>
                      <a:pt x="402" y="2508"/>
                    </a:lnTo>
                    <a:lnTo>
                      <a:pt x="384" y="2508"/>
                    </a:lnTo>
                    <a:lnTo>
                      <a:pt x="396" y="2526"/>
                    </a:lnTo>
                    <a:lnTo>
                      <a:pt x="414" y="2562"/>
                    </a:lnTo>
                    <a:lnTo>
                      <a:pt x="426" y="2520"/>
                    </a:lnTo>
                    <a:lnTo>
                      <a:pt x="426" y="2550"/>
                    </a:lnTo>
                    <a:lnTo>
                      <a:pt x="444" y="2574"/>
                    </a:lnTo>
                    <a:lnTo>
                      <a:pt x="420" y="2574"/>
                    </a:lnTo>
                    <a:lnTo>
                      <a:pt x="426" y="2592"/>
                    </a:lnTo>
                    <a:lnTo>
                      <a:pt x="450" y="2592"/>
                    </a:lnTo>
                    <a:lnTo>
                      <a:pt x="432" y="2604"/>
                    </a:lnTo>
                    <a:lnTo>
                      <a:pt x="462" y="2616"/>
                    </a:lnTo>
                    <a:lnTo>
                      <a:pt x="444" y="2628"/>
                    </a:lnTo>
                    <a:lnTo>
                      <a:pt x="474" y="2640"/>
                    </a:lnTo>
                    <a:lnTo>
                      <a:pt x="462" y="2652"/>
                    </a:lnTo>
                    <a:lnTo>
                      <a:pt x="480" y="2658"/>
                    </a:lnTo>
                    <a:lnTo>
                      <a:pt x="480" y="2652"/>
                    </a:lnTo>
                    <a:lnTo>
                      <a:pt x="486" y="2640"/>
                    </a:lnTo>
                    <a:lnTo>
                      <a:pt x="486" y="2634"/>
                    </a:lnTo>
                    <a:lnTo>
                      <a:pt x="492" y="2634"/>
                    </a:lnTo>
                    <a:lnTo>
                      <a:pt x="498" y="2640"/>
                    </a:lnTo>
                    <a:lnTo>
                      <a:pt x="504" y="2652"/>
                    </a:lnTo>
                    <a:lnTo>
                      <a:pt x="498" y="2658"/>
                    </a:lnTo>
                    <a:lnTo>
                      <a:pt x="498" y="2664"/>
                    </a:lnTo>
                    <a:lnTo>
                      <a:pt x="492" y="2664"/>
                    </a:lnTo>
                    <a:lnTo>
                      <a:pt x="480" y="2676"/>
                    </a:lnTo>
                    <a:lnTo>
                      <a:pt x="480" y="2682"/>
                    </a:lnTo>
                    <a:lnTo>
                      <a:pt x="486" y="2688"/>
                    </a:lnTo>
                    <a:lnTo>
                      <a:pt x="516" y="2688"/>
                    </a:lnTo>
                    <a:lnTo>
                      <a:pt x="516" y="2700"/>
                    </a:lnTo>
                    <a:lnTo>
                      <a:pt x="540" y="2724"/>
                    </a:lnTo>
                    <a:lnTo>
                      <a:pt x="552" y="2730"/>
                    </a:lnTo>
                    <a:lnTo>
                      <a:pt x="558" y="2736"/>
                    </a:lnTo>
                    <a:lnTo>
                      <a:pt x="558" y="2700"/>
                    </a:lnTo>
                    <a:lnTo>
                      <a:pt x="564" y="2700"/>
                    </a:lnTo>
                    <a:lnTo>
                      <a:pt x="570" y="2706"/>
                    </a:lnTo>
                    <a:lnTo>
                      <a:pt x="582" y="2712"/>
                    </a:lnTo>
                    <a:lnTo>
                      <a:pt x="600" y="2718"/>
                    </a:lnTo>
                    <a:lnTo>
                      <a:pt x="624" y="2742"/>
                    </a:lnTo>
                    <a:lnTo>
                      <a:pt x="618" y="2748"/>
                    </a:lnTo>
                    <a:lnTo>
                      <a:pt x="618" y="2754"/>
                    </a:lnTo>
                    <a:lnTo>
                      <a:pt x="612" y="2760"/>
                    </a:lnTo>
                    <a:lnTo>
                      <a:pt x="630" y="2766"/>
                    </a:lnTo>
                    <a:lnTo>
                      <a:pt x="630" y="2790"/>
                    </a:lnTo>
                    <a:lnTo>
                      <a:pt x="684" y="2790"/>
                    </a:lnTo>
                    <a:lnTo>
                      <a:pt x="696" y="2802"/>
                    </a:lnTo>
                    <a:lnTo>
                      <a:pt x="666" y="2802"/>
                    </a:lnTo>
                    <a:lnTo>
                      <a:pt x="654" y="2814"/>
                    </a:lnTo>
                    <a:lnTo>
                      <a:pt x="630" y="2814"/>
                    </a:lnTo>
                    <a:lnTo>
                      <a:pt x="618" y="2832"/>
                    </a:lnTo>
                    <a:lnTo>
                      <a:pt x="648" y="2832"/>
                    </a:lnTo>
                    <a:lnTo>
                      <a:pt x="636" y="2850"/>
                    </a:lnTo>
                    <a:lnTo>
                      <a:pt x="666" y="2844"/>
                    </a:lnTo>
                    <a:lnTo>
                      <a:pt x="666" y="2826"/>
                    </a:lnTo>
                    <a:lnTo>
                      <a:pt x="690" y="2838"/>
                    </a:lnTo>
                    <a:lnTo>
                      <a:pt x="696" y="2826"/>
                    </a:lnTo>
                    <a:lnTo>
                      <a:pt x="702" y="2820"/>
                    </a:lnTo>
                    <a:lnTo>
                      <a:pt x="714" y="2814"/>
                    </a:lnTo>
                    <a:lnTo>
                      <a:pt x="720" y="2808"/>
                    </a:lnTo>
                    <a:lnTo>
                      <a:pt x="732" y="2808"/>
                    </a:lnTo>
                    <a:lnTo>
                      <a:pt x="732" y="2820"/>
                    </a:lnTo>
                    <a:lnTo>
                      <a:pt x="726" y="2832"/>
                    </a:lnTo>
                    <a:lnTo>
                      <a:pt x="702" y="2856"/>
                    </a:lnTo>
                    <a:lnTo>
                      <a:pt x="696" y="2850"/>
                    </a:lnTo>
                    <a:lnTo>
                      <a:pt x="678" y="2850"/>
                    </a:lnTo>
                    <a:lnTo>
                      <a:pt x="678" y="2868"/>
                    </a:lnTo>
                    <a:lnTo>
                      <a:pt x="642" y="2868"/>
                    </a:lnTo>
                    <a:lnTo>
                      <a:pt x="630" y="2880"/>
                    </a:lnTo>
                    <a:lnTo>
                      <a:pt x="642" y="2886"/>
                    </a:lnTo>
                    <a:lnTo>
                      <a:pt x="648" y="2916"/>
                    </a:lnTo>
                    <a:lnTo>
                      <a:pt x="678" y="2898"/>
                    </a:lnTo>
                    <a:lnTo>
                      <a:pt x="684" y="2910"/>
                    </a:lnTo>
                    <a:lnTo>
                      <a:pt x="684" y="2916"/>
                    </a:lnTo>
                    <a:lnTo>
                      <a:pt x="690" y="2916"/>
                    </a:lnTo>
                    <a:lnTo>
                      <a:pt x="696" y="2910"/>
                    </a:lnTo>
                    <a:lnTo>
                      <a:pt x="702" y="2898"/>
                    </a:lnTo>
                    <a:lnTo>
                      <a:pt x="702" y="2892"/>
                    </a:lnTo>
                    <a:lnTo>
                      <a:pt x="708" y="2880"/>
                    </a:lnTo>
                    <a:lnTo>
                      <a:pt x="714" y="287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1" name="China"/>
              <p:cNvSpPr>
                <a:spLocks noEditPoints="1"/>
              </p:cNvSpPr>
              <p:nvPr/>
            </p:nvSpPr>
            <p:spPr bwMode="gray">
              <a:xfrm>
                <a:off x="3898" y="1480"/>
                <a:ext cx="928" cy="716"/>
              </a:xfrm>
              <a:custGeom>
                <a:avLst/>
                <a:gdLst>
                  <a:gd name="T0" fmla="*/ 544498586 w 3660"/>
                  <a:gd name="T1" fmla="*/ 544089983 h 2826"/>
                  <a:gd name="T2" fmla="*/ 544498586 w 3660"/>
                  <a:gd name="T3" fmla="*/ 544089983 h 2826"/>
                  <a:gd name="T4" fmla="*/ 544498586 w 3660"/>
                  <a:gd name="T5" fmla="*/ 544089983 h 2826"/>
                  <a:gd name="T6" fmla="*/ 544498586 w 3660"/>
                  <a:gd name="T7" fmla="*/ 544089983 h 2826"/>
                  <a:gd name="T8" fmla="*/ 544498586 w 3660"/>
                  <a:gd name="T9" fmla="*/ 544089983 h 2826"/>
                  <a:gd name="T10" fmla="*/ 544498586 w 3660"/>
                  <a:gd name="T11" fmla="*/ 544089983 h 2826"/>
                  <a:gd name="T12" fmla="*/ 544498586 w 3660"/>
                  <a:gd name="T13" fmla="*/ 544089983 h 2826"/>
                  <a:gd name="T14" fmla="*/ 544498586 w 3660"/>
                  <a:gd name="T15" fmla="*/ 544089983 h 2826"/>
                  <a:gd name="T16" fmla="*/ 544498586 w 3660"/>
                  <a:gd name="T17" fmla="*/ 544089983 h 2826"/>
                  <a:gd name="T18" fmla="*/ 544498586 w 3660"/>
                  <a:gd name="T19" fmla="*/ 544089983 h 2826"/>
                  <a:gd name="T20" fmla="*/ 544498586 w 3660"/>
                  <a:gd name="T21" fmla="*/ 544089983 h 2826"/>
                  <a:gd name="T22" fmla="*/ 544498586 w 3660"/>
                  <a:gd name="T23" fmla="*/ 544089983 h 2826"/>
                  <a:gd name="T24" fmla="*/ 544498586 w 3660"/>
                  <a:gd name="T25" fmla="*/ 544089983 h 2826"/>
                  <a:gd name="T26" fmla="*/ 544498586 w 3660"/>
                  <a:gd name="T27" fmla="*/ 544089983 h 2826"/>
                  <a:gd name="T28" fmla="*/ 544498586 w 3660"/>
                  <a:gd name="T29" fmla="*/ 544089983 h 2826"/>
                  <a:gd name="T30" fmla="*/ 544498586 w 3660"/>
                  <a:gd name="T31" fmla="*/ 544089983 h 2826"/>
                  <a:gd name="T32" fmla="*/ 544498586 w 3660"/>
                  <a:gd name="T33" fmla="*/ 544089983 h 2826"/>
                  <a:gd name="T34" fmla="*/ 544498586 w 3660"/>
                  <a:gd name="T35" fmla="*/ 544089983 h 2826"/>
                  <a:gd name="T36" fmla="*/ 544498586 w 3660"/>
                  <a:gd name="T37" fmla="*/ 544089983 h 2826"/>
                  <a:gd name="T38" fmla="*/ 544498586 w 3660"/>
                  <a:gd name="T39" fmla="*/ 544089983 h 2826"/>
                  <a:gd name="T40" fmla="*/ 544498586 w 3660"/>
                  <a:gd name="T41" fmla="*/ 544089983 h 2826"/>
                  <a:gd name="T42" fmla="*/ 544498586 w 3660"/>
                  <a:gd name="T43" fmla="*/ 544089983 h 2826"/>
                  <a:gd name="T44" fmla="*/ 544498586 w 3660"/>
                  <a:gd name="T45" fmla="*/ 544089983 h 2826"/>
                  <a:gd name="T46" fmla="*/ 0 w 3660"/>
                  <a:gd name="T47" fmla="*/ 544089983 h 2826"/>
                  <a:gd name="T48" fmla="*/ 544498586 w 3660"/>
                  <a:gd name="T49" fmla="*/ 544089983 h 2826"/>
                  <a:gd name="T50" fmla="*/ 544498586 w 3660"/>
                  <a:gd name="T51" fmla="*/ 544089983 h 2826"/>
                  <a:gd name="T52" fmla="*/ 544498586 w 3660"/>
                  <a:gd name="T53" fmla="*/ 544089983 h 2826"/>
                  <a:gd name="T54" fmla="*/ 544498586 w 3660"/>
                  <a:gd name="T55" fmla="*/ 544089983 h 2826"/>
                  <a:gd name="T56" fmla="*/ 544498586 w 3660"/>
                  <a:gd name="T57" fmla="*/ 544089983 h 2826"/>
                  <a:gd name="T58" fmla="*/ 544498586 w 3660"/>
                  <a:gd name="T59" fmla="*/ 544089983 h 2826"/>
                  <a:gd name="T60" fmla="*/ 544498586 w 3660"/>
                  <a:gd name="T61" fmla="*/ 544089983 h 2826"/>
                  <a:gd name="T62" fmla="*/ 544498586 w 3660"/>
                  <a:gd name="T63" fmla="*/ 544089983 h 2826"/>
                  <a:gd name="T64" fmla="*/ 544498586 w 3660"/>
                  <a:gd name="T65" fmla="*/ 544089983 h 2826"/>
                  <a:gd name="T66" fmla="*/ 544498586 w 3660"/>
                  <a:gd name="T67" fmla="*/ 544089983 h 2826"/>
                  <a:gd name="T68" fmla="*/ 544498586 w 3660"/>
                  <a:gd name="T69" fmla="*/ 544089983 h 2826"/>
                  <a:gd name="T70" fmla="*/ 544498586 w 3660"/>
                  <a:gd name="T71" fmla="*/ 544089983 h 2826"/>
                  <a:gd name="T72" fmla="*/ 544498586 w 3660"/>
                  <a:gd name="T73" fmla="*/ 544089983 h 2826"/>
                  <a:gd name="T74" fmla="*/ 544498586 w 3660"/>
                  <a:gd name="T75" fmla="*/ 544089983 h 2826"/>
                  <a:gd name="T76" fmla="*/ 544498586 w 3660"/>
                  <a:gd name="T77" fmla="*/ 544089983 h 2826"/>
                  <a:gd name="T78" fmla="*/ 544498586 w 3660"/>
                  <a:gd name="T79" fmla="*/ 544089983 h 2826"/>
                  <a:gd name="T80" fmla="*/ 544498586 w 3660"/>
                  <a:gd name="T81" fmla="*/ 544089983 h 2826"/>
                  <a:gd name="T82" fmla="*/ 544498586 w 3660"/>
                  <a:gd name="T83" fmla="*/ 544089983 h 2826"/>
                  <a:gd name="T84" fmla="*/ 544498586 w 3660"/>
                  <a:gd name="T85" fmla="*/ 544089983 h 2826"/>
                  <a:gd name="T86" fmla="*/ 544498586 w 3660"/>
                  <a:gd name="T87" fmla="*/ 544089983 h 2826"/>
                  <a:gd name="T88" fmla="*/ 544498586 w 3660"/>
                  <a:gd name="T89" fmla="*/ 544089983 h 2826"/>
                  <a:gd name="T90" fmla="*/ 544498586 w 3660"/>
                  <a:gd name="T91" fmla="*/ 544089983 h 2826"/>
                  <a:gd name="T92" fmla="*/ 544498586 w 3660"/>
                  <a:gd name="T93" fmla="*/ 544089983 h 2826"/>
                  <a:gd name="T94" fmla="*/ 544498586 w 3660"/>
                  <a:gd name="T95" fmla="*/ 544089983 h 2826"/>
                  <a:gd name="T96" fmla="*/ 544498586 w 3660"/>
                  <a:gd name="T97" fmla="*/ 544089983 h 2826"/>
                  <a:gd name="T98" fmla="*/ 544498586 w 3660"/>
                  <a:gd name="T99" fmla="*/ 544089983 h 2826"/>
                  <a:gd name="T100" fmla="*/ 544498586 w 3660"/>
                  <a:gd name="T101" fmla="*/ 544089983 h 2826"/>
                  <a:gd name="T102" fmla="*/ 544498586 w 3660"/>
                  <a:gd name="T103" fmla="*/ 544089983 h 2826"/>
                  <a:gd name="T104" fmla="*/ 544498586 w 3660"/>
                  <a:gd name="T105" fmla="*/ 544089983 h 2826"/>
                  <a:gd name="T106" fmla="*/ 544498586 w 3660"/>
                  <a:gd name="T107" fmla="*/ 544089983 h 2826"/>
                  <a:gd name="T108" fmla="*/ 544498586 w 3660"/>
                  <a:gd name="T109" fmla="*/ 544089983 h 2826"/>
                  <a:gd name="T110" fmla="*/ 544498586 w 3660"/>
                  <a:gd name="T111" fmla="*/ 544089983 h 2826"/>
                  <a:gd name="T112" fmla="*/ 544498586 w 3660"/>
                  <a:gd name="T113" fmla="*/ 544089983 h 2826"/>
                  <a:gd name="T114" fmla="*/ 544498586 w 3660"/>
                  <a:gd name="T115" fmla="*/ 544089983 h 2826"/>
                  <a:gd name="T116" fmla="*/ 544498586 w 3660"/>
                  <a:gd name="T117" fmla="*/ 544089983 h 2826"/>
                  <a:gd name="T118" fmla="*/ 544498586 w 3660"/>
                  <a:gd name="T119" fmla="*/ 544089983 h 2826"/>
                  <a:gd name="T120" fmla="*/ 544498586 w 3660"/>
                  <a:gd name="T121" fmla="*/ 544089983 h 2826"/>
                  <a:gd name="T122" fmla="*/ 544498586 w 3660"/>
                  <a:gd name="T123" fmla="*/ 544089983 h 282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60"/>
                  <a:gd name="T187" fmla="*/ 0 h 2826"/>
                  <a:gd name="T188" fmla="*/ 3660 w 3660"/>
                  <a:gd name="T189" fmla="*/ 2826 h 282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60" h="2826">
                    <a:moveTo>
                      <a:pt x="2862" y="2688"/>
                    </a:moveTo>
                    <a:lnTo>
                      <a:pt x="2850" y="2682"/>
                    </a:lnTo>
                    <a:lnTo>
                      <a:pt x="2772" y="2682"/>
                    </a:lnTo>
                    <a:lnTo>
                      <a:pt x="2766" y="2700"/>
                    </a:lnTo>
                    <a:lnTo>
                      <a:pt x="2748" y="2694"/>
                    </a:lnTo>
                    <a:lnTo>
                      <a:pt x="2736" y="2718"/>
                    </a:lnTo>
                    <a:lnTo>
                      <a:pt x="2730" y="2724"/>
                    </a:lnTo>
                    <a:lnTo>
                      <a:pt x="2712" y="2760"/>
                    </a:lnTo>
                    <a:lnTo>
                      <a:pt x="2718" y="2772"/>
                    </a:lnTo>
                    <a:lnTo>
                      <a:pt x="2724" y="2790"/>
                    </a:lnTo>
                    <a:lnTo>
                      <a:pt x="2754" y="2820"/>
                    </a:lnTo>
                    <a:lnTo>
                      <a:pt x="2766" y="2826"/>
                    </a:lnTo>
                    <a:lnTo>
                      <a:pt x="2772" y="2826"/>
                    </a:lnTo>
                    <a:lnTo>
                      <a:pt x="2802" y="2820"/>
                    </a:lnTo>
                    <a:lnTo>
                      <a:pt x="2820" y="2820"/>
                    </a:lnTo>
                    <a:lnTo>
                      <a:pt x="2844" y="2808"/>
                    </a:lnTo>
                    <a:lnTo>
                      <a:pt x="2850" y="2802"/>
                    </a:lnTo>
                    <a:lnTo>
                      <a:pt x="2850" y="2754"/>
                    </a:lnTo>
                    <a:lnTo>
                      <a:pt x="2856" y="2742"/>
                    </a:lnTo>
                    <a:lnTo>
                      <a:pt x="2862" y="2736"/>
                    </a:lnTo>
                    <a:lnTo>
                      <a:pt x="2868" y="2724"/>
                    </a:lnTo>
                    <a:lnTo>
                      <a:pt x="2868" y="2700"/>
                    </a:lnTo>
                    <a:lnTo>
                      <a:pt x="2862" y="2688"/>
                    </a:lnTo>
                    <a:close/>
                    <a:moveTo>
                      <a:pt x="3660" y="624"/>
                    </a:moveTo>
                    <a:lnTo>
                      <a:pt x="3654" y="600"/>
                    </a:lnTo>
                    <a:lnTo>
                      <a:pt x="3660" y="570"/>
                    </a:lnTo>
                    <a:lnTo>
                      <a:pt x="3642" y="564"/>
                    </a:lnTo>
                    <a:lnTo>
                      <a:pt x="3642" y="540"/>
                    </a:lnTo>
                    <a:lnTo>
                      <a:pt x="3630" y="528"/>
                    </a:lnTo>
                    <a:lnTo>
                      <a:pt x="3630" y="510"/>
                    </a:lnTo>
                    <a:lnTo>
                      <a:pt x="3618" y="492"/>
                    </a:lnTo>
                    <a:lnTo>
                      <a:pt x="3636" y="486"/>
                    </a:lnTo>
                    <a:lnTo>
                      <a:pt x="3636" y="456"/>
                    </a:lnTo>
                    <a:lnTo>
                      <a:pt x="3612" y="444"/>
                    </a:lnTo>
                    <a:lnTo>
                      <a:pt x="3612" y="426"/>
                    </a:lnTo>
                    <a:lnTo>
                      <a:pt x="3606" y="414"/>
                    </a:lnTo>
                    <a:lnTo>
                      <a:pt x="3594" y="408"/>
                    </a:lnTo>
                    <a:lnTo>
                      <a:pt x="3552" y="408"/>
                    </a:lnTo>
                    <a:lnTo>
                      <a:pt x="3546" y="432"/>
                    </a:lnTo>
                    <a:lnTo>
                      <a:pt x="3516" y="432"/>
                    </a:lnTo>
                    <a:lnTo>
                      <a:pt x="3504" y="438"/>
                    </a:lnTo>
                    <a:lnTo>
                      <a:pt x="3498" y="438"/>
                    </a:lnTo>
                    <a:lnTo>
                      <a:pt x="3492" y="444"/>
                    </a:lnTo>
                    <a:lnTo>
                      <a:pt x="3492" y="462"/>
                    </a:lnTo>
                    <a:lnTo>
                      <a:pt x="3462" y="456"/>
                    </a:lnTo>
                    <a:lnTo>
                      <a:pt x="3462" y="468"/>
                    </a:lnTo>
                    <a:lnTo>
                      <a:pt x="3444" y="468"/>
                    </a:lnTo>
                    <a:lnTo>
                      <a:pt x="3432" y="456"/>
                    </a:lnTo>
                    <a:lnTo>
                      <a:pt x="3408" y="462"/>
                    </a:lnTo>
                    <a:lnTo>
                      <a:pt x="3366" y="432"/>
                    </a:lnTo>
                    <a:lnTo>
                      <a:pt x="3366" y="420"/>
                    </a:lnTo>
                    <a:lnTo>
                      <a:pt x="3360" y="408"/>
                    </a:lnTo>
                    <a:lnTo>
                      <a:pt x="3360" y="402"/>
                    </a:lnTo>
                    <a:lnTo>
                      <a:pt x="3354" y="396"/>
                    </a:lnTo>
                    <a:lnTo>
                      <a:pt x="3336" y="396"/>
                    </a:lnTo>
                    <a:lnTo>
                      <a:pt x="3318" y="366"/>
                    </a:lnTo>
                    <a:lnTo>
                      <a:pt x="3276" y="366"/>
                    </a:lnTo>
                    <a:lnTo>
                      <a:pt x="3258" y="348"/>
                    </a:lnTo>
                    <a:lnTo>
                      <a:pt x="3246" y="342"/>
                    </a:lnTo>
                    <a:lnTo>
                      <a:pt x="3228" y="324"/>
                    </a:lnTo>
                    <a:lnTo>
                      <a:pt x="3216" y="324"/>
                    </a:lnTo>
                    <a:lnTo>
                      <a:pt x="3204" y="336"/>
                    </a:lnTo>
                    <a:lnTo>
                      <a:pt x="3192" y="330"/>
                    </a:lnTo>
                    <a:lnTo>
                      <a:pt x="3186" y="324"/>
                    </a:lnTo>
                    <a:lnTo>
                      <a:pt x="3174" y="318"/>
                    </a:lnTo>
                    <a:lnTo>
                      <a:pt x="3126" y="318"/>
                    </a:lnTo>
                    <a:lnTo>
                      <a:pt x="3114" y="312"/>
                    </a:lnTo>
                    <a:lnTo>
                      <a:pt x="3108" y="306"/>
                    </a:lnTo>
                    <a:lnTo>
                      <a:pt x="3084" y="294"/>
                    </a:lnTo>
                    <a:lnTo>
                      <a:pt x="3078" y="288"/>
                    </a:lnTo>
                    <a:lnTo>
                      <a:pt x="3072" y="288"/>
                    </a:lnTo>
                    <a:lnTo>
                      <a:pt x="3066" y="264"/>
                    </a:lnTo>
                    <a:lnTo>
                      <a:pt x="3054" y="264"/>
                    </a:lnTo>
                    <a:lnTo>
                      <a:pt x="3048" y="252"/>
                    </a:lnTo>
                    <a:lnTo>
                      <a:pt x="3030" y="234"/>
                    </a:lnTo>
                    <a:lnTo>
                      <a:pt x="3024" y="222"/>
                    </a:lnTo>
                    <a:lnTo>
                      <a:pt x="2976" y="198"/>
                    </a:lnTo>
                    <a:lnTo>
                      <a:pt x="2964" y="198"/>
                    </a:lnTo>
                    <a:lnTo>
                      <a:pt x="2952" y="168"/>
                    </a:lnTo>
                    <a:lnTo>
                      <a:pt x="2904" y="144"/>
                    </a:lnTo>
                    <a:lnTo>
                      <a:pt x="2898" y="114"/>
                    </a:lnTo>
                    <a:lnTo>
                      <a:pt x="2892" y="114"/>
                    </a:lnTo>
                    <a:lnTo>
                      <a:pt x="2886" y="108"/>
                    </a:lnTo>
                    <a:lnTo>
                      <a:pt x="2874" y="108"/>
                    </a:lnTo>
                    <a:lnTo>
                      <a:pt x="2862" y="96"/>
                    </a:lnTo>
                    <a:lnTo>
                      <a:pt x="2850" y="90"/>
                    </a:lnTo>
                    <a:lnTo>
                      <a:pt x="2838" y="78"/>
                    </a:lnTo>
                    <a:lnTo>
                      <a:pt x="2832" y="78"/>
                    </a:lnTo>
                    <a:lnTo>
                      <a:pt x="2832" y="66"/>
                    </a:lnTo>
                    <a:lnTo>
                      <a:pt x="2820" y="60"/>
                    </a:lnTo>
                    <a:lnTo>
                      <a:pt x="2814" y="54"/>
                    </a:lnTo>
                    <a:lnTo>
                      <a:pt x="2802" y="48"/>
                    </a:lnTo>
                    <a:lnTo>
                      <a:pt x="2796" y="42"/>
                    </a:lnTo>
                    <a:lnTo>
                      <a:pt x="2724" y="42"/>
                    </a:lnTo>
                    <a:lnTo>
                      <a:pt x="2688" y="18"/>
                    </a:lnTo>
                    <a:lnTo>
                      <a:pt x="2652" y="0"/>
                    </a:lnTo>
                    <a:lnTo>
                      <a:pt x="2598" y="12"/>
                    </a:lnTo>
                    <a:lnTo>
                      <a:pt x="2556" y="6"/>
                    </a:lnTo>
                    <a:lnTo>
                      <a:pt x="2550" y="18"/>
                    </a:lnTo>
                    <a:lnTo>
                      <a:pt x="2514" y="24"/>
                    </a:lnTo>
                    <a:lnTo>
                      <a:pt x="2472" y="66"/>
                    </a:lnTo>
                    <a:lnTo>
                      <a:pt x="2466" y="66"/>
                    </a:lnTo>
                    <a:lnTo>
                      <a:pt x="2466" y="78"/>
                    </a:lnTo>
                    <a:lnTo>
                      <a:pt x="2472" y="78"/>
                    </a:lnTo>
                    <a:lnTo>
                      <a:pt x="2490" y="84"/>
                    </a:lnTo>
                    <a:lnTo>
                      <a:pt x="2502" y="84"/>
                    </a:lnTo>
                    <a:lnTo>
                      <a:pt x="2508" y="90"/>
                    </a:lnTo>
                    <a:lnTo>
                      <a:pt x="2520" y="90"/>
                    </a:lnTo>
                    <a:lnTo>
                      <a:pt x="2532" y="102"/>
                    </a:lnTo>
                    <a:lnTo>
                      <a:pt x="2544" y="108"/>
                    </a:lnTo>
                    <a:lnTo>
                      <a:pt x="2550" y="114"/>
                    </a:lnTo>
                    <a:lnTo>
                      <a:pt x="2550" y="126"/>
                    </a:lnTo>
                    <a:lnTo>
                      <a:pt x="2532" y="144"/>
                    </a:lnTo>
                    <a:lnTo>
                      <a:pt x="2532" y="216"/>
                    </a:lnTo>
                    <a:lnTo>
                      <a:pt x="2538" y="258"/>
                    </a:lnTo>
                    <a:lnTo>
                      <a:pt x="2544" y="264"/>
                    </a:lnTo>
                    <a:lnTo>
                      <a:pt x="2556" y="264"/>
                    </a:lnTo>
                    <a:lnTo>
                      <a:pt x="2556" y="276"/>
                    </a:lnTo>
                    <a:lnTo>
                      <a:pt x="2550" y="282"/>
                    </a:lnTo>
                    <a:lnTo>
                      <a:pt x="2538" y="288"/>
                    </a:lnTo>
                    <a:lnTo>
                      <a:pt x="2514" y="288"/>
                    </a:lnTo>
                    <a:lnTo>
                      <a:pt x="2514" y="300"/>
                    </a:lnTo>
                    <a:lnTo>
                      <a:pt x="2496" y="318"/>
                    </a:lnTo>
                    <a:lnTo>
                      <a:pt x="2484" y="318"/>
                    </a:lnTo>
                    <a:lnTo>
                      <a:pt x="2478" y="312"/>
                    </a:lnTo>
                    <a:lnTo>
                      <a:pt x="2442" y="312"/>
                    </a:lnTo>
                    <a:lnTo>
                      <a:pt x="2406" y="288"/>
                    </a:lnTo>
                    <a:lnTo>
                      <a:pt x="2406" y="372"/>
                    </a:lnTo>
                    <a:lnTo>
                      <a:pt x="2412" y="384"/>
                    </a:lnTo>
                    <a:lnTo>
                      <a:pt x="2418" y="408"/>
                    </a:lnTo>
                    <a:lnTo>
                      <a:pt x="2424" y="420"/>
                    </a:lnTo>
                    <a:lnTo>
                      <a:pt x="2418" y="420"/>
                    </a:lnTo>
                    <a:lnTo>
                      <a:pt x="2418" y="438"/>
                    </a:lnTo>
                    <a:lnTo>
                      <a:pt x="2424" y="450"/>
                    </a:lnTo>
                    <a:lnTo>
                      <a:pt x="2436" y="456"/>
                    </a:lnTo>
                    <a:lnTo>
                      <a:pt x="2442" y="462"/>
                    </a:lnTo>
                    <a:lnTo>
                      <a:pt x="2460" y="462"/>
                    </a:lnTo>
                    <a:lnTo>
                      <a:pt x="2460" y="456"/>
                    </a:lnTo>
                    <a:lnTo>
                      <a:pt x="2454" y="456"/>
                    </a:lnTo>
                    <a:lnTo>
                      <a:pt x="2460" y="450"/>
                    </a:lnTo>
                    <a:lnTo>
                      <a:pt x="2514" y="450"/>
                    </a:lnTo>
                    <a:lnTo>
                      <a:pt x="2526" y="462"/>
                    </a:lnTo>
                    <a:lnTo>
                      <a:pt x="2538" y="468"/>
                    </a:lnTo>
                    <a:lnTo>
                      <a:pt x="2544" y="468"/>
                    </a:lnTo>
                    <a:lnTo>
                      <a:pt x="2550" y="462"/>
                    </a:lnTo>
                    <a:lnTo>
                      <a:pt x="2550" y="438"/>
                    </a:lnTo>
                    <a:lnTo>
                      <a:pt x="2616" y="438"/>
                    </a:lnTo>
                    <a:lnTo>
                      <a:pt x="2616" y="450"/>
                    </a:lnTo>
                    <a:lnTo>
                      <a:pt x="2622" y="456"/>
                    </a:lnTo>
                    <a:lnTo>
                      <a:pt x="2634" y="462"/>
                    </a:lnTo>
                    <a:lnTo>
                      <a:pt x="2652" y="462"/>
                    </a:lnTo>
                    <a:lnTo>
                      <a:pt x="2658" y="468"/>
                    </a:lnTo>
                    <a:lnTo>
                      <a:pt x="2670" y="474"/>
                    </a:lnTo>
                    <a:lnTo>
                      <a:pt x="2682" y="486"/>
                    </a:lnTo>
                    <a:lnTo>
                      <a:pt x="2706" y="498"/>
                    </a:lnTo>
                    <a:lnTo>
                      <a:pt x="2718" y="498"/>
                    </a:lnTo>
                    <a:lnTo>
                      <a:pt x="2724" y="510"/>
                    </a:lnTo>
                    <a:lnTo>
                      <a:pt x="2748" y="534"/>
                    </a:lnTo>
                    <a:lnTo>
                      <a:pt x="2748" y="540"/>
                    </a:lnTo>
                    <a:lnTo>
                      <a:pt x="2742" y="546"/>
                    </a:lnTo>
                    <a:lnTo>
                      <a:pt x="2706" y="546"/>
                    </a:lnTo>
                    <a:lnTo>
                      <a:pt x="2700" y="540"/>
                    </a:lnTo>
                    <a:lnTo>
                      <a:pt x="2688" y="534"/>
                    </a:lnTo>
                    <a:lnTo>
                      <a:pt x="2658" y="534"/>
                    </a:lnTo>
                    <a:lnTo>
                      <a:pt x="2652" y="540"/>
                    </a:lnTo>
                    <a:lnTo>
                      <a:pt x="2646" y="540"/>
                    </a:lnTo>
                    <a:lnTo>
                      <a:pt x="2628" y="558"/>
                    </a:lnTo>
                    <a:lnTo>
                      <a:pt x="2598" y="552"/>
                    </a:lnTo>
                    <a:lnTo>
                      <a:pt x="2598" y="570"/>
                    </a:lnTo>
                    <a:lnTo>
                      <a:pt x="2586" y="570"/>
                    </a:lnTo>
                    <a:lnTo>
                      <a:pt x="2550" y="588"/>
                    </a:lnTo>
                    <a:lnTo>
                      <a:pt x="2544" y="594"/>
                    </a:lnTo>
                    <a:lnTo>
                      <a:pt x="2550" y="606"/>
                    </a:lnTo>
                    <a:lnTo>
                      <a:pt x="2562" y="618"/>
                    </a:lnTo>
                    <a:lnTo>
                      <a:pt x="2538" y="642"/>
                    </a:lnTo>
                    <a:lnTo>
                      <a:pt x="2466" y="642"/>
                    </a:lnTo>
                    <a:lnTo>
                      <a:pt x="2466" y="666"/>
                    </a:lnTo>
                    <a:lnTo>
                      <a:pt x="2460" y="672"/>
                    </a:lnTo>
                    <a:lnTo>
                      <a:pt x="2454" y="684"/>
                    </a:lnTo>
                    <a:lnTo>
                      <a:pt x="2442" y="690"/>
                    </a:lnTo>
                    <a:lnTo>
                      <a:pt x="2424" y="690"/>
                    </a:lnTo>
                    <a:lnTo>
                      <a:pt x="2412" y="696"/>
                    </a:lnTo>
                    <a:lnTo>
                      <a:pt x="2388" y="696"/>
                    </a:lnTo>
                    <a:lnTo>
                      <a:pt x="2376" y="690"/>
                    </a:lnTo>
                    <a:lnTo>
                      <a:pt x="2370" y="684"/>
                    </a:lnTo>
                    <a:lnTo>
                      <a:pt x="2358" y="678"/>
                    </a:lnTo>
                    <a:lnTo>
                      <a:pt x="2352" y="672"/>
                    </a:lnTo>
                    <a:lnTo>
                      <a:pt x="2346" y="672"/>
                    </a:lnTo>
                    <a:lnTo>
                      <a:pt x="2340" y="666"/>
                    </a:lnTo>
                    <a:lnTo>
                      <a:pt x="2316" y="666"/>
                    </a:lnTo>
                    <a:lnTo>
                      <a:pt x="2304" y="672"/>
                    </a:lnTo>
                    <a:lnTo>
                      <a:pt x="2304" y="684"/>
                    </a:lnTo>
                    <a:lnTo>
                      <a:pt x="2298" y="696"/>
                    </a:lnTo>
                    <a:lnTo>
                      <a:pt x="2298" y="708"/>
                    </a:lnTo>
                    <a:lnTo>
                      <a:pt x="2304" y="720"/>
                    </a:lnTo>
                    <a:lnTo>
                      <a:pt x="2322" y="738"/>
                    </a:lnTo>
                    <a:lnTo>
                      <a:pt x="2334" y="744"/>
                    </a:lnTo>
                    <a:lnTo>
                      <a:pt x="2352" y="762"/>
                    </a:lnTo>
                    <a:lnTo>
                      <a:pt x="2364" y="768"/>
                    </a:lnTo>
                    <a:lnTo>
                      <a:pt x="2364" y="774"/>
                    </a:lnTo>
                    <a:lnTo>
                      <a:pt x="2358" y="780"/>
                    </a:lnTo>
                    <a:lnTo>
                      <a:pt x="2352" y="792"/>
                    </a:lnTo>
                    <a:lnTo>
                      <a:pt x="2340" y="804"/>
                    </a:lnTo>
                    <a:lnTo>
                      <a:pt x="2316" y="804"/>
                    </a:lnTo>
                    <a:lnTo>
                      <a:pt x="2316" y="810"/>
                    </a:lnTo>
                    <a:lnTo>
                      <a:pt x="2310" y="822"/>
                    </a:lnTo>
                    <a:lnTo>
                      <a:pt x="2310" y="828"/>
                    </a:lnTo>
                    <a:lnTo>
                      <a:pt x="2298" y="852"/>
                    </a:lnTo>
                    <a:lnTo>
                      <a:pt x="2286" y="858"/>
                    </a:lnTo>
                    <a:lnTo>
                      <a:pt x="2262" y="858"/>
                    </a:lnTo>
                    <a:lnTo>
                      <a:pt x="2244" y="882"/>
                    </a:lnTo>
                    <a:lnTo>
                      <a:pt x="2088" y="882"/>
                    </a:lnTo>
                    <a:lnTo>
                      <a:pt x="2070" y="894"/>
                    </a:lnTo>
                    <a:lnTo>
                      <a:pt x="2010" y="930"/>
                    </a:lnTo>
                    <a:lnTo>
                      <a:pt x="1992" y="942"/>
                    </a:lnTo>
                    <a:lnTo>
                      <a:pt x="1986" y="948"/>
                    </a:lnTo>
                    <a:lnTo>
                      <a:pt x="1968" y="948"/>
                    </a:lnTo>
                    <a:lnTo>
                      <a:pt x="1962" y="942"/>
                    </a:lnTo>
                    <a:lnTo>
                      <a:pt x="1956" y="942"/>
                    </a:lnTo>
                    <a:lnTo>
                      <a:pt x="1950" y="930"/>
                    </a:lnTo>
                    <a:lnTo>
                      <a:pt x="1950" y="924"/>
                    </a:lnTo>
                    <a:lnTo>
                      <a:pt x="1938" y="924"/>
                    </a:lnTo>
                    <a:lnTo>
                      <a:pt x="1926" y="930"/>
                    </a:lnTo>
                    <a:lnTo>
                      <a:pt x="1914" y="930"/>
                    </a:lnTo>
                    <a:lnTo>
                      <a:pt x="1908" y="936"/>
                    </a:lnTo>
                    <a:lnTo>
                      <a:pt x="1896" y="936"/>
                    </a:lnTo>
                    <a:lnTo>
                      <a:pt x="1890" y="930"/>
                    </a:lnTo>
                    <a:lnTo>
                      <a:pt x="1866" y="918"/>
                    </a:lnTo>
                    <a:lnTo>
                      <a:pt x="1848" y="912"/>
                    </a:lnTo>
                    <a:lnTo>
                      <a:pt x="1800" y="912"/>
                    </a:lnTo>
                    <a:lnTo>
                      <a:pt x="1776" y="906"/>
                    </a:lnTo>
                    <a:lnTo>
                      <a:pt x="1764" y="900"/>
                    </a:lnTo>
                    <a:lnTo>
                      <a:pt x="1758" y="888"/>
                    </a:lnTo>
                    <a:lnTo>
                      <a:pt x="1740" y="870"/>
                    </a:lnTo>
                    <a:lnTo>
                      <a:pt x="1728" y="870"/>
                    </a:lnTo>
                    <a:lnTo>
                      <a:pt x="1710" y="864"/>
                    </a:lnTo>
                    <a:lnTo>
                      <a:pt x="1656" y="864"/>
                    </a:lnTo>
                    <a:lnTo>
                      <a:pt x="1650" y="858"/>
                    </a:lnTo>
                    <a:lnTo>
                      <a:pt x="1644" y="858"/>
                    </a:lnTo>
                    <a:lnTo>
                      <a:pt x="1632" y="852"/>
                    </a:lnTo>
                    <a:lnTo>
                      <a:pt x="1620" y="852"/>
                    </a:lnTo>
                    <a:lnTo>
                      <a:pt x="1614" y="858"/>
                    </a:lnTo>
                    <a:lnTo>
                      <a:pt x="1602" y="864"/>
                    </a:lnTo>
                    <a:lnTo>
                      <a:pt x="1596" y="870"/>
                    </a:lnTo>
                    <a:lnTo>
                      <a:pt x="1560" y="864"/>
                    </a:lnTo>
                    <a:lnTo>
                      <a:pt x="1512" y="864"/>
                    </a:lnTo>
                    <a:lnTo>
                      <a:pt x="1458" y="858"/>
                    </a:lnTo>
                    <a:lnTo>
                      <a:pt x="1398" y="864"/>
                    </a:lnTo>
                    <a:lnTo>
                      <a:pt x="1386" y="858"/>
                    </a:lnTo>
                    <a:lnTo>
                      <a:pt x="1380" y="846"/>
                    </a:lnTo>
                    <a:lnTo>
                      <a:pt x="1368" y="840"/>
                    </a:lnTo>
                    <a:lnTo>
                      <a:pt x="1338" y="810"/>
                    </a:lnTo>
                    <a:lnTo>
                      <a:pt x="1332" y="798"/>
                    </a:lnTo>
                    <a:lnTo>
                      <a:pt x="1290" y="756"/>
                    </a:lnTo>
                    <a:lnTo>
                      <a:pt x="1278" y="732"/>
                    </a:lnTo>
                    <a:lnTo>
                      <a:pt x="1242" y="732"/>
                    </a:lnTo>
                    <a:lnTo>
                      <a:pt x="1236" y="726"/>
                    </a:lnTo>
                    <a:lnTo>
                      <a:pt x="1224" y="726"/>
                    </a:lnTo>
                    <a:lnTo>
                      <a:pt x="1200" y="714"/>
                    </a:lnTo>
                    <a:lnTo>
                      <a:pt x="1194" y="714"/>
                    </a:lnTo>
                    <a:lnTo>
                      <a:pt x="1188" y="708"/>
                    </a:lnTo>
                    <a:lnTo>
                      <a:pt x="1182" y="708"/>
                    </a:lnTo>
                    <a:lnTo>
                      <a:pt x="1176" y="696"/>
                    </a:lnTo>
                    <a:lnTo>
                      <a:pt x="1164" y="690"/>
                    </a:lnTo>
                    <a:lnTo>
                      <a:pt x="1158" y="690"/>
                    </a:lnTo>
                    <a:lnTo>
                      <a:pt x="1146" y="684"/>
                    </a:lnTo>
                    <a:lnTo>
                      <a:pt x="1140" y="684"/>
                    </a:lnTo>
                    <a:lnTo>
                      <a:pt x="1134" y="678"/>
                    </a:lnTo>
                    <a:lnTo>
                      <a:pt x="1038" y="678"/>
                    </a:lnTo>
                    <a:lnTo>
                      <a:pt x="1014" y="672"/>
                    </a:lnTo>
                    <a:lnTo>
                      <a:pt x="996" y="666"/>
                    </a:lnTo>
                    <a:lnTo>
                      <a:pt x="990" y="666"/>
                    </a:lnTo>
                    <a:lnTo>
                      <a:pt x="978" y="660"/>
                    </a:lnTo>
                    <a:lnTo>
                      <a:pt x="966" y="660"/>
                    </a:lnTo>
                    <a:lnTo>
                      <a:pt x="954" y="654"/>
                    </a:lnTo>
                    <a:lnTo>
                      <a:pt x="948" y="648"/>
                    </a:lnTo>
                    <a:lnTo>
                      <a:pt x="942" y="636"/>
                    </a:lnTo>
                    <a:lnTo>
                      <a:pt x="936" y="618"/>
                    </a:lnTo>
                    <a:lnTo>
                      <a:pt x="936" y="606"/>
                    </a:lnTo>
                    <a:lnTo>
                      <a:pt x="948" y="594"/>
                    </a:lnTo>
                    <a:lnTo>
                      <a:pt x="948" y="588"/>
                    </a:lnTo>
                    <a:lnTo>
                      <a:pt x="942" y="582"/>
                    </a:lnTo>
                    <a:lnTo>
                      <a:pt x="936" y="570"/>
                    </a:lnTo>
                    <a:lnTo>
                      <a:pt x="930" y="564"/>
                    </a:lnTo>
                    <a:lnTo>
                      <a:pt x="930" y="552"/>
                    </a:lnTo>
                    <a:lnTo>
                      <a:pt x="924" y="540"/>
                    </a:lnTo>
                    <a:lnTo>
                      <a:pt x="912" y="528"/>
                    </a:lnTo>
                    <a:lnTo>
                      <a:pt x="888" y="510"/>
                    </a:lnTo>
                    <a:lnTo>
                      <a:pt x="876" y="492"/>
                    </a:lnTo>
                    <a:lnTo>
                      <a:pt x="870" y="480"/>
                    </a:lnTo>
                    <a:lnTo>
                      <a:pt x="852" y="462"/>
                    </a:lnTo>
                    <a:lnTo>
                      <a:pt x="834" y="456"/>
                    </a:lnTo>
                    <a:lnTo>
                      <a:pt x="822" y="450"/>
                    </a:lnTo>
                    <a:lnTo>
                      <a:pt x="810" y="450"/>
                    </a:lnTo>
                    <a:lnTo>
                      <a:pt x="804" y="444"/>
                    </a:lnTo>
                    <a:lnTo>
                      <a:pt x="786" y="432"/>
                    </a:lnTo>
                    <a:lnTo>
                      <a:pt x="750" y="444"/>
                    </a:lnTo>
                    <a:lnTo>
                      <a:pt x="726" y="420"/>
                    </a:lnTo>
                    <a:lnTo>
                      <a:pt x="720" y="408"/>
                    </a:lnTo>
                    <a:lnTo>
                      <a:pt x="708" y="408"/>
                    </a:lnTo>
                    <a:lnTo>
                      <a:pt x="696" y="402"/>
                    </a:lnTo>
                    <a:lnTo>
                      <a:pt x="684" y="402"/>
                    </a:lnTo>
                    <a:lnTo>
                      <a:pt x="672" y="396"/>
                    </a:lnTo>
                    <a:lnTo>
                      <a:pt x="672" y="378"/>
                    </a:lnTo>
                    <a:lnTo>
                      <a:pt x="648" y="378"/>
                    </a:lnTo>
                    <a:lnTo>
                      <a:pt x="654" y="372"/>
                    </a:lnTo>
                    <a:lnTo>
                      <a:pt x="654" y="360"/>
                    </a:lnTo>
                    <a:lnTo>
                      <a:pt x="648" y="354"/>
                    </a:lnTo>
                    <a:lnTo>
                      <a:pt x="612" y="354"/>
                    </a:lnTo>
                    <a:lnTo>
                      <a:pt x="600" y="348"/>
                    </a:lnTo>
                    <a:lnTo>
                      <a:pt x="582" y="348"/>
                    </a:lnTo>
                    <a:lnTo>
                      <a:pt x="576" y="354"/>
                    </a:lnTo>
                    <a:lnTo>
                      <a:pt x="576" y="360"/>
                    </a:lnTo>
                    <a:lnTo>
                      <a:pt x="594" y="378"/>
                    </a:lnTo>
                    <a:lnTo>
                      <a:pt x="594" y="390"/>
                    </a:lnTo>
                    <a:lnTo>
                      <a:pt x="588" y="396"/>
                    </a:lnTo>
                    <a:lnTo>
                      <a:pt x="546" y="396"/>
                    </a:lnTo>
                    <a:lnTo>
                      <a:pt x="534" y="408"/>
                    </a:lnTo>
                    <a:lnTo>
                      <a:pt x="534" y="426"/>
                    </a:lnTo>
                    <a:lnTo>
                      <a:pt x="546" y="450"/>
                    </a:lnTo>
                    <a:lnTo>
                      <a:pt x="558" y="462"/>
                    </a:lnTo>
                    <a:lnTo>
                      <a:pt x="570" y="486"/>
                    </a:lnTo>
                    <a:lnTo>
                      <a:pt x="570" y="504"/>
                    </a:lnTo>
                    <a:lnTo>
                      <a:pt x="564" y="510"/>
                    </a:lnTo>
                    <a:lnTo>
                      <a:pt x="546" y="510"/>
                    </a:lnTo>
                    <a:lnTo>
                      <a:pt x="528" y="528"/>
                    </a:lnTo>
                    <a:lnTo>
                      <a:pt x="516" y="516"/>
                    </a:lnTo>
                    <a:lnTo>
                      <a:pt x="468" y="516"/>
                    </a:lnTo>
                    <a:lnTo>
                      <a:pt x="444" y="504"/>
                    </a:lnTo>
                    <a:lnTo>
                      <a:pt x="432" y="504"/>
                    </a:lnTo>
                    <a:lnTo>
                      <a:pt x="420" y="498"/>
                    </a:lnTo>
                    <a:lnTo>
                      <a:pt x="408" y="498"/>
                    </a:lnTo>
                    <a:lnTo>
                      <a:pt x="408" y="636"/>
                    </a:lnTo>
                    <a:lnTo>
                      <a:pt x="414" y="636"/>
                    </a:lnTo>
                    <a:lnTo>
                      <a:pt x="420" y="642"/>
                    </a:lnTo>
                    <a:lnTo>
                      <a:pt x="426" y="642"/>
                    </a:lnTo>
                    <a:lnTo>
                      <a:pt x="432" y="648"/>
                    </a:lnTo>
                    <a:lnTo>
                      <a:pt x="432" y="660"/>
                    </a:lnTo>
                    <a:lnTo>
                      <a:pt x="426" y="666"/>
                    </a:lnTo>
                    <a:lnTo>
                      <a:pt x="420" y="666"/>
                    </a:lnTo>
                    <a:lnTo>
                      <a:pt x="408" y="654"/>
                    </a:lnTo>
                    <a:lnTo>
                      <a:pt x="390" y="666"/>
                    </a:lnTo>
                    <a:lnTo>
                      <a:pt x="384" y="660"/>
                    </a:lnTo>
                    <a:lnTo>
                      <a:pt x="378" y="648"/>
                    </a:lnTo>
                    <a:lnTo>
                      <a:pt x="372" y="642"/>
                    </a:lnTo>
                    <a:lnTo>
                      <a:pt x="360" y="642"/>
                    </a:lnTo>
                    <a:lnTo>
                      <a:pt x="324" y="660"/>
                    </a:lnTo>
                    <a:lnTo>
                      <a:pt x="312" y="660"/>
                    </a:lnTo>
                    <a:lnTo>
                      <a:pt x="300" y="666"/>
                    </a:lnTo>
                    <a:lnTo>
                      <a:pt x="288" y="666"/>
                    </a:lnTo>
                    <a:lnTo>
                      <a:pt x="276" y="672"/>
                    </a:lnTo>
                    <a:lnTo>
                      <a:pt x="270" y="678"/>
                    </a:lnTo>
                    <a:lnTo>
                      <a:pt x="270" y="684"/>
                    </a:lnTo>
                    <a:lnTo>
                      <a:pt x="276" y="690"/>
                    </a:lnTo>
                    <a:lnTo>
                      <a:pt x="288" y="696"/>
                    </a:lnTo>
                    <a:lnTo>
                      <a:pt x="306" y="696"/>
                    </a:lnTo>
                    <a:lnTo>
                      <a:pt x="306" y="726"/>
                    </a:lnTo>
                    <a:lnTo>
                      <a:pt x="318" y="750"/>
                    </a:lnTo>
                    <a:lnTo>
                      <a:pt x="360" y="792"/>
                    </a:lnTo>
                    <a:lnTo>
                      <a:pt x="366" y="804"/>
                    </a:lnTo>
                    <a:lnTo>
                      <a:pt x="378" y="810"/>
                    </a:lnTo>
                    <a:lnTo>
                      <a:pt x="378" y="822"/>
                    </a:lnTo>
                    <a:lnTo>
                      <a:pt x="360" y="822"/>
                    </a:lnTo>
                    <a:lnTo>
                      <a:pt x="354" y="828"/>
                    </a:lnTo>
                    <a:lnTo>
                      <a:pt x="354" y="834"/>
                    </a:lnTo>
                    <a:lnTo>
                      <a:pt x="372" y="852"/>
                    </a:lnTo>
                    <a:lnTo>
                      <a:pt x="348" y="852"/>
                    </a:lnTo>
                    <a:lnTo>
                      <a:pt x="348" y="864"/>
                    </a:lnTo>
                    <a:lnTo>
                      <a:pt x="354" y="870"/>
                    </a:lnTo>
                    <a:lnTo>
                      <a:pt x="354" y="882"/>
                    </a:lnTo>
                    <a:lnTo>
                      <a:pt x="372" y="900"/>
                    </a:lnTo>
                    <a:lnTo>
                      <a:pt x="372" y="912"/>
                    </a:lnTo>
                    <a:lnTo>
                      <a:pt x="366" y="918"/>
                    </a:lnTo>
                    <a:lnTo>
                      <a:pt x="342" y="918"/>
                    </a:lnTo>
                    <a:lnTo>
                      <a:pt x="294" y="936"/>
                    </a:lnTo>
                    <a:lnTo>
                      <a:pt x="282" y="948"/>
                    </a:lnTo>
                    <a:lnTo>
                      <a:pt x="270" y="954"/>
                    </a:lnTo>
                    <a:lnTo>
                      <a:pt x="264" y="960"/>
                    </a:lnTo>
                    <a:lnTo>
                      <a:pt x="264" y="978"/>
                    </a:lnTo>
                    <a:lnTo>
                      <a:pt x="258" y="990"/>
                    </a:lnTo>
                    <a:lnTo>
                      <a:pt x="252" y="996"/>
                    </a:lnTo>
                    <a:lnTo>
                      <a:pt x="234" y="996"/>
                    </a:lnTo>
                    <a:lnTo>
                      <a:pt x="216" y="990"/>
                    </a:lnTo>
                    <a:lnTo>
                      <a:pt x="186" y="990"/>
                    </a:lnTo>
                    <a:lnTo>
                      <a:pt x="168" y="1008"/>
                    </a:lnTo>
                    <a:lnTo>
                      <a:pt x="162" y="1020"/>
                    </a:lnTo>
                    <a:lnTo>
                      <a:pt x="162" y="1044"/>
                    </a:lnTo>
                    <a:lnTo>
                      <a:pt x="156" y="1050"/>
                    </a:lnTo>
                    <a:lnTo>
                      <a:pt x="126" y="1044"/>
                    </a:lnTo>
                    <a:lnTo>
                      <a:pt x="114" y="1050"/>
                    </a:lnTo>
                    <a:lnTo>
                      <a:pt x="108" y="1044"/>
                    </a:lnTo>
                    <a:lnTo>
                      <a:pt x="102" y="1032"/>
                    </a:lnTo>
                    <a:lnTo>
                      <a:pt x="96" y="1026"/>
                    </a:lnTo>
                    <a:lnTo>
                      <a:pt x="84" y="1026"/>
                    </a:lnTo>
                    <a:lnTo>
                      <a:pt x="72" y="1038"/>
                    </a:lnTo>
                    <a:lnTo>
                      <a:pt x="48" y="1038"/>
                    </a:lnTo>
                    <a:lnTo>
                      <a:pt x="48" y="1056"/>
                    </a:lnTo>
                    <a:lnTo>
                      <a:pt x="36" y="1062"/>
                    </a:lnTo>
                    <a:lnTo>
                      <a:pt x="30" y="1068"/>
                    </a:lnTo>
                    <a:lnTo>
                      <a:pt x="18" y="1068"/>
                    </a:lnTo>
                    <a:lnTo>
                      <a:pt x="6" y="1074"/>
                    </a:lnTo>
                    <a:lnTo>
                      <a:pt x="0" y="1080"/>
                    </a:lnTo>
                    <a:lnTo>
                      <a:pt x="0" y="1086"/>
                    </a:lnTo>
                    <a:lnTo>
                      <a:pt x="12" y="1092"/>
                    </a:lnTo>
                    <a:lnTo>
                      <a:pt x="18" y="1104"/>
                    </a:lnTo>
                    <a:lnTo>
                      <a:pt x="18" y="1116"/>
                    </a:lnTo>
                    <a:lnTo>
                      <a:pt x="0" y="1116"/>
                    </a:lnTo>
                    <a:lnTo>
                      <a:pt x="0" y="1140"/>
                    </a:lnTo>
                    <a:lnTo>
                      <a:pt x="18" y="1140"/>
                    </a:lnTo>
                    <a:lnTo>
                      <a:pt x="18" y="1152"/>
                    </a:lnTo>
                    <a:lnTo>
                      <a:pt x="12" y="1164"/>
                    </a:lnTo>
                    <a:lnTo>
                      <a:pt x="12" y="1176"/>
                    </a:lnTo>
                    <a:lnTo>
                      <a:pt x="24" y="1188"/>
                    </a:lnTo>
                    <a:lnTo>
                      <a:pt x="36" y="1188"/>
                    </a:lnTo>
                    <a:lnTo>
                      <a:pt x="42" y="1182"/>
                    </a:lnTo>
                    <a:lnTo>
                      <a:pt x="66" y="1182"/>
                    </a:lnTo>
                    <a:lnTo>
                      <a:pt x="78" y="1188"/>
                    </a:lnTo>
                    <a:lnTo>
                      <a:pt x="84" y="1188"/>
                    </a:lnTo>
                    <a:lnTo>
                      <a:pt x="96" y="1194"/>
                    </a:lnTo>
                    <a:lnTo>
                      <a:pt x="102" y="1200"/>
                    </a:lnTo>
                    <a:lnTo>
                      <a:pt x="102" y="1242"/>
                    </a:lnTo>
                    <a:lnTo>
                      <a:pt x="114" y="1266"/>
                    </a:lnTo>
                    <a:lnTo>
                      <a:pt x="120" y="1272"/>
                    </a:lnTo>
                    <a:lnTo>
                      <a:pt x="126" y="1272"/>
                    </a:lnTo>
                    <a:lnTo>
                      <a:pt x="138" y="1284"/>
                    </a:lnTo>
                    <a:lnTo>
                      <a:pt x="132" y="1290"/>
                    </a:lnTo>
                    <a:lnTo>
                      <a:pt x="102" y="1290"/>
                    </a:lnTo>
                    <a:lnTo>
                      <a:pt x="96" y="1296"/>
                    </a:lnTo>
                    <a:lnTo>
                      <a:pt x="96" y="1308"/>
                    </a:lnTo>
                    <a:lnTo>
                      <a:pt x="108" y="1314"/>
                    </a:lnTo>
                    <a:lnTo>
                      <a:pt x="114" y="1320"/>
                    </a:lnTo>
                    <a:lnTo>
                      <a:pt x="162" y="1320"/>
                    </a:lnTo>
                    <a:lnTo>
                      <a:pt x="168" y="1332"/>
                    </a:lnTo>
                    <a:lnTo>
                      <a:pt x="180" y="1332"/>
                    </a:lnTo>
                    <a:lnTo>
                      <a:pt x="192" y="1338"/>
                    </a:lnTo>
                    <a:lnTo>
                      <a:pt x="204" y="1350"/>
                    </a:lnTo>
                    <a:lnTo>
                      <a:pt x="216" y="1374"/>
                    </a:lnTo>
                    <a:lnTo>
                      <a:pt x="216" y="1398"/>
                    </a:lnTo>
                    <a:lnTo>
                      <a:pt x="252" y="1410"/>
                    </a:lnTo>
                    <a:lnTo>
                      <a:pt x="264" y="1404"/>
                    </a:lnTo>
                    <a:lnTo>
                      <a:pt x="264" y="1410"/>
                    </a:lnTo>
                    <a:lnTo>
                      <a:pt x="270" y="1416"/>
                    </a:lnTo>
                    <a:lnTo>
                      <a:pt x="276" y="1428"/>
                    </a:lnTo>
                    <a:lnTo>
                      <a:pt x="288" y="1434"/>
                    </a:lnTo>
                    <a:lnTo>
                      <a:pt x="366" y="1434"/>
                    </a:lnTo>
                    <a:lnTo>
                      <a:pt x="378" y="1428"/>
                    </a:lnTo>
                    <a:lnTo>
                      <a:pt x="384" y="1416"/>
                    </a:lnTo>
                    <a:lnTo>
                      <a:pt x="402" y="1410"/>
                    </a:lnTo>
                    <a:lnTo>
                      <a:pt x="426" y="1398"/>
                    </a:lnTo>
                    <a:lnTo>
                      <a:pt x="438" y="1398"/>
                    </a:lnTo>
                    <a:lnTo>
                      <a:pt x="456" y="1410"/>
                    </a:lnTo>
                    <a:lnTo>
                      <a:pt x="480" y="1434"/>
                    </a:lnTo>
                    <a:lnTo>
                      <a:pt x="522" y="1434"/>
                    </a:lnTo>
                    <a:lnTo>
                      <a:pt x="522" y="1494"/>
                    </a:lnTo>
                    <a:lnTo>
                      <a:pt x="516" y="1500"/>
                    </a:lnTo>
                    <a:lnTo>
                      <a:pt x="498" y="1500"/>
                    </a:lnTo>
                    <a:lnTo>
                      <a:pt x="498" y="1506"/>
                    </a:lnTo>
                    <a:lnTo>
                      <a:pt x="504" y="1512"/>
                    </a:lnTo>
                    <a:lnTo>
                      <a:pt x="504" y="1536"/>
                    </a:lnTo>
                    <a:lnTo>
                      <a:pt x="498" y="1548"/>
                    </a:lnTo>
                    <a:lnTo>
                      <a:pt x="486" y="1554"/>
                    </a:lnTo>
                    <a:lnTo>
                      <a:pt x="456" y="1554"/>
                    </a:lnTo>
                    <a:lnTo>
                      <a:pt x="474" y="1578"/>
                    </a:lnTo>
                    <a:lnTo>
                      <a:pt x="456" y="1584"/>
                    </a:lnTo>
                    <a:lnTo>
                      <a:pt x="456" y="1608"/>
                    </a:lnTo>
                    <a:lnTo>
                      <a:pt x="480" y="1620"/>
                    </a:lnTo>
                    <a:lnTo>
                      <a:pt x="492" y="1620"/>
                    </a:lnTo>
                    <a:lnTo>
                      <a:pt x="498" y="1626"/>
                    </a:lnTo>
                    <a:lnTo>
                      <a:pt x="504" y="1638"/>
                    </a:lnTo>
                    <a:lnTo>
                      <a:pt x="522" y="1656"/>
                    </a:lnTo>
                    <a:lnTo>
                      <a:pt x="522" y="1668"/>
                    </a:lnTo>
                    <a:lnTo>
                      <a:pt x="510" y="1674"/>
                    </a:lnTo>
                    <a:lnTo>
                      <a:pt x="504" y="1680"/>
                    </a:lnTo>
                    <a:lnTo>
                      <a:pt x="498" y="1680"/>
                    </a:lnTo>
                    <a:lnTo>
                      <a:pt x="486" y="1698"/>
                    </a:lnTo>
                    <a:lnTo>
                      <a:pt x="474" y="1686"/>
                    </a:lnTo>
                    <a:lnTo>
                      <a:pt x="474" y="1668"/>
                    </a:lnTo>
                    <a:lnTo>
                      <a:pt x="462" y="1668"/>
                    </a:lnTo>
                    <a:lnTo>
                      <a:pt x="456" y="1674"/>
                    </a:lnTo>
                    <a:lnTo>
                      <a:pt x="450" y="1674"/>
                    </a:lnTo>
                    <a:lnTo>
                      <a:pt x="450" y="1692"/>
                    </a:lnTo>
                    <a:lnTo>
                      <a:pt x="456" y="1698"/>
                    </a:lnTo>
                    <a:lnTo>
                      <a:pt x="462" y="1710"/>
                    </a:lnTo>
                    <a:lnTo>
                      <a:pt x="474" y="1722"/>
                    </a:lnTo>
                    <a:lnTo>
                      <a:pt x="480" y="1722"/>
                    </a:lnTo>
                    <a:lnTo>
                      <a:pt x="480" y="1734"/>
                    </a:lnTo>
                    <a:lnTo>
                      <a:pt x="474" y="1740"/>
                    </a:lnTo>
                    <a:lnTo>
                      <a:pt x="474" y="1758"/>
                    </a:lnTo>
                    <a:lnTo>
                      <a:pt x="480" y="1764"/>
                    </a:lnTo>
                    <a:lnTo>
                      <a:pt x="510" y="1764"/>
                    </a:lnTo>
                    <a:lnTo>
                      <a:pt x="516" y="1776"/>
                    </a:lnTo>
                    <a:lnTo>
                      <a:pt x="528" y="1788"/>
                    </a:lnTo>
                    <a:lnTo>
                      <a:pt x="540" y="1794"/>
                    </a:lnTo>
                    <a:lnTo>
                      <a:pt x="552" y="1794"/>
                    </a:lnTo>
                    <a:lnTo>
                      <a:pt x="558" y="1800"/>
                    </a:lnTo>
                    <a:lnTo>
                      <a:pt x="564" y="1800"/>
                    </a:lnTo>
                    <a:lnTo>
                      <a:pt x="582" y="1818"/>
                    </a:lnTo>
                    <a:lnTo>
                      <a:pt x="600" y="1812"/>
                    </a:lnTo>
                    <a:lnTo>
                      <a:pt x="600" y="1830"/>
                    </a:lnTo>
                    <a:lnTo>
                      <a:pt x="612" y="1836"/>
                    </a:lnTo>
                    <a:lnTo>
                      <a:pt x="624" y="1836"/>
                    </a:lnTo>
                    <a:lnTo>
                      <a:pt x="666" y="1872"/>
                    </a:lnTo>
                    <a:lnTo>
                      <a:pt x="690" y="1854"/>
                    </a:lnTo>
                    <a:lnTo>
                      <a:pt x="696" y="1848"/>
                    </a:lnTo>
                    <a:lnTo>
                      <a:pt x="708" y="1842"/>
                    </a:lnTo>
                    <a:lnTo>
                      <a:pt x="720" y="1842"/>
                    </a:lnTo>
                    <a:lnTo>
                      <a:pt x="732" y="1848"/>
                    </a:lnTo>
                    <a:lnTo>
                      <a:pt x="744" y="1860"/>
                    </a:lnTo>
                    <a:lnTo>
                      <a:pt x="750" y="1872"/>
                    </a:lnTo>
                    <a:lnTo>
                      <a:pt x="762" y="1878"/>
                    </a:lnTo>
                    <a:lnTo>
                      <a:pt x="780" y="1896"/>
                    </a:lnTo>
                    <a:lnTo>
                      <a:pt x="822" y="1902"/>
                    </a:lnTo>
                    <a:lnTo>
                      <a:pt x="828" y="1914"/>
                    </a:lnTo>
                    <a:lnTo>
                      <a:pt x="834" y="1920"/>
                    </a:lnTo>
                    <a:lnTo>
                      <a:pt x="840" y="1932"/>
                    </a:lnTo>
                    <a:lnTo>
                      <a:pt x="846" y="1938"/>
                    </a:lnTo>
                    <a:lnTo>
                      <a:pt x="846" y="1950"/>
                    </a:lnTo>
                    <a:lnTo>
                      <a:pt x="858" y="1950"/>
                    </a:lnTo>
                    <a:lnTo>
                      <a:pt x="858" y="1944"/>
                    </a:lnTo>
                    <a:lnTo>
                      <a:pt x="864" y="1938"/>
                    </a:lnTo>
                    <a:lnTo>
                      <a:pt x="870" y="1926"/>
                    </a:lnTo>
                    <a:lnTo>
                      <a:pt x="882" y="1926"/>
                    </a:lnTo>
                    <a:lnTo>
                      <a:pt x="888" y="1932"/>
                    </a:lnTo>
                    <a:lnTo>
                      <a:pt x="894" y="1944"/>
                    </a:lnTo>
                    <a:lnTo>
                      <a:pt x="894" y="1962"/>
                    </a:lnTo>
                    <a:lnTo>
                      <a:pt x="924" y="1992"/>
                    </a:lnTo>
                    <a:lnTo>
                      <a:pt x="936" y="1998"/>
                    </a:lnTo>
                    <a:lnTo>
                      <a:pt x="942" y="1992"/>
                    </a:lnTo>
                    <a:lnTo>
                      <a:pt x="954" y="1986"/>
                    </a:lnTo>
                    <a:lnTo>
                      <a:pt x="960" y="1986"/>
                    </a:lnTo>
                    <a:lnTo>
                      <a:pt x="966" y="1992"/>
                    </a:lnTo>
                    <a:lnTo>
                      <a:pt x="966" y="1998"/>
                    </a:lnTo>
                    <a:lnTo>
                      <a:pt x="960" y="2004"/>
                    </a:lnTo>
                    <a:lnTo>
                      <a:pt x="960" y="2010"/>
                    </a:lnTo>
                    <a:lnTo>
                      <a:pt x="966" y="2010"/>
                    </a:lnTo>
                    <a:lnTo>
                      <a:pt x="972" y="2016"/>
                    </a:lnTo>
                    <a:lnTo>
                      <a:pt x="990" y="2022"/>
                    </a:lnTo>
                    <a:lnTo>
                      <a:pt x="1002" y="2022"/>
                    </a:lnTo>
                    <a:lnTo>
                      <a:pt x="1008" y="2016"/>
                    </a:lnTo>
                    <a:lnTo>
                      <a:pt x="1014" y="2016"/>
                    </a:lnTo>
                    <a:lnTo>
                      <a:pt x="1014" y="2034"/>
                    </a:lnTo>
                    <a:lnTo>
                      <a:pt x="1020" y="2040"/>
                    </a:lnTo>
                    <a:lnTo>
                      <a:pt x="1032" y="2040"/>
                    </a:lnTo>
                    <a:lnTo>
                      <a:pt x="1044" y="2028"/>
                    </a:lnTo>
                    <a:lnTo>
                      <a:pt x="1044" y="2022"/>
                    </a:lnTo>
                    <a:lnTo>
                      <a:pt x="1044" y="2034"/>
                    </a:lnTo>
                    <a:lnTo>
                      <a:pt x="1050" y="2040"/>
                    </a:lnTo>
                    <a:lnTo>
                      <a:pt x="1068" y="2040"/>
                    </a:lnTo>
                    <a:lnTo>
                      <a:pt x="1074" y="2034"/>
                    </a:lnTo>
                    <a:lnTo>
                      <a:pt x="1074" y="2028"/>
                    </a:lnTo>
                    <a:lnTo>
                      <a:pt x="1086" y="2034"/>
                    </a:lnTo>
                    <a:lnTo>
                      <a:pt x="1092" y="2040"/>
                    </a:lnTo>
                    <a:lnTo>
                      <a:pt x="1110" y="2046"/>
                    </a:lnTo>
                    <a:lnTo>
                      <a:pt x="1134" y="2058"/>
                    </a:lnTo>
                    <a:lnTo>
                      <a:pt x="1158" y="2058"/>
                    </a:lnTo>
                    <a:lnTo>
                      <a:pt x="1176" y="2040"/>
                    </a:lnTo>
                    <a:lnTo>
                      <a:pt x="1194" y="2034"/>
                    </a:lnTo>
                    <a:lnTo>
                      <a:pt x="1206" y="2028"/>
                    </a:lnTo>
                    <a:lnTo>
                      <a:pt x="1212" y="2028"/>
                    </a:lnTo>
                    <a:lnTo>
                      <a:pt x="1224" y="2034"/>
                    </a:lnTo>
                    <a:lnTo>
                      <a:pt x="1230" y="2040"/>
                    </a:lnTo>
                    <a:lnTo>
                      <a:pt x="1230" y="2088"/>
                    </a:lnTo>
                    <a:lnTo>
                      <a:pt x="1236" y="2094"/>
                    </a:lnTo>
                    <a:lnTo>
                      <a:pt x="1242" y="2094"/>
                    </a:lnTo>
                    <a:lnTo>
                      <a:pt x="1242" y="2088"/>
                    </a:lnTo>
                    <a:lnTo>
                      <a:pt x="1248" y="2082"/>
                    </a:lnTo>
                    <a:lnTo>
                      <a:pt x="1254" y="2070"/>
                    </a:lnTo>
                    <a:lnTo>
                      <a:pt x="1266" y="2052"/>
                    </a:lnTo>
                    <a:lnTo>
                      <a:pt x="1272" y="2040"/>
                    </a:lnTo>
                    <a:lnTo>
                      <a:pt x="1284" y="2028"/>
                    </a:lnTo>
                    <a:lnTo>
                      <a:pt x="1290" y="2016"/>
                    </a:lnTo>
                    <a:lnTo>
                      <a:pt x="1302" y="2016"/>
                    </a:lnTo>
                    <a:lnTo>
                      <a:pt x="1314" y="2022"/>
                    </a:lnTo>
                    <a:lnTo>
                      <a:pt x="1338" y="2022"/>
                    </a:lnTo>
                    <a:lnTo>
                      <a:pt x="1338" y="2046"/>
                    </a:lnTo>
                    <a:lnTo>
                      <a:pt x="1344" y="2046"/>
                    </a:lnTo>
                    <a:lnTo>
                      <a:pt x="1350" y="2040"/>
                    </a:lnTo>
                    <a:lnTo>
                      <a:pt x="1362" y="2034"/>
                    </a:lnTo>
                    <a:lnTo>
                      <a:pt x="1374" y="2034"/>
                    </a:lnTo>
                    <a:lnTo>
                      <a:pt x="1386" y="2028"/>
                    </a:lnTo>
                    <a:lnTo>
                      <a:pt x="1398" y="2028"/>
                    </a:lnTo>
                    <a:lnTo>
                      <a:pt x="1410" y="2034"/>
                    </a:lnTo>
                    <a:lnTo>
                      <a:pt x="1422" y="2046"/>
                    </a:lnTo>
                    <a:lnTo>
                      <a:pt x="1428" y="2058"/>
                    </a:lnTo>
                    <a:lnTo>
                      <a:pt x="1428" y="2064"/>
                    </a:lnTo>
                    <a:lnTo>
                      <a:pt x="1482" y="2064"/>
                    </a:lnTo>
                    <a:lnTo>
                      <a:pt x="1494" y="2052"/>
                    </a:lnTo>
                    <a:lnTo>
                      <a:pt x="1494" y="2034"/>
                    </a:lnTo>
                    <a:lnTo>
                      <a:pt x="1488" y="2022"/>
                    </a:lnTo>
                    <a:lnTo>
                      <a:pt x="1518" y="2022"/>
                    </a:lnTo>
                    <a:lnTo>
                      <a:pt x="1524" y="2016"/>
                    </a:lnTo>
                    <a:lnTo>
                      <a:pt x="1524" y="1992"/>
                    </a:lnTo>
                    <a:lnTo>
                      <a:pt x="1518" y="1986"/>
                    </a:lnTo>
                    <a:lnTo>
                      <a:pt x="1518" y="1980"/>
                    </a:lnTo>
                    <a:lnTo>
                      <a:pt x="1554" y="1980"/>
                    </a:lnTo>
                    <a:lnTo>
                      <a:pt x="1578" y="1956"/>
                    </a:lnTo>
                    <a:lnTo>
                      <a:pt x="1590" y="1950"/>
                    </a:lnTo>
                    <a:lnTo>
                      <a:pt x="1602" y="1938"/>
                    </a:lnTo>
                    <a:lnTo>
                      <a:pt x="1620" y="1938"/>
                    </a:lnTo>
                    <a:lnTo>
                      <a:pt x="1632" y="1944"/>
                    </a:lnTo>
                    <a:lnTo>
                      <a:pt x="1650" y="1956"/>
                    </a:lnTo>
                    <a:lnTo>
                      <a:pt x="1668" y="1956"/>
                    </a:lnTo>
                    <a:lnTo>
                      <a:pt x="1668" y="1932"/>
                    </a:lnTo>
                    <a:lnTo>
                      <a:pt x="1680" y="1920"/>
                    </a:lnTo>
                    <a:lnTo>
                      <a:pt x="1716" y="1938"/>
                    </a:lnTo>
                    <a:lnTo>
                      <a:pt x="1722" y="1944"/>
                    </a:lnTo>
                    <a:lnTo>
                      <a:pt x="1710" y="1956"/>
                    </a:lnTo>
                    <a:lnTo>
                      <a:pt x="1704" y="1956"/>
                    </a:lnTo>
                    <a:lnTo>
                      <a:pt x="1710" y="1962"/>
                    </a:lnTo>
                    <a:lnTo>
                      <a:pt x="1740" y="1962"/>
                    </a:lnTo>
                    <a:lnTo>
                      <a:pt x="1758" y="1992"/>
                    </a:lnTo>
                    <a:lnTo>
                      <a:pt x="1752" y="1992"/>
                    </a:lnTo>
                    <a:lnTo>
                      <a:pt x="1740" y="2004"/>
                    </a:lnTo>
                    <a:lnTo>
                      <a:pt x="1740" y="2010"/>
                    </a:lnTo>
                    <a:lnTo>
                      <a:pt x="1806" y="2010"/>
                    </a:lnTo>
                    <a:lnTo>
                      <a:pt x="1812" y="2016"/>
                    </a:lnTo>
                    <a:lnTo>
                      <a:pt x="1818" y="2016"/>
                    </a:lnTo>
                    <a:lnTo>
                      <a:pt x="1824" y="1998"/>
                    </a:lnTo>
                    <a:lnTo>
                      <a:pt x="1830" y="1998"/>
                    </a:lnTo>
                    <a:lnTo>
                      <a:pt x="1836" y="2004"/>
                    </a:lnTo>
                    <a:lnTo>
                      <a:pt x="1842" y="2016"/>
                    </a:lnTo>
                    <a:lnTo>
                      <a:pt x="1854" y="2022"/>
                    </a:lnTo>
                    <a:lnTo>
                      <a:pt x="1872" y="2058"/>
                    </a:lnTo>
                    <a:lnTo>
                      <a:pt x="1878" y="2064"/>
                    </a:lnTo>
                    <a:lnTo>
                      <a:pt x="1878" y="2070"/>
                    </a:lnTo>
                    <a:lnTo>
                      <a:pt x="1914" y="2070"/>
                    </a:lnTo>
                    <a:lnTo>
                      <a:pt x="1920" y="2076"/>
                    </a:lnTo>
                    <a:lnTo>
                      <a:pt x="1920" y="2106"/>
                    </a:lnTo>
                    <a:lnTo>
                      <a:pt x="1932" y="2130"/>
                    </a:lnTo>
                    <a:lnTo>
                      <a:pt x="1944" y="2190"/>
                    </a:lnTo>
                    <a:lnTo>
                      <a:pt x="1932" y="2190"/>
                    </a:lnTo>
                    <a:lnTo>
                      <a:pt x="1926" y="2196"/>
                    </a:lnTo>
                    <a:lnTo>
                      <a:pt x="1914" y="2196"/>
                    </a:lnTo>
                    <a:lnTo>
                      <a:pt x="1932" y="2214"/>
                    </a:lnTo>
                    <a:lnTo>
                      <a:pt x="1932" y="2220"/>
                    </a:lnTo>
                    <a:lnTo>
                      <a:pt x="1926" y="2232"/>
                    </a:lnTo>
                    <a:lnTo>
                      <a:pt x="1920" y="2238"/>
                    </a:lnTo>
                    <a:lnTo>
                      <a:pt x="1908" y="2238"/>
                    </a:lnTo>
                    <a:lnTo>
                      <a:pt x="1902" y="2232"/>
                    </a:lnTo>
                    <a:lnTo>
                      <a:pt x="1902" y="2268"/>
                    </a:lnTo>
                    <a:lnTo>
                      <a:pt x="1896" y="2274"/>
                    </a:lnTo>
                    <a:lnTo>
                      <a:pt x="1884" y="2274"/>
                    </a:lnTo>
                    <a:lnTo>
                      <a:pt x="1890" y="2304"/>
                    </a:lnTo>
                    <a:lnTo>
                      <a:pt x="1878" y="2304"/>
                    </a:lnTo>
                    <a:lnTo>
                      <a:pt x="1878" y="2322"/>
                    </a:lnTo>
                    <a:lnTo>
                      <a:pt x="1896" y="2340"/>
                    </a:lnTo>
                    <a:lnTo>
                      <a:pt x="1902" y="2352"/>
                    </a:lnTo>
                    <a:lnTo>
                      <a:pt x="1890" y="2370"/>
                    </a:lnTo>
                    <a:lnTo>
                      <a:pt x="1902" y="2364"/>
                    </a:lnTo>
                    <a:lnTo>
                      <a:pt x="1908" y="2358"/>
                    </a:lnTo>
                    <a:lnTo>
                      <a:pt x="1920" y="2358"/>
                    </a:lnTo>
                    <a:lnTo>
                      <a:pt x="1926" y="2352"/>
                    </a:lnTo>
                    <a:lnTo>
                      <a:pt x="1986" y="2352"/>
                    </a:lnTo>
                    <a:lnTo>
                      <a:pt x="1956" y="2376"/>
                    </a:lnTo>
                    <a:lnTo>
                      <a:pt x="1980" y="2394"/>
                    </a:lnTo>
                    <a:lnTo>
                      <a:pt x="1992" y="2436"/>
                    </a:lnTo>
                    <a:lnTo>
                      <a:pt x="2022" y="2436"/>
                    </a:lnTo>
                    <a:lnTo>
                      <a:pt x="2034" y="2442"/>
                    </a:lnTo>
                    <a:lnTo>
                      <a:pt x="2040" y="2448"/>
                    </a:lnTo>
                    <a:lnTo>
                      <a:pt x="2040" y="2454"/>
                    </a:lnTo>
                    <a:lnTo>
                      <a:pt x="2034" y="2460"/>
                    </a:lnTo>
                    <a:lnTo>
                      <a:pt x="2022" y="2460"/>
                    </a:lnTo>
                    <a:lnTo>
                      <a:pt x="2016" y="2466"/>
                    </a:lnTo>
                    <a:lnTo>
                      <a:pt x="2028" y="2478"/>
                    </a:lnTo>
                    <a:lnTo>
                      <a:pt x="2028" y="2490"/>
                    </a:lnTo>
                    <a:lnTo>
                      <a:pt x="2022" y="2496"/>
                    </a:lnTo>
                    <a:lnTo>
                      <a:pt x="2022" y="2502"/>
                    </a:lnTo>
                    <a:lnTo>
                      <a:pt x="2016" y="2514"/>
                    </a:lnTo>
                    <a:lnTo>
                      <a:pt x="2070" y="2520"/>
                    </a:lnTo>
                    <a:lnTo>
                      <a:pt x="2082" y="2550"/>
                    </a:lnTo>
                    <a:lnTo>
                      <a:pt x="2094" y="2550"/>
                    </a:lnTo>
                    <a:lnTo>
                      <a:pt x="2094" y="2568"/>
                    </a:lnTo>
                    <a:lnTo>
                      <a:pt x="2136" y="2568"/>
                    </a:lnTo>
                    <a:lnTo>
                      <a:pt x="2136" y="2562"/>
                    </a:lnTo>
                    <a:lnTo>
                      <a:pt x="2154" y="2544"/>
                    </a:lnTo>
                    <a:lnTo>
                      <a:pt x="2166" y="2544"/>
                    </a:lnTo>
                    <a:lnTo>
                      <a:pt x="2172" y="2550"/>
                    </a:lnTo>
                    <a:lnTo>
                      <a:pt x="2172" y="2592"/>
                    </a:lnTo>
                    <a:lnTo>
                      <a:pt x="2214" y="2592"/>
                    </a:lnTo>
                    <a:lnTo>
                      <a:pt x="2214" y="2556"/>
                    </a:lnTo>
                    <a:lnTo>
                      <a:pt x="2190" y="2532"/>
                    </a:lnTo>
                    <a:lnTo>
                      <a:pt x="2190" y="2490"/>
                    </a:lnTo>
                    <a:lnTo>
                      <a:pt x="2196" y="2484"/>
                    </a:lnTo>
                    <a:lnTo>
                      <a:pt x="2232" y="2490"/>
                    </a:lnTo>
                    <a:lnTo>
                      <a:pt x="2232" y="2472"/>
                    </a:lnTo>
                    <a:lnTo>
                      <a:pt x="2238" y="2460"/>
                    </a:lnTo>
                    <a:lnTo>
                      <a:pt x="2250" y="2460"/>
                    </a:lnTo>
                    <a:lnTo>
                      <a:pt x="2274" y="2484"/>
                    </a:lnTo>
                    <a:lnTo>
                      <a:pt x="2286" y="2484"/>
                    </a:lnTo>
                    <a:lnTo>
                      <a:pt x="2292" y="2478"/>
                    </a:lnTo>
                    <a:lnTo>
                      <a:pt x="2298" y="2466"/>
                    </a:lnTo>
                    <a:lnTo>
                      <a:pt x="2304" y="2460"/>
                    </a:lnTo>
                    <a:lnTo>
                      <a:pt x="2322" y="2478"/>
                    </a:lnTo>
                    <a:lnTo>
                      <a:pt x="2322" y="2460"/>
                    </a:lnTo>
                    <a:lnTo>
                      <a:pt x="2328" y="2460"/>
                    </a:lnTo>
                    <a:lnTo>
                      <a:pt x="2340" y="2478"/>
                    </a:lnTo>
                    <a:lnTo>
                      <a:pt x="2346" y="2484"/>
                    </a:lnTo>
                    <a:lnTo>
                      <a:pt x="2364" y="2484"/>
                    </a:lnTo>
                    <a:lnTo>
                      <a:pt x="2364" y="2472"/>
                    </a:lnTo>
                    <a:lnTo>
                      <a:pt x="2352" y="2460"/>
                    </a:lnTo>
                    <a:lnTo>
                      <a:pt x="2370" y="2460"/>
                    </a:lnTo>
                    <a:lnTo>
                      <a:pt x="2376" y="2466"/>
                    </a:lnTo>
                    <a:lnTo>
                      <a:pt x="2382" y="2460"/>
                    </a:lnTo>
                    <a:lnTo>
                      <a:pt x="2400" y="2460"/>
                    </a:lnTo>
                    <a:lnTo>
                      <a:pt x="2400" y="2454"/>
                    </a:lnTo>
                    <a:lnTo>
                      <a:pt x="2406" y="2442"/>
                    </a:lnTo>
                    <a:lnTo>
                      <a:pt x="2406" y="2430"/>
                    </a:lnTo>
                    <a:lnTo>
                      <a:pt x="2412" y="2424"/>
                    </a:lnTo>
                    <a:lnTo>
                      <a:pt x="2424" y="2418"/>
                    </a:lnTo>
                    <a:lnTo>
                      <a:pt x="2430" y="2412"/>
                    </a:lnTo>
                    <a:lnTo>
                      <a:pt x="2436" y="2412"/>
                    </a:lnTo>
                    <a:lnTo>
                      <a:pt x="2466" y="2448"/>
                    </a:lnTo>
                    <a:lnTo>
                      <a:pt x="2496" y="2442"/>
                    </a:lnTo>
                    <a:lnTo>
                      <a:pt x="2508" y="2454"/>
                    </a:lnTo>
                    <a:lnTo>
                      <a:pt x="2538" y="2454"/>
                    </a:lnTo>
                    <a:lnTo>
                      <a:pt x="2544" y="2460"/>
                    </a:lnTo>
                    <a:lnTo>
                      <a:pt x="2544" y="2466"/>
                    </a:lnTo>
                    <a:lnTo>
                      <a:pt x="2526" y="2484"/>
                    </a:lnTo>
                    <a:lnTo>
                      <a:pt x="2532" y="2502"/>
                    </a:lnTo>
                    <a:lnTo>
                      <a:pt x="2544" y="2508"/>
                    </a:lnTo>
                    <a:lnTo>
                      <a:pt x="2544" y="2526"/>
                    </a:lnTo>
                    <a:lnTo>
                      <a:pt x="2562" y="2526"/>
                    </a:lnTo>
                    <a:lnTo>
                      <a:pt x="2568" y="2532"/>
                    </a:lnTo>
                    <a:lnTo>
                      <a:pt x="2574" y="2544"/>
                    </a:lnTo>
                    <a:lnTo>
                      <a:pt x="2586" y="2550"/>
                    </a:lnTo>
                    <a:lnTo>
                      <a:pt x="2616" y="2550"/>
                    </a:lnTo>
                    <a:lnTo>
                      <a:pt x="2622" y="2556"/>
                    </a:lnTo>
                    <a:lnTo>
                      <a:pt x="2628" y="2556"/>
                    </a:lnTo>
                    <a:lnTo>
                      <a:pt x="2676" y="2526"/>
                    </a:lnTo>
                    <a:lnTo>
                      <a:pt x="2694" y="2538"/>
                    </a:lnTo>
                    <a:lnTo>
                      <a:pt x="2718" y="2538"/>
                    </a:lnTo>
                    <a:lnTo>
                      <a:pt x="2736" y="2544"/>
                    </a:lnTo>
                    <a:lnTo>
                      <a:pt x="2748" y="2544"/>
                    </a:lnTo>
                    <a:lnTo>
                      <a:pt x="2760" y="2550"/>
                    </a:lnTo>
                    <a:lnTo>
                      <a:pt x="2766" y="2556"/>
                    </a:lnTo>
                    <a:lnTo>
                      <a:pt x="2772" y="2568"/>
                    </a:lnTo>
                    <a:lnTo>
                      <a:pt x="2766" y="2580"/>
                    </a:lnTo>
                    <a:lnTo>
                      <a:pt x="2766" y="2604"/>
                    </a:lnTo>
                    <a:lnTo>
                      <a:pt x="2760" y="2616"/>
                    </a:lnTo>
                    <a:lnTo>
                      <a:pt x="2766" y="2628"/>
                    </a:lnTo>
                    <a:lnTo>
                      <a:pt x="2772" y="2634"/>
                    </a:lnTo>
                    <a:lnTo>
                      <a:pt x="2784" y="2640"/>
                    </a:lnTo>
                    <a:lnTo>
                      <a:pt x="2790" y="2652"/>
                    </a:lnTo>
                    <a:lnTo>
                      <a:pt x="2802" y="2658"/>
                    </a:lnTo>
                    <a:lnTo>
                      <a:pt x="2808" y="2664"/>
                    </a:lnTo>
                    <a:lnTo>
                      <a:pt x="2826" y="2664"/>
                    </a:lnTo>
                    <a:lnTo>
                      <a:pt x="2832" y="2640"/>
                    </a:lnTo>
                    <a:lnTo>
                      <a:pt x="2832" y="2634"/>
                    </a:lnTo>
                    <a:lnTo>
                      <a:pt x="2826" y="2628"/>
                    </a:lnTo>
                    <a:lnTo>
                      <a:pt x="2826" y="2586"/>
                    </a:lnTo>
                    <a:lnTo>
                      <a:pt x="2832" y="2568"/>
                    </a:lnTo>
                    <a:lnTo>
                      <a:pt x="2844" y="2556"/>
                    </a:lnTo>
                    <a:lnTo>
                      <a:pt x="2856" y="2550"/>
                    </a:lnTo>
                    <a:lnTo>
                      <a:pt x="2886" y="2550"/>
                    </a:lnTo>
                    <a:lnTo>
                      <a:pt x="2898" y="2544"/>
                    </a:lnTo>
                    <a:lnTo>
                      <a:pt x="2910" y="2544"/>
                    </a:lnTo>
                    <a:lnTo>
                      <a:pt x="2922" y="2538"/>
                    </a:lnTo>
                    <a:lnTo>
                      <a:pt x="2940" y="2538"/>
                    </a:lnTo>
                    <a:lnTo>
                      <a:pt x="2964" y="2532"/>
                    </a:lnTo>
                    <a:lnTo>
                      <a:pt x="2982" y="2526"/>
                    </a:lnTo>
                    <a:lnTo>
                      <a:pt x="3000" y="2508"/>
                    </a:lnTo>
                    <a:lnTo>
                      <a:pt x="3000" y="2466"/>
                    </a:lnTo>
                    <a:lnTo>
                      <a:pt x="3006" y="2454"/>
                    </a:lnTo>
                    <a:lnTo>
                      <a:pt x="3012" y="2448"/>
                    </a:lnTo>
                    <a:lnTo>
                      <a:pt x="3024" y="2460"/>
                    </a:lnTo>
                    <a:lnTo>
                      <a:pt x="3036" y="2484"/>
                    </a:lnTo>
                    <a:lnTo>
                      <a:pt x="3042" y="2490"/>
                    </a:lnTo>
                    <a:lnTo>
                      <a:pt x="3048" y="2490"/>
                    </a:lnTo>
                    <a:lnTo>
                      <a:pt x="3054" y="2484"/>
                    </a:lnTo>
                    <a:lnTo>
                      <a:pt x="3066" y="2478"/>
                    </a:lnTo>
                    <a:lnTo>
                      <a:pt x="3072" y="2466"/>
                    </a:lnTo>
                    <a:lnTo>
                      <a:pt x="3090" y="2448"/>
                    </a:lnTo>
                    <a:lnTo>
                      <a:pt x="3096" y="2436"/>
                    </a:lnTo>
                    <a:lnTo>
                      <a:pt x="3114" y="2454"/>
                    </a:lnTo>
                    <a:lnTo>
                      <a:pt x="3144" y="2442"/>
                    </a:lnTo>
                    <a:lnTo>
                      <a:pt x="3150" y="2442"/>
                    </a:lnTo>
                    <a:lnTo>
                      <a:pt x="3156" y="2448"/>
                    </a:lnTo>
                    <a:lnTo>
                      <a:pt x="3186" y="2448"/>
                    </a:lnTo>
                    <a:lnTo>
                      <a:pt x="3234" y="2424"/>
                    </a:lnTo>
                    <a:lnTo>
                      <a:pt x="3288" y="2370"/>
                    </a:lnTo>
                    <a:lnTo>
                      <a:pt x="3294" y="2358"/>
                    </a:lnTo>
                    <a:lnTo>
                      <a:pt x="3300" y="2352"/>
                    </a:lnTo>
                    <a:lnTo>
                      <a:pt x="3294" y="2340"/>
                    </a:lnTo>
                    <a:lnTo>
                      <a:pt x="3294" y="2334"/>
                    </a:lnTo>
                    <a:lnTo>
                      <a:pt x="3288" y="2322"/>
                    </a:lnTo>
                    <a:lnTo>
                      <a:pt x="3282" y="2316"/>
                    </a:lnTo>
                    <a:lnTo>
                      <a:pt x="3300" y="2316"/>
                    </a:lnTo>
                    <a:lnTo>
                      <a:pt x="3312" y="2286"/>
                    </a:lnTo>
                    <a:lnTo>
                      <a:pt x="3336" y="2286"/>
                    </a:lnTo>
                    <a:lnTo>
                      <a:pt x="3348" y="2250"/>
                    </a:lnTo>
                    <a:lnTo>
                      <a:pt x="3360" y="2250"/>
                    </a:lnTo>
                    <a:lnTo>
                      <a:pt x="3360" y="2208"/>
                    </a:lnTo>
                    <a:lnTo>
                      <a:pt x="3372" y="2208"/>
                    </a:lnTo>
                    <a:lnTo>
                      <a:pt x="3384" y="2196"/>
                    </a:lnTo>
                    <a:lnTo>
                      <a:pt x="3384" y="2172"/>
                    </a:lnTo>
                    <a:lnTo>
                      <a:pt x="3378" y="2160"/>
                    </a:lnTo>
                    <a:lnTo>
                      <a:pt x="3372" y="2154"/>
                    </a:lnTo>
                    <a:lnTo>
                      <a:pt x="3372" y="2142"/>
                    </a:lnTo>
                    <a:lnTo>
                      <a:pt x="3378" y="2136"/>
                    </a:lnTo>
                    <a:lnTo>
                      <a:pt x="3384" y="2136"/>
                    </a:lnTo>
                    <a:lnTo>
                      <a:pt x="3390" y="2130"/>
                    </a:lnTo>
                    <a:lnTo>
                      <a:pt x="3402" y="2124"/>
                    </a:lnTo>
                    <a:lnTo>
                      <a:pt x="3408" y="2118"/>
                    </a:lnTo>
                    <a:lnTo>
                      <a:pt x="3408" y="2094"/>
                    </a:lnTo>
                    <a:lnTo>
                      <a:pt x="3390" y="2076"/>
                    </a:lnTo>
                    <a:lnTo>
                      <a:pt x="3390" y="2064"/>
                    </a:lnTo>
                    <a:lnTo>
                      <a:pt x="3402" y="2058"/>
                    </a:lnTo>
                    <a:lnTo>
                      <a:pt x="3408" y="2052"/>
                    </a:lnTo>
                    <a:lnTo>
                      <a:pt x="3408" y="2016"/>
                    </a:lnTo>
                    <a:lnTo>
                      <a:pt x="3414" y="2016"/>
                    </a:lnTo>
                    <a:lnTo>
                      <a:pt x="3420" y="2010"/>
                    </a:lnTo>
                    <a:lnTo>
                      <a:pt x="3456" y="1992"/>
                    </a:lnTo>
                    <a:lnTo>
                      <a:pt x="3462" y="1980"/>
                    </a:lnTo>
                    <a:lnTo>
                      <a:pt x="3462" y="1962"/>
                    </a:lnTo>
                    <a:lnTo>
                      <a:pt x="3456" y="1956"/>
                    </a:lnTo>
                    <a:lnTo>
                      <a:pt x="3444" y="1956"/>
                    </a:lnTo>
                    <a:lnTo>
                      <a:pt x="3450" y="1956"/>
                    </a:lnTo>
                    <a:lnTo>
                      <a:pt x="3456" y="1950"/>
                    </a:lnTo>
                    <a:lnTo>
                      <a:pt x="3468" y="1950"/>
                    </a:lnTo>
                    <a:lnTo>
                      <a:pt x="3480" y="1944"/>
                    </a:lnTo>
                    <a:lnTo>
                      <a:pt x="3492" y="1932"/>
                    </a:lnTo>
                    <a:lnTo>
                      <a:pt x="3474" y="1914"/>
                    </a:lnTo>
                    <a:lnTo>
                      <a:pt x="3468" y="1914"/>
                    </a:lnTo>
                    <a:lnTo>
                      <a:pt x="3486" y="1896"/>
                    </a:lnTo>
                    <a:lnTo>
                      <a:pt x="3498" y="1872"/>
                    </a:lnTo>
                    <a:lnTo>
                      <a:pt x="3504" y="1866"/>
                    </a:lnTo>
                    <a:lnTo>
                      <a:pt x="3504" y="1854"/>
                    </a:lnTo>
                    <a:lnTo>
                      <a:pt x="3498" y="1848"/>
                    </a:lnTo>
                    <a:lnTo>
                      <a:pt x="3474" y="1842"/>
                    </a:lnTo>
                    <a:lnTo>
                      <a:pt x="3438" y="1848"/>
                    </a:lnTo>
                    <a:lnTo>
                      <a:pt x="3396" y="1854"/>
                    </a:lnTo>
                    <a:lnTo>
                      <a:pt x="3366" y="1860"/>
                    </a:lnTo>
                    <a:lnTo>
                      <a:pt x="3354" y="1866"/>
                    </a:lnTo>
                    <a:lnTo>
                      <a:pt x="3336" y="1848"/>
                    </a:lnTo>
                    <a:lnTo>
                      <a:pt x="3378" y="1848"/>
                    </a:lnTo>
                    <a:lnTo>
                      <a:pt x="3378" y="1836"/>
                    </a:lnTo>
                    <a:lnTo>
                      <a:pt x="3384" y="1824"/>
                    </a:lnTo>
                    <a:lnTo>
                      <a:pt x="3390" y="1818"/>
                    </a:lnTo>
                    <a:lnTo>
                      <a:pt x="3402" y="1812"/>
                    </a:lnTo>
                    <a:lnTo>
                      <a:pt x="3432" y="1812"/>
                    </a:lnTo>
                    <a:lnTo>
                      <a:pt x="3426" y="1800"/>
                    </a:lnTo>
                    <a:lnTo>
                      <a:pt x="3420" y="1794"/>
                    </a:lnTo>
                    <a:lnTo>
                      <a:pt x="3414" y="1782"/>
                    </a:lnTo>
                    <a:lnTo>
                      <a:pt x="3414" y="1776"/>
                    </a:lnTo>
                    <a:lnTo>
                      <a:pt x="3408" y="1770"/>
                    </a:lnTo>
                    <a:lnTo>
                      <a:pt x="3390" y="1770"/>
                    </a:lnTo>
                    <a:lnTo>
                      <a:pt x="3378" y="1764"/>
                    </a:lnTo>
                    <a:lnTo>
                      <a:pt x="3366" y="1764"/>
                    </a:lnTo>
                    <a:lnTo>
                      <a:pt x="3354" y="1746"/>
                    </a:lnTo>
                    <a:lnTo>
                      <a:pt x="3342" y="1746"/>
                    </a:lnTo>
                    <a:lnTo>
                      <a:pt x="3336" y="1734"/>
                    </a:lnTo>
                    <a:lnTo>
                      <a:pt x="3324" y="1728"/>
                    </a:lnTo>
                    <a:lnTo>
                      <a:pt x="3294" y="1728"/>
                    </a:lnTo>
                    <a:lnTo>
                      <a:pt x="3288" y="1734"/>
                    </a:lnTo>
                    <a:lnTo>
                      <a:pt x="3282" y="1734"/>
                    </a:lnTo>
                    <a:lnTo>
                      <a:pt x="3246" y="1686"/>
                    </a:lnTo>
                    <a:lnTo>
                      <a:pt x="3252" y="1698"/>
                    </a:lnTo>
                    <a:lnTo>
                      <a:pt x="3264" y="1704"/>
                    </a:lnTo>
                    <a:lnTo>
                      <a:pt x="3270" y="1710"/>
                    </a:lnTo>
                    <a:lnTo>
                      <a:pt x="3282" y="1716"/>
                    </a:lnTo>
                    <a:lnTo>
                      <a:pt x="3294" y="1716"/>
                    </a:lnTo>
                    <a:lnTo>
                      <a:pt x="3300" y="1710"/>
                    </a:lnTo>
                    <a:lnTo>
                      <a:pt x="3306" y="1710"/>
                    </a:lnTo>
                    <a:lnTo>
                      <a:pt x="3336" y="1716"/>
                    </a:lnTo>
                    <a:lnTo>
                      <a:pt x="3348" y="1734"/>
                    </a:lnTo>
                    <a:lnTo>
                      <a:pt x="3366" y="1728"/>
                    </a:lnTo>
                    <a:lnTo>
                      <a:pt x="3408" y="1740"/>
                    </a:lnTo>
                    <a:lnTo>
                      <a:pt x="3390" y="1716"/>
                    </a:lnTo>
                    <a:lnTo>
                      <a:pt x="3372" y="1710"/>
                    </a:lnTo>
                    <a:lnTo>
                      <a:pt x="3372" y="1692"/>
                    </a:lnTo>
                    <a:lnTo>
                      <a:pt x="3360" y="1680"/>
                    </a:lnTo>
                    <a:lnTo>
                      <a:pt x="3348" y="1674"/>
                    </a:lnTo>
                    <a:lnTo>
                      <a:pt x="3330" y="1674"/>
                    </a:lnTo>
                    <a:lnTo>
                      <a:pt x="3318" y="1662"/>
                    </a:lnTo>
                    <a:lnTo>
                      <a:pt x="3318" y="1650"/>
                    </a:lnTo>
                    <a:lnTo>
                      <a:pt x="3312" y="1644"/>
                    </a:lnTo>
                    <a:lnTo>
                      <a:pt x="3312" y="1632"/>
                    </a:lnTo>
                    <a:lnTo>
                      <a:pt x="3234" y="1530"/>
                    </a:lnTo>
                    <a:lnTo>
                      <a:pt x="3198" y="1524"/>
                    </a:lnTo>
                    <a:lnTo>
                      <a:pt x="3162" y="1494"/>
                    </a:lnTo>
                    <a:lnTo>
                      <a:pt x="3144" y="1500"/>
                    </a:lnTo>
                    <a:lnTo>
                      <a:pt x="3138" y="1488"/>
                    </a:lnTo>
                    <a:lnTo>
                      <a:pt x="3132" y="1482"/>
                    </a:lnTo>
                    <a:lnTo>
                      <a:pt x="3132" y="1470"/>
                    </a:lnTo>
                    <a:lnTo>
                      <a:pt x="3126" y="1464"/>
                    </a:lnTo>
                    <a:lnTo>
                      <a:pt x="3138" y="1452"/>
                    </a:lnTo>
                    <a:lnTo>
                      <a:pt x="3150" y="1446"/>
                    </a:lnTo>
                    <a:lnTo>
                      <a:pt x="3156" y="1434"/>
                    </a:lnTo>
                    <a:lnTo>
                      <a:pt x="3162" y="1428"/>
                    </a:lnTo>
                    <a:lnTo>
                      <a:pt x="3168" y="1416"/>
                    </a:lnTo>
                    <a:lnTo>
                      <a:pt x="3168" y="1410"/>
                    </a:lnTo>
                    <a:lnTo>
                      <a:pt x="3162" y="1398"/>
                    </a:lnTo>
                    <a:lnTo>
                      <a:pt x="3162" y="1392"/>
                    </a:lnTo>
                    <a:lnTo>
                      <a:pt x="3156" y="1380"/>
                    </a:lnTo>
                    <a:lnTo>
                      <a:pt x="3168" y="1386"/>
                    </a:lnTo>
                    <a:lnTo>
                      <a:pt x="3174" y="1392"/>
                    </a:lnTo>
                    <a:lnTo>
                      <a:pt x="3186" y="1398"/>
                    </a:lnTo>
                    <a:lnTo>
                      <a:pt x="3198" y="1386"/>
                    </a:lnTo>
                    <a:lnTo>
                      <a:pt x="3198" y="1368"/>
                    </a:lnTo>
                    <a:lnTo>
                      <a:pt x="3192" y="1356"/>
                    </a:lnTo>
                    <a:lnTo>
                      <a:pt x="3192" y="1344"/>
                    </a:lnTo>
                    <a:lnTo>
                      <a:pt x="3216" y="1344"/>
                    </a:lnTo>
                    <a:lnTo>
                      <a:pt x="3252" y="1320"/>
                    </a:lnTo>
                    <a:lnTo>
                      <a:pt x="3264" y="1320"/>
                    </a:lnTo>
                    <a:lnTo>
                      <a:pt x="3270" y="1326"/>
                    </a:lnTo>
                    <a:lnTo>
                      <a:pt x="3294" y="1326"/>
                    </a:lnTo>
                    <a:lnTo>
                      <a:pt x="3294" y="1320"/>
                    </a:lnTo>
                    <a:lnTo>
                      <a:pt x="3288" y="1314"/>
                    </a:lnTo>
                    <a:lnTo>
                      <a:pt x="3288" y="1308"/>
                    </a:lnTo>
                    <a:lnTo>
                      <a:pt x="3282" y="1302"/>
                    </a:lnTo>
                    <a:lnTo>
                      <a:pt x="3288" y="1278"/>
                    </a:lnTo>
                    <a:lnTo>
                      <a:pt x="3258" y="1278"/>
                    </a:lnTo>
                    <a:lnTo>
                      <a:pt x="3246" y="1266"/>
                    </a:lnTo>
                    <a:lnTo>
                      <a:pt x="3240" y="1278"/>
                    </a:lnTo>
                    <a:lnTo>
                      <a:pt x="3204" y="1278"/>
                    </a:lnTo>
                    <a:lnTo>
                      <a:pt x="3198" y="1272"/>
                    </a:lnTo>
                    <a:lnTo>
                      <a:pt x="3192" y="1260"/>
                    </a:lnTo>
                    <a:lnTo>
                      <a:pt x="3180" y="1254"/>
                    </a:lnTo>
                    <a:lnTo>
                      <a:pt x="3174" y="1248"/>
                    </a:lnTo>
                    <a:lnTo>
                      <a:pt x="3150" y="1248"/>
                    </a:lnTo>
                    <a:lnTo>
                      <a:pt x="3144" y="1260"/>
                    </a:lnTo>
                    <a:lnTo>
                      <a:pt x="3132" y="1266"/>
                    </a:lnTo>
                    <a:lnTo>
                      <a:pt x="3114" y="1284"/>
                    </a:lnTo>
                    <a:lnTo>
                      <a:pt x="3114" y="1296"/>
                    </a:lnTo>
                    <a:lnTo>
                      <a:pt x="3108" y="1302"/>
                    </a:lnTo>
                    <a:lnTo>
                      <a:pt x="3108" y="1308"/>
                    </a:lnTo>
                    <a:lnTo>
                      <a:pt x="3078" y="1308"/>
                    </a:lnTo>
                    <a:lnTo>
                      <a:pt x="3054" y="1296"/>
                    </a:lnTo>
                    <a:lnTo>
                      <a:pt x="3048" y="1290"/>
                    </a:lnTo>
                    <a:lnTo>
                      <a:pt x="3042" y="1278"/>
                    </a:lnTo>
                    <a:lnTo>
                      <a:pt x="3030" y="1242"/>
                    </a:lnTo>
                    <a:lnTo>
                      <a:pt x="3024" y="1230"/>
                    </a:lnTo>
                    <a:lnTo>
                      <a:pt x="3018" y="1224"/>
                    </a:lnTo>
                    <a:lnTo>
                      <a:pt x="3006" y="1224"/>
                    </a:lnTo>
                    <a:lnTo>
                      <a:pt x="3000" y="1230"/>
                    </a:lnTo>
                    <a:lnTo>
                      <a:pt x="3000" y="1242"/>
                    </a:lnTo>
                    <a:lnTo>
                      <a:pt x="2988" y="1224"/>
                    </a:lnTo>
                    <a:lnTo>
                      <a:pt x="2952" y="1224"/>
                    </a:lnTo>
                    <a:lnTo>
                      <a:pt x="2940" y="1218"/>
                    </a:lnTo>
                    <a:lnTo>
                      <a:pt x="2934" y="1212"/>
                    </a:lnTo>
                    <a:lnTo>
                      <a:pt x="2928" y="1200"/>
                    </a:lnTo>
                    <a:lnTo>
                      <a:pt x="2916" y="1194"/>
                    </a:lnTo>
                    <a:lnTo>
                      <a:pt x="2910" y="1182"/>
                    </a:lnTo>
                    <a:lnTo>
                      <a:pt x="2910" y="1140"/>
                    </a:lnTo>
                    <a:lnTo>
                      <a:pt x="2928" y="1140"/>
                    </a:lnTo>
                    <a:lnTo>
                      <a:pt x="2940" y="1152"/>
                    </a:lnTo>
                    <a:lnTo>
                      <a:pt x="2946" y="1152"/>
                    </a:lnTo>
                    <a:lnTo>
                      <a:pt x="2952" y="1146"/>
                    </a:lnTo>
                    <a:lnTo>
                      <a:pt x="2952" y="1140"/>
                    </a:lnTo>
                    <a:lnTo>
                      <a:pt x="2958" y="1134"/>
                    </a:lnTo>
                    <a:lnTo>
                      <a:pt x="2964" y="1134"/>
                    </a:lnTo>
                    <a:lnTo>
                      <a:pt x="2970" y="1140"/>
                    </a:lnTo>
                    <a:lnTo>
                      <a:pt x="2982" y="1140"/>
                    </a:lnTo>
                    <a:lnTo>
                      <a:pt x="2994" y="1134"/>
                    </a:lnTo>
                    <a:lnTo>
                      <a:pt x="3000" y="1128"/>
                    </a:lnTo>
                    <a:lnTo>
                      <a:pt x="3000" y="1116"/>
                    </a:lnTo>
                    <a:lnTo>
                      <a:pt x="2994" y="1110"/>
                    </a:lnTo>
                    <a:lnTo>
                      <a:pt x="2994" y="1086"/>
                    </a:lnTo>
                    <a:lnTo>
                      <a:pt x="3000" y="1074"/>
                    </a:lnTo>
                    <a:lnTo>
                      <a:pt x="3000" y="1068"/>
                    </a:lnTo>
                    <a:lnTo>
                      <a:pt x="3036" y="1068"/>
                    </a:lnTo>
                    <a:lnTo>
                      <a:pt x="3042" y="1062"/>
                    </a:lnTo>
                    <a:lnTo>
                      <a:pt x="3048" y="1050"/>
                    </a:lnTo>
                    <a:lnTo>
                      <a:pt x="3048" y="1038"/>
                    </a:lnTo>
                    <a:lnTo>
                      <a:pt x="3054" y="1032"/>
                    </a:lnTo>
                    <a:lnTo>
                      <a:pt x="3054" y="1026"/>
                    </a:lnTo>
                    <a:lnTo>
                      <a:pt x="3072" y="1014"/>
                    </a:lnTo>
                    <a:lnTo>
                      <a:pt x="3060" y="1002"/>
                    </a:lnTo>
                    <a:lnTo>
                      <a:pt x="3096" y="1014"/>
                    </a:lnTo>
                    <a:lnTo>
                      <a:pt x="3114" y="996"/>
                    </a:lnTo>
                    <a:lnTo>
                      <a:pt x="3126" y="1002"/>
                    </a:lnTo>
                    <a:lnTo>
                      <a:pt x="3132" y="1014"/>
                    </a:lnTo>
                    <a:lnTo>
                      <a:pt x="3144" y="1020"/>
                    </a:lnTo>
                    <a:lnTo>
                      <a:pt x="3156" y="1044"/>
                    </a:lnTo>
                    <a:lnTo>
                      <a:pt x="3156" y="1050"/>
                    </a:lnTo>
                    <a:lnTo>
                      <a:pt x="3144" y="1074"/>
                    </a:lnTo>
                    <a:lnTo>
                      <a:pt x="3126" y="1092"/>
                    </a:lnTo>
                    <a:lnTo>
                      <a:pt x="3126" y="1104"/>
                    </a:lnTo>
                    <a:lnTo>
                      <a:pt x="3132" y="1116"/>
                    </a:lnTo>
                    <a:lnTo>
                      <a:pt x="3144" y="1128"/>
                    </a:lnTo>
                    <a:lnTo>
                      <a:pt x="3150" y="1128"/>
                    </a:lnTo>
                    <a:lnTo>
                      <a:pt x="3162" y="1122"/>
                    </a:lnTo>
                    <a:lnTo>
                      <a:pt x="3168" y="1122"/>
                    </a:lnTo>
                    <a:lnTo>
                      <a:pt x="3162" y="1152"/>
                    </a:lnTo>
                    <a:lnTo>
                      <a:pt x="3144" y="1170"/>
                    </a:lnTo>
                    <a:lnTo>
                      <a:pt x="3144" y="1176"/>
                    </a:lnTo>
                    <a:lnTo>
                      <a:pt x="3150" y="1176"/>
                    </a:lnTo>
                    <a:lnTo>
                      <a:pt x="3162" y="1170"/>
                    </a:lnTo>
                    <a:lnTo>
                      <a:pt x="3168" y="1164"/>
                    </a:lnTo>
                    <a:lnTo>
                      <a:pt x="3180" y="1158"/>
                    </a:lnTo>
                    <a:lnTo>
                      <a:pt x="3186" y="1158"/>
                    </a:lnTo>
                    <a:lnTo>
                      <a:pt x="3198" y="1146"/>
                    </a:lnTo>
                    <a:lnTo>
                      <a:pt x="3198" y="1122"/>
                    </a:lnTo>
                    <a:lnTo>
                      <a:pt x="3204" y="1122"/>
                    </a:lnTo>
                    <a:lnTo>
                      <a:pt x="3210" y="1116"/>
                    </a:lnTo>
                    <a:lnTo>
                      <a:pt x="3258" y="1092"/>
                    </a:lnTo>
                    <a:lnTo>
                      <a:pt x="3264" y="1086"/>
                    </a:lnTo>
                    <a:lnTo>
                      <a:pt x="3306" y="1086"/>
                    </a:lnTo>
                    <a:lnTo>
                      <a:pt x="3312" y="1074"/>
                    </a:lnTo>
                    <a:lnTo>
                      <a:pt x="3312" y="1062"/>
                    </a:lnTo>
                    <a:lnTo>
                      <a:pt x="3318" y="1056"/>
                    </a:lnTo>
                    <a:lnTo>
                      <a:pt x="3324" y="1044"/>
                    </a:lnTo>
                    <a:lnTo>
                      <a:pt x="3360" y="1026"/>
                    </a:lnTo>
                    <a:lnTo>
                      <a:pt x="3372" y="1014"/>
                    </a:lnTo>
                    <a:lnTo>
                      <a:pt x="3390" y="978"/>
                    </a:lnTo>
                    <a:lnTo>
                      <a:pt x="3390" y="948"/>
                    </a:lnTo>
                    <a:lnTo>
                      <a:pt x="3396" y="942"/>
                    </a:lnTo>
                    <a:lnTo>
                      <a:pt x="3396" y="936"/>
                    </a:lnTo>
                    <a:lnTo>
                      <a:pt x="3408" y="936"/>
                    </a:lnTo>
                    <a:lnTo>
                      <a:pt x="3420" y="942"/>
                    </a:lnTo>
                    <a:lnTo>
                      <a:pt x="3432" y="954"/>
                    </a:lnTo>
                    <a:lnTo>
                      <a:pt x="3444" y="954"/>
                    </a:lnTo>
                    <a:lnTo>
                      <a:pt x="3456" y="960"/>
                    </a:lnTo>
                    <a:lnTo>
                      <a:pt x="3504" y="960"/>
                    </a:lnTo>
                    <a:lnTo>
                      <a:pt x="3504" y="948"/>
                    </a:lnTo>
                    <a:lnTo>
                      <a:pt x="3498" y="948"/>
                    </a:lnTo>
                    <a:lnTo>
                      <a:pt x="3474" y="924"/>
                    </a:lnTo>
                    <a:lnTo>
                      <a:pt x="3474" y="912"/>
                    </a:lnTo>
                    <a:lnTo>
                      <a:pt x="3480" y="906"/>
                    </a:lnTo>
                    <a:lnTo>
                      <a:pt x="3486" y="912"/>
                    </a:lnTo>
                    <a:lnTo>
                      <a:pt x="3510" y="912"/>
                    </a:lnTo>
                    <a:lnTo>
                      <a:pt x="3522" y="918"/>
                    </a:lnTo>
                    <a:lnTo>
                      <a:pt x="3534" y="912"/>
                    </a:lnTo>
                    <a:lnTo>
                      <a:pt x="3540" y="900"/>
                    </a:lnTo>
                    <a:lnTo>
                      <a:pt x="3540" y="894"/>
                    </a:lnTo>
                    <a:lnTo>
                      <a:pt x="3534" y="882"/>
                    </a:lnTo>
                    <a:lnTo>
                      <a:pt x="3558" y="882"/>
                    </a:lnTo>
                    <a:lnTo>
                      <a:pt x="3558" y="864"/>
                    </a:lnTo>
                    <a:lnTo>
                      <a:pt x="3552" y="852"/>
                    </a:lnTo>
                    <a:lnTo>
                      <a:pt x="3546" y="846"/>
                    </a:lnTo>
                    <a:lnTo>
                      <a:pt x="3546" y="840"/>
                    </a:lnTo>
                    <a:lnTo>
                      <a:pt x="3576" y="840"/>
                    </a:lnTo>
                    <a:lnTo>
                      <a:pt x="3594" y="864"/>
                    </a:lnTo>
                    <a:lnTo>
                      <a:pt x="3600" y="840"/>
                    </a:lnTo>
                    <a:lnTo>
                      <a:pt x="3630" y="846"/>
                    </a:lnTo>
                    <a:lnTo>
                      <a:pt x="3624" y="810"/>
                    </a:lnTo>
                    <a:lnTo>
                      <a:pt x="3618" y="798"/>
                    </a:lnTo>
                    <a:lnTo>
                      <a:pt x="3606" y="786"/>
                    </a:lnTo>
                    <a:lnTo>
                      <a:pt x="3606" y="774"/>
                    </a:lnTo>
                    <a:lnTo>
                      <a:pt x="3600" y="756"/>
                    </a:lnTo>
                    <a:lnTo>
                      <a:pt x="3588" y="744"/>
                    </a:lnTo>
                    <a:lnTo>
                      <a:pt x="3576" y="726"/>
                    </a:lnTo>
                    <a:lnTo>
                      <a:pt x="3564" y="720"/>
                    </a:lnTo>
                    <a:lnTo>
                      <a:pt x="3552" y="708"/>
                    </a:lnTo>
                    <a:lnTo>
                      <a:pt x="3546" y="708"/>
                    </a:lnTo>
                    <a:lnTo>
                      <a:pt x="3540" y="696"/>
                    </a:lnTo>
                    <a:lnTo>
                      <a:pt x="3540" y="684"/>
                    </a:lnTo>
                    <a:lnTo>
                      <a:pt x="3564" y="684"/>
                    </a:lnTo>
                    <a:lnTo>
                      <a:pt x="3564" y="672"/>
                    </a:lnTo>
                    <a:lnTo>
                      <a:pt x="3558" y="666"/>
                    </a:lnTo>
                    <a:lnTo>
                      <a:pt x="3564" y="660"/>
                    </a:lnTo>
                    <a:lnTo>
                      <a:pt x="3588" y="660"/>
                    </a:lnTo>
                    <a:lnTo>
                      <a:pt x="3600" y="666"/>
                    </a:lnTo>
                    <a:lnTo>
                      <a:pt x="3618" y="672"/>
                    </a:lnTo>
                    <a:lnTo>
                      <a:pt x="3630" y="672"/>
                    </a:lnTo>
                    <a:lnTo>
                      <a:pt x="3642" y="678"/>
                    </a:lnTo>
                    <a:lnTo>
                      <a:pt x="3648" y="678"/>
                    </a:lnTo>
                    <a:lnTo>
                      <a:pt x="3654" y="672"/>
                    </a:lnTo>
                    <a:lnTo>
                      <a:pt x="3654" y="660"/>
                    </a:lnTo>
                    <a:lnTo>
                      <a:pt x="3648" y="648"/>
                    </a:lnTo>
                    <a:lnTo>
                      <a:pt x="3648" y="630"/>
                    </a:lnTo>
                    <a:lnTo>
                      <a:pt x="3654" y="630"/>
                    </a:lnTo>
                    <a:lnTo>
                      <a:pt x="3660" y="6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2" name="Chad"/>
              <p:cNvSpPr>
                <a:spLocks/>
              </p:cNvSpPr>
              <p:nvPr/>
            </p:nvSpPr>
            <p:spPr bwMode="gray">
              <a:xfrm>
                <a:off x="2896" y="2089"/>
                <a:ext cx="188" cy="327"/>
              </a:xfrm>
              <a:custGeom>
                <a:avLst/>
                <a:gdLst>
                  <a:gd name="T0" fmla="*/ 542643717 w 744"/>
                  <a:gd name="T1" fmla="*/ 544362134 h 1290"/>
                  <a:gd name="T2" fmla="*/ 542643717 w 744"/>
                  <a:gd name="T3" fmla="*/ 0 h 1290"/>
                  <a:gd name="T4" fmla="*/ 542643717 w 744"/>
                  <a:gd name="T5" fmla="*/ 544362134 h 1290"/>
                  <a:gd name="T6" fmla="*/ 542643717 w 744"/>
                  <a:gd name="T7" fmla="*/ 544362134 h 1290"/>
                  <a:gd name="T8" fmla="*/ 542643717 w 744"/>
                  <a:gd name="T9" fmla="*/ 544362134 h 1290"/>
                  <a:gd name="T10" fmla="*/ 542643717 w 744"/>
                  <a:gd name="T11" fmla="*/ 544362134 h 1290"/>
                  <a:gd name="T12" fmla="*/ 542643717 w 744"/>
                  <a:gd name="T13" fmla="*/ 544362134 h 1290"/>
                  <a:gd name="T14" fmla="*/ 542643717 w 744"/>
                  <a:gd name="T15" fmla="*/ 544362134 h 1290"/>
                  <a:gd name="T16" fmla="*/ 542643717 w 744"/>
                  <a:gd name="T17" fmla="*/ 544362134 h 1290"/>
                  <a:gd name="T18" fmla="*/ 0 w 744"/>
                  <a:gd name="T19" fmla="*/ 544362134 h 1290"/>
                  <a:gd name="T20" fmla="*/ 542643717 w 744"/>
                  <a:gd name="T21" fmla="*/ 544362134 h 1290"/>
                  <a:gd name="T22" fmla="*/ 542643717 w 744"/>
                  <a:gd name="T23" fmla="*/ 544362134 h 1290"/>
                  <a:gd name="T24" fmla="*/ 542643717 w 744"/>
                  <a:gd name="T25" fmla="*/ 544362134 h 1290"/>
                  <a:gd name="T26" fmla="*/ 542643717 w 744"/>
                  <a:gd name="T27" fmla="*/ 544362134 h 1290"/>
                  <a:gd name="T28" fmla="*/ 542643717 w 744"/>
                  <a:gd name="T29" fmla="*/ 544362134 h 1290"/>
                  <a:gd name="T30" fmla="*/ 542643717 w 744"/>
                  <a:gd name="T31" fmla="*/ 544362134 h 1290"/>
                  <a:gd name="T32" fmla="*/ 542643717 w 744"/>
                  <a:gd name="T33" fmla="*/ 544362134 h 1290"/>
                  <a:gd name="T34" fmla="*/ 542643717 w 744"/>
                  <a:gd name="T35" fmla="*/ 544362134 h 1290"/>
                  <a:gd name="T36" fmla="*/ 542643717 w 744"/>
                  <a:gd name="T37" fmla="*/ 544362134 h 1290"/>
                  <a:gd name="T38" fmla="*/ 542643717 w 744"/>
                  <a:gd name="T39" fmla="*/ 544362134 h 1290"/>
                  <a:gd name="T40" fmla="*/ 542643717 w 744"/>
                  <a:gd name="T41" fmla="*/ 544362134 h 1290"/>
                  <a:gd name="T42" fmla="*/ 542643717 w 744"/>
                  <a:gd name="T43" fmla="*/ 544362134 h 1290"/>
                  <a:gd name="T44" fmla="*/ 542643717 w 744"/>
                  <a:gd name="T45" fmla="*/ 544362134 h 1290"/>
                  <a:gd name="T46" fmla="*/ 542643717 w 744"/>
                  <a:gd name="T47" fmla="*/ 544362134 h 1290"/>
                  <a:gd name="T48" fmla="*/ 542643717 w 744"/>
                  <a:gd name="T49" fmla="*/ 544362134 h 1290"/>
                  <a:gd name="T50" fmla="*/ 542643717 w 744"/>
                  <a:gd name="T51" fmla="*/ 544362134 h 1290"/>
                  <a:gd name="T52" fmla="*/ 542643717 w 744"/>
                  <a:gd name="T53" fmla="*/ 544362134 h 1290"/>
                  <a:gd name="T54" fmla="*/ 542643717 w 744"/>
                  <a:gd name="T55" fmla="*/ 544362134 h 1290"/>
                  <a:gd name="T56" fmla="*/ 542643717 w 744"/>
                  <a:gd name="T57" fmla="*/ 544362134 h 1290"/>
                  <a:gd name="T58" fmla="*/ 542643717 w 744"/>
                  <a:gd name="T59" fmla="*/ 544362134 h 1290"/>
                  <a:gd name="T60" fmla="*/ 542643717 w 744"/>
                  <a:gd name="T61" fmla="*/ 544362134 h 1290"/>
                  <a:gd name="T62" fmla="*/ 542643717 w 744"/>
                  <a:gd name="T63" fmla="*/ 544362134 h 1290"/>
                  <a:gd name="T64" fmla="*/ 542643717 w 744"/>
                  <a:gd name="T65" fmla="*/ 544362134 h 1290"/>
                  <a:gd name="T66" fmla="*/ 542643717 w 744"/>
                  <a:gd name="T67" fmla="*/ 544362134 h 1290"/>
                  <a:gd name="T68" fmla="*/ 542643717 w 744"/>
                  <a:gd name="T69" fmla="*/ 544362134 h 1290"/>
                  <a:gd name="T70" fmla="*/ 542643717 w 744"/>
                  <a:gd name="T71" fmla="*/ 544362134 h 1290"/>
                  <a:gd name="T72" fmla="*/ 542643717 w 744"/>
                  <a:gd name="T73" fmla="*/ 544362134 h 1290"/>
                  <a:gd name="T74" fmla="*/ 542643717 w 744"/>
                  <a:gd name="T75" fmla="*/ 544362134 h 1290"/>
                  <a:gd name="T76" fmla="*/ 542643717 w 744"/>
                  <a:gd name="T77" fmla="*/ 544362134 h 1290"/>
                  <a:gd name="T78" fmla="*/ 542643717 w 744"/>
                  <a:gd name="T79" fmla="*/ 544362134 h 1290"/>
                  <a:gd name="T80" fmla="*/ 542643717 w 744"/>
                  <a:gd name="T81" fmla="*/ 544362134 h 1290"/>
                  <a:gd name="T82" fmla="*/ 542643717 w 744"/>
                  <a:gd name="T83" fmla="*/ 544362134 h 1290"/>
                  <a:gd name="T84" fmla="*/ 542643717 w 744"/>
                  <a:gd name="T85" fmla="*/ 544362134 h 1290"/>
                  <a:gd name="T86" fmla="*/ 542643717 w 744"/>
                  <a:gd name="T87" fmla="*/ 544362134 h 1290"/>
                  <a:gd name="T88" fmla="*/ 542643717 w 744"/>
                  <a:gd name="T89" fmla="*/ 544362134 h 1290"/>
                  <a:gd name="T90" fmla="*/ 542643717 w 744"/>
                  <a:gd name="T91" fmla="*/ 544362134 h 1290"/>
                  <a:gd name="T92" fmla="*/ 542643717 w 744"/>
                  <a:gd name="T93" fmla="*/ 544362134 h 129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44"/>
                  <a:gd name="T142" fmla="*/ 0 h 1290"/>
                  <a:gd name="T143" fmla="*/ 744 w 744"/>
                  <a:gd name="T144" fmla="*/ 1290 h 129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44" h="1290">
                    <a:moveTo>
                      <a:pt x="678" y="624"/>
                    </a:moveTo>
                    <a:lnTo>
                      <a:pt x="720" y="624"/>
                    </a:lnTo>
                    <a:lnTo>
                      <a:pt x="732" y="630"/>
                    </a:lnTo>
                    <a:lnTo>
                      <a:pt x="744" y="630"/>
                    </a:lnTo>
                    <a:lnTo>
                      <a:pt x="738" y="324"/>
                    </a:lnTo>
                    <a:lnTo>
                      <a:pt x="180" y="0"/>
                    </a:lnTo>
                    <a:lnTo>
                      <a:pt x="156" y="12"/>
                    </a:lnTo>
                    <a:lnTo>
                      <a:pt x="144" y="24"/>
                    </a:lnTo>
                    <a:lnTo>
                      <a:pt x="126" y="30"/>
                    </a:lnTo>
                    <a:lnTo>
                      <a:pt x="108" y="42"/>
                    </a:lnTo>
                    <a:lnTo>
                      <a:pt x="126" y="108"/>
                    </a:lnTo>
                    <a:lnTo>
                      <a:pt x="114" y="156"/>
                    </a:lnTo>
                    <a:lnTo>
                      <a:pt x="144" y="192"/>
                    </a:lnTo>
                    <a:lnTo>
                      <a:pt x="150" y="216"/>
                    </a:lnTo>
                    <a:lnTo>
                      <a:pt x="180" y="252"/>
                    </a:lnTo>
                    <a:lnTo>
                      <a:pt x="162" y="288"/>
                    </a:lnTo>
                    <a:lnTo>
                      <a:pt x="144" y="534"/>
                    </a:lnTo>
                    <a:lnTo>
                      <a:pt x="138" y="540"/>
                    </a:lnTo>
                    <a:lnTo>
                      <a:pt x="120" y="564"/>
                    </a:lnTo>
                    <a:lnTo>
                      <a:pt x="96" y="588"/>
                    </a:lnTo>
                    <a:lnTo>
                      <a:pt x="72" y="618"/>
                    </a:lnTo>
                    <a:lnTo>
                      <a:pt x="54" y="636"/>
                    </a:lnTo>
                    <a:lnTo>
                      <a:pt x="48" y="648"/>
                    </a:lnTo>
                    <a:lnTo>
                      <a:pt x="36" y="666"/>
                    </a:lnTo>
                    <a:lnTo>
                      <a:pt x="30" y="678"/>
                    </a:lnTo>
                    <a:lnTo>
                      <a:pt x="24" y="696"/>
                    </a:lnTo>
                    <a:lnTo>
                      <a:pt x="24" y="708"/>
                    </a:lnTo>
                    <a:lnTo>
                      <a:pt x="18" y="714"/>
                    </a:lnTo>
                    <a:lnTo>
                      <a:pt x="18" y="720"/>
                    </a:lnTo>
                    <a:lnTo>
                      <a:pt x="0" y="726"/>
                    </a:lnTo>
                    <a:lnTo>
                      <a:pt x="6" y="786"/>
                    </a:lnTo>
                    <a:lnTo>
                      <a:pt x="18" y="786"/>
                    </a:lnTo>
                    <a:lnTo>
                      <a:pt x="48" y="834"/>
                    </a:lnTo>
                    <a:lnTo>
                      <a:pt x="48" y="846"/>
                    </a:lnTo>
                    <a:lnTo>
                      <a:pt x="48" y="840"/>
                    </a:lnTo>
                    <a:lnTo>
                      <a:pt x="72" y="834"/>
                    </a:lnTo>
                    <a:lnTo>
                      <a:pt x="72" y="852"/>
                    </a:lnTo>
                    <a:lnTo>
                      <a:pt x="78" y="864"/>
                    </a:lnTo>
                    <a:lnTo>
                      <a:pt x="84" y="870"/>
                    </a:lnTo>
                    <a:lnTo>
                      <a:pt x="96" y="870"/>
                    </a:lnTo>
                    <a:lnTo>
                      <a:pt x="102" y="876"/>
                    </a:lnTo>
                    <a:lnTo>
                      <a:pt x="108" y="876"/>
                    </a:lnTo>
                    <a:lnTo>
                      <a:pt x="102" y="912"/>
                    </a:lnTo>
                    <a:lnTo>
                      <a:pt x="114" y="918"/>
                    </a:lnTo>
                    <a:lnTo>
                      <a:pt x="120" y="930"/>
                    </a:lnTo>
                    <a:lnTo>
                      <a:pt x="120" y="966"/>
                    </a:lnTo>
                    <a:lnTo>
                      <a:pt x="114" y="966"/>
                    </a:lnTo>
                    <a:lnTo>
                      <a:pt x="114" y="1002"/>
                    </a:lnTo>
                    <a:lnTo>
                      <a:pt x="120" y="1020"/>
                    </a:lnTo>
                    <a:lnTo>
                      <a:pt x="120" y="1038"/>
                    </a:lnTo>
                    <a:lnTo>
                      <a:pt x="126" y="1050"/>
                    </a:lnTo>
                    <a:lnTo>
                      <a:pt x="138" y="1056"/>
                    </a:lnTo>
                    <a:lnTo>
                      <a:pt x="144" y="1068"/>
                    </a:lnTo>
                    <a:lnTo>
                      <a:pt x="162" y="1086"/>
                    </a:lnTo>
                    <a:lnTo>
                      <a:pt x="66" y="1086"/>
                    </a:lnTo>
                    <a:lnTo>
                      <a:pt x="54" y="1092"/>
                    </a:lnTo>
                    <a:lnTo>
                      <a:pt x="48" y="1098"/>
                    </a:lnTo>
                    <a:lnTo>
                      <a:pt x="48" y="1110"/>
                    </a:lnTo>
                    <a:lnTo>
                      <a:pt x="60" y="1134"/>
                    </a:lnTo>
                    <a:lnTo>
                      <a:pt x="72" y="1146"/>
                    </a:lnTo>
                    <a:lnTo>
                      <a:pt x="78" y="1158"/>
                    </a:lnTo>
                    <a:lnTo>
                      <a:pt x="90" y="1170"/>
                    </a:lnTo>
                    <a:lnTo>
                      <a:pt x="108" y="1182"/>
                    </a:lnTo>
                    <a:lnTo>
                      <a:pt x="120" y="1188"/>
                    </a:lnTo>
                    <a:lnTo>
                      <a:pt x="132" y="1200"/>
                    </a:lnTo>
                    <a:lnTo>
                      <a:pt x="144" y="1224"/>
                    </a:lnTo>
                    <a:lnTo>
                      <a:pt x="144" y="1242"/>
                    </a:lnTo>
                    <a:lnTo>
                      <a:pt x="150" y="1254"/>
                    </a:lnTo>
                    <a:lnTo>
                      <a:pt x="156" y="1272"/>
                    </a:lnTo>
                    <a:lnTo>
                      <a:pt x="156" y="1284"/>
                    </a:lnTo>
                    <a:lnTo>
                      <a:pt x="162" y="1284"/>
                    </a:lnTo>
                    <a:lnTo>
                      <a:pt x="168" y="1290"/>
                    </a:lnTo>
                    <a:lnTo>
                      <a:pt x="186" y="1290"/>
                    </a:lnTo>
                    <a:lnTo>
                      <a:pt x="198" y="1284"/>
                    </a:lnTo>
                    <a:lnTo>
                      <a:pt x="216" y="1266"/>
                    </a:lnTo>
                    <a:lnTo>
                      <a:pt x="228" y="1260"/>
                    </a:lnTo>
                    <a:lnTo>
                      <a:pt x="234" y="1254"/>
                    </a:lnTo>
                    <a:lnTo>
                      <a:pt x="234" y="1278"/>
                    </a:lnTo>
                    <a:lnTo>
                      <a:pt x="240" y="1284"/>
                    </a:lnTo>
                    <a:lnTo>
                      <a:pt x="246" y="1284"/>
                    </a:lnTo>
                    <a:lnTo>
                      <a:pt x="258" y="1278"/>
                    </a:lnTo>
                    <a:lnTo>
                      <a:pt x="270" y="1266"/>
                    </a:lnTo>
                    <a:lnTo>
                      <a:pt x="276" y="1254"/>
                    </a:lnTo>
                    <a:lnTo>
                      <a:pt x="282" y="1248"/>
                    </a:lnTo>
                    <a:lnTo>
                      <a:pt x="372" y="1248"/>
                    </a:lnTo>
                    <a:lnTo>
                      <a:pt x="378" y="1242"/>
                    </a:lnTo>
                    <a:lnTo>
                      <a:pt x="384" y="1230"/>
                    </a:lnTo>
                    <a:lnTo>
                      <a:pt x="390" y="1224"/>
                    </a:lnTo>
                    <a:lnTo>
                      <a:pt x="396" y="1212"/>
                    </a:lnTo>
                    <a:lnTo>
                      <a:pt x="402" y="1206"/>
                    </a:lnTo>
                    <a:lnTo>
                      <a:pt x="402" y="1194"/>
                    </a:lnTo>
                    <a:lnTo>
                      <a:pt x="390" y="1182"/>
                    </a:lnTo>
                    <a:lnTo>
                      <a:pt x="384" y="1182"/>
                    </a:lnTo>
                    <a:lnTo>
                      <a:pt x="402" y="1170"/>
                    </a:lnTo>
                    <a:lnTo>
                      <a:pt x="420" y="1170"/>
                    </a:lnTo>
                    <a:lnTo>
                      <a:pt x="462" y="1164"/>
                    </a:lnTo>
                    <a:lnTo>
                      <a:pt x="510" y="1146"/>
                    </a:lnTo>
                    <a:lnTo>
                      <a:pt x="528" y="1134"/>
                    </a:lnTo>
                    <a:lnTo>
                      <a:pt x="552" y="1110"/>
                    </a:lnTo>
                    <a:lnTo>
                      <a:pt x="552" y="1092"/>
                    </a:lnTo>
                    <a:lnTo>
                      <a:pt x="588" y="1068"/>
                    </a:lnTo>
                    <a:lnTo>
                      <a:pt x="594" y="1038"/>
                    </a:lnTo>
                    <a:lnTo>
                      <a:pt x="648" y="1008"/>
                    </a:lnTo>
                    <a:lnTo>
                      <a:pt x="672" y="1008"/>
                    </a:lnTo>
                    <a:lnTo>
                      <a:pt x="672" y="996"/>
                    </a:lnTo>
                    <a:lnTo>
                      <a:pt x="684" y="996"/>
                    </a:lnTo>
                    <a:lnTo>
                      <a:pt x="684" y="990"/>
                    </a:lnTo>
                    <a:lnTo>
                      <a:pt x="678" y="984"/>
                    </a:lnTo>
                    <a:lnTo>
                      <a:pt x="666" y="966"/>
                    </a:lnTo>
                    <a:lnTo>
                      <a:pt x="654" y="960"/>
                    </a:lnTo>
                    <a:lnTo>
                      <a:pt x="648" y="960"/>
                    </a:lnTo>
                    <a:lnTo>
                      <a:pt x="642" y="936"/>
                    </a:lnTo>
                    <a:lnTo>
                      <a:pt x="660" y="930"/>
                    </a:lnTo>
                    <a:lnTo>
                      <a:pt x="642" y="918"/>
                    </a:lnTo>
                    <a:lnTo>
                      <a:pt x="642" y="876"/>
                    </a:lnTo>
                    <a:lnTo>
                      <a:pt x="636" y="870"/>
                    </a:lnTo>
                    <a:lnTo>
                      <a:pt x="624" y="870"/>
                    </a:lnTo>
                    <a:lnTo>
                      <a:pt x="618" y="876"/>
                    </a:lnTo>
                    <a:lnTo>
                      <a:pt x="606" y="876"/>
                    </a:lnTo>
                    <a:lnTo>
                      <a:pt x="600" y="870"/>
                    </a:lnTo>
                    <a:lnTo>
                      <a:pt x="600" y="852"/>
                    </a:lnTo>
                    <a:lnTo>
                      <a:pt x="606" y="840"/>
                    </a:lnTo>
                    <a:lnTo>
                      <a:pt x="618" y="834"/>
                    </a:lnTo>
                    <a:lnTo>
                      <a:pt x="630" y="822"/>
                    </a:lnTo>
                    <a:lnTo>
                      <a:pt x="630" y="810"/>
                    </a:lnTo>
                    <a:lnTo>
                      <a:pt x="618" y="786"/>
                    </a:lnTo>
                    <a:lnTo>
                      <a:pt x="612" y="780"/>
                    </a:lnTo>
                    <a:lnTo>
                      <a:pt x="630" y="762"/>
                    </a:lnTo>
                    <a:lnTo>
                      <a:pt x="648" y="750"/>
                    </a:lnTo>
                    <a:lnTo>
                      <a:pt x="642" y="732"/>
                    </a:lnTo>
                    <a:lnTo>
                      <a:pt x="636" y="708"/>
                    </a:lnTo>
                    <a:lnTo>
                      <a:pt x="648" y="708"/>
                    </a:lnTo>
                    <a:lnTo>
                      <a:pt x="648" y="690"/>
                    </a:lnTo>
                    <a:lnTo>
                      <a:pt x="660" y="678"/>
                    </a:lnTo>
                    <a:lnTo>
                      <a:pt x="672" y="672"/>
                    </a:lnTo>
                    <a:lnTo>
                      <a:pt x="678" y="666"/>
                    </a:lnTo>
                    <a:lnTo>
                      <a:pt x="678" y="660"/>
                    </a:lnTo>
                    <a:lnTo>
                      <a:pt x="672" y="654"/>
                    </a:lnTo>
                    <a:lnTo>
                      <a:pt x="672" y="642"/>
                    </a:lnTo>
                    <a:lnTo>
                      <a:pt x="666" y="636"/>
                    </a:lnTo>
                    <a:lnTo>
                      <a:pt x="678" y="6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3" name="Central African Republic"/>
              <p:cNvSpPr>
                <a:spLocks/>
              </p:cNvSpPr>
              <p:nvPr/>
            </p:nvSpPr>
            <p:spPr bwMode="gray">
              <a:xfrm>
                <a:off x="2914" y="2345"/>
                <a:ext cx="232" cy="177"/>
              </a:xfrm>
              <a:custGeom>
                <a:avLst/>
                <a:gdLst>
                  <a:gd name="T0" fmla="*/ 546289700 w 912"/>
                  <a:gd name="T1" fmla="*/ 541459552 h 702"/>
                  <a:gd name="T2" fmla="*/ 546289700 w 912"/>
                  <a:gd name="T3" fmla="*/ 541459552 h 702"/>
                  <a:gd name="T4" fmla="*/ 546289700 w 912"/>
                  <a:gd name="T5" fmla="*/ 541459552 h 702"/>
                  <a:gd name="T6" fmla="*/ 546289700 w 912"/>
                  <a:gd name="T7" fmla="*/ 541459552 h 702"/>
                  <a:gd name="T8" fmla="*/ 546289700 w 912"/>
                  <a:gd name="T9" fmla="*/ 541459552 h 702"/>
                  <a:gd name="T10" fmla="*/ 546289700 w 912"/>
                  <a:gd name="T11" fmla="*/ 541459552 h 702"/>
                  <a:gd name="T12" fmla="*/ 546289700 w 912"/>
                  <a:gd name="T13" fmla="*/ 541459552 h 702"/>
                  <a:gd name="T14" fmla="*/ 546289700 w 912"/>
                  <a:gd name="T15" fmla="*/ 541459552 h 702"/>
                  <a:gd name="T16" fmla="*/ 546289700 w 912"/>
                  <a:gd name="T17" fmla="*/ 541459552 h 702"/>
                  <a:gd name="T18" fmla="*/ 546289700 w 912"/>
                  <a:gd name="T19" fmla="*/ 541459552 h 702"/>
                  <a:gd name="T20" fmla="*/ 546289700 w 912"/>
                  <a:gd name="T21" fmla="*/ 541459552 h 702"/>
                  <a:gd name="T22" fmla="*/ 546289700 w 912"/>
                  <a:gd name="T23" fmla="*/ 541459552 h 702"/>
                  <a:gd name="T24" fmla="*/ 546289700 w 912"/>
                  <a:gd name="T25" fmla="*/ 541459552 h 702"/>
                  <a:gd name="T26" fmla="*/ 546289700 w 912"/>
                  <a:gd name="T27" fmla="*/ 541459552 h 702"/>
                  <a:gd name="T28" fmla="*/ 546289700 w 912"/>
                  <a:gd name="T29" fmla="*/ 541459552 h 702"/>
                  <a:gd name="T30" fmla="*/ 546289700 w 912"/>
                  <a:gd name="T31" fmla="*/ 0 h 702"/>
                  <a:gd name="T32" fmla="*/ 546289700 w 912"/>
                  <a:gd name="T33" fmla="*/ 541459552 h 702"/>
                  <a:gd name="T34" fmla="*/ 546289700 w 912"/>
                  <a:gd name="T35" fmla="*/ 541459552 h 702"/>
                  <a:gd name="T36" fmla="*/ 546289700 w 912"/>
                  <a:gd name="T37" fmla="*/ 541459552 h 702"/>
                  <a:gd name="T38" fmla="*/ 546289700 w 912"/>
                  <a:gd name="T39" fmla="*/ 541459552 h 702"/>
                  <a:gd name="T40" fmla="*/ 546289700 w 912"/>
                  <a:gd name="T41" fmla="*/ 541459552 h 702"/>
                  <a:gd name="T42" fmla="*/ 546289700 w 912"/>
                  <a:gd name="T43" fmla="*/ 541459552 h 702"/>
                  <a:gd name="T44" fmla="*/ 546289700 w 912"/>
                  <a:gd name="T45" fmla="*/ 541459552 h 702"/>
                  <a:gd name="T46" fmla="*/ 546289700 w 912"/>
                  <a:gd name="T47" fmla="*/ 541459552 h 702"/>
                  <a:gd name="T48" fmla="*/ 546289700 w 912"/>
                  <a:gd name="T49" fmla="*/ 541459552 h 702"/>
                  <a:gd name="T50" fmla="*/ 546289700 w 912"/>
                  <a:gd name="T51" fmla="*/ 541459552 h 702"/>
                  <a:gd name="T52" fmla="*/ 546289700 w 912"/>
                  <a:gd name="T53" fmla="*/ 541459552 h 702"/>
                  <a:gd name="T54" fmla="*/ 546289700 w 912"/>
                  <a:gd name="T55" fmla="*/ 541459552 h 702"/>
                  <a:gd name="T56" fmla="*/ 546289700 w 912"/>
                  <a:gd name="T57" fmla="*/ 541459552 h 702"/>
                  <a:gd name="T58" fmla="*/ 546289700 w 912"/>
                  <a:gd name="T59" fmla="*/ 541459552 h 702"/>
                  <a:gd name="T60" fmla="*/ 0 w 912"/>
                  <a:gd name="T61" fmla="*/ 541459552 h 702"/>
                  <a:gd name="T62" fmla="*/ 546289700 w 912"/>
                  <a:gd name="T63" fmla="*/ 541459552 h 702"/>
                  <a:gd name="T64" fmla="*/ 546289700 w 912"/>
                  <a:gd name="T65" fmla="*/ 541459552 h 702"/>
                  <a:gd name="T66" fmla="*/ 546289700 w 912"/>
                  <a:gd name="T67" fmla="*/ 541459552 h 702"/>
                  <a:gd name="T68" fmla="*/ 546289700 w 912"/>
                  <a:gd name="T69" fmla="*/ 541459552 h 702"/>
                  <a:gd name="T70" fmla="*/ 546289700 w 912"/>
                  <a:gd name="T71" fmla="*/ 541459552 h 702"/>
                  <a:gd name="T72" fmla="*/ 546289700 w 912"/>
                  <a:gd name="T73" fmla="*/ 541459552 h 702"/>
                  <a:gd name="T74" fmla="*/ 546289700 w 912"/>
                  <a:gd name="T75" fmla="*/ 541459552 h 702"/>
                  <a:gd name="T76" fmla="*/ 546289700 w 912"/>
                  <a:gd name="T77" fmla="*/ 541459552 h 702"/>
                  <a:gd name="T78" fmla="*/ 546289700 w 912"/>
                  <a:gd name="T79" fmla="*/ 541459552 h 702"/>
                  <a:gd name="T80" fmla="*/ 546289700 w 912"/>
                  <a:gd name="T81" fmla="*/ 541459552 h 702"/>
                  <a:gd name="T82" fmla="*/ 546289700 w 912"/>
                  <a:gd name="T83" fmla="*/ 541459552 h 702"/>
                  <a:gd name="T84" fmla="*/ 546289700 w 912"/>
                  <a:gd name="T85" fmla="*/ 541459552 h 702"/>
                  <a:gd name="T86" fmla="*/ 546289700 w 912"/>
                  <a:gd name="T87" fmla="*/ 541459552 h 702"/>
                  <a:gd name="T88" fmla="*/ 546289700 w 912"/>
                  <a:gd name="T89" fmla="*/ 541459552 h 702"/>
                  <a:gd name="T90" fmla="*/ 546289700 w 912"/>
                  <a:gd name="T91" fmla="*/ 541459552 h 702"/>
                  <a:gd name="T92" fmla="*/ 546289700 w 912"/>
                  <a:gd name="T93" fmla="*/ 541459552 h 702"/>
                  <a:gd name="T94" fmla="*/ 546289700 w 912"/>
                  <a:gd name="T95" fmla="*/ 541459552 h 702"/>
                  <a:gd name="T96" fmla="*/ 546289700 w 912"/>
                  <a:gd name="T97" fmla="*/ 541459552 h 702"/>
                  <a:gd name="T98" fmla="*/ 546289700 w 912"/>
                  <a:gd name="T99" fmla="*/ 541459552 h 702"/>
                  <a:gd name="T100" fmla="*/ 546289700 w 912"/>
                  <a:gd name="T101" fmla="*/ 541459552 h 702"/>
                  <a:gd name="T102" fmla="*/ 546289700 w 912"/>
                  <a:gd name="T103" fmla="*/ 541459552 h 702"/>
                  <a:gd name="T104" fmla="*/ 546289700 w 912"/>
                  <a:gd name="T105" fmla="*/ 541459552 h 702"/>
                  <a:gd name="T106" fmla="*/ 546289700 w 912"/>
                  <a:gd name="T107" fmla="*/ 541459552 h 702"/>
                  <a:gd name="T108" fmla="*/ 546289700 w 912"/>
                  <a:gd name="T109" fmla="*/ 541459552 h 702"/>
                  <a:gd name="T110" fmla="*/ 546289700 w 912"/>
                  <a:gd name="T111" fmla="*/ 541459552 h 702"/>
                  <a:gd name="T112" fmla="*/ 546289700 w 912"/>
                  <a:gd name="T113" fmla="*/ 541459552 h 702"/>
                  <a:gd name="T114" fmla="*/ 546289700 w 912"/>
                  <a:gd name="T115" fmla="*/ 541459552 h 702"/>
                  <a:gd name="T116" fmla="*/ 546289700 w 912"/>
                  <a:gd name="T117" fmla="*/ 541459552 h 702"/>
                  <a:gd name="T118" fmla="*/ 546289700 w 912"/>
                  <a:gd name="T119" fmla="*/ 541459552 h 702"/>
                  <a:gd name="T120" fmla="*/ 546289700 w 912"/>
                  <a:gd name="T121" fmla="*/ 541459552 h 70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12"/>
                  <a:gd name="T184" fmla="*/ 0 h 702"/>
                  <a:gd name="T185" fmla="*/ 912 w 912"/>
                  <a:gd name="T186" fmla="*/ 702 h 70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12" h="702">
                    <a:moveTo>
                      <a:pt x="906" y="420"/>
                    </a:moveTo>
                    <a:lnTo>
                      <a:pt x="900" y="414"/>
                    </a:lnTo>
                    <a:lnTo>
                      <a:pt x="888" y="408"/>
                    </a:lnTo>
                    <a:lnTo>
                      <a:pt x="882" y="402"/>
                    </a:lnTo>
                    <a:lnTo>
                      <a:pt x="858" y="396"/>
                    </a:lnTo>
                    <a:lnTo>
                      <a:pt x="858" y="378"/>
                    </a:lnTo>
                    <a:lnTo>
                      <a:pt x="846" y="366"/>
                    </a:lnTo>
                    <a:lnTo>
                      <a:pt x="846" y="360"/>
                    </a:lnTo>
                    <a:lnTo>
                      <a:pt x="858" y="360"/>
                    </a:lnTo>
                    <a:lnTo>
                      <a:pt x="858" y="348"/>
                    </a:lnTo>
                    <a:lnTo>
                      <a:pt x="852" y="342"/>
                    </a:lnTo>
                    <a:lnTo>
                      <a:pt x="834" y="342"/>
                    </a:lnTo>
                    <a:lnTo>
                      <a:pt x="834" y="336"/>
                    </a:lnTo>
                    <a:lnTo>
                      <a:pt x="828" y="330"/>
                    </a:lnTo>
                    <a:lnTo>
                      <a:pt x="822" y="318"/>
                    </a:lnTo>
                    <a:lnTo>
                      <a:pt x="810" y="306"/>
                    </a:lnTo>
                    <a:lnTo>
                      <a:pt x="798" y="300"/>
                    </a:lnTo>
                    <a:lnTo>
                      <a:pt x="792" y="300"/>
                    </a:lnTo>
                    <a:lnTo>
                      <a:pt x="780" y="294"/>
                    </a:lnTo>
                    <a:lnTo>
                      <a:pt x="768" y="282"/>
                    </a:lnTo>
                    <a:lnTo>
                      <a:pt x="768" y="276"/>
                    </a:lnTo>
                    <a:lnTo>
                      <a:pt x="774" y="276"/>
                    </a:lnTo>
                    <a:lnTo>
                      <a:pt x="774" y="270"/>
                    </a:lnTo>
                    <a:lnTo>
                      <a:pt x="780" y="270"/>
                    </a:lnTo>
                    <a:lnTo>
                      <a:pt x="780" y="264"/>
                    </a:lnTo>
                    <a:lnTo>
                      <a:pt x="768" y="252"/>
                    </a:lnTo>
                    <a:lnTo>
                      <a:pt x="756" y="246"/>
                    </a:lnTo>
                    <a:lnTo>
                      <a:pt x="750" y="246"/>
                    </a:lnTo>
                    <a:lnTo>
                      <a:pt x="750" y="228"/>
                    </a:lnTo>
                    <a:lnTo>
                      <a:pt x="720" y="228"/>
                    </a:lnTo>
                    <a:lnTo>
                      <a:pt x="696" y="216"/>
                    </a:lnTo>
                    <a:lnTo>
                      <a:pt x="696" y="186"/>
                    </a:lnTo>
                    <a:lnTo>
                      <a:pt x="648" y="180"/>
                    </a:lnTo>
                    <a:lnTo>
                      <a:pt x="654" y="162"/>
                    </a:lnTo>
                    <a:lnTo>
                      <a:pt x="648" y="162"/>
                    </a:lnTo>
                    <a:lnTo>
                      <a:pt x="642" y="156"/>
                    </a:lnTo>
                    <a:lnTo>
                      <a:pt x="642" y="150"/>
                    </a:lnTo>
                    <a:lnTo>
                      <a:pt x="648" y="144"/>
                    </a:lnTo>
                    <a:lnTo>
                      <a:pt x="654" y="132"/>
                    </a:lnTo>
                    <a:lnTo>
                      <a:pt x="660" y="126"/>
                    </a:lnTo>
                    <a:lnTo>
                      <a:pt x="660" y="96"/>
                    </a:lnTo>
                    <a:lnTo>
                      <a:pt x="654" y="84"/>
                    </a:lnTo>
                    <a:lnTo>
                      <a:pt x="648" y="66"/>
                    </a:lnTo>
                    <a:lnTo>
                      <a:pt x="636" y="54"/>
                    </a:lnTo>
                    <a:lnTo>
                      <a:pt x="630" y="42"/>
                    </a:lnTo>
                    <a:lnTo>
                      <a:pt x="600" y="12"/>
                    </a:lnTo>
                    <a:lnTo>
                      <a:pt x="600" y="0"/>
                    </a:lnTo>
                    <a:lnTo>
                      <a:pt x="576" y="0"/>
                    </a:lnTo>
                    <a:lnTo>
                      <a:pt x="522" y="30"/>
                    </a:lnTo>
                    <a:lnTo>
                      <a:pt x="516" y="60"/>
                    </a:lnTo>
                    <a:lnTo>
                      <a:pt x="480" y="84"/>
                    </a:lnTo>
                    <a:lnTo>
                      <a:pt x="480" y="102"/>
                    </a:lnTo>
                    <a:lnTo>
                      <a:pt x="456" y="126"/>
                    </a:lnTo>
                    <a:lnTo>
                      <a:pt x="438" y="138"/>
                    </a:lnTo>
                    <a:lnTo>
                      <a:pt x="390" y="156"/>
                    </a:lnTo>
                    <a:lnTo>
                      <a:pt x="348" y="162"/>
                    </a:lnTo>
                    <a:lnTo>
                      <a:pt x="330" y="162"/>
                    </a:lnTo>
                    <a:lnTo>
                      <a:pt x="312" y="174"/>
                    </a:lnTo>
                    <a:lnTo>
                      <a:pt x="318" y="174"/>
                    </a:lnTo>
                    <a:lnTo>
                      <a:pt x="330" y="186"/>
                    </a:lnTo>
                    <a:lnTo>
                      <a:pt x="330" y="198"/>
                    </a:lnTo>
                    <a:lnTo>
                      <a:pt x="324" y="204"/>
                    </a:lnTo>
                    <a:lnTo>
                      <a:pt x="318" y="216"/>
                    </a:lnTo>
                    <a:lnTo>
                      <a:pt x="312" y="222"/>
                    </a:lnTo>
                    <a:lnTo>
                      <a:pt x="306" y="234"/>
                    </a:lnTo>
                    <a:lnTo>
                      <a:pt x="300" y="240"/>
                    </a:lnTo>
                    <a:lnTo>
                      <a:pt x="210" y="240"/>
                    </a:lnTo>
                    <a:lnTo>
                      <a:pt x="204" y="246"/>
                    </a:lnTo>
                    <a:lnTo>
                      <a:pt x="198" y="258"/>
                    </a:lnTo>
                    <a:lnTo>
                      <a:pt x="186" y="270"/>
                    </a:lnTo>
                    <a:lnTo>
                      <a:pt x="174" y="276"/>
                    </a:lnTo>
                    <a:lnTo>
                      <a:pt x="168" y="276"/>
                    </a:lnTo>
                    <a:lnTo>
                      <a:pt x="162" y="270"/>
                    </a:lnTo>
                    <a:lnTo>
                      <a:pt x="162" y="246"/>
                    </a:lnTo>
                    <a:lnTo>
                      <a:pt x="156" y="252"/>
                    </a:lnTo>
                    <a:lnTo>
                      <a:pt x="144" y="258"/>
                    </a:lnTo>
                    <a:lnTo>
                      <a:pt x="126" y="276"/>
                    </a:lnTo>
                    <a:lnTo>
                      <a:pt x="114" y="282"/>
                    </a:lnTo>
                    <a:lnTo>
                      <a:pt x="96" y="282"/>
                    </a:lnTo>
                    <a:lnTo>
                      <a:pt x="90" y="276"/>
                    </a:lnTo>
                    <a:lnTo>
                      <a:pt x="78" y="276"/>
                    </a:lnTo>
                    <a:lnTo>
                      <a:pt x="66" y="288"/>
                    </a:lnTo>
                    <a:lnTo>
                      <a:pt x="60" y="300"/>
                    </a:lnTo>
                    <a:lnTo>
                      <a:pt x="54" y="306"/>
                    </a:lnTo>
                    <a:lnTo>
                      <a:pt x="54" y="324"/>
                    </a:lnTo>
                    <a:lnTo>
                      <a:pt x="48" y="336"/>
                    </a:lnTo>
                    <a:lnTo>
                      <a:pt x="42" y="336"/>
                    </a:lnTo>
                    <a:lnTo>
                      <a:pt x="36" y="372"/>
                    </a:lnTo>
                    <a:lnTo>
                      <a:pt x="30" y="372"/>
                    </a:lnTo>
                    <a:lnTo>
                      <a:pt x="24" y="378"/>
                    </a:lnTo>
                    <a:lnTo>
                      <a:pt x="12" y="384"/>
                    </a:lnTo>
                    <a:lnTo>
                      <a:pt x="0" y="396"/>
                    </a:lnTo>
                    <a:lnTo>
                      <a:pt x="0" y="402"/>
                    </a:lnTo>
                    <a:lnTo>
                      <a:pt x="12" y="408"/>
                    </a:lnTo>
                    <a:lnTo>
                      <a:pt x="18" y="408"/>
                    </a:lnTo>
                    <a:lnTo>
                      <a:pt x="18" y="444"/>
                    </a:lnTo>
                    <a:lnTo>
                      <a:pt x="6" y="456"/>
                    </a:lnTo>
                    <a:lnTo>
                      <a:pt x="24" y="468"/>
                    </a:lnTo>
                    <a:lnTo>
                      <a:pt x="24" y="516"/>
                    </a:lnTo>
                    <a:lnTo>
                      <a:pt x="30" y="516"/>
                    </a:lnTo>
                    <a:lnTo>
                      <a:pt x="48" y="534"/>
                    </a:lnTo>
                    <a:lnTo>
                      <a:pt x="54" y="534"/>
                    </a:lnTo>
                    <a:lnTo>
                      <a:pt x="54" y="576"/>
                    </a:lnTo>
                    <a:lnTo>
                      <a:pt x="60" y="582"/>
                    </a:lnTo>
                    <a:lnTo>
                      <a:pt x="72" y="606"/>
                    </a:lnTo>
                    <a:lnTo>
                      <a:pt x="84" y="618"/>
                    </a:lnTo>
                    <a:lnTo>
                      <a:pt x="96" y="624"/>
                    </a:lnTo>
                    <a:lnTo>
                      <a:pt x="102" y="636"/>
                    </a:lnTo>
                    <a:lnTo>
                      <a:pt x="114" y="642"/>
                    </a:lnTo>
                    <a:lnTo>
                      <a:pt x="120" y="660"/>
                    </a:lnTo>
                    <a:lnTo>
                      <a:pt x="120" y="690"/>
                    </a:lnTo>
                    <a:lnTo>
                      <a:pt x="132" y="702"/>
                    </a:lnTo>
                    <a:lnTo>
                      <a:pt x="138" y="696"/>
                    </a:lnTo>
                    <a:lnTo>
                      <a:pt x="144" y="684"/>
                    </a:lnTo>
                    <a:lnTo>
                      <a:pt x="150" y="678"/>
                    </a:lnTo>
                    <a:lnTo>
                      <a:pt x="156" y="666"/>
                    </a:lnTo>
                    <a:lnTo>
                      <a:pt x="156" y="642"/>
                    </a:lnTo>
                    <a:lnTo>
                      <a:pt x="144" y="630"/>
                    </a:lnTo>
                    <a:lnTo>
                      <a:pt x="162" y="600"/>
                    </a:lnTo>
                    <a:lnTo>
                      <a:pt x="192" y="600"/>
                    </a:lnTo>
                    <a:lnTo>
                      <a:pt x="210" y="582"/>
                    </a:lnTo>
                    <a:lnTo>
                      <a:pt x="228" y="582"/>
                    </a:lnTo>
                    <a:lnTo>
                      <a:pt x="264" y="600"/>
                    </a:lnTo>
                    <a:lnTo>
                      <a:pt x="276" y="600"/>
                    </a:lnTo>
                    <a:lnTo>
                      <a:pt x="288" y="588"/>
                    </a:lnTo>
                    <a:lnTo>
                      <a:pt x="300" y="570"/>
                    </a:lnTo>
                    <a:lnTo>
                      <a:pt x="300" y="552"/>
                    </a:lnTo>
                    <a:lnTo>
                      <a:pt x="294" y="552"/>
                    </a:lnTo>
                    <a:lnTo>
                      <a:pt x="294" y="540"/>
                    </a:lnTo>
                    <a:lnTo>
                      <a:pt x="306" y="528"/>
                    </a:lnTo>
                    <a:lnTo>
                      <a:pt x="312" y="528"/>
                    </a:lnTo>
                    <a:lnTo>
                      <a:pt x="324" y="516"/>
                    </a:lnTo>
                    <a:lnTo>
                      <a:pt x="330" y="504"/>
                    </a:lnTo>
                    <a:lnTo>
                      <a:pt x="330" y="498"/>
                    </a:lnTo>
                    <a:lnTo>
                      <a:pt x="336" y="486"/>
                    </a:lnTo>
                    <a:lnTo>
                      <a:pt x="336" y="480"/>
                    </a:lnTo>
                    <a:lnTo>
                      <a:pt x="342" y="474"/>
                    </a:lnTo>
                    <a:lnTo>
                      <a:pt x="354" y="468"/>
                    </a:lnTo>
                    <a:lnTo>
                      <a:pt x="366" y="468"/>
                    </a:lnTo>
                    <a:lnTo>
                      <a:pt x="384" y="474"/>
                    </a:lnTo>
                    <a:lnTo>
                      <a:pt x="396" y="474"/>
                    </a:lnTo>
                    <a:lnTo>
                      <a:pt x="408" y="480"/>
                    </a:lnTo>
                    <a:lnTo>
                      <a:pt x="408" y="492"/>
                    </a:lnTo>
                    <a:lnTo>
                      <a:pt x="426" y="492"/>
                    </a:lnTo>
                    <a:lnTo>
                      <a:pt x="432" y="498"/>
                    </a:lnTo>
                    <a:lnTo>
                      <a:pt x="432" y="528"/>
                    </a:lnTo>
                    <a:lnTo>
                      <a:pt x="474" y="528"/>
                    </a:lnTo>
                    <a:lnTo>
                      <a:pt x="480" y="534"/>
                    </a:lnTo>
                    <a:lnTo>
                      <a:pt x="492" y="540"/>
                    </a:lnTo>
                    <a:lnTo>
                      <a:pt x="540" y="540"/>
                    </a:lnTo>
                    <a:lnTo>
                      <a:pt x="552" y="546"/>
                    </a:lnTo>
                    <a:lnTo>
                      <a:pt x="558" y="552"/>
                    </a:lnTo>
                    <a:lnTo>
                      <a:pt x="570" y="558"/>
                    </a:lnTo>
                    <a:lnTo>
                      <a:pt x="576" y="552"/>
                    </a:lnTo>
                    <a:lnTo>
                      <a:pt x="582" y="540"/>
                    </a:lnTo>
                    <a:lnTo>
                      <a:pt x="588" y="534"/>
                    </a:lnTo>
                    <a:lnTo>
                      <a:pt x="588" y="522"/>
                    </a:lnTo>
                    <a:lnTo>
                      <a:pt x="606" y="504"/>
                    </a:lnTo>
                    <a:lnTo>
                      <a:pt x="612" y="492"/>
                    </a:lnTo>
                    <a:lnTo>
                      <a:pt x="636" y="516"/>
                    </a:lnTo>
                    <a:lnTo>
                      <a:pt x="642" y="516"/>
                    </a:lnTo>
                    <a:lnTo>
                      <a:pt x="648" y="510"/>
                    </a:lnTo>
                    <a:lnTo>
                      <a:pt x="660" y="504"/>
                    </a:lnTo>
                    <a:lnTo>
                      <a:pt x="672" y="492"/>
                    </a:lnTo>
                    <a:lnTo>
                      <a:pt x="690" y="492"/>
                    </a:lnTo>
                    <a:lnTo>
                      <a:pt x="714" y="474"/>
                    </a:lnTo>
                    <a:lnTo>
                      <a:pt x="726" y="486"/>
                    </a:lnTo>
                    <a:lnTo>
                      <a:pt x="750" y="486"/>
                    </a:lnTo>
                    <a:lnTo>
                      <a:pt x="756" y="480"/>
                    </a:lnTo>
                    <a:lnTo>
                      <a:pt x="768" y="480"/>
                    </a:lnTo>
                    <a:lnTo>
                      <a:pt x="768" y="468"/>
                    </a:lnTo>
                    <a:lnTo>
                      <a:pt x="786" y="450"/>
                    </a:lnTo>
                    <a:lnTo>
                      <a:pt x="792" y="450"/>
                    </a:lnTo>
                    <a:lnTo>
                      <a:pt x="792" y="456"/>
                    </a:lnTo>
                    <a:lnTo>
                      <a:pt x="804" y="468"/>
                    </a:lnTo>
                    <a:lnTo>
                      <a:pt x="840" y="462"/>
                    </a:lnTo>
                    <a:lnTo>
                      <a:pt x="840" y="468"/>
                    </a:lnTo>
                    <a:lnTo>
                      <a:pt x="852" y="480"/>
                    </a:lnTo>
                    <a:lnTo>
                      <a:pt x="876" y="480"/>
                    </a:lnTo>
                    <a:lnTo>
                      <a:pt x="894" y="474"/>
                    </a:lnTo>
                    <a:lnTo>
                      <a:pt x="912" y="456"/>
                    </a:lnTo>
                    <a:lnTo>
                      <a:pt x="912" y="432"/>
                    </a:lnTo>
                    <a:lnTo>
                      <a:pt x="906" y="4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4" name="Canada"/>
              <p:cNvSpPr>
                <a:spLocks noEditPoints="1"/>
              </p:cNvSpPr>
              <p:nvPr/>
            </p:nvSpPr>
            <p:spPr bwMode="gray">
              <a:xfrm>
                <a:off x="652" y="981"/>
                <a:ext cx="1413" cy="731"/>
              </a:xfrm>
              <a:custGeom>
                <a:avLst/>
                <a:gdLst>
                  <a:gd name="T0" fmla="*/ 544383637 w 5574"/>
                  <a:gd name="T1" fmla="*/ 543939898 h 2886"/>
                  <a:gd name="T2" fmla="*/ 544383637 w 5574"/>
                  <a:gd name="T3" fmla="*/ 543939898 h 2886"/>
                  <a:gd name="T4" fmla="*/ 544383637 w 5574"/>
                  <a:gd name="T5" fmla="*/ 543939898 h 2886"/>
                  <a:gd name="T6" fmla="*/ 544383637 w 5574"/>
                  <a:gd name="T7" fmla="*/ 543939898 h 2886"/>
                  <a:gd name="T8" fmla="*/ 544383637 w 5574"/>
                  <a:gd name="T9" fmla="*/ 543939898 h 2886"/>
                  <a:gd name="T10" fmla="*/ 544383637 w 5574"/>
                  <a:gd name="T11" fmla="*/ 543939898 h 2886"/>
                  <a:gd name="T12" fmla="*/ 544383637 w 5574"/>
                  <a:gd name="T13" fmla="*/ 543939898 h 2886"/>
                  <a:gd name="T14" fmla="*/ 544383637 w 5574"/>
                  <a:gd name="T15" fmla="*/ 543939898 h 2886"/>
                  <a:gd name="T16" fmla="*/ 544383637 w 5574"/>
                  <a:gd name="T17" fmla="*/ 543939898 h 2886"/>
                  <a:gd name="T18" fmla="*/ 544383637 w 5574"/>
                  <a:gd name="T19" fmla="*/ 543939898 h 2886"/>
                  <a:gd name="T20" fmla="*/ 544383637 w 5574"/>
                  <a:gd name="T21" fmla="*/ 543939898 h 2886"/>
                  <a:gd name="T22" fmla="*/ 544383637 w 5574"/>
                  <a:gd name="T23" fmla="*/ 543939898 h 2886"/>
                  <a:gd name="T24" fmla="*/ 544383637 w 5574"/>
                  <a:gd name="T25" fmla="*/ 543939898 h 2886"/>
                  <a:gd name="T26" fmla="*/ 544383637 w 5574"/>
                  <a:gd name="T27" fmla="*/ 543939898 h 2886"/>
                  <a:gd name="T28" fmla="*/ 544383637 w 5574"/>
                  <a:gd name="T29" fmla="*/ 543939898 h 2886"/>
                  <a:gd name="T30" fmla="*/ 544383637 w 5574"/>
                  <a:gd name="T31" fmla="*/ 543939898 h 2886"/>
                  <a:gd name="T32" fmla="*/ 544383637 w 5574"/>
                  <a:gd name="T33" fmla="*/ 543939898 h 2886"/>
                  <a:gd name="T34" fmla="*/ 544383637 w 5574"/>
                  <a:gd name="T35" fmla="*/ 543939898 h 2886"/>
                  <a:gd name="T36" fmla="*/ 544383637 w 5574"/>
                  <a:gd name="T37" fmla="*/ 543939898 h 2886"/>
                  <a:gd name="T38" fmla="*/ 544383637 w 5574"/>
                  <a:gd name="T39" fmla="*/ 543939898 h 2886"/>
                  <a:gd name="T40" fmla="*/ 544383637 w 5574"/>
                  <a:gd name="T41" fmla="*/ 543939898 h 2886"/>
                  <a:gd name="T42" fmla="*/ 544383637 w 5574"/>
                  <a:gd name="T43" fmla="*/ 543939898 h 2886"/>
                  <a:gd name="T44" fmla="*/ 544383637 w 5574"/>
                  <a:gd name="T45" fmla="*/ 543939898 h 2886"/>
                  <a:gd name="T46" fmla="*/ 544383637 w 5574"/>
                  <a:gd name="T47" fmla="*/ 543939898 h 2886"/>
                  <a:gd name="T48" fmla="*/ 544383637 w 5574"/>
                  <a:gd name="T49" fmla="*/ 543939898 h 2886"/>
                  <a:gd name="T50" fmla="*/ 544383637 w 5574"/>
                  <a:gd name="T51" fmla="*/ 543939898 h 2886"/>
                  <a:gd name="T52" fmla="*/ 544383637 w 5574"/>
                  <a:gd name="T53" fmla="*/ 543939898 h 2886"/>
                  <a:gd name="T54" fmla="*/ 544383637 w 5574"/>
                  <a:gd name="T55" fmla="*/ 543939898 h 2886"/>
                  <a:gd name="T56" fmla="*/ 544383637 w 5574"/>
                  <a:gd name="T57" fmla="*/ 543939898 h 2886"/>
                  <a:gd name="T58" fmla="*/ 544383637 w 5574"/>
                  <a:gd name="T59" fmla="*/ 543939898 h 2886"/>
                  <a:gd name="T60" fmla="*/ 544383637 w 5574"/>
                  <a:gd name="T61" fmla="*/ 543939898 h 2886"/>
                  <a:gd name="T62" fmla="*/ 544383637 w 5574"/>
                  <a:gd name="T63" fmla="*/ 543939898 h 2886"/>
                  <a:gd name="T64" fmla="*/ 544383637 w 5574"/>
                  <a:gd name="T65" fmla="*/ 543939898 h 2886"/>
                  <a:gd name="T66" fmla="*/ 544383637 w 5574"/>
                  <a:gd name="T67" fmla="*/ 543939898 h 2886"/>
                  <a:gd name="T68" fmla="*/ 544383637 w 5574"/>
                  <a:gd name="T69" fmla="*/ 543939898 h 2886"/>
                  <a:gd name="T70" fmla="*/ 544383637 w 5574"/>
                  <a:gd name="T71" fmla="*/ 543939898 h 2886"/>
                  <a:gd name="T72" fmla="*/ 544383637 w 5574"/>
                  <a:gd name="T73" fmla="*/ 543939898 h 2886"/>
                  <a:gd name="T74" fmla="*/ 544383637 w 5574"/>
                  <a:gd name="T75" fmla="*/ 543939898 h 2886"/>
                  <a:gd name="T76" fmla="*/ 544383637 w 5574"/>
                  <a:gd name="T77" fmla="*/ 543939898 h 2886"/>
                  <a:gd name="T78" fmla="*/ 544383637 w 5574"/>
                  <a:gd name="T79" fmla="*/ 543939898 h 2886"/>
                  <a:gd name="T80" fmla="*/ 544383637 w 5574"/>
                  <a:gd name="T81" fmla="*/ 543939898 h 2886"/>
                  <a:gd name="T82" fmla="*/ 544383637 w 5574"/>
                  <a:gd name="T83" fmla="*/ 543939898 h 2886"/>
                  <a:gd name="T84" fmla="*/ 544383637 w 5574"/>
                  <a:gd name="T85" fmla="*/ 543939898 h 2886"/>
                  <a:gd name="T86" fmla="*/ 544383637 w 5574"/>
                  <a:gd name="T87" fmla="*/ 543939898 h 2886"/>
                  <a:gd name="T88" fmla="*/ 544383637 w 5574"/>
                  <a:gd name="T89" fmla="*/ 543939898 h 2886"/>
                  <a:gd name="T90" fmla="*/ 544383637 w 5574"/>
                  <a:gd name="T91" fmla="*/ 543939898 h 2886"/>
                  <a:gd name="T92" fmla="*/ 544383637 w 5574"/>
                  <a:gd name="T93" fmla="*/ 543939898 h 2886"/>
                  <a:gd name="T94" fmla="*/ 544383637 w 5574"/>
                  <a:gd name="T95" fmla="*/ 543939898 h 2886"/>
                  <a:gd name="T96" fmla="*/ 544383637 w 5574"/>
                  <a:gd name="T97" fmla="*/ 543939898 h 2886"/>
                  <a:gd name="T98" fmla="*/ 544383637 w 5574"/>
                  <a:gd name="T99" fmla="*/ 543939898 h 2886"/>
                  <a:gd name="T100" fmla="*/ 544383637 w 5574"/>
                  <a:gd name="T101" fmla="*/ 543939898 h 2886"/>
                  <a:gd name="T102" fmla="*/ 544383637 w 5574"/>
                  <a:gd name="T103" fmla="*/ 543939898 h 2886"/>
                  <a:gd name="T104" fmla="*/ 544383637 w 5574"/>
                  <a:gd name="T105" fmla="*/ 543939898 h 2886"/>
                  <a:gd name="T106" fmla="*/ 544383637 w 5574"/>
                  <a:gd name="T107" fmla="*/ 543939898 h 2886"/>
                  <a:gd name="T108" fmla="*/ 544383637 w 5574"/>
                  <a:gd name="T109" fmla="*/ 543939898 h 2886"/>
                  <a:gd name="T110" fmla="*/ 544383637 w 5574"/>
                  <a:gd name="T111" fmla="*/ 543939898 h 2886"/>
                  <a:gd name="T112" fmla="*/ 544383637 w 5574"/>
                  <a:gd name="T113" fmla="*/ 543939898 h 2886"/>
                  <a:gd name="T114" fmla="*/ 544383637 w 5574"/>
                  <a:gd name="T115" fmla="*/ 543939898 h 2886"/>
                  <a:gd name="T116" fmla="*/ 544383637 w 5574"/>
                  <a:gd name="T117" fmla="*/ 543939898 h 2886"/>
                  <a:gd name="T118" fmla="*/ 544383637 w 5574"/>
                  <a:gd name="T119" fmla="*/ 543939898 h 2886"/>
                  <a:gd name="T120" fmla="*/ 544383637 w 5574"/>
                  <a:gd name="T121" fmla="*/ 543939898 h 2886"/>
                  <a:gd name="T122" fmla="*/ 544383637 w 5574"/>
                  <a:gd name="T123" fmla="*/ 543939898 h 2886"/>
                  <a:gd name="T124" fmla="*/ 544383637 w 5574"/>
                  <a:gd name="T125" fmla="*/ 543939898 h 28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574"/>
                  <a:gd name="T190" fmla="*/ 0 h 2886"/>
                  <a:gd name="T191" fmla="*/ 5574 w 5574"/>
                  <a:gd name="T192" fmla="*/ 2886 h 28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574" h="2886">
                    <a:moveTo>
                      <a:pt x="3114" y="252"/>
                    </a:moveTo>
                    <a:lnTo>
                      <a:pt x="3138" y="252"/>
                    </a:lnTo>
                    <a:lnTo>
                      <a:pt x="3150" y="258"/>
                    </a:lnTo>
                    <a:lnTo>
                      <a:pt x="3168" y="258"/>
                    </a:lnTo>
                    <a:lnTo>
                      <a:pt x="3174" y="252"/>
                    </a:lnTo>
                    <a:lnTo>
                      <a:pt x="3174" y="246"/>
                    </a:lnTo>
                    <a:lnTo>
                      <a:pt x="3168" y="234"/>
                    </a:lnTo>
                    <a:lnTo>
                      <a:pt x="3156" y="228"/>
                    </a:lnTo>
                    <a:lnTo>
                      <a:pt x="3108" y="228"/>
                    </a:lnTo>
                    <a:lnTo>
                      <a:pt x="3066" y="234"/>
                    </a:lnTo>
                    <a:lnTo>
                      <a:pt x="3036" y="246"/>
                    </a:lnTo>
                    <a:lnTo>
                      <a:pt x="3018" y="246"/>
                    </a:lnTo>
                    <a:lnTo>
                      <a:pt x="3060" y="246"/>
                    </a:lnTo>
                    <a:lnTo>
                      <a:pt x="3096" y="252"/>
                    </a:lnTo>
                    <a:lnTo>
                      <a:pt x="3114" y="252"/>
                    </a:lnTo>
                    <a:close/>
                    <a:moveTo>
                      <a:pt x="2988" y="318"/>
                    </a:moveTo>
                    <a:lnTo>
                      <a:pt x="3036" y="318"/>
                    </a:lnTo>
                    <a:lnTo>
                      <a:pt x="3048" y="312"/>
                    </a:lnTo>
                    <a:lnTo>
                      <a:pt x="3060" y="312"/>
                    </a:lnTo>
                    <a:lnTo>
                      <a:pt x="3072" y="300"/>
                    </a:lnTo>
                    <a:lnTo>
                      <a:pt x="3072" y="294"/>
                    </a:lnTo>
                    <a:lnTo>
                      <a:pt x="3066" y="282"/>
                    </a:lnTo>
                    <a:lnTo>
                      <a:pt x="3138" y="270"/>
                    </a:lnTo>
                    <a:lnTo>
                      <a:pt x="3120" y="264"/>
                    </a:lnTo>
                    <a:lnTo>
                      <a:pt x="3054" y="264"/>
                    </a:lnTo>
                    <a:lnTo>
                      <a:pt x="3042" y="276"/>
                    </a:lnTo>
                    <a:lnTo>
                      <a:pt x="3030" y="276"/>
                    </a:lnTo>
                    <a:lnTo>
                      <a:pt x="2994" y="270"/>
                    </a:lnTo>
                    <a:lnTo>
                      <a:pt x="2958" y="270"/>
                    </a:lnTo>
                    <a:lnTo>
                      <a:pt x="2940" y="282"/>
                    </a:lnTo>
                    <a:lnTo>
                      <a:pt x="2940" y="294"/>
                    </a:lnTo>
                    <a:lnTo>
                      <a:pt x="2946" y="300"/>
                    </a:lnTo>
                    <a:lnTo>
                      <a:pt x="2970" y="312"/>
                    </a:lnTo>
                    <a:lnTo>
                      <a:pt x="2976" y="318"/>
                    </a:lnTo>
                    <a:lnTo>
                      <a:pt x="2988" y="318"/>
                    </a:lnTo>
                    <a:close/>
                    <a:moveTo>
                      <a:pt x="2682" y="384"/>
                    </a:moveTo>
                    <a:lnTo>
                      <a:pt x="2628" y="408"/>
                    </a:lnTo>
                    <a:lnTo>
                      <a:pt x="2634" y="408"/>
                    </a:lnTo>
                    <a:lnTo>
                      <a:pt x="2646" y="414"/>
                    </a:lnTo>
                    <a:lnTo>
                      <a:pt x="2652" y="414"/>
                    </a:lnTo>
                    <a:lnTo>
                      <a:pt x="2658" y="420"/>
                    </a:lnTo>
                    <a:lnTo>
                      <a:pt x="2658" y="426"/>
                    </a:lnTo>
                    <a:lnTo>
                      <a:pt x="2622" y="426"/>
                    </a:lnTo>
                    <a:lnTo>
                      <a:pt x="2586" y="432"/>
                    </a:lnTo>
                    <a:lnTo>
                      <a:pt x="2556" y="438"/>
                    </a:lnTo>
                    <a:lnTo>
                      <a:pt x="2544" y="438"/>
                    </a:lnTo>
                    <a:lnTo>
                      <a:pt x="2520" y="456"/>
                    </a:lnTo>
                    <a:lnTo>
                      <a:pt x="2580" y="450"/>
                    </a:lnTo>
                    <a:lnTo>
                      <a:pt x="2586" y="450"/>
                    </a:lnTo>
                    <a:lnTo>
                      <a:pt x="2592" y="456"/>
                    </a:lnTo>
                    <a:lnTo>
                      <a:pt x="2610" y="456"/>
                    </a:lnTo>
                    <a:lnTo>
                      <a:pt x="2628" y="462"/>
                    </a:lnTo>
                    <a:lnTo>
                      <a:pt x="2658" y="462"/>
                    </a:lnTo>
                    <a:lnTo>
                      <a:pt x="2694" y="450"/>
                    </a:lnTo>
                    <a:lnTo>
                      <a:pt x="2730" y="444"/>
                    </a:lnTo>
                    <a:lnTo>
                      <a:pt x="2742" y="438"/>
                    </a:lnTo>
                    <a:lnTo>
                      <a:pt x="2742" y="450"/>
                    </a:lnTo>
                    <a:lnTo>
                      <a:pt x="2760" y="450"/>
                    </a:lnTo>
                    <a:lnTo>
                      <a:pt x="2796" y="444"/>
                    </a:lnTo>
                    <a:lnTo>
                      <a:pt x="2856" y="444"/>
                    </a:lnTo>
                    <a:lnTo>
                      <a:pt x="2850" y="444"/>
                    </a:lnTo>
                    <a:lnTo>
                      <a:pt x="2844" y="450"/>
                    </a:lnTo>
                    <a:lnTo>
                      <a:pt x="2832" y="450"/>
                    </a:lnTo>
                    <a:lnTo>
                      <a:pt x="2790" y="456"/>
                    </a:lnTo>
                    <a:lnTo>
                      <a:pt x="2730" y="468"/>
                    </a:lnTo>
                    <a:lnTo>
                      <a:pt x="2706" y="468"/>
                    </a:lnTo>
                    <a:lnTo>
                      <a:pt x="2688" y="474"/>
                    </a:lnTo>
                    <a:lnTo>
                      <a:pt x="2670" y="474"/>
                    </a:lnTo>
                    <a:lnTo>
                      <a:pt x="2652" y="480"/>
                    </a:lnTo>
                    <a:lnTo>
                      <a:pt x="2646" y="486"/>
                    </a:lnTo>
                    <a:lnTo>
                      <a:pt x="2640" y="486"/>
                    </a:lnTo>
                    <a:lnTo>
                      <a:pt x="2658" y="486"/>
                    </a:lnTo>
                    <a:lnTo>
                      <a:pt x="2694" y="492"/>
                    </a:lnTo>
                    <a:lnTo>
                      <a:pt x="2760" y="498"/>
                    </a:lnTo>
                    <a:lnTo>
                      <a:pt x="2808" y="492"/>
                    </a:lnTo>
                    <a:lnTo>
                      <a:pt x="2850" y="480"/>
                    </a:lnTo>
                    <a:lnTo>
                      <a:pt x="2874" y="474"/>
                    </a:lnTo>
                    <a:lnTo>
                      <a:pt x="2886" y="468"/>
                    </a:lnTo>
                    <a:lnTo>
                      <a:pt x="2958" y="450"/>
                    </a:lnTo>
                    <a:lnTo>
                      <a:pt x="3000" y="450"/>
                    </a:lnTo>
                    <a:lnTo>
                      <a:pt x="3054" y="444"/>
                    </a:lnTo>
                    <a:lnTo>
                      <a:pt x="3096" y="438"/>
                    </a:lnTo>
                    <a:lnTo>
                      <a:pt x="3120" y="432"/>
                    </a:lnTo>
                    <a:lnTo>
                      <a:pt x="3138" y="420"/>
                    </a:lnTo>
                    <a:lnTo>
                      <a:pt x="3156" y="414"/>
                    </a:lnTo>
                    <a:lnTo>
                      <a:pt x="3168" y="408"/>
                    </a:lnTo>
                    <a:lnTo>
                      <a:pt x="3168" y="396"/>
                    </a:lnTo>
                    <a:lnTo>
                      <a:pt x="3156" y="384"/>
                    </a:lnTo>
                    <a:lnTo>
                      <a:pt x="3144" y="378"/>
                    </a:lnTo>
                    <a:lnTo>
                      <a:pt x="3120" y="378"/>
                    </a:lnTo>
                    <a:lnTo>
                      <a:pt x="3114" y="384"/>
                    </a:lnTo>
                    <a:lnTo>
                      <a:pt x="3108" y="384"/>
                    </a:lnTo>
                    <a:lnTo>
                      <a:pt x="3108" y="396"/>
                    </a:lnTo>
                    <a:lnTo>
                      <a:pt x="3072" y="396"/>
                    </a:lnTo>
                    <a:lnTo>
                      <a:pt x="3078" y="390"/>
                    </a:lnTo>
                    <a:lnTo>
                      <a:pt x="3078" y="378"/>
                    </a:lnTo>
                    <a:lnTo>
                      <a:pt x="3102" y="354"/>
                    </a:lnTo>
                    <a:lnTo>
                      <a:pt x="3102" y="342"/>
                    </a:lnTo>
                    <a:lnTo>
                      <a:pt x="3096" y="342"/>
                    </a:lnTo>
                    <a:lnTo>
                      <a:pt x="3054" y="348"/>
                    </a:lnTo>
                    <a:lnTo>
                      <a:pt x="2988" y="372"/>
                    </a:lnTo>
                    <a:lnTo>
                      <a:pt x="2976" y="378"/>
                    </a:lnTo>
                    <a:lnTo>
                      <a:pt x="3024" y="378"/>
                    </a:lnTo>
                    <a:lnTo>
                      <a:pt x="3018" y="408"/>
                    </a:lnTo>
                    <a:lnTo>
                      <a:pt x="2898" y="420"/>
                    </a:lnTo>
                    <a:lnTo>
                      <a:pt x="2898" y="414"/>
                    </a:lnTo>
                    <a:lnTo>
                      <a:pt x="2892" y="408"/>
                    </a:lnTo>
                    <a:lnTo>
                      <a:pt x="2892" y="372"/>
                    </a:lnTo>
                    <a:lnTo>
                      <a:pt x="2886" y="366"/>
                    </a:lnTo>
                    <a:lnTo>
                      <a:pt x="2874" y="366"/>
                    </a:lnTo>
                    <a:lnTo>
                      <a:pt x="2856" y="360"/>
                    </a:lnTo>
                    <a:lnTo>
                      <a:pt x="2814" y="360"/>
                    </a:lnTo>
                    <a:lnTo>
                      <a:pt x="2682" y="384"/>
                    </a:lnTo>
                    <a:close/>
                    <a:moveTo>
                      <a:pt x="2832" y="342"/>
                    </a:moveTo>
                    <a:lnTo>
                      <a:pt x="2844" y="330"/>
                    </a:lnTo>
                    <a:lnTo>
                      <a:pt x="2844" y="318"/>
                    </a:lnTo>
                    <a:lnTo>
                      <a:pt x="2838" y="312"/>
                    </a:lnTo>
                    <a:lnTo>
                      <a:pt x="2814" y="312"/>
                    </a:lnTo>
                    <a:lnTo>
                      <a:pt x="2802" y="318"/>
                    </a:lnTo>
                    <a:lnTo>
                      <a:pt x="2796" y="324"/>
                    </a:lnTo>
                    <a:lnTo>
                      <a:pt x="2796" y="330"/>
                    </a:lnTo>
                    <a:lnTo>
                      <a:pt x="2802" y="336"/>
                    </a:lnTo>
                    <a:lnTo>
                      <a:pt x="2814" y="336"/>
                    </a:lnTo>
                    <a:lnTo>
                      <a:pt x="2820" y="342"/>
                    </a:lnTo>
                    <a:lnTo>
                      <a:pt x="2832" y="342"/>
                    </a:lnTo>
                    <a:close/>
                    <a:moveTo>
                      <a:pt x="3012" y="564"/>
                    </a:moveTo>
                    <a:lnTo>
                      <a:pt x="2988" y="540"/>
                    </a:lnTo>
                    <a:lnTo>
                      <a:pt x="2958" y="540"/>
                    </a:lnTo>
                    <a:lnTo>
                      <a:pt x="2952" y="534"/>
                    </a:lnTo>
                    <a:lnTo>
                      <a:pt x="2946" y="534"/>
                    </a:lnTo>
                    <a:lnTo>
                      <a:pt x="2934" y="528"/>
                    </a:lnTo>
                    <a:lnTo>
                      <a:pt x="2916" y="528"/>
                    </a:lnTo>
                    <a:lnTo>
                      <a:pt x="2898" y="534"/>
                    </a:lnTo>
                    <a:lnTo>
                      <a:pt x="2892" y="540"/>
                    </a:lnTo>
                    <a:lnTo>
                      <a:pt x="2892" y="552"/>
                    </a:lnTo>
                    <a:lnTo>
                      <a:pt x="2928" y="570"/>
                    </a:lnTo>
                    <a:lnTo>
                      <a:pt x="2934" y="576"/>
                    </a:lnTo>
                    <a:lnTo>
                      <a:pt x="2946" y="582"/>
                    </a:lnTo>
                    <a:lnTo>
                      <a:pt x="3012" y="564"/>
                    </a:lnTo>
                    <a:close/>
                    <a:moveTo>
                      <a:pt x="2460" y="414"/>
                    </a:moveTo>
                    <a:lnTo>
                      <a:pt x="2442" y="420"/>
                    </a:lnTo>
                    <a:lnTo>
                      <a:pt x="2430" y="426"/>
                    </a:lnTo>
                    <a:lnTo>
                      <a:pt x="2430" y="438"/>
                    </a:lnTo>
                    <a:lnTo>
                      <a:pt x="2442" y="438"/>
                    </a:lnTo>
                    <a:lnTo>
                      <a:pt x="2472" y="432"/>
                    </a:lnTo>
                    <a:lnTo>
                      <a:pt x="2490" y="426"/>
                    </a:lnTo>
                    <a:lnTo>
                      <a:pt x="2502" y="420"/>
                    </a:lnTo>
                    <a:lnTo>
                      <a:pt x="2502" y="414"/>
                    </a:lnTo>
                    <a:lnTo>
                      <a:pt x="2496" y="408"/>
                    </a:lnTo>
                    <a:lnTo>
                      <a:pt x="2484" y="408"/>
                    </a:lnTo>
                    <a:lnTo>
                      <a:pt x="2460" y="414"/>
                    </a:lnTo>
                    <a:close/>
                    <a:moveTo>
                      <a:pt x="2970" y="858"/>
                    </a:moveTo>
                    <a:lnTo>
                      <a:pt x="2988" y="858"/>
                    </a:lnTo>
                    <a:lnTo>
                      <a:pt x="3006" y="864"/>
                    </a:lnTo>
                    <a:lnTo>
                      <a:pt x="3018" y="870"/>
                    </a:lnTo>
                    <a:lnTo>
                      <a:pt x="3036" y="876"/>
                    </a:lnTo>
                    <a:lnTo>
                      <a:pt x="3060" y="882"/>
                    </a:lnTo>
                    <a:lnTo>
                      <a:pt x="3096" y="882"/>
                    </a:lnTo>
                    <a:lnTo>
                      <a:pt x="3126" y="876"/>
                    </a:lnTo>
                    <a:lnTo>
                      <a:pt x="3138" y="876"/>
                    </a:lnTo>
                    <a:lnTo>
                      <a:pt x="3120" y="810"/>
                    </a:lnTo>
                    <a:lnTo>
                      <a:pt x="3018" y="792"/>
                    </a:lnTo>
                    <a:lnTo>
                      <a:pt x="2988" y="828"/>
                    </a:lnTo>
                    <a:lnTo>
                      <a:pt x="2958" y="828"/>
                    </a:lnTo>
                    <a:lnTo>
                      <a:pt x="2952" y="834"/>
                    </a:lnTo>
                    <a:lnTo>
                      <a:pt x="2952" y="846"/>
                    </a:lnTo>
                    <a:lnTo>
                      <a:pt x="2958" y="852"/>
                    </a:lnTo>
                    <a:lnTo>
                      <a:pt x="2970" y="858"/>
                    </a:lnTo>
                    <a:close/>
                    <a:moveTo>
                      <a:pt x="168" y="2034"/>
                    </a:moveTo>
                    <a:lnTo>
                      <a:pt x="168" y="2040"/>
                    </a:lnTo>
                    <a:lnTo>
                      <a:pt x="174" y="2046"/>
                    </a:lnTo>
                    <a:lnTo>
                      <a:pt x="192" y="2046"/>
                    </a:lnTo>
                    <a:lnTo>
                      <a:pt x="186" y="2070"/>
                    </a:lnTo>
                    <a:lnTo>
                      <a:pt x="216" y="2052"/>
                    </a:lnTo>
                    <a:lnTo>
                      <a:pt x="216" y="2028"/>
                    </a:lnTo>
                    <a:lnTo>
                      <a:pt x="174" y="2028"/>
                    </a:lnTo>
                    <a:lnTo>
                      <a:pt x="168" y="2034"/>
                    </a:lnTo>
                    <a:close/>
                    <a:moveTo>
                      <a:pt x="252" y="2298"/>
                    </a:moveTo>
                    <a:lnTo>
                      <a:pt x="252" y="2292"/>
                    </a:lnTo>
                    <a:lnTo>
                      <a:pt x="246" y="2286"/>
                    </a:lnTo>
                    <a:lnTo>
                      <a:pt x="246" y="2268"/>
                    </a:lnTo>
                    <a:lnTo>
                      <a:pt x="252" y="2256"/>
                    </a:lnTo>
                    <a:lnTo>
                      <a:pt x="252" y="2238"/>
                    </a:lnTo>
                    <a:lnTo>
                      <a:pt x="246" y="2226"/>
                    </a:lnTo>
                    <a:lnTo>
                      <a:pt x="228" y="2226"/>
                    </a:lnTo>
                    <a:lnTo>
                      <a:pt x="216" y="2220"/>
                    </a:lnTo>
                    <a:lnTo>
                      <a:pt x="204" y="2220"/>
                    </a:lnTo>
                    <a:lnTo>
                      <a:pt x="192" y="2214"/>
                    </a:lnTo>
                    <a:lnTo>
                      <a:pt x="186" y="2208"/>
                    </a:lnTo>
                    <a:lnTo>
                      <a:pt x="174" y="2202"/>
                    </a:lnTo>
                    <a:lnTo>
                      <a:pt x="150" y="2178"/>
                    </a:lnTo>
                    <a:lnTo>
                      <a:pt x="138" y="2172"/>
                    </a:lnTo>
                    <a:lnTo>
                      <a:pt x="126" y="2172"/>
                    </a:lnTo>
                    <a:lnTo>
                      <a:pt x="102" y="2184"/>
                    </a:lnTo>
                    <a:lnTo>
                      <a:pt x="96" y="2196"/>
                    </a:lnTo>
                    <a:lnTo>
                      <a:pt x="96" y="2202"/>
                    </a:lnTo>
                    <a:lnTo>
                      <a:pt x="108" y="2208"/>
                    </a:lnTo>
                    <a:lnTo>
                      <a:pt x="114" y="2214"/>
                    </a:lnTo>
                    <a:lnTo>
                      <a:pt x="120" y="2214"/>
                    </a:lnTo>
                    <a:lnTo>
                      <a:pt x="132" y="2202"/>
                    </a:lnTo>
                    <a:lnTo>
                      <a:pt x="144" y="2208"/>
                    </a:lnTo>
                    <a:lnTo>
                      <a:pt x="132" y="2220"/>
                    </a:lnTo>
                    <a:lnTo>
                      <a:pt x="120" y="2220"/>
                    </a:lnTo>
                    <a:lnTo>
                      <a:pt x="114" y="2226"/>
                    </a:lnTo>
                    <a:lnTo>
                      <a:pt x="102" y="2232"/>
                    </a:lnTo>
                    <a:lnTo>
                      <a:pt x="102" y="2244"/>
                    </a:lnTo>
                    <a:lnTo>
                      <a:pt x="108" y="2250"/>
                    </a:lnTo>
                    <a:lnTo>
                      <a:pt x="126" y="2250"/>
                    </a:lnTo>
                    <a:lnTo>
                      <a:pt x="138" y="2244"/>
                    </a:lnTo>
                    <a:lnTo>
                      <a:pt x="132" y="2262"/>
                    </a:lnTo>
                    <a:lnTo>
                      <a:pt x="150" y="2262"/>
                    </a:lnTo>
                    <a:lnTo>
                      <a:pt x="132" y="2280"/>
                    </a:lnTo>
                    <a:lnTo>
                      <a:pt x="168" y="2274"/>
                    </a:lnTo>
                    <a:lnTo>
                      <a:pt x="156" y="2280"/>
                    </a:lnTo>
                    <a:lnTo>
                      <a:pt x="144" y="2292"/>
                    </a:lnTo>
                    <a:lnTo>
                      <a:pt x="138" y="2292"/>
                    </a:lnTo>
                    <a:lnTo>
                      <a:pt x="138" y="2298"/>
                    </a:lnTo>
                    <a:lnTo>
                      <a:pt x="150" y="2298"/>
                    </a:lnTo>
                    <a:lnTo>
                      <a:pt x="162" y="2286"/>
                    </a:lnTo>
                    <a:lnTo>
                      <a:pt x="168" y="2286"/>
                    </a:lnTo>
                    <a:lnTo>
                      <a:pt x="174" y="2292"/>
                    </a:lnTo>
                    <a:lnTo>
                      <a:pt x="174" y="2304"/>
                    </a:lnTo>
                    <a:lnTo>
                      <a:pt x="162" y="2316"/>
                    </a:lnTo>
                    <a:lnTo>
                      <a:pt x="162" y="2328"/>
                    </a:lnTo>
                    <a:lnTo>
                      <a:pt x="210" y="2328"/>
                    </a:lnTo>
                    <a:lnTo>
                      <a:pt x="228" y="2316"/>
                    </a:lnTo>
                    <a:lnTo>
                      <a:pt x="210" y="2340"/>
                    </a:lnTo>
                    <a:lnTo>
                      <a:pt x="192" y="2340"/>
                    </a:lnTo>
                    <a:lnTo>
                      <a:pt x="186" y="2346"/>
                    </a:lnTo>
                    <a:lnTo>
                      <a:pt x="186" y="2352"/>
                    </a:lnTo>
                    <a:lnTo>
                      <a:pt x="210" y="2364"/>
                    </a:lnTo>
                    <a:lnTo>
                      <a:pt x="216" y="2364"/>
                    </a:lnTo>
                    <a:lnTo>
                      <a:pt x="228" y="2370"/>
                    </a:lnTo>
                    <a:lnTo>
                      <a:pt x="234" y="2376"/>
                    </a:lnTo>
                    <a:lnTo>
                      <a:pt x="246" y="2376"/>
                    </a:lnTo>
                    <a:lnTo>
                      <a:pt x="258" y="2382"/>
                    </a:lnTo>
                    <a:lnTo>
                      <a:pt x="270" y="2376"/>
                    </a:lnTo>
                    <a:lnTo>
                      <a:pt x="288" y="2358"/>
                    </a:lnTo>
                    <a:lnTo>
                      <a:pt x="294" y="2346"/>
                    </a:lnTo>
                    <a:lnTo>
                      <a:pt x="294" y="2340"/>
                    </a:lnTo>
                    <a:lnTo>
                      <a:pt x="288" y="2334"/>
                    </a:lnTo>
                    <a:lnTo>
                      <a:pt x="282" y="2322"/>
                    </a:lnTo>
                    <a:lnTo>
                      <a:pt x="270" y="2316"/>
                    </a:lnTo>
                    <a:lnTo>
                      <a:pt x="264" y="2304"/>
                    </a:lnTo>
                    <a:lnTo>
                      <a:pt x="252" y="2298"/>
                    </a:lnTo>
                    <a:close/>
                    <a:moveTo>
                      <a:pt x="2304" y="372"/>
                    </a:moveTo>
                    <a:lnTo>
                      <a:pt x="2316" y="372"/>
                    </a:lnTo>
                    <a:lnTo>
                      <a:pt x="2328" y="366"/>
                    </a:lnTo>
                    <a:lnTo>
                      <a:pt x="2376" y="366"/>
                    </a:lnTo>
                    <a:lnTo>
                      <a:pt x="2388" y="378"/>
                    </a:lnTo>
                    <a:lnTo>
                      <a:pt x="2388" y="390"/>
                    </a:lnTo>
                    <a:lnTo>
                      <a:pt x="2424" y="390"/>
                    </a:lnTo>
                    <a:lnTo>
                      <a:pt x="2442" y="384"/>
                    </a:lnTo>
                    <a:lnTo>
                      <a:pt x="2454" y="384"/>
                    </a:lnTo>
                    <a:lnTo>
                      <a:pt x="2466" y="390"/>
                    </a:lnTo>
                    <a:lnTo>
                      <a:pt x="2472" y="396"/>
                    </a:lnTo>
                    <a:lnTo>
                      <a:pt x="2490" y="396"/>
                    </a:lnTo>
                    <a:lnTo>
                      <a:pt x="2514" y="384"/>
                    </a:lnTo>
                    <a:lnTo>
                      <a:pt x="2520" y="372"/>
                    </a:lnTo>
                    <a:lnTo>
                      <a:pt x="2520" y="354"/>
                    </a:lnTo>
                    <a:lnTo>
                      <a:pt x="2550" y="354"/>
                    </a:lnTo>
                    <a:lnTo>
                      <a:pt x="2616" y="336"/>
                    </a:lnTo>
                    <a:lnTo>
                      <a:pt x="2580" y="366"/>
                    </a:lnTo>
                    <a:lnTo>
                      <a:pt x="2634" y="378"/>
                    </a:lnTo>
                    <a:lnTo>
                      <a:pt x="2688" y="354"/>
                    </a:lnTo>
                    <a:lnTo>
                      <a:pt x="2784" y="312"/>
                    </a:lnTo>
                    <a:lnTo>
                      <a:pt x="2778" y="312"/>
                    </a:lnTo>
                    <a:lnTo>
                      <a:pt x="2772" y="306"/>
                    </a:lnTo>
                    <a:lnTo>
                      <a:pt x="2754" y="300"/>
                    </a:lnTo>
                    <a:lnTo>
                      <a:pt x="2736" y="300"/>
                    </a:lnTo>
                    <a:lnTo>
                      <a:pt x="2724" y="294"/>
                    </a:lnTo>
                    <a:lnTo>
                      <a:pt x="2706" y="288"/>
                    </a:lnTo>
                    <a:lnTo>
                      <a:pt x="2676" y="288"/>
                    </a:lnTo>
                    <a:lnTo>
                      <a:pt x="2646" y="282"/>
                    </a:lnTo>
                    <a:lnTo>
                      <a:pt x="2604" y="282"/>
                    </a:lnTo>
                    <a:lnTo>
                      <a:pt x="2526" y="294"/>
                    </a:lnTo>
                    <a:lnTo>
                      <a:pt x="2526" y="318"/>
                    </a:lnTo>
                    <a:lnTo>
                      <a:pt x="2406" y="324"/>
                    </a:lnTo>
                    <a:lnTo>
                      <a:pt x="2400" y="324"/>
                    </a:lnTo>
                    <a:lnTo>
                      <a:pt x="2394" y="318"/>
                    </a:lnTo>
                    <a:lnTo>
                      <a:pt x="2334" y="318"/>
                    </a:lnTo>
                    <a:lnTo>
                      <a:pt x="2322" y="324"/>
                    </a:lnTo>
                    <a:lnTo>
                      <a:pt x="2310" y="324"/>
                    </a:lnTo>
                    <a:lnTo>
                      <a:pt x="2304" y="330"/>
                    </a:lnTo>
                    <a:lnTo>
                      <a:pt x="2304" y="372"/>
                    </a:lnTo>
                    <a:close/>
                    <a:moveTo>
                      <a:pt x="150" y="1980"/>
                    </a:moveTo>
                    <a:lnTo>
                      <a:pt x="162" y="2004"/>
                    </a:lnTo>
                    <a:lnTo>
                      <a:pt x="174" y="2010"/>
                    </a:lnTo>
                    <a:lnTo>
                      <a:pt x="186" y="1980"/>
                    </a:lnTo>
                    <a:lnTo>
                      <a:pt x="180" y="1974"/>
                    </a:lnTo>
                    <a:lnTo>
                      <a:pt x="174" y="1974"/>
                    </a:lnTo>
                    <a:lnTo>
                      <a:pt x="162" y="1968"/>
                    </a:lnTo>
                    <a:lnTo>
                      <a:pt x="156" y="1968"/>
                    </a:lnTo>
                    <a:lnTo>
                      <a:pt x="150" y="1974"/>
                    </a:lnTo>
                    <a:lnTo>
                      <a:pt x="150" y="1980"/>
                    </a:lnTo>
                    <a:close/>
                    <a:moveTo>
                      <a:pt x="126" y="1932"/>
                    </a:moveTo>
                    <a:lnTo>
                      <a:pt x="120" y="1932"/>
                    </a:lnTo>
                    <a:lnTo>
                      <a:pt x="108" y="1938"/>
                    </a:lnTo>
                    <a:lnTo>
                      <a:pt x="96" y="1938"/>
                    </a:lnTo>
                    <a:lnTo>
                      <a:pt x="84" y="1944"/>
                    </a:lnTo>
                    <a:lnTo>
                      <a:pt x="78" y="1944"/>
                    </a:lnTo>
                    <a:lnTo>
                      <a:pt x="78" y="1950"/>
                    </a:lnTo>
                    <a:lnTo>
                      <a:pt x="72" y="1962"/>
                    </a:lnTo>
                    <a:lnTo>
                      <a:pt x="66" y="1968"/>
                    </a:lnTo>
                    <a:lnTo>
                      <a:pt x="48" y="1968"/>
                    </a:lnTo>
                    <a:lnTo>
                      <a:pt x="42" y="1962"/>
                    </a:lnTo>
                    <a:lnTo>
                      <a:pt x="48" y="1956"/>
                    </a:lnTo>
                    <a:lnTo>
                      <a:pt x="60" y="1956"/>
                    </a:lnTo>
                    <a:lnTo>
                      <a:pt x="66" y="1950"/>
                    </a:lnTo>
                    <a:lnTo>
                      <a:pt x="72" y="1950"/>
                    </a:lnTo>
                    <a:lnTo>
                      <a:pt x="78" y="1944"/>
                    </a:lnTo>
                    <a:lnTo>
                      <a:pt x="84" y="1944"/>
                    </a:lnTo>
                    <a:lnTo>
                      <a:pt x="78" y="1938"/>
                    </a:lnTo>
                    <a:lnTo>
                      <a:pt x="54" y="1938"/>
                    </a:lnTo>
                    <a:lnTo>
                      <a:pt x="48" y="1944"/>
                    </a:lnTo>
                    <a:lnTo>
                      <a:pt x="48" y="1932"/>
                    </a:lnTo>
                    <a:lnTo>
                      <a:pt x="36" y="1932"/>
                    </a:lnTo>
                    <a:lnTo>
                      <a:pt x="24" y="1944"/>
                    </a:lnTo>
                    <a:lnTo>
                      <a:pt x="6" y="1980"/>
                    </a:lnTo>
                    <a:lnTo>
                      <a:pt x="6" y="2004"/>
                    </a:lnTo>
                    <a:lnTo>
                      <a:pt x="12" y="2004"/>
                    </a:lnTo>
                    <a:lnTo>
                      <a:pt x="12" y="2010"/>
                    </a:lnTo>
                    <a:lnTo>
                      <a:pt x="18" y="2016"/>
                    </a:lnTo>
                    <a:lnTo>
                      <a:pt x="0" y="2022"/>
                    </a:lnTo>
                    <a:lnTo>
                      <a:pt x="12" y="2076"/>
                    </a:lnTo>
                    <a:lnTo>
                      <a:pt x="12" y="2082"/>
                    </a:lnTo>
                    <a:lnTo>
                      <a:pt x="6" y="2082"/>
                    </a:lnTo>
                    <a:lnTo>
                      <a:pt x="12" y="2088"/>
                    </a:lnTo>
                    <a:lnTo>
                      <a:pt x="12" y="2094"/>
                    </a:lnTo>
                    <a:lnTo>
                      <a:pt x="30" y="2094"/>
                    </a:lnTo>
                    <a:lnTo>
                      <a:pt x="30" y="2070"/>
                    </a:lnTo>
                    <a:lnTo>
                      <a:pt x="24" y="2058"/>
                    </a:lnTo>
                    <a:lnTo>
                      <a:pt x="24" y="2040"/>
                    </a:lnTo>
                    <a:lnTo>
                      <a:pt x="36" y="2028"/>
                    </a:lnTo>
                    <a:lnTo>
                      <a:pt x="42" y="2028"/>
                    </a:lnTo>
                    <a:lnTo>
                      <a:pt x="48" y="2016"/>
                    </a:lnTo>
                    <a:lnTo>
                      <a:pt x="54" y="2010"/>
                    </a:lnTo>
                    <a:lnTo>
                      <a:pt x="54" y="1986"/>
                    </a:lnTo>
                    <a:lnTo>
                      <a:pt x="84" y="1956"/>
                    </a:lnTo>
                    <a:lnTo>
                      <a:pt x="108" y="1944"/>
                    </a:lnTo>
                    <a:lnTo>
                      <a:pt x="114" y="1944"/>
                    </a:lnTo>
                    <a:lnTo>
                      <a:pt x="126" y="1938"/>
                    </a:lnTo>
                    <a:lnTo>
                      <a:pt x="126" y="1932"/>
                    </a:lnTo>
                    <a:close/>
                    <a:moveTo>
                      <a:pt x="1896" y="678"/>
                    </a:moveTo>
                    <a:lnTo>
                      <a:pt x="1896" y="690"/>
                    </a:lnTo>
                    <a:lnTo>
                      <a:pt x="1884" y="702"/>
                    </a:lnTo>
                    <a:lnTo>
                      <a:pt x="1884" y="714"/>
                    </a:lnTo>
                    <a:lnTo>
                      <a:pt x="1902" y="714"/>
                    </a:lnTo>
                    <a:lnTo>
                      <a:pt x="1926" y="708"/>
                    </a:lnTo>
                    <a:lnTo>
                      <a:pt x="1944" y="708"/>
                    </a:lnTo>
                    <a:lnTo>
                      <a:pt x="1980" y="696"/>
                    </a:lnTo>
                    <a:lnTo>
                      <a:pt x="1986" y="690"/>
                    </a:lnTo>
                    <a:lnTo>
                      <a:pt x="1992" y="690"/>
                    </a:lnTo>
                    <a:lnTo>
                      <a:pt x="2034" y="702"/>
                    </a:lnTo>
                    <a:lnTo>
                      <a:pt x="2112" y="642"/>
                    </a:lnTo>
                    <a:lnTo>
                      <a:pt x="2244" y="600"/>
                    </a:lnTo>
                    <a:lnTo>
                      <a:pt x="2370" y="564"/>
                    </a:lnTo>
                    <a:lnTo>
                      <a:pt x="2466" y="546"/>
                    </a:lnTo>
                    <a:lnTo>
                      <a:pt x="2454" y="540"/>
                    </a:lnTo>
                    <a:lnTo>
                      <a:pt x="2448" y="528"/>
                    </a:lnTo>
                    <a:lnTo>
                      <a:pt x="2436" y="522"/>
                    </a:lnTo>
                    <a:lnTo>
                      <a:pt x="2424" y="510"/>
                    </a:lnTo>
                    <a:lnTo>
                      <a:pt x="2412" y="504"/>
                    </a:lnTo>
                    <a:lnTo>
                      <a:pt x="2400" y="492"/>
                    </a:lnTo>
                    <a:lnTo>
                      <a:pt x="2352" y="492"/>
                    </a:lnTo>
                    <a:lnTo>
                      <a:pt x="2340" y="498"/>
                    </a:lnTo>
                    <a:lnTo>
                      <a:pt x="2328" y="498"/>
                    </a:lnTo>
                    <a:lnTo>
                      <a:pt x="2262" y="504"/>
                    </a:lnTo>
                    <a:lnTo>
                      <a:pt x="2226" y="480"/>
                    </a:lnTo>
                    <a:lnTo>
                      <a:pt x="2142" y="486"/>
                    </a:lnTo>
                    <a:lnTo>
                      <a:pt x="2094" y="504"/>
                    </a:lnTo>
                    <a:lnTo>
                      <a:pt x="2076" y="522"/>
                    </a:lnTo>
                    <a:lnTo>
                      <a:pt x="2064" y="552"/>
                    </a:lnTo>
                    <a:lnTo>
                      <a:pt x="2010" y="564"/>
                    </a:lnTo>
                    <a:lnTo>
                      <a:pt x="1944" y="588"/>
                    </a:lnTo>
                    <a:lnTo>
                      <a:pt x="1962" y="600"/>
                    </a:lnTo>
                    <a:lnTo>
                      <a:pt x="1842" y="654"/>
                    </a:lnTo>
                    <a:lnTo>
                      <a:pt x="1854" y="654"/>
                    </a:lnTo>
                    <a:lnTo>
                      <a:pt x="1890" y="672"/>
                    </a:lnTo>
                    <a:lnTo>
                      <a:pt x="1896" y="678"/>
                    </a:lnTo>
                    <a:close/>
                    <a:moveTo>
                      <a:pt x="198" y="1968"/>
                    </a:moveTo>
                    <a:lnTo>
                      <a:pt x="192" y="1992"/>
                    </a:lnTo>
                    <a:lnTo>
                      <a:pt x="192" y="2010"/>
                    </a:lnTo>
                    <a:lnTo>
                      <a:pt x="216" y="1998"/>
                    </a:lnTo>
                    <a:lnTo>
                      <a:pt x="198" y="1968"/>
                    </a:lnTo>
                    <a:close/>
                    <a:moveTo>
                      <a:pt x="4182" y="600"/>
                    </a:moveTo>
                    <a:lnTo>
                      <a:pt x="4194" y="606"/>
                    </a:lnTo>
                    <a:lnTo>
                      <a:pt x="4206" y="600"/>
                    </a:lnTo>
                    <a:lnTo>
                      <a:pt x="4218" y="600"/>
                    </a:lnTo>
                    <a:lnTo>
                      <a:pt x="4242" y="588"/>
                    </a:lnTo>
                    <a:lnTo>
                      <a:pt x="4308" y="588"/>
                    </a:lnTo>
                    <a:lnTo>
                      <a:pt x="4314" y="594"/>
                    </a:lnTo>
                    <a:lnTo>
                      <a:pt x="4350" y="594"/>
                    </a:lnTo>
                    <a:lnTo>
                      <a:pt x="4356" y="588"/>
                    </a:lnTo>
                    <a:lnTo>
                      <a:pt x="4356" y="582"/>
                    </a:lnTo>
                    <a:lnTo>
                      <a:pt x="4344" y="558"/>
                    </a:lnTo>
                    <a:lnTo>
                      <a:pt x="4338" y="552"/>
                    </a:lnTo>
                    <a:lnTo>
                      <a:pt x="4326" y="546"/>
                    </a:lnTo>
                    <a:lnTo>
                      <a:pt x="4230" y="546"/>
                    </a:lnTo>
                    <a:lnTo>
                      <a:pt x="4224" y="540"/>
                    </a:lnTo>
                    <a:lnTo>
                      <a:pt x="4212" y="540"/>
                    </a:lnTo>
                    <a:lnTo>
                      <a:pt x="4200" y="534"/>
                    </a:lnTo>
                    <a:lnTo>
                      <a:pt x="4188" y="534"/>
                    </a:lnTo>
                    <a:lnTo>
                      <a:pt x="4176" y="540"/>
                    </a:lnTo>
                    <a:lnTo>
                      <a:pt x="4158" y="558"/>
                    </a:lnTo>
                    <a:lnTo>
                      <a:pt x="4158" y="564"/>
                    </a:lnTo>
                    <a:lnTo>
                      <a:pt x="4176" y="576"/>
                    </a:lnTo>
                    <a:lnTo>
                      <a:pt x="4170" y="582"/>
                    </a:lnTo>
                    <a:lnTo>
                      <a:pt x="4170" y="594"/>
                    </a:lnTo>
                    <a:lnTo>
                      <a:pt x="4176" y="594"/>
                    </a:lnTo>
                    <a:lnTo>
                      <a:pt x="4182" y="600"/>
                    </a:lnTo>
                    <a:close/>
                    <a:moveTo>
                      <a:pt x="3708" y="516"/>
                    </a:moveTo>
                    <a:lnTo>
                      <a:pt x="3678" y="516"/>
                    </a:lnTo>
                    <a:lnTo>
                      <a:pt x="3624" y="510"/>
                    </a:lnTo>
                    <a:lnTo>
                      <a:pt x="3564" y="504"/>
                    </a:lnTo>
                    <a:lnTo>
                      <a:pt x="3468" y="504"/>
                    </a:lnTo>
                    <a:lnTo>
                      <a:pt x="3468" y="516"/>
                    </a:lnTo>
                    <a:lnTo>
                      <a:pt x="3462" y="522"/>
                    </a:lnTo>
                    <a:lnTo>
                      <a:pt x="3426" y="540"/>
                    </a:lnTo>
                    <a:lnTo>
                      <a:pt x="3396" y="546"/>
                    </a:lnTo>
                    <a:lnTo>
                      <a:pt x="3378" y="552"/>
                    </a:lnTo>
                    <a:lnTo>
                      <a:pt x="3372" y="552"/>
                    </a:lnTo>
                    <a:lnTo>
                      <a:pt x="3372" y="558"/>
                    </a:lnTo>
                    <a:lnTo>
                      <a:pt x="3384" y="570"/>
                    </a:lnTo>
                    <a:lnTo>
                      <a:pt x="3390" y="582"/>
                    </a:lnTo>
                    <a:lnTo>
                      <a:pt x="3390" y="594"/>
                    </a:lnTo>
                    <a:lnTo>
                      <a:pt x="3372" y="618"/>
                    </a:lnTo>
                    <a:lnTo>
                      <a:pt x="3402" y="636"/>
                    </a:lnTo>
                    <a:lnTo>
                      <a:pt x="3480" y="606"/>
                    </a:lnTo>
                    <a:lnTo>
                      <a:pt x="3474" y="600"/>
                    </a:lnTo>
                    <a:lnTo>
                      <a:pt x="3468" y="600"/>
                    </a:lnTo>
                    <a:lnTo>
                      <a:pt x="3468" y="594"/>
                    </a:lnTo>
                    <a:lnTo>
                      <a:pt x="3474" y="588"/>
                    </a:lnTo>
                    <a:lnTo>
                      <a:pt x="3486" y="582"/>
                    </a:lnTo>
                    <a:lnTo>
                      <a:pt x="3522" y="582"/>
                    </a:lnTo>
                    <a:lnTo>
                      <a:pt x="3546" y="594"/>
                    </a:lnTo>
                    <a:lnTo>
                      <a:pt x="3552" y="600"/>
                    </a:lnTo>
                    <a:lnTo>
                      <a:pt x="3606" y="594"/>
                    </a:lnTo>
                    <a:lnTo>
                      <a:pt x="3600" y="570"/>
                    </a:lnTo>
                    <a:lnTo>
                      <a:pt x="3630" y="570"/>
                    </a:lnTo>
                    <a:lnTo>
                      <a:pt x="3648" y="564"/>
                    </a:lnTo>
                    <a:lnTo>
                      <a:pt x="3666" y="564"/>
                    </a:lnTo>
                    <a:lnTo>
                      <a:pt x="3690" y="552"/>
                    </a:lnTo>
                    <a:lnTo>
                      <a:pt x="3696" y="546"/>
                    </a:lnTo>
                    <a:lnTo>
                      <a:pt x="3702" y="534"/>
                    </a:lnTo>
                    <a:lnTo>
                      <a:pt x="3714" y="522"/>
                    </a:lnTo>
                    <a:lnTo>
                      <a:pt x="3720" y="522"/>
                    </a:lnTo>
                    <a:lnTo>
                      <a:pt x="3714" y="516"/>
                    </a:lnTo>
                    <a:lnTo>
                      <a:pt x="3708" y="516"/>
                    </a:lnTo>
                    <a:close/>
                    <a:moveTo>
                      <a:pt x="3792" y="150"/>
                    </a:moveTo>
                    <a:lnTo>
                      <a:pt x="3738" y="156"/>
                    </a:lnTo>
                    <a:lnTo>
                      <a:pt x="3756" y="180"/>
                    </a:lnTo>
                    <a:lnTo>
                      <a:pt x="3792" y="150"/>
                    </a:lnTo>
                    <a:close/>
                    <a:moveTo>
                      <a:pt x="3612" y="480"/>
                    </a:moveTo>
                    <a:lnTo>
                      <a:pt x="3636" y="468"/>
                    </a:lnTo>
                    <a:lnTo>
                      <a:pt x="3642" y="456"/>
                    </a:lnTo>
                    <a:lnTo>
                      <a:pt x="3654" y="450"/>
                    </a:lnTo>
                    <a:lnTo>
                      <a:pt x="3660" y="438"/>
                    </a:lnTo>
                    <a:lnTo>
                      <a:pt x="3660" y="432"/>
                    </a:lnTo>
                    <a:lnTo>
                      <a:pt x="3654" y="426"/>
                    </a:lnTo>
                    <a:lnTo>
                      <a:pt x="3642" y="426"/>
                    </a:lnTo>
                    <a:lnTo>
                      <a:pt x="3630" y="420"/>
                    </a:lnTo>
                    <a:lnTo>
                      <a:pt x="3588" y="420"/>
                    </a:lnTo>
                    <a:lnTo>
                      <a:pt x="3570" y="426"/>
                    </a:lnTo>
                    <a:lnTo>
                      <a:pt x="3552" y="426"/>
                    </a:lnTo>
                    <a:lnTo>
                      <a:pt x="3534" y="438"/>
                    </a:lnTo>
                    <a:lnTo>
                      <a:pt x="3516" y="444"/>
                    </a:lnTo>
                    <a:lnTo>
                      <a:pt x="3504" y="450"/>
                    </a:lnTo>
                    <a:lnTo>
                      <a:pt x="3504" y="462"/>
                    </a:lnTo>
                    <a:lnTo>
                      <a:pt x="3528" y="468"/>
                    </a:lnTo>
                    <a:lnTo>
                      <a:pt x="3600" y="480"/>
                    </a:lnTo>
                    <a:lnTo>
                      <a:pt x="3612" y="480"/>
                    </a:lnTo>
                    <a:close/>
                    <a:moveTo>
                      <a:pt x="3954" y="180"/>
                    </a:moveTo>
                    <a:lnTo>
                      <a:pt x="3900" y="192"/>
                    </a:lnTo>
                    <a:lnTo>
                      <a:pt x="3936" y="210"/>
                    </a:lnTo>
                    <a:lnTo>
                      <a:pt x="3924" y="216"/>
                    </a:lnTo>
                    <a:lnTo>
                      <a:pt x="3918" y="222"/>
                    </a:lnTo>
                    <a:lnTo>
                      <a:pt x="3918" y="228"/>
                    </a:lnTo>
                    <a:lnTo>
                      <a:pt x="3924" y="234"/>
                    </a:lnTo>
                    <a:lnTo>
                      <a:pt x="3936" y="240"/>
                    </a:lnTo>
                    <a:lnTo>
                      <a:pt x="3966" y="240"/>
                    </a:lnTo>
                    <a:lnTo>
                      <a:pt x="3942" y="252"/>
                    </a:lnTo>
                    <a:lnTo>
                      <a:pt x="3954" y="252"/>
                    </a:lnTo>
                    <a:lnTo>
                      <a:pt x="4002" y="276"/>
                    </a:lnTo>
                    <a:lnTo>
                      <a:pt x="4014" y="276"/>
                    </a:lnTo>
                    <a:lnTo>
                      <a:pt x="4026" y="270"/>
                    </a:lnTo>
                    <a:lnTo>
                      <a:pt x="4032" y="264"/>
                    </a:lnTo>
                    <a:lnTo>
                      <a:pt x="4044" y="258"/>
                    </a:lnTo>
                    <a:lnTo>
                      <a:pt x="4050" y="252"/>
                    </a:lnTo>
                    <a:lnTo>
                      <a:pt x="4074" y="246"/>
                    </a:lnTo>
                    <a:lnTo>
                      <a:pt x="4086" y="258"/>
                    </a:lnTo>
                    <a:lnTo>
                      <a:pt x="4092" y="270"/>
                    </a:lnTo>
                    <a:lnTo>
                      <a:pt x="4098" y="276"/>
                    </a:lnTo>
                    <a:lnTo>
                      <a:pt x="4104" y="270"/>
                    </a:lnTo>
                    <a:lnTo>
                      <a:pt x="4116" y="270"/>
                    </a:lnTo>
                    <a:lnTo>
                      <a:pt x="4128" y="264"/>
                    </a:lnTo>
                    <a:lnTo>
                      <a:pt x="4134" y="258"/>
                    </a:lnTo>
                    <a:lnTo>
                      <a:pt x="4146" y="258"/>
                    </a:lnTo>
                    <a:lnTo>
                      <a:pt x="4152" y="252"/>
                    </a:lnTo>
                    <a:lnTo>
                      <a:pt x="4158" y="252"/>
                    </a:lnTo>
                    <a:lnTo>
                      <a:pt x="4170" y="246"/>
                    </a:lnTo>
                    <a:lnTo>
                      <a:pt x="4176" y="234"/>
                    </a:lnTo>
                    <a:lnTo>
                      <a:pt x="4182" y="228"/>
                    </a:lnTo>
                    <a:lnTo>
                      <a:pt x="4194" y="246"/>
                    </a:lnTo>
                    <a:lnTo>
                      <a:pt x="4218" y="222"/>
                    </a:lnTo>
                    <a:lnTo>
                      <a:pt x="4218" y="216"/>
                    </a:lnTo>
                    <a:lnTo>
                      <a:pt x="4236" y="210"/>
                    </a:lnTo>
                    <a:lnTo>
                      <a:pt x="4326" y="210"/>
                    </a:lnTo>
                    <a:lnTo>
                      <a:pt x="4332" y="204"/>
                    </a:lnTo>
                    <a:lnTo>
                      <a:pt x="4332" y="192"/>
                    </a:lnTo>
                    <a:lnTo>
                      <a:pt x="4266" y="186"/>
                    </a:lnTo>
                    <a:lnTo>
                      <a:pt x="4302" y="174"/>
                    </a:lnTo>
                    <a:lnTo>
                      <a:pt x="4302" y="132"/>
                    </a:lnTo>
                    <a:lnTo>
                      <a:pt x="4278" y="132"/>
                    </a:lnTo>
                    <a:lnTo>
                      <a:pt x="4266" y="138"/>
                    </a:lnTo>
                    <a:lnTo>
                      <a:pt x="4260" y="144"/>
                    </a:lnTo>
                    <a:lnTo>
                      <a:pt x="4248" y="150"/>
                    </a:lnTo>
                    <a:lnTo>
                      <a:pt x="4242" y="126"/>
                    </a:lnTo>
                    <a:lnTo>
                      <a:pt x="4194" y="132"/>
                    </a:lnTo>
                    <a:lnTo>
                      <a:pt x="4194" y="120"/>
                    </a:lnTo>
                    <a:lnTo>
                      <a:pt x="4176" y="84"/>
                    </a:lnTo>
                    <a:lnTo>
                      <a:pt x="4140" y="84"/>
                    </a:lnTo>
                    <a:lnTo>
                      <a:pt x="4122" y="90"/>
                    </a:lnTo>
                    <a:lnTo>
                      <a:pt x="4110" y="96"/>
                    </a:lnTo>
                    <a:lnTo>
                      <a:pt x="4104" y="102"/>
                    </a:lnTo>
                    <a:lnTo>
                      <a:pt x="4098" y="102"/>
                    </a:lnTo>
                    <a:lnTo>
                      <a:pt x="4020" y="108"/>
                    </a:lnTo>
                    <a:lnTo>
                      <a:pt x="4044" y="126"/>
                    </a:lnTo>
                    <a:lnTo>
                      <a:pt x="3996" y="126"/>
                    </a:lnTo>
                    <a:lnTo>
                      <a:pt x="3984" y="132"/>
                    </a:lnTo>
                    <a:lnTo>
                      <a:pt x="3972" y="132"/>
                    </a:lnTo>
                    <a:lnTo>
                      <a:pt x="3966" y="138"/>
                    </a:lnTo>
                    <a:lnTo>
                      <a:pt x="3984" y="156"/>
                    </a:lnTo>
                    <a:lnTo>
                      <a:pt x="3972" y="156"/>
                    </a:lnTo>
                    <a:lnTo>
                      <a:pt x="3936" y="150"/>
                    </a:lnTo>
                    <a:lnTo>
                      <a:pt x="3906" y="156"/>
                    </a:lnTo>
                    <a:lnTo>
                      <a:pt x="3888" y="168"/>
                    </a:lnTo>
                    <a:lnTo>
                      <a:pt x="3888" y="174"/>
                    </a:lnTo>
                    <a:lnTo>
                      <a:pt x="3894" y="180"/>
                    </a:lnTo>
                    <a:lnTo>
                      <a:pt x="3954" y="180"/>
                    </a:lnTo>
                    <a:close/>
                    <a:moveTo>
                      <a:pt x="3972" y="294"/>
                    </a:moveTo>
                    <a:lnTo>
                      <a:pt x="3954" y="300"/>
                    </a:lnTo>
                    <a:lnTo>
                      <a:pt x="3942" y="306"/>
                    </a:lnTo>
                    <a:lnTo>
                      <a:pt x="3936" y="312"/>
                    </a:lnTo>
                    <a:lnTo>
                      <a:pt x="3936" y="318"/>
                    </a:lnTo>
                    <a:lnTo>
                      <a:pt x="3966" y="324"/>
                    </a:lnTo>
                    <a:lnTo>
                      <a:pt x="3972" y="324"/>
                    </a:lnTo>
                    <a:lnTo>
                      <a:pt x="3990" y="306"/>
                    </a:lnTo>
                    <a:lnTo>
                      <a:pt x="3990" y="300"/>
                    </a:lnTo>
                    <a:lnTo>
                      <a:pt x="3984" y="294"/>
                    </a:lnTo>
                    <a:lnTo>
                      <a:pt x="3972" y="294"/>
                    </a:lnTo>
                    <a:close/>
                    <a:moveTo>
                      <a:pt x="3738" y="336"/>
                    </a:moveTo>
                    <a:lnTo>
                      <a:pt x="3726" y="336"/>
                    </a:lnTo>
                    <a:lnTo>
                      <a:pt x="3720" y="330"/>
                    </a:lnTo>
                    <a:lnTo>
                      <a:pt x="3672" y="330"/>
                    </a:lnTo>
                    <a:lnTo>
                      <a:pt x="3636" y="336"/>
                    </a:lnTo>
                    <a:lnTo>
                      <a:pt x="3624" y="342"/>
                    </a:lnTo>
                    <a:lnTo>
                      <a:pt x="3642" y="360"/>
                    </a:lnTo>
                    <a:lnTo>
                      <a:pt x="3654" y="360"/>
                    </a:lnTo>
                    <a:lnTo>
                      <a:pt x="3660" y="378"/>
                    </a:lnTo>
                    <a:lnTo>
                      <a:pt x="3768" y="378"/>
                    </a:lnTo>
                    <a:lnTo>
                      <a:pt x="3768" y="390"/>
                    </a:lnTo>
                    <a:lnTo>
                      <a:pt x="3762" y="396"/>
                    </a:lnTo>
                    <a:lnTo>
                      <a:pt x="3762" y="408"/>
                    </a:lnTo>
                    <a:lnTo>
                      <a:pt x="3708" y="450"/>
                    </a:lnTo>
                    <a:lnTo>
                      <a:pt x="3732" y="456"/>
                    </a:lnTo>
                    <a:lnTo>
                      <a:pt x="3720" y="468"/>
                    </a:lnTo>
                    <a:lnTo>
                      <a:pt x="3714" y="468"/>
                    </a:lnTo>
                    <a:lnTo>
                      <a:pt x="3708" y="474"/>
                    </a:lnTo>
                    <a:lnTo>
                      <a:pt x="3708" y="480"/>
                    </a:lnTo>
                    <a:lnTo>
                      <a:pt x="3726" y="480"/>
                    </a:lnTo>
                    <a:lnTo>
                      <a:pt x="3738" y="474"/>
                    </a:lnTo>
                    <a:lnTo>
                      <a:pt x="3744" y="474"/>
                    </a:lnTo>
                    <a:lnTo>
                      <a:pt x="3756" y="468"/>
                    </a:lnTo>
                    <a:lnTo>
                      <a:pt x="3756" y="480"/>
                    </a:lnTo>
                    <a:lnTo>
                      <a:pt x="3792" y="480"/>
                    </a:lnTo>
                    <a:lnTo>
                      <a:pt x="3810" y="474"/>
                    </a:lnTo>
                    <a:lnTo>
                      <a:pt x="3822" y="468"/>
                    </a:lnTo>
                    <a:lnTo>
                      <a:pt x="3840" y="468"/>
                    </a:lnTo>
                    <a:lnTo>
                      <a:pt x="3846" y="462"/>
                    </a:lnTo>
                    <a:lnTo>
                      <a:pt x="3852" y="462"/>
                    </a:lnTo>
                    <a:lnTo>
                      <a:pt x="3858" y="486"/>
                    </a:lnTo>
                    <a:lnTo>
                      <a:pt x="3924" y="480"/>
                    </a:lnTo>
                    <a:lnTo>
                      <a:pt x="4002" y="498"/>
                    </a:lnTo>
                    <a:lnTo>
                      <a:pt x="4098" y="486"/>
                    </a:lnTo>
                    <a:lnTo>
                      <a:pt x="4128" y="468"/>
                    </a:lnTo>
                    <a:lnTo>
                      <a:pt x="4122" y="474"/>
                    </a:lnTo>
                    <a:lnTo>
                      <a:pt x="4122" y="486"/>
                    </a:lnTo>
                    <a:lnTo>
                      <a:pt x="4260" y="486"/>
                    </a:lnTo>
                    <a:lnTo>
                      <a:pt x="4272" y="468"/>
                    </a:lnTo>
                    <a:lnTo>
                      <a:pt x="4338" y="438"/>
                    </a:lnTo>
                    <a:lnTo>
                      <a:pt x="4320" y="432"/>
                    </a:lnTo>
                    <a:lnTo>
                      <a:pt x="4320" y="420"/>
                    </a:lnTo>
                    <a:lnTo>
                      <a:pt x="4314" y="420"/>
                    </a:lnTo>
                    <a:lnTo>
                      <a:pt x="4308" y="414"/>
                    </a:lnTo>
                    <a:lnTo>
                      <a:pt x="4290" y="414"/>
                    </a:lnTo>
                    <a:lnTo>
                      <a:pt x="4278" y="408"/>
                    </a:lnTo>
                    <a:lnTo>
                      <a:pt x="4260" y="408"/>
                    </a:lnTo>
                    <a:lnTo>
                      <a:pt x="4242" y="402"/>
                    </a:lnTo>
                    <a:lnTo>
                      <a:pt x="4206" y="402"/>
                    </a:lnTo>
                    <a:lnTo>
                      <a:pt x="4164" y="414"/>
                    </a:lnTo>
                    <a:lnTo>
                      <a:pt x="4116" y="420"/>
                    </a:lnTo>
                    <a:lnTo>
                      <a:pt x="4074" y="426"/>
                    </a:lnTo>
                    <a:lnTo>
                      <a:pt x="4038" y="438"/>
                    </a:lnTo>
                    <a:lnTo>
                      <a:pt x="4026" y="438"/>
                    </a:lnTo>
                    <a:lnTo>
                      <a:pt x="4014" y="432"/>
                    </a:lnTo>
                    <a:lnTo>
                      <a:pt x="4008" y="426"/>
                    </a:lnTo>
                    <a:lnTo>
                      <a:pt x="3996" y="420"/>
                    </a:lnTo>
                    <a:lnTo>
                      <a:pt x="3984" y="420"/>
                    </a:lnTo>
                    <a:lnTo>
                      <a:pt x="3972" y="426"/>
                    </a:lnTo>
                    <a:lnTo>
                      <a:pt x="3960" y="426"/>
                    </a:lnTo>
                    <a:lnTo>
                      <a:pt x="3948" y="432"/>
                    </a:lnTo>
                    <a:lnTo>
                      <a:pt x="3942" y="438"/>
                    </a:lnTo>
                    <a:lnTo>
                      <a:pt x="3936" y="438"/>
                    </a:lnTo>
                    <a:lnTo>
                      <a:pt x="3912" y="414"/>
                    </a:lnTo>
                    <a:lnTo>
                      <a:pt x="3894" y="426"/>
                    </a:lnTo>
                    <a:lnTo>
                      <a:pt x="3864" y="420"/>
                    </a:lnTo>
                    <a:lnTo>
                      <a:pt x="3894" y="408"/>
                    </a:lnTo>
                    <a:lnTo>
                      <a:pt x="3876" y="396"/>
                    </a:lnTo>
                    <a:lnTo>
                      <a:pt x="3822" y="408"/>
                    </a:lnTo>
                    <a:lnTo>
                      <a:pt x="3858" y="396"/>
                    </a:lnTo>
                    <a:lnTo>
                      <a:pt x="3858" y="390"/>
                    </a:lnTo>
                    <a:lnTo>
                      <a:pt x="3924" y="384"/>
                    </a:lnTo>
                    <a:lnTo>
                      <a:pt x="3888" y="372"/>
                    </a:lnTo>
                    <a:lnTo>
                      <a:pt x="3870" y="372"/>
                    </a:lnTo>
                    <a:lnTo>
                      <a:pt x="3876" y="366"/>
                    </a:lnTo>
                    <a:lnTo>
                      <a:pt x="3876" y="360"/>
                    </a:lnTo>
                    <a:lnTo>
                      <a:pt x="3870" y="354"/>
                    </a:lnTo>
                    <a:lnTo>
                      <a:pt x="3840" y="354"/>
                    </a:lnTo>
                    <a:lnTo>
                      <a:pt x="3822" y="360"/>
                    </a:lnTo>
                    <a:lnTo>
                      <a:pt x="3804" y="360"/>
                    </a:lnTo>
                    <a:lnTo>
                      <a:pt x="3786" y="366"/>
                    </a:lnTo>
                    <a:lnTo>
                      <a:pt x="3774" y="354"/>
                    </a:lnTo>
                    <a:lnTo>
                      <a:pt x="3762" y="348"/>
                    </a:lnTo>
                    <a:lnTo>
                      <a:pt x="3756" y="342"/>
                    </a:lnTo>
                    <a:lnTo>
                      <a:pt x="3744" y="336"/>
                    </a:lnTo>
                    <a:lnTo>
                      <a:pt x="3738" y="336"/>
                    </a:lnTo>
                    <a:close/>
                    <a:moveTo>
                      <a:pt x="3264" y="420"/>
                    </a:moveTo>
                    <a:lnTo>
                      <a:pt x="3282" y="420"/>
                    </a:lnTo>
                    <a:lnTo>
                      <a:pt x="3300" y="426"/>
                    </a:lnTo>
                    <a:lnTo>
                      <a:pt x="3318" y="426"/>
                    </a:lnTo>
                    <a:lnTo>
                      <a:pt x="3330" y="432"/>
                    </a:lnTo>
                    <a:lnTo>
                      <a:pt x="3342" y="432"/>
                    </a:lnTo>
                    <a:lnTo>
                      <a:pt x="3330" y="444"/>
                    </a:lnTo>
                    <a:lnTo>
                      <a:pt x="3324" y="444"/>
                    </a:lnTo>
                    <a:lnTo>
                      <a:pt x="3324" y="456"/>
                    </a:lnTo>
                    <a:lnTo>
                      <a:pt x="3438" y="456"/>
                    </a:lnTo>
                    <a:lnTo>
                      <a:pt x="3462" y="444"/>
                    </a:lnTo>
                    <a:lnTo>
                      <a:pt x="3462" y="432"/>
                    </a:lnTo>
                    <a:lnTo>
                      <a:pt x="3468" y="426"/>
                    </a:lnTo>
                    <a:lnTo>
                      <a:pt x="3480" y="426"/>
                    </a:lnTo>
                    <a:lnTo>
                      <a:pt x="3492" y="420"/>
                    </a:lnTo>
                    <a:lnTo>
                      <a:pt x="3504" y="420"/>
                    </a:lnTo>
                    <a:lnTo>
                      <a:pt x="3510" y="414"/>
                    </a:lnTo>
                    <a:lnTo>
                      <a:pt x="3510" y="408"/>
                    </a:lnTo>
                    <a:lnTo>
                      <a:pt x="3522" y="396"/>
                    </a:lnTo>
                    <a:lnTo>
                      <a:pt x="3534" y="390"/>
                    </a:lnTo>
                    <a:lnTo>
                      <a:pt x="3540" y="384"/>
                    </a:lnTo>
                    <a:lnTo>
                      <a:pt x="3552" y="378"/>
                    </a:lnTo>
                    <a:lnTo>
                      <a:pt x="3552" y="372"/>
                    </a:lnTo>
                    <a:lnTo>
                      <a:pt x="3546" y="366"/>
                    </a:lnTo>
                    <a:lnTo>
                      <a:pt x="3534" y="360"/>
                    </a:lnTo>
                    <a:lnTo>
                      <a:pt x="3510" y="360"/>
                    </a:lnTo>
                    <a:lnTo>
                      <a:pt x="3504" y="366"/>
                    </a:lnTo>
                    <a:lnTo>
                      <a:pt x="3492" y="366"/>
                    </a:lnTo>
                    <a:lnTo>
                      <a:pt x="3486" y="360"/>
                    </a:lnTo>
                    <a:lnTo>
                      <a:pt x="3474" y="360"/>
                    </a:lnTo>
                    <a:lnTo>
                      <a:pt x="3462" y="354"/>
                    </a:lnTo>
                    <a:lnTo>
                      <a:pt x="3450" y="354"/>
                    </a:lnTo>
                    <a:lnTo>
                      <a:pt x="3432" y="348"/>
                    </a:lnTo>
                    <a:lnTo>
                      <a:pt x="3426" y="354"/>
                    </a:lnTo>
                    <a:lnTo>
                      <a:pt x="3420" y="354"/>
                    </a:lnTo>
                    <a:lnTo>
                      <a:pt x="3414" y="366"/>
                    </a:lnTo>
                    <a:lnTo>
                      <a:pt x="3414" y="396"/>
                    </a:lnTo>
                    <a:lnTo>
                      <a:pt x="3396" y="378"/>
                    </a:lnTo>
                    <a:lnTo>
                      <a:pt x="3384" y="372"/>
                    </a:lnTo>
                    <a:lnTo>
                      <a:pt x="3366" y="372"/>
                    </a:lnTo>
                    <a:lnTo>
                      <a:pt x="3354" y="384"/>
                    </a:lnTo>
                    <a:lnTo>
                      <a:pt x="3348" y="396"/>
                    </a:lnTo>
                    <a:lnTo>
                      <a:pt x="3330" y="414"/>
                    </a:lnTo>
                    <a:lnTo>
                      <a:pt x="3324" y="414"/>
                    </a:lnTo>
                    <a:lnTo>
                      <a:pt x="3300" y="366"/>
                    </a:lnTo>
                    <a:lnTo>
                      <a:pt x="3288" y="360"/>
                    </a:lnTo>
                    <a:lnTo>
                      <a:pt x="3258" y="360"/>
                    </a:lnTo>
                    <a:lnTo>
                      <a:pt x="3246" y="366"/>
                    </a:lnTo>
                    <a:lnTo>
                      <a:pt x="3240" y="372"/>
                    </a:lnTo>
                    <a:lnTo>
                      <a:pt x="3240" y="396"/>
                    </a:lnTo>
                    <a:lnTo>
                      <a:pt x="3246" y="408"/>
                    </a:lnTo>
                    <a:lnTo>
                      <a:pt x="3258" y="414"/>
                    </a:lnTo>
                    <a:lnTo>
                      <a:pt x="3264" y="420"/>
                    </a:lnTo>
                    <a:close/>
                    <a:moveTo>
                      <a:pt x="3720" y="288"/>
                    </a:moveTo>
                    <a:lnTo>
                      <a:pt x="3726" y="288"/>
                    </a:lnTo>
                    <a:lnTo>
                      <a:pt x="3732" y="294"/>
                    </a:lnTo>
                    <a:lnTo>
                      <a:pt x="3738" y="306"/>
                    </a:lnTo>
                    <a:lnTo>
                      <a:pt x="3768" y="306"/>
                    </a:lnTo>
                    <a:lnTo>
                      <a:pt x="3780" y="300"/>
                    </a:lnTo>
                    <a:lnTo>
                      <a:pt x="3834" y="300"/>
                    </a:lnTo>
                    <a:lnTo>
                      <a:pt x="3834" y="294"/>
                    </a:lnTo>
                    <a:lnTo>
                      <a:pt x="3828" y="294"/>
                    </a:lnTo>
                    <a:lnTo>
                      <a:pt x="3822" y="288"/>
                    </a:lnTo>
                    <a:lnTo>
                      <a:pt x="3810" y="288"/>
                    </a:lnTo>
                    <a:lnTo>
                      <a:pt x="3804" y="282"/>
                    </a:lnTo>
                    <a:lnTo>
                      <a:pt x="3792" y="282"/>
                    </a:lnTo>
                    <a:lnTo>
                      <a:pt x="3804" y="270"/>
                    </a:lnTo>
                    <a:lnTo>
                      <a:pt x="3816" y="264"/>
                    </a:lnTo>
                    <a:lnTo>
                      <a:pt x="3822" y="264"/>
                    </a:lnTo>
                    <a:lnTo>
                      <a:pt x="3828" y="258"/>
                    </a:lnTo>
                    <a:lnTo>
                      <a:pt x="3822" y="258"/>
                    </a:lnTo>
                    <a:lnTo>
                      <a:pt x="3810" y="252"/>
                    </a:lnTo>
                    <a:lnTo>
                      <a:pt x="3738" y="228"/>
                    </a:lnTo>
                    <a:lnTo>
                      <a:pt x="3732" y="228"/>
                    </a:lnTo>
                    <a:lnTo>
                      <a:pt x="3726" y="234"/>
                    </a:lnTo>
                    <a:lnTo>
                      <a:pt x="3714" y="240"/>
                    </a:lnTo>
                    <a:lnTo>
                      <a:pt x="3702" y="240"/>
                    </a:lnTo>
                    <a:lnTo>
                      <a:pt x="3690" y="252"/>
                    </a:lnTo>
                    <a:lnTo>
                      <a:pt x="3690" y="258"/>
                    </a:lnTo>
                    <a:lnTo>
                      <a:pt x="3696" y="264"/>
                    </a:lnTo>
                    <a:lnTo>
                      <a:pt x="3702" y="276"/>
                    </a:lnTo>
                    <a:lnTo>
                      <a:pt x="3714" y="282"/>
                    </a:lnTo>
                    <a:lnTo>
                      <a:pt x="3720" y="288"/>
                    </a:lnTo>
                    <a:close/>
                    <a:moveTo>
                      <a:pt x="3288" y="504"/>
                    </a:moveTo>
                    <a:lnTo>
                      <a:pt x="3270" y="504"/>
                    </a:lnTo>
                    <a:lnTo>
                      <a:pt x="3234" y="510"/>
                    </a:lnTo>
                    <a:lnTo>
                      <a:pt x="3186" y="516"/>
                    </a:lnTo>
                    <a:lnTo>
                      <a:pt x="3144" y="528"/>
                    </a:lnTo>
                    <a:lnTo>
                      <a:pt x="3132" y="534"/>
                    </a:lnTo>
                    <a:lnTo>
                      <a:pt x="3126" y="540"/>
                    </a:lnTo>
                    <a:lnTo>
                      <a:pt x="3132" y="540"/>
                    </a:lnTo>
                    <a:lnTo>
                      <a:pt x="3150" y="558"/>
                    </a:lnTo>
                    <a:lnTo>
                      <a:pt x="3156" y="570"/>
                    </a:lnTo>
                    <a:lnTo>
                      <a:pt x="3156" y="576"/>
                    </a:lnTo>
                    <a:lnTo>
                      <a:pt x="3138" y="582"/>
                    </a:lnTo>
                    <a:lnTo>
                      <a:pt x="3120" y="570"/>
                    </a:lnTo>
                    <a:lnTo>
                      <a:pt x="3090" y="564"/>
                    </a:lnTo>
                    <a:lnTo>
                      <a:pt x="3048" y="570"/>
                    </a:lnTo>
                    <a:lnTo>
                      <a:pt x="3066" y="606"/>
                    </a:lnTo>
                    <a:lnTo>
                      <a:pt x="3072" y="612"/>
                    </a:lnTo>
                    <a:lnTo>
                      <a:pt x="3084" y="618"/>
                    </a:lnTo>
                    <a:lnTo>
                      <a:pt x="3102" y="624"/>
                    </a:lnTo>
                    <a:lnTo>
                      <a:pt x="3114" y="630"/>
                    </a:lnTo>
                    <a:lnTo>
                      <a:pt x="3120" y="642"/>
                    </a:lnTo>
                    <a:lnTo>
                      <a:pt x="3120" y="654"/>
                    </a:lnTo>
                    <a:lnTo>
                      <a:pt x="3126" y="666"/>
                    </a:lnTo>
                    <a:lnTo>
                      <a:pt x="3126" y="678"/>
                    </a:lnTo>
                    <a:lnTo>
                      <a:pt x="3144" y="678"/>
                    </a:lnTo>
                    <a:lnTo>
                      <a:pt x="3228" y="666"/>
                    </a:lnTo>
                    <a:lnTo>
                      <a:pt x="3264" y="660"/>
                    </a:lnTo>
                    <a:lnTo>
                      <a:pt x="3276" y="654"/>
                    </a:lnTo>
                    <a:lnTo>
                      <a:pt x="3282" y="642"/>
                    </a:lnTo>
                    <a:lnTo>
                      <a:pt x="3288" y="624"/>
                    </a:lnTo>
                    <a:lnTo>
                      <a:pt x="3300" y="600"/>
                    </a:lnTo>
                    <a:lnTo>
                      <a:pt x="3300" y="588"/>
                    </a:lnTo>
                    <a:lnTo>
                      <a:pt x="3228" y="576"/>
                    </a:lnTo>
                    <a:lnTo>
                      <a:pt x="3240" y="570"/>
                    </a:lnTo>
                    <a:lnTo>
                      <a:pt x="3348" y="534"/>
                    </a:lnTo>
                    <a:lnTo>
                      <a:pt x="3360" y="528"/>
                    </a:lnTo>
                    <a:lnTo>
                      <a:pt x="3354" y="522"/>
                    </a:lnTo>
                    <a:lnTo>
                      <a:pt x="3342" y="516"/>
                    </a:lnTo>
                    <a:lnTo>
                      <a:pt x="3324" y="510"/>
                    </a:lnTo>
                    <a:lnTo>
                      <a:pt x="3312" y="510"/>
                    </a:lnTo>
                    <a:lnTo>
                      <a:pt x="3300" y="504"/>
                    </a:lnTo>
                    <a:lnTo>
                      <a:pt x="3288" y="504"/>
                    </a:lnTo>
                    <a:close/>
                    <a:moveTo>
                      <a:pt x="2898" y="744"/>
                    </a:moveTo>
                    <a:lnTo>
                      <a:pt x="2880" y="738"/>
                    </a:lnTo>
                    <a:lnTo>
                      <a:pt x="2796" y="738"/>
                    </a:lnTo>
                    <a:lnTo>
                      <a:pt x="2874" y="696"/>
                    </a:lnTo>
                    <a:lnTo>
                      <a:pt x="2880" y="684"/>
                    </a:lnTo>
                    <a:lnTo>
                      <a:pt x="2886" y="654"/>
                    </a:lnTo>
                    <a:lnTo>
                      <a:pt x="2898" y="624"/>
                    </a:lnTo>
                    <a:lnTo>
                      <a:pt x="2898" y="588"/>
                    </a:lnTo>
                    <a:lnTo>
                      <a:pt x="2880" y="570"/>
                    </a:lnTo>
                    <a:lnTo>
                      <a:pt x="2850" y="570"/>
                    </a:lnTo>
                    <a:lnTo>
                      <a:pt x="2814" y="576"/>
                    </a:lnTo>
                    <a:lnTo>
                      <a:pt x="2796" y="582"/>
                    </a:lnTo>
                    <a:lnTo>
                      <a:pt x="2784" y="588"/>
                    </a:lnTo>
                    <a:lnTo>
                      <a:pt x="2784" y="594"/>
                    </a:lnTo>
                    <a:lnTo>
                      <a:pt x="2766" y="612"/>
                    </a:lnTo>
                    <a:lnTo>
                      <a:pt x="2760" y="630"/>
                    </a:lnTo>
                    <a:lnTo>
                      <a:pt x="2736" y="654"/>
                    </a:lnTo>
                    <a:lnTo>
                      <a:pt x="2718" y="666"/>
                    </a:lnTo>
                    <a:lnTo>
                      <a:pt x="2706" y="672"/>
                    </a:lnTo>
                    <a:lnTo>
                      <a:pt x="2700" y="672"/>
                    </a:lnTo>
                    <a:lnTo>
                      <a:pt x="2694" y="666"/>
                    </a:lnTo>
                    <a:lnTo>
                      <a:pt x="2694" y="660"/>
                    </a:lnTo>
                    <a:lnTo>
                      <a:pt x="2700" y="654"/>
                    </a:lnTo>
                    <a:lnTo>
                      <a:pt x="2706" y="642"/>
                    </a:lnTo>
                    <a:lnTo>
                      <a:pt x="2712" y="636"/>
                    </a:lnTo>
                    <a:lnTo>
                      <a:pt x="2718" y="624"/>
                    </a:lnTo>
                    <a:lnTo>
                      <a:pt x="2718" y="612"/>
                    </a:lnTo>
                    <a:lnTo>
                      <a:pt x="2724" y="606"/>
                    </a:lnTo>
                    <a:lnTo>
                      <a:pt x="2724" y="600"/>
                    </a:lnTo>
                    <a:lnTo>
                      <a:pt x="2706" y="594"/>
                    </a:lnTo>
                    <a:lnTo>
                      <a:pt x="2676" y="588"/>
                    </a:lnTo>
                    <a:lnTo>
                      <a:pt x="2628" y="588"/>
                    </a:lnTo>
                    <a:lnTo>
                      <a:pt x="2622" y="606"/>
                    </a:lnTo>
                    <a:lnTo>
                      <a:pt x="2610" y="612"/>
                    </a:lnTo>
                    <a:lnTo>
                      <a:pt x="2586" y="618"/>
                    </a:lnTo>
                    <a:lnTo>
                      <a:pt x="2550" y="624"/>
                    </a:lnTo>
                    <a:lnTo>
                      <a:pt x="2508" y="630"/>
                    </a:lnTo>
                    <a:lnTo>
                      <a:pt x="2490" y="630"/>
                    </a:lnTo>
                    <a:lnTo>
                      <a:pt x="2496" y="624"/>
                    </a:lnTo>
                    <a:lnTo>
                      <a:pt x="2508" y="618"/>
                    </a:lnTo>
                    <a:lnTo>
                      <a:pt x="2520" y="618"/>
                    </a:lnTo>
                    <a:lnTo>
                      <a:pt x="2538" y="612"/>
                    </a:lnTo>
                    <a:lnTo>
                      <a:pt x="2550" y="606"/>
                    </a:lnTo>
                    <a:lnTo>
                      <a:pt x="2586" y="594"/>
                    </a:lnTo>
                    <a:lnTo>
                      <a:pt x="2598" y="588"/>
                    </a:lnTo>
                    <a:lnTo>
                      <a:pt x="2604" y="588"/>
                    </a:lnTo>
                    <a:lnTo>
                      <a:pt x="2604" y="582"/>
                    </a:lnTo>
                    <a:lnTo>
                      <a:pt x="2592" y="576"/>
                    </a:lnTo>
                    <a:lnTo>
                      <a:pt x="2556" y="576"/>
                    </a:lnTo>
                    <a:lnTo>
                      <a:pt x="2496" y="594"/>
                    </a:lnTo>
                    <a:lnTo>
                      <a:pt x="2460" y="600"/>
                    </a:lnTo>
                    <a:lnTo>
                      <a:pt x="2466" y="594"/>
                    </a:lnTo>
                    <a:lnTo>
                      <a:pt x="2478" y="588"/>
                    </a:lnTo>
                    <a:lnTo>
                      <a:pt x="2490" y="576"/>
                    </a:lnTo>
                    <a:lnTo>
                      <a:pt x="2502" y="570"/>
                    </a:lnTo>
                    <a:lnTo>
                      <a:pt x="2514" y="558"/>
                    </a:lnTo>
                    <a:lnTo>
                      <a:pt x="2508" y="558"/>
                    </a:lnTo>
                    <a:lnTo>
                      <a:pt x="2508" y="552"/>
                    </a:lnTo>
                    <a:lnTo>
                      <a:pt x="2496" y="552"/>
                    </a:lnTo>
                    <a:lnTo>
                      <a:pt x="2346" y="600"/>
                    </a:lnTo>
                    <a:lnTo>
                      <a:pt x="2328" y="600"/>
                    </a:lnTo>
                    <a:lnTo>
                      <a:pt x="2244" y="624"/>
                    </a:lnTo>
                    <a:lnTo>
                      <a:pt x="2250" y="642"/>
                    </a:lnTo>
                    <a:lnTo>
                      <a:pt x="2190" y="660"/>
                    </a:lnTo>
                    <a:lnTo>
                      <a:pt x="2172" y="678"/>
                    </a:lnTo>
                    <a:lnTo>
                      <a:pt x="2202" y="690"/>
                    </a:lnTo>
                    <a:lnTo>
                      <a:pt x="2208" y="684"/>
                    </a:lnTo>
                    <a:lnTo>
                      <a:pt x="2220" y="678"/>
                    </a:lnTo>
                    <a:lnTo>
                      <a:pt x="2238" y="678"/>
                    </a:lnTo>
                    <a:lnTo>
                      <a:pt x="2244" y="684"/>
                    </a:lnTo>
                    <a:lnTo>
                      <a:pt x="2244" y="690"/>
                    </a:lnTo>
                    <a:lnTo>
                      <a:pt x="2238" y="696"/>
                    </a:lnTo>
                    <a:lnTo>
                      <a:pt x="2226" y="696"/>
                    </a:lnTo>
                    <a:lnTo>
                      <a:pt x="2208" y="702"/>
                    </a:lnTo>
                    <a:lnTo>
                      <a:pt x="2196" y="702"/>
                    </a:lnTo>
                    <a:lnTo>
                      <a:pt x="2160" y="720"/>
                    </a:lnTo>
                    <a:lnTo>
                      <a:pt x="2166" y="732"/>
                    </a:lnTo>
                    <a:lnTo>
                      <a:pt x="2196" y="732"/>
                    </a:lnTo>
                    <a:lnTo>
                      <a:pt x="2238" y="738"/>
                    </a:lnTo>
                    <a:lnTo>
                      <a:pt x="2322" y="738"/>
                    </a:lnTo>
                    <a:lnTo>
                      <a:pt x="2352" y="744"/>
                    </a:lnTo>
                    <a:lnTo>
                      <a:pt x="2352" y="750"/>
                    </a:lnTo>
                    <a:lnTo>
                      <a:pt x="2322" y="762"/>
                    </a:lnTo>
                    <a:lnTo>
                      <a:pt x="2280" y="762"/>
                    </a:lnTo>
                    <a:lnTo>
                      <a:pt x="2172" y="774"/>
                    </a:lnTo>
                    <a:lnTo>
                      <a:pt x="2136" y="774"/>
                    </a:lnTo>
                    <a:lnTo>
                      <a:pt x="2112" y="786"/>
                    </a:lnTo>
                    <a:lnTo>
                      <a:pt x="2106" y="792"/>
                    </a:lnTo>
                    <a:lnTo>
                      <a:pt x="2118" y="804"/>
                    </a:lnTo>
                    <a:lnTo>
                      <a:pt x="2130" y="810"/>
                    </a:lnTo>
                    <a:lnTo>
                      <a:pt x="2148" y="810"/>
                    </a:lnTo>
                    <a:lnTo>
                      <a:pt x="2160" y="816"/>
                    </a:lnTo>
                    <a:lnTo>
                      <a:pt x="2178" y="822"/>
                    </a:lnTo>
                    <a:lnTo>
                      <a:pt x="2190" y="828"/>
                    </a:lnTo>
                    <a:lnTo>
                      <a:pt x="2190" y="834"/>
                    </a:lnTo>
                    <a:lnTo>
                      <a:pt x="2184" y="840"/>
                    </a:lnTo>
                    <a:lnTo>
                      <a:pt x="2172" y="840"/>
                    </a:lnTo>
                    <a:lnTo>
                      <a:pt x="2154" y="858"/>
                    </a:lnTo>
                    <a:lnTo>
                      <a:pt x="2166" y="870"/>
                    </a:lnTo>
                    <a:lnTo>
                      <a:pt x="2322" y="870"/>
                    </a:lnTo>
                    <a:lnTo>
                      <a:pt x="2370" y="864"/>
                    </a:lnTo>
                    <a:lnTo>
                      <a:pt x="2436" y="858"/>
                    </a:lnTo>
                    <a:lnTo>
                      <a:pt x="2508" y="846"/>
                    </a:lnTo>
                    <a:lnTo>
                      <a:pt x="2574" y="840"/>
                    </a:lnTo>
                    <a:lnTo>
                      <a:pt x="2616" y="828"/>
                    </a:lnTo>
                    <a:lnTo>
                      <a:pt x="2652" y="828"/>
                    </a:lnTo>
                    <a:lnTo>
                      <a:pt x="2736" y="864"/>
                    </a:lnTo>
                    <a:lnTo>
                      <a:pt x="2778" y="876"/>
                    </a:lnTo>
                    <a:lnTo>
                      <a:pt x="2796" y="876"/>
                    </a:lnTo>
                    <a:lnTo>
                      <a:pt x="2814" y="870"/>
                    </a:lnTo>
                    <a:lnTo>
                      <a:pt x="2832" y="852"/>
                    </a:lnTo>
                    <a:lnTo>
                      <a:pt x="2838" y="840"/>
                    </a:lnTo>
                    <a:lnTo>
                      <a:pt x="2844" y="834"/>
                    </a:lnTo>
                    <a:lnTo>
                      <a:pt x="2844" y="822"/>
                    </a:lnTo>
                    <a:lnTo>
                      <a:pt x="2766" y="822"/>
                    </a:lnTo>
                    <a:lnTo>
                      <a:pt x="2802" y="798"/>
                    </a:lnTo>
                    <a:lnTo>
                      <a:pt x="2850" y="798"/>
                    </a:lnTo>
                    <a:lnTo>
                      <a:pt x="2898" y="792"/>
                    </a:lnTo>
                    <a:lnTo>
                      <a:pt x="2910" y="786"/>
                    </a:lnTo>
                    <a:lnTo>
                      <a:pt x="2916" y="786"/>
                    </a:lnTo>
                    <a:lnTo>
                      <a:pt x="2922" y="780"/>
                    </a:lnTo>
                    <a:lnTo>
                      <a:pt x="2916" y="768"/>
                    </a:lnTo>
                    <a:lnTo>
                      <a:pt x="2898" y="750"/>
                    </a:lnTo>
                    <a:lnTo>
                      <a:pt x="2898" y="744"/>
                    </a:lnTo>
                    <a:close/>
                    <a:moveTo>
                      <a:pt x="2868" y="882"/>
                    </a:moveTo>
                    <a:lnTo>
                      <a:pt x="2886" y="882"/>
                    </a:lnTo>
                    <a:lnTo>
                      <a:pt x="2904" y="876"/>
                    </a:lnTo>
                    <a:lnTo>
                      <a:pt x="2910" y="870"/>
                    </a:lnTo>
                    <a:lnTo>
                      <a:pt x="2910" y="864"/>
                    </a:lnTo>
                    <a:lnTo>
                      <a:pt x="2904" y="858"/>
                    </a:lnTo>
                    <a:lnTo>
                      <a:pt x="2880" y="858"/>
                    </a:lnTo>
                    <a:lnTo>
                      <a:pt x="2868" y="870"/>
                    </a:lnTo>
                    <a:lnTo>
                      <a:pt x="2868" y="882"/>
                    </a:lnTo>
                    <a:close/>
                    <a:moveTo>
                      <a:pt x="3276" y="330"/>
                    </a:moveTo>
                    <a:lnTo>
                      <a:pt x="3288" y="330"/>
                    </a:lnTo>
                    <a:lnTo>
                      <a:pt x="3294" y="324"/>
                    </a:lnTo>
                    <a:lnTo>
                      <a:pt x="3300" y="312"/>
                    </a:lnTo>
                    <a:lnTo>
                      <a:pt x="3300" y="306"/>
                    </a:lnTo>
                    <a:lnTo>
                      <a:pt x="3294" y="294"/>
                    </a:lnTo>
                    <a:lnTo>
                      <a:pt x="3288" y="288"/>
                    </a:lnTo>
                    <a:lnTo>
                      <a:pt x="3276" y="288"/>
                    </a:lnTo>
                    <a:lnTo>
                      <a:pt x="3270" y="300"/>
                    </a:lnTo>
                    <a:lnTo>
                      <a:pt x="3264" y="306"/>
                    </a:lnTo>
                    <a:lnTo>
                      <a:pt x="3264" y="324"/>
                    </a:lnTo>
                    <a:lnTo>
                      <a:pt x="3270" y="330"/>
                    </a:lnTo>
                    <a:lnTo>
                      <a:pt x="3276" y="330"/>
                    </a:lnTo>
                    <a:close/>
                    <a:moveTo>
                      <a:pt x="3462" y="228"/>
                    </a:moveTo>
                    <a:lnTo>
                      <a:pt x="3450" y="240"/>
                    </a:lnTo>
                    <a:lnTo>
                      <a:pt x="3450" y="252"/>
                    </a:lnTo>
                    <a:lnTo>
                      <a:pt x="3456" y="258"/>
                    </a:lnTo>
                    <a:lnTo>
                      <a:pt x="3528" y="258"/>
                    </a:lnTo>
                    <a:lnTo>
                      <a:pt x="3546" y="276"/>
                    </a:lnTo>
                    <a:lnTo>
                      <a:pt x="3558" y="282"/>
                    </a:lnTo>
                    <a:lnTo>
                      <a:pt x="3588" y="282"/>
                    </a:lnTo>
                    <a:lnTo>
                      <a:pt x="3612" y="270"/>
                    </a:lnTo>
                    <a:lnTo>
                      <a:pt x="3618" y="264"/>
                    </a:lnTo>
                    <a:lnTo>
                      <a:pt x="3606" y="252"/>
                    </a:lnTo>
                    <a:lnTo>
                      <a:pt x="3636" y="246"/>
                    </a:lnTo>
                    <a:lnTo>
                      <a:pt x="3594" y="210"/>
                    </a:lnTo>
                    <a:lnTo>
                      <a:pt x="3552" y="216"/>
                    </a:lnTo>
                    <a:lnTo>
                      <a:pt x="3534" y="198"/>
                    </a:lnTo>
                    <a:lnTo>
                      <a:pt x="3450" y="198"/>
                    </a:lnTo>
                    <a:lnTo>
                      <a:pt x="3438" y="204"/>
                    </a:lnTo>
                    <a:lnTo>
                      <a:pt x="3426" y="204"/>
                    </a:lnTo>
                    <a:lnTo>
                      <a:pt x="3420" y="210"/>
                    </a:lnTo>
                    <a:lnTo>
                      <a:pt x="3438" y="228"/>
                    </a:lnTo>
                    <a:lnTo>
                      <a:pt x="3462" y="228"/>
                    </a:lnTo>
                    <a:close/>
                    <a:moveTo>
                      <a:pt x="3432" y="1302"/>
                    </a:moveTo>
                    <a:lnTo>
                      <a:pt x="3408" y="1326"/>
                    </a:lnTo>
                    <a:lnTo>
                      <a:pt x="3408" y="1344"/>
                    </a:lnTo>
                    <a:lnTo>
                      <a:pt x="3438" y="1344"/>
                    </a:lnTo>
                    <a:lnTo>
                      <a:pt x="3462" y="1332"/>
                    </a:lnTo>
                    <a:lnTo>
                      <a:pt x="3468" y="1332"/>
                    </a:lnTo>
                    <a:lnTo>
                      <a:pt x="3480" y="1326"/>
                    </a:lnTo>
                    <a:lnTo>
                      <a:pt x="3486" y="1326"/>
                    </a:lnTo>
                    <a:lnTo>
                      <a:pt x="3504" y="1308"/>
                    </a:lnTo>
                    <a:lnTo>
                      <a:pt x="3516" y="1290"/>
                    </a:lnTo>
                    <a:lnTo>
                      <a:pt x="3516" y="1266"/>
                    </a:lnTo>
                    <a:lnTo>
                      <a:pt x="3510" y="1260"/>
                    </a:lnTo>
                    <a:lnTo>
                      <a:pt x="3498" y="1260"/>
                    </a:lnTo>
                    <a:lnTo>
                      <a:pt x="3480" y="1266"/>
                    </a:lnTo>
                    <a:lnTo>
                      <a:pt x="3432" y="1302"/>
                    </a:lnTo>
                    <a:close/>
                    <a:moveTo>
                      <a:pt x="4416" y="1392"/>
                    </a:moveTo>
                    <a:lnTo>
                      <a:pt x="4428" y="1380"/>
                    </a:lnTo>
                    <a:lnTo>
                      <a:pt x="4428" y="1374"/>
                    </a:lnTo>
                    <a:lnTo>
                      <a:pt x="4386" y="1374"/>
                    </a:lnTo>
                    <a:lnTo>
                      <a:pt x="4386" y="1380"/>
                    </a:lnTo>
                    <a:lnTo>
                      <a:pt x="4404" y="1398"/>
                    </a:lnTo>
                    <a:lnTo>
                      <a:pt x="4416" y="1392"/>
                    </a:lnTo>
                    <a:close/>
                    <a:moveTo>
                      <a:pt x="3120" y="2034"/>
                    </a:moveTo>
                    <a:lnTo>
                      <a:pt x="3132" y="2034"/>
                    </a:lnTo>
                    <a:lnTo>
                      <a:pt x="3138" y="2028"/>
                    </a:lnTo>
                    <a:lnTo>
                      <a:pt x="3132" y="2022"/>
                    </a:lnTo>
                    <a:lnTo>
                      <a:pt x="3120" y="2016"/>
                    </a:lnTo>
                    <a:lnTo>
                      <a:pt x="3114" y="2010"/>
                    </a:lnTo>
                    <a:lnTo>
                      <a:pt x="3108" y="2010"/>
                    </a:lnTo>
                    <a:lnTo>
                      <a:pt x="3090" y="2016"/>
                    </a:lnTo>
                    <a:lnTo>
                      <a:pt x="3078" y="2022"/>
                    </a:lnTo>
                    <a:lnTo>
                      <a:pt x="3072" y="2022"/>
                    </a:lnTo>
                    <a:lnTo>
                      <a:pt x="3072" y="2028"/>
                    </a:lnTo>
                    <a:lnTo>
                      <a:pt x="3078" y="2034"/>
                    </a:lnTo>
                    <a:lnTo>
                      <a:pt x="3120" y="2034"/>
                    </a:lnTo>
                    <a:close/>
                    <a:moveTo>
                      <a:pt x="4758" y="996"/>
                    </a:moveTo>
                    <a:lnTo>
                      <a:pt x="4746" y="996"/>
                    </a:lnTo>
                    <a:lnTo>
                      <a:pt x="4734" y="984"/>
                    </a:lnTo>
                    <a:lnTo>
                      <a:pt x="4704" y="1008"/>
                    </a:lnTo>
                    <a:lnTo>
                      <a:pt x="4704" y="978"/>
                    </a:lnTo>
                    <a:lnTo>
                      <a:pt x="4662" y="978"/>
                    </a:lnTo>
                    <a:lnTo>
                      <a:pt x="4668" y="978"/>
                    </a:lnTo>
                    <a:lnTo>
                      <a:pt x="4674" y="972"/>
                    </a:lnTo>
                    <a:lnTo>
                      <a:pt x="4686" y="972"/>
                    </a:lnTo>
                    <a:lnTo>
                      <a:pt x="4698" y="966"/>
                    </a:lnTo>
                    <a:lnTo>
                      <a:pt x="4704" y="954"/>
                    </a:lnTo>
                    <a:lnTo>
                      <a:pt x="4704" y="948"/>
                    </a:lnTo>
                    <a:lnTo>
                      <a:pt x="4698" y="942"/>
                    </a:lnTo>
                    <a:lnTo>
                      <a:pt x="4680" y="942"/>
                    </a:lnTo>
                    <a:lnTo>
                      <a:pt x="4668" y="936"/>
                    </a:lnTo>
                    <a:lnTo>
                      <a:pt x="4650" y="936"/>
                    </a:lnTo>
                    <a:lnTo>
                      <a:pt x="4632" y="930"/>
                    </a:lnTo>
                    <a:lnTo>
                      <a:pt x="4620" y="930"/>
                    </a:lnTo>
                    <a:lnTo>
                      <a:pt x="4614" y="918"/>
                    </a:lnTo>
                    <a:lnTo>
                      <a:pt x="4566" y="912"/>
                    </a:lnTo>
                    <a:lnTo>
                      <a:pt x="4500" y="870"/>
                    </a:lnTo>
                    <a:lnTo>
                      <a:pt x="4566" y="864"/>
                    </a:lnTo>
                    <a:lnTo>
                      <a:pt x="4536" y="840"/>
                    </a:lnTo>
                    <a:lnTo>
                      <a:pt x="4542" y="840"/>
                    </a:lnTo>
                    <a:lnTo>
                      <a:pt x="4548" y="834"/>
                    </a:lnTo>
                    <a:lnTo>
                      <a:pt x="4584" y="834"/>
                    </a:lnTo>
                    <a:lnTo>
                      <a:pt x="4596" y="840"/>
                    </a:lnTo>
                    <a:lnTo>
                      <a:pt x="4638" y="840"/>
                    </a:lnTo>
                    <a:lnTo>
                      <a:pt x="4638" y="834"/>
                    </a:lnTo>
                    <a:lnTo>
                      <a:pt x="4632" y="828"/>
                    </a:lnTo>
                    <a:lnTo>
                      <a:pt x="4614" y="822"/>
                    </a:lnTo>
                    <a:lnTo>
                      <a:pt x="4596" y="822"/>
                    </a:lnTo>
                    <a:lnTo>
                      <a:pt x="4578" y="816"/>
                    </a:lnTo>
                    <a:lnTo>
                      <a:pt x="4518" y="816"/>
                    </a:lnTo>
                    <a:lnTo>
                      <a:pt x="4536" y="816"/>
                    </a:lnTo>
                    <a:lnTo>
                      <a:pt x="4620" y="804"/>
                    </a:lnTo>
                    <a:lnTo>
                      <a:pt x="4638" y="798"/>
                    </a:lnTo>
                    <a:lnTo>
                      <a:pt x="4638" y="792"/>
                    </a:lnTo>
                    <a:lnTo>
                      <a:pt x="4632" y="792"/>
                    </a:lnTo>
                    <a:lnTo>
                      <a:pt x="4626" y="786"/>
                    </a:lnTo>
                    <a:lnTo>
                      <a:pt x="4608" y="786"/>
                    </a:lnTo>
                    <a:lnTo>
                      <a:pt x="4500" y="798"/>
                    </a:lnTo>
                    <a:lnTo>
                      <a:pt x="4560" y="762"/>
                    </a:lnTo>
                    <a:lnTo>
                      <a:pt x="4620" y="762"/>
                    </a:lnTo>
                    <a:lnTo>
                      <a:pt x="4626" y="756"/>
                    </a:lnTo>
                    <a:lnTo>
                      <a:pt x="4620" y="750"/>
                    </a:lnTo>
                    <a:lnTo>
                      <a:pt x="4584" y="738"/>
                    </a:lnTo>
                    <a:lnTo>
                      <a:pt x="4572" y="732"/>
                    </a:lnTo>
                    <a:lnTo>
                      <a:pt x="4554" y="732"/>
                    </a:lnTo>
                    <a:lnTo>
                      <a:pt x="4518" y="750"/>
                    </a:lnTo>
                    <a:lnTo>
                      <a:pt x="4500" y="744"/>
                    </a:lnTo>
                    <a:lnTo>
                      <a:pt x="4458" y="774"/>
                    </a:lnTo>
                    <a:lnTo>
                      <a:pt x="4464" y="756"/>
                    </a:lnTo>
                    <a:lnTo>
                      <a:pt x="4440" y="774"/>
                    </a:lnTo>
                    <a:lnTo>
                      <a:pt x="4464" y="744"/>
                    </a:lnTo>
                    <a:lnTo>
                      <a:pt x="4500" y="744"/>
                    </a:lnTo>
                    <a:lnTo>
                      <a:pt x="4506" y="738"/>
                    </a:lnTo>
                    <a:lnTo>
                      <a:pt x="4518" y="714"/>
                    </a:lnTo>
                    <a:lnTo>
                      <a:pt x="4518" y="708"/>
                    </a:lnTo>
                    <a:lnTo>
                      <a:pt x="4512" y="702"/>
                    </a:lnTo>
                    <a:lnTo>
                      <a:pt x="4506" y="708"/>
                    </a:lnTo>
                    <a:lnTo>
                      <a:pt x="4494" y="714"/>
                    </a:lnTo>
                    <a:lnTo>
                      <a:pt x="4488" y="726"/>
                    </a:lnTo>
                    <a:lnTo>
                      <a:pt x="4452" y="726"/>
                    </a:lnTo>
                    <a:lnTo>
                      <a:pt x="4428" y="738"/>
                    </a:lnTo>
                    <a:lnTo>
                      <a:pt x="4452" y="708"/>
                    </a:lnTo>
                    <a:lnTo>
                      <a:pt x="4482" y="708"/>
                    </a:lnTo>
                    <a:lnTo>
                      <a:pt x="4494" y="702"/>
                    </a:lnTo>
                    <a:lnTo>
                      <a:pt x="4500" y="702"/>
                    </a:lnTo>
                    <a:lnTo>
                      <a:pt x="4506" y="696"/>
                    </a:lnTo>
                    <a:lnTo>
                      <a:pt x="4506" y="690"/>
                    </a:lnTo>
                    <a:lnTo>
                      <a:pt x="4500" y="684"/>
                    </a:lnTo>
                    <a:lnTo>
                      <a:pt x="4458" y="684"/>
                    </a:lnTo>
                    <a:lnTo>
                      <a:pt x="4446" y="690"/>
                    </a:lnTo>
                    <a:lnTo>
                      <a:pt x="4428" y="696"/>
                    </a:lnTo>
                    <a:lnTo>
                      <a:pt x="4422" y="702"/>
                    </a:lnTo>
                    <a:lnTo>
                      <a:pt x="4416" y="702"/>
                    </a:lnTo>
                    <a:lnTo>
                      <a:pt x="4404" y="684"/>
                    </a:lnTo>
                    <a:lnTo>
                      <a:pt x="4380" y="702"/>
                    </a:lnTo>
                    <a:lnTo>
                      <a:pt x="4398" y="672"/>
                    </a:lnTo>
                    <a:lnTo>
                      <a:pt x="4344" y="696"/>
                    </a:lnTo>
                    <a:lnTo>
                      <a:pt x="4344" y="672"/>
                    </a:lnTo>
                    <a:lnTo>
                      <a:pt x="4350" y="672"/>
                    </a:lnTo>
                    <a:lnTo>
                      <a:pt x="4356" y="666"/>
                    </a:lnTo>
                    <a:lnTo>
                      <a:pt x="4368" y="666"/>
                    </a:lnTo>
                    <a:lnTo>
                      <a:pt x="4386" y="660"/>
                    </a:lnTo>
                    <a:lnTo>
                      <a:pt x="4392" y="660"/>
                    </a:lnTo>
                    <a:lnTo>
                      <a:pt x="4398" y="654"/>
                    </a:lnTo>
                    <a:lnTo>
                      <a:pt x="4356" y="654"/>
                    </a:lnTo>
                    <a:lnTo>
                      <a:pt x="4338" y="660"/>
                    </a:lnTo>
                    <a:lnTo>
                      <a:pt x="4326" y="660"/>
                    </a:lnTo>
                    <a:lnTo>
                      <a:pt x="4320" y="648"/>
                    </a:lnTo>
                    <a:lnTo>
                      <a:pt x="4332" y="648"/>
                    </a:lnTo>
                    <a:lnTo>
                      <a:pt x="4356" y="636"/>
                    </a:lnTo>
                    <a:lnTo>
                      <a:pt x="4368" y="636"/>
                    </a:lnTo>
                    <a:lnTo>
                      <a:pt x="4380" y="630"/>
                    </a:lnTo>
                    <a:lnTo>
                      <a:pt x="4386" y="624"/>
                    </a:lnTo>
                    <a:lnTo>
                      <a:pt x="4368" y="618"/>
                    </a:lnTo>
                    <a:lnTo>
                      <a:pt x="4326" y="612"/>
                    </a:lnTo>
                    <a:lnTo>
                      <a:pt x="4290" y="612"/>
                    </a:lnTo>
                    <a:lnTo>
                      <a:pt x="4266" y="606"/>
                    </a:lnTo>
                    <a:lnTo>
                      <a:pt x="4236" y="606"/>
                    </a:lnTo>
                    <a:lnTo>
                      <a:pt x="4230" y="612"/>
                    </a:lnTo>
                    <a:lnTo>
                      <a:pt x="4230" y="618"/>
                    </a:lnTo>
                    <a:lnTo>
                      <a:pt x="4236" y="624"/>
                    </a:lnTo>
                    <a:lnTo>
                      <a:pt x="4242" y="636"/>
                    </a:lnTo>
                    <a:lnTo>
                      <a:pt x="4206" y="630"/>
                    </a:lnTo>
                    <a:lnTo>
                      <a:pt x="4212" y="660"/>
                    </a:lnTo>
                    <a:lnTo>
                      <a:pt x="4194" y="636"/>
                    </a:lnTo>
                    <a:lnTo>
                      <a:pt x="4152" y="660"/>
                    </a:lnTo>
                    <a:lnTo>
                      <a:pt x="4158" y="654"/>
                    </a:lnTo>
                    <a:lnTo>
                      <a:pt x="4158" y="636"/>
                    </a:lnTo>
                    <a:lnTo>
                      <a:pt x="4152" y="630"/>
                    </a:lnTo>
                    <a:lnTo>
                      <a:pt x="4140" y="630"/>
                    </a:lnTo>
                    <a:lnTo>
                      <a:pt x="4122" y="636"/>
                    </a:lnTo>
                    <a:lnTo>
                      <a:pt x="4110" y="642"/>
                    </a:lnTo>
                    <a:lnTo>
                      <a:pt x="4098" y="642"/>
                    </a:lnTo>
                    <a:lnTo>
                      <a:pt x="4086" y="648"/>
                    </a:lnTo>
                    <a:lnTo>
                      <a:pt x="4080" y="654"/>
                    </a:lnTo>
                    <a:lnTo>
                      <a:pt x="4074" y="654"/>
                    </a:lnTo>
                    <a:lnTo>
                      <a:pt x="4092" y="618"/>
                    </a:lnTo>
                    <a:lnTo>
                      <a:pt x="4110" y="618"/>
                    </a:lnTo>
                    <a:lnTo>
                      <a:pt x="4122" y="612"/>
                    </a:lnTo>
                    <a:lnTo>
                      <a:pt x="4134" y="612"/>
                    </a:lnTo>
                    <a:lnTo>
                      <a:pt x="4146" y="606"/>
                    </a:lnTo>
                    <a:lnTo>
                      <a:pt x="4152" y="600"/>
                    </a:lnTo>
                    <a:lnTo>
                      <a:pt x="4152" y="594"/>
                    </a:lnTo>
                    <a:lnTo>
                      <a:pt x="4146" y="582"/>
                    </a:lnTo>
                    <a:lnTo>
                      <a:pt x="4134" y="570"/>
                    </a:lnTo>
                    <a:lnTo>
                      <a:pt x="4152" y="552"/>
                    </a:lnTo>
                    <a:lnTo>
                      <a:pt x="4152" y="540"/>
                    </a:lnTo>
                    <a:lnTo>
                      <a:pt x="4050" y="540"/>
                    </a:lnTo>
                    <a:lnTo>
                      <a:pt x="4026" y="558"/>
                    </a:lnTo>
                    <a:lnTo>
                      <a:pt x="3942" y="558"/>
                    </a:lnTo>
                    <a:lnTo>
                      <a:pt x="3948" y="576"/>
                    </a:lnTo>
                    <a:lnTo>
                      <a:pt x="3978" y="588"/>
                    </a:lnTo>
                    <a:lnTo>
                      <a:pt x="3936" y="576"/>
                    </a:lnTo>
                    <a:lnTo>
                      <a:pt x="3948" y="600"/>
                    </a:lnTo>
                    <a:lnTo>
                      <a:pt x="3936" y="594"/>
                    </a:lnTo>
                    <a:lnTo>
                      <a:pt x="3930" y="594"/>
                    </a:lnTo>
                    <a:lnTo>
                      <a:pt x="3918" y="588"/>
                    </a:lnTo>
                    <a:lnTo>
                      <a:pt x="3894" y="588"/>
                    </a:lnTo>
                    <a:lnTo>
                      <a:pt x="3882" y="594"/>
                    </a:lnTo>
                    <a:lnTo>
                      <a:pt x="3876" y="606"/>
                    </a:lnTo>
                    <a:lnTo>
                      <a:pt x="3882" y="612"/>
                    </a:lnTo>
                    <a:lnTo>
                      <a:pt x="3888" y="624"/>
                    </a:lnTo>
                    <a:lnTo>
                      <a:pt x="3894" y="630"/>
                    </a:lnTo>
                    <a:lnTo>
                      <a:pt x="3900" y="660"/>
                    </a:lnTo>
                    <a:lnTo>
                      <a:pt x="3894" y="660"/>
                    </a:lnTo>
                    <a:lnTo>
                      <a:pt x="3888" y="654"/>
                    </a:lnTo>
                    <a:lnTo>
                      <a:pt x="3864" y="642"/>
                    </a:lnTo>
                    <a:lnTo>
                      <a:pt x="3852" y="642"/>
                    </a:lnTo>
                    <a:lnTo>
                      <a:pt x="3828" y="666"/>
                    </a:lnTo>
                    <a:lnTo>
                      <a:pt x="3828" y="678"/>
                    </a:lnTo>
                    <a:lnTo>
                      <a:pt x="3846" y="678"/>
                    </a:lnTo>
                    <a:lnTo>
                      <a:pt x="3858" y="690"/>
                    </a:lnTo>
                    <a:lnTo>
                      <a:pt x="3810" y="714"/>
                    </a:lnTo>
                    <a:lnTo>
                      <a:pt x="3750" y="720"/>
                    </a:lnTo>
                    <a:lnTo>
                      <a:pt x="3762" y="720"/>
                    </a:lnTo>
                    <a:lnTo>
                      <a:pt x="3798" y="702"/>
                    </a:lnTo>
                    <a:lnTo>
                      <a:pt x="3810" y="690"/>
                    </a:lnTo>
                    <a:lnTo>
                      <a:pt x="3810" y="684"/>
                    </a:lnTo>
                    <a:lnTo>
                      <a:pt x="3804" y="684"/>
                    </a:lnTo>
                    <a:lnTo>
                      <a:pt x="3792" y="672"/>
                    </a:lnTo>
                    <a:lnTo>
                      <a:pt x="3786" y="672"/>
                    </a:lnTo>
                    <a:lnTo>
                      <a:pt x="3786" y="660"/>
                    </a:lnTo>
                    <a:lnTo>
                      <a:pt x="3804" y="642"/>
                    </a:lnTo>
                    <a:lnTo>
                      <a:pt x="3816" y="636"/>
                    </a:lnTo>
                    <a:lnTo>
                      <a:pt x="3828" y="636"/>
                    </a:lnTo>
                    <a:lnTo>
                      <a:pt x="3828" y="606"/>
                    </a:lnTo>
                    <a:lnTo>
                      <a:pt x="3840" y="600"/>
                    </a:lnTo>
                    <a:lnTo>
                      <a:pt x="3858" y="582"/>
                    </a:lnTo>
                    <a:lnTo>
                      <a:pt x="3876" y="576"/>
                    </a:lnTo>
                    <a:lnTo>
                      <a:pt x="3882" y="570"/>
                    </a:lnTo>
                    <a:lnTo>
                      <a:pt x="3894" y="564"/>
                    </a:lnTo>
                    <a:lnTo>
                      <a:pt x="3906" y="564"/>
                    </a:lnTo>
                    <a:lnTo>
                      <a:pt x="3918" y="558"/>
                    </a:lnTo>
                    <a:lnTo>
                      <a:pt x="3936" y="552"/>
                    </a:lnTo>
                    <a:lnTo>
                      <a:pt x="3954" y="552"/>
                    </a:lnTo>
                    <a:lnTo>
                      <a:pt x="3966" y="546"/>
                    </a:lnTo>
                    <a:lnTo>
                      <a:pt x="3972" y="540"/>
                    </a:lnTo>
                    <a:lnTo>
                      <a:pt x="3942" y="534"/>
                    </a:lnTo>
                    <a:lnTo>
                      <a:pt x="3852" y="534"/>
                    </a:lnTo>
                    <a:lnTo>
                      <a:pt x="3822" y="540"/>
                    </a:lnTo>
                    <a:lnTo>
                      <a:pt x="3786" y="558"/>
                    </a:lnTo>
                    <a:lnTo>
                      <a:pt x="3744" y="576"/>
                    </a:lnTo>
                    <a:lnTo>
                      <a:pt x="3720" y="594"/>
                    </a:lnTo>
                    <a:lnTo>
                      <a:pt x="3708" y="600"/>
                    </a:lnTo>
                    <a:lnTo>
                      <a:pt x="3702" y="600"/>
                    </a:lnTo>
                    <a:lnTo>
                      <a:pt x="3696" y="606"/>
                    </a:lnTo>
                    <a:lnTo>
                      <a:pt x="3684" y="606"/>
                    </a:lnTo>
                    <a:lnTo>
                      <a:pt x="3660" y="618"/>
                    </a:lnTo>
                    <a:lnTo>
                      <a:pt x="3654" y="618"/>
                    </a:lnTo>
                    <a:lnTo>
                      <a:pt x="3642" y="624"/>
                    </a:lnTo>
                    <a:lnTo>
                      <a:pt x="3630" y="636"/>
                    </a:lnTo>
                    <a:lnTo>
                      <a:pt x="3618" y="642"/>
                    </a:lnTo>
                    <a:lnTo>
                      <a:pt x="3600" y="660"/>
                    </a:lnTo>
                    <a:lnTo>
                      <a:pt x="3588" y="666"/>
                    </a:lnTo>
                    <a:lnTo>
                      <a:pt x="3582" y="678"/>
                    </a:lnTo>
                    <a:lnTo>
                      <a:pt x="3582" y="684"/>
                    </a:lnTo>
                    <a:lnTo>
                      <a:pt x="3588" y="690"/>
                    </a:lnTo>
                    <a:lnTo>
                      <a:pt x="3612" y="690"/>
                    </a:lnTo>
                    <a:lnTo>
                      <a:pt x="3648" y="696"/>
                    </a:lnTo>
                    <a:lnTo>
                      <a:pt x="3672" y="696"/>
                    </a:lnTo>
                    <a:lnTo>
                      <a:pt x="3684" y="708"/>
                    </a:lnTo>
                    <a:lnTo>
                      <a:pt x="3666" y="714"/>
                    </a:lnTo>
                    <a:lnTo>
                      <a:pt x="3594" y="726"/>
                    </a:lnTo>
                    <a:lnTo>
                      <a:pt x="3570" y="732"/>
                    </a:lnTo>
                    <a:lnTo>
                      <a:pt x="3576" y="738"/>
                    </a:lnTo>
                    <a:lnTo>
                      <a:pt x="3594" y="750"/>
                    </a:lnTo>
                    <a:lnTo>
                      <a:pt x="3630" y="762"/>
                    </a:lnTo>
                    <a:lnTo>
                      <a:pt x="3642" y="768"/>
                    </a:lnTo>
                    <a:lnTo>
                      <a:pt x="3648" y="768"/>
                    </a:lnTo>
                    <a:lnTo>
                      <a:pt x="3690" y="750"/>
                    </a:lnTo>
                    <a:lnTo>
                      <a:pt x="3690" y="762"/>
                    </a:lnTo>
                    <a:lnTo>
                      <a:pt x="3702" y="774"/>
                    </a:lnTo>
                    <a:lnTo>
                      <a:pt x="3744" y="774"/>
                    </a:lnTo>
                    <a:lnTo>
                      <a:pt x="3786" y="780"/>
                    </a:lnTo>
                    <a:lnTo>
                      <a:pt x="3834" y="786"/>
                    </a:lnTo>
                    <a:lnTo>
                      <a:pt x="3876" y="792"/>
                    </a:lnTo>
                    <a:lnTo>
                      <a:pt x="3894" y="792"/>
                    </a:lnTo>
                    <a:lnTo>
                      <a:pt x="3900" y="786"/>
                    </a:lnTo>
                    <a:lnTo>
                      <a:pt x="3894" y="780"/>
                    </a:lnTo>
                    <a:lnTo>
                      <a:pt x="3882" y="774"/>
                    </a:lnTo>
                    <a:lnTo>
                      <a:pt x="3876" y="768"/>
                    </a:lnTo>
                    <a:lnTo>
                      <a:pt x="3894" y="768"/>
                    </a:lnTo>
                    <a:lnTo>
                      <a:pt x="3930" y="774"/>
                    </a:lnTo>
                    <a:lnTo>
                      <a:pt x="3966" y="774"/>
                    </a:lnTo>
                    <a:lnTo>
                      <a:pt x="3990" y="780"/>
                    </a:lnTo>
                    <a:lnTo>
                      <a:pt x="4002" y="780"/>
                    </a:lnTo>
                    <a:lnTo>
                      <a:pt x="4020" y="786"/>
                    </a:lnTo>
                    <a:lnTo>
                      <a:pt x="4032" y="792"/>
                    </a:lnTo>
                    <a:lnTo>
                      <a:pt x="4050" y="792"/>
                    </a:lnTo>
                    <a:lnTo>
                      <a:pt x="4062" y="786"/>
                    </a:lnTo>
                    <a:lnTo>
                      <a:pt x="4062" y="774"/>
                    </a:lnTo>
                    <a:lnTo>
                      <a:pt x="4056" y="768"/>
                    </a:lnTo>
                    <a:lnTo>
                      <a:pt x="4050" y="756"/>
                    </a:lnTo>
                    <a:lnTo>
                      <a:pt x="4044" y="750"/>
                    </a:lnTo>
                    <a:lnTo>
                      <a:pt x="4092" y="738"/>
                    </a:lnTo>
                    <a:lnTo>
                      <a:pt x="4092" y="744"/>
                    </a:lnTo>
                    <a:lnTo>
                      <a:pt x="4098" y="750"/>
                    </a:lnTo>
                    <a:lnTo>
                      <a:pt x="4104" y="762"/>
                    </a:lnTo>
                    <a:lnTo>
                      <a:pt x="4104" y="768"/>
                    </a:lnTo>
                    <a:lnTo>
                      <a:pt x="4110" y="774"/>
                    </a:lnTo>
                    <a:lnTo>
                      <a:pt x="4116" y="774"/>
                    </a:lnTo>
                    <a:lnTo>
                      <a:pt x="4122" y="780"/>
                    </a:lnTo>
                    <a:lnTo>
                      <a:pt x="4134" y="786"/>
                    </a:lnTo>
                    <a:lnTo>
                      <a:pt x="4140" y="792"/>
                    </a:lnTo>
                    <a:lnTo>
                      <a:pt x="4170" y="786"/>
                    </a:lnTo>
                    <a:lnTo>
                      <a:pt x="4170" y="792"/>
                    </a:lnTo>
                    <a:lnTo>
                      <a:pt x="4164" y="798"/>
                    </a:lnTo>
                    <a:lnTo>
                      <a:pt x="4164" y="816"/>
                    </a:lnTo>
                    <a:lnTo>
                      <a:pt x="4170" y="816"/>
                    </a:lnTo>
                    <a:lnTo>
                      <a:pt x="4182" y="822"/>
                    </a:lnTo>
                    <a:lnTo>
                      <a:pt x="4200" y="822"/>
                    </a:lnTo>
                    <a:lnTo>
                      <a:pt x="4206" y="828"/>
                    </a:lnTo>
                    <a:lnTo>
                      <a:pt x="4212" y="828"/>
                    </a:lnTo>
                    <a:lnTo>
                      <a:pt x="4194" y="846"/>
                    </a:lnTo>
                    <a:lnTo>
                      <a:pt x="4194" y="858"/>
                    </a:lnTo>
                    <a:lnTo>
                      <a:pt x="4230" y="858"/>
                    </a:lnTo>
                    <a:lnTo>
                      <a:pt x="4224" y="882"/>
                    </a:lnTo>
                    <a:lnTo>
                      <a:pt x="4236" y="882"/>
                    </a:lnTo>
                    <a:lnTo>
                      <a:pt x="4248" y="888"/>
                    </a:lnTo>
                    <a:lnTo>
                      <a:pt x="4254" y="888"/>
                    </a:lnTo>
                    <a:lnTo>
                      <a:pt x="4278" y="900"/>
                    </a:lnTo>
                    <a:lnTo>
                      <a:pt x="4278" y="924"/>
                    </a:lnTo>
                    <a:lnTo>
                      <a:pt x="4266" y="948"/>
                    </a:lnTo>
                    <a:lnTo>
                      <a:pt x="4254" y="966"/>
                    </a:lnTo>
                    <a:lnTo>
                      <a:pt x="4248" y="978"/>
                    </a:lnTo>
                    <a:lnTo>
                      <a:pt x="4236" y="990"/>
                    </a:lnTo>
                    <a:lnTo>
                      <a:pt x="4218" y="996"/>
                    </a:lnTo>
                    <a:lnTo>
                      <a:pt x="4182" y="1014"/>
                    </a:lnTo>
                    <a:lnTo>
                      <a:pt x="4140" y="1026"/>
                    </a:lnTo>
                    <a:lnTo>
                      <a:pt x="4092" y="1050"/>
                    </a:lnTo>
                    <a:lnTo>
                      <a:pt x="4098" y="1056"/>
                    </a:lnTo>
                    <a:lnTo>
                      <a:pt x="4110" y="1062"/>
                    </a:lnTo>
                    <a:lnTo>
                      <a:pt x="4122" y="1074"/>
                    </a:lnTo>
                    <a:lnTo>
                      <a:pt x="4122" y="1080"/>
                    </a:lnTo>
                    <a:lnTo>
                      <a:pt x="4116" y="1086"/>
                    </a:lnTo>
                    <a:lnTo>
                      <a:pt x="4080" y="1098"/>
                    </a:lnTo>
                    <a:lnTo>
                      <a:pt x="4062" y="1098"/>
                    </a:lnTo>
                    <a:lnTo>
                      <a:pt x="3984" y="1110"/>
                    </a:lnTo>
                    <a:lnTo>
                      <a:pt x="3978" y="1128"/>
                    </a:lnTo>
                    <a:lnTo>
                      <a:pt x="3960" y="1110"/>
                    </a:lnTo>
                    <a:lnTo>
                      <a:pt x="3954" y="1110"/>
                    </a:lnTo>
                    <a:lnTo>
                      <a:pt x="3948" y="1104"/>
                    </a:lnTo>
                    <a:lnTo>
                      <a:pt x="3930" y="1104"/>
                    </a:lnTo>
                    <a:lnTo>
                      <a:pt x="3918" y="1098"/>
                    </a:lnTo>
                    <a:lnTo>
                      <a:pt x="3900" y="1098"/>
                    </a:lnTo>
                    <a:lnTo>
                      <a:pt x="3888" y="1104"/>
                    </a:lnTo>
                    <a:lnTo>
                      <a:pt x="3882" y="1110"/>
                    </a:lnTo>
                    <a:lnTo>
                      <a:pt x="3882" y="1122"/>
                    </a:lnTo>
                    <a:lnTo>
                      <a:pt x="3870" y="1122"/>
                    </a:lnTo>
                    <a:lnTo>
                      <a:pt x="3858" y="1128"/>
                    </a:lnTo>
                    <a:lnTo>
                      <a:pt x="3840" y="1134"/>
                    </a:lnTo>
                    <a:lnTo>
                      <a:pt x="3828" y="1140"/>
                    </a:lnTo>
                    <a:lnTo>
                      <a:pt x="3822" y="1146"/>
                    </a:lnTo>
                    <a:lnTo>
                      <a:pt x="3816" y="1158"/>
                    </a:lnTo>
                    <a:lnTo>
                      <a:pt x="3816" y="1170"/>
                    </a:lnTo>
                    <a:lnTo>
                      <a:pt x="3822" y="1182"/>
                    </a:lnTo>
                    <a:lnTo>
                      <a:pt x="3834" y="1188"/>
                    </a:lnTo>
                    <a:lnTo>
                      <a:pt x="3864" y="1188"/>
                    </a:lnTo>
                    <a:lnTo>
                      <a:pt x="3876" y="1182"/>
                    </a:lnTo>
                    <a:lnTo>
                      <a:pt x="3894" y="1182"/>
                    </a:lnTo>
                    <a:lnTo>
                      <a:pt x="3906" y="1176"/>
                    </a:lnTo>
                    <a:lnTo>
                      <a:pt x="3924" y="1170"/>
                    </a:lnTo>
                    <a:lnTo>
                      <a:pt x="3936" y="1164"/>
                    </a:lnTo>
                    <a:lnTo>
                      <a:pt x="3966" y="1164"/>
                    </a:lnTo>
                    <a:lnTo>
                      <a:pt x="3978" y="1176"/>
                    </a:lnTo>
                    <a:lnTo>
                      <a:pt x="3996" y="1176"/>
                    </a:lnTo>
                    <a:lnTo>
                      <a:pt x="4002" y="1170"/>
                    </a:lnTo>
                    <a:lnTo>
                      <a:pt x="4002" y="1152"/>
                    </a:lnTo>
                    <a:lnTo>
                      <a:pt x="4026" y="1128"/>
                    </a:lnTo>
                    <a:lnTo>
                      <a:pt x="4014" y="1140"/>
                    </a:lnTo>
                    <a:lnTo>
                      <a:pt x="4014" y="1146"/>
                    </a:lnTo>
                    <a:lnTo>
                      <a:pt x="4020" y="1152"/>
                    </a:lnTo>
                    <a:lnTo>
                      <a:pt x="4086" y="1152"/>
                    </a:lnTo>
                    <a:lnTo>
                      <a:pt x="4080" y="1158"/>
                    </a:lnTo>
                    <a:lnTo>
                      <a:pt x="4068" y="1164"/>
                    </a:lnTo>
                    <a:lnTo>
                      <a:pt x="4062" y="1170"/>
                    </a:lnTo>
                    <a:lnTo>
                      <a:pt x="4062" y="1176"/>
                    </a:lnTo>
                    <a:lnTo>
                      <a:pt x="4068" y="1182"/>
                    </a:lnTo>
                    <a:lnTo>
                      <a:pt x="4080" y="1182"/>
                    </a:lnTo>
                    <a:lnTo>
                      <a:pt x="4086" y="1188"/>
                    </a:lnTo>
                    <a:lnTo>
                      <a:pt x="4098" y="1188"/>
                    </a:lnTo>
                    <a:lnTo>
                      <a:pt x="4086" y="1200"/>
                    </a:lnTo>
                    <a:lnTo>
                      <a:pt x="4086" y="1206"/>
                    </a:lnTo>
                    <a:lnTo>
                      <a:pt x="4092" y="1212"/>
                    </a:lnTo>
                    <a:lnTo>
                      <a:pt x="4116" y="1224"/>
                    </a:lnTo>
                    <a:lnTo>
                      <a:pt x="4146" y="1224"/>
                    </a:lnTo>
                    <a:lnTo>
                      <a:pt x="4098" y="1242"/>
                    </a:lnTo>
                    <a:lnTo>
                      <a:pt x="4098" y="1248"/>
                    </a:lnTo>
                    <a:lnTo>
                      <a:pt x="4110" y="1260"/>
                    </a:lnTo>
                    <a:lnTo>
                      <a:pt x="4110" y="1266"/>
                    </a:lnTo>
                    <a:lnTo>
                      <a:pt x="4116" y="1272"/>
                    </a:lnTo>
                    <a:lnTo>
                      <a:pt x="4122" y="1266"/>
                    </a:lnTo>
                    <a:lnTo>
                      <a:pt x="4128" y="1266"/>
                    </a:lnTo>
                    <a:lnTo>
                      <a:pt x="4140" y="1260"/>
                    </a:lnTo>
                    <a:lnTo>
                      <a:pt x="4146" y="1272"/>
                    </a:lnTo>
                    <a:lnTo>
                      <a:pt x="4158" y="1284"/>
                    </a:lnTo>
                    <a:lnTo>
                      <a:pt x="4182" y="1284"/>
                    </a:lnTo>
                    <a:lnTo>
                      <a:pt x="4194" y="1290"/>
                    </a:lnTo>
                    <a:lnTo>
                      <a:pt x="4206" y="1290"/>
                    </a:lnTo>
                    <a:lnTo>
                      <a:pt x="4206" y="1308"/>
                    </a:lnTo>
                    <a:lnTo>
                      <a:pt x="4212" y="1314"/>
                    </a:lnTo>
                    <a:lnTo>
                      <a:pt x="4224" y="1320"/>
                    </a:lnTo>
                    <a:lnTo>
                      <a:pt x="4272" y="1320"/>
                    </a:lnTo>
                    <a:lnTo>
                      <a:pt x="4290" y="1326"/>
                    </a:lnTo>
                    <a:lnTo>
                      <a:pt x="4350" y="1356"/>
                    </a:lnTo>
                    <a:lnTo>
                      <a:pt x="4356" y="1362"/>
                    </a:lnTo>
                    <a:lnTo>
                      <a:pt x="4362" y="1362"/>
                    </a:lnTo>
                    <a:lnTo>
                      <a:pt x="4362" y="1356"/>
                    </a:lnTo>
                    <a:lnTo>
                      <a:pt x="4368" y="1350"/>
                    </a:lnTo>
                    <a:lnTo>
                      <a:pt x="4368" y="1320"/>
                    </a:lnTo>
                    <a:lnTo>
                      <a:pt x="4362" y="1308"/>
                    </a:lnTo>
                    <a:lnTo>
                      <a:pt x="4350" y="1296"/>
                    </a:lnTo>
                    <a:lnTo>
                      <a:pt x="4338" y="1290"/>
                    </a:lnTo>
                    <a:lnTo>
                      <a:pt x="4320" y="1272"/>
                    </a:lnTo>
                    <a:lnTo>
                      <a:pt x="4314" y="1272"/>
                    </a:lnTo>
                    <a:lnTo>
                      <a:pt x="4308" y="1260"/>
                    </a:lnTo>
                    <a:lnTo>
                      <a:pt x="4302" y="1254"/>
                    </a:lnTo>
                    <a:lnTo>
                      <a:pt x="4290" y="1230"/>
                    </a:lnTo>
                    <a:lnTo>
                      <a:pt x="4290" y="1224"/>
                    </a:lnTo>
                    <a:lnTo>
                      <a:pt x="4308" y="1224"/>
                    </a:lnTo>
                    <a:lnTo>
                      <a:pt x="4314" y="1230"/>
                    </a:lnTo>
                    <a:lnTo>
                      <a:pt x="4326" y="1236"/>
                    </a:lnTo>
                    <a:lnTo>
                      <a:pt x="4332" y="1242"/>
                    </a:lnTo>
                    <a:lnTo>
                      <a:pt x="4332" y="1212"/>
                    </a:lnTo>
                    <a:lnTo>
                      <a:pt x="4332" y="1218"/>
                    </a:lnTo>
                    <a:lnTo>
                      <a:pt x="4344" y="1230"/>
                    </a:lnTo>
                    <a:lnTo>
                      <a:pt x="4350" y="1242"/>
                    </a:lnTo>
                    <a:lnTo>
                      <a:pt x="4362" y="1254"/>
                    </a:lnTo>
                    <a:lnTo>
                      <a:pt x="4374" y="1254"/>
                    </a:lnTo>
                    <a:lnTo>
                      <a:pt x="4386" y="1248"/>
                    </a:lnTo>
                    <a:lnTo>
                      <a:pt x="4398" y="1248"/>
                    </a:lnTo>
                    <a:lnTo>
                      <a:pt x="4398" y="1272"/>
                    </a:lnTo>
                    <a:lnTo>
                      <a:pt x="4404" y="1278"/>
                    </a:lnTo>
                    <a:lnTo>
                      <a:pt x="4416" y="1278"/>
                    </a:lnTo>
                    <a:lnTo>
                      <a:pt x="4428" y="1290"/>
                    </a:lnTo>
                    <a:lnTo>
                      <a:pt x="4452" y="1272"/>
                    </a:lnTo>
                    <a:lnTo>
                      <a:pt x="4464" y="1284"/>
                    </a:lnTo>
                    <a:lnTo>
                      <a:pt x="4470" y="1284"/>
                    </a:lnTo>
                    <a:lnTo>
                      <a:pt x="4476" y="1278"/>
                    </a:lnTo>
                    <a:lnTo>
                      <a:pt x="4476" y="1260"/>
                    </a:lnTo>
                    <a:lnTo>
                      <a:pt x="4470" y="1254"/>
                    </a:lnTo>
                    <a:lnTo>
                      <a:pt x="4488" y="1212"/>
                    </a:lnTo>
                    <a:lnTo>
                      <a:pt x="4488" y="1236"/>
                    </a:lnTo>
                    <a:lnTo>
                      <a:pt x="4500" y="1248"/>
                    </a:lnTo>
                    <a:lnTo>
                      <a:pt x="4512" y="1236"/>
                    </a:lnTo>
                    <a:lnTo>
                      <a:pt x="4518" y="1218"/>
                    </a:lnTo>
                    <a:lnTo>
                      <a:pt x="4518" y="1206"/>
                    </a:lnTo>
                    <a:lnTo>
                      <a:pt x="4494" y="1182"/>
                    </a:lnTo>
                    <a:lnTo>
                      <a:pt x="4518" y="1176"/>
                    </a:lnTo>
                    <a:lnTo>
                      <a:pt x="4500" y="1164"/>
                    </a:lnTo>
                    <a:lnTo>
                      <a:pt x="4500" y="1146"/>
                    </a:lnTo>
                    <a:lnTo>
                      <a:pt x="4470" y="1146"/>
                    </a:lnTo>
                    <a:lnTo>
                      <a:pt x="4470" y="1134"/>
                    </a:lnTo>
                    <a:lnTo>
                      <a:pt x="4446" y="1134"/>
                    </a:lnTo>
                    <a:lnTo>
                      <a:pt x="4446" y="1080"/>
                    </a:lnTo>
                    <a:lnTo>
                      <a:pt x="4416" y="1086"/>
                    </a:lnTo>
                    <a:lnTo>
                      <a:pt x="4410" y="1080"/>
                    </a:lnTo>
                    <a:lnTo>
                      <a:pt x="4410" y="1056"/>
                    </a:lnTo>
                    <a:lnTo>
                      <a:pt x="4416" y="1050"/>
                    </a:lnTo>
                    <a:lnTo>
                      <a:pt x="4428" y="1050"/>
                    </a:lnTo>
                    <a:lnTo>
                      <a:pt x="4434" y="1056"/>
                    </a:lnTo>
                    <a:lnTo>
                      <a:pt x="4446" y="1062"/>
                    </a:lnTo>
                    <a:lnTo>
                      <a:pt x="4452" y="1068"/>
                    </a:lnTo>
                    <a:lnTo>
                      <a:pt x="4458" y="1068"/>
                    </a:lnTo>
                    <a:lnTo>
                      <a:pt x="4464" y="1062"/>
                    </a:lnTo>
                    <a:lnTo>
                      <a:pt x="4464" y="1026"/>
                    </a:lnTo>
                    <a:lnTo>
                      <a:pt x="4488" y="1032"/>
                    </a:lnTo>
                    <a:lnTo>
                      <a:pt x="4524" y="1014"/>
                    </a:lnTo>
                    <a:lnTo>
                      <a:pt x="4524" y="1026"/>
                    </a:lnTo>
                    <a:lnTo>
                      <a:pt x="4530" y="1038"/>
                    </a:lnTo>
                    <a:lnTo>
                      <a:pt x="4530" y="1044"/>
                    </a:lnTo>
                    <a:lnTo>
                      <a:pt x="4536" y="1050"/>
                    </a:lnTo>
                    <a:lnTo>
                      <a:pt x="4548" y="1044"/>
                    </a:lnTo>
                    <a:lnTo>
                      <a:pt x="4566" y="1044"/>
                    </a:lnTo>
                    <a:lnTo>
                      <a:pt x="4554" y="1062"/>
                    </a:lnTo>
                    <a:lnTo>
                      <a:pt x="4578" y="1062"/>
                    </a:lnTo>
                    <a:lnTo>
                      <a:pt x="4566" y="1092"/>
                    </a:lnTo>
                    <a:lnTo>
                      <a:pt x="4566" y="1098"/>
                    </a:lnTo>
                    <a:lnTo>
                      <a:pt x="4584" y="1116"/>
                    </a:lnTo>
                    <a:lnTo>
                      <a:pt x="4590" y="1128"/>
                    </a:lnTo>
                    <a:lnTo>
                      <a:pt x="4614" y="1140"/>
                    </a:lnTo>
                    <a:lnTo>
                      <a:pt x="4626" y="1134"/>
                    </a:lnTo>
                    <a:lnTo>
                      <a:pt x="4638" y="1122"/>
                    </a:lnTo>
                    <a:lnTo>
                      <a:pt x="4656" y="1086"/>
                    </a:lnTo>
                    <a:lnTo>
                      <a:pt x="4656" y="1080"/>
                    </a:lnTo>
                    <a:lnTo>
                      <a:pt x="4662" y="1068"/>
                    </a:lnTo>
                    <a:lnTo>
                      <a:pt x="4668" y="1074"/>
                    </a:lnTo>
                    <a:lnTo>
                      <a:pt x="4680" y="1080"/>
                    </a:lnTo>
                    <a:lnTo>
                      <a:pt x="4692" y="1080"/>
                    </a:lnTo>
                    <a:lnTo>
                      <a:pt x="4698" y="1086"/>
                    </a:lnTo>
                    <a:lnTo>
                      <a:pt x="4710" y="1080"/>
                    </a:lnTo>
                    <a:lnTo>
                      <a:pt x="4722" y="1068"/>
                    </a:lnTo>
                    <a:lnTo>
                      <a:pt x="4728" y="1056"/>
                    </a:lnTo>
                    <a:lnTo>
                      <a:pt x="4728" y="1038"/>
                    </a:lnTo>
                    <a:lnTo>
                      <a:pt x="4794" y="1038"/>
                    </a:lnTo>
                    <a:lnTo>
                      <a:pt x="4806" y="1026"/>
                    </a:lnTo>
                    <a:lnTo>
                      <a:pt x="4812" y="1014"/>
                    </a:lnTo>
                    <a:lnTo>
                      <a:pt x="4800" y="1002"/>
                    </a:lnTo>
                    <a:lnTo>
                      <a:pt x="4788" y="996"/>
                    </a:lnTo>
                    <a:lnTo>
                      <a:pt x="4758" y="996"/>
                    </a:lnTo>
                    <a:close/>
                    <a:moveTo>
                      <a:pt x="4476" y="1308"/>
                    </a:moveTo>
                    <a:lnTo>
                      <a:pt x="4446" y="1308"/>
                    </a:lnTo>
                    <a:lnTo>
                      <a:pt x="4440" y="1326"/>
                    </a:lnTo>
                    <a:lnTo>
                      <a:pt x="4476" y="1320"/>
                    </a:lnTo>
                    <a:lnTo>
                      <a:pt x="4476" y="1308"/>
                    </a:lnTo>
                    <a:close/>
                    <a:moveTo>
                      <a:pt x="4140" y="1290"/>
                    </a:moveTo>
                    <a:lnTo>
                      <a:pt x="4134" y="1290"/>
                    </a:lnTo>
                    <a:lnTo>
                      <a:pt x="4128" y="1296"/>
                    </a:lnTo>
                    <a:lnTo>
                      <a:pt x="4128" y="1308"/>
                    </a:lnTo>
                    <a:lnTo>
                      <a:pt x="4134" y="1314"/>
                    </a:lnTo>
                    <a:lnTo>
                      <a:pt x="4158" y="1314"/>
                    </a:lnTo>
                    <a:lnTo>
                      <a:pt x="4164" y="1308"/>
                    </a:lnTo>
                    <a:lnTo>
                      <a:pt x="4164" y="1296"/>
                    </a:lnTo>
                    <a:lnTo>
                      <a:pt x="4158" y="1290"/>
                    </a:lnTo>
                    <a:lnTo>
                      <a:pt x="4140" y="1290"/>
                    </a:lnTo>
                    <a:close/>
                    <a:moveTo>
                      <a:pt x="3834" y="1242"/>
                    </a:moveTo>
                    <a:lnTo>
                      <a:pt x="3840" y="1236"/>
                    </a:lnTo>
                    <a:lnTo>
                      <a:pt x="3834" y="1230"/>
                    </a:lnTo>
                    <a:lnTo>
                      <a:pt x="3828" y="1230"/>
                    </a:lnTo>
                    <a:lnTo>
                      <a:pt x="3822" y="1224"/>
                    </a:lnTo>
                    <a:lnTo>
                      <a:pt x="3810" y="1224"/>
                    </a:lnTo>
                    <a:lnTo>
                      <a:pt x="3810" y="1236"/>
                    </a:lnTo>
                    <a:lnTo>
                      <a:pt x="3816" y="1242"/>
                    </a:lnTo>
                    <a:lnTo>
                      <a:pt x="3816" y="1248"/>
                    </a:lnTo>
                    <a:lnTo>
                      <a:pt x="3828" y="1248"/>
                    </a:lnTo>
                    <a:lnTo>
                      <a:pt x="3834" y="1242"/>
                    </a:lnTo>
                    <a:close/>
                    <a:moveTo>
                      <a:pt x="4206" y="1452"/>
                    </a:moveTo>
                    <a:lnTo>
                      <a:pt x="4170" y="1452"/>
                    </a:lnTo>
                    <a:lnTo>
                      <a:pt x="4206" y="1476"/>
                    </a:lnTo>
                    <a:lnTo>
                      <a:pt x="4218" y="1470"/>
                    </a:lnTo>
                    <a:lnTo>
                      <a:pt x="4218" y="1458"/>
                    </a:lnTo>
                    <a:lnTo>
                      <a:pt x="4212" y="1458"/>
                    </a:lnTo>
                    <a:lnTo>
                      <a:pt x="4206" y="1452"/>
                    </a:lnTo>
                    <a:close/>
                    <a:moveTo>
                      <a:pt x="4170" y="870"/>
                    </a:moveTo>
                    <a:lnTo>
                      <a:pt x="4152" y="870"/>
                    </a:lnTo>
                    <a:lnTo>
                      <a:pt x="4152" y="876"/>
                    </a:lnTo>
                    <a:lnTo>
                      <a:pt x="4158" y="882"/>
                    </a:lnTo>
                    <a:lnTo>
                      <a:pt x="4164" y="882"/>
                    </a:lnTo>
                    <a:lnTo>
                      <a:pt x="4170" y="888"/>
                    </a:lnTo>
                    <a:lnTo>
                      <a:pt x="4182" y="882"/>
                    </a:lnTo>
                    <a:lnTo>
                      <a:pt x="4188" y="882"/>
                    </a:lnTo>
                    <a:lnTo>
                      <a:pt x="4194" y="876"/>
                    </a:lnTo>
                    <a:lnTo>
                      <a:pt x="4188" y="870"/>
                    </a:lnTo>
                    <a:lnTo>
                      <a:pt x="4170" y="870"/>
                    </a:lnTo>
                    <a:close/>
                    <a:moveTo>
                      <a:pt x="4170" y="936"/>
                    </a:moveTo>
                    <a:lnTo>
                      <a:pt x="4236" y="936"/>
                    </a:lnTo>
                    <a:lnTo>
                      <a:pt x="4236" y="918"/>
                    </a:lnTo>
                    <a:lnTo>
                      <a:pt x="4188" y="918"/>
                    </a:lnTo>
                    <a:lnTo>
                      <a:pt x="4170" y="936"/>
                    </a:lnTo>
                    <a:close/>
                    <a:moveTo>
                      <a:pt x="5574" y="36"/>
                    </a:moveTo>
                    <a:lnTo>
                      <a:pt x="5490" y="36"/>
                    </a:lnTo>
                    <a:lnTo>
                      <a:pt x="5496" y="24"/>
                    </a:lnTo>
                    <a:lnTo>
                      <a:pt x="5490" y="24"/>
                    </a:lnTo>
                    <a:lnTo>
                      <a:pt x="5484" y="18"/>
                    </a:lnTo>
                    <a:lnTo>
                      <a:pt x="5448" y="18"/>
                    </a:lnTo>
                    <a:lnTo>
                      <a:pt x="5430" y="12"/>
                    </a:lnTo>
                    <a:lnTo>
                      <a:pt x="5400" y="12"/>
                    </a:lnTo>
                    <a:lnTo>
                      <a:pt x="5364" y="18"/>
                    </a:lnTo>
                    <a:lnTo>
                      <a:pt x="5334" y="30"/>
                    </a:lnTo>
                    <a:lnTo>
                      <a:pt x="5304" y="36"/>
                    </a:lnTo>
                    <a:lnTo>
                      <a:pt x="5292" y="36"/>
                    </a:lnTo>
                    <a:lnTo>
                      <a:pt x="5346" y="12"/>
                    </a:lnTo>
                    <a:lnTo>
                      <a:pt x="5274" y="18"/>
                    </a:lnTo>
                    <a:lnTo>
                      <a:pt x="5268" y="18"/>
                    </a:lnTo>
                    <a:lnTo>
                      <a:pt x="5262" y="12"/>
                    </a:lnTo>
                    <a:lnTo>
                      <a:pt x="5250" y="12"/>
                    </a:lnTo>
                    <a:lnTo>
                      <a:pt x="5226" y="0"/>
                    </a:lnTo>
                    <a:lnTo>
                      <a:pt x="5196" y="0"/>
                    </a:lnTo>
                    <a:lnTo>
                      <a:pt x="5190" y="6"/>
                    </a:lnTo>
                    <a:lnTo>
                      <a:pt x="5184" y="18"/>
                    </a:lnTo>
                    <a:lnTo>
                      <a:pt x="5178" y="18"/>
                    </a:lnTo>
                    <a:lnTo>
                      <a:pt x="5172" y="12"/>
                    </a:lnTo>
                    <a:lnTo>
                      <a:pt x="5160" y="6"/>
                    </a:lnTo>
                    <a:lnTo>
                      <a:pt x="5148" y="6"/>
                    </a:lnTo>
                    <a:lnTo>
                      <a:pt x="5136" y="0"/>
                    </a:lnTo>
                    <a:lnTo>
                      <a:pt x="5124" y="0"/>
                    </a:lnTo>
                    <a:lnTo>
                      <a:pt x="5112" y="6"/>
                    </a:lnTo>
                    <a:lnTo>
                      <a:pt x="5106" y="12"/>
                    </a:lnTo>
                    <a:lnTo>
                      <a:pt x="5094" y="18"/>
                    </a:lnTo>
                    <a:lnTo>
                      <a:pt x="5088" y="24"/>
                    </a:lnTo>
                    <a:lnTo>
                      <a:pt x="5046" y="12"/>
                    </a:lnTo>
                    <a:lnTo>
                      <a:pt x="4938" y="6"/>
                    </a:lnTo>
                    <a:lnTo>
                      <a:pt x="4968" y="36"/>
                    </a:lnTo>
                    <a:lnTo>
                      <a:pt x="4902" y="12"/>
                    </a:lnTo>
                    <a:lnTo>
                      <a:pt x="4842" y="24"/>
                    </a:lnTo>
                    <a:lnTo>
                      <a:pt x="4830" y="24"/>
                    </a:lnTo>
                    <a:lnTo>
                      <a:pt x="4812" y="18"/>
                    </a:lnTo>
                    <a:lnTo>
                      <a:pt x="4746" y="18"/>
                    </a:lnTo>
                    <a:lnTo>
                      <a:pt x="4710" y="24"/>
                    </a:lnTo>
                    <a:lnTo>
                      <a:pt x="4686" y="36"/>
                    </a:lnTo>
                    <a:lnTo>
                      <a:pt x="4674" y="36"/>
                    </a:lnTo>
                    <a:lnTo>
                      <a:pt x="4764" y="60"/>
                    </a:lnTo>
                    <a:lnTo>
                      <a:pt x="4674" y="48"/>
                    </a:lnTo>
                    <a:lnTo>
                      <a:pt x="4662" y="48"/>
                    </a:lnTo>
                    <a:lnTo>
                      <a:pt x="4590" y="36"/>
                    </a:lnTo>
                    <a:lnTo>
                      <a:pt x="4542" y="36"/>
                    </a:lnTo>
                    <a:lnTo>
                      <a:pt x="4530" y="48"/>
                    </a:lnTo>
                    <a:lnTo>
                      <a:pt x="4530" y="60"/>
                    </a:lnTo>
                    <a:lnTo>
                      <a:pt x="4512" y="60"/>
                    </a:lnTo>
                    <a:lnTo>
                      <a:pt x="4482" y="54"/>
                    </a:lnTo>
                    <a:lnTo>
                      <a:pt x="4392" y="54"/>
                    </a:lnTo>
                    <a:lnTo>
                      <a:pt x="4350" y="60"/>
                    </a:lnTo>
                    <a:lnTo>
                      <a:pt x="4302" y="66"/>
                    </a:lnTo>
                    <a:lnTo>
                      <a:pt x="4260" y="66"/>
                    </a:lnTo>
                    <a:lnTo>
                      <a:pt x="4242" y="72"/>
                    </a:lnTo>
                    <a:lnTo>
                      <a:pt x="4260" y="72"/>
                    </a:lnTo>
                    <a:lnTo>
                      <a:pt x="4266" y="78"/>
                    </a:lnTo>
                    <a:lnTo>
                      <a:pt x="4278" y="78"/>
                    </a:lnTo>
                    <a:lnTo>
                      <a:pt x="4362" y="84"/>
                    </a:lnTo>
                    <a:lnTo>
                      <a:pt x="4278" y="96"/>
                    </a:lnTo>
                    <a:lnTo>
                      <a:pt x="4284" y="96"/>
                    </a:lnTo>
                    <a:lnTo>
                      <a:pt x="4290" y="102"/>
                    </a:lnTo>
                    <a:lnTo>
                      <a:pt x="4314" y="114"/>
                    </a:lnTo>
                    <a:lnTo>
                      <a:pt x="4338" y="114"/>
                    </a:lnTo>
                    <a:lnTo>
                      <a:pt x="4356" y="108"/>
                    </a:lnTo>
                    <a:lnTo>
                      <a:pt x="4392" y="108"/>
                    </a:lnTo>
                    <a:lnTo>
                      <a:pt x="4398" y="102"/>
                    </a:lnTo>
                    <a:lnTo>
                      <a:pt x="4410" y="102"/>
                    </a:lnTo>
                    <a:lnTo>
                      <a:pt x="4416" y="96"/>
                    </a:lnTo>
                    <a:lnTo>
                      <a:pt x="4440" y="96"/>
                    </a:lnTo>
                    <a:lnTo>
                      <a:pt x="4458" y="90"/>
                    </a:lnTo>
                    <a:lnTo>
                      <a:pt x="4500" y="90"/>
                    </a:lnTo>
                    <a:lnTo>
                      <a:pt x="4518" y="96"/>
                    </a:lnTo>
                    <a:lnTo>
                      <a:pt x="4536" y="96"/>
                    </a:lnTo>
                    <a:lnTo>
                      <a:pt x="4548" y="102"/>
                    </a:lnTo>
                    <a:lnTo>
                      <a:pt x="4560" y="102"/>
                    </a:lnTo>
                    <a:lnTo>
                      <a:pt x="4494" y="102"/>
                    </a:lnTo>
                    <a:lnTo>
                      <a:pt x="4482" y="108"/>
                    </a:lnTo>
                    <a:lnTo>
                      <a:pt x="4458" y="108"/>
                    </a:lnTo>
                    <a:lnTo>
                      <a:pt x="4446" y="114"/>
                    </a:lnTo>
                    <a:lnTo>
                      <a:pt x="4434" y="114"/>
                    </a:lnTo>
                    <a:lnTo>
                      <a:pt x="4422" y="120"/>
                    </a:lnTo>
                    <a:lnTo>
                      <a:pt x="4410" y="120"/>
                    </a:lnTo>
                    <a:lnTo>
                      <a:pt x="4404" y="126"/>
                    </a:lnTo>
                    <a:lnTo>
                      <a:pt x="4398" y="126"/>
                    </a:lnTo>
                    <a:lnTo>
                      <a:pt x="4434" y="126"/>
                    </a:lnTo>
                    <a:lnTo>
                      <a:pt x="4452" y="132"/>
                    </a:lnTo>
                    <a:lnTo>
                      <a:pt x="4488" y="132"/>
                    </a:lnTo>
                    <a:lnTo>
                      <a:pt x="4500" y="126"/>
                    </a:lnTo>
                    <a:lnTo>
                      <a:pt x="4506" y="126"/>
                    </a:lnTo>
                    <a:lnTo>
                      <a:pt x="4512" y="120"/>
                    </a:lnTo>
                    <a:lnTo>
                      <a:pt x="4638" y="120"/>
                    </a:lnTo>
                    <a:lnTo>
                      <a:pt x="4656" y="114"/>
                    </a:lnTo>
                    <a:lnTo>
                      <a:pt x="4680" y="114"/>
                    </a:lnTo>
                    <a:lnTo>
                      <a:pt x="4698" y="108"/>
                    </a:lnTo>
                    <a:lnTo>
                      <a:pt x="4710" y="108"/>
                    </a:lnTo>
                    <a:lnTo>
                      <a:pt x="4722" y="96"/>
                    </a:lnTo>
                    <a:lnTo>
                      <a:pt x="4734" y="96"/>
                    </a:lnTo>
                    <a:lnTo>
                      <a:pt x="4752" y="90"/>
                    </a:lnTo>
                    <a:lnTo>
                      <a:pt x="4770" y="90"/>
                    </a:lnTo>
                    <a:lnTo>
                      <a:pt x="4782" y="84"/>
                    </a:lnTo>
                    <a:lnTo>
                      <a:pt x="4830" y="84"/>
                    </a:lnTo>
                    <a:lnTo>
                      <a:pt x="4746" y="114"/>
                    </a:lnTo>
                    <a:lnTo>
                      <a:pt x="4782" y="114"/>
                    </a:lnTo>
                    <a:lnTo>
                      <a:pt x="4734" y="126"/>
                    </a:lnTo>
                    <a:lnTo>
                      <a:pt x="4716" y="126"/>
                    </a:lnTo>
                    <a:lnTo>
                      <a:pt x="4674" y="132"/>
                    </a:lnTo>
                    <a:lnTo>
                      <a:pt x="4620" y="132"/>
                    </a:lnTo>
                    <a:lnTo>
                      <a:pt x="4566" y="138"/>
                    </a:lnTo>
                    <a:lnTo>
                      <a:pt x="4536" y="138"/>
                    </a:lnTo>
                    <a:lnTo>
                      <a:pt x="4524" y="150"/>
                    </a:lnTo>
                    <a:lnTo>
                      <a:pt x="4524" y="156"/>
                    </a:lnTo>
                    <a:lnTo>
                      <a:pt x="4602" y="174"/>
                    </a:lnTo>
                    <a:lnTo>
                      <a:pt x="4596" y="174"/>
                    </a:lnTo>
                    <a:lnTo>
                      <a:pt x="4590" y="180"/>
                    </a:lnTo>
                    <a:lnTo>
                      <a:pt x="4578" y="180"/>
                    </a:lnTo>
                    <a:lnTo>
                      <a:pt x="4566" y="186"/>
                    </a:lnTo>
                    <a:lnTo>
                      <a:pt x="4542" y="186"/>
                    </a:lnTo>
                    <a:lnTo>
                      <a:pt x="4518" y="174"/>
                    </a:lnTo>
                    <a:lnTo>
                      <a:pt x="4500" y="162"/>
                    </a:lnTo>
                    <a:lnTo>
                      <a:pt x="4476" y="150"/>
                    </a:lnTo>
                    <a:lnTo>
                      <a:pt x="4470" y="144"/>
                    </a:lnTo>
                    <a:lnTo>
                      <a:pt x="4356" y="144"/>
                    </a:lnTo>
                    <a:lnTo>
                      <a:pt x="4350" y="150"/>
                    </a:lnTo>
                    <a:lnTo>
                      <a:pt x="4344" y="162"/>
                    </a:lnTo>
                    <a:lnTo>
                      <a:pt x="4338" y="168"/>
                    </a:lnTo>
                    <a:lnTo>
                      <a:pt x="4368" y="186"/>
                    </a:lnTo>
                    <a:lnTo>
                      <a:pt x="4386" y="204"/>
                    </a:lnTo>
                    <a:lnTo>
                      <a:pt x="4410" y="216"/>
                    </a:lnTo>
                    <a:lnTo>
                      <a:pt x="4458" y="216"/>
                    </a:lnTo>
                    <a:lnTo>
                      <a:pt x="4476" y="210"/>
                    </a:lnTo>
                    <a:lnTo>
                      <a:pt x="4488" y="210"/>
                    </a:lnTo>
                    <a:lnTo>
                      <a:pt x="4476" y="216"/>
                    </a:lnTo>
                    <a:lnTo>
                      <a:pt x="4470" y="228"/>
                    </a:lnTo>
                    <a:lnTo>
                      <a:pt x="4398" y="228"/>
                    </a:lnTo>
                    <a:lnTo>
                      <a:pt x="4380" y="222"/>
                    </a:lnTo>
                    <a:lnTo>
                      <a:pt x="4350" y="222"/>
                    </a:lnTo>
                    <a:lnTo>
                      <a:pt x="4314" y="228"/>
                    </a:lnTo>
                    <a:lnTo>
                      <a:pt x="4272" y="234"/>
                    </a:lnTo>
                    <a:lnTo>
                      <a:pt x="4230" y="234"/>
                    </a:lnTo>
                    <a:lnTo>
                      <a:pt x="4218" y="240"/>
                    </a:lnTo>
                    <a:lnTo>
                      <a:pt x="4200" y="246"/>
                    </a:lnTo>
                    <a:lnTo>
                      <a:pt x="4188" y="258"/>
                    </a:lnTo>
                    <a:lnTo>
                      <a:pt x="4176" y="264"/>
                    </a:lnTo>
                    <a:lnTo>
                      <a:pt x="4170" y="270"/>
                    </a:lnTo>
                    <a:lnTo>
                      <a:pt x="4164" y="270"/>
                    </a:lnTo>
                    <a:lnTo>
                      <a:pt x="4236" y="258"/>
                    </a:lnTo>
                    <a:lnTo>
                      <a:pt x="4236" y="276"/>
                    </a:lnTo>
                    <a:lnTo>
                      <a:pt x="4296" y="258"/>
                    </a:lnTo>
                    <a:lnTo>
                      <a:pt x="4224" y="288"/>
                    </a:lnTo>
                    <a:lnTo>
                      <a:pt x="4230" y="288"/>
                    </a:lnTo>
                    <a:lnTo>
                      <a:pt x="4236" y="294"/>
                    </a:lnTo>
                    <a:lnTo>
                      <a:pt x="4248" y="300"/>
                    </a:lnTo>
                    <a:lnTo>
                      <a:pt x="4278" y="300"/>
                    </a:lnTo>
                    <a:lnTo>
                      <a:pt x="4314" y="288"/>
                    </a:lnTo>
                    <a:lnTo>
                      <a:pt x="4326" y="288"/>
                    </a:lnTo>
                    <a:lnTo>
                      <a:pt x="4344" y="282"/>
                    </a:lnTo>
                    <a:lnTo>
                      <a:pt x="4350" y="276"/>
                    </a:lnTo>
                    <a:lnTo>
                      <a:pt x="4356" y="276"/>
                    </a:lnTo>
                    <a:lnTo>
                      <a:pt x="4254" y="312"/>
                    </a:lnTo>
                    <a:lnTo>
                      <a:pt x="4188" y="312"/>
                    </a:lnTo>
                    <a:lnTo>
                      <a:pt x="4176" y="288"/>
                    </a:lnTo>
                    <a:lnTo>
                      <a:pt x="4164" y="288"/>
                    </a:lnTo>
                    <a:lnTo>
                      <a:pt x="4146" y="282"/>
                    </a:lnTo>
                    <a:lnTo>
                      <a:pt x="4110" y="282"/>
                    </a:lnTo>
                    <a:lnTo>
                      <a:pt x="4104" y="288"/>
                    </a:lnTo>
                    <a:lnTo>
                      <a:pt x="4104" y="300"/>
                    </a:lnTo>
                    <a:lnTo>
                      <a:pt x="4110" y="312"/>
                    </a:lnTo>
                    <a:lnTo>
                      <a:pt x="4110" y="318"/>
                    </a:lnTo>
                    <a:lnTo>
                      <a:pt x="4116" y="324"/>
                    </a:lnTo>
                    <a:lnTo>
                      <a:pt x="4092" y="324"/>
                    </a:lnTo>
                    <a:lnTo>
                      <a:pt x="4074" y="330"/>
                    </a:lnTo>
                    <a:lnTo>
                      <a:pt x="4032" y="330"/>
                    </a:lnTo>
                    <a:lnTo>
                      <a:pt x="4020" y="336"/>
                    </a:lnTo>
                    <a:lnTo>
                      <a:pt x="4002" y="342"/>
                    </a:lnTo>
                    <a:lnTo>
                      <a:pt x="3990" y="348"/>
                    </a:lnTo>
                    <a:lnTo>
                      <a:pt x="3972" y="354"/>
                    </a:lnTo>
                    <a:lnTo>
                      <a:pt x="3936" y="354"/>
                    </a:lnTo>
                    <a:lnTo>
                      <a:pt x="3924" y="360"/>
                    </a:lnTo>
                    <a:lnTo>
                      <a:pt x="3918" y="360"/>
                    </a:lnTo>
                    <a:lnTo>
                      <a:pt x="3924" y="360"/>
                    </a:lnTo>
                    <a:lnTo>
                      <a:pt x="3936" y="366"/>
                    </a:lnTo>
                    <a:lnTo>
                      <a:pt x="3978" y="366"/>
                    </a:lnTo>
                    <a:lnTo>
                      <a:pt x="3990" y="360"/>
                    </a:lnTo>
                    <a:lnTo>
                      <a:pt x="3996" y="354"/>
                    </a:lnTo>
                    <a:lnTo>
                      <a:pt x="3984" y="372"/>
                    </a:lnTo>
                    <a:lnTo>
                      <a:pt x="4020" y="366"/>
                    </a:lnTo>
                    <a:lnTo>
                      <a:pt x="4044" y="354"/>
                    </a:lnTo>
                    <a:lnTo>
                      <a:pt x="4044" y="372"/>
                    </a:lnTo>
                    <a:lnTo>
                      <a:pt x="4074" y="366"/>
                    </a:lnTo>
                    <a:lnTo>
                      <a:pt x="4098" y="366"/>
                    </a:lnTo>
                    <a:lnTo>
                      <a:pt x="4098" y="372"/>
                    </a:lnTo>
                    <a:lnTo>
                      <a:pt x="4104" y="378"/>
                    </a:lnTo>
                    <a:lnTo>
                      <a:pt x="4122" y="378"/>
                    </a:lnTo>
                    <a:lnTo>
                      <a:pt x="4146" y="366"/>
                    </a:lnTo>
                    <a:lnTo>
                      <a:pt x="4152" y="366"/>
                    </a:lnTo>
                    <a:lnTo>
                      <a:pt x="4164" y="360"/>
                    </a:lnTo>
                    <a:lnTo>
                      <a:pt x="4170" y="372"/>
                    </a:lnTo>
                    <a:lnTo>
                      <a:pt x="4200" y="354"/>
                    </a:lnTo>
                    <a:lnTo>
                      <a:pt x="4206" y="360"/>
                    </a:lnTo>
                    <a:lnTo>
                      <a:pt x="4212" y="372"/>
                    </a:lnTo>
                    <a:lnTo>
                      <a:pt x="4224" y="372"/>
                    </a:lnTo>
                    <a:lnTo>
                      <a:pt x="4236" y="366"/>
                    </a:lnTo>
                    <a:lnTo>
                      <a:pt x="4242" y="360"/>
                    </a:lnTo>
                    <a:lnTo>
                      <a:pt x="4248" y="360"/>
                    </a:lnTo>
                    <a:lnTo>
                      <a:pt x="4254" y="366"/>
                    </a:lnTo>
                    <a:lnTo>
                      <a:pt x="4266" y="372"/>
                    </a:lnTo>
                    <a:lnTo>
                      <a:pt x="4284" y="372"/>
                    </a:lnTo>
                    <a:lnTo>
                      <a:pt x="4290" y="366"/>
                    </a:lnTo>
                    <a:lnTo>
                      <a:pt x="4290" y="360"/>
                    </a:lnTo>
                    <a:lnTo>
                      <a:pt x="4284" y="354"/>
                    </a:lnTo>
                    <a:lnTo>
                      <a:pt x="4338" y="372"/>
                    </a:lnTo>
                    <a:lnTo>
                      <a:pt x="4344" y="378"/>
                    </a:lnTo>
                    <a:lnTo>
                      <a:pt x="4350" y="390"/>
                    </a:lnTo>
                    <a:lnTo>
                      <a:pt x="4374" y="390"/>
                    </a:lnTo>
                    <a:lnTo>
                      <a:pt x="4410" y="378"/>
                    </a:lnTo>
                    <a:lnTo>
                      <a:pt x="4440" y="372"/>
                    </a:lnTo>
                    <a:lnTo>
                      <a:pt x="4476" y="372"/>
                    </a:lnTo>
                    <a:lnTo>
                      <a:pt x="4494" y="366"/>
                    </a:lnTo>
                    <a:lnTo>
                      <a:pt x="4506" y="360"/>
                    </a:lnTo>
                    <a:lnTo>
                      <a:pt x="4524" y="342"/>
                    </a:lnTo>
                    <a:lnTo>
                      <a:pt x="4464" y="342"/>
                    </a:lnTo>
                    <a:lnTo>
                      <a:pt x="4470" y="336"/>
                    </a:lnTo>
                    <a:lnTo>
                      <a:pt x="4470" y="330"/>
                    </a:lnTo>
                    <a:lnTo>
                      <a:pt x="4416" y="330"/>
                    </a:lnTo>
                    <a:lnTo>
                      <a:pt x="4362" y="318"/>
                    </a:lnTo>
                    <a:lnTo>
                      <a:pt x="4380" y="300"/>
                    </a:lnTo>
                    <a:lnTo>
                      <a:pt x="4440" y="318"/>
                    </a:lnTo>
                    <a:lnTo>
                      <a:pt x="4452" y="318"/>
                    </a:lnTo>
                    <a:lnTo>
                      <a:pt x="4488" y="312"/>
                    </a:lnTo>
                    <a:lnTo>
                      <a:pt x="4566" y="312"/>
                    </a:lnTo>
                    <a:lnTo>
                      <a:pt x="4578" y="300"/>
                    </a:lnTo>
                    <a:lnTo>
                      <a:pt x="4578" y="288"/>
                    </a:lnTo>
                    <a:lnTo>
                      <a:pt x="4584" y="288"/>
                    </a:lnTo>
                    <a:lnTo>
                      <a:pt x="4590" y="282"/>
                    </a:lnTo>
                    <a:lnTo>
                      <a:pt x="4608" y="282"/>
                    </a:lnTo>
                    <a:lnTo>
                      <a:pt x="4626" y="276"/>
                    </a:lnTo>
                    <a:lnTo>
                      <a:pt x="4662" y="276"/>
                    </a:lnTo>
                    <a:lnTo>
                      <a:pt x="4680" y="270"/>
                    </a:lnTo>
                    <a:lnTo>
                      <a:pt x="4710" y="270"/>
                    </a:lnTo>
                    <a:lnTo>
                      <a:pt x="4722" y="264"/>
                    </a:lnTo>
                    <a:lnTo>
                      <a:pt x="4728" y="264"/>
                    </a:lnTo>
                    <a:lnTo>
                      <a:pt x="4704" y="246"/>
                    </a:lnTo>
                    <a:lnTo>
                      <a:pt x="4746" y="246"/>
                    </a:lnTo>
                    <a:lnTo>
                      <a:pt x="4770" y="240"/>
                    </a:lnTo>
                    <a:lnTo>
                      <a:pt x="4782" y="234"/>
                    </a:lnTo>
                    <a:lnTo>
                      <a:pt x="4776" y="228"/>
                    </a:lnTo>
                    <a:lnTo>
                      <a:pt x="4770" y="228"/>
                    </a:lnTo>
                    <a:lnTo>
                      <a:pt x="4758" y="222"/>
                    </a:lnTo>
                    <a:lnTo>
                      <a:pt x="4746" y="222"/>
                    </a:lnTo>
                    <a:lnTo>
                      <a:pt x="4734" y="216"/>
                    </a:lnTo>
                    <a:lnTo>
                      <a:pt x="4686" y="216"/>
                    </a:lnTo>
                    <a:lnTo>
                      <a:pt x="4674" y="210"/>
                    </a:lnTo>
                    <a:lnTo>
                      <a:pt x="4662" y="210"/>
                    </a:lnTo>
                    <a:lnTo>
                      <a:pt x="4662" y="204"/>
                    </a:lnTo>
                    <a:lnTo>
                      <a:pt x="4674" y="198"/>
                    </a:lnTo>
                    <a:lnTo>
                      <a:pt x="4686" y="198"/>
                    </a:lnTo>
                    <a:lnTo>
                      <a:pt x="4704" y="192"/>
                    </a:lnTo>
                    <a:lnTo>
                      <a:pt x="4716" y="186"/>
                    </a:lnTo>
                    <a:lnTo>
                      <a:pt x="4764" y="186"/>
                    </a:lnTo>
                    <a:lnTo>
                      <a:pt x="4782" y="192"/>
                    </a:lnTo>
                    <a:lnTo>
                      <a:pt x="4860" y="192"/>
                    </a:lnTo>
                    <a:lnTo>
                      <a:pt x="4878" y="186"/>
                    </a:lnTo>
                    <a:lnTo>
                      <a:pt x="4902" y="186"/>
                    </a:lnTo>
                    <a:lnTo>
                      <a:pt x="4896" y="180"/>
                    </a:lnTo>
                    <a:lnTo>
                      <a:pt x="4878" y="180"/>
                    </a:lnTo>
                    <a:lnTo>
                      <a:pt x="4866" y="174"/>
                    </a:lnTo>
                    <a:lnTo>
                      <a:pt x="4872" y="168"/>
                    </a:lnTo>
                    <a:lnTo>
                      <a:pt x="4902" y="162"/>
                    </a:lnTo>
                    <a:lnTo>
                      <a:pt x="4944" y="168"/>
                    </a:lnTo>
                    <a:lnTo>
                      <a:pt x="4974" y="174"/>
                    </a:lnTo>
                    <a:lnTo>
                      <a:pt x="4986" y="174"/>
                    </a:lnTo>
                    <a:lnTo>
                      <a:pt x="4992" y="168"/>
                    </a:lnTo>
                    <a:lnTo>
                      <a:pt x="4992" y="150"/>
                    </a:lnTo>
                    <a:lnTo>
                      <a:pt x="5070" y="156"/>
                    </a:lnTo>
                    <a:lnTo>
                      <a:pt x="5070" y="132"/>
                    </a:lnTo>
                    <a:lnTo>
                      <a:pt x="5082" y="132"/>
                    </a:lnTo>
                    <a:lnTo>
                      <a:pt x="5094" y="138"/>
                    </a:lnTo>
                    <a:lnTo>
                      <a:pt x="5112" y="138"/>
                    </a:lnTo>
                    <a:lnTo>
                      <a:pt x="5136" y="126"/>
                    </a:lnTo>
                    <a:lnTo>
                      <a:pt x="5148" y="126"/>
                    </a:lnTo>
                    <a:lnTo>
                      <a:pt x="5154" y="120"/>
                    </a:lnTo>
                    <a:lnTo>
                      <a:pt x="5172" y="120"/>
                    </a:lnTo>
                    <a:lnTo>
                      <a:pt x="5208" y="114"/>
                    </a:lnTo>
                    <a:lnTo>
                      <a:pt x="5256" y="102"/>
                    </a:lnTo>
                    <a:lnTo>
                      <a:pt x="5298" y="96"/>
                    </a:lnTo>
                    <a:lnTo>
                      <a:pt x="5322" y="90"/>
                    </a:lnTo>
                    <a:lnTo>
                      <a:pt x="5340" y="90"/>
                    </a:lnTo>
                    <a:lnTo>
                      <a:pt x="5346" y="84"/>
                    </a:lnTo>
                    <a:lnTo>
                      <a:pt x="5238" y="84"/>
                    </a:lnTo>
                    <a:lnTo>
                      <a:pt x="5214" y="96"/>
                    </a:lnTo>
                    <a:lnTo>
                      <a:pt x="5142" y="96"/>
                    </a:lnTo>
                    <a:lnTo>
                      <a:pt x="5226" y="90"/>
                    </a:lnTo>
                    <a:lnTo>
                      <a:pt x="5220" y="78"/>
                    </a:lnTo>
                    <a:lnTo>
                      <a:pt x="5268" y="84"/>
                    </a:lnTo>
                    <a:lnTo>
                      <a:pt x="5274" y="78"/>
                    </a:lnTo>
                    <a:lnTo>
                      <a:pt x="5286" y="72"/>
                    </a:lnTo>
                    <a:lnTo>
                      <a:pt x="5358" y="72"/>
                    </a:lnTo>
                    <a:lnTo>
                      <a:pt x="5406" y="66"/>
                    </a:lnTo>
                    <a:lnTo>
                      <a:pt x="5454" y="66"/>
                    </a:lnTo>
                    <a:lnTo>
                      <a:pt x="5484" y="60"/>
                    </a:lnTo>
                    <a:lnTo>
                      <a:pt x="5496" y="60"/>
                    </a:lnTo>
                    <a:lnTo>
                      <a:pt x="5514" y="54"/>
                    </a:lnTo>
                    <a:lnTo>
                      <a:pt x="5532" y="54"/>
                    </a:lnTo>
                    <a:lnTo>
                      <a:pt x="5550" y="48"/>
                    </a:lnTo>
                    <a:lnTo>
                      <a:pt x="5562" y="42"/>
                    </a:lnTo>
                    <a:lnTo>
                      <a:pt x="5574" y="42"/>
                    </a:lnTo>
                    <a:lnTo>
                      <a:pt x="5574" y="36"/>
                    </a:lnTo>
                    <a:close/>
                    <a:moveTo>
                      <a:pt x="4032" y="966"/>
                    </a:moveTo>
                    <a:lnTo>
                      <a:pt x="4086" y="966"/>
                    </a:lnTo>
                    <a:lnTo>
                      <a:pt x="4134" y="942"/>
                    </a:lnTo>
                    <a:lnTo>
                      <a:pt x="4140" y="930"/>
                    </a:lnTo>
                    <a:lnTo>
                      <a:pt x="4134" y="918"/>
                    </a:lnTo>
                    <a:lnTo>
                      <a:pt x="4134" y="912"/>
                    </a:lnTo>
                    <a:lnTo>
                      <a:pt x="4122" y="906"/>
                    </a:lnTo>
                    <a:lnTo>
                      <a:pt x="4074" y="906"/>
                    </a:lnTo>
                    <a:lnTo>
                      <a:pt x="4062" y="912"/>
                    </a:lnTo>
                    <a:lnTo>
                      <a:pt x="4050" y="912"/>
                    </a:lnTo>
                    <a:lnTo>
                      <a:pt x="4026" y="924"/>
                    </a:lnTo>
                    <a:lnTo>
                      <a:pt x="4014" y="936"/>
                    </a:lnTo>
                    <a:lnTo>
                      <a:pt x="4002" y="942"/>
                    </a:lnTo>
                    <a:lnTo>
                      <a:pt x="4002" y="954"/>
                    </a:lnTo>
                    <a:lnTo>
                      <a:pt x="4014" y="960"/>
                    </a:lnTo>
                    <a:lnTo>
                      <a:pt x="4032" y="966"/>
                    </a:lnTo>
                    <a:close/>
                    <a:moveTo>
                      <a:pt x="4014" y="840"/>
                    </a:moveTo>
                    <a:lnTo>
                      <a:pt x="4002" y="840"/>
                    </a:lnTo>
                    <a:lnTo>
                      <a:pt x="3990" y="846"/>
                    </a:lnTo>
                    <a:lnTo>
                      <a:pt x="3984" y="852"/>
                    </a:lnTo>
                    <a:lnTo>
                      <a:pt x="3972" y="852"/>
                    </a:lnTo>
                    <a:lnTo>
                      <a:pt x="3990" y="852"/>
                    </a:lnTo>
                    <a:lnTo>
                      <a:pt x="4008" y="846"/>
                    </a:lnTo>
                    <a:lnTo>
                      <a:pt x="4026" y="846"/>
                    </a:lnTo>
                    <a:lnTo>
                      <a:pt x="4044" y="840"/>
                    </a:lnTo>
                    <a:lnTo>
                      <a:pt x="4050" y="834"/>
                    </a:lnTo>
                    <a:lnTo>
                      <a:pt x="4056" y="834"/>
                    </a:lnTo>
                    <a:lnTo>
                      <a:pt x="4068" y="822"/>
                    </a:lnTo>
                    <a:lnTo>
                      <a:pt x="4050" y="822"/>
                    </a:lnTo>
                    <a:lnTo>
                      <a:pt x="4044" y="828"/>
                    </a:lnTo>
                    <a:lnTo>
                      <a:pt x="4032" y="828"/>
                    </a:lnTo>
                    <a:lnTo>
                      <a:pt x="4020" y="834"/>
                    </a:lnTo>
                    <a:lnTo>
                      <a:pt x="4014" y="840"/>
                    </a:lnTo>
                    <a:close/>
                    <a:moveTo>
                      <a:pt x="4122" y="822"/>
                    </a:moveTo>
                    <a:lnTo>
                      <a:pt x="4104" y="822"/>
                    </a:lnTo>
                    <a:lnTo>
                      <a:pt x="4098" y="828"/>
                    </a:lnTo>
                    <a:lnTo>
                      <a:pt x="4098" y="840"/>
                    </a:lnTo>
                    <a:lnTo>
                      <a:pt x="4104" y="846"/>
                    </a:lnTo>
                    <a:lnTo>
                      <a:pt x="4110" y="840"/>
                    </a:lnTo>
                    <a:lnTo>
                      <a:pt x="4116" y="840"/>
                    </a:lnTo>
                    <a:lnTo>
                      <a:pt x="4128" y="828"/>
                    </a:lnTo>
                    <a:lnTo>
                      <a:pt x="4122" y="822"/>
                    </a:lnTo>
                    <a:close/>
                    <a:moveTo>
                      <a:pt x="3528" y="1062"/>
                    </a:moveTo>
                    <a:lnTo>
                      <a:pt x="3522" y="1062"/>
                    </a:lnTo>
                    <a:lnTo>
                      <a:pt x="3504" y="1080"/>
                    </a:lnTo>
                    <a:lnTo>
                      <a:pt x="3504" y="1086"/>
                    </a:lnTo>
                    <a:lnTo>
                      <a:pt x="3510" y="1092"/>
                    </a:lnTo>
                    <a:lnTo>
                      <a:pt x="3528" y="1092"/>
                    </a:lnTo>
                    <a:lnTo>
                      <a:pt x="3534" y="1086"/>
                    </a:lnTo>
                    <a:lnTo>
                      <a:pt x="3540" y="1074"/>
                    </a:lnTo>
                    <a:lnTo>
                      <a:pt x="3540" y="1068"/>
                    </a:lnTo>
                    <a:lnTo>
                      <a:pt x="3534" y="1062"/>
                    </a:lnTo>
                    <a:lnTo>
                      <a:pt x="3528" y="1062"/>
                    </a:lnTo>
                    <a:close/>
                    <a:moveTo>
                      <a:pt x="3588" y="1062"/>
                    </a:moveTo>
                    <a:lnTo>
                      <a:pt x="3582" y="1062"/>
                    </a:lnTo>
                    <a:lnTo>
                      <a:pt x="3576" y="1068"/>
                    </a:lnTo>
                    <a:lnTo>
                      <a:pt x="3576" y="1080"/>
                    </a:lnTo>
                    <a:lnTo>
                      <a:pt x="3582" y="1086"/>
                    </a:lnTo>
                    <a:lnTo>
                      <a:pt x="3594" y="1086"/>
                    </a:lnTo>
                    <a:lnTo>
                      <a:pt x="3600" y="1080"/>
                    </a:lnTo>
                    <a:lnTo>
                      <a:pt x="3600" y="1068"/>
                    </a:lnTo>
                    <a:lnTo>
                      <a:pt x="3588" y="1062"/>
                    </a:lnTo>
                    <a:close/>
                    <a:moveTo>
                      <a:pt x="3756" y="1242"/>
                    </a:moveTo>
                    <a:lnTo>
                      <a:pt x="3744" y="1248"/>
                    </a:lnTo>
                    <a:lnTo>
                      <a:pt x="3744" y="1260"/>
                    </a:lnTo>
                    <a:lnTo>
                      <a:pt x="3750" y="1266"/>
                    </a:lnTo>
                    <a:lnTo>
                      <a:pt x="3762" y="1272"/>
                    </a:lnTo>
                    <a:lnTo>
                      <a:pt x="3768" y="1272"/>
                    </a:lnTo>
                    <a:lnTo>
                      <a:pt x="3786" y="1254"/>
                    </a:lnTo>
                    <a:lnTo>
                      <a:pt x="3786" y="1242"/>
                    </a:lnTo>
                    <a:lnTo>
                      <a:pt x="3780" y="1236"/>
                    </a:lnTo>
                    <a:lnTo>
                      <a:pt x="3768" y="1236"/>
                    </a:lnTo>
                    <a:lnTo>
                      <a:pt x="3756" y="1242"/>
                    </a:lnTo>
                    <a:close/>
                    <a:moveTo>
                      <a:pt x="3984" y="2532"/>
                    </a:moveTo>
                    <a:lnTo>
                      <a:pt x="3948" y="2520"/>
                    </a:lnTo>
                    <a:lnTo>
                      <a:pt x="3942" y="2514"/>
                    </a:lnTo>
                    <a:lnTo>
                      <a:pt x="3936" y="2514"/>
                    </a:lnTo>
                    <a:lnTo>
                      <a:pt x="3924" y="2526"/>
                    </a:lnTo>
                    <a:lnTo>
                      <a:pt x="3930" y="2532"/>
                    </a:lnTo>
                    <a:lnTo>
                      <a:pt x="3942" y="2538"/>
                    </a:lnTo>
                    <a:lnTo>
                      <a:pt x="3948" y="2544"/>
                    </a:lnTo>
                    <a:lnTo>
                      <a:pt x="3954" y="2544"/>
                    </a:lnTo>
                    <a:lnTo>
                      <a:pt x="3960" y="2550"/>
                    </a:lnTo>
                    <a:lnTo>
                      <a:pt x="3996" y="2550"/>
                    </a:lnTo>
                    <a:lnTo>
                      <a:pt x="4008" y="2556"/>
                    </a:lnTo>
                    <a:lnTo>
                      <a:pt x="4020" y="2556"/>
                    </a:lnTo>
                    <a:lnTo>
                      <a:pt x="4038" y="2538"/>
                    </a:lnTo>
                    <a:lnTo>
                      <a:pt x="4008" y="2538"/>
                    </a:lnTo>
                    <a:lnTo>
                      <a:pt x="3984" y="2532"/>
                    </a:lnTo>
                    <a:close/>
                    <a:moveTo>
                      <a:pt x="4098" y="2280"/>
                    </a:moveTo>
                    <a:lnTo>
                      <a:pt x="4092" y="2280"/>
                    </a:lnTo>
                    <a:lnTo>
                      <a:pt x="4086" y="2274"/>
                    </a:lnTo>
                    <a:lnTo>
                      <a:pt x="4050" y="2274"/>
                    </a:lnTo>
                    <a:lnTo>
                      <a:pt x="4032" y="2268"/>
                    </a:lnTo>
                    <a:lnTo>
                      <a:pt x="3996" y="2268"/>
                    </a:lnTo>
                    <a:lnTo>
                      <a:pt x="4002" y="2274"/>
                    </a:lnTo>
                    <a:lnTo>
                      <a:pt x="4008" y="2274"/>
                    </a:lnTo>
                    <a:lnTo>
                      <a:pt x="4014" y="2280"/>
                    </a:lnTo>
                    <a:lnTo>
                      <a:pt x="4026" y="2286"/>
                    </a:lnTo>
                    <a:lnTo>
                      <a:pt x="4032" y="2286"/>
                    </a:lnTo>
                    <a:lnTo>
                      <a:pt x="4032" y="2304"/>
                    </a:lnTo>
                    <a:lnTo>
                      <a:pt x="4044" y="2304"/>
                    </a:lnTo>
                    <a:lnTo>
                      <a:pt x="4080" y="2310"/>
                    </a:lnTo>
                    <a:lnTo>
                      <a:pt x="4128" y="2316"/>
                    </a:lnTo>
                    <a:lnTo>
                      <a:pt x="4164" y="2316"/>
                    </a:lnTo>
                    <a:lnTo>
                      <a:pt x="4170" y="2310"/>
                    </a:lnTo>
                    <a:lnTo>
                      <a:pt x="4170" y="2304"/>
                    </a:lnTo>
                    <a:lnTo>
                      <a:pt x="4164" y="2304"/>
                    </a:lnTo>
                    <a:lnTo>
                      <a:pt x="4152" y="2292"/>
                    </a:lnTo>
                    <a:lnTo>
                      <a:pt x="4128" y="2286"/>
                    </a:lnTo>
                    <a:lnTo>
                      <a:pt x="4098" y="2280"/>
                    </a:lnTo>
                    <a:close/>
                    <a:moveTo>
                      <a:pt x="4194" y="2550"/>
                    </a:moveTo>
                    <a:lnTo>
                      <a:pt x="4164" y="2550"/>
                    </a:lnTo>
                    <a:lnTo>
                      <a:pt x="4152" y="2556"/>
                    </a:lnTo>
                    <a:lnTo>
                      <a:pt x="4146" y="2562"/>
                    </a:lnTo>
                    <a:lnTo>
                      <a:pt x="4182" y="2526"/>
                    </a:lnTo>
                    <a:lnTo>
                      <a:pt x="4176" y="2520"/>
                    </a:lnTo>
                    <a:lnTo>
                      <a:pt x="4152" y="2520"/>
                    </a:lnTo>
                    <a:lnTo>
                      <a:pt x="4140" y="2526"/>
                    </a:lnTo>
                    <a:lnTo>
                      <a:pt x="4128" y="2538"/>
                    </a:lnTo>
                    <a:lnTo>
                      <a:pt x="4104" y="2574"/>
                    </a:lnTo>
                    <a:lnTo>
                      <a:pt x="4164" y="2568"/>
                    </a:lnTo>
                    <a:lnTo>
                      <a:pt x="4176" y="2568"/>
                    </a:lnTo>
                    <a:lnTo>
                      <a:pt x="4182" y="2562"/>
                    </a:lnTo>
                    <a:lnTo>
                      <a:pt x="4194" y="2562"/>
                    </a:lnTo>
                    <a:lnTo>
                      <a:pt x="4200" y="2556"/>
                    </a:lnTo>
                    <a:lnTo>
                      <a:pt x="4200" y="2550"/>
                    </a:lnTo>
                    <a:lnTo>
                      <a:pt x="4194" y="2550"/>
                    </a:lnTo>
                    <a:close/>
                    <a:moveTo>
                      <a:pt x="4590" y="1962"/>
                    </a:moveTo>
                    <a:lnTo>
                      <a:pt x="4578" y="1974"/>
                    </a:lnTo>
                    <a:lnTo>
                      <a:pt x="4578" y="1980"/>
                    </a:lnTo>
                    <a:lnTo>
                      <a:pt x="4572" y="1986"/>
                    </a:lnTo>
                    <a:lnTo>
                      <a:pt x="4566" y="1986"/>
                    </a:lnTo>
                    <a:lnTo>
                      <a:pt x="4554" y="1974"/>
                    </a:lnTo>
                    <a:lnTo>
                      <a:pt x="4554" y="1962"/>
                    </a:lnTo>
                    <a:lnTo>
                      <a:pt x="4566" y="1962"/>
                    </a:lnTo>
                    <a:lnTo>
                      <a:pt x="4572" y="1956"/>
                    </a:lnTo>
                    <a:lnTo>
                      <a:pt x="4566" y="1932"/>
                    </a:lnTo>
                    <a:lnTo>
                      <a:pt x="4536" y="1926"/>
                    </a:lnTo>
                    <a:lnTo>
                      <a:pt x="4530" y="1926"/>
                    </a:lnTo>
                    <a:lnTo>
                      <a:pt x="4524" y="1932"/>
                    </a:lnTo>
                    <a:lnTo>
                      <a:pt x="4512" y="1938"/>
                    </a:lnTo>
                    <a:lnTo>
                      <a:pt x="4494" y="1944"/>
                    </a:lnTo>
                    <a:lnTo>
                      <a:pt x="4470" y="1956"/>
                    </a:lnTo>
                    <a:lnTo>
                      <a:pt x="4464" y="1962"/>
                    </a:lnTo>
                    <a:lnTo>
                      <a:pt x="4458" y="1962"/>
                    </a:lnTo>
                    <a:lnTo>
                      <a:pt x="4446" y="1968"/>
                    </a:lnTo>
                    <a:lnTo>
                      <a:pt x="4434" y="1968"/>
                    </a:lnTo>
                    <a:lnTo>
                      <a:pt x="4416" y="1974"/>
                    </a:lnTo>
                    <a:lnTo>
                      <a:pt x="4404" y="1974"/>
                    </a:lnTo>
                    <a:lnTo>
                      <a:pt x="4374" y="1998"/>
                    </a:lnTo>
                    <a:lnTo>
                      <a:pt x="4386" y="1974"/>
                    </a:lnTo>
                    <a:lnTo>
                      <a:pt x="4362" y="1956"/>
                    </a:lnTo>
                    <a:lnTo>
                      <a:pt x="4398" y="1968"/>
                    </a:lnTo>
                    <a:lnTo>
                      <a:pt x="4410" y="1956"/>
                    </a:lnTo>
                    <a:lnTo>
                      <a:pt x="4440" y="1950"/>
                    </a:lnTo>
                    <a:lnTo>
                      <a:pt x="4440" y="1932"/>
                    </a:lnTo>
                    <a:lnTo>
                      <a:pt x="4494" y="1932"/>
                    </a:lnTo>
                    <a:lnTo>
                      <a:pt x="4518" y="1920"/>
                    </a:lnTo>
                    <a:lnTo>
                      <a:pt x="4524" y="1914"/>
                    </a:lnTo>
                    <a:lnTo>
                      <a:pt x="4536" y="1908"/>
                    </a:lnTo>
                    <a:lnTo>
                      <a:pt x="4608" y="1908"/>
                    </a:lnTo>
                    <a:lnTo>
                      <a:pt x="4602" y="1902"/>
                    </a:lnTo>
                    <a:lnTo>
                      <a:pt x="4596" y="1902"/>
                    </a:lnTo>
                    <a:lnTo>
                      <a:pt x="4584" y="1896"/>
                    </a:lnTo>
                    <a:lnTo>
                      <a:pt x="4578" y="1890"/>
                    </a:lnTo>
                    <a:lnTo>
                      <a:pt x="4578" y="1866"/>
                    </a:lnTo>
                    <a:lnTo>
                      <a:pt x="4572" y="1866"/>
                    </a:lnTo>
                    <a:lnTo>
                      <a:pt x="4566" y="1872"/>
                    </a:lnTo>
                    <a:lnTo>
                      <a:pt x="4542" y="1872"/>
                    </a:lnTo>
                    <a:lnTo>
                      <a:pt x="4530" y="1878"/>
                    </a:lnTo>
                    <a:lnTo>
                      <a:pt x="4518" y="1878"/>
                    </a:lnTo>
                    <a:lnTo>
                      <a:pt x="4518" y="1866"/>
                    </a:lnTo>
                    <a:lnTo>
                      <a:pt x="4512" y="1860"/>
                    </a:lnTo>
                    <a:lnTo>
                      <a:pt x="4452" y="1878"/>
                    </a:lnTo>
                    <a:lnTo>
                      <a:pt x="4458" y="1848"/>
                    </a:lnTo>
                    <a:lnTo>
                      <a:pt x="4410" y="1860"/>
                    </a:lnTo>
                    <a:lnTo>
                      <a:pt x="4416" y="1854"/>
                    </a:lnTo>
                    <a:lnTo>
                      <a:pt x="4422" y="1842"/>
                    </a:lnTo>
                    <a:lnTo>
                      <a:pt x="4440" y="1824"/>
                    </a:lnTo>
                    <a:lnTo>
                      <a:pt x="4446" y="1812"/>
                    </a:lnTo>
                    <a:lnTo>
                      <a:pt x="4446" y="1800"/>
                    </a:lnTo>
                    <a:lnTo>
                      <a:pt x="4434" y="1800"/>
                    </a:lnTo>
                    <a:lnTo>
                      <a:pt x="4422" y="1794"/>
                    </a:lnTo>
                    <a:lnTo>
                      <a:pt x="4398" y="1794"/>
                    </a:lnTo>
                    <a:lnTo>
                      <a:pt x="4404" y="1770"/>
                    </a:lnTo>
                    <a:lnTo>
                      <a:pt x="4368" y="1770"/>
                    </a:lnTo>
                    <a:lnTo>
                      <a:pt x="4380" y="1752"/>
                    </a:lnTo>
                    <a:lnTo>
                      <a:pt x="4356" y="1728"/>
                    </a:lnTo>
                    <a:lnTo>
                      <a:pt x="4368" y="1728"/>
                    </a:lnTo>
                    <a:lnTo>
                      <a:pt x="4380" y="1734"/>
                    </a:lnTo>
                    <a:lnTo>
                      <a:pt x="4404" y="1734"/>
                    </a:lnTo>
                    <a:lnTo>
                      <a:pt x="4410" y="1728"/>
                    </a:lnTo>
                    <a:lnTo>
                      <a:pt x="4422" y="1722"/>
                    </a:lnTo>
                    <a:lnTo>
                      <a:pt x="4434" y="1710"/>
                    </a:lnTo>
                    <a:lnTo>
                      <a:pt x="4440" y="1710"/>
                    </a:lnTo>
                    <a:lnTo>
                      <a:pt x="4398" y="1686"/>
                    </a:lnTo>
                    <a:lnTo>
                      <a:pt x="4446" y="1656"/>
                    </a:lnTo>
                    <a:lnTo>
                      <a:pt x="4398" y="1632"/>
                    </a:lnTo>
                    <a:lnTo>
                      <a:pt x="4350" y="1638"/>
                    </a:lnTo>
                    <a:lnTo>
                      <a:pt x="4404" y="1614"/>
                    </a:lnTo>
                    <a:lnTo>
                      <a:pt x="4368" y="1608"/>
                    </a:lnTo>
                    <a:lnTo>
                      <a:pt x="4410" y="1584"/>
                    </a:lnTo>
                    <a:lnTo>
                      <a:pt x="4404" y="1560"/>
                    </a:lnTo>
                    <a:lnTo>
                      <a:pt x="4374" y="1560"/>
                    </a:lnTo>
                    <a:lnTo>
                      <a:pt x="4380" y="1554"/>
                    </a:lnTo>
                    <a:lnTo>
                      <a:pt x="4392" y="1530"/>
                    </a:lnTo>
                    <a:lnTo>
                      <a:pt x="4374" y="1494"/>
                    </a:lnTo>
                    <a:lnTo>
                      <a:pt x="4362" y="1494"/>
                    </a:lnTo>
                    <a:lnTo>
                      <a:pt x="4374" y="1470"/>
                    </a:lnTo>
                    <a:lnTo>
                      <a:pt x="4362" y="1476"/>
                    </a:lnTo>
                    <a:lnTo>
                      <a:pt x="4356" y="1482"/>
                    </a:lnTo>
                    <a:lnTo>
                      <a:pt x="4344" y="1488"/>
                    </a:lnTo>
                    <a:lnTo>
                      <a:pt x="4332" y="1500"/>
                    </a:lnTo>
                    <a:lnTo>
                      <a:pt x="4332" y="1518"/>
                    </a:lnTo>
                    <a:lnTo>
                      <a:pt x="4302" y="1506"/>
                    </a:lnTo>
                    <a:lnTo>
                      <a:pt x="4308" y="1542"/>
                    </a:lnTo>
                    <a:lnTo>
                      <a:pt x="4284" y="1542"/>
                    </a:lnTo>
                    <a:lnTo>
                      <a:pt x="4272" y="1560"/>
                    </a:lnTo>
                    <a:lnTo>
                      <a:pt x="4278" y="1572"/>
                    </a:lnTo>
                    <a:lnTo>
                      <a:pt x="4254" y="1572"/>
                    </a:lnTo>
                    <a:lnTo>
                      <a:pt x="4230" y="1614"/>
                    </a:lnTo>
                    <a:lnTo>
                      <a:pt x="4218" y="1614"/>
                    </a:lnTo>
                    <a:lnTo>
                      <a:pt x="4236" y="1578"/>
                    </a:lnTo>
                    <a:lnTo>
                      <a:pt x="4224" y="1566"/>
                    </a:lnTo>
                    <a:lnTo>
                      <a:pt x="4212" y="1566"/>
                    </a:lnTo>
                    <a:lnTo>
                      <a:pt x="4194" y="1584"/>
                    </a:lnTo>
                    <a:lnTo>
                      <a:pt x="4182" y="1590"/>
                    </a:lnTo>
                    <a:lnTo>
                      <a:pt x="4176" y="1596"/>
                    </a:lnTo>
                    <a:lnTo>
                      <a:pt x="4164" y="1602"/>
                    </a:lnTo>
                    <a:lnTo>
                      <a:pt x="4158" y="1608"/>
                    </a:lnTo>
                    <a:lnTo>
                      <a:pt x="4146" y="1614"/>
                    </a:lnTo>
                    <a:lnTo>
                      <a:pt x="4140" y="1620"/>
                    </a:lnTo>
                    <a:lnTo>
                      <a:pt x="4116" y="1632"/>
                    </a:lnTo>
                    <a:lnTo>
                      <a:pt x="4110" y="1638"/>
                    </a:lnTo>
                    <a:lnTo>
                      <a:pt x="4116" y="1614"/>
                    </a:lnTo>
                    <a:lnTo>
                      <a:pt x="4116" y="1596"/>
                    </a:lnTo>
                    <a:lnTo>
                      <a:pt x="4080" y="1632"/>
                    </a:lnTo>
                    <a:lnTo>
                      <a:pt x="4014" y="1644"/>
                    </a:lnTo>
                    <a:lnTo>
                      <a:pt x="4074" y="1626"/>
                    </a:lnTo>
                    <a:lnTo>
                      <a:pt x="4080" y="1620"/>
                    </a:lnTo>
                    <a:lnTo>
                      <a:pt x="4092" y="1596"/>
                    </a:lnTo>
                    <a:lnTo>
                      <a:pt x="4098" y="1590"/>
                    </a:lnTo>
                    <a:lnTo>
                      <a:pt x="4098" y="1578"/>
                    </a:lnTo>
                    <a:lnTo>
                      <a:pt x="4092" y="1572"/>
                    </a:lnTo>
                    <a:lnTo>
                      <a:pt x="4050" y="1572"/>
                    </a:lnTo>
                    <a:lnTo>
                      <a:pt x="4038" y="1578"/>
                    </a:lnTo>
                    <a:lnTo>
                      <a:pt x="4032" y="1578"/>
                    </a:lnTo>
                    <a:lnTo>
                      <a:pt x="4020" y="1584"/>
                    </a:lnTo>
                    <a:lnTo>
                      <a:pt x="4002" y="1584"/>
                    </a:lnTo>
                    <a:lnTo>
                      <a:pt x="4002" y="1578"/>
                    </a:lnTo>
                    <a:lnTo>
                      <a:pt x="4008" y="1572"/>
                    </a:lnTo>
                    <a:lnTo>
                      <a:pt x="4020" y="1566"/>
                    </a:lnTo>
                    <a:lnTo>
                      <a:pt x="4026" y="1560"/>
                    </a:lnTo>
                    <a:lnTo>
                      <a:pt x="4032" y="1560"/>
                    </a:lnTo>
                    <a:lnTo>
                      <a:pt x="4032" y="1572"/>
                    </a:lnTo>
                    <a:lnTo>
                      <a:pt x="4050" y="1560"/>
                    </a:lnTo>
                    <a:lnTo>
                      <a:pt x="4044" y="1536"/>
                    </a:lnTo>
                    <a:lnTo>
                      <a:pt x="4050" y="1530"/>
                    </a:lnTo>
                    <a:lnTo>
                      <a:pt x="4062" y="1524"/>
                    </a:lnTo>
                    <a:lnTo>
                      <a:pt x="4074" y="1512"/>
                    </a:lnTo>
                    <a:lnTo>
                      <a:pt x="4074" y="1506"/>
                    </a:lnTo>
                    <a:lnTo>
                      <a:pt x="4068" y="1500"/>
                    </a:lnTo>
                    <a:lnTo>
                      <a:pt x="4056" y="1494"/>
                    </a:lnTo>
                    <a:lnTo>
                      <a:pt x="4044" y="1494"/>
                    </a:lnTo>
                    <a:lnTo>
                      <a:pt x="4032" y="1488"/>
                    </a:lnTo>
                    <a:lnTo>
                      <a:pt x="4014" y="1488"/>
                    </a:lnTo>
                    <a:lnTo>
                      <a:pt x="4044" y="1488"/>
                    </a:lnTo>
                    <a:lnTo>
                      <a:pt x="4056" y="1482"/>
                    </a:lnTo>
                    <a:lnTo>
                      <a:pt x="4074" y="1482"/>
                    </a:lnTo>
                    <a:lnTo>
                      <a:pt x="4086" y="1470"/>
                    </a:lnTo>
                    <a:lnTo>
                      <a:pt x="4098" y="1446"/>
                    </a:lnTo>
                    <a:lnTo>
                      <a:pt x="4104" y="1440"/>
                    </a:lnTo>
                    <a:lnTo>
                      <a:pt x="4110" y="1440"/>
                    </a:lnTo>
                    <a:lnTo>
                      <a:pt x="4122" y="1434"/>
                    </a:lnTo>
                    <a:lnTo>
                      <a:pt x="4128" y="1434"/>
                    </a:lnTo>
                    <a:lnTo>
                      <a:pt x="4134" y="1428"/>
                    </a:lnTo>
                    <a:lnTo>
                      <a:pt x="4122" y="1416"/>
                    </a:lnTo>
                    <a:lnTo>
                      <a:pt x="4110" y="1422"/>
                    </a:lnTo>
                    <a:lnTo>
                      <a:pt x="4098" y="1434"/>
                    </a:lnTo>
                    <a:lnTo>
                      <a:pt x="4092" y="1404"/>
                    </a:lnTo>
                    <a:lnTo>
                      <a:pt x="4068" y="1404"/>
                    </a:lnTo>
                    <a:lnTo>
                      <a:pt x="4050" y="1410"/>
                    </a:lnTo>
                    <a:lnTo>
                      <a:pt x="4026" y="1410"/>
                    </a:lnTo>
                    <a:lnTo>
                      <a:pt x="4020" y="1404"/>
                    </a:lnTo>
                    <a:lnTo>
                      <a:pt x="4020" y="1386"/>
                    </a:lnTo>
                    <a:lnTo>
                      <a:pt x="4038" y="1368"/>
                    </a:lnTo>
                    <a:lnTo>
                      <a:pt x="4032" y="1362"/>
                    </a:lnTo>
                    <a:lnTo>
                      <a:pt x="4014" y="1362"/>
                    </a:lnTo>
                    <a:lnTo>
                      <a:pt x="4008" y="1368"/>
                    </a:lnTo>
                    <a:lnTo>
                      <a:pt x="4020" y="1344"/>
                    </a:lnTo>
                    <a:lnTo>
                      <a:pt x="3984" y="1350"/>
                    </a:lnTo>
                    <a:lnTo>
                      <a:pt x="3984" y="1326"/>
                    </a:lnTo>
                    <a:lnTo>
                      <a:pt x="3978" y="1314"/>
                    </a:lnTo>
                    <a:lnTo>
                      <a:pt x="3972" y="1308"/>
                    </a:lnTo>
                    <a:lnTo>
                      <a:pt x="3948" y="1308"/>
                    </a:lnTo>
                    <a:lnTo>
                      <a:pt x="3930" y="1314"/>
                    </a:lnTo>
                    <a:lnTo>
                      <a:pt x="3906" y="1326"/>
                    </a:lnTo>
                    <a:lnTo>
                      <a:pt x="3900" y="1332"/>
                    </a:lnTo>
                    <a:lnTo>
                      <a:pt x="3894" y="1332"/>
                    </a:lnTo>
                    <a:lnTo>
                      <a:pt x="3888" y="1326"/>
                    </a:lnTo>
                    <a:lnTo>
                      <a:pt x="3876" y="1320"/>
                    </a:lnTo>
                    <a:lnTo>
                      <a:pt x="3864" y="1320"/>
                    </a:lnTo>
                    <a:lnTo>
                      <a:pt x="3852" y="1326"/>
                    </a:lnTo>
                    <a:lnTo>
                      <a:pt x="3846" y="1326"/>
                    </a:lnTo>
                    <a:lnTo>
                      <a:pt x="3834" y="1332"/>
                    </a:lnTo>
                    <a:lnTo>
                      <a:pt x="3822" y="1326"/>
                    </a:lnTo>
                    <a:lnTo>
                      <a:pt x="3762" y="1302"/>
                    </a:lnTo>
                    <a:lnTo>
                      <a:pt x="3738" y="1302"/>
                    </a:lnTo>
                    <a:lnTo>
                      <a:pt x="3714" y="1314"/>
                    </a:lnTo>
                    <a:lnTo>
                      <a:pt x="3708" y="1326"/>
                    </a:lnTo>
                    <a:lnTo>
                      <a:pt x="3702" y="1326"/>
                    </a:lnTo>
                    <a:lnTo>
                      <a:pt x="3684" y="1344"/>
                    </a:lnTo>
                    <a:lnTo>
                      <a:pt x="3684" y="1350"/>
                    </a:lnTo>
                    <a:lnTo>
                      <a:pt x="3696" y="1356"/>
                    </a:lnTo>
                    <a:lnTo>
                      <a:pt x="3702" y="1362"/>
                    </a:lnTo>
                    <a:lnTo>
                      <a:pt x="3708" y="1374"/>
                    </a:lnTo>
                    <a:lnTo>
                      <a:pt x="3708" y="1380"/>
                    </a:lnTo>
                    <a:lnTo>
                      <a:pt x="3702" y="1386"/>
                    </a:lnTo>
                    <a:lnTo>
                      <a:pt x="3690" y="1392"/>
                    </a:lnTo>
                    <a:lnTo>
                      <a:pt x="3672" y="1410"/>
                    </a:lnTo>
                    <a:lnTo>
                      <a:pt x="3660" y="1416"/>
                    </a:lnTo>
                    <a:lnTo>
                      <a:pt x="3636" y="1422"/>
                    </a:lnTo>
                    <a:lnTo>
                      <a:pt x="3660" y="1440"/>
                    </a:lnTo>
                    <a:lnTo>
                      <a:pt x="3654" y="1446"/>
                    </a:lnTo>
                    <a:lnTo>
                      <a:pt x="3642" y="1446"/>
                    </a:lnTo>
                    <a:lnTo>
                      <a:pt x="3636" y="1452"/>
                    </a:lnTo>
                    <a:lnTo>
                      <a:pt x="3636" y="1470"/>
                    </a:lnTo>
                    <a:lnTo>
                      <a:pt x="3642" y="1482"/>
                    </a:lnTo>
                    <a:lnTo>
                      <a:pt x="3642" y="1488"/>
                    </a:lnTo>
                    <a:lnTo>
                      <a:pt x="3636" y="1500"/>
                    </a:lnTo>
                    <a:lnTo>
                      <a:pt x="3624" y="1506"/>
                    </a:lnTo>
                    <a:lnTo>
                      <a:pt x="3618" y="1512"/>
                    </a:lnTo>
                    <a:lnTo>
                      <a:pt x="3606" y="1512"/>
                    </a:lnTo>
                    <a:lnTo>
                      <a:pt x="3582" y="1524"/>
                    </a:lnTo>
                    <a:lnTo>
                      <a:pt x="3576" y="1536"/>
                    </a:lnTo>
                    <a:lnTo>
                      <a:pt x="3576" y="1548"/>
                    </a:lnTo>
                    <a:lnTo>
                      <a:pt x="3570" y="1548"/>
                    </a:lnTo>
                    <a:lnTo>
                      <a:pt x="3564" y="1554"/>
                    </a:lnTo>
                    <a:lnTo>
                      <a:pt x="3552" y="1554"/>
                    </a:lnTo>
                    <a:lnTo>
                      <a:pt x="3540" y="1560"/>
                    </a:lnTo>
                    <a:lnTo>
                      <a:pt x="3534" y="1566"/>
                    </a:lnTo>
                    <a:lnTo>
                      <a:pt x="3522" y="1572"/>
                    </a:lnTo>
                    <a:lnTo>
                      <a:pt x="3504" y="1590"/>
                    </a:lnTo>
                    <a:lnTo>
                      <a:pt x="3510" y="1596"/>
                    </a:lnTo>
                    <a:lnTo>
                      <a:pt x="3522" y="1602"/>
                    </a:lnTo>
                    <a:lnTo>
                      <a:pt x="3534" y="1614"/>
                    </a:lnTo>
                    <a:lnTo>
                      <a:pt x="3552" y="1620"/>
                    </a:lnTo>
                    <a:lnTo>
                      <a:pt x="3558" y="1632"/>
                    </a:lnTo>
                    <a:lnTo>
                      <a:pt x="3564" y="1638"/>
                    </a:lnTo>
                    <a:lnTo>
                      <a:pt x="3564" y="1662"/>
                    </a:lnTo>
                    <a:lnTo>
                      <a:pt x="3558" y="1698"/>
                    </a:lnTo>
                    <a:lnTo>
                      <a:pt x="3540" y="1746"/>
                    </a:lnTo>
                    <a:lnTo>
                      <a:pt x="3510" y="1776"/>
                    </a:lnTo>
                    <a:lnTo>
                      <a:pt x="3468" y="1800"/>
                    </a:lnTo>
                    <a:lnTo>
                      <a:pt x="3426" y="1830"/>
                    </a:lnTo>
                    <a:lnTo>
                      <a:pt x="3390" y="1854"/>
                    </a:lnTo>
                    <a:lnTo>
                      <a:pt x="3366" y="1860"/>
                    </a:lnTo>
                    <a:lnTo>
                      <a:pt x="3336" y="1860"/>
                    </a:lnTo>
                    <a:lnTo>
                      <a:pt x="3300" y="1866"/>
                    </a:lnTo>
                    <a:lnTo>
                      <a:pt x="3276" y="1872"/>
                    </a:lnTo>
                    <a:lnTo>
                      <a:pt x="3258" y="1878"/>
                    </a:lnTo>
                    <a:lnTo>
                      <a:pt x="3258" y="1902"/>
                    </a:lnTo>
                    <a:lnTo>
                      <a:pt x="3264" y="1914"/>
                    </a:lnTo>
                    <a:lnTo>
                      <a:pt x="3264" y="1926"/>
                    </a:lnTo>
                    <a:lnTo>
                      <a:pt x="3270" y="1938"/>
                    </a:lnTo>
                    <a:lnTo>
                      <a:pt x="3270" y="1950"/>
                    </a:lnTo>
                    <a:lnTo>
                      <a:pt x="3252" y="1968"/>
                    </a:lnTo>
                    <a:lnTo>
                      <a:pt x="3234" y="2004"/>
                    </a:lnTo>
                    <a:lnTo>
                      <a:pt x="3234" y="2076"/>
                    </a:lnTo>
                    <a:lnTo>
                      <a:pt x="3210" y="2088"/>
                    </a:lnTo>
                    <a:lnTo>
                      <a:pt x="3204" y="2094"/>
                    </a:lnTo>
                    <a:lnTo>
                      <a:pt x="3180" y="2106"/>
                    </a:lnTo>
                    <a:lnTo>
                      <a:pt x="3180" y="2142"/>
                    </a:lnTo>
                    <a:lnTo>
                      <a:pt x="3156" y="2166"/>
                    </a:lnTo>
                    <a:lnTo>
                      <a:pt x="3156" y="2154"/>
                    </a:lnTo>
                    <a:lnTo>
                      <a:pt x="3162" y="2148"/>
                    </a:lnTo>
                    <a:lnTo>
                      <a:pt x="3162" y="2142"/>
                    </a:lnTo>
                    <a:lnTo>
                      <a:pt x="3156" y="2130"/>
                    </a:lnTo>
                    <a:lnTo>
                      <a:pt x="3138" y="2130"/>
                    </a:lnTo>
                    <a:lnTo>
                      <a:pt x="3126" y="2136"/>
                    </a:lnTo>
                    <a:lnTo>
                      <a:pt x="3108" y="2154"/>
                    </a:lnTo>
                    <a:lnTo>
                      <a:pt x="3108" y="2166"/>
                    </a:lnTo>
                    <a:lnTo>
                      <a:pt x="3114" y="2178"/>
                    </a:lnTo>
                    <a:lnTo>
                      <a:pt x="3114" y="2190"/>
                    </a:lnTo>
                    <a:lnTo>
                      <a:pt x="3108" y="2196"/>
                    </a:lnTo>
                    <a:lnTo>
                      <a:pt x="3108" y="2178"/>
                    </a:lnTo>
                    <a:lnTo>
                      <a:pt x="3102" y="2166"/>
                    </a:lnTo>
                    <a:lnTo>
                      <a:pt x="3090" y="2154"/>
                    </a:lnTo>
                    <a:lnTo>
                      <a:pt x="3078" y="2154"/>
                    </a:lnTo>
                    <a:lnTo>
                      <a:pt x="3066" y="2160"/>
                    </a:lnTo>
                    <a:lnTo>
                      <a:pt x="3042" y="2160"/>
                    </a:lnTo>
                    <a:lnTo>
                      <a:pt x="3036" y="2166"/>
                    </a:lnTo>
                    <a:lnTo>
                      <a:pt x="3030" y="2166"/>
                    </a:lnTo>
                    <a:lnTo>
                      <a:pt x="3042" y="2160"/>
                    </a:lnTo>
                    <a:lnTo>
                      <a:pt x="3060" y="2142"/>
                    </a:lnTo>
                    <a:lnTo>
                      <a:pt x="3072" y="2136"/>
                    </a:lnTo>
                    <a:lnTo>
                      <a:pt x="3078" y="2124"/>
                    </a:lnTo>
                    <a:lnTo>
                      <a:pt x="3078" y="2118"/>
                    </a:lnTo>
                    <a:lnTo>
                      <a:pt x="3072" y="2106"/>
                    </a:lnTo>
                    <a:lnTo>
                      <a:pt x="3060" y="2100"/>
                    </a:lnTo>
                    <a:lnTo>
                      <a:pt x="3048" y="2088"/>
                    </a:lnTo>
                    <a:lnTo>
                      <a:pt x="3030" y="2088"/>
                    </a:lnTo>
                    <a:lnTo>
                      <a:pt x="3024" y="2082"/>
                    </a:lnTo>
                    <a:lnTo>
                      <a:pt x="3018" y="2082"/>
                    </a:lnTo>
                    <a:lnTo>
                      <a:pt x="3024" y="2082"/>
                    </a:lnTo>
                    <a:lnTo>
                      <a:pt x="3042" y="2064"/>
                    </a:lnTo>
                    <a:lnTo>
                      <a:pt x="3042" y="2058"/>
                    </a:lnTo>
                    <a:lnTo>
                      <a:pt x="3030" y="2034"/>
                    </a:lnTo>
                    <a:lnTo>
                      <a:pt x="3030" y="2028"/>
                    </a:lnTo>
                    <a:lnTo>
                      <a:pt x="3024" y="2016"/>
                    </a:lnTo>
                    <a:lnTo>
                      <a:pt x="3060" y="1992"/>
                    </a:lnTo>
                    <a:lnTo>
                      <a:pt x="3060" y="1968"/>
                    </a:lnTo>
                    <a:lnTo>
                      <a:pt x="3084" y="1956"/>
                    </a:lnTo>
                    <a:lnTo>
                      <a:pt x="3084" y="1914"/>
                    </a:lnTo>
                    <a:lnTo>
                      <a:pt x="3090" y="1914"/>
                    </a:lnTo>
                    <a:lnTo>
                      <a:pt x="3102" y="1902"/>
                    </a:lnTo>
                    <a:lnTo>
                      <a:pt x="3114" y="1896"/>
                    </a:lnTo>
                    <a:lnTo>
                      <a:pt x="3132" y="1878"/>
                    </a:lnTo>
                    <a:lnTo>
                      <a:pt x="3126" y="1866"/>
                    </a:lnTo>
                    <a:lnTo>
                      <a:pt x="3120" y="1860"/>
                    </a:lnTo>
                    <a:lnTo>
                      <a:pt x="3084" y="1848"/>
                    </a:lnTo>
                    <a:lnTo>
                      <a:pt x="2976" y="1848"/>
                    </a:lnTo>
                    <a:lnTo>
                      <a:pt x="2940" y="1860"/>
                    </a:lnTo>
                    <a:lnTo>
                      <a:pt x="2946" y="1848"/>
                    </a:lnTo>
                    <a:lnTo>
                      <a:pt x="2952" y="1842"/>
                    </a:lnTo>
                    <a:lnTo>
                      <a:pt x="2952" y="1830"/>
                    </a:lnTo>
                    <a:lnTo>
                      <a:pt x="2958" y="1824"/>
                    </a:lnTo>
                    <a:lnTo>
                      <a:pt x="2952" y="1818"/>
                    </a:lnTo>
                    <a:lnTo>
                      <a:pt x="2940" y="1812"/>
                    </a:lnTo>
                    <a:lnTo>
                      <a:pt x="2928" y="1812"/>
                    </a:lnTo>
                    <a:lnTo>
                      <a:pt x="2892" y="1800"/>
                    </a:lnTo>
                    <a:lnTo>
                      <a:pt x="2874" y="1800"/>
                    </a:lnTo>
                    <a:lnTo>
                      <a:pt x="2868" y="1794"/>
                    </a:lnTo>
                    <a:lnTo>
                      <a:pt x="2862" y="1794"/>
                    </a:lnTo>
                    <a:lnTo>
                      <a:pt x="2862" y="1770"/>
                    </a:lnTo>
                    <a:lnTo>
                      <a:pt x="2856" y="1752"/>
                    </a:lnTo>
                    <a:lnTo>
                      <a:pt x="2844" y="1740"/>
                    </a:lnTo>
                    <a:lnTo>
                      <a:pt x="2790" y="1722"/>
                    </a:lnTo>
                    <a:lnTo>
                      <a:pt x="2778" y="1722"/>
                    </a:lnTo>
                    <a:lnTo>
                      <a:pt x="2778" y="1716"/>
                    </a:lnTo>
                    <a:lnTo>
                      <a:pt x="2766" y="1704"/>
                    </a:lnTo>
                    <a:lnTo>
                      <a:pt x="2754" y="1704"/>
                    </a:lnTo>
                    <a:lnTo>
                      <a:pt x="2736" y="1698"/>
                    </a:lnTo>
                    <a:lnTo>
                      <a:pt x="2694" y="1698"/>
                    </a:lnTo>
                    <a:lnTo>
                      <a:pt x="2646" y="1704"/>
                    </a:lnTo>
                    <a:lnTo>
                      <a:pt x="2610" y="1716"/>
                    </a:lnTo>
                    <a:lnTo>
                      <a:pt x="2592" y="1716"/>
                    </a:lnTo>
                    <a:lnTo>
                      <a:pt x="2598" y="1716"/>
                    </a:lnTo>
                    <a:lnTo>
                      <a:pt x="2604" y="1710"/>
                    </a:lnTo>
                    <a:lnTo>
                      <a:pt x="2616" y="1710"/>
                    </a:lnTo>
                    <a:lnTo>
                      <a:pt x="2628" y="1704"/>
                    </a:lnTo>
                    <a:lnTo>
                      <a:pt x="2634" y="1692"/>
                    </a:lnTo>
                    <a:lnTo>
                      <a:pt x="2640" y="1686"/>
                    </a:lnTo>
                    <a:lnTo>
                      <a:pt x="2646" y="1662"/>
                    </a:lnTo>
                    <a:lnTo>
                      <a:pt x="2658" y="1632"/>
                    </a:lnTo>
                    <a:lnTo>
                      <a:pt x="2664" y="1602"/>
                    </a:lnTo>
                    <a:lnTo>
                      <a:pt x="2670" y="1590"/>
                    </a:lnTo>
                    <a:lnTo>
                      <a:pt x="2658" y="1590"/>
                    </a:lnTo>
                    <a:lnTo>
                      <a:pt x="2646" y="1584"/>
                    </a:lnTo>
                    <a:lnTo>
                      <a:pt x="2616" y="1584"/>
                    </a:lnTo>
                    <a:lnTo>
                      <a:pt x="2610" y="1590"/>
                    </a:lnTo>
                    <a:lnTo>
                      <a:pt x="2598" y="1596"/>
                    </a:lnTo>
                    <a:lnTo>
                      <a:pt x="2592" y="1602"/>
                    </a:lnTo>
                    <a:lnTo>
                      <a:pt x="2580" y="1608"/>
                    </a:lnTo>
                    <a:lnTo>
                      <a:pt x="2598" y="1578"/>
                    </a:lnTo>
                    <a:lnTo>
                      <a:pt x="2592" y="1560"/>
                    </a:lnTo>
                    <a:lnTo>
                      <a:pt x="2610" y="1542"/>
                    </a:lnTo>
                    <a:lnTo>
                      <a:pt x="2616" y="1530"/>
                    </a:lnTo>
                    <a:lnTo>
                      <a:pt x="2640" y="1506"/>
                    </a:lnTo>
                    <a:lnTo>
                      <a:pt x="2646" y="1494"/>
                    </a:lnTo>
                    <a:lnTo>
                      <a:pt x="2664" y="1476"/>
                    </a:lnTo>
                    <a:lnTo>
                      <a:pt x="2694" y="1452"/>
                    </a:lnTo>
                    <a:lnTo>
                      <a:pt x="2730" y="1428"/>
                    </a:lnTo>
                    <a:lnTo>
                      <a:pt x="2754" y="1410"/>
                    </a:lnTo>
                    <a:lnTo>
                      <a:pt x="2766" y="1404"/>
                    </a:lnTo>
                    <a:lnTo>
                      <a:pt x="2760" y="1392"/>
                    </a:lnTo>
                    <a:lnTo>
                      <a:pt x="2826" y="1368"/>
                    </a:lnTo>
                    <a:lnTo>
                      <a:pt x="2826" y="1350"/>
                    </a:lnTo>
                    <a:lnTo>
                      <a:pt x="2868" y="1344"/>
                    </a:lnTo>
                    <a:lnTo>
                      <a:pt x="2868" y="1326"/>
                    </a:lnTo>
                    <a:lnTo>
                      <a:pt x="2898" y="1320"/>
                    </a:lnTo>
                    <a:lnTo>
                      <a:pt x="2952" y="1284"/>
                    </a:lnTo>
                    <a:lnTo>
                      <a:pt x="3006" y="1284"/>
                    </a:lnTo>
                    <a:lnTo>
                      <a:pt x="3042" y="1278"/>
                    </a:lnTo>
                    <a:lnTo>
                      <a:pt x="3060" y="1266"/>
                    </a:lnTo>
                    <a:lnTo>
                      <a:pt x="3060" y="1254"/>
                    </a:lnTo>
                    <a:lnTo>
                      <a:pt x="3030" y="1224"/>
                    </a:lnTo>
                    <a:lnTo>
                      <a:pt x="2970" y="1230"/>
                    </a:lnTo>
                    <a:lnTo>
                      <a:pt x="2982" y="1218"/>
                    </a:lnTo>
                    <a:lnTo>
                      <a:pt x="2928" y="1194"/>
                    </a:lnTo>
                    <a:lnTo>
                      <a:pt x="2952" y="1188"/>
                    </a:lnTo>
                    <a:lnTo>
                      <a:pt x="3036" y="1212"/>
                    </a:lnTo>
                    <a:lnTo>
                      <a:pt x="3054" y="1230"/>
                    </a:lnTo>
                    <a:lnTo>
                      <a:pt x="3066" y="1236"/>
                    </a:lnTo>
                    <a:lnTo>
                      <a:pt x="3096" y="1236"/>
                    </a:lnTo>
                    <a:lnTo>
                      <a:pt x="3108" y="1230"/>
                    </a:lnTo>
                    <a:lnTo>
                      <a:pt x="3114" y="1218"/>
                    </a:lnTo>
                    <a:lnTo>
                      <a:pt x="3126" y="1206"/>
                    </a:lnTo>
                    <a:lnTo>
                      <a:pt x="3132" y="1194"/>
                    </a:lnTo>
                    <a:lnTo>
                      <a:pt x="3144" y="1188"/>
                    </a:lnTo>
                    <a:lnTo>
                      <a:pt x="3150" y="1182"/>
                    </a:lnTo>
                    <a:lnTo>
                      <a:pt x="3156" y="1182"/>
                    </a:lnTo>
                    <a:lnTo>
                      <a:pt x="3180" y="1194"/>
                    </a:lnTo>
                    <a:lnTo>
                      <a:pt x="3198" y="1200"/>
                    </a:lnTo>
                    <a:lnTo>
                      <a:pt x="3210" y="1200"/>
                    </a:lnTo>
                    <a:lnTo>
                      <a:pt x="3246" y="1182"/>
                    </a:lnTo>
                    <a:lnTo>
                      <a:pt x="3282" y="1170"/>
                    </a:lnTo>
                    <a:lnTo>
                      <a:pt x="3318" y="1152"/>
                    </a:lnTo>
                    <a:lnTo>
                      <a:pt x="3336" y="1146"/>
                    </a:lnTo>
                    <a:lnTo>
                      <a:pt x="3360" y="1134"/>
                    </a:lnTo>
                    <a:lnTo>
                      <a:pt x="3372" y="1122"/>
                    </a:lnTo>
                    <a:lnTo>
                      <a:pt x="3366" y="1116"/>
                    </a:lnTo>
                    <a:lnTo>
                      <a:pt x="3342" y="1110"/>
                    </a:lnTo>
                    <a:lnTo>
                      <a:pt x="3264" y="1110"/>
                    </a:lnTo>
                    <a:lnTo>
                      <a:pt x="3258" y="1086"/>
                    </a:lnTo>
                    <a:lnTo>
                      <a:pt x="3174" y="1056"/>
                    </a:lnTo>
                    <a:lnTo>
                      <a:pt x="3186" y="1056"/>
                    </a:lnTo>
                    <a:lnTo>
                      <a:pt x="3216" y="1050"/>
                    </a:lnTo>
                    <a:lnTo>
                      <a:pt x="3252" y="1050"/>
                    </a:lnTo>
                    <a:lnTo>
                      <a:pt x="3282" y="1056"/>
                    </a:lnTo>
                    <a:lnTo>
                      <a:pt x="3294" y="1062"/>
                    </a:lnTo>
                    <a:lnTo>
                      <a:pt x="3306" y="1074"/>
                    </a:lnTo>
                    <a:lnTo>
                      <a:pt x="3324" y="1086"/>
                    </a:lnTo>
                    <a:lnTo>
                      <a:pt x="3336" y="1098"/>
                    </a:lnTo>
                    <a:lnTo>
                      <a:pt x="3348" y="1104"/>
                    </a:lnTo>
                    <a:lnTo>
                      <a:pt x="3372" y="1098"/>
                    </a:lnTo>
                    <a:lnTo>
                      <a:pt x="3408" y="1080"/>
                    </a:lnTo>
                    <a:lnTo>
                      <a:pt x="3444" y="1068"/>
                    </a:lnTo>
                    <a:lnTo>
                      <a:pt x="3474" y="1050"/>
                    </a:lnTo>
                    <a:lnTo>
                      <a:pt x="3486" y="1044"/>
                    </a:lnTo>
                    <a:lnTo>
                      <a:pt x="3462" y="1032"/>
                    </a:lnTo>
                    <a:lnTo>
                      <a:pt x="3468" y="1026"/>
                    </a:lnTo>
                    <a:lnTo>
                      <a:pt x="3492" y="1014"/>
                    </a:lnTo>
                    <a:lnTo>
                      <a:pt x="3522" y="1014"/>
                    </a:lnTo>
                    <a:lnTo>
                      <a:pt x="3528" y="1020"/>
                    </a:lnTo>
                    <a:lnTo>
                      <a:pt x="3534" y="1032"/>
                    </a:lnTo>
                    <a:lnTo>
                      <a:pt x="3540" y="1038"/>
                    </a:lnTo>
                    <a:lnTo>
                      <a:pt x="3570" y="1050"/>
                    </a:lnTo>
                    <a:lnTo>
                      <a:pt x="3576" y="1026"/>
                    </a:lnTo>
                    <a:lnTo>
                      <a:pt x="3594" y="1044"/>
                    </a:lnTo>
                    <a:lnTo>
                      <a:pt x="3600" y="1038"/>
                    </a:lnTo>
                    <a:lnTo>
                      <a:pt x="3600" y="1026"/>
                    </a:lnTo>
                    <a:lnTo>
                      <a:pt x="3594" y="1014"/>
                    </a:lnTo>
                    <a:lnTo>
                      <a:pt x="3582" y="1002"/>
                    </a:lnTo>
                    <a:lnTo>
                      <a:pt x="3564" y="990"/>
                    </a:lnTo>
                    <a:lnTo>
                      <a:pt x="3606" y="984"/>
                    </a:lnTo>
                    <a:lnTo>
                      <a:pt x="3606" y="990"/>
                    </a:lnTo>
                    <a:lnTo>
                      <a:pt x="3612" y="996"/>
                    </a:lnTo>
                    <a:lnTo>
                      <a:pt x="3612" y="1008"/>
                    </a:lnTo>
                    <a:lnTo>
                      <a:pt x="3624" y="1032"/>
                    </a:lnTo>
                    <a:lnTo>
                      <a:pt x="3630" y="1038"/>
                    </a:lnTo>
                    <a:lnTo>
                      <a:pt x="3636" y="1038"/>
                    </a:lnTo>
                    <a:lnTo>
                      <a:pt x="3654" y="1032"/>
                    </a:lnTo>
                    <a:lnTo>
                      <a:pt x="3690" y="1026"/>
                    </a:lnTo>
                    <a:lnTo>
                      <a:pt x="3732" y="1008"/>
                    </a:lnTo>
                    <a:lnTo>
                      <a:pt x="3768" y="990"/>
                    </a:lnTo>
                    <a:lnTo>
                      <a:pt x="3798" y="972"/>
                    </a:lnTo>
                    <a:lnTo>
                      <a:pt x="3798" y="960"/>
                    </a:lnTo>
                    <a:lnTo>
                      <a:pt x="3786" y="942"/>
                    </a:lnTo>
                    <a:lnTo>
                      <a:pt x="3780" y="930"/>
                    </a:lnTo>
                    <a:lnTo>
                      <a:pt x="3774" y="912"/>
                    </a:lnTo>
                    <a:lnTo>
                      <a:pt x="3774" y="900"/>
                    </a:lnTo>
                    <a:lnTo>
                      <a:pt x="3780" y="894"/>
                    </a:lnTo>
                    <a:lnTo>
                      <a:pt x="3792" y="894"/>
                    </a:lnTo>
                    <a:lnTo>
                      <a:pt x="3804" y="888"/>
                    </a:lnTo>
                    <a:lnTo>
                      <a:pt x="3822" y="888"/>
                    </a:lnTo>
                    <a:lnTo>
                      <a:pt x="3840" y="882"/>
                    </a:lnTo>
                    <a:lnTo>
                      <a:pt x="3858" y="882"/>
                    </a:lnTo>
                    <a:lnTo>
                      <a:pt x="3864" y="876"/>
                    </a:lnTo>
                    <a:lnTo>
                      <a:pt x="3870" y="876"/>
                    </a:lnTo>
                    <a:lnTo>
                      <a:pt x="3870" y="858"/>
                    </a:lnTo>
                    <a:lnTo>
                      <a:pt x="3864" y="846"/>
                    </a:lnTo>
                    <a:lnTo>
                      <a:pt x="3864" y="840"/>
                    </a:lnTo>
                    <a:lnTo>
                      <a:pt x="3858" y="828"/>
                    </a:lnTo>
                    <a:lnTo>
                      <a:pt x="3840" y="804"/>
                    </a:lnTo>
                    <a:lnTo>
                      <a:pt x="3822" y="798"/>
                    </a:lnTo>
                    <a:lnTo>
                      <a:pt x="3786" y="792"/>
                    </a:lnTo>
                    <a:lnTo>
                      <a:pt x="3744" y="792"/>
                    </a:lnTo>
                    <a:lnTo>
                      <a:pt x="3708" y="804"/>
                    </a:lnTo>
                    <a:lnTo>
                      <a:pt x="3690" y="822"/>
                    </a:lnTo>
                    <a:lnTo>
                      <a:pt x="3690" y="840"/>
                    </a:lnTo>
                    <a:lnTo>
                      <a:pt x="3696" y="840"/>
                    </a:lnTo>
                    <a:lnTo>
                      <a:pt x="3702" y="846"/>
                    </a:lnTo>
                    <a:lnTo>
                      <a:pt x="3666" y="870"/>
                    </a:lnTo>
                    <a:lnTo>
                      <a:pt x="3642" y="870"/>
                    </a:lnTo>
                    <a:lnTo>
                      <a:pt x="3576" y="918"/>
                    </a:lnTo>
                    <a:lnTo>
                      <a:pt x="3552" y="930"/>
                    </a:lnTo>
                    <a:lnTo>
                      <a:pt x="3546" y="936"/>
                    </a:lnTo>
                    <a:lnTo>
                      <a:pt x="3540" y="948"/>
                    </a:lnTo>
                    <a:lnTo>
                      <a:pt x="3522" y="966"/>
                    </a:lnTo>
                    <a:lnTo>
                      <a:pt x="3492" y="966"/>
                    </a:lnTo>
                    <a:lnTo>
                      <a:pt x="3456" y="984"/>
                    </a:lnTo>
                    <a:lnTo>
                      <a:pt x="3456" y="972"/>
                    </a:lnTo>
                    <a:lnTo>
                      <a:pt x="3450" y="954"/>
                    </a:lnTo>
                    <a:lnTo>
                      <a:pt x="3450" y="918"/>
                    </a:lnTo>
                    <a:lnTo>
                      <a:pt x="3456" y="912"/>
                    </a:lnTo>
                    <a:lnTo>
                      <a:pt x="3480" y="900"/>
                    </a:lnTo>
                    <a:lnTo>
                      <a:pt x="3498" y="900"/>
                    </a:lnTo>
                    <a:lnTo>
                      <a:pt x="3510" y="894"/>
                    </a:lnTo>
                    <a:lnTo>
                      <a:pt x="3516" y="882"/>
                    </a:lnTo>
                    <a:lnTo>
                      <a:pt x="3516" y="870"/>
                    </a:lnTo>
                    <a:lnTo>
                      <a:pt x="3510" y="852"/>
                    </a:lnTo>
                    <a:lnTo>
                      <a:pt x="3504" y="846"/>
                    </a:lnTo>
                    <a:lnTo>
                      <a:pt x="3498" y="834"/>
                    </a:lnTo>
                    <a:lnTo>
                      <a:pt x="3486" y="834"/>
                    </a:lnTo>
                    <a:lnTo>
                      <a:pt x="3450" y="852"/>
                    </a:lnTo>
                    <a:lnTo>
                      <a:pt x="3432" y="858"/>
                    </a:lnTo>
                    <a:lnTo>
                      <a:pt x="3420" y="864"/>
                    </a:lnTo>
                    <a:lnTo>
                      <a:pt x="3414" y="870"/>
                    </a:lnTo>
                    <a:lnTo>
                      <a:pt x="3408" y="870"/>
                    </a:lnTo>
                    <a:lnTo>
                      <a:pt x="3378" y="900"/>
                    </a:lnTo>
                    <a:lnTo>
                      <a:pt x="3372" y="888"/>
                    </a:lnTo>
                    <a:lnTo>
                      <a:pt x="3396" y="858"/>
                    </a:lnTo>
                    <a:lnTo>
                      <a:pt x="3396" y="840"/>
                    </a:lnTo>
                    <a:lnTo>
                      <a:pt x="3438" y="822"/>
                    </a:lnTo>
                    <a:lnTo>
                      <a:pt x="3402" y="816"/>
                    </a:lnTo>
                    <a:lnTo>
                      <a:pt x="3408" y="804"/>
                    </a:lnTo>
                    <a:lnTo>
                      <a:pt x="3360" y="816"/>
                    </a:lnTo>
                    <a:lnTo>
                      <a:pt x="3336" y="804"/>
                    </a:lnTo>
                    <a:lnTo>
                      <a:pt x="3378" y="792"/>
                    </a:lnTo>
                    <a:lnTo>
                      <a:pt x="3378" y="774"/>
                    </a:lnTo>
                    <a:lnTo>
                      <a:pt x="3390" y="774"/>
                    </a:lnTo>
                    <a:lnTo>
                      <a:pt x="3396" y="780"/>
                    </a:lnTo>
                    <a:lnTo>
                      <a:pt x="3420" y="780"/>
                    </a:lnTo>
                    <a:lnTo>
                      <a:pt x="3426" y="774"/>
                    </a:lnTo>
                    <a:lnTo>
                      <a:pt x="3426" y="762"/>
                    </a:lnTo>
                    <a:lnTo>
                      <a:pt x="3420" y="756"/>
                    </a:lnTo>
                    <a:lnTo>
                      <a:pt x="3408" y="756"/>
                    </a:lnTo>
                    <a:lnTo>
                      <a:pt x="3396" y="744"/>
                    </a:lnTo>
                    <a:lnTo>
                      <a:pt x="3396" y="738"/>
                    </a:lnTo>
                    <a:lnTo>
                      <a:pt x="3420" y="690"/>
                    </a:lnTo>
                    <a:lnTo>
                      <a:pt x="3426" y="684"/>
                    </a:lnTo>
                    <a:lnTo>
                      <a:pt x="3426" y="672"/>
                    </a:lnTo>
                    <a:lnTo>
                      <a:pt x="3420" y="666"/>
                    </a:lnTo>
                    <a:lnTo>
                      <a:pt x="3414" y="666"/>
                    </a:lnTo>
                    <a:lnTo>
                      <a:pt x="3372" y="648"/>
                    </a:lnTo>
                    <a:lnTo>
                      <a:pt x="3348" y="660"/>
                    </a:lnTo>
                    <a:lnTo>
                      <a:pt x="3336" y="660"/>
                    </a:lnTo>
                    <a:lnTo>
                      <a:pt x="3318" y="666"/>
                    </a:lnTo>
                    <a:lnTo>
                      <a:pt x="3312" y="666"/>
                    </a:lnTo>
                    <a:lnTo>
                      <a:pt x="3306" y="672"/>
                    </a:lnTo>
                    <a:lnTo>
                      <a:pt x="3306" y="690"/>
                    </a:lnTo>
                    <a:lnTo>
                      <a:pt x="3240" y="690"/>
                    </a:lnTo>
                    <a:lnTo>
                      <a:pt x="3228" y="696"/>
                    </a:lnTo>
                    <a:lnTo>
                      <a:pt x="3222" y="702"/>
                    </a:lnTo>
                    <a:lnTo>
                      <a:pt x="3210" y="708"/>
                    </a:lnTo>
                    <a:lnTo>
                      <a:pt x="3198" y="720"/>
                    </a:lnTo>
                    <a:lnTo>
                      <a:pt x="3204" y="726"/>
                    </a:lnTo>
                    <a:lnTo>
                      <a:pt x="3216" y="732"/>
                    </a:lnTo>
                    <a:lnTo>
                      <a:pt x="3228" y="732"/>
                    </a:lnTo>
                    <a:lnTo>
                      <a:pt x="3234" y="738"/>
                    </a:lnTo>
                    <a:lnTo>
                      <a:pt x="3228" y="738"/>
                    </a:lnTo>
                    <a:lnTo>
                      <a:pt x="3222" y="744"/>
                    </a:lnTo>
                    <a:lnTo>
                      <a:pt x="3204" y="744"/>
                    </a:lnTo>
                    <a:lnTo>
                      <a:pt x="3180" y="756"/>
                    </a:lnTo>
                    <a:lnTo>
                      <a:pt x="3168" y="768"/>
                    </a:lnTo>
                    <a:lnTo>
                      <a:pt x="3168" y="774"/>
                    </a:lnTo>
                    <a:lnTo>
                      <a:pt x="3174" y="786"/>
                    </a:lnTo>
                    <a:lnTo>
                      <a:pt x="3186" y="798"/>
                    </a:lnTo>
                    <a:lnTo>
                      <a:pt x="3198" y="804"/>
                    </a:lnTo>
                    <a:lnTo>
                      <a:pt x="3204" y="810"/>
                    </a:lnTo>
                    <a:lnTo>
                      <a:pt x="3210" y="810"/>
                    </a:lnTo>
                    <a:lnTo>
                      <a:pt x="3234" y="798"/>
                    </a:lnTo>
                    <a:lnTo>
                      <a:pt x="3234" y="822"/>
                    </a:lnTo>
                    <a:lnTo>
                      <a:pt x="3240" y="828"/>
                    </a:lnTo>
                    <a:lnTo>
                      <a:pt x="3246" y="828"/>
                    </a:lnTo>
                    <a:lnTo>
                      <a:pt x="3258" y="822"/>
                    </a:lnTo>
                    <a:lnTo>
                      <a:pt x="3282" y="822"/>
                    </a:lnTo>
                    <a:lnTo>
                      <a:pt x="3276" y="828"/>
                    </a:lnTo>
                    <a:lnTo>
                      <a:pt x="3252" y="840"/>
                    </a:lnTo>
                    <a:lnTo>
                      <a:pt x="3246" y="840"/>
                    </a:lnTo>
                    <a:lnTo>
                      <a:pt x="3228" y="828"/>
                    </a:lnTo>
                    <a:lnTo>
                      <a:pt x="3222" y="846"/>
                    </a:lnTo>
                    <a:lnTo>
                      <a:pt x="3204" y="846"/>
                    </a:lnTo>
                    <a:lnTo>
                      <a:pt x="3192" y="852"/>
                    </a:lnTo>
                    <a:lnTo>
                      <a:pt x="3186" y="852"/>
                    </a:lnTo>
                    <a:lnTo>
                      <a:pt x="3180" y="858"/>
                    </a:lnTo>
                    <a:lnTo>
                      <a:pt x="3204" y="858"/>
                    </a:lnTo>
                    <a:lnTo>
                      <a:pt x="3228" y="846"/>
                    </a:lnTo>
                    <a:lnTo>
                      <a:pt x="3240" y="846"/>
                    </a:lnTo>
                    <a:lnTo>
                      <a:pt x="3240" y="852"/>
                    </a:lnTo>
                    <a:lnTo>
                      <a:pt x="3228" y="870"/>
                    </a:lnTo>
                    <a:lnTo>
                      <a:pt x="3210" y="882"/>
                    </a:lnTo>
                    <a:lnTo>
                      <a:pt x="3198" y="888"/>
                    </a:lnTo>
                    <a:lnTo>
                      <a:pt x="3180" y="894"/>
                    </a:lnTo>
                    <a:lnTo>
                      <a:pt x="3168" y="900"/>
                    </a:lnTo>
                    <a:lnTo>
                      <a:pt x="3162" y="906"/>
                    </a:lnTo>
                    <a:lnTo>
                      <a:pt x="3138" y="918"/>
                    </a:lnTo>
                    <a:lnTo>
                      <a:pt x="3132" y="924"/>
                    </a:lnTo>
                    <a:lnTo>
                      <a:pt x="3120" y="918"/>
                    </a:lnTo>
                    <a:lnTo>
                      <a:pt x="3114" y="918"/>
                    </a:lnTo>
                    <a:lnTo>
                      <a:pt x="3102" y="912"/>
                    </a:lnTo>
                    <a:lnTo>
                      <a:pt x="3090" y="912"/>
                    </a:lnTo>
                    <a:lnTo>
                      <a:pt x="3072" y="930"/>
                    </a:lnTo>
                    <a:lnTo>
                      <a:pt x="3060" y="936"/>
                    </a:lnTo>
                    <a:lnTo>
                      <a:pt x="3054" y="948"/>
                    </a:lnTo>
                    <a:lnTo>
                      <a:pt x="3054" y="972"/>
                    </a:lnTo>
                    <a:lnTo>
                      <a:pt x="3048" y="978"/>
                    </a:lnTo>
                    <a:lnTo>
                      <a:pt x="3042" y="966"/>
                    </a:lnTo>
                    <a:lnTo>
                      <a:pt x="3030" y="966"/>
                    </a:lnTo>
                    <a:lnTo>
                      <a:pt x="3018" y="960"/>
                    </a:lnTo>
                    <a:lnTo>
                      <a:pt x="3012" y="960"/>
                    </a:lnTo>
                    <a:lnTo>
                      <a:pt x="3006" y="954"/>
                    </a:lnTo>
                    <a:lnTo>
                      <a:pt x="3030" y="930"/>
                    </a:lnTo>
                    <a:lnTo>
                      <a:pt x="3042" y="924"/>
                    </a:lnTo>
                    <a:lnTo>
                      <a:pt x="3060" y="906"/>
                    </a:lnTo>
                    <a:lnTo>
                      <a:pt x="3072" y="900"/>
                    </a:lnTo>
                    <a:lnTo>
                      <a:pt x="3036" y="900"/>
                    </a:lnTo>
                    <a:lnTo>
                      <a:pt x="3030" y="888"/>
                    </a:lnTo>
                    <a:lnTo>
                      <a:pt x="3018" y="882"/>
                    </a:lnTo>
                    <a:lnTo>
                      <a:pt x="2994" y="882"/>
                    </a:lnTo>
                    <a:lnTo>
                      <a:pt x="2988" y="888"/>
                    </a:lnTo>
                    <a:lnTo>
                      <a:pt x="2946" y="888"/>
                    </a:lnTo>
                    <a:lnTo>
                      <a:pt x="2946" y="894"/>
                    </a:lnTo>
                    <a:lnTo>
                      <a:pt x="2940" y="906"/>
                    </a:lnTo>
                    <a:lnTo>
                      <a:pt x="2940" y="918"/>
                    </a:lnTo>
                    <a:lnTo>
                      <a:pt x="2946" y="918"/>
                    </a:lnTo>
                    <a:lnTo>
                      <a:pt x="2952" y="924"/>
                    </a:lnTo>
                    <a:lnTo>
                      <a:pt x="2964" y="924"/>
                    </a:lnTo>
                    <a:lnTo>
                      <a:pt x="2976" y="936"/>
                    </a:lnTo>
                    <a:lnTo>
                      <a:pt x="2982" y="936"/>
                    </a:lnTo>
                    <a:lnTo>
                      <a:pt x="2976" y="942"/>
                    </a:lnTo>
                    <a:lnTo>
                      <a:pt x="2958" y="942"/>
                    </a:lnTo>
                    <a:lnTo>
                      <a:pt x="2952" y="936"/>
                    </a:lnTo>
                    <a:lnTo>
                      <a:pt x="2940" y="930"/>
                    </a:lnTo>
                    <a:lnTo>
                      <a:pt x="2934" y="924"/>
                    </a:lnTo>
                    <a:lnTo>
                      <a:pt x="2916" y="912"/>
                    </a:lnTo>
                    <a:lnTo>
                      <a:pt x="2910" y="942"/>
                    </a:lnTo>
                    <a:lnTo>
                      <a:pt x="2904" y="942"/>
                    </a:lnTo>
                    <a:lnTo>
                      <a:pt x="2898" y="948"/>
                    </a:lnTo>
                    <a:lnTo>
                      <a:pt x="2862" y="948"/>
                    </a:lnTo>
                    <a:lnTo>
                      <a:pt x="2844" y="942"/>
                    </a:lnTo>
                    <a:lnTo>
                      <a:pt x="2826" y="942"/>
                    </a:lnTo>
                    <a:lnTo>
                      <a:pt x="2808" y="936"/>
                    </a:lnTo>
                    <a:lnTo>
                      <a:pt x="2718" y="936"/>
                    </a:lnTo>
                    <a:lnTo>
                      <a:pt x="2706" y="930"/>
                    </a:lnTo>
                    <a:lnTo>
                      <a:pt x="2700" y="918"/>
                    </a:lnTo>
                    <a:lnTo>
                      <a:pt x="2688" y="912"/>
                    </a:lnTo>
                    <a:lnTo>
                      <a:pt x="2628" y="918"/>
                    </a:lnTo>
                    <a:lnTo>
                      <a:pt x="2622" y="912"/>
                    </a:lnTo>
                    <a:lnTo>
                      <a:pt x="2616" y="900"/>
                    </a:lnTo>
                    <a:lnTo>
                      <a:pt x="2604" y="894"/>
                    </a:lnTo>
                    <a:lnTo>
                      <a:pt x="2598" y="894"/>
                    </a:lnTo>
                    <a:lnTo>
                      <a:pt x="2586" y="888"/>
                    </a:lnTo>
                    <a:lnTo>
                      <a:pt x="2568" y="888"/>
                    </a:lnTo>
                    <a:lnTo>
                      <a:pt x="2556" y="894"/>
                    </a:lnTo>
                    <a:lnTo>
                      <a:pt x="2538" y="900"/>
                    </a:lnTo>
                    <a:lnTo>
                      <a:pt x="2532" y="906"/>
                    </a:lnTo>
                    <a:lnTo>
                      <a:pt x="2526" y="906"/>
                    </a:lnTo>
                    <a:lnTo>
                      <a:pt x="2526" y="912"/>
                    </a:lnTo>
                    <a:lnTo>
                      <a:pt x="2484" y="912"/>
                    </a:lnTo>
                    <a:lnTo>
                      <a:pt x="2472" y="906"/>
                    </a:lnTo>
                    <a:lnTo>
                      <a:pt x="2442" y="906"/>
                    </a:lnTo>
                    <a:lnTo>
                      <a:pt x="2430" y="918"/>
                    </a:lnTo>
                    <a:lnTo>
                      <a:pt x="2430" y="930"/>
                    </a:lnTo>
                    <a:lnTo>
                      <a:pt x="2418" y="954"/>
                    </a:lnTo>
                    <a:lnTo>
                      <a:pt x="2412" y="960"/>
                    </a:lnTo>
                    <a:lnTo>
                      <a:pt x="2412" y="966"/>
                    </a:lnTo>
                    <a:lnTo>
                      <a:pt x="2400" y="996"/>
                    </a:lnTo>
                    <a:lnTo>
                      <a:pt x="2364" y="996"/>
                    </a:lnTo>
                    <a:lnTo>
                      <a:pt x="2358" y="1026"/>
                    </a:lnTo>
                    <a:lnTo>
                      <a:pt x="2334" y="978"/>
                    </a:lnTo>
                    <a:lnTo>
                      <a:pt x="2340" y="978"/>
                    </a:lnTo>
                    <a:lnTo>
                      <a:pt x="2352" y="984"/>
                    </a:lnTo>
                    <a:lnTo>
                      <a:pt x="2376" y="984"/>
                    </a:lnTo>
                    <a:lnTo>
                      <a:pt x="2388" y="972"/>
                    </a:lnTo>
                    <a:lnTo>
                      <a:pt x="2358" y="942"/>
                    </a:lnTo>
                    <a:lnTo>
                      <a:pt x="2340" y="942"/>
                    </a:lnTo>
                    <a:lnTo>
                      <a:pt x="2328" y="936"/>
                    </a:lnTo>
                    <a:lnTo>
                      <a:pt x="2316" y="936"/>
                    </a:lnTo>
                    <a:lnTo>
                      <a:pt x="2322" y="918"/>
                    </a:lnTo>
                    <a:lnTo>
                      <a:pt x="2304" y="924"/>
                    </a:lnTo>
                    <a:lnTo>
                      <a:pt x="2262" y="930"/>
                    </a:lnTo>
                    <a:lnTo>
                      <a:pt x="2208" y="936"/>
                    </a:lnTo>
                    <a:lnTo>
                      <a:pt x="2160" y="942"/>
                    </a:lnTo>
                    <a:lnTo>
                      <a:pt x="2112" y="942"/>
                    </a:lnTo>
                    <a:lnTo>
                      <a:pt x="2064" y="936"/>
                    </a:lnTo>
                    <a:lnTo>
                      <a:pt x="2034" y="930"/>
                    </a:lnTo>
                    <a:lnTo>
                      <a:pt x="2028" y="924"/>
                    </a:lnTo>
                    <a:lnTo>
                      <a:pt x="2052" y="918"/>
                    </a:lnTo>
                    <a:lnTo>
                      <a:pt x="2082" y="918"/>
                    </a:lnTo>
                    <a:lnTo>
                      <a:pt x="2118" y="912"/>
                    </a:lnTo>
                    <a:lnTo>
                      <a:pt x="2142" y="900"/>
                    </a:lnTo>
                    <a:lnTo>
                      <a:pt x="2142" y="888"/>
                    </a:lnTo>
                    <a:lnTo>
                      <a:pt x="2112" y="864"/>
                    </a:lnTo>
                    <a:lnTo>
                      <a:pt x="2082" y="852"/>
                    </a:lnTo>
                    <a:lnTo>
                      <a:pt x="2004" y="852"/>
                    </a:lnTo>
                    <a:lnTo>
                      <a:pt x="1968" y="840"/>
                    </a:lnTo>
                    <a:lnTo>
                      <a:pt x="1944" y="834"/>
                    </a:lnTo>
                    <a:lnTo>
                      <a:pt x="1938" y="828"/>
                    </a:lnTo>
                    <a:lnTo>
                      <a:pt x="1908" y="828"/>
                    </a:lnTo>
                    <a:lnTo>
                      <a:pt x="1896" y="822"/>
                    </a:lnTo>
                    <a:lnTo>
                      <a:pt x="1866" y="804"/>
                    </a:lnTo>
                    <a:lnTo>
                      <a:pt x="1836" y="792"/>
                    </a:lnTo>
                    <a:lnTo>
                      <a:pt x="1812" y="786"/>
                    </a:lnTo>
                    <a:lnTo>
                      <a:pt x="1800" y="792"/>
                    </a:lnTo>
                    <a:lnTo>
                      <a:pt x="1782" y="798"/>
                    </a:lnTo>
                    <a:lnTo>
                      <a:pt x="1770" y="804"/>
                    </a:lnTo>
                    <a:lnTo>
                      <a:pt x="1758" y="816"/>
                    </a:lnTo>
                    <a:lnTo>
                      <a:pt x="1734" y="828"/>
                    </a:lnTo>
                    <a:lnTo>
                      <a:pt x="1680" y="828"/>
                    </a:lnTo>
                    <a:lnTo>
                      <a:pt x="1710" y="810"/>
                    </a:lnTo>
                    <a:lnTo>
                      <a:pt x="1710" y="798"/>
                    </a:lnTo>
                    <a:lnTo>
                      <a:pt x="1734" y="768"/>
                    </a:lnTo>
                    <a:lnTo>
                      <a:pt x="1728" y="768"/>
                    </a:lnTo>
                    <a:lnTo>
                      <a:pt x="1722" y="774"/>
                    </a:lnTo>
                    <a:lnTo>
                      <a:pt x="1674" y="798"/>
                    </a:lnTo>
                    <a:lnTo>
                      <a:pt x="1650" y="822"/>
                    </a:lnTo>
                    <a:lnTo>
                      <a:pt x="1638" y="828"/>
                    </a:lnTo>
                    <a:lnTo>
                      <a:pt x="1620" y="834"/>
                    </a:lnTo>
                    <a:lnTo>
                      <a:pt x="1608" y="828"/>
                    </a:lnTo>
                    <a:lnTo>
                      <a:pt x="1602" y="816"/>
                    </a:lnTo>
                    <a:lnTo>
                      <a:pt x="1602" y="798"/>
                    </a:lnTo>
                    <a:lnTo>
                      <a:pt x="1614" y="774"/>
                    </a:lnTo>
                    <a:lnTo>
                      <a:pt x="1614" y="762"/>
                    </a:lnTo>
                    <a:lnTo>
                      <a:pt x="1608" y="750"/>
                    </a:lnTo>
                    <a:lnTo>
                      <a:pt x="1596" y="744"/>
                    </a:lnTo>
                    <a:lnTo>
                      <a:pt x="1590" y="738"/>
                    </a:lnTo>
                    <a:lnTo>
                      <a:pt x="1578" y="738"/>
                    </a:lnTo>
                    <a:lnTo>
                      <a:pt x="1572" y="744"/>
                    </a:lnTo>
                    <a:lnTo>
                      <a:pt x="1572" y="750"/>
                    </a:lnTo>
                    <a:lnTo>
                      <a:pt x="1578" y="762"/>
                    </a:lnTo>
                    <a:lnTo>
                      <a:pt x="1584" y="768"/>
                    </a:lnTo>
                    <a:lnTo>
                      <a:pt x="1542" y="768"/>
                    </a:lnTo>
                    <a:lnTo>
                      <a:pt x="1530" y="774"/>
                    </a:lnTo>
                    <a:lnTo>
                      <a:pt x="1512" y="780"/>
                    </a:lnTo>
                    <a:lnTo>
                      <a:pt x="1494" y="798"/>
                    </a:lnTo>
                    <a:lnTo>
                      <a:pt x="1446" y="798"/>
                    </a:lnTo>
                    <a:lnTo>
                      <a:pt x="1428" y="804"/>
                    </a:lnTo>
                    <a:lnTo>
                      <a:pt x="1416" y="804"/>
                    </a:lnTo>
                    <a:lnTo>
                      <a:pt x="1398" y="810"/>
                    </a:lnTo>
                    <a:lnTo>
                      <a:pt x="1380" y="810"/>
                    </a:lnTo>
                    <a:lnTo>
                      <a:pt x="1374" y="816"/>
                    </a:lnTo>
                    <a:lnTo>
                      <a:pt x="1368" y="816"/>
                    </a:lnTo>
                    <a:lnTo>
                      <a:pt x="1356" y="822"/>
                    </a:lnTo>
                    <a:lnTo>
                      <a:pt x="1350" y="828"/>
                    </a:lnTo>
                    <a:lnTo>
                      <a:pt x="1338" y="834"/>
                    </a:lnTo>
                    <a:lnTo>
                      <a:pt x="1314" y="816"/>
                    </a:lnTo>
                    <a:lnTo>
                      <a:pt x="1302" y="822"/>
                    </a:lnTo>
                    <a:lnTo>
                      <a:pt x="1296" y="828"/>
                    </a:lnTo>
                    <a:lnTo>
                      <a:pt x="1272" y="840"/>
                    </a:lnTo>
                    <a:lnTo>
                      <a:pt x="1260" y="840"/>
                    </a:lnTo>
                    <a:lnTo>
                      <a:pt x="1254" y="846"/>
                    </a:lnTo>
                    <a:lnTo>
                      <a:pt x="1242" y="846"/>
                    </a:lnTo>
                    <a:lnTo>
                      <a:pt x="1230" y="852"/>
                    </a:lnTo>
                    <a:lnTo>
                      <a:pt x="1224" y="858"/>
                    </a:lnTo>
                    <a:lnTo>
                      <a:pt x="1212" y="864"/>
                    </a:lnTo>
                    <a:lnTo>
                      <a:pt x="1176" y="864"/>
                    </a:lnTo>
                    <a:lnTo>
                      <a:pt x="1188" y="858"/>
                    </a:lnTo>
                    <a:lnTo>
                      <a:pt x="1194" y="846"/>
                    </a:lnTo>
                    <a:lnTo>
                      <a:pt x="1212" y="840"/>
                    </a:lnTo>
                    <a:lnTo>
                      <a:pt x="1236" y="828"/>
                    </a:lnTo>
                    <a:lnTo>
                      <a:pt x="1254" y="828"/>
                    </a:lnTo>
                    <a:lnTo>
                      <a:pt x="1266" y="822"/>
                    </a:lnTo>
                    <a:lnTo>
                      <a:pt x="1284" y="816"/>
                    </a:lnTo>
                    <a:lnTo>
                      <a:pt x="1290" y="810"/>
                    </a:lnTo>
                    <a:lnTo>
                      <a:pt x="1362" y="810"/>
                    </a:lnTo>
                    <a:lnTo>
                      <a:pt x="1386" y="798"/>
                    </a:lnTo>
                    <a:lnTo>
                      <a:pt x="1422" y="792"/>
                    </a:lnTo>
                    <a:lnTo>
                      <a:pt x="1458" y="780"/>
                    </a:lnTo>
                    <a:lnTo>
                      <a:pt x="1470" y="780"/>
                    </a:lnTo>
                    <a:lnTo>
                      <a:pt x="1476" y="774"/>
                    </a:lnTo>
                    <a:lnTo>
                      <a:pt x="1482" y="774"/>
                    </a:lnTo>
                    <a:lnTo>
                      <a:pt x="1476" y="768"/>
                    </a:lnTo>
                    <a:lnTo>
                      <a:pt x="1410" y="768"/>
                    </a:lnTo>
                    <a:lnTo>
                      <a:pt x="1398" y="774"/>
                    </a:lnTo>
                    <a:lnTo>
                      <a:pt x="1392" y="774"/>
                    </a:lnTo>
                    <a:lnTo>
                      <a:pt x="1380" y="780"/>
                    </a:lnTo>
                    <a:lnTo>
                      <a:pt x="1374" y="786"/>
                    </a:lnTo>
                    <a:lnTo>
                      <a:pt x="1368" y="786"/>
                    </a:lnTo>
                    <a:lnTo>
                      <a:pt x="1362" y="792"/>
                    </a:lnTo>
                    <a:lnTo>
                      <a:pt x="1278" y="792"/>
                    </a:lnTo>
                    <a:lnTo>
                      <a:pt x="1254" y="804"/>
                    </a:lnTo>
                    <a:lnTo>
                      <a:pt x="1248" y="810"/>
                    </a:lnTo>
                    <a:lnTo>
                      <a:pt x="1236" y="816"/>
                    </a:lnTo>
                    <a:lnTo>
                      <a:pt x="1230" y="822"/>
                    </a:lnTo>
                    <a:lnTo>
                      <a:pt x="1212" y="822"/>
                    </a:lnTo>
                    <a:lnTo>
                      <a:pt x="1158" y="846"/>
                    </a:lnTo>
                    <a:lnTo>
                      <a:pt x="1140" y="846"/>
                    </a:lnTo>
                    <a:lnTo>
                      <a:pt x="1128" y="858"/>
                    </a:lnTo>
                    <a:lnTo>
                      <a:pt x="1122" y="870"/>
                    </a:lnTo>
                    <a:lnTo>
                      <a:pt x="1122" y="876"/>
                    </a:lnTo>
                    <a:lnTo>
                      <a:pt x="1116" y="876"/>
                    </a:lnTo>
                    <a:lnTo>
                      <a:pt x="1110" y="870"/>
                    </a:lnTo>
                    <a:lnTo>
                      <a:pt x="1110" y="846"/>
                    </a:lnTo>
                    <a:lnTo>
                      <a:pt x="1116" y="846"/>
                    </a:lnTo>
                    <a:lnTo>
                      <a:pt x="1152" y="834"/>
                    </a:lnTo>
                    <a:lnTo>
                      <a:pt x="1176" y="822"/>
                    </a:lnTo>
                    <a:lnTo>
                      <a:pt x="1194" y="816"/>
                    </a:lnTo>
                    <a:lnTo>
                      <a:pt x="1188" y="810"/>
                    </a:lnTo>
                    <a:lnTo>
                      <a:pt x="1176" y="810"/>
                    </a:lnTo>
                    <a:lnTo>
                      <a:pt x="1164" y="804"/>
                    </a:lnTo>
                    <a:lnTo>
                      <a:pt x="1140" y="804"/>
                    </a:lnTo>
                    <a:lnTo>
                      <a:pt x="1122" y="822"/>
                    </a:lnTo>
                    <a:lnTo>
                      <a:pt x="1110" y="828"/>
                    </a:lnTo>
                    <a:lnTo>
                      <a:pt x="1092" y="828"/>
                    </a:lnTo>
                    <a:lnTo>
                      <a:pt x="1080" y="834"/>
                    </a:lnTo>
                    <a:lnTo>
                      <a:pt x="1068" y="834"/>
                    </a:lnTo>
                    <a:lnTo>
                      <a:pt x="1068" y="840"/>
                    </a:lnTo>
                    <a:lnTo>
                      <a:pt x="1062" y="846"/>
                    </a:lnTo>
                    <a:lnTo>
                      <a:pt x="1062" y="876"/>
                    </a:lnTo>
                    <a:lnTo>
                      <a:pt x="1038" y="858"/>
                    </a:lnTo>
                    <a:lnTo>
                      <a:pt x="972" y="852"/>
                    </a:lnTo>
                    <a:lnTo>
                      <a:pt x="960" y="846"/>
                    </a:lnTo>
                    <a:lnTo>
                      <a:pt x="948" y="834"/>
                    </a:lnTo>
                    <a:lnTo>
                      <a:pt x="936" y="834"/>
                    </a:lnTo>
                    <a:lnTo>
                      <a:pt x="936" y="828"/>
                    </a:lnTo>
                    <a:lnTo>
                      <a:pt x="942" y="822"/>
                    </a:lnTo>
                    <a:lnTo>
                      <a:pt x="942" y="810"/>
                    </a:lnTo>
                    <a:lnTo>
                      <a:pt x="948" y="804"/>
                    </a:lnTo>
                    <a:lnTo>
                      <a:pt x="834" y="804"/>
                    </a:lnTo>
                    <a:lnTo>
                      <a:pt x="852" y="804"/>
                    </a:lnTo>
                    <a:lnTo>
                      <a:pt x="78" y="1440"/>
                    </a:lnTo>
                    <a:lnTo>
                      <a:pt x="72" y="1446"/>
                    </a:lnTo>
                    <a:lnTo>
                      <a:pt x="60" y="1452"/>
                    </a:lnTo>
                    <a:lnTo>
                      <a:pt x="54" y="1464"/>
                    </a:lnTo>
                    <a:lnTo>
                      <a:pt x="54" y="1476"/>
                    </a:lnTo>
                    <a:lnTo>
                      <a:pt x="108" y="1476"/>
                    </a:lnTo>
                    <a:lnTo>
                      <a:pt x="120" y="1464"/>
                    </a:lnTo>
                    <a:lnTo>
                      <a:pt x="156" y="1464"/>
                    </a:lnTo>
                    <a:lnTo>
                      <a:pt x="132" y="1488"/>
                    </a:lnTo>
                    <a:lnTo>
                      <a:pt x="132" y="1494"/>
                    </a:lnTo>
                    <a:lnTo>
                      <a:pt x="138" y="1506"/>
                    </a:lnTo>
                    <a:lnTo>
                      <a:pt x="138" y="1524"/>
                    </a:lnTo>
                    <a:lnTo>
                      <a:pt x="144" y="1530"/>
                    </a:lnTo>
                    <a:lnTo>
                      <a:pt x="156" y="1536"/>
                    </a:lnTo>
                    <a:lnTo>
                      <a:pt x="162" y="1542"/>
                    </a:lnTo>
                    <a:lnTo>
                      <a:pt x="144" y="1560"/>
                    </a:lnTo>
                    <a:lnTo>
                      <a:pt x="144" y="1572"/>
                    </a:lnTo>
                    <a:lnTo>
                      <a:pt x="150" y="1572"/>
                    </a:lnTo>
                    <a:lnTo>
                      <a:pt x="156" y="1566"/>
                    </a:lnTo>
                    <a:lnTo>
                      <a:pt x="168" y="1560"/>
                    </a:lnTo>
                    <a:lnTo>
                      <a:pt x="174" y="1554"/>
                    </a:lnTo>
                    <a:lnTo>
                      <a:pt x="180" y="1554"/>
                    </a:lnTo>
                    <a:lnTo>
                      <a:pt x="186" y="1548"/>
                    </a:lnTo>
                    <a:lnTo>
                      <a:pt x="198" y="1548"/>
                    </a:lnTo>
                    <a:lnTo>
                      <a:pt x="210" y="1542"/>
                    </a:lnTo>
                    <a:lnTo>
                      <a:pt x="222" y="1542"/>
                    </a:lnTo>
                    <a:lnTo>
                      <a:pt x="234" y="1536"/>
                    </a:lnTo>
                    <a:lnTo>
                      <a:pt x="240" y="1530"/>
                    </a:lnTo>
                    <a:lnTo>
                      <a:pt x="258" y="1530"/>
                    </a:lnTo>
                    <a:lnTo>
                      <a:pt x="258" y="1518"/>
                    </a:lnTo>
                    <a:lnTo>
                      <a:pt x="264" y="1518"/>
                    </a:lnTo>
                    <a:lnTo>
                      <a:pt x="270" y="1512"/>
                    </a:lnTo>
                    <a:lnTo>
                      <a:pt x="282" y="1512"/>
                    </a:lnTo>
                    <a:lnTo>
                      <a:pt x="300" y="1506"/>
                    </a:lnTo>
                    <a:lnTo>
                      <a:pt x="312" y="1506"/>
                    </a:lnTo>
                    <a:lnTo>
                      <a:pt x="330" y="1512"/>
                    </a:lnTo>
                    <a:lnTo>
                      <a:pt x="336" y="1518"/>
                    </a:lnTo>
                    <a:lnTo>
                      <a:pt x="330" y="1524"/>
                    </a:lnTo>
                    <a:lnTo>
                      <a:pt x="324" y="1524"/>
                    </a:lnTo>
                    <a:lnTo>
                      <a:pt x="318" y="1530"/>
                    </a:lnTo>
                    <a:lnTo>
                      <a:pt x="318" y="1560"/>
                    </a:lnTo>
                    <a:lnTo>
                      <a:pt x="306" y="1572"/>
                    </a:lnTo>
                    <a:lnTo>
                      <a:pt x="324" y="1590"/>
                    </a:lnTo>
                    <a:lnTo>
                      <a:pt x="330" y="1602"/>
                    </a:lnTo>
                    <a:lnTo>
                      <a:pt x="330" y="1620"/>
                    </a:lnTo>
                    <a:lnTo>
                      <a:pt x="312" y="1656"/>
                    </a:lnTo>
                    <a:lnTo>
                      <a:pt x="312" y="1698"/>
                    </a:lnTo>
                    <a:lnTo>
                      <a:pt x="306" y="1704"/>
                    </a:lnTo>
                    <a:lnTo>
                      <a:pt x="300" y="1716"/>
                    </a:lnTo>
                    <a:lnTo>
                      <a:pt x="300" y="1728"/>
                    </a:lnTo>
                    <a:lnTo>
                      <a:pt x="294" y="1740"/>
                    </a:lnTo>
                    <a:lnTo>
                      <a:pt x="294" y="1746"/>
                    </a:lnTo>
                    <a:lnTo>
                      <a:pt x="300" y="1752"/>
                    </a:lnTo>
                    <a:lnTo>
                      <a:pt x="312" y="1758"/>
                    </a:lnTo>
                    <a:lnTo>
                      <a:pt x="318" y="1764"/>
                    </a:lnTo>
                    <a:lnTo>
                      <a:pt x="324" y="1764"/>
                    </a:lnTo>
                    <a:lnTo>
                      <a:pt x="330" y="1770"/>
                    </a:lnTo>
                    <a:lnTo>
                      <a:pt x="330" y="1776"/>
                    </a:lnTo>
                    <a:lnTo>
                      <a:pt x="348" y="1776"/>
                    </a:lnTo>
                    <a:lnTo>
                      <a:pt x="354" y="1782"/>
                    </a:lnTo>
                    <a:lnTo>
                      <a:pt x="354" y="1794"/>
                    </a:lnTo>
                    <a:lnTo>
                      <a:pt x="342" y="1800"/>
                    </a:lnTo>
                    <a:lnTo>
                      <a:pt x="330" y="1812"/>
                    </a:lnTo>
                    <a:lnTo>
                      <a:pt x="318" y="1818"/>
                    </a:lnTo>
                    <a:lnTo>
                      <a:pt x="318" y="1830"/>
                    </a:lnTo>
                    <a:lnTo>
                      <a:pt x="312" y="1842"/>
                    </a:lnTo>
                    <a:lnTo>
                      <a:pt x="294" y="1860"/>
                    </a:lnTo>
                    <a:lnTo>
                      <a:pt x="282" y="1866"/>
                    </a:lnTo>
                    <a:lnTo>
                      <a:pt x="270" y="1878"/>
                    </a:lnTo>
                    <a:lnTo>
                      <a:pt x="252" y="1884"/>
                    </a:lnTo>
                    <a:lnTo>
                      <a:pt x="234" y="1896"/>
                    </a:lnTo>
                    <a:lnTo>
                      <a:pt x="228" y="1902"/>
                    </a:lnTo>
                    <a:lnTo>
                      <a:pt x="222" y="1914"/>
                    </a:lnTo>
                    <a:lnTo>
                      <a:pt x="222" y="1926"/>
                    </a:lnTo>
                    <a:lnTo>
                      <a:pt x="216" y="1932"/>
                    </a:lnTo>
                    <a:lnTo>
                      <a:pt x="216" y="1944"/>
                    </a:lnTo>
                    <a:lnTo>
                      <a:pt x="204" y="1956"/>
                    </a:lnTo>
                    <a:lnTo>
                      <a:pt x="210" y="1962"/>
                    </a:lnTo>
                    <a:lnTo>
                      <a:pt x="216" y="1962"/>
                    </a:lnTo>
                    <a:lnTo>
                      <a:pt x="216" y="1974"/>
                    </a:lnTo>
                    <a:lnTo>
                      <a:pt x="228" y="1986"/>
                    </a:lnTo>
                    <a:lnTo>
                      <a:pt x="240" y="1980"/>
                    </a:lnTo>
                    <a:lnTo>
                      <a:pt x="246" y="1968"/>
                    </a:lnTo>
                    <a:lnTo>
                      <a:pt x="258" y="1962"/>
                    </a:lnTo>
                    <a:lnTo>
                      <a:pt x="276" y="1956"/>
                    </a:lnTo>
                    <a:lnTo>
                      <a:pt x="294" y="1938"/>
                    </a:lnTo>
                    <a:lnTo>
                      <a:pt x="306" y="1938"/>
                    </a:lnTo>
                    <a:lnTo>
                      <a:pt x="306" y="1944"/>
                    </a:lnTo>
                    <a:lnTo>
                      <a:pt x="300" y="1950"/>
                    </a:lnTo>
                    <a:lnTo>
                      <a:pt x="288" y="1956"/>
                    </a:lnTo>
                    <a:lnTo>
                      <a:pt x="282" y="1956"/>
                    </a:lnTo>
                    <a:lnTo>
                      <a:pt x="276" y="1962"/>
                    </a:lnTo>
                    <a:lnTo>
                      <a:pt x="276" y="1974"/>
                    </a:lnTo>
                    <a:lnTo>
                      <a:pt x="282" y="1986"/>
                    </a:lnTo>
                    <a:lnTo>
                      <a:pt x="294" y="1998"/>
                    </a:lnTo>
                    <a:lnTo>
                      <a:pt x="252" y="1992"/>
                    </a:lnTo>
                    <a:lnTo>
                      <a:pt x="246" y="1998"/>
                    </a:lnTo>
                    <a:lnTo>
                      <a:pt x="240" y="2010"/>
                    </a:lnTo>
                    <a:lnTo>
                      <a:pt x="234" y="2016"/>
                    </a:lnTo>
                    <a:lnTo>
                      <a:pt x="228" y="2028"/>
                    </a:lnTo>
                    <a:lnTo>
                      <a:pt x="228" y="2034"/>
                    </a:lnTo>
                    <a:lnTo>
                      <a:pt x="234" y="2034"/>
                    </a:lnTo>
                    <a:lnTo>
                      <a:pt x="240" y="2040"/>
                    </a:lnTo>
                    <a:lnTo>
                      <a:pt x="252" y="2040"/>
                    </a:lnTo>
                    <a:lnTo>
                      <a:pt x="258" y="2046"/>
                    </a:lnTo>
                    <a:lnTo>
                      <a:pt x="252" y="2052"/>
                    </a:lnTo>
                    <a:lnTo>
                      <a:pt x="252" y="2058"/>
                    </a:lnTo>
                    <a:lnTo>
                      <a:pt x="246" y="2070"/>
                    </a:lnTo>
                    <a:lnTo>
                      <a:pt x="246" y="2076"/>
                    </a:lnTo>
                    <a:lnTo>
                      <a:pt x="252" y="2070"/>
                    </a:lnTo>
                    <a:lnTo>
                      <a:pt x="288" y="2052"/>
                    </a:lnTo>
                    <a:lnTo>
                      <a:pt x="306" y="2034"/>
                    </a:lnTo>
                    <a:lnTo>
                      <a:pt x="318" y="2028"/>
                    </a:lnTo>
                    <a:lnTo>
                      <a:pt x="318" y="2040"/>
                    </a:lnTo>
                    <a:lnTo>
                      <a:pt x="288" y="2058"/>
                    </a:lnTo>
                    <a:lnTo>
                      <a:pt x="312" y="2064"/>
                    </a:lnTo>
                    <a:lnTo>
                      <a:pt x="312" y="2076"/>
                    </a:lnTo>
                    <a:lnTo>
                      <a:pt x="294" y="2094"/>
                    </a:lnTo>
                    <a:lnTo>
                      <a:pt x="276" y="2076"/>
                    </a:lnTo>
                    <a:lnTo>
                      <a:pt x="270" y="2076"/>
                    </a:lnTo>
                    <a:lnTo>
                      <a:pt x="264" y="2082"/>
                    </a:lnTo>
                    <a:lnTo>
                      <a:pt x="240" y="2094"/>
                    </a:lnTo>
                    <a:lnTo>
                      <a:pt x="228" y="2094"/>
                    </a:lnTo>
                    <a:lnTo>
                      <a:pt x="216" y="2106"/>
                    </a:lnTo>
                    <a:lnTo>
                      <a:pt x="210" y="2118"/>
                    </a:lnTo>
                    <a:lnTo>
                      <a:pt x="204" y="2124"/>
                    </a:lnTo>
                    <a:lnTo>
                      <a:pt x="210" y="2118"/>
                    </a:lnTo>
                    <a:lnTo>
                      <a:pt x="222" y="2118"/>
                    </a:lnTo>
                    <a:lnTo>
                      <a:pt x="228" y="2112"/>
                    </a:lnTo>
                    <a:lnTo>
                      <a:pt x="276" y="2112"/>
                    </a:lnTo>
                    <a:lnTo>
                      <a:pt x="270" y="2112"/>
                    </a:lnTo>
                    <a:lnTo>
                      <a:pt x="264" y="2118"/>
                    </a:lnTo>
                    <a:lnTo>
                      <a:pt x="252" y="2118"/>
                    </a:lnTo>
                    <a:lnTo>
                      <a:pt x="240" y="2124"/>
                    </a:lnTo>
                    <a:lnTo>
                      <a:pt x="228" y="2124"/>
                    </a:lnTo>
                    <a:lnTo>
                      <a:pt x="216" y="2130"/>
                    </a:lnTo>
                    <a:lnTo>
                      <a:pt x="210" y="2130"/>
                    </a:lnTo>
                    <a:lnTo>
                      <a:pt x="210" y="2148"/>
                    </a:lnTo>
                    <a:lnTo>
                      <a:pt x="204" y="2148"/>
                    </a:lnTo>
                    <a:lnTo>
                      <a:pt x="198" y="2142"/>
                    </a:lnTo>
                    <a:lnTo>
                      <a:pt x="174" y="2142"/>
                    </a:lnTo>
                    <a:lnTo>
                      <a:pt x="174" y="2154"/>
                    </a:lnTo>
                    <a:lnTo>
                      <a:pt x="180" y="2166"/>
                    </a:lnTo>
                    <a:lnTo>
                      <a:pt x="192" y="2172"/>
                    </a:lnTo>
                    <a:lnTo>
                      <a:pt x="198" y="2178"/>
                    </a:lnTo>
                    <a:lnTo>
                      <a:pt x="246" y="2160"/>
                    </a:lnTo>
                    <a:lnTo>
                      <a:pt x="264" y="2184"/>
                    </a:lnTo>
                    <a:lnTo>
                      <a:pt x="300" y="2166"/>
                    </a:lnTo>
                    <a:lnTo>
                      <a:pt x="294" y="2172"/>
                    </a:lnTo>
                    <a:lnTo>
                      <a:pt x="288" y="2184"/>
                    </a:lnTo>
                    <a:lnTo>
                      <a:pt x="276" y="2190"/>
                    </a:lnTo>
                    <a:lnTo>
                      <a:pt x="270" y="2196"/>
                    </a:lnTo>
                    <a:lnTo>
                      <a:pt x="264" y="2208"/>
                    </a:lnTo>
                    <a:lnTo>
                      <a:pt x="264" y="2214"/>
                    </a:lnTo>
                    <a:lnTo>
                      <a:pt x="276" y="2214"/>
                    </a:lnTo>
                    <a:lnTo>
                      <a:pt x="282" y="2208"/>
                    </a:lnTo>
                    <a:lnTo>
                      <a:pt x="300" y="2202"/>
                    </a:lnTo>
                    <a:lnTo>
                      <a:pt x="318" y="2184"/>
                    </a:lnTo>
                    <a:lnTo>
                      <a:pt x="330" y="2178"/>
                    </a:lnTo>
                    <a:lnTo>
                      <a:pt x="306" y="2202"/>
                    </a:lnTo>
                    <a:lnTo>
                      <a:pt x="300" y="2214"/>
                    </a:lnTo>
                    <a:lnTo>
                      <a:pt x="294" y="2220"/>
                    </a:lnTo>
                    <a:lnTo>
                      <a:pt x="300" y="2220"/>
                    </a:lnTo>
                    <a:lnTo>
                      <a:pt x="312" y="2214"/>
                    </a:lnTo>
                    <a:lnTo>
                      <a:pt x="324" y="2214"/>
                    </a:lnTo>
                    <a:lnTo>
                      <a:pt x="318" y="2220"/>
                    </a:lnTo>
                    <a:lnTo>
                      <a:pt x="306" y="2226"/>
                    </a:lnTo>
                    <a:lnTo>
                      <a:pt x="300" y="2238"/>
                    </a:lnTo>
                    <a:lnTo>
                      <a:pt x="282" y="2256"/>
                    </a:lnTo>
                    <a:lnTo>
                      <a:pt x="288" y="2262"/>
                    </a:lnTo>
                    <a:lnTo>
                      <a:pt x="294" y="2262"/>
                    </a:lnTo>
                    <a:lnTo>
                      <a:pt x="342" y="2238"/>
                    </a:lnTo>
                    <a:lnTo>
                      <a:pt x="348" y="2232"/>
                    </a:lnTo>
                    <a:lnTo>
                      <a:pt x="324" y="2256"/>
                    </a:lnTo>
                    <a:lnTo>
                      <a:pt x="318" y="2268"/>
                    </a:lnTo>
                    <a:lnTo>
                      <a:pt x="318" y="2274"/>
                    </a:lnTo>
                    <a:lnTo>
                      <a:pt x="330" y="2280"/>
                    </a:lnTo>
                    <a:lnTo>
                      <a:pt x="342" y="2280"/>
                    </a:lnTo>
                    <a:lnTo>
                      <a:pt x="354" y="2292"/>
                    </a:lnTo>
                    <a:lnTo>
                      <a:pt x="354" y="2298"/>
                    </a:lnTo>
                    <a:lnTo>
                      <a:pt x="348" y="2304"/>
                    </a:lnTo>
                    <a:lnTo>
                      <a:pt x="348" y="2340"/>
                    </a:lnTo>
                    <a:lnTo>
                      <a:pt x="2058" y="2340"/>
                    </a:lnTo>
                    <a:lnTo>
                      <a:pt x="2064" y="2328"/>
                    </a:lnTo>
                    <a:lnTo>
                      <a:pt x="2064" y="2322"/>
                    </a:lnTo>
                    <a:lnTo>
                      <a:pt x="2070" y="2310"/>
                    </a:lnTo>
                    <a:lnTo>
                      <a:pt x="2076" y="2304"/>
                    </a:lnTo>
                    <a:lnTo>
                      <a:pt x="2088" y="2298"/>
                    </a:lnTo>
                    <a:lnTo>
                      <a:pt x="2100" y="2310"/>
                    </a:lnTo>
                    <a:lnTo>
                      <a:pt x="2088" y="2322"/>
                    </a:lnTo>
                    <a:lnTo>
                      <a:pt x="2082" y="2334"/>
                    </a:lnTo>
                    <a:lnTo>
                      <a:pt x="2082" y="2346"/>
                    </a:lnTo>
                    <a:lnTo>
                      <a:pt x="2094" y="2352"/>
                    </a:lnTo>
                    <a:lnTo>
                      <a:pt x="2112" y="2358"/>
                    </a:lnTo>
                    <a:lnTo>
                      <a:pt x="2124" y="2358"/>
                    </a:lnTo>
                    <a:lnTo>
                      <a:pt x="2142" y="2376"/>
                    </a:lnTo>
                    <a:lnTo>
                      <a:pt x="2154" y="2376"/>
                    </a:lnTo>
                    <a:lnTo>
                      <a:pt x="2154" y="2370"/>
                    </a:lnTo>
                    <a:lnTo>
                      <a:pt x="2166" y="2358"/>
                    </a:lnTo>
                    <a:lnTo>
                      <a:pt x="2178" y="2358"/>
                    </a:lnTo>
                    <a:lnTo>
                      <a:pt x="2190" y="2364"/>
                    </a:lnTo>
                    <a:lnTo>
                      <a:pt x="2202" y="2376"/>
                    </a:lnTo>
                    <a:lnTo>
                      <a:pt x="2202" y="2382"/>
                    </a:lnTo>
                    <a:lnTo>
                      <a:pt x="2208" y="2388"/>
                    </a:lnTo>
                    <a:lnTo>
                      <a:pt x="2238" y="2388"/>
                    </a:lnTo>
                    <a:lnTo>
                      <a:pt x="2256" y="2406"/>
                    </a:lnTo>
                    <a:lnTo>
                      <a:pt x="2268" y="2406"/>
                    </a:lnTo>
                    <a:lnTo>
                      <a:pt x="2280" y="2394"/>
                    </a:lnTo>
                    <a:lnTo>
                      <a:pt x="2292" y="2388"/>
                    </a:lnTo>
                    <a:lnTo>
                      <a:pt x="2298" y="2382"/>
                    </a:lnTo>
                    <a:lnTo>
                      <a:pt x="2298" y="2400"/>
                    </a:lnTo>
                    <a:lnTo>
                      <a:pt x="2346" y="2394"/>
                    </a:lnTo>
                    <a:lnTo>
                      <a:pt x="2346" y="2400"/>
                    </a:lnTo>
                    <a:lnTo>
                      <a:pt x="2352" y="2400"/>
                    </a:lnTo>
                    <a:lnTo>
                      <a:pt x="2364" y="2406"/>
                    </a:lnTo>
                    <a:lnTo>
                      <a:pt x="2382" y="2406"/>
                    </a:lnTo>
                    <a:lnTo>
                      <a:pt x="2394" y="2394"/>
                    </a:lnTo>
                    <a:lnTo>
                      <a:pt x="2406" y="2388"/>
                    </a:lnTo>
                    <a:lnTo>
                      <a:pt x="2412" y="2376"/>
                    </a:lnTo>
                    <a:lnTo>
                      <a:pt x="2412" y="2370"/>
                    </a:lnTo>
                    <a:lnTo>
                      <a:pt x="2430" y="2370"/>
                    </a:lnTo>
                    <a:lnTo>
                      <a:pt x="2436" y="2376"/>
                    </a:lnTo>
                    <a:lnTo>
                      <a:pt x="2442" y="2376"/>
                    </a:lnTo>
                    <a:lnTo>
                      <a:pt x="2454" y="2364"/>
                    </a:lnTo>
                    <a:lnTo>
                      <a:pt x="2460" y="2352"/>
                    </a:lnTo>
                    <a:lnTo>
                      <a:pt x="2466" y="2346"/>
                    </a:lnTo>
                    <a:lnTo>
                      <a:pt x="2472" y="2346"/>
                    </a:lnTo>
                    <a:lnTo>
                      <a:pt x="2472" y="2352"/>
                    </a:lnTo>
                    <a:lnTo>
                      <a:pt x="2478" y="2358"/>
                    </a:lnTo>
                    <a:lnTo>
                      <a:pt x="2502" y="2352"/>
                    </a:lnTo>
                    <a:lnTo>
                      <a:pt x="2496" y="2346"/>
                    </a:lnTo>
                    <a:lnTo>
                      <a:pt x="2496" y="2334"/>
                    </a:lnTo>
                    <a:lnTo>
                      <a:pt x="2502" y="2328"/>
                    </a:lnTo>
                    <a:lnTo>
                      <a:pt x="2514" y="2322"/>
                    </a:lnTo>
                    <a:lnTo>
                      <a:pt x="2532" y="2340"/>
                    </a:lnTo>
                    <a:lnTo>
                      <a:pt x="2556" y="2340"/>
                    </a:lnTo>
                    <a:lnTo>
                      <a:pt x="2562" y="2346"/>
                    </a:lnTo>
                    <a:lnTo>
                      <a:pt x="2580" y="2346"/>
                    </a:lnTo>
                    <a:lnTo>
                      <a:pt x="2604" y="2358"/>
                    </a:lnTo>
                    <a:lnTo>
                      <a:pt x="2604" y="2370"/>
                    </a:lnTo>
                    <a:lnTo>
                      <a:pt x="2598" y="2382"/>
                    </a:lnTo>
                    <a:lnTo>
                      <a:pt x="2598" y="2388"/>
                    </a:lnTo>
                    <a:lnTo>
                      <a:pt x="2592" y="2400"/>
                    </a:lnTo>
                    <a:lnTo>
                      <a:pt x="2604" y="2412"/>
                    </a:lnTo>
                    <a:lnTo>
                      <a:pt x="2592" y="2436"/>
                    </a:lnTo>
                    <a:lnTo>
                      <a:pt x="2598" y="2436"/>
                    </a:lnTo>
                    <a:lnTo>
                      <a:pt x="2604" y="2430"/>
                    </a:lnTo>
                    <a:lnTo>
                      <a:pt x="2616" y="2424"/>
                    </a:lnTo>
                    <a:lnTo>
                      <a:pt x="2634" y="2418"/>
                    </a:lnTo>
                    <a:lnTo>
                      <a:pt x="2646" y="2412"/>
                    </a:lnTo>
                    <a:lnTo>
                      <a:pt x="2670" y="2412"/>
                    </a:lnTo>
                    <a:lnTo>
                      <a:pt x="2670" y="2424"/>
                    </a:lnTo>
                    <a:lnTo>
                      <a:pt x="2658" y="2430"/>
                    </a:lnTo>
                    <a:lnTo>
                      <a:pt x="2652" y="2436"/>
                    </a:lnTo>
                    <a:lnTo>
                      <a:pt x="2646" y="2436"/>
                    </a:lnTo>
                    <a:lnTo>
                      <a:pt x="2640" y="2442"/>
                    </a:lnTo>
                    <a:lnTo>
                      <a:pt x="2646" y="2448"/>
                    </a:lnTo>
                    <a:lnTo>
                      <a:pt x="2652" y="2448"/>
                    </a:lnTo>
                    <a:lnTo>
                      <a:pt x="2664" y="2460"/>
                    </a:lnTo>
                    <a:lnTo>
                      <a:pt x="2640" y="2484"/>
                    </a:lnTo>
                    <a:lnTo>
                      <a:pt x="2640" y="2490"/>
                    </a:lnTo>
                    <a:lnTo>
                      <a:pt x="2652" y="2490"/>
                    </a:lnTo>
                    <a:lnTo>
                      <a:pt x="2652" y="2502"/>
                    </a:lnTo>
                    <a:lnTo>
                      <a:pt x="2640" y="2514"/>
                    </a:lnTo>
                    <a:lnTo>
                      <a:pt x="2640" y="2526"/>
                    </a:lnTo>
                    <a:lnTo>
                      <a:pt x="2658" y="2526"/>
                    </a:lnTo>
                    <a:lnTo>
                      <a:pt x="2652" y="2544"/>
                    </a:lnTo>
                    <a:lnTo>
                      <a:pt x="2658" y="2544"/>
                    </a:lnTo>
                    <a:lnTo>
                      <a:pt x="2670" y="2550"/>
                    </a:lnTo>
                    <a:lnTo>
                      <a:pt x="2754" y="2550"/>
                    </a:lnTo>
                    <a:lnTo>
                      <a:pt x="2766" y="2556"/>
                    </a:lnTo>
                    <a:lnTo>
                      <a:pt x="2784" y="2568"/>
                    </a:lnTo>
                    <a:lnTo>
                      <a:pt x="2838" y="2568"/>
                    </a:lnTo>
                    <a:lnTo>
                      <a:pt x="2850" y="2574"/>
                    </a:lnTo>
                    <a:lnTo>
                      <a:pt x="2856" y="2580"/>
                    </a:lnTo>
                    <a:lnTo>
                      <a:pt x="2856" y="2610"/>
                    </a:lnTo>
                    <a:lnTo>
                      <a:pt x="2874" y="2610"/>
                    </a:lnTo>
                    <a:lnTo>
                      <a:pt x="2874" y="2628"/>
                    </a:lnTo>
                    <a:lnTo>
                      <a:pt x="2862" y="2640"/>
                    </a:lnTo>
                    <a:lnTo>
                      <a:pt x="2862" y="2652"/>
                    </a:lnTo>
                    <a:lnTo>
                      <a:pt x="2874" y="2664"/>
                    </a:lnTo>
                    <a:lnTo>
                      <a:pt x="2880" y="2664"/>
                    </a:lnTo>
                    <a:lnTo>
                      <a:pt x="2856" y="2658"/>
                    </a:lnTo>
                    <a:lnTo>
                      <a:pt x="2856" y="2670"/>
                    </a:lnTo>
                    <a:lnTo>
                      <a:pt x="2850" y="2676"/>
                    </a:lnTo>
                    <a:lnTo>
                      <a:pt x="2844" y="2688"/>
                    </a:lnTo>
                    <a:lnTo>
                      <a:pt x="2838" y="2694"/>
                    </a:lnTo>
                    <a:lnTo>
                      <a:pt x="2832" y="2688"/>
                    </a:lnTo>
                    <a:lnTo>
                      <a:pt x="2820" y="2682"/>
                    </a:lnTo>
                    <a:lnTo>
                      <a:pt x="2802" y="2670"/>
                    </a:lnTo>
                    <a:lnTo>
                      <a:pt x="2790" y="2664"/>
                    </a:lnTo>
                    <a:lnTo>
                      <a:pt x="2784" y="2652"/>
                    </a:lnTo>
                    <a:lnTo>
                      <a:pt x="2784" y="2628"/>
                    </a:lnTo>
                    <a:lnTo>
                      <a:pt x="2766" y="2622"/>
                    </a:lnTo>
                    <a:lnTo>
                      <a:pt x="2772" y="2640"/>
                    </a:lnTo>
                    <a:lnTo>
                      <a:pt x="2772" y="2646"/>
                    </a:lnTo>
                    <a:lnTo>
                      <a:pt x="2778" y="2652"/>
                    </a:lnTo>
                    <a:lnTo>
                      <a:pt x="2778" y="2664"/>
                    </a:lnTo>
                    <a:lnTo>
                      <a:pt x="2772" y="2676"/>
                    </a:lnTo>
                    <a:lnTo>
                      <a:pt x="2760" y="2688"/>
                    </a:lnTo>
                    <a:lnTo>
                      <a:pt x="2754" y="2700"/>
                    </a:lnTo>
                    <a:lnTo>
                      <a:pt x="2736" y="2706"/>
                    </a:lnTo>
                    <a:lnTo>
                      <a:pt x="2718" y="2724"/>
                    </a:lnTo>
                    <a:lnTo>
                      <a:pt x="2712" y="2742"/>
                    </a:lnTo>
                    <a:lnTo>
                      <a:pt x="2700" y="2760"/>
                    </a:lnTo>
                    <a:lnTo>
                      <a:pt x="2694" y="2778"/>
                    </a:lnTo>
                    <a:lnTo>
                      <a:pt x="2688" y="2784"/>
                    </a:lnTo>
                    <a:lnTo>
                      <a:pt x="2664" y="2796"/>
                    </a:lnTo>
                    <a:lnTo>
                      <a:pt x="2652" y="2796"/>
                    </a:lnTo>
                    <a:lnTo>
                      <a:pt x="2646" y="2790"/>
                    </a:lnTo>
                    <a:lnTo>
                      <a:pt x="2640" y="2802"/>
                    </a:lnTo>
                    <a:lnTo>
                      <a:pt x="2634" y="2808"/>
                    </a:lnTo>
                    <a:lnTo>
                      <a:pt x="2634" y="2832"/>
                    </a:lnTo>
                    <a:lnTo>
                      <a:pt x="2628" y="2838"/>
                    </a:lnTo>
                    <a:lnTo>
                      <a:pt x="2622" y="2838"/>
                    </a:lnTo>
                    <a:lnTo>
                      <a:pt x="2586" y="2856"/>
                    </a:lnTo>
                    <a:lnTo>
                      <a:pt x="2562" y="2880"/>
                    </a:lnTo>
                    <a:lnTo>
                      <a:pt x="2562" y="2886"/>
                    </a:lnTo>
                    <a:lnTo>
                      <a:pt x="2568" y="2886"/>
                    </a:lnTo>
                    <a:lnTo>
                      <a:pt x="2580" y="2880"/>
                    </a:lnTo>
                    <a:lnTo>
                      <a:pt x="2592" y="2880"/>
                    </a:lnTo>
                    <a:lnTo>
                      <a:pt x="2598" y="2886"/>
                    </a:lnTo>
                    <a:lnTo>
                      <a:pt x="2610" y="2880"/>
                    </a:lnTo>
                    <a:lnTo>
                      <a:pt x="2616" y="2868"/>
                    </a:lnTo>
                    <a:lnTo>
                      <a:pt x="2628" y="2862"/>
                    </a:lnTo>
                    <a:lnTo>
                      <a:pt x="2658" y="2862"/>
                    </a:lnTo>
                    <a:lnTo>
                      <a:pt x="2658" y="2856"/>
                    </a:lnTo>
                    <a:lnTo>
                      <a:pt x="2664" y="2844"/>
                    </a:lnTo>
                    <a:lnTo>
                      <a:pt x="2676" y="2838"/>
                    </a:lnTo>
                    <a:lnTo>
                      <a:pt x="2682" y="2832"/>
                    </a:lnTo>
                    <a:lnTo>
                      <a:pt x="2754" y="2832"/>
                    </a:lnTo>
                    <a:lnTo>
                      <a:pt x="2766" y="2838"/>
                    </a:lnTo>
                    <a:lnTo>
                      <a:pt x="2790" y="2820"/>
                    </a:lnTo>
                    <a:lnTo>
                      <a:pt x="2856" y="2820"/>
                    </a:lnTo>
                    <a:lnTo>
                      <a:pt x="2862" y="2814"/>
                    </a:lnTo>
                    <a:lnTo>
                      <a:pt x="2862" y="2790"/>
                    </a:lnTo>
                    <a:lnTo>
                      <a:pt x="2844" y="2796"/>
                    </a:lnTo>
                    <a:lnTo>
                      <a:pt x="2832" y="2796"/>
                    </a:lnTo>
                    <a:lnTo>
                      <a:pt x="2826" y="2790"/>
                    </a:lnTo>
                    <a:lnTo>
                      <a:pt x="2826" y="2784"/>
                    </a:lnTo>
                    <a:lnTo>
                      <a:pt x="2832" y="2772"/>
                    </a:lnTo>
                    <a:lnTo>
                      <a:pt x="2850" y="2754"/>
                    </a:lnTo>
                    <a:lnTo>
                      <a:pt x="2868" y="2742"/>
                    </a:lnTo>
                    <a:lnTo>
                      <a:pt x="2880" y="2736"/>
                    </a:lnTo>
                    <a:lnTo>
                      <a:pt x="2910" y="2736"/>
                    </a:lnTo>
                    <a:lnTo>
                      <a:pt x="2928" y="2730"/>
                    </a:lnTo>
                    <a:lnTo>
                      <a:pt x="2952" y="2730"/>
                    </a:lnTo>
                    <a:lnTo>
                      <a:pt x="2964" y="2724"/>
                    </a:lnTo>
                    <a:lnTo>
                      <a:pt x="2970" y="2724"/>
                    </a:lnTo>
                    <a:lnTo>
                      <a:pt x="2976" y="2718"/>
                    </a:lnTo>
                    <a:lnTo>
                      <a:pt x="2982" y="2718"/>
                    </a:lnTo>
                    <a:lnTo>
                      <a:pt x="2994" y="2724"/>
                    </a:lnTo>
                    <a:lnTo>
                      <a:pt x="3000" y="2724"/>
                    </a:lnTo>
                    <a:lnTo>
                      <a:pt x="3012" y="2730"/>
                    </a:lnTo>
                    <a:lnTo>
                      <a:pt x="3018" y="2736"/>
                    </a:lnTo>
                    <a:lnTo>
                      <a:pt x="3024" y="2736"/>
                    </a:lnTo>
                    <a:lnTo>
                      <a:pt x="3030" y="2730"/>
                    </a:lnTo>
                    <a:lnTo>
                      <a:pt x="3030" y="2712"/>
                    </a:lnTo>
                    <a:lnTo>
                      <a:pt x="3036" y="2706"/>
                    </a:lnTo>
                    <a:lnTo>
                      <a:pt x="3048" y="2700"/>
                    </a:lnTo>
                    <a:lnTo>
                      <a:pt x="3060" y="2700"/>
                    </a:lnTo>
                    <a:lnTo>
                      <a:pt x="3066" y="2706"/>
                    </a:lnTo>
                    <a:lnTo>
                      <a:pt x="3072" y="2706"/>
                    </a:lnTo>
                    <a:lnTo>
                      <a:pt x="3072" y="2700"/>
                    </a:lnTo>
                    <a:lnTo>
                      <a:pt x="3102" y="2700"/>
                    </a:lnTo>
                    <a:lnTo>
                      <a:pt x="3114" y="2688"/>
                    </a:lnTo>
                    <a:lnTo>
                      <a:pt x="3126" y="2682"/>
                    </a:lnTo>
                    <a:lnTo>
                      <a:pt x="3150" y="2658"/>
                    </a:lnTo>
                    <a:lnTo>
                      <a:pt x="3162" y="2652"/>
                    </a:lnTo>
                    <a:lnTo>
                      <a:pt x="3174" y="2640"/>
                    </a:lnTo>
                    <a:lnTo>
                      <a:pt x="3408" y="2640"/>
                    </a:lnTo>
                    <a:lnTo>
                      <a:pt x="3408" y="2634"/>
                    </a:lnTo>
                    <a:lnTo>
                      <a:pt x="3420" y="2622"/>
                    </a:lnTo>
                    <a:lnTo>
                      <a:pt x="3438" y="2622"/>
                    </a:lnTo>
                    <a:lnTo>
                      <a:pt x="3450" y="2616"/>
                    </a:lnTo>
                    <a:lnTo>
                      <a:pt x="3456" y="2616"/>
                    </a:lnTo>
                    <a:lnTo>
                      <a:pt x="3456" y="2610"/>
                    </a:lnTo>
                    <a:lnTo>
                      <a:pt x="3468" y="2598"/>
                    </a:lnTo>
                    <a:lnTo>
                      <a:pt x="3480" y="2592"/>
                    </a:lnTo>
                    <a:lnTo>
                      <a:pt x="3486" y="2586"/>
                    </a:lnTo>
                    <a:lnTo>
                      <a:pt x="3498" y="2586"/>
                    </a:lnTo>
                    <a:lnTo>
                      <a:pt x="3504" y="2592"/>
                    </a:lnTo>
                    <a:lnTo>
                      <a:pt x="3510" y="2592"/>
                    </a:lnTo>
                    <a:lnTo>
                      <a:pt x="3510" y="2568"/>
                    </a:lnTo>
                    <a:lnTo>
                      <a:pt x="3516" y="2556"/>
                    </a:lnTo>
                    <a:lnTo>
                      <a:pt x="3528" y="2544"/>
                    </a:lnTo>
                    <a:lnTo>
                      <a:pt x="3534" y="2544"/>
                    </a:lnTo>
                    <a:lnTo>
                      <a:pt x="3546" y="2532"/>
                    </a:lnTo>
                    <a:lnTo>
                      <a:pt x="3546" y="2508"/>
                    </a:lnTo>
                    <a:lnTo>
                      <a:pt x="3588" y="2484"/>
                    </a:lnTo>
                    <a:lnTo>
                      <a:pt x="3594" y="2472"/>
                    </a:lnTo>
                    <a:lnTo>
                      <a:pt x="3618" y="2448"/>
                    </a:lnTo>
                    <a:lnTo>
                      <a:pt x="3630" y="2448"/>
                    </a:lnTo>
                    <a:lnTo>
                      <a:pt x="3636" y="2454"/>
                    </a:lnTo>
                    <a:lnTo>
                      <a:pt x="3636" y="2460"/>
                    </a:lnTo>
                    <a:lnTo>
                      <a:pt x="3642" y="2466"/>
                    </a:lnTo>
                    <a:lnTo>
                      <a:pt x="3654" y="2466"/>
                    </a:lnTo>
                    <a:lnTo>
                      <a:pt x="3666" y="2460"/>
                    </a:lnTo>
                    <a:lnTo>
                      <a:pt x="3702" y="2460"/>
                    </a:lnTo>
                    <a:lnTo>
                      <a:pt x="3708" y="2466"/>
                    </a:lnTo>
                    <a:lnTo>
                      <a:pt x="3708" y="2472"/>
                    </a:lnTo>
                    <a:lnTo>
                      <a:pt x="3702" y="2496"/>
                    </a:lnTo>
                    <a:lnTo>
                      <a:pt x="3690" y="2520"/>
                    </a:lnTo>
                    <a:lnTo>
                      <a:pt x="3678" y="2550"/>
                    </a:lnTo>
                    <a:lnTo>
                      <a:pt x="3666" y="2574"/>
                    </a:lnTo>
                    <a:lnTo>
                      <a:pt x="3666" y="2586"/>
                    </a:lnTo>
                    <a:lnTo>
                      <a:pt x="3672" y="2592"/>
                    </a:lnTo>
                    <a:lnTo>
                      <a:pt x="3678" y="2592"/>
                    </a:lnTo>
                    <a:lnTo>
                      <a:pt x="3684" y="2598"/>
                    </a:lnTo>
                    <a:lnTo>
                      <a:pt x="3672" y="2610"/>
                    </a:lnTo>
                    <a:lnTo>
                      <a:pt x="3666" y="2622"/>
                    </a:lnTo>
                    <a:lnTo>
                      <a:pt x="3666" y="2628"/>
                    </a:lnTo>
                    <a:lnTo>
                      <a:pt x="3690" y="2628"/>
                    </a:lnTo>
                    <a:lnTo>
                      <a:pt x="3690" y="2634"/>
                    </a:lnTo>
                    <a:lnTo>
                      <a:pt x="3696" y="2640"/>
                    </a:lnTo>
                    <a:lnTo>
                      <a:pt x="3714" y="2640"/>
                    </a:lnTo>
                    <a:lnTo>
                      <a:pt x="3750" y="2622"/>
                    </a:lnTo>
                    <a:lnTo>
                      <a:pt x="3768" y="2604"/>
                    </a:lnTo>
                    <a:lnTo>
                      <a:pt x="3780" y="2622"/>
                    </a:lnTo>
                    <a:lnTo>
                      <a:pt x="3786" y="2622"/>
                    </a:lnTo>
                    <a:lnTo>
                      <a:pt x="3792" y="2616"/>
                    </a:lnTo>
                    <a:lnTo>
                      <a:pt x="3816" y="2604"/>
                    </a:lnTo>
                    <a:lnTo>
                      <a:pt x="3828" y="2604"/>
                    </a:lnTo>
                    <a:lnTo>
                      <a:pt x="3840" y="2592"/>
                    </a:lnTo>
                    <a:lnTo>
                      <a:pt x="3852" y="2592"/>
                    </a:lnTo>
                    <a:lnTo>
                      <a:pt x="3864" y="2580"/>
                    </a:lnTo>
                    <a:lnTo>
                      <a:pt x="3870" y="2580"/>
                    </a:lnTo>
                    <a:lnTo>
                      <a:pt x="3888" y="2586"/>
                    </a:lnTo>
                    <a:lnTo>
                      <a:pt x="3846" y="2616"/>
                    </a:lnTo>
                    <a:lnTo>
                      <a:pt x="3936" y="2610"/>
                    </a:lnTo>
                    <a:lnTo>
                      <a:pt x="3918" y="2610"/>
                    </a:lnTo>
                    <a:lnTo>
                      <a:pt x="3906" y="2616"/>
                    </a:lnTo>
                    <a:lnTo>
                      <a:pt x="3894" y="2616"/>
                    </a:lnTo>
                    <a:lnTo>
                      <a:pt x="3888" y="2622"/>
                    </a:lnTo>
                    <a:lnTo>
                      <a:pt x="3888" y="2634"/>
                    </a:lnTo>
                    <a:lnTo>
                      <a:pt x="3882" y="2640"/>
                    </a:lnTo>
                    <a:lnTo>
                      <a:pt x="3876" y="2640"/>
                    </a:lnTo>
                    <a:lnTo>
                      <a:pt x="3870" y="2634"/>
                    </a:lnTo>
                    <a:lnTo>
                      <a:pt x="3864" y="2634"/>
                    </a:lnTo>
                    <a:lnTo>
                      <a:pt x="3852" y="2628"/>
                    </a:lnTo>
                    <a:lnTo>
                      <a:pt x="3846" y="2628"/>
                    </a:lnTo>
                    <a:lnTo>
                      <a:pt x="3828" y="2634"/>
                    </a:lnTo>
                    <a:lnTo>
                      <a:pt x="3738" y="2688"/>
                    </a:lnTo>
                    <a:lnTo>
                      <a:pt x="3726" y="2700"/>
                    </a:lnTo>
                    <a:lnTo>
                      <a:pt x="3720" y="2712"/>
                    </a:lnTo>
                    <a:lnTo>
                      <a:pt x="3720" y="2748"/>
                    </a:lnTo>
                    <a:lnTo>
                      <a:pt x="3726" y="2748"/>
                    </a:lnTo>
                    <a:lnTo>
                      <a:pt x="3732" y="2742"/>
                    </a:lnTo>
                    <a:lnTo>
                      <a:pt x="3738" y="2742"/>
                    </a:lnTo>
                    <a:lnTo>
                      <a:pt x="3738" y="2754"/>
                    </a:lnTo>
                    <a:lnTo>
                      <a:pt x="3744" y="2760"/>
                    </a:lnTo>
                    <a:lnTo>
                      <a:pt x="3756" y="2760"/>
                    </a:lnTo>
                    <a:lnTo>
                      <a:pt x="3762" y="2754"/>
                    </a:lnTo>
                    <a:lnTo>
                      <a:pt x="3768" y="2742"/>
                    </a:lnTo>
                    <a:lnTo>
                      <a:pt x="3774" y="2736"/>
                    </a:lnTo>
                    <a:lnTo>
                      <a:pt x="3786" y="2736"/>
                    </a:lnTo>
                    <a:lnTo>
                      <a:pt x="3804" y="2730"/>
                    </a:lnTo>
                    <a:lnTo>
                      <a:pt x="3816" y="2724"/>
                    </a:lnTo>
                    <a:lnTo>
                      <a:pt x="3834" y="2718"/>
                    </a:lnTo>
                    <a:lnTo>
                      <a:pt x="3846" y="2706"/>
                    </a:lnTo>
                    <a:lnTo>
                      <a:pt x="3852" y="2694"/>
                    </a:lnTo>
                    <a:lnTo>
                      <a:pt x="3870" y="2676"/>
                    </a:lnTo>
                    <a:lnTo>
                      <a:pt x="3876" y="2664"/>
                    </a:lnTo>
                    <a:lnTo>
                      <a:pt x="3876" y="2670"/>
                    </a:lnTo>
                    <a:lnTo>
                      <a:pt x="3882" y="2682"/>
                    </a:lnTo>
                    <a:lnTo>
                      <a:pt x="3888" y="2688"/>
                    </a:lnTo>
                    <a:lnTo>
                      <a:pt x="3894" y="2688"/>
                    </a:lnTo>
                    <a:lnTo>
                      <a:pt x="3930" y="2676"/>
                    </a:lnTo>
                    <a:lnTo>
                      <a:pt x="3954" y="2664"/>
                    </a:lnTo>
                    <a:lnTo>
                      <a:pt x="3972" y="2658"/>
                    </a:lnTo>
                    <a:lnTo>
                      <a:pt x="3984" y="2652"/>
                    </a:lnTo>
                    <a:lnTo>
                      <a:pt x="4008" y="2646"/>
                    </a:lnTo>
                    <a:lnTo>
                      <a:pt x="4068" y="2634"/>
                    </a:lnTo>
                    <a:lnTo>
                      <a:pt x="4080" y="2628"/>
                    </a:lnTo>
                    <a:lnTo>
                      <a:pt x="4068" y="2616"/>
                    </a:lnTo>
                    <a:lnTo>
                      <a:pt x="4074" y="2598"/>
                    </a:lnTo>
                    <a:lnTo>
                      <a:pt x="4038" y="2604"/>
                    </a:lnTo>
                    <a:lnTo>
                      <a:pt x="4038" y="2580"/>
                    </a:lnTo>
                    <a:lnTo>
                      <a:pt x="4026" y="2586"/>
                    </a:lnTo>
                    <a:lnTo>
                      <a:pt x="4020" y="2586"/>
                    </a:lnTo>
                    <a:lnTo>
                      <a:pt x="4008" y="2592"/>
                    </a:lnTo>
                    <a:lnTo>
                      <a:pt x="4002" y="2598"/>
                    </a:lnTo>
                    <a:lnTo>
                      <a:pt x="3990" y="2598"/>
                    </a:lnTo>
                    <a:lnTo>
                      <a:pt x="3990" y="2580"/>
                    </a:lnTo>
                    <a:lnTo>
                      <a:pt x="3930" y="2580"/>
                    </a:lnTo>
                    <a:lnTo>
                      <a:pt x="3924" y="2574"/>
                    </a:lnTo>
                    <a:lnTo>
                      <a:pt x="3924" y="2568"/>
                    </a:lnTo>
                    <a:lnTo>
                      <a:pt x="3918" y="2562"/>
                    </a:lnTo>
                    <a:lnTo>
                      <a:pt x="3918" y="2556"/>
                    </a:lnTo>
                    <a:lnTo>
                      <a:pt x="3930" y="2556"/>
                    </a:lnTo>
                    <a:lnTo>
                      <a:pt x="3918" y="2544"/>
                    </a:lnTo>
                    <a:lnTo>
                      <a:pt x="3888" y="2544"/>
                    </a:lnTo>
                    <a:lnTo>
                      <a:pt x="3882" y="2532"/>
                    </a:lnTo>
                    <a:lnTo>
                      <a:pt x="3882" y="2526"/>
                    </a:lnTo>
                    <a:lnTo>
                      <a:pt x="3876" y="2514"/>
                    </a:lnTo>
                    <a:lnTo>
                      <a:pt x="3876" y="2502"/>
                    </a:lnTo>
                    <a:lnTo>
                      <a:pt x="3894" y="2484"/>
                    </a:lnTo>
                    <a:lnTo>
                      <a:pt x="3870" y="2484"/>
                    </a:lnTo>
                    <a:lnTo>
                      <a:pt x="3876" y="2478"/>
                    </a:lnTo>
                    <a:lnTo>
                      <a:pt x="3888" y="2472"/>
                    </a:lnTo>
                    <a:lnTo>
                      <a:pt x="3894" y="2460"/>
                    </a:lnTo>
                    <a:lnTo>
                      <a:pt x="3906" y="2454"/>
                    </a:lnTo>
                    <a:lnTo>
                      <a:pt x="3918" y="2442"/>
                    </a:lnTo>
                    <a:lnTo>
                      <a:pt x="3924" y="2430"/>
                    </a:lnTo>
                    <a:lnTo>
                      <a:pt x="3936" y="2424"/>
                    </a:lnTo>
                    <a:lnTo>
                      <a:pt x="3942" y="2412"/>
                    </a:lnTo>
                    <a:lnTo>
                      <a:pt x="3948" y="2406"/>
                    </a:lnTo>
                    <a:lnTo>
                      <a:pt x="3936" y="2400"/>
                    </a:lnTo>
                    <a:lnTo>
                      <a:pt x="3912" y="2430"/>
                    </a:lnTo>
                    <a:lnTo>
                      <a:pt x="3894" y="2418"/>
                    </a:lnTo>
                    <a:lnTo>
                      <a:pt x="3864" y="2436"/>
                    </a:lnTo>
                    <a:lnTo>
                      <a:pt x="3858" y="2418"/>
                    </a:lnTo>
                    <a:lnTo>
                      <a:pt x="3828" y="2406"/>
                    </a:lnTo>
                    <a:lnTo>
                      <a:pt x="3810" y="2412"/>
                    </a:lnTo>
                    <a:lnTo>
                      <a:pt x="3864" y="2394"/>
                    </a:lnTo>
                    <a:lnTo>
                      <a:pt x="3870" y="2400"/>
                    </a:lnTo>
                    <a:lnTo>
                      <a:pt x="3882" y="2406"/>
                    </a:lnTo>
                    <a:lnTo>
                      <a:pt x="3900" y="2406"/>
                    </a:lnTo>
                    <a:lnTo>
                      <a:pt x="3918" y="2388"/>
                    </a:lnTo>
                    <a:lnTo>
                      <a:pt x="3930" y="2382"/>
                    </a:lnTo>
                    <a:lnTo>
                      <a:pt x="3936" y="2376"/>
                    </a:lnTo>
                    <a:lnTo>
                      <a:pt x="3978" y="2376"/>
                    </a:lnTo>
                    <a:lnTo>
                      <a:pt x="3978" y="2364"/>
                    </a:lnTo>
                    <a:lnTo>
                      <a:pt x="3972" y="2358"/>
                    </a:lnTo>
                    <a:lnTo>
                      <a:pt x="3966" y="2346"/>
                    </a:lnTo>
                    <a:lnTo>
                      <a:pt x="3990" y="2346"/>
                    </a:lnTo>
                    <a:lnTo>
                      <a:pt x="3978" y="2334"/>
                    </a:lnTo>
                    <a:lnTo>
                      <a:pt x="3972" y="2322"/>
                    </a:lnTo>
                    <a:lnTo>
                      <a:pt x="3960" y="2316"/>
                    </a:lnTo>
                    <a:lnTo>
                      <a:pt x="3942" y="2310"/>
                    </a:lnTo>
                    <a:lnTo>
                      <a:pt x="3918" y="2310"/>
                    </a:lnTo>
                    <a:lnTo>
                      <a:pt x="3852" y="2316"/>
                    </a:lnTo>
                    <a:lnTo>
                      <a:pt x="3792" y="2334"/>
                    </a:lnTo>
                    <a:lnTo>
                      <a:pt x="3744" y="2352"/>
                    </a:lnTo>
                    <a:lnTo>
                      <a:pt x="3684" y="2376"/>
                    </a:lnTo>
                    <a:lnTo>
                      <a:pt x="3660" y="2388"/>
                    </a:lnTo>
                    <a:lnTo>
                      <a:pt x="3642" y="2400"/>
                    </a:lnTo>
                    <a:lnTo>
                      <a:pt x="3624" y="2418"/>
                    </a:lnTo>
                    <a:lnTo>
                      <a:pt x="3606" y="2430"/>
                    </a:lnTo>
                    <a:lnTo>
                      <a:pt x="3594" y="2442"/>
                    </a:lnTo>
                    <a:lnTo>
                      <a:pt x="3576" y="2454"/>
                    </a:lnTo>
                    <a:lnTo>
                      <a:pt x="3564" y="2466"/>
                    </a:lnTo>
                    <a:lnTo>
                      <a:pt x="3528" y="2484"/>
                    </a:lnTo>
                    <a:lnTo>
                      <a:pt x="3516" y="2484"/>
                    </a:lnTo>
                    <a:lnTo>
                      <a:pt x="3498" y="2490"/>
                    </a:lnTo>
                    <a:lnTo>
                      <a:pt x="3486" y="2490"/>
                    </a:lnTo>
                    <a:lnTo>
                      <a:pt x="3492" y="2490"/>
                    </a:lnTo>
                    <a:lnTo>
                      <a:pt x="3498" y="2484"/>
                    </a:lnTo>
                    <a:lnTo>
                      <a:pt x="3510" y="2478"/>
                    </a:lnTo>
                    <a:lnTo>
                      <a:pt x="3522" y="2466"/>
                    </a:lnTo>
                    <a:lnTo>
                      <a:pt x="3540" y="2460"/>
                    </a:lnTo>
                    <a:lnTo>
                      <a:pt x="3552" y="2448"/>
                    </a:lnTo>
                    <a:lnTo>
                      <a:pt x="3576" y="2436"/>
                    </a:lnTo>
                    <a:lnTo>
                      <a:pt x="3600" y="2412"/>
                    </a:lnTo>
                    <a:lnTo>
                      <a:pt x="3606" y="2400"/>
                    </a:lnTo>
                    <a:lnTo>
                      <a:pt x="3582" y="2388"/>
                    </a:lnTo>
                    <a:lnTo>
                      <a:pt x="3588" y="2388"/>
                    </a:lnTo>
                    <a:lnTo>
                      <a:pt x="3594" y="2394"/>
                    </a:lnTo>
                    <a:lnTo>
                      <a:pt x="3624" y="2394"/>
                    </a:lnTo>
                    <a:lnTo>
                      <a:pt x="3642" y="2382"/>
                    </a:lnTo>
                    <a:lnTo>
                      <a:pt x="3702" y="2334"/>
                    </a:lnTo>
                    <a:lnTo>
                      <a:pt x="3750" y="2310"/>
                    </a:lnTo>
                    <a:lnTo>
                      <a:pt x="3768" y="2304"/>
                    </a:lnTo>
                    <a:lnTo>
                      <a:pt x="3804" y="2304"/>
                    </a:lnTo>
                    <a:lnTo>
                      <a:pt x="3852" y="2256"/>
                    </a:lnTo>
                    <a:lnTo>
                      <a:pt x="3870" y="2244"/>
                    </a:lnTo>
                    <a:lnTo>
                      <a:pt x="3888" y="2238"/>
                    </a:lnTo>
                    <a:lnTo>
                      <a:pt x="3936" y="2232"/>
                    </a:lnTo>
                    <a:lnTo>
                      <a:pt x="3990" y="2232"/>
                    </a:lnTo>
                    <a:lnTo>
                      <a:pt x="4044" y="2226"/>
                    </a:lnTo>
                    <a:lnTo>
                      <a:pt x="4074" y="2226"/>
                    </a:lnTo>
                    <a:lnTo>
                      <a:pt x="4104" y="2232"/>
                    </a:lnTo>
                    <a:lnTo>
                      <a:pt x="4176" y="2244"/>
                    </a:lnTo>
                    <a:lnTo>
                      <a:pt x="4200" y="2250"/>
                    </a:lnTo>
                    <a:lnTo>
                      <a:pt x="4212" y="2244"/>
                    </a:lnTo>
                    <a:lnTo>
                      <a:pt x="4248" y="2232"/>
                    </a:lnTo>
                    <a:lnTo>
                      <a:pt x="4260" y="2226"/>
                    </a:lnTo>
                    <a:lnTo>
                      <a:pt x="4278" y="2226"/>
                    </a:lnTo>
                    <a:lnTo>
                      <a:pt x="4296" y="2220"/>
                    </a:lnTo>
                    <a:lnTo>
                      <a:pt x="4320" y="2214"/>
                    </a:lnTo>
                    <a:lnTo>
                      <a:pt x="4338" y="2208"/>
                    </a:lnTo>
                    <a:lnTo>
                      <a:pt x="4374" y="2172"/>
                    </a:lnTo>
                    <a:lnTo>
                      <a:pt x="4392" y="2166"/>
                    </a:lnTo>
                    <a:lnTo>
                      <a:pt x="4404" y="2154"/>
                    </a:lnTo>
                    <a:lnTo>
                      <a:pt x="4410" y="2154"/>
                    </a:lnTo>
                    <a:lnTo>
                      <a:pt x="4422" y="2148"/>
                    </a:lnTo>
                    <a:lnTo>
                      <a:pt x="4452" y="2148"/>
                    </a:lnTo>
                    <a:lnTo>
                      <a:pt x="4458" y="2142"/>
                    </a:lnTo>
                    <a:lnTo>
                      <a:pt x="4470" y="2136"/>
                    </a:lnTo>
                    <a:lnTo>
                      <a:pt x="4476" y="2130"/>
                    </a:lnTo>
                    <a:lnTo>
                      <a:pt x="4494" y="2130"/>
                    </a:lnTo>
                    <a:lnTo>
                      <a:pt x="4500" y="2136"/>
                    </a:lnTo>
                    <a:lnTo>
                      <a:pt x="4518" y="2136"/>
                    </a:lnTo>
                    <a:lnTo>
                      <a:pt x="4530" y="2130"/>
                    </a:lnTo>
                    <a:lnTo>
                      <a:pt x="4536" y="2130"/>
                    </a:lnTo>
                    <a:lnTo>
                      <a:pt x="4542" y="2124"/>
                    </a:lnTo>
                    <a:lnTo>
                      <a:pt x="4596" y="2106"/>
                    </a:lnTo>
                    <a:lnTo>
                      <a:pt x="4620" y="2094"/>
                    </a:lnTo>
                    <a:lnTo>
                      <a:pt x="4620" y="2088"/>
                    </a:lnTo>
                    <a:lnTo>
                      <a:pt x="4614" y="2076"/>
                    </a:lnTo>
                    <a:lnTo>
                      <a:pt x="4602" y="2070"/>
                    </a:lnTo>
                    <a:lnTo>
                      <a:pt x="4584" y="2052"/>
                    </a:lnTo>
                    <a:lnTo>
                      <a:pt x="4578" y="2052"/>
                    </a:lnTo>
                    <a:lnTo>
                      <a:pt x="4602" y="2052"/>
                    </a:lnTo>
                    <a:lnTo>
                      <a:pt x="4614" y="2046"/>
                    </a:lnTo>
                    <a:lnTo>
                      <a:pt x="4614" y="2028"/>
                    </a:lnTo>
                    <a:lnTo>
                      <a:pt x="4608" y="2022"/>
                    </a:lnTo>
                    <a:lnTo>
                      <a:pt x="4608" y="2010"/>
                    </a:lnTo>
                    <a:lnTo>
                      <a:pt x="4632" y="2010"/>
                    </a:lnTo>
                    <a:lnTo>
                      <a:pt x="4644" y="1998"/>
                    </a:lnTo>
                    <a:lnTo>
                      <a:pt x="4644" y="1992"/>
                    </a:lnTo>
                    <a:lnTo>
                      <a:pt x="4632" y="1980"/>
                    </a:lnTo>
                    <a:lnTo>
                      <a:pt x="4626" y="1968"/>
                    </a:lnTo>
                    <a:lnTo>
                      <a:pt x="4608" y="1962"/>
                    </a:lnTo>
                    <a:lnTo>
                      <a:pt x="4602" y="1956"/>
                    </a:lnTo>
                    <a:lnTo>
                      <a:pt x="4590" y="196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5" name="Cameroon"/>
              <p:cNvSpPr>
                <a:spLocks/>
              </p:cNvSpPr>
              <p:nvPr/>
            </p:nvSpPr>
            <p:spPr bwMode="gray">
              <a:xfrm>
                <a:off x="2809" y="2300"/>
                <a:ext cx="138" cy="235"/>
              </a:xfrm>
              <a:custGeom>
                <a:avLst/>
                <a:gdLst>
                  <a:gd name="T0" fmla="*/ 542770592 w 546"/>
                  <a:gd name="T1" fmla="*/ 0 h 924"/>
                  <a:gd name="T2" fmla="*/ 542770592 w 546"/>
                  <a:gd name="T3" fmla="*/ 546167378 h 924"/>
                  <a:gd name="T4" fmla="*/ 542770592 w 546"/>
                  <a:gd name="T5" fmla="*/ 546167378 h 924"/>
                  <a:gd name="T6" fmla="*/ 542770592 w 546"/>
                  <a:gd name="T7" fmla="*/ 546167378 h 924"/>
                  <a:gd name="T8" fmla="*/ 542770592 w 546"/>
                  <a:gd name="T9" fmla="*/ 546167378 h 924"/>
                  <a:gd name="T10" fmla="*/ 542770592 w 546"/>
                  <a:gd name="T11" fmla="*/ 546167378 h 924"/>
                  <a:gd name="T12" fmla="*/ 542770592 w 546"/>
                  <a:gd name="T13" fmla="*/ 546167378 h 924"/>
                  <a:gd name="T14" fmla="*/ 542770592 w 546"/>
                  <a:gd name="T15" fmla="*/ 546167378 h 924"/>
                  <a:gd name="T16" fmla="*/ 542770592 w 546"/>
                  <a:gd name="T17" fmla="*/ 546167378 h 924"/>
                  <a:gd name="T18" fmla="*/ 542770592 w 546"/>
                  <a:gd name="T19" fmla="*/ 546167378 h 924"/>
                  <a:gd name="T20" fmla="*/ 542770592 w 546"/>
                  <a:gd name="T21" fmla="*/ 546167378 h 924"/>
                  <a:gd name="T22" fmla="*/ 542770592 w 546"/>
                  <a:gd name="T23" fmla="*/ 546167378 h 924"/>
                  <a:gd name="T24" fmla="*/ 542770592 w 546"/>
                  <a:gd name="T25" fmla="*/ 546167378 h 924"/>
                  <a:gd name="T26" fmla="*/ 542770592 w 546"/>
                  <a:gd name="T27" fmla="*/ 546167378 h 924"/>
                  <a:gd name="T28" fmla="*/ 542770592 w 546"/>
                  <a:gd name="T29" fmla="*/ 546167378 h 924"/>
                  <a:gd name="T30" fmla="*/ 542770592 w 546"/>
                  <a:gd name="T31" fmla="*/ 546167378 h 924"/>
                  <a:gd name="T32" fmla="*/ 542770592 w 546"/>
                  <a:gd name="T33" fmla="*/ 546167378 h 924"/>
                  <a:gd name="T34" fmla="*/ 542770592 w 546"/>
                  <a:gd name="T35" fmla="*/ 546167378 h 924"/>
                  <a:gd name="T36" fmla="*/ 542770592 w 546"/>
                  <a:gd name="T37" fmla="*/ 546167378 h 924"/>
                  <a:gd name="T38" fmla="*/ 542770592 w 546"/>
                  <a:gd name="T39" fmla="*/ 546167378 h 924"/>
                  <a:gd name="T40" fmla="*/ 542770592 w 546"/>
                  <a:gd name="T41" fmla="*/ 546167378 h 924"/>
                  <a:gd name="T42" fmla="*/ 542770592 w 546"/>
                  <a:gd name="T43" fmla="*/ 546167378 h 924"/>
                  <a:gd name="T44" fmla="*/ 542770592 w 546"/>
                  <a:gd name="T45" fmla="*/ 546167378 h 924"/>
                  <a:gd name="T46" fmla="*/ 542770592 w 546"/>
                  <a:gd name="T47" fmla="*/ 546167378 h 924"/>
                  <a:gd name="T48" fmla="*/ 542770592 w 546"/>
                  <a:gd name="T49" fmla="*/ 546167378 h 924"/>
                  <a:gd name="T50" fmla="*/ 542770592 w 546"/>
                  <a:gd name="T51" fmla="*/ 546167378 h 924"/>
                  <a:gd name="T52" fmla="*/ 542770592 w 546"/>
                  <a:gd name="T53" fmla="*/ 546167378 h 924"/>
                  <a:gd name="T54" fmla="*/ 542770592 w 546"/>
                  <a:gd name="T55" fmla="*/ 546167378 h 924"/>
                  <a:gd name="T56" fmla="*/ 542770592 w 546"/>
                  <a:gd name="T57" fmla="*/ 546167378 h 924"/>
                  <a:gd name="T58" fmla="*/ 542770592 w 546"/>
                  <a:gd name="T59" fmla="*/ 546167378 h 924"/>
                  <a:gd name="T60" fmla="*/ 542770592 w 546"/>
                  <a:gd name="T61" fmla="*/ 546167378 h 924"/>
                  <a:gd name="T62" fmla="*/ 542770592 w 546"/>
                  <a:gd name="T63" fmla="*/ 546167378 h 924"/>
                  <a:gd name="T64" fmla="*/ 542770592 w 546"/>
                  <a:gd name="T65" fmla="*/ 546167378 h 924"/>
                  <a:gd name="T66" fmla="*/ 542770592 w 546"/>
                  <a:gd name="T67" fmla="*/ 546167378 h 924"/>
                  <a:gd name="T68" fmla="*/ 542770592 w 546"/>
                  <a:gd name="T69" fmla="*/ 546167378 h 924"/>
                  <a:gd name="T70" fmla="*/ 542770592 w 546"/>
                  <a:gd name="T71" fmla="*/ 546167378 h 924"/>
                  <a:gd name="T72" fmla="*/ 542770592 w 546"/>
                  <a:gd name="T73" fmla="*/ 546167378 h 924"/>
                  <a:gd name="T74" fmla="*/ 542770592 w 546"/>
                  <a:gd name="T75" fmla="*/ 546167378 h 924"/>
                  <a:gd name="T76" fmla="*/ 542770592 w 546"/>
                  <a:gd name="T77" fmla="*/ 546167378 h 924"/>
                  <a:gd name="T78" fmla="*/ 542770592 w 546"/>
                  <a:gd name="T79" fmla="*/ 546167378 h 924"/>
                  <a:gd name="T80" fmla="*/ 542770592 w 546"/>
                  <a:gd name="T81" fmla="*/ 546167378 h 924"/>
                  <a:gd name="T82" fmla="*/ 542770592 w 546"/>
                  <a:gd name="T83" fmla="*/ 546167378 h 924"/>
                  <a:gd name="T84" fmla="*/ 542770592 w 546"/>
                  <a:gd name="T85" fmla="*/ 546167378 h 924"/>
                  <a:gd name="T86" fmla="*/ 542770592 w 546"/>
                  <a:gd name="T87" fmla="*/ 546167378 h 924"/>
                  <a:gd name="T88" fmla="*/ 542770592 w 546"/>
                  <a:gd name="T89" fmla="*/ 546167378 h 924"/>
                  <a:gd name="T90" fmla="*/ 542770592 w 546"/>
                  <a:gd name="T91" fmla="*/ 546167378 h 924"/>
                  <a:gd name="T92" fmla="*/ 542770592 w 546"/>
                  <a:gd name="T93" fmla="*/ 546167378 h 924"/>
                  <a:gd name="T94" fmla="*/ 542770592 w 546"/>
                  <a:gd name="T95" fmla="*/ 546167378 h 924"/>
                  <a:gd name="T96" fmla="*/ 542770592 w 546"/>
                  <a:gd name="T97" fmla="*/ 546167378 h 924"/>
                  <a:gd name="T98" fmla="*/ 542770592 w 546"/>
                  <a:gd name="T99" fmla="*/ 546167378 h 924"/>
                  <a:gd name="T100" fmla="*/ 542770592 w 546"/>
                  <a:gd name="T101" fmla="*/ 546167378 h 924"/>
                  <a:gd name="T102" fmla="*/ 542770592 w 546"/>
                  <a:gd name="T103" fmla="*/ 546167378 h 924"/>
                  <a:gd name="T104" fmla="*/ 542770592 w 546"/>
                  <a:gd name="T105" fmla="*/ 546167378 h 924"/>
                  <a:gd name="T106" fmla="*/ 542770592 w 546"/>
                  <a:gd name="T107" fmla="*/ 546167378 h 924"/>
                  <a:gd name="T108" fmla="*/ 542770592 w 546"/>
                  <a:gd name="T109" fmla="*/ 546167378 h 924"/>
                  <a:gd name="T110" fmla="*/ 542770592 w 546"/>
                  <a:gd name="T111" fmla="*/ 546167378 h 9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546"/>
                  <a:gd name="T169" fmla="*/ 0 h 924"/>
                  <a:gd name="T170" fmla="*/ 546 w 546"/>
                  <a:gd name="T171" fmla="*/ 924 h 9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546" h="924">
                    <a:moveTo>
                      <a:pt x="420" y="30"/>
                    </a:moveTo>
                    <a:lnTo>
                      <a:pt x="414" y="18"/>
                    </a:lnTo>
                    <a:lnTo>
                      <a:pt x="414" y="0"/>
                    </a:lnTo>
                    <a:lnTo>
                      <a:pt x="390" y="6"/>
                    </a:lnTo>
                    <a:lnTo>
                      <a:pt x="390" y="54"/>
                    </a:lnTo>
                    <a:lnTo>
                      <a:pt x="396" y="60"/>
                    </a:lnTo>
                    <a:lnTo>
                      <a:pt x="396" y="66"/>
                    </a:lnTo>
                    <a:lnTo>
                      <a:pt x="426" y="66"/>
                    </a:lnTo>
                    <a:lnTo>
                      <a:pt x="426" y="96"/>
                    </a:lnTo>
                    <a:lnTo>
                      <a:pt x="420" y="102"/>
                    </a:lnTo>
                    <a:lnTo>
                      <a:pt x="420" y="108"/>
                    </a:lnTo>
                    <a:lnTo>
                      <a:pt x="426" y="114"/>
                    </a:lnTo>
                    <a:lnTo>
                      <a:pt x="426" y="126"/>
                    </a:lnTo>
                    <a:lnTo>
                      <a:pt x="408" y="144"/>
                    </a:lnTo>
                    <a:lnTo>
                      <a:pt x="396" y="150"/>
                    </a:lnTo>
                    <a:lnTo>
                      <a:pt x="384" y="150"/>
                    </a:lnTo>
                    <a:lnTo>
                      <a:pt x="384" y="156"/>
                    </a:lnTo>
                    <a:lnTo>
                      <a:pt x="378" y="162"/>
                    </a:lnTo>
                    <a:lnTo>
                      <a:pt x="378" y="168"/>
                    </a:lnTo>
                    <a:lnTo>
                      <a:pt x="372" y="174"/>
                    </a:lnTo>
                    <a:lnTo>
                      <a:pt x="372" y="180"/>
                    </a:lnTo>
                    <a:lnTo>
                      <a:pt x="360" y="192"/>
                    </a:lnTo>
                    <a:lnTo>
                      <a:pt x="354" y="204"/>
                    </a:lnTo>
                    <a:lnTo>
                      <a:pt x="348" y="234"/>
                    </a:lnTo>
                    <a:lnTo>
                      <a:pt x="342" y="240"/>
                    </a:lnTo>
                    <a:lnTo>
                      <a:pt x="342" y="270"/>
                    </a:lnTo>
                    <a:lnTo>
                      <a:pt x="336" y="288"/>
                    </a:lnTo>
                    <a:lnTo>
                      <a:pt x="330" y="294"/>
                    </a:lnTo>
                    <a:lnTo>
                      <a:pt x="312" y="294"/>
                    </a:lnTo>
                    <a:lnTo>
                      <a:pt x="312" y="324"/>
                    </a:lnTo>
                    <a:lnTo>
                      <a:pt x="306" y="342"/>
                    </a:lnTo>
                    <a:lnTo>
                      <a:pt x="306" y="354"/>
                    </a:lnTo>
                    <a:lnTo>
                      <a:pt x="300" y="360"/>
                    </a:lnTo>
                    <a:lnTo>
                      <a:pt x="288" y="366"/>
                    </a:lnTo>
                    <a:lnTo>
                      <a:pt x="282" y="372"/>
                    </a:lnTo>
                    <a:lnTo>
                      <a:pt x="270" y="378"/>
                    </a:lnTo>
                    <a:lnTo>
                      <a:pt x="258" y="426"/>
                    </a:lnTo>
                    <a:lnTo>
                      <a:pt x="234" y="456"/>
                    </a:lnTo>
                    <a:lnTo>
                      <a:pt x="234" y="486"/>
                    </a:lnTo>
                    <a:lnTo>
                      <a:pt x="228" y="492"/>
                    </a:lnTo>
                    <a:lnTo>
                      <a:pt x="216" y="498"/>
                    </a:lnTo>
                    <a:lnTo>
                      <a:pt x="210" y="510"/>
                    </a:lnTo>
                    <a:lnTo>
                      <a:pt x="210" y="522"/>
                    </a:lnTo>
                    <a:lnTo>
                      <a:pt x="192" y="540"/>
                    </a:lnTo>
                    <a:lnTo>
                      <a:pt x="186" y="540"/>
                    </a:lnTo>
                    <a:lnTo>
                      <a:pt x="180" y="534"/>
                    </a:lnTo>
                    <a:lnTo>
                      <a:pt x="174" y="522"/>
                    </a:lnTo>
                    <a:lnTo>
                      <a:pt x="174" y="516"/>
                    </a:lnTo>
                    <a:lnTo>
                      <a:pt x="168" y="504"/>
                    </a:lnTo>
                    <a:lnTo>
                      <a:pt x="156" y="492"/>
                    </a:lnTo>
                    <a:lnTo>
                      <a:pt x="150" y="480"/>
                    </a:lnTo>
                    <a:lnTo>
                      <a:pt x="138" y="480"/>
                    </a:lnTo>
                    <a:lnTo>
                      <a:pt x="144" y="486"/>
                    </a:lnTo>
                    <a:lnTo>
                      <a:pt x="144" y="498"/>
                    </a:lnTo>
                    <a:lnTo>
                      <a:pt x="138" y="504"/>
                    </a:lnTo>
                    <a:lnTo>
                      <a:pt x="132" y="504"/>
                    </a:lnTo>
                    <a:lnTo>
                      <a:pt x="120" y="498"/>
                    </a:lnTo>
                    <a:lnTo>
                      <a:pt x="114" y="492"/>
                    </a:lnTo>
                    <a:lnTo>
                      <a:pt x="108" y="492"/>
                    </a:lnTo>
                    <a:lnTo>
                      <a:pt x="102" y="498"/>
                    </a:lnTo>
                    <a:lnTo>
                      <a:pt x="90" y="522"/>
                    </a:lnTo>
                    <a:lnTo>
                      <a:pt x="84" y="528"/>
                    </a:lnTo>
                    <a:lnTo>
                      <a:pt x="84" y="534"/>
                    </a:lnTo>
                    <a:lnTo>
                      <a:pt x="18" y="588"/>
                    </a:lnTo>
                    <a:lnTo>
                      <a:pt x="18" y="642"/>
                    </a:lnTo>
                    <a:lnTo>
                      <a:pt x="12" y="654"/>
                    </a:lnTo>
                    <a:lnTo>
                      <a:pt x="12" y="666"/>
                    </a:lnTo>
                    <a:lnTo>
                      <a:pt x="6" y="672"/>
                    </a:lnTo>
                    <a:lnTo>
                      <a:pt x="6" y="678"/>
                    </a:lnTo>
                    <a:lnTo>
                      <a:pt x="0" y="690"/>
                    </a:lnTo>
                    <a:lnTo>
                      <a:pt x="24" y="684"/>
                    </a:lnTo>
                    <a:lnTo>
                      <a:pt x="24" y="708"/>
                    </a:lnTo>
                    <a:lnTo>
                      <a:pt x="36" y="732"/>
                    </a:lnTo>
                    <a:lnTo>
                      <a:pt x="60" y="744"/>
                    </a:lnTo>
                    <a:lnTo>
                      <a:pt x="66" y="750"/>
                    </a:lnTo>
                    <a:lnTo>
                      <a:pt x="84" y="726"/>
                    </a:lnTo>
                    <a:lnTo>
                      <a:pt x="66" y="756"/>
                    </a:lnTo>
                    <a:lnTo>
                      <a:pt x="84" y="786"/>
                    </a:lnTo>
                    <a:lnTo>
                      <a:pt x="102" y="792"/>
                    </a:lnTo>
                    <a:lnTo>
                      <a:pt x="102" y="840"/>
                    </a:lnTo>
                    <a:lnTo>
                      <a:pt x="90" y="840"/>
                    </a:lnTo>
                    <a:lnTo>
                      <a:pt x="90" y="870"/>
                    </a:lnTo>
                    <a:lnTo>
                      <a:pt x="102" y="882"/>
                    </a:lnTo>
                    <a:lnTo>
                      <a:pt x="198" y="882"/>
                    </a:lnTo>
                    <a:lnTo>
                      <a:pt x="216" y="864"/>
                    </a:lnTo>
                    <a:lnTo>
                      <a:pt x="228" y="882"/>
                    </a:lnTo>
                    <a:lnTo>
                      <a:pt x="258" y="882"/>
                    </a:lnTo>
                    <a:lnTo>
                      <a:pt x="270" y="870"/>
                    </a:lnTo>
                    <a:lnTo>
                      <a:pt x="276" y="870"/>
                    </a:lnTo>
                    <a:lnTo>
                      <a:pt x="288" y="876"/>
                    </a:lnTo>
                    <a:lnTo>
                      <a:pt x="294" y="876"/>
                    </a:lnTo>
                    <a:lnTo>
                      <a:pt x="342" y="870"/>
                    </a:lnTo>
                    <a:lnTo>
                      <a:pt x="342" y="888"/>
                    </a:lnTo>
                    <a:lnTo>
                      <a:pt x="372" y="888"/>
                    </a:lnTo>
                    <a:lnTo>
                      <a:pt x="390" y="882"/>
                    </a:lnTo>
                    <a:lnTo>
                      <a:pt x="438" y="882"/>
                    </a:lnTo>
                    <a:lnTo>
                      <a:pt x="450" y="888"/>
                    </a:lnTo>
                    <a:lnTo>
                      <a:pt x="456" y="894"/>
                    </a:lnTo>
                    <a:lnTo>
                      <a:pt x="468" y="894"/>
                    </a:lnTo>
                    <a:lnTo>
                      <a:pt x="474" y="900"/>
                    </a:lnTo>
                    <a:lnTo>
                      <a:pt x="510" y="900"/>
                    </a:lnTo>
                    <a:lnTo>
                      <a:pt x="534" y="924"/>
                    </a:lnTo>
                    <a:lnTo>
                      <a:pt x="540" y="882"/>
                    </a:lnTo>
                    <a:lnTo>
                      <a:pt x="546" y="876"/>
                    </a:lnTo>
                    <a:lnTo>
                      <a:pt x="534" y="864"/>
                    </a:lnTo>
                    <a:lnTo>
                      <a:pt x="534" y="834"/>
                    </a:lnTo>
                    <a:lnTo>
                      <a:pt x="528" y="816"/>
                    </a:lnTo>
                    <a:lnTo>
                      <a:pt x="516" y="810"/>
                    </a:lnTo>
                    <a:lnTo>
                      <a:pt x="510" y="798"/>
                    </a:lnTo>
                    <a:lnTo>
                      <a:pt x="498" y="792"/>
                    </a:lnTo>
                    <a:lnTo>
                      <a:pt x="486" y="780"/>
                    </a:lnTo>
                    <a:lnTo>
                      <a:pt x="474" y="756"/>
                    </a:lnTo>
                    <a:lnTo>
                      <a:pt x="468" y="750"/>
                    </a:lnTo>
                    <a:lnTo>
                      <a:pt x="468" y="708"/>
                    </a:lnTo>
                    <a:lnTo>
                      <a:pt x="462" y="708"/>
                    </a:lnTo>
                    <a:lnTo>
                      <a:pt x="444" y="690"/>
                    </a:lnTo>
                    <a:lnTo>
                      <a:pt x="438" y="690"/>
                    </a:lnTo>
                    <a:lnTo>
                      <a:pt x="438" y="642"/>
                    </a:lnTo>
                    <a:lnTo>
                      <a:pt x="420" y="630"/>
                    </a:lnTo>
                    <a:lnTo>
                      <a:pt x="432" y="618"/>
                    </a:lnTo>
                    <a:lnTo>
                      <a:pt x="432" y="582"/>
                    </a:lnTo>
                    <a:lnTo>
                      <a:pt x="426" y="582"/>
                    </a:lnTo>
                    <a:lnTo>
                      <a:pt x="414" y="576"/>
                    </a:lnTo>
                    <a:lnTo>
                      <a:pt x="414" y="570"/>
                    </a:lnTo>
                    <a:lnTo>
                      <a:pt x="426" y="558"/>
                    </a:lnTo>
                    <a:lnTo>
                      <a:pt x="438" y="552"/>
                    </a:lnTo>
                    <a:lnTo>
                      <a:pt x="444" y="546"/>
                    </a:lnTo>
                    <a:lnTo>
                      <a:pt x="450" y="546"/>
                    </a:lnTo>
                    <a:lnTo>
                      <a:pt x="456" y="510"/>
                    </a:lnTo>
                    <a:lnTo>
                      <a:pt x="462" y="510"/>
                    </a:lnTo>
                    <a:lnTo>
                      <a:pt x="468" y="498"/>
                    </a:lnTo>
                    <a:lnTo>
                      <a:pt x="468" y="480"/>
                    </a:lnTo>
                    <a:lnTo>
                      <a:pt x="474" y="474"/>
                    </a:lnTo>
                    <a:lnTo>
                      <a:pt x="480" y="462"/>
                    </a:lnTo>
                    <a:lnTo>
                      <a:pt x="492" y="450"/>
                    </a:lnTo>
                    <a:lnTo>
                      <a:pt x="498" y="450"/>
                    </a:lnTo>
                    <a:lnTo>
                      <a:pt x="498" y="438"/>
                    </a:lnTo>
                    <a:lnTo>
                      <a:pt x="492" y="420"/>
                    </a:lnTo>
                    <a:lnTo>
                      <a:pt x="486" y="408"/>
                    </a:lnTo>
                    <a:lnTo>
                      <a:pt x="486" y="390"/>
                    </a:lnTo>
                    <a:lnTo>
                      <a:pt x="474" y="366"/>
                    </a:lnTo>
                    <a:lnTo>
                      <a:pt x="462" y="354"/>
                    </a:lnTo>
                    <a:lnTo>
                      <a:pt x="450" y="348"/>
                    </a:lnTo>
                    <a:lnTo>
                      <a:pt x="432" y="336"/>
                    </a:lnTo>
                    <a:lnTo>
                      <a:pt x="420" y="324"/>
                    </a:lnTo>
                    <a:lnTo>
                      <a:pt x="414" y="312"/>
                    </a:lnTo>
                    <a:lnTo>
                      <a:pt x="402" y="300"/>
                    </a:lnTo>
                    <a:lnTo>
                      <a:pt x="390" y="276"/>
                    </a:lnTo>
                    <a:lnTo>
                      <a:pt x="390" y="264"/>
                    </a:lnTo>
                    <a:lnTo>
                      <a:pt x="396" y="258"/>
                    </a:lnTo>
                    <a:lnTo>
                      <a:pt x="408" y="252"/>
                    </a:lnTo>
                    <a:lnTo>
                      <a:pt x="504" y="252"/>
                    </a:lnTo>
                    <a:lnTo>
                      <a:pt x="486" y="234"/>
                    </a:lnTo>
                    <a:lnTo>
                      <a:pt x="480" y="222"/>
                    </a:lnTo>
                    <a:lnTo>
                      <a:pt x="468" y="216"/>
                    </a:lnTo>
                    <a:lnTo>
                      <a:pt x="462" y="204"/>
                    </a:lnTo>
                    <a:lnTo>
                      <a:pt x="462" y="186"/>
                    </a:lnTo>
                    <a:lnTo>
                      <a:pt x="456" y="168"/>
                    </a:lnTo>
                    <a:lnTo>
                      <a:pt x="456" y="132"/>
                    </a:lnTo>
                    <a:lnTo>
                      <a:pt x="462" y="132"/>
                    </a:lnTo>
                    <a:lnTo>
                      <a:pt x="462" y="96"/>
                    </a:lnTo>
                    <a:lnTo>
                      <a:pt x="456" y="84"/>
                    </a:lnTo>
                    <a:lnTo>
                      <a:pt x="444" y="78"/>
                    </a:lnTo>
                    <a:lnTo>
                      <a:pt x="450" y="42"/>
                    </a:lnTo>
                    <a:lnTo>
                      <a:pt x="444" y="42"/>
                    </a:lnTo>
                    <a:lnTo>
                      <a:pt x="438" y="36"/>
                    </a:lnTo>
                    <a:lnTo>
                      <a:pt x="426" y="36"/>
                    </a:lnTo>
                    <a:lnTo>
                      <a:pt x="420" y="3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6" name="Cambodia"/>
              <p:cNvSpPr>
                <a:spLocks/>
              </p:cNvSpPr>
              <p:nvPr/>
            </p:nvSpPr>
            <p:spPr bwMode="gray">
              <a:xfrm>
                <a:off x="4490" y="2272"/>
                <a:ext cx="96" cy="85"/>
              </a:xfrm>
              <a:custGeom>
                <a:avLst/>
                <a:gdLst>
                  <a:gd name="T0" fmla="*/ 545392672 w 378"/>
                  <a:gd name="T1" fmla="*/ 543262232 h 336"/>
                  <a:gd name="T2" fmla="*/ 545392672 w 378"/>
                  <a:gd name="T3" fmla="*/ 543262232 h 336"/>
                  <a:gd name="T4" fmla="*/ 545392672 w 378"/>
                  <a:gd name="T5" fmla="*/ 543262232 h 336"/>
                  <a:gd name="T6" fmla="*/ 545392672 w 378"/>
                  <a:gd name="T7" fmla="*/ 543262232 h 336"/>
                  <a:gd name="T8" fmla="*/ 545392672 w 378"/>
                  <a:gd name="T9" fmla="*/ 543262232 h 336"/>
                  <a:gd name="T10" fmla="*/ 545392672 w 378"/>
                  <a:gd name="T11" fmla="*/ 543262232 h 336"/>
                  <a:gd name="T12" fmla="*/ 545392672 w 378"/>
                  <a:gd name="T13" fmla="*/ 543262232 h 336"/>
                  <a:gd name="T14" fmla="*/ 545392672 w 378"/>
                  <a:gd name="T15" fmla="*/ 543262232 h 336"/>
                  <a:gd name="T16" fmla="*/ 545392672 w 378"/>
                  <a:gd name="T17" fmla="*/ 543262232 h 336"/>
                  <a:gd name="T18" fmla="*/ 545392672 w 378"/>
                  <a:gd name="T19" fmla="*/ 543262232 h 336"/>
                  <a:gd name="T20" fmla="*/ 545392672 w 378"/>
                  <a:gd name="T21" fmla="*/ 543262232 h 336"/>
                  <a:gd name="T22" fmla="*/ 545392672 w 378"/>
                  <a:gd name="T23" fmla="*/ 543262232 h 336"/>
                  <a:gd name="T24" fmla="*/ 545392672 w 378"/>
                  <a:gd name="T25" fmla="*/ 543262232 h 336"/>
                  <a:gd name="T26" fmla="*/ 545392672 w 378"/>
                  <a:gd name="T27" fmla="*/ 543262232 h 336"/>
                  <a:gd name="T28" fmla="*/ 0 w 378"/>
                  <a:gd name="T29" fmla="*/ 543262232 h 336"/>
                  <a:gd name="T30" fmla="*/ 545392672 w 378"/>
                  <a:gd name="T31" fmla="*/ 543262232 h 336"/>
                  <a:gd name="T32" fmla="*/ 545392672 w 378"/>
                  <a:gd name="T33" fmla="*/ 543262232 h 336"/>
                  <a:gd name="T34" fmla="*/ 545392672 w 378"/>
                  <a:gd name="T35" fmla="*/ 543262232 h 336"/>
                  <a:gd name="T36" fmla="*/ 545392672 w 378"/>
                  <a:gd name="T37" fmla="*/ 543262232 h 336"/>
                  <a:gd name="T38" fmla="*/ 545392672 w 378"/>
                  <a:gd name="T39" fmla="*/ 543262232 h 336"/>
                  <a:gd name="T40" fmla="*/ 545392672 w 378"/>
                  <a:gd name="T41" fmla="*/ 543262232 h 336"/>
                  <a:gd name="T42" fmla="*/ 545392672 w 378"/>
                  <a:gd name="T43" fmla="*/ 543262232 h 336"/>
                  <a:gd name="T44" fmla="*/ 545392672 w 378"/>
                  <a:gd name="T45" fmla="*/ 543262232 h 336"/>
                  <a:gd name="T46" fmla="*/ 545392672 w 378"/>
                  <a:gd name="T47" fmla="*/ 543262232 h 336"/>
                  <a:gd name="T48" fmla="*/ 545392672 w 378"/>
                  <a:gd name="T49" fmla="*/ 543262232 h 336"/>
                  <a:gd name="T50" fmla="*/ 545392672 w 378"/>
                  <a:gd name="T51" fmla="*/ 543262232 h 336"/>
                  <a:gd name="T52" fmla="*/ 545392672 w 378"/>
                  <a:gd name="T53" fmla="*/ 543262232 h 336"/>
                  <a:gd name="T54" fmla="*/ 545392672 w 378"/>
                  <a:gd name="T55" fmla="*/ 543262232 h 336"/>
                  <a:gd name="T56" fmla="*/ 545392672 w 378"/>
                  <a:gd name="T57" fmla="*/ 543262232 h 336"/>
                  <a:gd name="T58" fmla="*/ 545392672 w 378"/>
                  <a:gd name="T59" fmla="*/ 543262232 h 336"/>
                  <a:gd name="T60" fmla="*/ 545392672 w 378"/>
                  <a:gd name="T61" fmla="*/ 543262232 h 336"/>
                  <a:gd name="T62" fmla="*/ 545392672 w 378"/>
                  <a:gd name="T63" fmla="*/ 543262232 h 336"/>
                  <a:gd name="T64" fmla="*/ 545392672 w 378"/>
                  <a:gd name="T65" fmla="*/ 543262232 h 336"/>
                  <a:gd name="T66" fmla="*/ 545392672 w 378"/>
                  <a:gd name="T67" fmla="*/ 543262232 h 336"/>
                  <a:gd name="T68" fmla="*/ 545392672 w 378"/>
                  <a:gd name="T69" fmla="*/ 543262232 h 336"/>
                  <a:gd name="T70" fmla="*/ 545392672 w 378"/>
                  <a:gd name="T71" fmla="*/ 543262232 h 336"/>
                  <a:gd name="T72" fmla="*/ 545392672 w 378"/>
                  <a:gd name="T73" fmla="*/ 543262232 h 336"/>
                  <a:gd name="T74" fmla="*/ 545392672 w 378"/>
                  <a:gd name="T75" fmla="*/ 543262232 h 336"/>
                  <a:gd name="T76" fmla="*/ 545392672 w 378"/>
                  <a:gd name="T77" fmla="*/ 543262232 h 336"/>
                  <a:gd name="T78" fmla="*/ 545392672 w 378"/>
                  <a:gd name="T79" fmla="*/ 543262232 h 336"/>
                  <a:gd name="T80" fmla="*/ 545392672 w 378"/>
                  <a:gd name="T81" fmla="*/ 543262232 h 336"/>
                  <a:gd name="T82" fmla="*/ 545392672 w 378"/>
                  <a:gd name="T83" fmla="*/ 543262232 h 336"/>
                  <a:gd name="T84" fmla="*/ 545392672 w 378"/>
                  <a:gd name="T85" fmla="*/ 543262232 h 336"/>
                  <a:gd name="T86" fmla="*/ 545392672 w 378"/>
                  <a:gd name="T87" fmla="*/ 543262232 h 336"/>
                  <a:gd name="T88" fmla="*/ 545392672 w 378"/>
                  <a:gd name="T89" fmla="*/ 543262232 h 336"/>
                  <a:gd name="T90" fmla="*/ 545392672 w 378"/>
                  <a:gd name="T91" fmla="*/ 543262232 h 336"/>
                  <a:gd name="T92" fmla="*/ 545392672 w 378"/>
                  <a:gd name="T93" fmla="*/ 543262232 h 336"/>
                  <a:gd name="T94" fmla="*/ 545392672 w 378"/>
                  <a:gd name="T95" fmla="*/ 0 h 3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78"/>
                  <a:gd name="T145" fmla="*/ 0 h 336"/>
                  <a:gd name="T146" fmla="*/ 378 w 378"/>
                  <a:gd name="T147" fmla="*/ 336 h 3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78" h="336">
                    <a:moveTo>
                      <a:pt x="324" y="0"/>
                    </a:moveTo>
                    <a:lnTo>
                      <a:pt x="312" y="12"/>
                    </a:lnTo>
                    <a:lnTo>
                      <a:pt x="276" y="0"/>
                    </a:lnTo>
                    <a:lnTo>
                      <a:pt x="264" y="12"/>
                    </a:lnTo>
                    <a:lnTo>
                      <a:pt x="246" y="24"/>
                    </a:lnTo>
                    <a:lnTo>
                      <a:pt x="258" y="36"/>
                    </a:lnTo>
                    <a:lnTo>
                      <a:pt x="258" y="48"/>
                    </a:lnTo>
                    <a:lnTo>
                      <a:pt x="252" y="54"/>
                    </a:lnTo>
                    <a:lnTo>
                      <a:pt x="240" y="54"/>
                    </a:lnTo>
                    <a:lnTo>
                      <a:pt x="228" y="42"/>
                    </a:lnTo>
                    <a:lnTo>
                      <a:pt x="228" y="36"/>
                    </a:lnTo>
                    <a:lnTo>
                      <a:pt x="222" y="36"/>
                    </a:lnTo>
                    <a:lnTo>
                      <a:pt x="216" y="30"/>
                    </a:lnTo>
                    <a:lnTo>
                      <a:pt x="192" y="30"/>
                    </a:lnTo>
                    <a:lnTo>
                      <a:pt x="192" y="18"/>
                    </a:lnTo>
                    <a:lnTo>
                      <a:pt x="186" y="18"/>
                    </a:lnTo>
                    <a:lnTo>
                      <a:pt x="186" y="24"/>
                    </a:lnTo>
                    <a:lnTo>
                      <a:pt x="180" y="18"/>
                    </a:lnTo>
                    <a:lnTo>
                      <a:pt x="168" y="12"/>
                    </a:lnTo>
                    <a:lnTo>
                      <a:pt x="138" y="12"/>
                    </a:lnTo>
                    <a:lnTo>
                      <a:pt x="126" y="18"/>
                    </a:lnTo>
                    <a:lnTo>
                      <a:pt x="114" y="18"/>
                    </a:lnTo>
                    <a:lnTo>
                      <a:pt x="108" y="12"/>
                    </a:lnTo>
                    <a:lnTo>
                      <a:pt x="72" y="12"/>
                    </a:lnTo>
                    <a:lnTo>
                      <a:pt x="54" y="18"/>
                    </a:lnTo>
                    <a:lnTo>
                      <a:pt x="42" y="24"/>
                    </a:lnTo>
                    <a:lnTo>
                      <a:pt x="36" y="30"/>
                    </a:lnTo>
                    <a:lnTo>
                      <a:pt x="30" y="42"/>
                    </a:lnTo>
                    <a:lnTo>
                      <a:pt x="30" y="48"/>
                    </a:lnTo>
                    <a:lnTo>
                      <a:pt x="0" y="78"/>
                    </a:lnTo>
                    <a:lnTo>
                      <a:pt x="6" y="114"/>
                    </a:lnTo>
                    <a:lnTo>
                      <a:pt x="18" y="126"/>
                    </a:lnTo>
                    <a:lnTo>
                      <a:pt x="18" y="156"/>
                    </a:lnTo>
                    <a:lnTo>
                      <a:pt x="30" y="168"/>
                    </a:lnTo>
                    <a:lnTo>
                      <a:pt x="30" y="198"/>
                    </a:lnTo>
                    <a:lnTo>
                      <a:pt x="42" y="210"/>
                    </a:lnTo>
                    <a:lnTo>
                      <a:pt x="48" y="222"/>
                    </a:lnTo>
                    <a:lnTo>
                      <a:pt x="54" y="228"/>
                    </a:lnTo>
                    <a:lnTo>
                      <a:pt x="54" y="234"/>
                    </a:lnTo>
                    <a:lnTo>
                      <a:pt x="42" y="246"/>
                    </a:lnTo>
                    <a:lnTo>
                      <a:pt x="54" y="270"/>
                    </a:lnTo>
                    <a:lnTo>
                      <a:pt x="60" y="276"/>
                    </a:lnTo>
                    <a:lnTo>
                      <a:pt x="72" y="282"/>
                    </a:lnTo>
                    <a:lnTo>
                      <a:pt x="78" y="282"/>
                    </a:lnTo>
                    <a:lnTo>
                      <a:pt x="90" y="270"/>
                    </a:lnTo>
                    <a:lnTo>
                      <a:pt x="90" y="264"/>
                    </a:lnTo>
                    <a:lnTo>
                      <a:pt x="90" y="288"/>
                    </a:lnTo>
                    <a:lnTo>
                      <a:pt x="96" y="300"/>
                    </a:lnTo>
                    <a:lnTo>
                      <a:pt x="102" y="306"/>
                    </a:lnTo>
                    <a:lnTo>
                      <a:pt x="114" y="306"/>
                    </a:lnTo>
                    <a:lnTo>
                      <a:pt x="120" y="300"/>
                    </a:lnTo>
                    <a:lnTo>
                      <a:pt x="132" y="300"/>
                    </a:lnTo>
                    <a:lnTo>
                      <a:pt x="138" y="306"/>
                    </a:lnTo>
                    <a:lnTo>
                      <a:pt x="138" y="312"/>
                    </a:lnTo>
                    <a:lnTo>
                      <a:pt x="150" y="336"/>
                    </a:lnTo>
                    <a:lnTo>
                      <a:pt x="168" y="336"/>
                    </a:lnTo>
                    <a:lnTo>
                      <a:pt x="180" y="324"/>
                    </a:lnTo>
                    <a:lnTo>
                      <a:pt x="192" y="318"/>
                    </a:lnTo>
                    <a:lnTo>
                      <a:pt x="210" y="318"/>
                    </a:lnTo>
                    <a:lnTo>
                      <a:pt x="222" y="312"/>
                    </a:lnTo>
                    <a:lnTo>
                      <a:pt x="222" y="306"/>
                    </a:lnTo>
                    <a:lnTo>
                      <a:pt x="216" y="300"/>
                    </a:lnTo>
                    <a:lnTo>
                      <a:pt x="210" y="300"/>
                    </a:lnTo>
                    <a:lnTo>
                      <a:pt x="204" y="294"/>
                    </a:lnTo>
                    <a:lnTo>
                      <a:pt x="240" y="294"/>
                    </a:lnTo>
                    <a:lnTo>
                      <a:pt x="240" y="288"/>
                    </a:lnTo>
                    <a:lnTo>
                      <a:pt x="246" y="282"/>
                    </a:lnTo>
                    <a:lnTo>
                      <a:pt x="258" y="282"/>
                    </a:lnTo>
                    <a:lnTo>
                      <a:pt x="270" y="288"/>
                    </a:lnTo>
                    <a:lnTo>
                      <a:pt x="276" y="294"/>
                    </a:lnTo>
                    <a:lnTo>
                      <a:pt x="288" y="300"/>
                    </a:lnTo>
                    <a:lnTo>
                      <a:pt x="294" y="306"/>
                    </a:lnTo>
                    <a:lnTo>
                      <a:pt x="294" y="294"/>
                    </a:lnTo>
                    <a:lnTo>
                      <a:pt x="276" y="276"/>
                    </a:lnTo>
                    <a:lnTo>
                      <a:pt x="264" y="252"/>
                    </a:lnTo>
                    <a:lnTo>
                      <a:pt x="264" y="228"/>
                    </a:lnTo>
                    <a:lnTo>
                      <a:pt x="306" y="228"/>
                    </a:lnTo>
                    <a:lnTo>
                      <a:pt x="306" y="204"/>
                    </a:lnTo>
                    <a:lnTo>
                      <a:pt x="336" y="204"/>
                    </a:lnTo>
                    <a:lnTo>
                      <a:pt x="336" y="186"/>
                    </a:lnTo>
                    <a:lnTo>
                      <a:pt x="342" y="180"/>
                    </a:lnTo>
                    <a:lnTo>
                      <a:pt x="360" y="180"/>
                    </a:lnTo>
                    <a:lnTo>
                      <a:pt x="372" y="186"/>
                    </a:lnTo>
                    <a:lnTo>
                      <a:pt x="372" y="156"/>
                    </a:lnTo>
                    <a:lnTo>
                      <a:pt x="366" y="150"/>
                    </a:lnTo>
                    <a:lnTo>
                      <a:pt x="366" y="120"/>
                    </a:lnTo>
                    <a:lnTo>
                      <a:pt x="360" y="114"/>
                    </a:lnTo>
                    <a:lnTo>
                      <a:pt x="360" y="102"/>
                    </a:lnTo>
                    <a:lnTo>
                      <a:pt x="366" y="102"/>
                    </a:lnTo>
                    <a:lnTo>
                      <a:pt x="378" y="90"/>
                    </a:lnTo>
                    <a:lnTo>
                      <a:pt x="378" y="84"/>
                    </a:lnTo>
                    <a:lnTo>
                      <a:pt x="366" y="60"/>
                    </a:lnTo>
                    <a:lnTo>
                      <a:pt x="354" y="48"/>
                    </a:lnTo>
                    <a:lnTo>
                      <a:pt x="348" y="48"/>
                    </a:lnTo>
                    <a:lnTo>
                      <a:pt x="348" y="6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7" name="Burundi"/>
              <p:cNvSpPr>
                <a:spLocks/>
              </p:cNvSpPr>
              <p:nvPr/>
            </p:nvSpPr>
            <p:spPr bwMode="gray">
              <a:xfrm>
                <a:off x="3177" y="2619"/>
                <a:ext cx="34" cy="42"/>
              </a:xfrm>
              <a:custGeom>
                <a:avLst/>
                <a:gdLst>
                  <a:gd name="T0" fmla="*/ 553139727 w 132"/>
                  <a:gd name="T1" fmla="*/ 536870912 h 168"/>
                  <a:gd name="T2" fmla="*/ 553139727 w 132"/>
                  <a:gd name="T3" fmla="*/ 536870912 h 168"/>
                  <a:gd name="T4" fmla="*/ 553139727 w 132"/>
                  <a:gd name="T5" fmla="*/ 536870912 h 168"/>
                  <a:gd name="T6" fmla="*/ 553139727 w 132"/>
                  <a:gd name="T7" fmla="*/ 536870912 h 168"/>
                  <a:gd name="T8" fmla="*/ 553139727 w 132"/>
                  <a:gd name="T9" fmla="*/ 536870912 h 168"/>
                  <a:gd name="T10" fmla="*/ 553139727 w 132"/>
                  <a:gd name="T11" fmla="*/ 536870912 h 168"/>
                  <a:gd name="T12" fmla="*/ 553139727 w 132"/>
                  <a:gd name="T13" fmla="*/ 536870912 h 168"/>
                  <a:gd name="T14" fmla="*/ 553139727 w 132"/>
                  <a:gd name="T15" fmla="*/ 536870912 h 168"/>
                  <a:gd name="T16" fmla="*/ 553139727 w 132"/>
                  <a:gd name="T17" fmla="*/ 536870912 h 168"/>
                  <a:gd name="T18" fmla="*/ 553139727 w 132"/>
                  <a:gd name="T19" fmla="*/ 536870912 h 168"/>
                  <a:gd name="T20" fmla="*/ 553139727 w 132"/>
                  <a:gd name="T21" fmla="*/ 536870912 h 168"/>
                  <a:gd name="T22" fmla="*/ 553139727 w 132"/>
                  <a:gd name="T23" fmla="*/ 536870912 h 168"/>
                  <a:gd name="T24" fmla="*/ 553139727 w 132"/>
                  <a:gd name="T25" fmla="*/ 536870912 h 168"/>
                  <a:gd name="T26" fmla="*/ 553139727 w 132"/>
                  <a:gd name="T27" fmla="*/ 536870912 h 168"/>
                  <a:gd name="T28" fmla="*/ 553139727 w 132"/>
                  <a:gd name="T29" fmla="*/ 536870912 h 168"/>
                  <a:gd name="T30" fmla="*/ 553139727 w 132"/>
                  <a:gd name="T31" fmla="*/ 536870912 h 168"/>
                  <a:gd name="T32" fmla="*/ 553139727 w 132"/>
                  <a:gd name="T33" fmla="*/ 536870912 h 168"/>
                  <a:gd name="T34" fmla="*/ 553139727 w 132"/>
                  <a:gd name="T35" fmla="*/ 536870912 h 168"/>
                  <a:gd name="T36" fmla="*/ 553139727 w 132"/>
                  <a:gd name="T37" fmla="*/ 536870912 h 168"/>
                  <a:gd name="T38" fmla="*/ 553139727 w 132"/>
                  <a:gd name="T39" fmla="*/ 536870912 h 168"/>
                  <a:gd name="T40" fmla="*/ 553139727 w 132"/>
                  <a:gd name="T41" fmla="*/ 536870912 h 168"/>
                  <a:gd name="T42" fmla="*/ 553139727 w 132"/>
                  <a:gd name="T43" fmla="*/ 536870912 h 168"/>
                  <a:gd name="T44" fmla="*/ 553139727 w 132"/>
                  <a:gd name="T45" fmla="*/ 536870912 h 168"/>
                  <a:gd name="T46" fmla="*/ 553139727 w 132"/>
                  <a:gd name="T47" fmla="*/ 0 h 168"/>
                  <a:gd name="T48" fmla="*/ 553139727 w 132"/>
                  <a:gd name="T49" fmla="*/ 0 h 168"/>
                  <a:gd name="T50" fmla="*/ 553139727 w 132"/>
                  <a:gd name="T51" fmla="*/ 0 h 168"/>
                  <a:gd name="T52" fmla="*/ 553139727 w 132"/>
                  <a:gd name="T53" fmla="*/ 536870912 h 168"/>
                  <a:gd name="T54" fmla="*/ 553139727 w 132"/>
                  <a:gd name="T55" fmla="*/ 536870912 h 168"/>
                  <a:gd name="T56" fmla="*/ 553139727 w 132"/>
                  <a:gd name="T57" fmla="*/ 536870912 h 168"/>
                  <a:gd name="T58" fmla="*/ 553139727 w 132"/>
                  <a:gd name="T59" fmla="*/ 536870912 h 168"/>
                  <a:gd name="T60" fmla="*/ 553139727 w 132"/>
                  <a:gd name="T61" fmla="*/ 536870912 h 168"/>
                  <a:gd name="T62" fmla="*/ 553139727 w 132"/>
                  <a:gd name="T63" fmla="*/ 536870912 h 168"/>
                  <a:gd name="T64" fmla="*/ 0 w 132"/>
                  <a:gd name="T65" fmla="*/ 536870912 h 168"/>
                  <a:gd name="T66" fmla="*/ 553139727 w 132"/>
                  <a:gd name="T67" fmla="*/ 536870912 h 168"/>
                  <a:gd name="T68" fmla="*/ 553139727 w 132"/>
                  <a:gd name="T69" fmla="*/ 536870912 h 168"/>
                  <a:gd name="T70" fmla="*/ 553139727 w 132"/>
                  <a:gd name="T71" fmla="*/ 536870912 h 168"/>
                  <a:gd name="T72" fmla="*/ 553139727 w 132"/>
                  <a:gd name="T73" fmla="*/ 536870912 h 168"/>
                  <a:gd name="T74" fmla="*/ 553139727 w 132"/>
                  <a:gd name="T75" fmla="*/ 536870912 h 16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32"/>
                  <a:gd name="T115" fmla="*/ 0 h 168"/>
                  <a:gd name="T116" fmla="*/ 132 w 132"/>
                  <a:gd name="T117" fmla="*/ 168 h 16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32" h="168">
                    <a:moveTo>
                      <a:pt x="36" y="72"/>
                    </a:moveTo>
                    <a:lnTo>
                      <a:pt x="36" y="96"/>
                    </a:lnTo>
                    <a:lnTo>
                      <a:pt x="30" y="102"/>
                    </a:lnTo>
                    <a:lnTo>
                      <a:pt x="30" y="138"/>
                    </a:lnTo>
                    <a:lnTo>
                      <a:pt x="36" y="156"/>
                    </a:lnTo>
                    <a:lnTo>
                      <a:pt x="42" y="168"/>
                    </a:lnTo>
                    <a:lnTo>
                      <a:pt x="54" y="168"/>
                    </a:lnTo>
                    <a:lnTo>
                      <a:pt x="60" y="162"/>
                    </a:lnTo>
                    <a:lnTo>
                      <a:pt x="72" y="156"/>
                    </a:lnTo>
                    <a:lnTo>
                      <a:pt x="84" y="144"/>
                    </a:lnTo>
                    <a:lnTo>
                      <a:pt x="90" y="132"/>
                    </a:lnTo>
                    <a:lnTo>
                      <a:pt x="90" y="114"/>
                    </a:lnTo>
                    <a:lnTo>
                      <a:pt x="96" y="102"/>
                    </a:lnTo>
                    <a:lnTo>
                      <a:pt x="114" y="84"/>
                    </a:lnTo>
                    <a:lnTo>
                      <a:pt x="126" y="84"/>
                    </a:lnTo>
                    <a:lnTo>
                      <a:pt x="120" y="72"/>
                    </a:lnTo>
                    <a:lnTo>
                      <a:pt x="132" y="66"/>
                    </a:lnTo>
                    <a:lnTo>
                      <a:pt x="132" y="48"/>
                    </a:lnTo>
                    <a:lnTo>
                      <a:pt x="114" y="48"/>
                    </a:lnTo>
                    <a:lnTo>
                      <a:pt x="108" y="42"/>
                    </a:lnTo>
                    <a:lnTo>
                      <a:pt x="102" y="42"/>
                    </a:lnTo>
                    <a:lnTo>
                      <a:pt x="102" y="24"/>
                    </a:lnTo>
                    <a:lnTo>
                      <a:pt x="108" y="12"/>
                    </a:lnTo>
                    <a:lnTo>
                      <a:pt x="108" y="0"/>
                    </a:lnTo>
                    <a:lnTo>
                      <a:pt x="120" y="0"/>
                    </a:lnTo>
                    <a:lnTo>
                      <a:pt x="66" y="0"/>
                    </a:lnTo>
                    <a:lnTo>
                      <a:pt x="60" y="24"/>
                    </a:lnTo>
                    <a:lnTo>
                      <a:pt x="48" y="30"/>
                    </a:lnTo>
                    <a:lnTo>
                      <a:pt x="42" y="36"/>
                    </a:lnTo>
                    <a:lnTo>
                      <a:pt x="30" y="36"/>
                    </a:lnTo>
                    <a:lnTo>
                      <a:pt x="24" y="3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12" y="48"/>
                    </a:lnTo>
                    <a:lnTo>
                      <a:pt x="18" y="54"/>
                    </a:lnTo>
                    <a:lnTo>
                      <a:pt x="30" y="60"/>
                    </a:lnTo>
                    <a:lnTo>
                      <a:pt x="36" y="66"/>
                    </a:lnTo>
                    <a:lnTo>
                      <a:pt x="36" y="7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8" name="Burkina Faso"/>
              <p:cNvSpPr>
                <a:spLocks/>
              </p:cNvSpPr>
              <p:nvPr/>
            </p:nvSpPr>
            <p:spPr bwMode="gray">
              <a:xfrm>
                <a:off x="2555" y="2262"/>
                <a:ext cx="145" cy="114"/>
              </a:xfrm>
              <a:custGeom>
                <a:avLst/>
                <a:gdLst>
                  <a:gd name="T0" fmla="*/ 546289700 w 570"/>
                  <a:gd name="T1" fmla="*/ 544029191 h 450"/>
                  <a:gd name="T2" fmla="*/ 546289700 w 570"/>
                  <a:gd name="T3" fmla="*/ 544029191 h 450"/>
                  <a:gd name="T4" fmla="*/ 546289700 w 570"/>
                  <a:gd name="T5" fmla="*/ 544029191 h 450"/>
                  <a:gd name="T6" fmla="*/ 546289700 w 570"/>
                  <a:gd name="T7" fmla="*/ 544029191 h 450"/>
                  <a:gd name="T8" fmla="*/ 546289700 w 570"/>
                  <a:gd name="T9" fmla="*/ 544029191 h 450"/>
                  <a:gd name="T10" fmla="*/ 546289700 w 570"/>
                  <a:gd name="T11" fmla="*/ 544029191 h 450"/>
                  <a:gd name="T12" fmla="*/ 546289700 w 570"/>
                  <a:gd name="T13" fmla="*/ 544029191 h 450"/>
                  <a:gd name="T14" fmla="*/ 546289700 w 570"/>
                  <a:gd name="T15" fmla="*/ 544029191 h 450"/>
                  <a:gd name="T16" fmla="*/ 546289700 w 570"/>
                  <a:gd name="T17" fmla="*/ 544029191 h 450"/>
                  <a:gd name="T18" fmla="*/ 546289700 w 570"/>
                  <a:gd name="T19" fmla="*/ 544029191 h 450"/>
                  <a:gd name="T20" fmla="*/ 546289700 w 570"/>
                  <a:gd name="T21" fmla="*/ 544029191 h 450"/>
                  <a:gd name="T22" fmla="*/ 546289700 w 570"/>
                  <a:gd name="T23" fmla="*/ 544029191 h 450"/>
                  <a:gd name="T24" fmla="*/ 546289700 w 570"/>
                  <a:gd name="T25" fmla="*/ 544029191 h 450"/>
                  <a:gd name="T26" fmla="*/ 546289700 w 570"/>
                  <a:gd name="T27" fmla="*/ 544029191 h 450"/>
                  <a:gd name="T28" fmla="*/ 546289700 w 570"/>
                  <a:gd name="T29" fmla="*/ 544029191 h 450"/>
                  <a:gd name="T30" fmla="*/ 546289700 w 570"/>
                  <a:gd name="T31" fmla="*/ 544029191 h 450"/>
                  <a:gd name="T32" fmla="*/ 546289700 w 570"/>
                  <a:gd name="T33" fmla="*/ 544029191 h 450"/>
                  <a:gd name="T34" fmla="*/ 546289700 w 570"/>
                  <a:gd name="T35" fmla="*/ 544029191 h 450"/>
                  <a:gd name="T36" fmla="*/ 546289700 w 570"/>
                  <a:gd name="T37" fmla="*/ 544029191 h 450"/>
                  <a:gd name="T38" fmla="*/ 546289700 w 570"/>
                  <a:gd name="T39" fmla="*/ 544029191 h 450"/>
                  <a:gd name="T40" fmla="*/ 546289700 w 570"/>
                  <a:gd name="T41" fmla="*/ 544029191 h 450"/>
                  <a:gd name="T42" fmla="*/ 546289700 w 570"/>
                  <a:gd name="T43" fmla="*/ 544029191 h 450"/>
                  <a:gd name="T44" fmla="*/ 546289700 w 570"/>
                  <a:gd name="T45" fmla="*/ 544029191 h 450"/>
                  <a:gd name="T46" fmla="*/ 546289700 w 570"/>
                  <a:gd name="T47" fmla="*/ 544029191 h 450"/>
                  <a:gd name="T48" fmla="*/ 546289700 w 570"/>
                  <a:gd name="T49" fmla="*/ 544029191 h 450"/>
                  <a:gd name="T50" fmla="*/ 546289700 w 570"/>
                  <a:gd name="T51" fmla="*/ 544029191 h 450"/>
                  <a:gd name="T52" fmla="*/ 546289700 w 570"/>
                  <a:gd name="T53" fmla="*/ 544029191 h 450"/>
                  <a:gd name="T54" fmla="*/ 546289700 w 570"/>
                  <a:gd name="T55" fmla="*/ 544029191 h 450"/>
                  <a:gd name="T56" fmla="*/ 546289700 w 570"/>
                  <a:gd name="T57" fmla="*/ 544029191 h 450"/>
                  <a:gd name="T58" fmla="*/ 546289700 w 570"/>
                  <a:gd name="T59" fmla="*/ 544029191 h 450"/>
                  <a:gd name="T60" fmla="*/ 546289700 w 570"/>
                  <a:gd name="T61" fmla="*/ 544029191 h 450"/>
                  <a:gd name="T62" fmla="*/ 546289700 w 570"/>
                  <a:gd name="T63" fmla="*/ 544029191 h 450"/>
                  <a:gd name="T64" fmla="*/ 546289700 w 570"/>
                  <a:gd name="T65" fmla="*/ 544029191 h 450"/>
                  <a:gd name="T66" fmla="*/ 546289700 w 570"/>
                  <a:gd name="T67" fmla="*/ 0 h 450"/>
                  <a:gd name="T68" fmla="*/ 546289700 w 570"/>
                  <a:gd name="T69" fmla="*/ 544029191 h 450"/>
                  <a:gd name="T70" fmla="*/ 546289700 w 570"/>
                  <a:gd name="T71" fmla="*/ 544029191 h 450"/>
                  <a:gd name="T72" fmla="*/ 546289700 w 570"/>
                  <a:gd name="T73" fmla="*/ 544029191 h 450"/>
                  <a:gd name="T74" fmla="*/ 546289700 w 570"/>
                  <a:gd name="T75" fmla="*/ 544029191 h 450"/>
                  <a:gd name="T76" fmla="*/ 546289700 w 570"/>
                  <a:gd name="T77" fmla="*/ 544029191 h 450"/>
                  <a:gd name="T78" fmla="*/ 546289700 w 570"/>
                  <a:gd name="T79" fmla="*/ 544029191 h 450"/>
                  <a:gd name="T80" fmla="*/ 546289700 w 570"/>
                  <a:gd name="T81" fmla="*/ 544029191 h 450"/>
                  <a:gd name="T82" fmla="*/ 546289700 w 570"/>
                  <a:gd name="T83" fmla="*/ 544029191 h 450"/>
                  <a:gd name="T84" fmla="*/ 546289700 w 570"/>
                  <a:gd name="T85" fmla="*/ 544029191 h 450"/>
                  <a:gd name="T86" fmla="*/ 546289700 w 570"/>
                  <a:gd name="T87" fmla="*/ 544029191 h 450"/>
                  <a:gd name="T88" fmla="*/ 546289700 w 570"/>
                  <a:gd name="T89" fmla="*/ 544029191 h 450"/>
                  <a:gd name="T90" fmla="*/ 546289700 w 570"/>
                  <a:gd name="T91" fmla="*/ 544029191 h 450"/>
                  <a:gd name="T92" fmla="*/ 546289700 w 570"/>
                  <a:gd name="T93" fmla="*/ 544029191 h 450"/>
                  <a:gd name="T94" fmla="*/ 546289700 w 570"/>
                  <a:gd name="T95" fmla="*/ 544029191 h 450"/>
                  <a:gd name="T96" fmla="*/ 546289700 w 570"/>
                  <a:gd name="T97" fmla="*/ 544029191 h 450"/>
                  <a:gd name="T98" fmla="*/ 546289700 w 570"/>
                  <a:gd name="T99" fmla="*/ 544029191 h 450"/>
                  <a:gd name="T100" fmla="*/ 546289700 w 570"/>
                  <a:gd name="T101" fmla="*/ 544029191 h 450"/>
                  <a:gd name="T102" fmla="*/ 546289700 w 570"/>
                  <a:gd name="T103" fmla="*/ 544029191 h 45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70"/>
                  <a:gd name="T157" fmla="*/ 0 h 450"/>
                  <a:gd name="T158" fmla="*/ 570 w 570"/>
                  <a:gd name="T159" fmla="*/ 450 h 45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70" h="450">
                    <a:moveTo>
                      <a:pt x="0" y="312"/>
                    </a:moveTo>
                    <a:lnTo>
                      <a:pt x="6" y="366"/>
                    </a:lnTo>
                    <a:lnTo>
                      <a:pt x="6" y="390"/>
                    </a:lnTo>
                    <a:lnTo>
                      <a:pt x="30" y="384"/>
                    </a:lnTo>
                    <a:lnTo>
                      <a:pt x="30" y="390"/>
                    </a:lnTo>
                    <a:lnTo>
                      <a:pt x="36" y="396"/>
                    </a:lnTo>
                    <a:lnTo>
                      <a:pt x="36" y="408"/>
                    </a:lnTo>
                    <a:lnTo>
                      <a:pt x="42" y="420"/>
                    </a:lnTo>
                    <a:lnTo>
                      <a:pt x="54" y="426"/>
                    </a:lnTo>
                    <a:lnTo>
                      <a:pt x="60" y="432"/>
                    </a:lnTo>
                    <a:lnTo>
                      <a:pt x="72" y="432"/>
                    </a:lnTo>
                    <a:lnTo>
                      <a:pt x="78" y="438"/>
                    </a:lnTo>
                    <a:lnTo>
                      <a:pt x="90" y="438"/>
                    </a:lnTo>
                    <a:lnTo>
                      <a:pt x="96" y="432"/>
                    </a:lnTo>
                    <a:lnTo>
                      <a:pt x="96" y="426"/>
                    </a:lnTo>
                    <a:lnTo>
                      <a:pt x="120" y="414"/>
                    </a:lnTo>
                    <a:lnTo>
                      <a:pt x="150" y="414"/>
                    </a:lnTo>
                    <a:lnTo>
                      <a:pt x="168" y="420"/>
                    </a:lnTo>
                    <a:lnTo>
                      <a:pt x="186" y="438"/>
                    </a:lnTo>
                    <a:lnTo>
                      <a:pt x="186" y="450"/>
                    </a:lnTo>
                    <a:lnTo>
                      <a:pt x="204" y="444"/>
                    </a:lnTo>
                    <a:lnTo>
                      <a:pt x="198" y="450"/>
                    </a:lnTo>
                    <a:lnTo>
                      <a:pt x="198" y="396"/>
                    </a:lnTo>
                    <a:lnTo>
                      <a:pt x="192" y="366"/>
                    </a:lnTo>
                    <a:lnTo>
                      <a:pt x="186" y="366"/>
                    </a:lnTo>
                    <a:lnTo>
                      <a:pt x="186" y="348"/>
                    </a:lnTo>
                    <a:lnTo>
                      <a:pt x="192" y="336"/>
                    </a:lnTo>
                    <a:lnTo>
                      <a:pt x="198" y="330"/>
                    </a:lnTo>
                    <a:lnTo>
                      <a:pt x="354" y="330"/>
                    </a:lnTo>
                    <a:lnTo>
                      <a:pt x="378" y="318"/>
                    </a:lnTo>
                    <a:lnTo>
                      <a:pt x="396" y="324"/>
                    </a:lnTo>
                    <a:lnTo>
                      <a:pt x="414" y="324"/>
                    </a:lnTo>
                    <a:lnTo>
                      <a:pt x="438" y="330"/>
                    </a:lnTo>
                    <a:lnTo>
                      <a:pt x="456" y="330"/>
                    </a:lnTo>
                    <a:lnTo>
                      <a:pt x="462" y="318"/>
                    </a:lnTo>
                    <a:lnTo>
                      <a:pt x="474" y="318"/>
                    </a:lnTo>
                    <a:lnTo>
                      <a:pt x="480" y="306"/>
                    </a:lnTo>
                    <a:lnTo>
                      <a:pt x="498" y="288"/>
                    </a:lnTo>
                    <a:lnTo>
                      <a:pt x="528" y="288"/>
                    </a:lnTo>
                    <a:lnTo>
                      <a:pt x="534" y="294"/>
                    </a:lnTo>
                    <a:lnTo>
                      <a:pt x="534" y="282"/>
                    </a:lnTo>
                    <a:lnTo>
                      <a:pt x="540" y="282"/>
                    </a:lnTo>
                    <a:lnTo>
                      <a:pt x="546" y="276"/>
                    </a:lnTo>
                    <a:lnTo>
                      <a:pt x="558" y="276"/>
                    </a:lnTo>
                    <a:lnTo>
                      <a:pt x="564" y="258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40" y="216"/>
                    </a:lnTo>
                    <a:lnTo>
                      <a:pt x="564" y="210"/>
                    </a:lnTo>
                    <a:lnTo>
                      <a:pt x="558" y="198"/>
                    </a:lnTo>
                    <a:lnTo>
                      <a:pt x="546" y="186"/>
                    </a:lnTo>
                    <a:lnTo>
                      <a:pt x="534" y="186"/>
                    </a:lnTo>
                    <a:lnTo>
                      <a:pt x="522" y="198"/>
                    </a:lnTo>
                    <a:lnTo>
                      <a:pt x="504" y="198"/>
                    </a:lnTo>
                    <a:lnTo>
                      <a:pt x="498" y="186"/>
                    </a:lnTo>
                    <a:lnTo>
                      <a:pt x="486" y="180"/>
                    </a:lnTo>
                    <a:lnTo>
                      <a:pt x="462" y="156"/>
                    </a:lnTo>
                    <a:lnTo>
                      <a:pt x="462" y="150"/>
                    </a:lnTo>
                    <a:lnTo>
                      <a:pt x="480" y="132"/>
                    </a:lnTo>
                    <a:lnTo>
                      <a:pt x="468" y="132"/>
                    </a:lnTo>
                    <a:lnTo>
                      <a:pt x="468" y="114"/>
                    </a:lnTo>
                    <a:lnTo>
                      <a:pt x="444" y="114"/>
                    </a:lnTo>
                    <a:lnTo>
                      <a:pt x="432" y="108"/>
                    </a:lnTo>
                    <a:lnTo>
                      <a:pt x="420" y="84"/>
                    </a:lnTo>
                    <a:lnTo>
                      <a:pt x="420" y="60"/>
                    </a:lnTo>
                    <a:lnTo>
                      <a:pt x="414" y="48"/>
                    </a:lnTo>
                    <a:lnTo>
                      <a:pt x="414" y="12"/>
                    </a:lnTo>
                    <a:lnTo>
                      <a:pt x="390" y="0"/>
                    </a:lnTo>
                    <a:lnTo>
                      <a:pt x="342" y="0"/>
                    </a:lnTo>
                    <a:lnTo>
                      <a:pt x="324" y="18"/>
                    </a:lnTo>
                    <a:lnTo>
                      <a:pt x="300" y="18"/>
                    </a:lnTo>
                    <a:lnTo>
                      <a:pt x="282" y="42"/>
                    </a:lnTo>
                    <a:lnTo>
                      <a:pt x="258" y="42"/>
                    </a:lnTo>
                    <a:lnTo>
                      <a:pt x="258" y="60"/>
                    </a:lnTo>
                    <a:lnTo>
                      <a:pt x="252" y="66"/>
                    </a:lnTo>
                    <a:lnTo>
                      <a:pt x="252" y="72"/>
                    </a:lnTo>
                    <a:lnTo>
                      <a:pt x="240" y="72"/>
                    </a:lnTo>
                    <a:lnTo>
                      <a:pt x="228" y="60"/>
                    </a:lnTo>
                    <a:lnTo>
                      <a:pt x="222" y="60"/>
                    </a:lnTo>
                    <a:lnTo>
                      <a:pt x="216" y="66"/>
                    </a:lnTo>
                    <a:lnTo>
                      <a:pt x="210" y="78"/>
                    </a:lnTo>
                    <a:lnTo>
                      <a:pt x="198" y="84"/>
                    </a:lnTo>
                    <a:lnTo>
                      <a:pt x="192" y="96"/>
                    </a:lnTo>
                    <a:lnTo>
                      <a:pt x="186" y="102"/>
                    </a:lnTo>
                    <a:lnTo>
                      <a:pt x="186" y="108"/>
                    </a:lnTo>
                    <a:lnTo>
                      <a:pt x="168" y="108"/>
                    </a:lnTo>
                    <a:lnTo>
                      <a:pt x="168" y="144"/>
                    </a:lnTo>
                    <a:lnTo>
                      <a:pt x="144" y="150"/>
                    </a:lnTo>
                    <a:lnTo>
                      <a:pt x="114" y="120"/>
                    </a:lnTo>
                    <a:lnTo>
                      <a:pt x="96" y="150"/>
                    </a:lnTo>
                    <a:lnTo>
                      <a:pt x="102" y="156"/>
                    </a:lnTo>
                    <a:lnTo>
                      <a:pt x="102" y="186"/>
                    </a:lnTo>
                    <a:lnTo>
                      <a:pt x="84" y="186"/>
                    </a:lnTo>
                    <a:lnTo>
                      <a:pt x="84" y="216"/>
                    </a:lnTo>
                    <a:lnTo>
                      <a:pt x="78" y="222"/>
                    </a:lnTo>
                    <a:lnTo>
                      <a:pt x="72" y="222"/>
                    </a:lnTo>
                    <a:lnTo>
                      <a:pt x="78" y="228"/>
                    </a:lnTo>
                    <a:lnTo>
                      <a:pt x="78" y="240"/>
                    </a:lnTo>
                    <a:lnTo>
                      <a:pt x="42" y="240"/>
                    </a:lnTo>
                    <a:lnTo>
                      <a:pt x="36" y="246"/>
                    </a:lnTo>
                    <a:lnTo>
                      <a:pt x="30" y="246"/>
                    </a:lnTo>
                    <a:lnTo>
                      <a:pt x="12" y="258"/>
                    </a:lnTo>
                    <a:lnTo>
                      <a:pt x="36" y="288"/>
                    </a:lnTo>
                    <a:lnTo>
                      <a:pt x="24" y="312"/>
                    </a:lnTo>
                    <a:lnTo>
                      <a:pt x="0" y="31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199" name="Bulgaria"/>
              <p:cNvSpPr>
                <a:spLocks/>
              </p:cNvSpPr>
              <p:nvPr/>
            </p:nvSpPr>
            <p:spPr bwMode="gray">
              <a:xfrm>
                <a:off x="3038" y="1668"/>
                <a:ext cx="100" cy="57"/>
              </a:xfrm>
              <a:custGeom>
                <a:avLst/>
                <a:gdLst>
                  <a:gd name="T0" fmla="*/ 542293850 w 396"/>
                  <a:gd name="T1" fmla="*/ 536870912 h 228"/>
                  <a:gd name="T2" fmla="*/ 542293850 w 396"/>
                  <a:gd name="T3" fmla="*/ 536870912 h 228"/>
                  <a:gd name="T4" fmla="*/ 542293850 w 396"/>
                  <a:gd name="T5" fmla="*/ 536870912 h 228"/>
                  <a:gd name="T6" fmla="*/ 542293850 w 396"/>
                  <a:gd name="T7" fmla="*/ 536870912 h 228"/>
                  <a:gd name="T8" fmla="*/ 542293850 w 396"/>
                  <a:gd name="T9" fmla="*/ 536870912 h 228"/>
                  <a:gd name="T10" fmla="*/ 542293850 w 396"/>
                  <a:gd name="T11" fmla="*/ 536870912 h 228"/>
                  <a:gd name="T12" fmla="*/ 542293850 w 396"/>
                  <a:gd name="T13" fmla="*/ 536870912 h 228"/>
                  <a:gd name="T14" fmla="*/ 542293850 w 396"/>
                  <a:gd name="T15" fmla="*/ 0 h 228"/>
                  <a:gd name="T16" fmla="*/ 542293850 w 396"/>
                  <a:gd name="T17" fmla="*/ 536870912 h 228"/>
                  <a:gd name="T18" fmla="*/ 542293850 w 396"/>
                  <a:gd name="T19" fmla="*/ 536870912 h 228"/>
                  <a:gd name="T20" fmla="*/ 542293850 w 396"/>
                  <a:gd name="T21" fmla="*/ 536870912 h 228"/>
                  <a:gd name="T22" fmla="*/ 542293850 w 396"/>
                  <a:gd name="T23" fmla="*/ 536870912 h 228"/>
                  <a:gd name="T24" fmla="*/ 542293850 w 396"/>
                  <a:gd name="T25" fmla="*/ 536870912 h 228"/>
                  <a:gd name="T26" fmla="*/ 542293850 w 396"/>
                  <a:gd name="T27" fmla="*/ 536870912 h 228"/>
                  <a:gd name="T28" fmla="*/ 542293850 w 396"/>
                  <a:gd name="T29" fmla="*/ 536870912 h 228"/>
                  <a:gd name="T30" fmla="*/ 542293850 w 396"/>
                  <a:gd name="T31" fmla="*/ 536870912 h 228"/>
                  <a:gd name="T32" fmla="*/ 542293850 w 396"/>
                  <a:gd name="T33" fmla="*/ 536870912 h 228"/>
                  <a:gd name="T34" fmla="*/ 542293850 w 396"/>
                  <a:gd name="T35" fmla="*/ 536870912 h 228"/>
                  <a:gd name="T36" fmla="*/ 542293850 w 396"/>
                  <a:gd name="T37" fmla="*/ 536870912 h 228"/>
                  <a:gd name="T38" fmla="*/ 542293850 w 396"/>
                  <a:gd name="T39" fmla="*/ 536870912 h 228"/>
                  <a:gd name="T40" fmla="*/ 542293850 w 396"/>
                  <a:gd name="T41" fmla="*/ 536870912 h 228"/>
                  <a:gd name="T42" fmla="*/ 542293850 w 396"/>
                  <a:gd name="T43" fmla="*/ 0 h 228"/>
                  <a:gd name="T44" fmla="*/ 0 w 396"/>
                  <a:gd name="T45" fmla="*/ 536870912 h 228"/>
                  <a:gd name="T46" fmla="*/ 542293850 w 396"/>
                  <a:gd name="T47" fmla="*/ 536870912 h 228"/>
                  <a:gd name="T48" fmla="*/ 542293850 w 396"/>
                  <a:gd name="T49" fmla="*/ 536870912 h 228"/>
                  <a:gd name="T50" fmla="*/ 542293850 w 396"/>
                  <a:gd name="T51" fmla="*/ 536870912 h 228"/>
                  <a:gd name="T52" fmla="*/ 542293850 w 396"/>
                  <a:gd name="T53" fmla="*/ 536870912 h 228"/>
                  <a:gd name="T54" fmla="*/ 542293850 w 396"/>
                  <a:gd name="T55" fmla="*/ 536870912 h 228"/>
                  <a:gd name="T56" fmla="*/ 0 w 396"/>
                  <a:gd name="T57" fmla="*/ 536870912 h 228"/>
                  <a:gd name="T58" fmla="*/ 542293850 w 396"/>
                  <a:gd name="T59" fmla="*/ 536870912 h 228"/>
                  <a:gd name="T60" fmla="*/ 542293850 w 396"/>
                  <a:gd name="T61" fmla="*/ 536870912 h 228"/>
                  <a:gd name="T62" fmla="*/ 542293850 w 396"/>
                  <a:gd name="T63" fmla="*/ 536870912 h 228"/>
                  <a:gd name="T64" fmla="*/ 542293850 w 396"/>
                  <a:gd name="T65" fmla="*/ 536870912 h 228"/>
                  <a:gd name="T66" fmla="*/ 542293850 w 396"/>
                  <a:gd name="T67" fmla="*/ 536870912 h 228"/>
                  <a:gd name="T68" fmla="*/ 542293850 w 396"/>
                  <a:gd name="T69" fmla="*/ 536870912 h 228"/>
                  <a:gd name="T70" fmla="*/ 542293850 w 396"/>
                  <a:gd name="T71" fmla="*/ 536870912 h 228"/>
                  <a:gd name="T72" fmla="*/ 542293850 w 396"/>
                  <a:gd name="T73" fmla="*/ 536870912 h 228"/>
                  <a:gd name="T74" fmla="*/ 542293850 w 396"/>
                  <a:gd name="T75" fmla="*/ 536870912 h 228"/>
                  <a:gd name="T76" fmla="*/ 542293850 w 396"/>
                  <a:gd name="T77" fmla="*/ 536870912 h 228"/>
                  <a:gd name="T78" fmla="*/ 542293850 w 396"/>
                  <a:gd name="T79" fmla="*/ 536870912 h 228"/>
                  <a:gd name="T80" fmla="*/ 542293850 w 396"/>
                  <a:gd name="T81" fmla="*/ 536870912 h 228"/>
                  <a:gd name="T82" fmla="*/ 542293850 w 396"/>
                  <a:gd name="T83" fmla="*/ 536870912 h 228"/>
                  <a:gd name="T84" fmla="*/ 542293850 w 396"/>
                  <a:gd name="T85" fmla="*/ 536870912 h 228"/>
                  <a:gd name="T86" fmla="*/ 542293850 w 396"/>
                  <a:gd name="T87" fmla="*/ 536870912 h 228"/>
                  <a:gd name="T88" fmla="*/ 542293850 w 396"/>
                  <a:gd name="T89" fmla="*/ 536870912 h 228"/>
                  <a:gd name="T90" fmla="*/ 542293850 w 396"/>
                  <a:gd name="T91" fmla="*/ 536870912 h 228"/>
                  <a:gd name="T92" fmla="*/ 542293850 w 396"/>
                  <a:gd name="T93" fmla="*/ 536870912 h 22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96"/>
                  <a:gd name="T142" fmla="*/ 0 h 228"/>
                  <a:gd name="T143" fmla="*/ 396 w 396"/>
                  <a:gd name="T144" fmla="*/ 228 h 228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96" h="228">
                    <a:moveTo>
                      <a:pt x="372" y="168"/>
                    </a:moveTo>
                    <a:lnTo>
                      <a:pt x="336" y="126"/>
                    </a:lnTo>
                    <a:lnTo>
                      <a:pt x="354" y="108"/>
                    </a:lnTo>
                    <a:lnTo>
                      <a:pt x="354" y="78"/>
                    </a:lnTo>
                    <a:lnTo>
                      <a:pt x="360" y="72"/>
                    </a:lnTo>
                    <a:lnTo>
                      <a:pt x="372" y="66"/>
                    </a:lnTo>
                    <a:lnTo>
                      <a:pt x="396" y="66"/>
                    </a:lnTo>
                    <a:lnTo>
                      <a:pt x="396" y="48"/>
                    </a:lnTo>
                    <a:lnTo>
                      <a:pt x="390" y="36"/>
                    </a:lnTo>
                    <a:lnTo>
                      <a:pt x="372" y="36"/>
                    </a:lnTo>
                    <a:lnTo>
                      <a:pt x="348" y="12"/>
                    </a:lnTo>
                    <a:lnTo>
                      <a:pt x="324" y="12"/>
                    </a:lnTo>
                    <a:lnTo>
                      <a:pt x="312" y="6"/>
                    </a:lnTo>
                    <a:lnTo>
                      <a:pt x="300" y="6"/>
                    </a:lnTo>
                    <a:lnTo>
                      <a:pt x="288" y="0"/>
                    </a:lnTo>
                    <a:lnTo>
                      <a:pt x="282" y="0"/>
                    </a:lnTo>
                    <a:lnTo>
                      <a:pt x="282" y="12"/>
                    </a:lnTo>
                    <a:lnTo>
                      <a:pt x="252" y="6"/>
                    </a:lnTo>
                    <a:lnTo>
                      <a:pt x="252" y="12"/>
                    </a:lnTo>
                    <a:lnTo>
                      <a:pt x="246" y="12"/>
                    </a:lnTo>
                    <a:lnTo>
                      <a:pt x="234" y="18"/>
                    </a:lnTo>
                    <a:lnTo>
                      <a:pt x="228" y="18"/>
                    </a:lnTo>
                    <a:lnTo>
                      <a:pt x="222" y="24"/>
                    </a:lnTo>
                    <a:lnTo>
                      <a:pt x="222" y="36"/>
                    </a:lnTo>
                    <a:lnTo>
                      <a:pt x="216" y="42"/>
                    </a:lnTo>
                    <a:lnTo>
                      <a:pt x="198" y="42"/>
                    </a:lnTo>
                    <a:lnTo>
                      <a:pt x="186" y="36"/>
                    </a:lnTo>
                    <a:lnTo>
                      <a:pt x="180" y="30"/>
                    </a:lnTo>
                    <a:lnTo>
                      <a:pt x="156" y="30"/>
                    </a:lnTo>
                    <a:lnTo>
                      <a:pt x="138" y="24"/>
                    </a:lnTo>
                    <a:lnTo>
                      <a:pt x="138" y="30"/>
                    </a:lnTo>
                    <a:lnTo>
                      <a:pt x="132" y="36"/>
                    </a:lnTo>
                    <a:lnTo>
                      <a:pt x="108" y="36"/>
                    </a:lnTo>
                    <a:lnTo>
                      <a:pt x="102" y="30"/>
                    </a:lnTo>
                    <a:lnTo>
                      <a:pt x="90" y="30"/>
                    </a:lnTo>
                    <a:lnTo>
                      <a:pt x="66" y="18"/>
                    </a:lnTo>
                    <a:lnTo>
                      <a:pt x="54" y="30"/>
                    </a:lnTo>
                    <a:lnTo>
                      <a:pt x="36" y="30"/>
                    </a:lnTo>
                    <a:lnTo>
                      <a:pt x="30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42" y="6"/>
                    </a:lnTo>
                    <a:lnTo>
                      <a:pt x="36" y="0"/>
                    </a:lnTo>
                    <a:lnTo>
                      <a:pt x="12" y="0"/>
                    </a:lnTo>
                    <a:lnTo>
                      <a:pt x="12" y="12"/>
                    </a:lnTo>
                    <a:lnTo>
                      <a:pt x="0" y="24"/>
                    </a:lnTo>
                    <a:lnTo>
                      <a:pt x="0" y="42"/>
                    </a:lnTo>
                    <a:lnTo>
                      <a:pt x="18" y="48"/>
                    </a:lnTo>
                    <a:lnTo>
                      <a:pt x="12" y="60"/>
                    </a:lnTo>
                    <a:lnTo>
                      <a:pt x="30" y="66"/>
                    </a:lnTo>
                    <a:lnTo>
                      <a:pt x="36" y="72"/>
                    </a:lnTo>
                    <a:lnTo>
                      <a:pt x="36" y="96"/>
                    </a:lnTo>
                    <a:lnTo>
                      <a:pt x="30" y="102"/>
                    </a:lnTo>
                    <a:lnTo>
                      <a:pt x="6" y="102"/>
                    </a:lnTo>
                    <a:lnTo>
                      <a:pt x="6" y="108"/>
                    </a:lnTo>
                    <a:lnTo>
                      <a:pt x="12" y="114"/>
                    </a:lnTo>
                    <a:lnTo>
                      <a:pt x="12" y="138"/>
                    </a:lnTo>
                    <a:lnTo>
                      <a:pt x="0" y="138"/>
                    </a:lnTo>
                    <a:lnTo>
                      <a:pt x="12" y="156"/>
                    </a:lnTo>
                    <a:lnTo>
                      <a:pt x="18" y="156"/>
                    </a:lnTo>
                    <a:lnTo>
                      <a:pt x="18" y="168"/>
                    </a:lnTo>
                    <a:lnTo>
                      <a:pt x="36" y="180"/>
                    </a:lnTo>
                    <a:lnTo>
                      <a:pt x="42" y="186"/>
                    </a:lnTo>
                    <a:lnTo>
                      <a:pt x="48" y="198"/>
                    </a:lnTo>
                    <a:lnTo>
                      <a:pt x="48" y="210"/>
                    </a:lnTo>
                    <a:lnTo>
                      <a:pt x="42" y="222"/>
                    </a:lnTo>
                    <a:lnTo>
                      <a:pt x="48" y="222"/>
                    </a:lnTo>
                    <a:lnTo>
                      <a:pt x="54" y="228"/>
                    </a:lnTo>
                    <a:lnTo>
                      <a:pt x="66" y="228"/>
                    </a:lnTo>
                    <a:lnTo>
                      <a:pt x="78" y="222"/>
                    </a:lnTo>
                    <a:lnTo>
                      <a:pt x="84" y="216"/>
                    </a:lnTo>
                    <a:lnTo>
                      <a:pt x="108" y="222"/>
                    </a:lnTo>
                    <a:lnTo>
                      <a:pt x="114" y="204"/>
                    </a:lnTo>
                    <a:lnTo>
                      <a:pt x="144" y="198"/>
                    </a:lnTo>
                    <a:lnTo>
                      <a:pt x="144" y="204"/>
                    </a:lnTo>
                    <a:lnTo>
                      <a:pt x="162" y="222"/>
                    </a:lnTo>
                    <a:lnTo>
                      <a:pt x="174" y="222"/>
                    </a:lnTo>
                    <a:lnTo>
                      <a:pt x="180" y="216"/>
                    </a:lnTo>
                    <a:lnTo>
                      <a:pt x="192" y="228"/>
                    </a:lnTo>
                    <a:lnTo>
                      <a:pt x="204" y="228"/>
                    </a:lnTo>
                    <a:lnTo>
                      <a:pt x="216" y="216"/>
                    </a:lnTo>
                    <a:lnTo>
                      <a:pt x="228" y="228"/>
                    </a:lnTo>
                    <a:lnTo>
                      <a:pt x="246" y="228"/>
                    </a:lnTo>
                    <a:lnTo>
                      <a:pt x="252" y="222"/>
                    </a:lnTo>
                    <a:lnTo>
                      <a:pt x="252" y="204"/>
                    </a:lnTo>
                    <a:lnTo>
                      <a:pt x="246" y="198"/>
                    </a:lnTo>
                    <a:lnTo>
                      <a:pt x="264" y="192"/>
                    </a:lnTo>
                    <a:lnTo>
                      <a:pt x="282" y="168"/>
                    </a:lnTo>
                    <a:lnTo>
                      <a:pt x="312" y="174"/>
                    </a:lnTo>
                    <a:lnTo>
                      <a:pt x="324" y="156"/>
                    </a:lnTo>
                    <a:lnTo>
                      <a:pt x="336" y="174"/>
                    </a:lnTo>
                    <a:lnTo>
                      <a:pt x="348" y="174"/>
                    </a:lnTo>
                    <a:lnTo>
                      <a:pt x="360" y="180"/>
                    </a:lnTo>
                    <a:lnTo>
                      <a:pt x="372" y="180"/>
                    </a:lnTo>
                    <a:lnTo>
                      <a:pt x="372" y="16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0" name="Brazil"/>
              <p:cNvSpPr>
                <a:spLocks noEditPoints="1"/>
              </p:cNvSpPr>
              <p:nvPr/>
            </p:nvSpPr>
            <p:spPr bwMode="gray">
              <a:xfrm>
                <a:off x="1322" y="2461"/>
                <a:ext cx="706" cy="798"/>
              </a:xfrm>
              <a:custGeom>
                <a:avLst/>
                <a:gdLst>
                  <a:gd name="T0" fmla="*/ 544584574 w 2784"/>
                  <a:gd name="T1" fmla="*/ 544029191 h 3150"/>
                  <a:gd name="T2" fmla="*/ 544584574 w 2784"/>
                  <a:gd name="T3" fmla="*/ 544029191 h 3150"/>
                  <a:gd name="T4" fmla="*/ 544584574 w 2784"/>
                  <a:gd name="T5" fmla="*/ 544029191 h 3150"/>
                  <a:gd name="T6" fmla="*/ 544584574 w 2784"/>
                  <a:gd name="T7" fmla="*/ 544029191 h 3150"/>
                  <a:gd name="T8" fmla="*/ 544584574 w 2784"/>
                  <a:gd name="T9" fmla="*/ 544029191 h 3150"/>
                  <a:gd name="T10" fmla="*/ 544584574 w 2784"/>
                  <a:gd name="T11" fmla="*/ 544029191 h 3150"/>
                  <a:gd name="T12" fmla="*/ 544584574 w 2784"/>
                  <a:gd name="T13" fmla="*/ 544029191 h 3150"/>
                  <a:gd name="T14" fmla="*/ 544584574 w 2784"/>
                  <a:gd name="T15" fmla="*/ 544029191 h 3150"/>
                  <a:gd name="T16" fmla="*/ 544584574 w 2784"/>
                  <a:gd name="T17" fmla="*/ 544029191 h 3150"/>
                  <a:gd name="T18" fmla="*/ 544584574 w 2784"/>
                  <a:gd name="T19" fmla="*/ 544029191 h 3150"/>
                  <a:gd name="T20" fmla="*/ 544584574 w 2784"/>
                  <a:gd name="T21" fmla="*/ 544029191 h 3150"/>
                  <a:gd name="T22" fmla="*/ 544584574 w 2784"/>
                  <a:gd name="T23" fmla="*/ 544029191 h 3150"/>
                  <a:gd name="T24" fmla="*/ 544584574 w 2784"/>
                  <a:gd name="T25" fmla="*/ 544029191 h 3150"/>
                  <a:gd name="T26" fmla="*/ 544584574 w 2784"/>
                  <a:gd name="T27" fmla="*/ 544029191 h 3150"/>
                  <a:gd name="T28" fmla="*/ 544584574 w 2784"/>
                  <a:gd name="T29" fmla="*/ 544029191 h 3150"/>
                  <a:gd name="T30" fmla="*/ 544584574 w 2784"/>
                  <a:gd name="T31" fmla="*/ 544029191 h 3150"/>
                  <a:gd name="T32" fmla="*/ 544584574 w 2784"/>
                  <a:gd name="T33" fmla="*/ 544029191 h 3150"/>
                  <a:gd name="T34" fmla="*/ 544584574 w 2784"/>
                  <a:gd name="T35" fmla="*/ 544029191 h 3150"/>
                  <a:gd name="T36" fmla="*/ 544584574 w 2784"/>
                  <a:gd name="T37" fmla="*/ 544029191 h 3150"/>
                  <a:gd name="T38" fmla="*/ 544584574 w 2784"/>
                  <a:gd name="T39" fmla="*/ 544029191 h 3150"/>
                  <a:gd name="T40" fmla="*/ 544584574 w 2784"/>
                  <a:gd name="T41" fmla="*/ 544029191 h 3150"/>
                  <a:gd name="T42" fmla="*/ 544584574 w 2784"/>
                  <a:gd name="T43" fmla="*/ 544029191 h 3150"/>
                  <a:gd name="T44" fmla="*/ 544584574 w 2784"/>
                  <a:gd name="T45" fmla="*/ 544029191 h 3150"/>
                  <a:gd name="T46" fmla="*/ 544584574 w 2784"/>
                  <a:gd name="T47" fmla="*/ 544029191 h 3150"/>
                  <a:gd name="T48" fmla="*/ 544584574 w 2784"/>
                  <a:gd name="T49" fmla="*/ 544029191 h 3150"/>
                  <a:gd name="T50" fmla="*/ 544584574 w 2784"/>
                  <a:gd name="T51" fmla="*/ 544029191 h 3150"/>
                  <a:gd name="T52" fmla="*/ 544584574 w 2784"/>
                  <a:gd name="T53" fmla="*/ 544029191 h 3150"/>
                  <a:gd name="T54" fmla="*/ 544584574 w 2784"/>
                  <a:gd name="T55" fmla="*/ 544029191 h 3150"/>
                  <a:gd name="T56" fmla="*/ 544584574 w 2784"/>
                  <a:gd name="T57" fmla="*/ 544029191 h 3150"/>
                  <a:gd name="T58" fmla="*/ 544584574 w 2784"/>
                  <a:gd name="T59" fmla="*/ 544029191 h 3150"/>
                  <a:gd name="T60" fmla="*/ 544584574 w 2784"/>
                  <a:gd name="T61" fmla="*/ 544029191 h 3150"/>
                  <a:gd name="T62" fmla="*/ 544584574 w 2784"/>
                  <a:gd name="T63" fmla="*/ 544029191 h 3150"/>
                  <a:gd name="T64" fmla="*/ 544584574 w 2784"/>
                  <a:gd name="T65" fmla="*/ 544029191 h 3150"/>
                  <a:gd name="T66" fmla="*/ 544584574 w 2784"/>
                  <a:gd name="T67" fmla="*/ 544029191 h 3150"/>
                  <a:gd name="T68" fmla="*/ 544584574 w 2784"/>
                  <a:gd name="T69" fmla="*/ 544029191 h 3150"/>
                  <a:gd name="T70" fmla="*/ 544584574 w 2784"/>
                  <a:gd name="T71" fmla="*/ 544029191 h 3150"/>
                  <a:gd name="T72" fmla="*/ 544584574 w 2784"/>
                  <a:gd name="T73" fmla="*/ 544029191 h 3150"/>
                  <a:gd name="T74" fmla="*/ 544584574 w 2784"/>
                  <a:gd name="T75" fmla="*/ 544029191 h 3150"/>
                  <a:gd name="T76" fmla="*/ 544584574 w 2784"/>
                  <a:gd name="T77" fmla="*/ 544029191 h 3150"/>
                  <a:gd name="T78" fmla="*/ 544584574 w 2784"/>
                  <a:gd name="T79" fmla="*/ 544029191 h 3150"/>
                  <a:gd name="T80" fmla="*/ 544584574 w 2784"/>
                  <a:gd name="T81" fmla="*/ 544029191 h 3150"/>
                  <a:gd name="T82" fmla="*/ 544584574 w 2784"/>
                  <a:gd name="T83" fmla="*/ 544029191 h 3150"/>
                  <a:gd name="T84" fmla="*/ 544584574 w 2784"/>
                  <a:gd name="T85" fmla="*/ 544029191 h 3150"/>
                  <a:gd name="T86" fmla="*/ 544584574 w 2784"/>
                  <a:gd name="T87" fmla="*/ 544029191 h 3150"/>
                  <a:gd name="T88" fmla="*/ 544584574 w 2784"/>
                  <a:gd name="T89" fmla="*/ 544029191 h 3150"/>
                  <a:gd name="T90" fmla="*/ 544584574 w 2784"/>
                  <a:gd name="T91" fmla="*/ 544029191 h 3150"/>
                  <a:gd name="T92" fmla="*/ 544584574 w 2784"/>
                  <a:gd name="T93" fmla="*/ 544029191 h 3150"/>
                  <a:gd name="T94" fmla="*/ 544584574 w 2784"/>
                  <a:gd name="T95" fmla="*/ 544029191 h 3150"/>
                  <a:gd name="T96" fmla="*/ 544584574 w 2784"/>
                  <a:gd name="T97" fmla="*/ 544029191 h 3150"/>
                  <a:gd name="T98" fmla="*/ 544584574 w 2784"/>
                  <a:gd name="T99" fmla="*/ 544029191 h 3150"/>
                  <a:gd name="T100" fmla="*/ 544584574 w 2784"/>
                  <a:gd name="T101" fmla="*/ 544029191 h 3150"/>
                  <a:gd name="T102" fmla="*/ 544584574 w 2784"/>
                  <a:gd name="T103" fmla="*/ 544029191 h 3150"/>
                  <a:gd name="T104" fmla="*/ 544584574 w 2784"/>
                  <a:gd name="T105" fmla="*/ 544029191 h 3150"/>
                  <a:gd name="T106" fmla="*/ 544584574 w 2784"/>
                  <a:gd name="T107" fmla="*/ 544029191 h 3150"/>
                  <a:gd name="T108" fmla="*/ 544584574 w 2784"/>
                  <a:gd name="T109" fmla="*/ 544029191 h 3150"/>
                  <a:gd name="T110" fmla="*/ 544584574 w 2784"/>
                  <a:gd name="T111" fmla="*/ 544029191 h 3150"/>
                  <a:gd name="T112" fmla="*/ 544584574 w 2784"/>
                  <a:gd name="T113" fmla="*/ 544029191 h 3150"/>
                  <a:gd name="T114" fmla="*/ 544584574 w 2784"/>
                  <a:gd name="T115" fmla="*/ 544029191 h 3150"/>
                  <a:gd name="T116" fmla="*/ 544584574 w 2784"/>
                  <a:gd name="T117" fmla="*/ 544029191 h 3150"/>
                  <a:gd name="T118" fmla="*/ 544584574 w 2784"/>
                  <a:gd name="T119" fmla="*/ 544029191 h 31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84"/>
                  <a:gd name="T181" fmla="*/ 0 h 3150"/>
                  <a:gd name="T182" fmla="*/ 2784 w 2784"/>
                  <a:gd name="T183" fmla="*/ 3150 h 315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84" h="3150">
                    <a:moveTo>
                      <a:pt x="1716" y="450"/>
                    </a:moveTo>
                    <a:lnTo>
                      <a:pt x="1710" y="450"/>
                    </a:lnTo>
                    <a:lnTo>
                      <a:pt x="1698" y="444"/>
                    </a:lnTo>
                    <a:lnTo>
                      <a:pt x="1680" y="444"/>
                    </a:lnTo>
                    <a:lnTo>
                      <a:pt x="1662" y="438"/>
                    </a:lnTo>
                    <a:lnTo>
                      <a:pt x="1650" y="438"/>
                    </a:lnTo>
                    <a:lnTo>
                      <a:pt x="1644" y="444"/>
                    </a:lnTo>
                    <a:lnTo>
                      <a:pt x="1644" y="450"/>
                    </a:lnTo>
                    <a:lnTo>
                      <a:pt x="1650" y="462"/>
                    </a:lnTo>
                    <a:lnTo>
                      <a:pt x="1650" y="468"/>
                    </a:lnTo>
                    <a:lnTo>
                      <a:pt x="1656" y="480"/>
                    </a:lnTo>
                    <a:lnTo>
                      <a:pt x="1638" y="480"/>
                    </a:lnTo>
                    <a:lnTo>
                      <a:pt x="1638" y="504"/>
                    </a:lnTo>
                    <a:lnTo>
                      <a:pt x="1656" y="516"/>
                    </a:lnTo>
                    <a:lnTo>
                      <a:pt x="1644" y="528"/>
                    </a:lnTo>
                    <a:lnTo>
                      <a:pt x="1644" y="540"/>
                    </a:lnTo>
                    <a:lnTo>
                      <a:pt x="1656" y="564"/>
                    </a:lnTo>
                    <a:lnTo>
                      <a:pt x="1668" y="570"/>
                    </a:lnTo>
                    <a:lnTo>
                      <a:pt x="1674" y="576"/>
                    </a:lnTo>
                    <a:lnTo>
                      <a:pt x="1686" y="576"/>
                    </a:lnTo>
                    <a:lnTo>
                      <a:pt x="1698" y="570"/>
                    </a:lnTo>
                    <a:lnTo>
                      <a:pt x="1710" y="570"/>
                    </a:lnTo>
                    <a:lnTo>
                      <a:pt x="1716" y="564"/>
                    </a:lnTo>
                    <a:lnTo>
                      <a:pt x="1716" y="558"/>
                    </a:lnTo>
                    <a:lnTo>
                      <a:pt x="1728" y="558"/>
                    </a:lnTo>
                    <a:lnTo>
                      <a:pt x="1740" y="552"/>
                    </a:lnTo>
                    <a:lnTo>
                      <a:pt x="1758" y="552"/>
                    </a:lnTo>
                    <a:lnTo>
                      <a:pt x="1770" y="546"/>
                    </a:lnTo>
                    <a:lnTo>
                      <a:pt x="1776" y="534"/>
                    </a:lnTo>
                    <a:lnTo>
                      <a:pt x="1788" y="492"/>
                    </a:lnTo>
                    <a:lnTo>
                      <a:pt x="1794" y="480"/>
                    </a:lnTo>
                    <a:lnTo>
                      <a:pt x="1794" y="474"/>
                    </a:lnTo>
                    <a:lnTo>
                      <a:pt x="1800" y="462"/>
                    </a:lnTo>
                    <a:lnTo>
                      <a:pt x="1800" y="444"/>
                    </a:lnTo>
                    <a:lnTo>
                      <a:pt x="1794" y="438"/>
                    </a:lnTo>
                    <a:lnTo>
                      <a:pt x="1752" y="438"/>
                    </a:lnTo>
                    <a:lnTo>
                      <a:pt x="1740" y="444"/>
                    </a:lnTo>
                    <a:lnTo>
                      <a:pt x="1734" y="444"/>
                    </a:lnTo>
                    <a:lnTo>
                      <a:pt x="1722" y="450"/>
                    </a:lnTo>
                    <a:lnTo>
                      <a:pt x="1716" y="450"/>
                    </a:lnTo>
                    <a:close/>
                    <a:moveTo>
                      <a:pt x="1716" y="438"/>
                    </a:moveTo>
                    <a:lnTo>
                      <a:pt x="1740" y="432"/>
                    </a:lnTo>
                    <a:lnTo>
                      <a:pt x="1722" y="414"/>
                    </a:lnTo>
                    <a:lnTo>
                      <a:pt x="1698" y="438"/>
                    </a:lnTo>
                    <a:lnTo>
                      <a:pt x="1716" y="438"/>
                    </a:lnTo>
                    <a:close/>
                    <a:moveTo>
                      <a:pt x="1686" y="408"/>
                    </a:moveTo>
                    <a:lnTo>
                      <a:pt x="1662" y="408"/>
                    </a:lnTo>
                    <a:lnTo>
                      <a:pt x="1662" y="426"/>
                    </a:lnTo>
                    <a:lnTo>
                      <a:pt x="1698" y="426"/>
                    </a:lnTo>
                    <a:lnTo>
                      <a:pt x="1716" y="402"/>
                    </a:lnTo>
                    <a:lnTo>
                      <a:pt x="1698" y="384"/>
                    </a:lnTo>
                    <a:lnTo>
                      <a:pt x="1686" y="408"/>
                    </a:lnTo>
                    <a:close/>
                    <a:moveTo>
                      <a:pt x="1572" y="492"/>
                    </a:moveTo>
                    <a:lnTo>
                      <a:pt x="1572" y="510"/>
                    </a:lnTo>
                    <a:lnTo>
                      <a:pt x="1554" y="546"/>
                    </a:lnTo>
                    <a:lnTo>
                      <a:pt x="1584" y="528"/>
                    </a:lnTo>
                    <a:lnTo>
                      <a:pt x="1590" y="516"/>
                    </a:lnTo>
                    <a:lnTo>
                      <a:pt x="1596" y="510"/>
                    </a:lnTo>
                    <a:lnTo>
                      <a:pt x="1608" y="486"/>
                    </a:lnTo>
                    <a:lnTo>
                      <a:pt x="1608" y="480"/>
                    </a:lnTo>
                    <a:lnTo>
                      <a:pt x="1602" y="474"/>
                    </a:lnTo>
                    <a:lnTo>
                      <a:pt x="1596" y="474"/>
                    </a:lnTo>
                    <a:lnTo>
                      <a:pt x="1584" y="480"/>
                    </a:lnTo>
                    <a:lnTo>
                      <a:pt x="1572" y="492"/>
                    </a:lnTo>
                    <a:close/>
                    <a:moveTo>
                      <a:pt x="1632" y="426"/>
                    </a:moveTo>
                    <a:lnTo>
                      <a:pt x="1608" y="450"/>
                    </a:lnTo>
                    <a:lnTo>
                      <a:pt x="1626" y="456"/>
                    </a:lnTo>
                    <a:lnTo>
                      <a:pt x="1644" y="432"/>
                    </a:lnTo>
                    <a:lnTo>
                      <a:pt x="1632" y="426"/>
                    </a:lnTo>
                    <a:close/>
                    <a:moveTo>
                      <a:pt x="2778" y="1002"/>
                    </a:moveTo>
                    <a:lnTo>
                      <a:pt x="2778" y="984"/>
                    </a:lnTo>
                    <a:lnTo>
                      <a:pt x="2772" y="972"/>
                    </a:lnTo>
                    <a:lnTo>
                      <a:pt x="2760" y="954"/>
                    </a:lnTo>
                    <a:lnTo>
                      <a:pt x="2754" y="936"/>
                    </a:lnTo>
                    <a:lnTo>
                      <a:pt x="2754" y="870"/>
                    </a:lnTo>
                    <a:lnTo>
                      <a:pt x="2724" y="840"/>
                    </a:lnTo>
                    <a:lnTo>
                      <a:pt x="2694" y="834"/>
                    </a:lnTo>
                    <a:lnTo>
                      <a:pt x="2646" y="840"/>
                    </a:lnTo>
                    <a:lnTo>
                      <a:pt x="2628" y="822"/>
                    </a:lnTo>
                    <a:lnTo>
                      <a:pt x="2610" y="822"/>
                    </a:lnTo>
                    <a:lnTo>
                      <a:pt x="2592" y="798"/>
                    </a:lnTo>
                    <a:lnTo>
                      <a:pt x="2568" y="798"/>
                    </a:lnTo>
                    <a:lnTo>
                      <a:pt x="2538" y="768"/>
                    </a:lnTo>
                    <a:lnTo>
                      <a:pt x="2526" y="750"/>
                    </a:lnTo>
                    <a:lnTo>
                      <a:pt x="2490" y="714"/>
                    </a:lnTo>
                    <a:lnTo>
                      <a:pt x="2418" y="666"/>
                    </a:lnTo>
                    <a:lnTo>
                      <a:pt x="2394" y="660"/>
                    </a:lnTo>
                    <a:lnTo>
                      <a:pt x="2316" y="660"/>
                    </a:lnTo>
                    <a:lnTo>
                      <a:pt x="2316" y="672"/>
                    </a:lnTo>
                    <a:lnTo>
                      <a:pt x="2310" y="672"/>
                    </a:lnTo>
                    <a:lnTo>
                      <a:pt x="2298" y="660"/>
                    </a:lnTo>
                    <a:lnTo>
                      <a:pt x="2286" y="654"/>
                    </a:lnTo>
                    <a:lnTo>
                      <a:pt x="2274" y="654"/>
                    </a:lnTo>
                    <a:lnTo>
                      <a:pt x="2262" y="648"/>
                    </a:lnTo>
                    <a:lnTo>
                      <a:pt x="2232" y="648"/>
                    </a:lnTo>
                    <a:lnTo>
                      <a:pt x="2226" y="642"/>
                    </a:lnTo>
                    <a:lnTo>
                      <a:pt x="2214" y="636"/>
                    </a:lnTo>
                    <a:lnTo>
                      <a:pt x="2196" y="630"/>
                    </a:lnTo>
                    <a:lnTo>
                      <a:pt x="2184" y="624"/>
                    </a:lnTo>
                    <a:lnTo>
                      <a:pt x="2166" y="618"/>
                    </a:lnTo>
                    <a:lnTo>
                      <a:pt x="2154" y="618"/>
                    </a:lnTo>
                    <a:lnTo>
                      <a:pt x="2142" y="624"/>
                    </a:lnTo>
                    <a:lnTo>
                      <a:pt x="2112" y="654"/>
                    </a:lnTo>
                    <a:lnTo>
                      <a:pt x="2106" y="666"/>
                    </a:lnTo>
                    <a:lnTo>
                      <a:pt x="2088" y="642"/>
                    </a:lnTo>
                    <a:lnTo>
                      <a:pt x="2088" y="678"/>
                    </a:lnTo>
                    <a:lnTo>
                      <a:pt x="2058" y="702"/>
                    </a:lnTo>
                    <a:lnTo>
                      <a:pt x="2076" y="636"/>
                    </a:lnTo>
                    <a:lnTo>
                      <a:pt x="2082" y="636"/>
                    </a:lnTo>
                    <a:lnTo>
                      <a:pt x="2094" y="624"/>
                    </a:lnTo>
                    <a:lnTo>
                      <a:pt x="2094" y="606"/>
                    </a:lnTo>
                    <a:lnTo>
                      <a:pt x="2088" y="600"/>
                    </a:lnTo>
                    <a:lnTo>
                      <a:pt x="2082" y="600"/>
                    </a:lnTo>
                    <a:lnTo>
                      <a:pt x="2064" y="618"/>
                    </a:lnTo>
                    <a:lnTo>
                      <a:pt x="2076" y="582"/>
                    </a:lnTo>
                    <a:lnTo>
                      <a:pt x="2070" y="582"/>
                    </a:lnTo>
                    <a:lnTo>
                      <a:pt x="2064" y="576"/>
                    </a:lnTo>
                    <a:lnTo>
                      <a:pt x="2064" y="570"/>
                    </a:lnTo>
                    <a:lnTo>
                      <a:pt x="2040" y="546"/>
                    </a:lnTo>
                    <a:lnTo>
                      <a:pt x="2034" y="546"/>
                    </a:lnTo>
                    <a:lnTo>
                      <a:pt x="2022" y="564"/>
                    </a:lnTo>
                    <a:lnTo>
                      <a:pt x="2016" y="552"/>
                    </a:lnTo>
                    <a:lnTo>
                      <a:pt x="2004" y="546"/>
                    </a:lnTo>
                    <a:lnTo>
                      <a:pt x="1998" y="534"/>
                    </a:lnTo>
                    <a:lnTo>
                      <a:pt x="1986" y="528"/>
                    </a:lnTo>
                    <a:lnTo>
                      <a:pt x="1980" y="522"/>
                    </a:lnTo>
                    <a:lnTo>
                      <a:pt x="1968" y="516"/>
                    </a:lnTo>
                    <a:lnTo>
                      <a:pt x="1944" y="516"/>
                    </a:lnTo>
                    <a:lnTo>
                      <a:pt x="1932" y="510"/>
                    </a:lnTo>
                    <a:lnTo>
                      <a:pt x="1926" y="510"/>
                    </a:lnTo>
                    <a:lnTo>
                      <a:pt x="1914" y="498"/>
                    </a:lnTo>
                    <a:lnTo>
                      <a:pt x="1902" y="492"/>
                    </a:lnTo>
                    <a:lnTo>
                      <a:pt x="1896" y="480"/>
                    </a:lnTo>
                    <a:lnTo>
                      <a:pt x="1884" y="474"/>
                    </a:lnTo>
                    <a:lnTo>
                      <a:pt x="1878" y="486"/>
                    </a:lnTo>
                    <a:lnTo>
                      <a:pt x="1824" y="486"/>
                    </a:lnTo>
                    <a:lnTo>
                      <a:pt x="1812" y="498"/>
                    </a:lnTo>
                    <a:lnTo>
                      <a:pt x="1806" y="510"/>
                    </a:lnTo>
                    <a:lnTo>
                      <a:pt x="1806" y="522"/>
                    </a:lnTo>
                    <a:lnTo>
                      <a:pt x="1800" y="528"/>
                    </a:lnTo>
                    <a:lnTo>
                      <a:pt x="1800" y="534"/>
                    </a:lnTo>
                    <a:lnTo>
                      <a:pt x="1812" y="552"/>
                    </a:lnTo>
                    <a:lnTo>
                      <a:pt x="1776" y="552"/>
                    </a:lnTo>
                    <a:lnTo>
                      <a:pt x="1770" y="564"/>
                    </a:lnTo>
                    <a:lnTo>
                      <a:pt x="1758" y="576"/>
                    </a:lnTo>
                    <a:lnTo>
                      <a:pt x="1752" y="588"/>
                    </a:lnTo>
                    <a:lnTo>
                      <a:pt x="1752" y="594"/>
                    </a:lnTo>
                    <a:lnTo>
                      <a:pt x="1746" y="600"/>
                    </a:lnTo>
                    <a:lnTo>
                      <a:pt x="1746" y="612"/>
                    </a:lnTo>
                    <a:lnTo>
                      <a:pt x="1740" y="624"/>
                    </a:lnTo>
                    <a:lnTo>
                      <a:pt x="1728" y="636"/>
                    </a:lnTo>
                    <a:lnTo>
                      <a:pt x="1722" y="636"/>
                    </a:lnTo>
                    <a:lnTo>
                      <a:pt x="1728" y="630"/>
                    </a:lnTo>
                    <a:lnTo>
                      <a:pt x="1728" y="618"/>
                    </a:lnTo>
                    <a:lnTo>
                      <a:pt x="1734" y="606"/>
                    </a:lnTo>
                    <a:lnTo>
                      <a:pt x="1734" y="600"/>
                    </a:lnTo>
                    <a:lnTo>
                      <a:pt x="1740" y="588"/>
                    </a:lnTo>
                    <a:lnTo>
                      <a:pt x="1740" y="582"/>
                    </a:lnTo>
                    <a:lnTo>
                      <a:pt x="1734" y="576"/>
                    </a:lnTo>
                    <a:lnTo>
                      <a:pt x="1728" y="576"/>
                    </a:lnTo>
                    <a:lnTo>
                      <a:pt x="1722" y="582"/>
                    </a:lnTo>
                    <a:lnTo>
                      <a:pt x="1716" y="582"/>
                    </a:lnTo>
                    <a:lnTo>
                      <a:pt x="1704" y="594"/>
                    </a:lnTo>
                    <a:lnTo>
                      <a:pt x="1692" y="588"/>
                    </a:lnTo>
                    <a:lnTo>
                      <a:pt x="1656" y="588"/>
                    </a:lnTo>
                    <a:lnTo>
                      <a:pt x="1644" y="582"/>
                    </a:lnTo>
                    <a:lnTo>
                      <a:pt x="1632" y="570"/>
                    </a:lnTo>
                    <a:lnTo>
                      <a:pt x="1632" y="522"/>
                    </a:lnTo>
                    <a:lnTo>
                      <a:pt x="1626" y="516"/>
                    </a:lnTo>
                    <a:lnTo>
                      <a:pt x="1626" y="504"/>
                    </a:lnTo>
                    <a:lnTo>
                      <a:pt x="1620" y="504"/>
                    </a:lnTo>
                    <a:lnTo>
                      <a:pt x="1614" y="510"/>
                    </a:lnTo>
                    <a:lnTo>
                      <a:pt x="1602" y="516"/>
                    </a:lnTo>
                    <a:lnTo>
                      <a:pt x="1596" y="522"/>
                    </a:lnTo>
                    <a:lnTo>
                      <a:pt x="1590" y="534"/>
                    </a:lnTo>
                    <a:lnTo>
                      <a:pt x="1584" y="540"/>
                    </a:lnTo>
                    <a:lnTo>
                      <a:pt x="1560" y="552"/>
                    </a:lnTo>
                    <a:lnTo>
                      <a:pt x="1554" y="558"/>
                    </a:lnTo>
                    <a:lnTo>
                      <a:pt x="1512" y="558"/>
                    </a:lnTo>
                    <a:lnTo>
                      <a:pt x="1500" y="552"/>
                    </a:lnTo>
                    <a:lnTo>
                      <a:pt x="1542" y="540"/>
                    </a:lnTo>
                    <a:lnTo>
                      <a:pt x="1548" y="528"/>
                    </a:lnTo>
                    <a:lnTo>
                      <a:pt x="1566" y="510"/>
                    </a:lnTo>
                    <a:lnTo>
                      <a:pt x="1566" y="492"/>
                    </a:lnTo>
                    <a:lnTo>
                      <a:pt x="1572" y="486"/>
                    </a:lnTo>
                    <a:lnTo>
                      <a:pt x="1590" y="450"/>
                    </a:lnTo>
                    <a:lnTo>
                      <a:pt x="1626" y="414"/>
                    </a:lnTo>
                    <a:lnTo>
                      <a:pt x="1638" y="408"/>
                    </a:lnTo>
                    <a:lnTo>
                      <a:pt x="1656" y="390"/>
                    </a:lnTo>
                    <a:lnTo>
                      <a:pt x="1656" y="378"/>
                    </a:lnTo>
                    <a:lnTo>
                      <a:pt x="1662" y="366"/>
                    </a:lnTo>
                    <a:lnTo>
                      <a:pt x="1674" y="354"/>
                    </a:lnTo>
                    <a:lnTo>
                      <a:pt x="1686" y="348"/>
                    </a:lnTo>
                    <a:lnTo>
                      <a:pt x="1692" y="342"/>
                    </a:lnTo>
                    <a:lnTo>
                      <a:pt x="1704" y="336"/>
                    </a:lnTo>
                    <a:lnTo>
                      <a:pt x="1680" y="330"/>
                    </a:lnTo>
                    <a:lnTo>
                      <a:pt x="1698" y="312"/>
                    </a:lnTo>
                    <a:lnTo>
                      <a:pt x="1698" y="294"/>
                    </a:lnTo>
                    <a:lnTo>
                      <a:pt x="1692" y="288"/>
                    </a:lnTo>
                    <a:lnTo>
                      <a:pt x="1680" y="282"/>
                    </a:lnTo>
                    <a:lnTo>
                      <a:pt x="1662" y="282"/>
                    </a:lnTo>
                    <a:lnTo>
                      <a:pt x="1650" y="276"/>
                    </a:lnTo>
                    <a:lnTo>
                      <a:pt x="1644" y="270"/>
                    </a:lnTo>
                    <a:lnTo>
                      <a:pt x="1638" y="252"/>
                    </a:lnTo>
                    <a:lnTo>
                      <a:pt x="1632" y="216"/>
                    </a:lnTo>
                    <a:lnTo>
                      <a:pt x="1626" y="168"/>
                    </a:lnTo>
                    <a:lnTo>
                      <a:pt x="1620" y="138"/>
                    </a:lnTo>
                    <a:lnTo>
                      <a:pt x="1614" y="114"/>
                    </a:lnTo>
                    <a:lnTo>
                      <a:pt x="1608" y="96"/>
                    </a:lnTo>
                    <a:lnTo>
                      <a:pt x="1602" y="84"/>
                    </a:lnTo>
                    <a:lnTo>
                      <a:pt x="1590" y="78"/>
                    </a:lnTo>
                    <a:lnTo>
                      <a:pt x="1584" y="78"/>
                    </a:lnTo>
                    <a:lnTo>
                      <a:pt x="1584" y="90"/>
                    </a:lnTo>
                    <a:lnTo>
                      <a:pt x="1590" y="96"/>
                    </a:lnTo>
                    <a:lnTo>
                      <a:pt x="1590" y="108"/>
                    </a:lnTo>
                    <a:lnTo>
                      <a:pt x="1572" y="108"/>
                    </a:lnTo>
                    <a:lnTo>
                      <a:pt x="1572" y="102"/>
                    </a:lnTo>
                    <a:lnTo>
                      <a:pt x="1566" y="108"/>
                    </a:lnTo>
                    <a:lnTo>
                      <a:pt x="1560" y="120"/>
                    </a:lnTo>
                    <a:lnTo>
                      <a:pt x="1560" y="126"/>
                    </a:lnTo>
                    <a:lnTo>
                      <a:pt x="1554" y="132"/>
                    </a:lnTo>
                    <a:lnTo>
                      <a:pt x="1548" y="144"/>
                    </a:lnTo>
                    <a:lnTo>
                      <a:pt x="1536" y="156"/>
                    </a:lnTo>
                    <a:lnTo>
                      <a:pt x="1518" y="192"/>
                    </a:lnTo>
                    <a:lnTo>
                      <a:pt x="1518" y="210"/>
                    </a:lnTo>
                    <a:lnTo>
                      <a:pt x="1494" y="246"/>
                    </a:lnTo>
                    <a:lnTo>
                      <a:pt x="1488" y="246"/>
                    </a:lnTo>
                    <a:lnTo>
                      <a:pt x="1482" y="252"/>
                    </a:lnTo>
                    <a:lnTo>
                      <a:pt x="1464" y="252"/>
                    </a:lnTo>
                    <a:lnTo>
                      <a:pt x="1452" y="240"/>
                    </a:lnTo>
                    <a:lnTo>
                      <a:pt x="1446" y="246"/>
                    </a:lnTo>
                    <a:lnTo>
                      <a:pt x="1434" y="246"/>
                    </a:lnTo>
                    <a:lnTo>
                      <a:pt x="1428" y="240"/>
                    </a:lnTo>
                    <a:lnTo>
                      <a:pt x="1416" y="240"/>
                    </a:lnTo>
                    <a:lnTo>
                      <a:pt x="1410" y="246"/>
                    </a:lnTo>
                    <a:lnTo>
                      <a:pt x="1410" y="252"/>
                    </a:lnTo>
                    <a:lnTo>
                      <a:pt x="1404" y="258"/>
                    </a:lnTo>
                    <a:lnTo>
                      <a:pt x="1380" y="258"/>
                    </a:lnTo>
                    <a:lnTo>
                      <a:pt x="1368" y="246"/>
                    </a:lnTo>
                    <a:lnTo>
                      <a:pt x="1368" y="240"/>
                    </a:lnTo>
                    <a:lnTo>
                      <a:pt x="1350" y="234"/>
                    </a:lnTo>
                    <a:lnTo>
                      <a:pt x="1344" y="228"/>
                    </a:lnTo>
                    <a:lnTo>
                      <a:pt x="1338" y="216"/>
                    </a:lnTo>
                    <a:lnTo>
                      <a:pt x="1332" y="216"/>
                    </a:lnTo>
                    <a:lnTo>
                      <a:pt x="1320" y="222"/>
                    </a:lnTo>
                    <a:lnTo>
                      <a:pt x="1314" y="228"/>
                    </a:lnTo>
                    <a:lnTo>
                      <a:pt x="1302" y="234"/>
                    </a:lnTo>
                    <a:lnTo>
                      <a:pt x="1278" y="234"/>
                    </a:lnTo>
                    <a:lnTo>
                      <a:pt x="1278" y="222"/>
                    </a:lnTo>
                    <a:lnTo>
                      <a:pt x="1272" y="222"/>
                    </a:lnTo>
                    <a:lnTo>
                      <a:pt x="1260" y="228"/>
                    </a:lnTo>
                    <a:lnTo>
                      <a:pt x="1260" y="252"/>
                    </a:lnTo>
                    <a:lnTo>
                      <a:pt x="1272" y="264"/>
                    </a:lnTo>
                    <a:lnTo>
                      <a:pt x="1272" y="270"/>
                    </a:lnTo>
                    <a:lnTo>
                      <a:pt x="1278" y="276"/>
                    </a:lnTo>
                    <a:lnTo>
                      <a:pt x="1272" y="282"/>
                    </a:lnTo>
                    <a:lnTo>
                      <a:pt x="1254" y="282"/>
                    </a:lnTo>
                    <a:lnTo>
                      <a:pt x="1230" y="270"/>
                    </a:lnTo>
                    <a:lnTo>
                      <a:pt x="1224" y="270"/>
                    </a:lnTo>
                    <a:lnTo>
                      <a:pt x="1212" y="264"/>
                    </a:lnTo>
                    <a:lnTo>
                      <a:pt x="1212" y="270"/>
                    </a:lnTo>
                    <a:lnTo>
                      <a:pt x="1206" y="276"/>
                    </a:lnTo>
                    <a:lnTo>
                      <a:pt x="1200" y="276"/>
                    </a:lnTo>
                    <a:lnTo>
                      <a:pt x="1188" y="264"/>
                    </a:lnTo>
                    <a:lnTo>
                      <a:pt x="1176" y="264"/>
                    </a:lnTo>
                    <a:lnTo>
                      <a:pt x="1158" y="282"/>
                    </a:lnTo>
                    <a:lnTo>
                      <a:pt x="1158" y="288"/>
                    </a:lnTo>
                    <a:lnTo>
                      <a:pt x="1128" y="288"/>
                    </a:lnTo>
                    <a:lnTo>
                      <a:pt x="1122" y="300"/>
                    </a:lnTo>
                    <a:lnTo>
                      <a:pt x="1104" y="300"/>
                    </a:lnTo>
                    <a:lnTo>
                      <a:pt x="1092" y="312"/>
                    </a:lnTo>
                    <a:lnTo>
                      <a:pt x="1092" y="324"/>
                    </a:lnTo>
                    <a:lnTo>
                      <a:pt x="1086" y="330"/>
                    </a:lnTo>
                    <a:lnTo>
                      <a:pt x="1050" y="330"/>
                    </a:lnTo>
                    <a:lnTo>
                      <a:pt x="1044" y="318"/>
                    </a:lnTo>
                    <a:lnTo>
                      <a:pt x="1032" y="318"/>
                    </a:lnTo>
                    <a:lnTo>
                      <a:pt x="1002" y="282"/>
                    </a:lnTo>
                    <a:lnTo>
                      <a:pt x="1002" y="252"/>
                    </a:lnTo>
                    <a:lnTo>
                      <a:pt x="978" y="228"/>
                    </a:lnTo>
                    <a:lnTo>
                      <a:pt x="972" y="216"/>
                    </a:lnTo>
                    <a:lnTo>
                      <a:pt x="972" y="210"/>
                    </a:lnTo>
                    <a:lnTo>
                      <a:pt x="978" y="198"/>
                    </a:lnTo>
                    <a:lnTo>
                      <a:pt x="978" y="192"/>
                    </a:lnTo>
                    <a:lnTo>
                      <a:pt x="984" y="180"/>
                    </a:lnTo>
                    <a:lnTo>
                      <a:pt x="996" y="138"/>
                    </a:lnTo>
                    <a:lnTo>
                      <a:pt x="1008" y="126"/>
                    </a:lnTo>
                    <a:lnTo>
                      <a:pt x="1014" y="114"/>
                    </a:lnTo>
                    <a:lnTo>
                      <a:pt x="1014" y="102"/>
                    </a:lnTo>
                    <a:lnTo>
                      <a:pt x="1008" y="102"/>
                    </a:lnTo>
                    <a:lnTo>
                      <a:pt x="1002" y="96"/>
                    </a:lnTo>
                    <a:lnTo>
                      <a:pt x="1002" y="66"/>
                    </a:lnTo>
                    <a:lnTo>
                      <a:pt x="996" y="66"/>
                    </a:lnTo>
                    <a:lnTo>
                      <a:pt x="984" y="72"/>
                    </a:lnTo>
                    <a:lnTo>
                      <a:pt x="978" y="72"/>
                    </a:lnTo>
                    <a:lnTo>
                      <a:pt x="972" y="66"/>
                    </a:lnTo>
                    <a:lnTo>
                      <a:pt x="972" y="60"/>
                    </a:lnTo>
                    <a:lnTo>
                      <a:pt x="978" y="54"/>
                    </a:lnTo>
                    <a:lnTo>
                      <a:pt x="984" y="42"/>
                    </a:lnTo>
                    <a:lnTo>
                      <a:pt x="984" y="24"/>
                    </a:lnTo>
                    <a:lnTo>
                      <a:pt x="978" y="12"/>
                    </a:lnTo>
                    <a:lnTo>
                      <a:pt x="966" y="0"/>
                    </a:lnTo>
                    <a:lnTo>
                      <a:pt x="960" y="12"/>
                    </a:lnTo>
                    <a:lnTo>
                      <a:pt x="936" y="6"/>
                    </a:lnTo>
                    <a:lnTo>
                      <a:pt x="936" y="42"/>
                    </a:lnTo>
                    <a:lnTo>
                      <a:pt x="930" y="48"/>
                    </a:lnTo>
                    <a:lnTo>
                      <a:pt x="918" y="48"/>
                    </a:lnTo>
                    <a:lnTo>
                      <a:pt x="918" y="60"/>
                    </a:lnTo>
                    <a:lnTo>
                      <a:pt x="894" y="60"/>
                    </a:lnTo>
                    <a:lnTo>
                      <a:pt x="882" y="66"/>
                    </a:lnTo>
                    <a:lnTo>
                      <a:pt x="858" y="90"/>
                    </a:lnTo>
                    <a:lnTo>
                      <a:pt x="846" y="96"/>
                    </a:lnTo>
                    <a:lnTo>
                      <a:pt x="828" y="96"/>
                    </a:lnTo>
                    <a:lnTo>
                      <a:pt x="822" y="90"/>
                    </a:lnTo>
                    <a:lnTo>
                      <a:pt x="804" y="90"/>
                    </a:lnTo>
                    <a:lnTo>
                      <a:pt x="798" y="96"/>
                    </a:lnTo>
                    <a:lnTo>
                      <a:pt x="798" y="108"/>
                    </a:lnTo>
                    <a:lnTo>
                      <a:pt x="792" y="120"/>
                    </a:lnTo>
                    <a:lnTo>
                      <a:pt x="792" y="138"/>
                    </a:lnTo>
                    <a:lnTo>
                      <a:pt x="786" y="144"/>
                    </a:lnTo>
                    <a:lnTo>
                      <a:pt x="774" y="138"/>
                    </a:lnTo>
                    <a:lnTo>
                      <a:pt x="762" y="126"/>
                    </a:lnTo>
                    <a:lnTo>
                      <a:pt x="756" y="114"/>
                    </a:lnTo>
                    <a:lnTo>
                      <a:pt x="750" y="108"/>
                    </a:lnTo>
                    <a:lnTo>
                      <a:pt x="738" y="108"/>
                    </a:lnTo>
                    <a:lnTo>
                      <a:pt x="732" y="114"/>
                    </a:lnTo>
                    <a:lnTo>
                      <a:pt x="720" y="108"/>
                    </a:lnTo>
                    <a:lnTo>
                      <a:pt x="708" y="114"/>
                    </a:lnTo>
                    <a:lnTo>
                      <a:pt x="696" y="114"/>
                    </a:lnTo>
                    <a:lnTo>
                      <a:pt x="696" y="96"/>
                    </a:lnTo>
                    <a:lnTo>
                      <a:pt x="690" y="90"/>
                    </a:lnTo>
                    <a:lnTo>
                      <a:pt x="648" y="90"/>
                    </a:lnTo>
                    <a:lnTo>
                      <a:pt x="648" y="84"/>
                    </a:lnTo>
                    <a:lnTo>
                      <a:pt x="642" y="78"/>
                    </a:lnTo>
                    <a:lnTo>
                      <a:pt x="642" y="108"/>
                    </a:lnTo>
                    <a:lnTo>
                      <a:pt x="660" y="126"/>
                    </a:lnTo>
                    <a:lnTo>
                      <a:pt x="672" y="132"/>
                    </a:lnTo>
                    <a:lnTo>
                      <a:pt x="678" y="138"/>
                    </a:lnTo>
                    <a:lnTo>
                      <a:pt x="678" y="168"/>
                    </a:lnTo>
                    <a:lnTo>
                      <a:pt x="672" y="174"/>
                    </a:lnTo>
                    <a:lnTo>
                      <a:pt x="684" y="186"/>
                    </a:lnTo>
                    <a:lnTo>
                      <a:pt x="690" y="198"/>
                    </a:lnTo>
                    <a:lnTo>
                      <a:pt x="690" y="228"/>
                    </a:lnTo>
                    <a:lnTo>
                      <a:pt x="738" y="234"/>
                    </a:lnTo>
                    <a:lnTo>
                      <a:pt x="744" y="240"/>
                    </a:lnTo>
                    <a:lnTo>
                      <a:pt x="744" y="246"/>
                    </a:lnTo>
                    <a:lnTo>
                      <a:pt x="738" y="258"/>
                    </a:lnTo>
                    <a:lnTo>
                      <a:pt x="732" y="264"/>
                    </a:lnTo>
                    <a:lnTo>
                      <a:pt x="690" y="264"/>
                    </a:lnTo>
                    <a:lnTo>
                      <a:pt x="690" y="294"/>
                    </a:lnTo>
                    <a:lnTo>
                      <a:pt x="684" y="306"/>
                    </a:lnTo>
                    <a:lnTo>
                      <a:pt x="648" y="324"/>
                    </a:lnTo>
                    <a:lnTo>
                      <a:pt x="642" y="330"/>
                    </a:lnTo>
                    <a:lnTo>
                      <a:pt x="624" y="330"/>
                    </a:lnTo>
                    <a:lnTo>
                      <a:pt x="612" y="342"/>
                    </a:lnTo>
                    <a:lnTo>
                      <a:pt x="600" y="366"/>
                    </a:lnTo>
                    <a:lnTo>
                      <a:pt x="588" y="378"/>
                    </a:lnTo>
                    <a:lnTo>
                      <a:pt x="582" y="378"/>
                    </a:lnTo>
                    <a:lnTo>
                      <a:pt x="582" y="354"/>
                    </a:lnTo>
                    <a:lnTo>
                      <a:pt x="576" y="348"/>
                    </a:lnTo>
                    <a:lnTo>
                      <a:pt x="570" y="354"/>
                    </a:lnTo>
                    <a:lnTo>
                      <a:pt x="558" y="360"/>
                    </a:lnTo>
                    <a:lnTo>
                      <a:pt x="552" y="366"/>
                    </a:lnTo>
                    <a:lnTo>
                      <a:pt x="540" y="372"/>
                    </a:lnTo>
                    <a:lnTo>
                      <a:pt x="534" y="372"/>
                    </a:lnTo>
                    <a:lnTo>
                      <a:pt x="522" y="366"/>
                    </a:lnTo>
                    <a:lnTo>
                      <a:pt x="516" y="366"/>
                    </a:lnTo>
                    <a:lnTo>
                      <a:pt x="504" y="354"/>
                    </a:lnTo>
                    <a:lnTo>
                      <a:pt x="504" y="348"/>
                    </a:lnTo>
                    <a:lnTo>
                      <a:pt x="498" y="336"/>
                    </a:lnTo>
                    <a:lnTo>
                      <a:pt x="492" y="330"/>
                    </a:lnTo>
                    <a:lnTo>
                      <a:pt x="468" y="330"/>
                    </a:lnTo>
                    <a:lnTo>
                      <a:pt x="468" y="300"/>
                    </a:lnTo>
                    <a:lnTo>
                      <a:pt x="462" y="288"/>
                    </a:lnTo>
                    <a:lnTo>
                      <a:pt x="462" y="276"/>
                    </a:lnTo>
                    <a:lnTo>
                      <a:pt x="456" y="270"/>
                    </a:lnTo>
                    <a:lnTo>
                      <a:pt x="456" y="258"/>
                    </a:lnTo>
                    <a:lnTo>
                      <a:pt x="450" y="258"/>
                    </a:lnTo>
                    <a:lnTo>
                      <a:pt x="420" y="288"/>
                    </a:lnTo>
                    <a:lnTo>
                      <a:pt x="396" y="264"/>
                    </a:lnTo>
                    <a:lnTo>
                      <a:pt x="390" y="264"/>
                    </a:lnTo>
                    <a:lnTo>
                      <a:pt x="384" y="270"/>
                    </a:lnTo>
                    <a:lnTo>
                      <a:pt x="384" y="288"/>
                    </a:lnTo>
                    <a:lnTo>
                      <a:pt x="318" y="294"/>
                    </a:lnTo>
                    <a:lnTo>
                      <a:pt x="306" y="282"/>
                    </a:lnTo>
                    <a:lnTo>
                      <a:pt x="288" y="282"/>
                    </a:lnTo>
                    <a:lnTo>
                      <a:pt x="282" y="288"/>
                    </a:lnTo>
                    <a:lnTo>
                      <a:pt x="276" y="300"/>
                    </a:lnTo>
                    <a:lnTo>
                      <a:pt x="276" y="312"/>
                    </a:lnTo>
                    <a:lnTo>
                      <a:pt x="282" y="324"/>
                    </a:lnTo>
                    <a:lnTo>
                      <a:pt x="282" y="336"/>
                    </a:lnTo>
                    <a:lnTo>
                      <a:pt x="306" y="348"/>
                    </a:lnTo>
                    <a:lnTo>
                      <a:pt x="318" y="342"/>
                    </a:lnTo>
                    <a:lnTo>
                      <a:pt x="330" y="354"/>
                    </a:lnTo>
                    <a:lnTo>
                      <a:pt x="330" y="360"/>
                    </a:lnTo>
                    <a:lnTo>
                      <a:pt x="336" y="366"/>
                    </a:lnTo>
                    <a:lnTo>
                      <a:pt x="336" y="372"/>
                    </a:lnTo>
                    <a:lnTo>
                      <a:pt x="330" y="378"/>
                    </a:lnTo>
                    <a:lnTo>
                      <a:pt x="300" y="378"/>
                    </a:lnTo>
                    <a:lnTo>
                      <a:pt x="294" y="372"/>
                    </a:lnTo>
                    <a:lnTo>
                      <a:pt x="264" y="378"/>
                    </a:lnTo>
                    <a:lnTo>
                      <a:pt x="258" y="444"/>
                    </a:lnTo>
                    <a:lnTo>
                      <a:pt x="264" y="444"/>
                    </a:lnTo>
                    <a:lnTo>
                      <a:pt x="276" y="456"/>
                    </a:lnTo>
                    <a:lnTo>
                      <a:pt x="288" y="462"/>
                    </a:lnTo>
                    <a:lnTo>
                      <a:pt x="294" y="468"/>
                    </a:lnTo>
                    <a:lnTo>
                      <a:pt x="294" y="492"/>
                    </a:lnTo>
                    <a:lnTo>
                      <a:pt x="300" y="498"/>
                    </a:lnTo>
                    <a:lnTo>
                      <a:pt x="300" y="504"/>
                    </a:lnTo>
                    <a:lnTo>
                      <a:pt x="312" y="516"/>
                    </a:lnTo>
                    <a:lnTo>
                      <a:pt x="318" y="528"/>
                    </a:lnTo>
                    <a:lnTo>
                      <a:pt x="318" y="540"/>
                    </a:lnTo>
                    <a:lnTo>
                      <a:pt x="312" y="552"/>
                    </a:lnTo>
                    <a:lnTo>
                      <a:pt x="300" y="564"/>
                    </a:lnTo>
                    <a:lnTo>
                      <a:pt x="306" y="612"/>
                    </a:lnTo>
                    <a:lnTo>
                      <a:pt x="288" y="660"/>
                    </a:lnTo>
                    <a:lnTo>
                      <a:pt x="282" y="732"/>
                    </a:lnTo>
                    <a:lnTo>
                      <a:pt x="282" y="762"/>
                    </a:lnTo>
                    <a:lnTo>
                      <a:pt x="276" y="774"/>
                    </a:lnTo>
                    <a:lnTo>
                      <a:pt x="270" y="780"/>
                    </a:lnTo>
                    <a:lnTo>
                      <a:pt x="252" y="780"/>
                    </a:lnTo>
                    <a:lnTo>
                      <a:pt x="252" y="774"/>
                    </a:lnTo>
                    <a:lnTo>
                      <a:pt x="240" y="762"/>
                    </a:lnTo>
                    <a:lnTo>
                      <a:pt x="222" y="762"/>
                    </a:lnTo>
                    <a:lnTo>
                      <a:pt x="216" y="768"/>
                    </a:lnTo>
                    <a:lnTo>
                      <a:pt x="210" y="780"/>
                    </a:lnTo>
                    <a:lnTo>
                      <a:pt x="204" y="786"/>
                    </a:lnTo>
                    <a:lnTo>
                      <a:pt x="174" y="780"/>
                    </a:lnTo>
                    <a:lnTo>
                      <a:pt x="168" y="792"/>
                    </a:lnTo>
                    <a:lnTo>
                      <a:pt x="138" y="792"/>
                    </a:lnTo>
                    <a:lnTo>
                      <a:pt x="126" y="798"/>
                    </a:lnTo>
                    <a:lnTo>
                      <a:pt x="120" y="804"/>
                    </a:lnTo>
                    <a:lnTo>
                      <a:pt x="108" y="810"/>
                    </a:lnTo>
                    <a:lnTo>
                      <a:pt x="96" y="822"/>
                    </a:lnTo>
                    <a:lnTo>
                      <a:pt x="96" y="828"/>
                    </a:lnTo>
                    <a:lnTo>
                      <a:pt x="90" y="834"/>
                    </a:lnTo>
                    <a:lnTo>
                      <a:pt x="90" y="840"/>
                    </a:lnTo>
                    <a:lnTo>
                      <a:pt x="66" y="840"/>
                    </a:lnTo>
                    <a:lnTo>
                      <a:pt x="66" y="894"/>
                    </a:lnTo>
                    <a:lnTo>
                      <a:pt x="48" y="912"/>
                    </a:lnTo>
                    <a:lnTo>
                      <a:pt x="48" y="924"/>
                    </a:lnTo>
                    <a:lnTo>
                      <a:pt x="54" y="930"/>
                    </a:lnTo>
                    <a:lnTo>
                      <a:pt x="54" y="948"/>
                    </a:lnTo>
                    <a:lnTo>
                      <a:pt x="60" y="954"/>
                    </a:lnTo>
                    <a:lnTo>
                      <a:pt x="54" y="954"/>
                    </a:lnTo>
                    <a:lnTo>
                      <a:pt x="48" y="948"/>
                    </a:lnTo>
                    <a:lnTo>
                      <a:pt x="18" y="978"/>
                    </a:lnTo>
                    <a:lnTo>
                      <a:pt x="12" y="990"/>
                    </a:lnTo>
                    <a:lnTo>
                      <a:pt x="12" y="1014"/>
                    </a:lnTo>
                    <a:lnTo>
                      <a:pt x="18" y="1020"/>
                    </a:lnTo>
                    <a:lnTo>
                      <a:pt x="6" y="1026"/>
                    </a:lnTo>
                    <a:lnTo>
                      <a:pt x="0" y="1032"/>
                    </a:lnTo>
                    <a:lnTo>
                      <a:pt x="0" y="1044"/>
                    </a:lnTo>
                    <a:lnTo>
                      <a:pt x="6" y="1050"/>
                    </a:lnTo>
                    <a:lnTo>
                      <a:pt x="18" y="1056"/>
                    </a:lnTo>
                    <a:lnTo>
                      <a:pt x="24" y="1080"/>
                    </a:lnTo>
                    <a:lnTo>
                      <a:pt x="24" y="1086"/>
                    </a:lnTo>
                    <a:lnTo>
                      <a:pt x="30" y="1092"/>
                    </a:lnTo>
                    <a:lnTo>
                      <a:pt x="42" y="1116"/>
                    </a:lnTo>
                    <a:lnTo>
                      <a:pt x="54" y="1128"/>
                    </a:lnTo>
                    <a:lnTo>
                      <a:pt x="66" y="1134"/>
                    </a:lnTo>
                    <a:lnTo>
                      <a:pt x="90" y="1158"/>
                    </a:lnTo>
                    <a:lnTo>
                      <a:pt x="84" y="1164"/>
                    </a:lnTo>
                    <a:lnTo>
                      <a:pt x="78" y="1176"/>
                    </a:lnTo>
                    <a:lnTo>
                      <a:pt x="66" y="1182"/>
                    </a:lnTo>
                    <a:lnTo>
                      <a:pt x="60" y="1188"/>
                    </a:lnTo>
                    <a:lnTo>
                      <a:pt x="102" y="1188"/>
                    </a:lnTo>
                    <a:lnTo>
                      <a:pt x="114" y="1194"/>
                    </a:lnTo>
                    <a:lnTo>
                      <a:pt x="120" y="1194"/>
                    </a:lnTo>
                    <a:lnTo>
                      <a:pt x="126" y="1200"/>
                    </a:lnTo>
                    <a:lnTo>
                      <a:pt x="126" y="1212"/>
                    </a:lnTo>
                    <a:lnTo>
                      <a:pt x="132" y="1224"/>
                    </a:lnTo>
                    <a:lnTo>
                      <a:pt x="138" y="1230"/>
                    </a:lnTo>
                    <a:lnTo>
                      <a:pt x="138" y="1236"/>
                    </a:lnTo>
                    <a:lnTo>
                      <a:pt x="198" y="1230"/>
                    </a:lnTo>
                    <a:lnTo>
                      <a:pt x="252" y="1182"/>
                    </a:lnTo>
                    <a:lnTo>
                      <a:pt x="252" y="1194"/>
                    </a:lnTo>
                    <a:lnTo>
                      <a:pt x="258" y="1206"/>
                    </a:lnTo>
                    <a:lnTo>
                      <a:pt x="258" y="1224"/>
                    </a:lnTo>
                    <a:lnTo>
                      <a:pt x="252" y="1230"/>
                    </a:lnTo>
                    <a:lnTo>
                      <a:pt x="252" y="1242"/>
                    </a:lnTo>
                    <a:lnTo>
                      <a:pt x="246" y="1254"/>
                    </a:lnTo>
                    <a:lnTo>
                      <a:pt x="246" y="1266"/>
                    </a:lnTo>
                    <a:lnTo>
                      <a:pt x="252" y="1284"/>
                    </a:lnTo>
                    <a:lnTo>
                      <a:pt x="252" y="1314"/>
                    </a:lnTo>
                    <a:lnTo>
                      <a:pt x="264" y="1308"/>
                    </a:lnTo>
                    <a:lnTo>
                      <a:pt x="264" y="1314"/>
                    </a:lnTo>
                    <a:lnTo>
                      <a:pt x="270" y="1320"/>
                    </a:lnTo>
                    <a:lnTo>
                      <a:pt x="282" y="1320"/>
                    </a:lnTo>
                    <a:lnTo>
                      <a:pt x="282" y="1314"/>
                    </a:lnTo>
                    <a:lnTo>
                      <a:pt x="288" y="1314"/>
                    </a:lnTo>
                    <a:lnTo>
                      <a:pt x="294" y="1308"/>
                    </a:lnTo>
                    <a:lnTo>
                      <a:pt x="324" y="1308"/>
                    </a:lnTo>
                    <a:lnTo>
                      <a:pt x="336" y="1314"/>
                    </a:lnTo>
                    <a:lnTo>
                      <a:pt x="366" y="1314"/>
                    </a:lnTo>
                    <a:lnTo>
                      <a:pt x="372" y="1320"/>
                    </a:lnTo>
                    <a:lnTo>
                      <a:pt x="372" y="1326"/>
                    </a:lnTo>
                    <a:lnTo>
                      <a:pt x="390" y="1326"/>
                    </a:lnTo>
                    <a:lnTo>
                      <a:pt x="414" y="1314"/>
                    </a:lnTo>
                    <a:lnTo>
                      <a:pt x="420" y="1308"/>
                    </a:lnTo>
                    <a:lnTo>
                      <a:pt x="432" y="1290"/>
                    </a:lnTo>
                    <a:lnTo>
                      <a:pt x="468" y="1290"/>
                    </a:lnTo>
                    <a:lnTo>
                      <a:pt x="474" y="1260"/>
                    </a:lnTo>
                    <a:lnTo>
                      <a:pt x="510" y="1260"/>
                    </a:lnTo>
                    <a:lnTo>
                      <a:pt x="510" y="1254"/>
                    </a:lnTo>
                    <a:lnTo>
                      <a:pt x="516" y="1248"/>
                    </a:lnTo>
                    <a:lnTo>
                      <a:pt x="522" y="1236"/>
                    </a:lnTo>
                    <a:lnTo>
                      <a:pt x="528" y="1230"/>
                    </a:lnTo>
                    <a:lnTo>
                      <a:pt x="540" y="1224"/>
                    </a:lnTo>
                    <a:lnTo>
                      <a:pt x="576" y="1224"/>
                    </a:lnTo>
                    <a:lnTo>
                      <a:pt x="588" y="1212"/>
                    </a:lnTo>
                    <a:lnTo>
                      <a:pt x="600" y="1224"/>
                    </a:lnTo>
                    <a:lnTo>
                      <a:pt x="606" y="1224"/>
                    </a:lnTo>
                    <a:lnTo>
                      <a:pt x="606" y="1218"/>
                    </a:lnTo>
                    <a:lnTo>
                      <a:pt x="618" y="1212"/>
                    </a:lnTo>
                    <a:lnTo>
                      <a:pt x="630" y="1212"/>
                    </a:lnTo>
                    <a:lnTo>
                      <a:pt x="630" y="1242"/>
                    </a:lnTo>
                    <a:lnTo>
                      <a:pt x="624" y="1248"/>
                    </a:lnTo>
                    <a:lnTo>
                      <a:pt x="624" y="1254"/>
                    </a:lnTo>
                    <a:lnTo>
                      <a:pt x="618" y="1260"/>
                    </a:lnTo>
                    <a:lnTo>
                      <a:pt x="618" y="1290"/>
                    </a:lnTo>
                    <a:lnTo>
                      <a:pt x="624" y="1296"/>
                    </a:lnTo>
                    <a:lnTo>
                      <a:pt x="630" y="1308"/>
                    </a:lnTo>
                    <a:lnTo>
                      <a:pt x="630" y="1326"/>
                    </a:lnTo>
                    <a:lnTo>
                      <a:pt x="624" y="1332"/>
                    </a:lnTo>
                    <a:lnTo>
                      <a:pt x="624" y="1344"/>
                    </a:lnTo>
                    <a:lnTo>
                      <a:pt x="636" y="1356"/>
                    </a:lnTo>
                    <a:lnTo>
                      <a:pt x="648" y="1362"/>
                    </a:lnTo>
                    <a:lnTo>
                      <a:pt x="654" y="1368"/>
                    </a:lnTo>
                    <a:lnTo>
                      <a:pt x="660" y="1398"/>
                    </a:lnTo>
                    <a:lnTo>
                      <a:pt x="684" y="1398"/>
                    </a:lnTo>
                    <a:lnTo>
                      <a:pt x="690" y="1404"/>
                    </a:lnTo>
                    <a:lnTo>
                      <a:pt x="690" y="1410"/>
                    </a:lnTo>
                    <a:lnTo>
                      <a:pt x="696" y="1422"/>
                    </a:lnTo>
                    <a:lnTo>
                      <a:pt x="696" y="1428"/>
                    </a:lnTo>
                    <a:lnTo>
                      <a:pt x="702" y="1434"/>
                    </a:lnTo>
                    <a:lnTo>
                      <a:pt x="714" y="1440"/>
                    </a:lnTo>
                    <a:lnTo>
                      <a:pt x="744" y="1440"/>
                    </a:lnTo>
                    <a:lnTo>
                      <a:pt x="750" y="1434"/>
                    </a:lnTo>
                    <a:lnTo>
                      <a:pt x="756" y="1446"/>
                    </a:lnTo>
                    <a:lnTo>
                      <a:pt x="768" y="1452"/>
                    </a:lnTo>
                    <a:lnTo>
                      <a:pt x="780" y="1452"/>
                    </a:lnTo>
                    <a:lnTo>
                      <a:pt x="786" y="1446"/>
                    </a:lnTo>
                    <a:lnTo>
                      <a:pt x="798" y="1446"/>
                    </a:lnTo>
                    <a:lnTo>
                      <a:pt x="798" y="1452"/>
                    </a:lnTo>
                    <a:lnTo>
                      <a:pt x="804" y="1464"/>
                    </a:lnTo>
                    <a:lnTo>
                      <a:pt x="816" y="1470"/>
                    </a:lnTo>
                    <a:lnTo>
                      <a:pt x="828" y="1482"/>
                    </a:lnTo>
                    <a:lnTo>
                      <a:pt x="840" y="1488"/>
                    </a:lnTo>
                    <a:lnTo>
                      <a:pt x="864" y="1488"/>
                    </a:lnTo>
                    <a:lnTo>
                      <a:pt x="864" y="1494"/>
                    </a:lnTo>
                    <a:lnTo>
                      <a:pt x="876" y="1506"/>
                    </a:lnTo>
                    <a:lnTo>
                      <a:pt x="888" y="1512"/>
                    </a:lnTo>
                    <a:lnTo>
                      <a:pt x="894" y="1518"/>
                    </a:lnTo>
                    <a:lnTo>
                      <a:pt x="954" y="1518"/>
                    </a:lnTo>
                    <a:lnTo>
                      <a:pt x="978" y="1530"/>
                    </a:lnTo>
                    <a:lnTo>
                      <a:pt x="984" y="1542"/>
                    </a:lnTo>
                    <a:lnTo>
                      <a:pt x="990" y="1548"/>
                    </a:lnTo>
                    <a:lnTo>
                      <a:pt x="990" y="1578"/>
                    </a:lnTo>
                    <a:lnTo>
                      <a:pt x="996" y="1590"/>
                    </a:lnTo>
                    <a:lnTo>
                      <a:pt x="1002" y="1596"/>
                    </a:lnTo>
                    <a:lnTo>
                      <a:pt x="1008" y="1608"/>
                    </a:lnTo>
                    <a:lnTo>
                      <a:pt x="1008" y="1638"/>
                    </a:lnTo>
                    <a:lnTo>
                      <a:pt x="990" y="1638"/>
                    </a:lnTo>
                    <a:lnTo>
                      <a:pt x="990" y="1644"/>
                    </a:lnTo>
                    <a:lnTo>
                      <a:pt x="996" y="1650"/>
                    </a:lnTo>
                    <a:lnTo>
                      <a:pt x="1002" y="1662"/>
                    </a:lnTo>
                    <a:lnTo>
                      <a:pt x="1014" y="1668"/>
                    </a:lnTo>
                    <a:lnTo>
                      <a:pt x="1020" y="1674"/>
                    </a:lnTo>
                    <a:lnTo>
                      <a:pt x="1014" y="1686"/>
                    </a:lnTo>
                    <a:lnTo>
                      <a:pt x="1014" y="1728"/>
                    </a:lnTo>
                    <a:lnTo>
                      <a:pt x="1020" y="1734"/>
                    </a:lnTo>
                    <a:lnTo>
                      <a:pt x="1050" y="1740"/>
                    </a:lnTo>
                    <a:lnTo>
                      <a:pt x="1098" y="1746"/>
                    </a:lnTo>
                    <a:lnTo>
                      <a:pt x="1158" y="1746"/>
                    </a:lnTo>
                    <a:lnTo>
                      <a:pt x="1158" y="1752"/>
                    </a:lnTo>
                    <a:lnTo>
                      <a:pt x="1152" y="1758"/>
                    </a:lnTo>
                    <a:lnTo>
                      <a:pt x="1152" y="1770"/>
                    </a:lnTo>
                    <a:lnTo>
                      <a:pt x="1146" y="1788"/>
                    </a:lnTo>
                    <a:lnTo>
                      <a:pt x="1146" y="1800"/>
                    </a:lnTo>
                    <a:lnTo>
                      <a:pt x="1152" y="1812"/>
                    </a:lnTo>
                    <a:lnTo>
                      <a:pt x="1164" y="1818"/>
                    </a:lnTo>
                    <a:lnTo>
                      <a:pt x="1170" y="1824"/>
                    </a:lnTo>
                    <a:lnTo>
                      <a:pt x="1194" y="1836"/>
                    </a:lnTo>
                    <a:lnTo>
                      <a:pt x="1206" y="1848"/>
                    </a:lnTo>
                    <a:lnTo>
                      <a:pt x="1212" y="1860"/>
                    </a:lnTo>
                    <a:lnTo>
                      <a:pt x="1224" y="1896"/>
                    </a:lnTo>
                    <a:lnTo>
                      <a:pt x="1224" y="1908"/>
                    </a:lnTo>
                    <a:lnTo>
                      <a:pt x="1218" y="1920"/>
                    </a:lnTo>
                    <a:lnTo>
                      <a:pt x="1218" y="1944"/>
                    </a:lnTo>
                    <a:lnTo>
                      <a:pt x="1212" y="1950"/>
                    </a:lnTo>
                    <a:lnTo>
                      <a:pt x="1212" y="1956"/>
                    </a:lnTo>
                    <a:lnTo>
                      <a:pt x="1218" y="1968"/>
                    </a:lnTo>
                    <a:lnTo>
                      <a:pt x="1212" y="1980"/>
                    </a:lnTo>
                    <a:lnTo>
                      <a:pt x="1206" y="1986"/>
                    </a:lnTo>
                    <a:lnTo>
                      <a:pt x="1200" y="1998"/>
                    </a:lnTo>
                    <a:lnTo>
                      <a:pt x="1200" y="2022"/>
                    </a:lnTo>
                    <a:lnTo>
                      <a:pt x="1206" y="2028"/>
                    </a:lnTo>
                    <a:lnTo>
                      <a:pt x="1218" y="2034"/>
                    </a:lnTo>
                    <a:lnTo>
                      <a:pt x="1212" y="2040"/>
                    </a:lnTo>
                    <a:lnTo>
                      <a:pt x="1200" y="2046"/>
                    </a:lnTo>
                    <a:lnTo>
                      <a:pt x="1194" y="2052"/>
                    </a:lnTo>
                    <a:lnTo>
                      <a:pt x="1194" y="2064"/>
                    </a:lnTo>
                    <a:lnTo>
                      <a:pt x="1200" y="2070"/>
                    </a:lnTo>
                    <a:lnTo>
                      <a:pt x="1212" y="2076"/>
                    </a:lnTo>
                    <a:lnTo>
                      <a:pt x="1212" y="2112"/>
                    </a:lnTo>
                    <a:lnTo>
                      <a:pt x="1224" y="2112"/>
                    </a:lnTo>
                    <a:lnTo>
                      <a:pt x="1224" y="2130"/>
                    </a:lnTo>
                    <a:lnTo>
                      <a:pt x="1218" y="2142"/>
                    </a:lnTo>
                    <a:lnTo>
                      <a:pt x="1218" y="2184"/>
                    </a:lnTo>
                    <a:lnTo>
                      <a:pt x="1224" y="2196"/>
                    </a:lnTo>
                    <a:lnTo>
                      <a:pt x="1230" y="2202"/>
                    </a:lnTo>
                    <a:lnTo>
                      <a:pt x="1266" y="2214"/>
                    </a:lnTo>
                    <a:lnTo>
                      <a:pt x="1308" y="2220"/>
                    </a:lnTo>
                    <a:lnTo>
                      <a:pt x="1380" y="2220"/>
                    </a:lnTo>
                    <a:lnTo>
                      <a:pt x="1392" y="2226"/>
                    </a:lnTo>
                    <a:lnTo>
                      <a:pt x="1398" y="2232"/>
                    </a:lnTo>
                    <a:lnTo>
                      <a:pt x="1398" y="2256"/>
                    </a:lnTo>
                    <a:lnTo>
                      <a:pt x="1404" y="2274"/>
                    </a:lnTo>
                    <a:lnTo>
                      <a:pt x="1404" y="2298"/>
                    </a:lnTo>
                    <a:lnTo>
                      <a:pt x="1410" y="2316"/>
                    </a:lnTo>
                    <a:lnTo>
                      <a:pt x="1410" y="2334"/>
                    </a:lnTo>
                    <a:lnTo>
                      <a:pt x="1422" y="2358"/>
                    </a:lnTo>
                    <a:lnTo>
                      <a:pt x="1434" y="2364"/>
                    </a:lnTo>
                    <a:lnTo>
                      <a:pt x="1446" y="2364"/>
                    </a:lnTo>
                    <a:lnTo>
                      <a:pt x="1464" y="2346"/>
                    </a:lnTo>
                    <a:lnTo>
                      <a:pt x="1476" y="2346"/>
                    </a:lnTo>
                    <a:lnTo>
                      <a:pt x="1488" y="2352"/>
                    </a:lnTo>
                    <a:lnTo>
                      <a:pt x="1500" y="2364"/>
                    </a:lnTo>
                    <a:lnTo>
                      <a:pt x="1506" y="2376"/>
                    </a:lnTo>
                    <a:lnTo>
                      <a:pt x="1506" y="2394"/>
                    </a:lnTo>
                    <a:lnTo>
                      <a:pt x="1500" y="2412"/>
                    </a:lnTo>
                    <a:lnTo>
                      <a:pt x="1500" y="2442"/>
                    </a:lnTo>
                    <a:lnTo>
                      <a:pt x="1494" y="2448"/>
                    </a:lnTo>
                    <a:lnTo>
                      <a:pt x="1494" y="2454"/>
                    </a:lnTo>
                    <a:lnTo>
                      <a:pt x="1488" y="2466"/>
                    </a:lnTo>
                    <a:lnTo>
                      <a:pt x="1488" y="2478"/>
                    </a:lnTo>
                    <a:lnTo>
                      <a:pt x="1494" y="2496"/>
                    </a:lnTo>
                    <a:lnTo>
                      <a:pt x="1506" y="2490"/>
                    </a:lnTo>
                    <a:lnTo>
                      <a:pt x="1512" y="2484"/>
                    </a:lnTo>
                    <a:lnTo>
                      <a:pt x="1530" y="2484"/>
                    </a:lnTo>
                    <a:lnTo>
                      <a:pt x="1536" y="2490"/>
                    </a:lnTo>
                    <a:lnTo>
                      <a:pt x="1548" y="2514"/>
                    </a:lnTo>
                    <a:lnTo>
                      <a:pt x="1548" y="2526"/>
                    </a:lnTo>
                    <a:lnTo>
                      <a:pt x="1554" y="2526"/>
                    </a:lnTo>
                    <a:lnTo>
                      <a:pt x="1560" y="2532"/>
                    </a:lnTo>
                    <a:lnTo>
                      <a:pt x="1560" y="2562"/>
                    </a:lnTo>
                    <a:lnTo>
                      <a:pt x="1566" y="2580"/>
                    </a:lnTo>
                    <a:lnTo>
                      <a:pt x="1566" y="2616"/>
                    </a:lnTo>
                    <a:lnTo>
                      <a:pt x="1512" y="2634"/>
                    </a:lnTo>
                    <a:lnTo>
                      <a:pt x="1506" y="2640"/>
                    </a:lnTo>
                    <a:lnTo>
                      <a:pt x="1500" y="2652"/>
                    </a:lnTo>
                    <a:lnTo>
                      <a:pt x="1500" y="2670"/>
                    </a:lnTo>
                    <a:lnTo>
                      <a:pt x="1464" y="2670"/>
                    </a:lnTo>
                    <a:lnTo>
                      <a:pt x="1464" y="2688"/>
                    </a:lnTo>
                    <a:lnTo>
                      <a:pt x="1458" y="2694"/>
                    </a:lnTo>
                    <a:lnTo>
                      <a:pt x="1452" y="2718"/>
                    </a:lnTo>
                    <a:lnTo>
                      <a:pt x="1428" y="2724"/>
                    </a:lnTo>
                    <a:lnTo>
                      <a:pt x="1428" y="2736"/>
                    </a:lnTo>
                    <a:lnTo>
                      <a:pt x="1422" y="2748"/>
                    </a:lnTo>
                    <a:lnTo>
                      <a:pt x="1422" y="2760"/>
                    </a:lnTo>
                    <a:lnTo>
                      <a:pt x="1404" y="2778"/>
                    </a:lnTo>
                    <a:lnTo>
                      <a:pt x="1392" y="2778"/>
                    </a:lnTo>
                    <a:lnTo>
                      <a:pt x="1392" y="2802"/>
                    </a:lnTo>
                    <a:lnTo>
                      <a:pt x="1386" y="2808"/>
                    </a:lnTo>
                    <a:lnTo>
                      <a:pt x="1380" y="2820"/>
                    </a:lnTo>
                    <a:lnTo>
                      <a:pt x="1374" y="2826"/>
                    </a:lnTo>
                    <a:lnTo>
                      <a:pt x="1356" y="2826"/>
                    </a:lnTo>
                    <a:lnTo>
                      <a:pt x="1350" y="2832"/>
                    </a:lnTo>
                    <a:lnTo>
                      <a:pt x="1350" y="2844"/>
                    </a:lnTo>
                    <a:lnTo>
                      <a:pt x="1344" y="2856"/>
                    </a:lnTo>
                    <a:lnTo>
                      <a:pt x="1344" y="2868"/>
                    </a:lnTo>
                    <a:lnTo>
                      <a:pt x="1368" y="2868"/>
                    </a:lnTo>
                    <a:lnTo>
                      <a:pt x="1374" y="2862"/>
                    </a:lnTo>
                    <a:lnTo>
                      <a:pt x="1386" y="2856"/>
                    </a:lnTo>
                    <a:lnTo>
                      <a:pt x="1398" y="2856"/>
                    </a:lnTo>
                    <a:lnTo>
                      <a:pt x="1404" y="2862"/>
                    </a:lnTo>
                    <a:lnTo>
                      <a:pt x="1428" y="2874"/>
                    </a:lnTo>
                    <a:lnTo>
                      <a:pt x="1434" y="2886"/>
                    </a:lnTo>
                    <a:lnTo>
                      <a:pt x="1446" y="2892"/>
                    </a:lnTo>
                    <a:lnTo>
                      <a:pt x="1452" y="2898"/>
                    </a:lnTo>
                    <a:lnTo>
                      <a:pt x="1458" y="2910"/>
                    </a:lnTo>
                    <a:lnTo>
                      <a:pt x="1470" y="2922"/>
                    </a:lnTo>
                    <a:lnTo>
                      <a:pt x="1470" y="2934"/>
                    </a:lnTo>
                    <a:lnTo>
                      <a:pt x="1482" y="2934"/>
                    </a:lnTo>
                    <a:lnTo>
                      <a:pt x="1482" y="2928"/>
                    </a:lnTo>
                    <a:lnTo>
                      <a:pt x="1494" y="2916"/>
                    </a:lnTo>
                    <a:lnTo>
                      <a:pt x="1500" y="2916"/>
                    </a:lnTo>
                    <a:lnTo>
                      <a:pt x="1512" y="2922"/>
                    </a:lnTo>
                    <a:lnTo>
                      <a:pt x="1518" y="2934"/>
                    </a:lnTo>
                    <a:lnTo>
                      <a:pt x="1536" y="2952"/>
                    </a:lnTo>
                    <a:lnTo>
                      <a:pt x="1554" y="2952"/>
                    </a:lnTo>
                    <a:lnTo>
                      <a:pt x="1572" y="2970"/>
                    </a:lnTo>
                    <a:lnTo>
                      <a:pt x="1578" y="2970"/>
                    </a:lnTo>
                    <a:lnTo>
                      <a:pt x="1578" y="2982"/>
                    </a:lnTo>
                    <a:lnTo>
                      <a:pt x="1584" y="2988"/>
                    </a:lnTo>
                    <a:lnTo>
                      <a:pt x="1596" y="2994"/>
                    </a:lnTo>
                    <a:lnTo>
                      <a:pt x="1614" y="3000"/>
                    </a:lnTo>
                    <a:lnTo>
                      <a:pt x="1626" y="3000"/>
                    </a:lnTo>
                    <a:lnTo>
                      <a:pt x="1632" y="3012"/>
                    </a:lnTo>
                    <a:lnTo>
                      <a:pt x="1638" y="3018"/>
                    </a:lnTo>
                    <a:lnTo>
                      <a:pt x="1644" y="3030"/>
                    </a:lnTo>
                    <a:lnTo>
                      <a:pt x="1662" y="3048"/>
                    </a:lnTo>
                    <a:lnTo>
                      <a:pt x="1668" y="3048"/>
                    </a:lnTo>
                    <a:lnTo>
                      <a:pt x="1680" y="3054"/>
                    </a:lnTo>
                    <a:lnTo>
                      <a:pt x="1686" y="3054"/>
                    </a:lnTo>
                    <a:lnTo>
                      <a:pt x="1686" y="3066"/>
                    </a:lnTo>
                    <a:lnTo>
                      <a:pt x="1674" y="3090"/>
                    </a:lnTo>
                    <a:lnTo>
                      <a:pt x="1668" y="3096"/>
                    </a:lnTo>
                    <a:lnTo>
                      <a:pt x="1668" y="3120"/>
                    </a:lnTo>
                    <a:lnTo>
                      <a:pt x="1674" y="3120"/>
                    </a:lnTo>
                    <a:lnTo>
                      <a:pt x="1674" y="3150"/>
                    </a:lnTo>
                    <a:lnTo>
                      <a:pt x="1692" y="3150"/>
                    </a:lnTo>
                    <a:lnTo>
                      <a:pt x="1692" y="3144"/>
                    </a:lnTo>
                    <a:lnTo>
                      <a:pt x="1698" y="3132"/>
                    </a:lnTo>
                    <a:lnTo>
                      <a:pt x="1710" y="3126"/>
                    </a:lnTo>
                    <a:lnTo>
                      <a:pt x="1716" y="3114"/>
                    </a:lnTo>
                    <a:lnTo>
                      <a:pt x="1728" y="3102"/>
                    </a:lnTo>
                    <a:lnTo>
                      <a:pt x="1734" y="3090"/>
                    </a:lnTo>
                    <a:lnTo>
                      <a:pt x="1734" y="3060"/>
                    </a:lnTo>
                    <a:lnTo>
                      <a:pt x="1728" y="3054"/>
                    </a:lnTo>
                    <a:lnTo>
                      <a:pt x="1728" y="3048"/>
                    </a:lnTo>
                    <a:lnTo>
                      <a:pt x="1746" y="3018"/>
                    </a:lnTo>
                    <a:lnTo>
                      <a:pt x="1734" y="3012"/>
                    </a:lnTo>
                    <a:lnTo>
                      <a:pt x="1728" y="3000"/>
                    </a:lnTo>
                    <a:lnTo>
                      <a:pt x="1728" y="2988"/>
                    </a:lnTo>
                    <a:lnTo>
                      <a:pt x="1740" y="2976"/>
                    </a:lnTo>
                    <a:lnTo>
                      <a:pt x="1746" y="2976"/>
                    </a:lnTo>
                    <a:lnTo>
                      <a:pt x="1746" y="2952"/>
                    </a:lnTo>
                    <a:lnTo>
                      <a:pt x="1764" y="2952"/>
                    </a:lnTo>
                    <a:lnTo>
                      <a:pt x="1776" y="2940"/>
                    </a:lnTo>
                    <a:lnTo>
                      <a:pt x="1776" y="2904"/>
                    </a:lnTo>
                    <a:lnTo>
                      <a:pt x="1782" y="2898"/>
                    </a:lnTo>
                    <a:lnTo>
                      <a:pt x="1788" y="2886"/>
                    </a:lnTo>
                    <a:lnTo>
                      <a:pt x="1800" y="2874"/>
                    </a:lnTo>
                    <a:lnTo>
                      <a:pt x="1812" y="2868"/>
                    </a:lnTo>
                    <a:lnTo>
                      <a:pt x="1818" y="2862"/>
                    </a:lnTo>
                    <a:lnTo>
                      <a:pt x="1824" y="2862"/>
                    </a:lnTo>
                    <a:lnTo>
                      <a:pt x="1824" y="2898"/>
                    </a:lnTo>
                    <a:lnTo>
                      <a:pt x="1818" y="2904"/>
                    </a:lnTo>
                    <a:lnTo>
                      <a:pt x="1818" y="2910"/>
                    </a:lnTo>
                    <a:lnTo>
                      <a:pt x="1812" y="2916"/>
                    </a:lnTo>
                    <a:lnTo>
                      <a:pt x="1812" y="2934"/>
                    </a:lnTo>
                    <a:lnTo>
                      <a:pt x="1800" y="2940"/>
                    </a:lnTo>
                    <a:lnTo>
                      <a:pt x="1800" y="2952"/>
                    </a:lnTo>
                    <a:lnTo>
                      <a:pt x="1776" y="2982"/>
                    </a:lnTo>
                    <a:lnTo>
                      <a:pt x="1746" y="3006"/>
                    </a:lnTo>
                    <a:lnTo>
                      <a:pt x="1752" y="3012"/>
                    </a:lnTo>
                    <a:lnTo>
                      <a:pt x="1770" y="3012"/>
                    </a:lnTo>
                    <a:lnTo>
                      <a:pt x="1770" y="2994"/>
                    </a:lnTo>
                    <a:lnTo>
                      <a:pt x="1776" y="2988"/>
                    </a:lnTo>
                    <a:lnTo>
                      <a:pt x="1788" y="2988"/>
                    </a:lnTo>
                    <a:lnTo>
                      <a:pt x="1794" y="2982"/>
                    </a:lnTo>
                    <a:lnTo>
                      <a:pt x="1800" y="2982"/>
                    </a:lnTo>
                    <a:lnTo>
                      <a:pt x="1812" y="2964"/>
                    </a:lnTo>
                    <a:lnTo>
                      <a:pt x="1824" y="2940"/>
                    </a:lnTo>
                    <a:lnTo>
                      <a:pt x="1848" y="2880"/>
                    </a:lnTo>
                    <a:lnTo>
                      <a:pt x="1860" y="2832"/>
                    </a:lnTo>
                    <a:lnTo>
                      <a:pt x="1872" y="2808"/>
                    </a:lnTo>
                    <a:lnTo>
                      <a:pt x="1878" y="2790"/>
                    </a:lnTo>
                    <a:lnTo>
                      <a:pt x="1884" y="2778"/>
                    </a:lnTo>
                    <a:lnTo>
                      <a:pt x="1896" y="2772"/>
                    </a:lnTo>
                    <a:lnTo>
                      <a:pt x="1902" y="2760"/>
                    </a:lnTo>
                    <a:lnTo>
                      <a:pt x="1926" y="2736"/>
                    </a:lnTo>
                    <a:lnTo>
                      <a:pt x="1926" y="2724"/>
                    </a:lnTo>
                    <a:lnTo>
                      <a:pt x="1920" y="2718"/>
                    </a:lnTo>
                    <a:lnTo>
                      <a:pt x="1938" y="2706"/>
                    </a:lnTo>
                    <a:lnTo>
                      <a:pt x="1932" y="2670"/>
                    </a:lnTo>
                    <a:lnTo>
                      <a:pt x="1938" y="2646"/>
                    </a:lnTo>
                    <a:lnTo>
                      <a:pt x="1926" y="2640"/>
                    </a:lnTo>
                    <a:lnTo>
                      <a:pt x="1932" y="2634"/>
                    </a:lnTo>
                    <a:lnTo>
                      <a:pt x="1938" y="2622"/>
                    </a:lnTo>
                    <a:lnTo>
                      <a:pt x="1938" y="2610"/>
                    </a:lnTo>
                    <a:lnTo>
                      <a:pt x="1932" y="2604"/>
                    </a:lnTo>
                    <a:lnTo>
                      <a:pt x="1920" y="2598"/>
                    </a:lnTo>
                    <a:lnTo>
                      <a:pt x="1914" y="2592"/>
                    </a:lnTo>
                    <a:lnTo>
                      <a:pt x="1914" y="2556"/>
                    </a:lnTo>
                    <a:lnTo>
                      <a:pt x="1896" y="2544"/>
                    </a:lnTo>
                    <a:lnTo>
                      <a:pt x="1920" y="2544"/>
                    </a:lnTo>
                    <a:lnTo>
                      <a:pt x="1914" y="2520"/>
                    </a:lnTo>
                    <a:lnTo>
                      <a:pt x="1902" y="2508"/>
                    </a:lnTo>
                    <a:lnTo>
                      <a:pt x="1908" y="2508"/>
                    </a:lnTo>
                    <a:lnTo>
                      <a:pt x="1920" y="2502"/>
                    </a:lnTo>
                    <a:lnTo>
                      <a:pt x="1920" y="2490"/>
                    </a:lnTo>
                    <a:lnTo>
                      <a:pt x="1914" y="2490"/>
                    </a:lnTo>
                    <a:lnTo>
                      <a:pt x="1902" y="2484"/>
                    </a:lnTo>
                    <a:lnTo>
                      <a:pt x="1896" y="2478"/>
                    </a:lnTo>
                    <a:lnTo>
                      <a:pt x="1920" y="2460"/>
                    </a:lnTo>
                    <a:lnTo>
                      <a:pt x="1932" y="2472"/>
                    </a:lnTo>
                    <a:lnTo>
                      <a:pt x="1944" y="2478"/>
                    </a:lnTo>
                    <a:lnTo>
                      <a:pt x="1950" y="2478"/>
                    </a:lnTo>
                    <a:lnTo>
                      <a:pt x="1950" y="2448"/>
                    </a:lnTo>
                    <a:lnTo>
                      <a:pt x="1962" y="2424"/>
                    </a:lnTo>
                    <a:lnTo>
                      <a:pt x="1974" y="2418"/>
                    </a:lnTo>
                    <a:lnTo>
                      <a:pt x="1980" y="2418"/>
                    </a:lnTo>
                    <a:lnTo>
                      <a:pt x="2004" y="2406"/>
                    </a:lnTo>
                    <a:lnTo>
                      <a:pt x="2010" y="2394"/>
                    </a:lnTo>
                    <a:lnTo>
                      <a:pt x="2010" y="2382"/>
                    </a:lnTo>
                    <a:lnTo>
                      <a:pt x="2016" y="2376"/>
                    </a:lnTo>
                    <a:lnTo>
                      <a:pt x="2028" y="2376"/>
                    </a:lnTo>
                    <a:lnTo>
                      <a:pt x="2034" y="2370"/>
                    </a:lnTo>
                    <a:lnTo>
                      <a:pt x="2046" y="2370"/>
                    </a:lnTo>
                    <a:lnTo>
                      <a:pt x="2046" y="2358"/>
                    </a:lnTo>
                    <a:lnTo>
                      <a:pt x="2070" y="2358"/>
                    </a:lnTo>
                    <a:lnTo>
                      <a:pt x="2070" y="2340"/>
                    </a:lnTo>
                    <a:lnTo>
                      <a:pt x="2118" y="2340"/>
                    </a:lnTo>
                    <a:lnTo>
                      <a:pt x="2124" y="2358"/>
                    </a:lnTo>
                    <a:lnTo>
                      <a:pt x="2136" y="2352"/>
                    </a:lnTo>
                    <a:lnTo>
                      <a:pt x="2118" y="2334"/>
                    </a:lnTo>
                    <a:lnTo>
                      <a:pt x="2136" y="2316"/>
                    </a:lnTo>
                    <a:lnTo>
                      <a:pt x="2142" y="2316"/>
                    </a:lnTo>
                    <a:lnTo>
                      <a:pt x="2154" y="2310"/>
                    </a:lnTo>
                    <a:lnTo>
                      <a:pt x="2178" y="2310"/>
                    </a:lnTo>
                    <a:lnTo>
                      <a:pt x="2160" y="2292"/>
                    </a:lnTo>
                    <a:lnTo>
                      <a:pt x="2172" y="2286"/>
                    </a:lnTo>
                    <a:lnTo>
                      <a:pt x="2178" y="2280"/>
                    </a:lnTo>
                    <a:lnTo>
                      <a:pt x="2190" y="2280"/>
                    </a:lnTo>
                    <a:lnTo>
                      <a:pt x="2190" y="2304"/>
                    </a:lnTo>
                    <a:lnTo>
                      <a:pt x="2196" y="2304"/>
                    </a:lnTo>
                    <a:lnTo>
                      <a:pt x="2196" y="2298"/>
                    </a:lnTo>
                    <a:lnTo>
                      <a:pt x="2202" y="2286"/>
                    </a:lnTo>
                    <a:lnTo>
                      <a:pt x="2208" y="2280"/>
                    </a:lnTo>
                    <a:lnTo>
                      <a:pt x="2244" y="2286"/>
                    </a:lnTo>
                    <a:lnTo>
                      <a:pt x="2244" y="2280"/>
                    </a:lnTo>
                    <a:lnTo>
                      <a:pt x="2250" y="2274"/>
                    </a:lnTo>
                    <a:lnTo>
                      <a:pt x="2250" y="2268"/>
                    </a:lnTo>
                    <a:lnTo>
                      <a:pt x="2256" y="2262"/>
                    </a:lnTo>
                    <a:lnTo>
                      <a:pt x="2268" y="2256"/>
                    </a:lnTo>
                    <a:lnTo>
                      <a:pt x="2274" y="2256"/>
                    </a:lnTo>
                    <a:lnTo>
                      <a:pt x="2280" y="2262"/>
                    </a:lnTo>
                    <a:lnTo>
                      <a:pt x="2280" y="2286"/>
                    </a:lnTo>
                    <a:lnTo>
                      <a:pt x="2346" y="2280"/>
                    </a:lnTo>
                    <a:lnTo>
                      <a:pt x="2352" y="2262"/>
                    </a:lnTo>
                    <a:lnTo>
                      <a:pt x="2346" y="2250"/>
                    </a:lnTo>
                    <a:lnTo>
                      <a:pt x="2352" y="2244"/>
                    </a:lnTo>
                    <a:lnTo>
                      <a:pt x="2358" y="2232"/>
                    </a:lnTo>
                    <a:lnTo>
                      <a:pt x="2370" y="2220"/>
                    </a:lnTo>
                    <a:lnTo>
                      <a:pt x="2406" y="2202"/>
                    </a:lnTo>
                    <a:lnTo>
                      <a:pt x="2418" y="2202"/>
                    </a:lnTo>
                    <a:lnTo>
                      <a:pt x="2412" y="2190"/>
                    </a:lnTo>
                    <a:lnTo>
                      <a:pt x="2412" y="2112"/>
                    </a:lnTo>
                    <a:lnTo>
                      <a:pt x="2442" y="2082"/>
                    </a:lnTo>
                    <a:lnTo>
                      <a:pt x="2442" y="2058"/>
                    </a:lnTo>
                    <a:lnTo>
                      <a:pt x="2460" y="2052"/>
                    </a:lnTo>
                    <a:lnTo>
                      <a:pt x="2460" y="2022"/>
                    </a:lnTo>
                    <a:lnTo>
                      <a:pt x="2466" y="2022"/>
                    </a:lnTo>
                    <a:lnTo>
                      <a:pt x="2472" y="2016"/>
                    </a:lnTo>
                    <a:lnTo>
                      <a:pt x="2478" y="2016"/>
                    </a:lnTo>
                    <a:lnTo>
                      <a:pt x="2478" y="2010"/>
                    </a:lnTo>
                    <a:lnTo>
                      <a:pt x="2484" y="2004"/>
                    </a:lnTo>
                    <a:lnTo>
                      <a:pt x="2484" y="1956"/>
                    </a:lnTo>
                    <a:lnTo>
                      <a:pt x="2478" y="1944"/>
                    </a:lnTo>
                    <a:lnTo>
                      <a:pt x="2478" y="1926"/>
                    </a:lnTo>
                    <a:lnTo>
                      <a:pt x="2472" y="1908"/>
                    </a:lnTo>
                    <a:lnTo>
                      <a:pt x="2484" y="1884"/>
                    </a:lnTo>
                    <a:lnTo>
                      <a:pt x="2514" y="1854"/>
                    </a:lnTo>
                    <a:lnTo>
                      <a:pt x="2514" y="1848"/>
                    </a:lnTo>
                    <a:lnTo>
                      <a:pt x="2508" y="1836"/>
                    </a:lnTo>
                    <a:lnTo>
                      <a:pt x="2508" y="1830"/>
                    </a:lnTo>
                    <a:lnTo>
                      <a:pt x="2502" y="1818"/>
                    </a:lnTo>
                    <a:lnTo>
                      <a:pt x="2508" y="1764"/>
                    </a:lnTo>
                    <a:lnTo>
                      <a:pt x="2508" y="1758"/>
                    </a:lnTo>
                    <a:lnTo>
                      <a:pt x="2514" y="1752"/>
                    </a:lnTo>
                    <a:lnTo>
                      <a:pt x="2514" y="1722"/>
                    </a:lnTo>
                    <a:lnTo>
                      <a:pt x="2520" y="1710"/>
                    </a:lnTo>
                    <a:lnTo>
                      <a:pt x="2520" y="1680"/>
                    </a:lnTo>
                    <a:lnTo>
                      <a:pt x="2508" y="1644"/>
                    </a:lnTo>
                    <a:lnTo>
                      <a:pt x="2502" y="1608"/>
                    </a:lnTo>
                    <a:lnTo>
                      <a:pt x="2502" y="1596"/>
                    </a:lnTo>
                    <a:lnTo>
                      <a:pt x="2508" y="1560"/>
                    </a:lnTo>
                    <a:lnTo>
                      <a:pt x="2508" y="1548"/>
                    </a:lnTo>
                    <a:lnTo>
                      <a:pt x="2502" y="1536"/>
                    </a:lnTo>
                    <a:lnTo>
                      <a:pt x="2502" y="1500"/>
                    </a:lnTo>
                    <a:lnTo>
                      <a:pt x="2508" y="1488"/>
                    </a:lnTo>
                    <a:lnTo>
                      <a:pt x="2520" y="1476"/>
                    </a:lnTo>
                    <a:lnTo>
                      <a:pt x="2508" y="1458"/>
                    </a:lnTo>
                    <a:lnTo>
                      <a:pt x="2520" y="1446"/>
                    </a:lnTo>
                    <a:lnTo>
                      <a:pt x="2532" y="1446"/>
                    </a:lnTo>
                    <a:lnTo>
                      <a:pt x="2532" y="1452"/>
                    </a:lnTo>
                    <a:lnTo>
                      <a:pt x="2538" y="1464"/>
                    </a:lnTo>
                    <a:lnTo>
                      <a:pt x="2544" y="1470"/>
                    </a:lnTo>
                    <a:lnTo>
                      <a:pt x="2556" y="1464"/>
                    </a:lnTo>
                    <a:lnTo>
                      <a:pt x="2562" y="1452"/>
                    </a:lnTo>
                    <a:lnTo>
                      <a:pt x="2574" y="1446"/>
                    </a:lnTo>
                    <a:lnTo>
                      <a:pt x="2580" y="1434"/>
                    </a:lnTo>
                    <a:lnTo>
                      <a:pt x="2586" y="1428"/>
                    </a:lnTo>
                    <a:lnTo>
                      <a:pt x="2592" y="1416"/>
                    </a:lnTo>
                    <a:lnTo>
                      <a:pt x="2592" y="1404"/>
                    </a:lnTo>
                    <a:lnTo>
                      <a:pt x="2598" y="1386"/>
                    </a:lnTo>
                    <a:lnTo>
                      <a:pt x="2598" y="1374"/>
                    </a:lnTo>
                    <a:lnTo>
                      <a:pt x="2604" y="1356"/>
                    </a:lnTo>
                    <a:lnTo>
                      <a:pt x="2604" y="1344"/>
                    </a:lnTo>
                    <a:lnTo>
                      <a:pt x="2610" y="1338"/>
                    </a:lnTo>
                    <a:lnTo>
                      <a:pt x="2616" y="1338"/>
                    </a:lnTo>
                    <a:lnTo>
                      <a:pt x="2628" y="1326"/>
                    </a:lnTo>
                    <a:lnTo>
                      <a:pt x="2634" y="1314"/>
                    </a:lnTo>
                    <a:lnTo>
                      <a:pt x="2640" y="1308"/>
                    </a:lnTo>
                    <a:lnTo>
                      <a:pt x="2640" y="1296"/>
                    </a:lnTo>
                    <a:lnTo>
                      <a:pt x="2652" y="1290"/>
                    </a:lnTo>
                    <a:lnTo>
                      <a:pt x="2658" y="1284"/>
                    </a:lnTo>
                    <a:lnTo>
                      <a:pt x="2670" y="1284"/>
                    </a:lnTo>
                    <a:lnTo>
                      <a:pt x="2682" y="1272"/>
                    </a:lnTo>
                    <a:lnTo>
                      <a:pt x="2682" y="1254"/>
                    </a:lnTo>
                    <a:lnTo>
                      <a:pt x="2688" y="1254"/>
                    </a:lnTo>
                    <a:lnTo>
                      <a:pt x="2724" y="1218"/>
                    </a:lnTo>
                    <a:lnTo>
                      <a:pt x="2736" y="1188"/>
                    </a:lnTo>
                    <a:lnTo>
                      <a:pt x="2754" y="1158"/>
                    </a:lnTo>
                    <a:lnTo>
                      <a:pt x="2760" y="1134"/>
                    </a:lnTo>
                    <a:lnTo>
                      <a:pt x="2766" y="1122"/>
                    </a:lnTo>
                    <a:lnTo>
                      <a:pt x="2772" y="1116"/>
                    </a:lnTo>
                    <a:lnTo>
                      <a:pt x="2778" y="1104"/>
                    </a:lnTo>
                    <a:lnTo>
                      <a:pt x="2784" y="1098"/>
                    </a:lnTo>
                    <a:lnTo>
                      <a:pt x="2784" y="1080"/>
                    </a:lnTo>
                    <a:lnTo>
                      <a:pt x="2778" y="1068"/>
                    </a:lnTo>
                    <a:lnTo>
                      <a:pt x="2778" y="100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1" name="Botswana"/>
              <p:cNvSpPr>
                <a:spLocks/>
              </p:cNvSpPr>
              <p:nvPr/>
            </p:nvSpPr>
            <p:spPr bwMode="gray">
              <a:xfrm>
                <a:off x="3010" y="2932"/>
                <a:ext cx="164" cy="185"/>
              </a:xfrm>
              <a:custGeom>
                <a:avLst/>
                <a:gdLst>
                  <a:gd name="T0" fmla="*/ 543498948 w 648"/>
                  <a:gd name="T1" fmla="*/ 542738353 h 732"/>
                  <a:gd name="T2" fmla="*/ 543498948 w 648"/>
                  <a:gd name="T3" fmla="*/ 542738353 h 732"/>
                  <a:gd name="T4" fmla="*/ 543498948 w 648"/>
                  <a:gd name="T5" fmla="*/ 542738353 h 732"/>
                  <a:gd name="T6" fmla="*/ 543498948 w 648"/>
                  <a:gd name="T7" fmla="*/ 542738353 h 732"/>
                  <a:gd name="T8" fmla="*/ 543498948 w 648"/>
                  <a:gd name="T9" fmla="*/ 542738353 h 732"/>
                  <a:gd name="T10" fmla="*/ 543498948 w 648"/>
                  <a:gd name="T11" fmla="*/ 542738353 h 732"/>
                  <a:gd name="T12" fmla="*/ 543498948 w 648"/>
                  <a:gd name="T13" fmla="*/ 542738353 h 732"/>
                  <a:gd name="T14" fmla="*/ 543498948 w 648"/>
                  <a:gd name="T15" fmla="*/ 542738353 h 732"/>
                  <a:gd name="T16" fmla="*/ 543498948 w 648"/>
                  <a:gd name="T17" fmla="*/ 542738353 h 732"/>
                  <a:gd name="T18" fmla="*/ 543498948 w 648"/>
                  <a:gd name="T19" fmla="*/ 542738353 h 732"/>
                  <a:gd name="T20" fmla="*/ 543498948 w 648"/>
                  <a:gd name="T21" fmla="*/ 542738353 h 732"/>
                  <a:gd name="T22" fmla="*/ 543498948 w 648"/>
                  <a:gd name="T23" fmla="*/ 542738353 h 732"/>
                  <a:gd name="T24" fmla="*/ 543498948 w 648"/>
                  <a:gd name="T25" fmla="*/ 542738353 h 732"/>
                  <a:gd name="T26" fmla="*/ 543498948 w 648"/>
                  <a:gd name="T27" fmla="*/ 542738353 h 732"/>
                  <a:gd name="T28" fmla="*/ 543498948 w 648"/>
                  <a:gd name="T29" fmla="*/ 542738353 h 732"/>
                  <a:gd name="T30" fmla="*/ 543498948 w 648"/>
                  <a:gd name="T31" fmla="*/ 542738353 h 732"/>
                  <a:gd name="T32" fmla="*/ 543498948 w 648"/>
                  <a:gd name="T33" fmla="*/ 542738353 h 732"/>
                  <a:gd name="T34" fmla="*/ 543498948 w 648"/>
                  <a:gd name="T35" fmla="*/ 542738353 h 732"/>
                  <a:gd name="T36" fmla="*/ 543498948 w 648"/>
                  <a:gd name="T37" fmla="*/ 542738353 h 732"/>
                  <a:gd name="T38" fmla="*/ 543498948 w 648"/>
                  <a:gd name="T39" fmla="*/ 542738353 h 732"/>
                  <a:gd name="T40" fmla="*/ 543498948 w 648"/>
                  <a:gd name="T41" fmla="*/ 542738353 h 732"/>
                  <a:gd name="T42" fmla="*/ 543498948 w 648"/>
                  <a:gd name="T43" fmla="*/ 542738353 h 732"/>
                  <a:gd name="T44" fmla="*/ 543498948 w 648"/>
                  <a:gd name="T45" fmla="*/ 542738353 h 732"/>
                  <a:gd name="T46" fmla="*/ 543498948 w 648"/>
                  <a:gd name="T47" fmla="*/ 542738353 h 732"/>
                  <a:gd name="T48" fmla="*/ 543498948 w 648"/>
                  <a:gd name="T49" fmla="*/ 542738353 h 732"/>
                  <a:gd name="T50" fmla="*/ 543498948 w 648"/>
                  <a:gd name="T51" fmla="*/ 542738353 h 732"/>
                  <a:gd name="T52" fmla="*/ 543498948 w 648"/>
                  <a:gd name="T53" fmla="*/ 542738353 h 732"/>
                  <a:gd name="T54" fmla="*/ 543498948 w 648"/>
                  <a:gd name="T55" fmla="*/ 542738353 h 732"/>
                  <a:gd name="T56" fmla="*/ 543498948 w 648"/>
                  <a:gd name="T57" fmla="*/ 542738353 h 732"/>
                  <a:gd name="T58" fmla="*/ 543498948 w 648"/>
                  <a:gd name="T59" fmla="*/ 542738353 h 732"/>
                  <a:gd name="T60" fmla="*/ 543498948 w 648"/>
                  <a:gd name="T61" fmla="*/ 542738353 h 732"/>
                  <a:gd name="T62" fmla="*/ 543498948 w 648"/>
                  <a:gd name="T63" fmla="*/ 542738353 h 732"/>
                  <a:gd name="T64" fmla="*/ 543498948 w 648"/>
                  <a:gd name="T65" fmla="*/ 542738353 h 732"/>
                  <a:gd name="T66" fmla="*/ 543498948 w 648"/>
                  <a:gd name="T67" fmla="*/ 542738353 h 732"/>
                  <a:gd name="T68" fmla="*/ 543498948 w 648"/>
                  <a:gd name="T69" fmla="*/ 542738353 h 732"/>
                  <a:gd name="T70" fmla="*/ 543498948 w 648"/>
                  <a:gd name="T71" fmla="*/ 542738353 h 732"/>
                  <a:gd name="T72" fmla="*/ 543498948 w 648"/>
                  <a:gd name="T73" fmla="*/ 542738353 h 732"/>
                  <a:gd name="T74" fmla="*/ 543498948 w 648"/>
                  <a:gd name="T75" fmla="*/ 542738353 h 732"/>
                  <a:gd name="T76" fmla="*/ 543498948 w 648"/>
                  <a:gd name="T77" fmla="*/ 542738353 h 732"/>
                  <a:gd name="T78" fmla="*/ 543498948 w 648"/>
                  <a:gd name="T79" fmla="*/ 542738353 h 732"/>
                  <a:gd name="T80" fmla="*/ 543498948 w 648"/>
                  <a:gd name="T81" fmla="*/ 542738353 h 732"/>
                  <a:gd name="T82" fmla="*/ 543498948 w 648"/>
                  <a:gd name="T83" fmla="*/ 542738353 h 732"/>
                  <a:gd name="T84" fmla="*/ 543498948 w 648"/>
                  <a:gd name="T85" fmla="*/ 542738353 h 732"/>
                  <a:gd name="T86" fmla="*/ 543498948 w 648"/>
                  <a:gd name="T87" fmla="*/ 542738353 h 732"/>
                  <a:gd name="T88" fmla="*/ 543498948 w 648"/>
                  <a:gd name="T89" fmla="*/ 542738353 h 732"/>
                  <a:gd name="T90" fmla="*/ 543498948 w 648"/>
                  <a:gd name="T91" fmla="*/ 542738353 h 732"/>
                  <a:gd name="T92" fmla="*/ 543498948 w 648"/>
                  <a:gd name="T93" fmla="*/ 542738353 h 732"/>
                  <a:gd name="T94" fmla="*/ 543498948 w 648"/>
                  <a:gd name="T95" fmla="*/ 0 h 732"/>
                  <a:gd name="T96" fmla="*/ 543498948 w 648"/>
                  <a:gd name="T97" fmla="*/ 542738353 h 732"/>
                  <a:gd name="T98" fmla="*/ 543498948 w 648"/>
                  <a:gd name="T99" fmla="*/ 542738353 h 732"/>
                  <a:gd name="T100" fmla="*/ 543498948 w 648"/>
                  <a:gd name="T101" fmla="*/ 542738353 h 732"/>
                  <a:gd name="T102" fmla="*/ 543498948 w 648"/>
                  <a:gd name="T103" fmla="*/ 542738353 h 732"/>
                  <a:gd name="T104" fmla="*/ 543498948 w 648"/>
                  <a:gd name="T105" fmla="*/ 542738353 h 732"/>
                  <a:gd name="T106" fmla="*/ 543498948 w 648"/>
                  <a:gd name="T107" fmla="*/ 542738353 h 732"/>
                  <a:gd name="T108" fmla="*/ 543498948 w 648"/>
                  <a:gd name="T109" fmla="*/ 542738353 h 732"/>
                  <a:gd name="T110" fmla="*/ 543498948 w 648"/>
                  <a:gd name="T111" fmla="*/ 542738353 h 732"/>
                  <a:gd name="T112" fmla="*/ 543498948 w 648"/>
                  <a:gd name="T113" fmla="*/ 542738353 h 732"/>
                  <a:gd name="T114" fmla="*/ 0 w 648"/>
                  <a:gd name="T115" fmla="*/ 542738353 h 73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48"/>
                  <a:gd name="T175" fmla="*/ 0 h 732"/>
                  <a:gd name="T176" fmla="*/ 648 w 648"/>
                  <a:gd name="T177" fmla="*/ 732 h 73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48" h="732">
                    <a:moveTo>
                      <a:pt x="0" y="570"/>
                    </a:moveTo>
                    <a:lnTo>
                      <a:pt x="12" y="576"/>
                    </a:lnTo>
                    <a:lnTo>
                      <a:pt x="18" y="582"/>
                    </a:lnTo>
                    <a:lnTo>
                      <a:pt x="30" y="588"/>
                    </a:lnTo>
                    <a:lnTo>
                      <a:pt x="36" y="594"/>
                    </a:lnTo>
                    <a:lnTo>
                      <a:pt x="42" y="612"/>
                    </a:lnTo>
                    <a:lnTo>
                      <a:pt x="48" y="624"/>
                    </a:lnTo>
                    <a:lnTo>
                      <a:pt x="48" y="642"/>
                    </a:lnTo>
                    <a:lnTo>
                      <a:pt x="54" y="648"/>
                    </a:lnTo>
                    <a:lnTo>
                      <a:pt x="54" y="672"/>
                    </a:lnTo>
                    <a:lnTo>
                      <a:pt x="48" y="684"/>
                    </a:lnTo>
                    <a:lnTo>
                      <a:pt x="48" y="690"/>
                    </a:lnTo>
                    <a:lnTo>
                      <a:pt x="42" y="702"/>
                    </a:lnTo>
                    <a:lnTo>
                      <a:pt x="42" y="732"/>
                    </a:lnTo>
                    <a:lnTo>
                      <a:pt x="120" y="732"/>
                    </a:lnTo>
                    <a:lnTo>
                      <a:pt x="120" y="714"/>
                    </a:lnTo>
                    <a:lnTo>
                      <a:pt x="144" y="714"/>
                    </a:lnTo>
                    <a:lnTo>
                      <a:pt x="144" y="708"/>
                    </a:lnTo>
                    <a:lnTo>
                      <a:pt x="150" y="702"/>
                    </a:lnTo>
                    <a:lnTo>
                      <a:pt x="156" y="690"/>
                    </a:lnTo>
                    <a:lnTo>
                      <a:pt x="162" y="684"/>
                    </a:lnTo>
                    <a:lnTo>
                      <a:pt x="168" y="684"/>
                    </a:lnTo>
                    <a:lnTo>
                      <a:pt x="174" y="678"/>
                    </a:lnTo>
                    <a:lnTo>
                      <a:pt x="186" y="678"/>
                    </a:lnTo>
                    <a:lnTo>
                      <a:pt x="186" y="654"/>
                    </a:lnTo>
                    <a:lnTo>
                      <a:pt x="192" y="642"/>
                    </a:lnTo>
                    <a:lnTo>
                      <a:pt x="192" y="630"/>
                    </a:lnTo>
                    <a:lnTo>
                      <a:pt x="198" y="618"/>
                    </a:lnTo>
                    <a:lnTo>
                      <a:pt x="204" y="612"/>
                    </a:lnTo>
                    <a:lnTo>
                      <a:pt x="216" y="606"/>
                    </a:lnTo>
                    <a:lnTo>
                      <a:pt x="228" y="606"/>
                    </a:lnTo>
                    <a:lnTo>
                      <a:pt x="240" y="612"/>
                    </a:lnTo>
                    <a:lnTo>
                      <a:pt x="246" y="618"/>
                    </a:lnTo>
                    <a:lnTo>
                      <a:pt x="258" y="624"/>
                    </a:lnTo>
                    <a:lnTo>
                      <a:pt x="270" y="636"/>
                    </a:lnTo>
                    <a:lnTo>
                      <a:pt x="300" y="636"/>
                    </a:lnTo>
                    <a:lnTo>
                      <a:pt x="306" y="642"/>
                    </a:lnTo>
                    <a:lnTo>
                      <a:pt x="318" y="648"/>
                    </a:lnTo>
                    <a:lnTo>
                      <a:pt x="324" y="654"/>
                    </a:lnTo>
                    <a:lnTo>
                      <a:pt x="336" y="654"/>
                    </a:lnTo>
                    <a:lnTo>
                      <a:pt x="348" y="648"/>
                    </a:lnTo>
                    <a:lnTo>
                      <a:pt x="354" y="642"/>
                    </a:lnTo>
                    <a:lnTo>
                      <a:pt x="360" y="648"/>
                    </a:lnTo>
                    <a:lnTo>
                      <a:pt x="372" y="648"/>
                    </a:lnTo>
                    <a:lnTo>
                      <a:pt x="384" y="642"/>
                    </a:lnTo>
                    <a:lnTo>
                      <a:pt x="390" y="636"/>
                    </a:lnTo>
                    <a:lnTo>
                      <a:pt x="396" y="624"/>
                    </a:lnTo>
                    <a:lnTo>
                      <a:pt x="402" y="606"/>
                    </a:lnTo>
                    <a:lnTo>
                      <a:pt x="408" y="594"/>
                    </a:lnTo>
                    <a:lnTo>
                      <a:pt x="408" y="582"/>
                    </a:lnTo>
                    <a:lnTo>
                      <a:pt x="426" y="564"/>
                    </a:lnTo>
                    <a:lnTo>
                      <a:pt x="444" y="558"/>
                    </a:lnTo>
                    <a:lnTo>
                      <a:pt x="456" y="552"/>
                    </a:lnTo>
                    <a:lnTo>
                      <a:pt x="462" y="546"/>
                    </a:lnTo>
                    <a:lnTo>
                      <a:pt x="468" y="534"/>
                    </a:lnTo>
                    <a:lnTo>
                      <a:pt x="480" y="528"/>
                    </a:lnTo>
                    <a:lnTo>
                      <a:pt x="480" y="492"/>
                    </a:lnTo>
                    <a:lnTo>
                      <a:pt x="492" y="468"/>
                    </a:lnTo>
                    <a:lnTo>
                      <a:pt x="504" y="462"/>
                    </a:lnTo>
                    <a:lnTo>
                      <a:pt x="510" y="462"/>
                    </a:lnTo>
                    <a:lnTo>
                      <a:pt x="522" y="456"/>
                    </a:lnTo>
                    <a:lnTo>
                      <a:pt x="564" y="414"/>
                    </a:lnTo>
                    <a:lnTo>
                      <a:pt x="576" y="390"/>
                    </a:lnTo>
                    <a:lnTo>
                      <a:pt x="582" y="384"/>
                    </a:lnTo>
                    <a:lnTo>
                      <a:pt x="594" y="384"/>
                    </a:lnTo>
                    <a:lnTo>
                      <a:pt x="606" y="378"/>
                    </a:lnTo>
                    <a:lnTo>
                      <a:pt x="618" y="378"/>
                    </a:lnTo>
                    <a:lnTo>
                      <a:pt x="630" y="354"/>
                    </a:lnTo>
                    <a:lnTo>
                      <a:pt x="648" y="354"/>
                    </a:lnTo>
                    <a:lnTo>
                      <a:pt x="648" y="348"/>
                    </a:lnTo>
                    <a:lnTo>
                      <a:pt x="642" y="336"/>
                    </a:lnTo>
                    <a:lnTo>
                      <a:pt x="624" y="318"/>
                    </a:lnTo>
                    <a:lnTo>
                      <a:pt x="606" y="312"/>
                    </a:lnTo>
                    <a:lnTo>
                      <a:pt x="594" y="312"/>
                    </a:lnTo>
                    <a:lnTo>
                      <a:pt x="576" y="306"/>
                    </a:lnTo>
                    <a:lnTo>
                      <a:pt x="564" y="306"/>
                    </a:lnTo>
                    <a:lnTo>
                      <a:pt x="564" y="276"/>
                    </a:lnTo>
                    <a:lnTo>
                      <a:pt x="546" y="276"/>
                    </a:lnTo>
                    <a:lnTo>
                      <a:pt x="546" y="246"/>
                    </a:lnTo>
                    <a:lnTo>
                      <a:pt x="552" y="240"/>
                    </a:lnTo>
                    <a:lnTo>
                      <a:pt x="546" y="216"/>
                    </a:lnTo>
                    <a:lnTo>
                      <a:pt x="516" y="216"/>
                    </a:lnTo>
                    <a:lnTo>
                      <a:pt x="516" y="186"/>
                    </a:lnTo>
                    <a:lnTo>
                      <a:pt x="510" y="180"/>
                    </a:lnTo>
                    <a:lnTo>
                      <a:pt x="480" y="180"/>
                    </a:lnTo>
                    <a:lnTo>
                      <a:pt x="462" y="162"/>
                    </a:lnTo>
                    <a:lnTo>
                      <a:pt x="450" y="156"/>
                    </a:lnTo>
                    <a:lnTo>
                      <a:pt x="432" y="120"/>
                    </a:lnTo>
                    <a:lnTo>
                      <a:pt x="432" y="96"/>
                    </a:lnTo>
                    <a:lnTo>
                      <a:pt x="426" y="90"/>
                    </a:lnTo>
                    <a:lnTo>
                      <a:pt x="414" y="66"/>
                    </a:lnTo>
                    <a:lnTo>
                      <a:pt x="408" y="60"/>
                    </a:lnTo>
                    <a:lnTo>
                      <a:pt x="396" y="60"/>
                    </a:lnTo>
                    <a:lnTo>
                      <a:pt x="396" y="30"/>
                    </a:lnTo>
                    <a:lnTo>
                      <a:pt x="384" y="18"/>
                    </a:lnTo>
                    <a:lnTo>
                      <a:pt x="378" y="0"/>
                    </a:lnTo>
                    <a:lnTo>
                      <a:pt x="342" y="6"/>
                    </a:lnTo>
                    <a:lnTo>
                      <a:pt x="330" y="18"/>
                    </a:lnTo>
                    <a:lnTo>
                      <a:pt x="306" y="18"/>
                    </a:lnTo>
                    <a:lnTo>
                      <a:pt x="264" y="60"/>
                    </a:lnTo>
                    <a:lnTo>
                      <a:pt x="258" y="60"/>
                    </a:lnTo>
                    <a:lnTo>
                      <a:pt x="258" y="42"/>
                    </a:lnTo>
                    <a:lnTo>
                      <a:pt x="252" y="42"/>
                    </a:lnTo>
                    <a:lnTo>
                      <a:pt x="252" y="24"/>
                    </a:lnTo>
                    <a:lnTo>
                      <a:pt x="246" y="18"/>
                    </a:lnTo>
                    <a:lnTo>
                      <a:pt x="228" y="18"/>
                    </a:lnTo>
                    <a:lnTo>
                      <a:pt x="216" y="24"/>
                    </a:lnTo>
                    <a:lnTo>
                      <a:pt x="168" y="36"/>
                    </a:lnTo>
                    <a:lnTo>
                      <a:pt x="132" y="36"/>
                    </a:lnTo>
                    <a:lnTo>
                      <a:pt x="114" y="42"/>
                    </a:lnTo>
                    <a:lnTo>
                      <a:pt x="78" y="42"/>
                    </a:lnTo>
                    <a:lnTo>
                      <a:pt x="78" y="216"/>
                    </a:lnTo>
                    <a:lnTo>
                      <a:pt x="72" y="222"/>
                    </a:lnTo>
                    <a:lnTo>
                      <a:pt x="78" y="348"/>
                    </a:lnTo>
                    <a:lnTo>
                      <a:pt x="6" y="348"/>
                    </a:lnTo>
                    <a:lnTo>
                      <a:pt x="0" y="57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2" name="Bosnia and Herzegovina"/>
              <p:cNvSpPr>
                <a:spLocks/>
              </p:cNvSpPr>
              <p:nvPr/>
            </p:nvSpPr>
            <p:spPr bwMode="gray">
              <a:xfrm>
                <a:off x="2925" y="1645"/>
                <a:ext cx="67" cy="60"/>
              </a:xfrm>
              <a:custGeom>
                <a:avLst/>
                <a:gdLst>
                  <a:gd name="T0" fmla="*/ 545005320 w 264"/>
                  <a:gd name="T1" fmla="*/ 550636833 h 234"/>
                  <a:gd name="T2" fmla="*/ 545005320 w 264"/>
                  <a:gd name="T3" fmla="*/ 550636833 h 234"/>
                  <a:gd name="T4" fmla="*/ 545005320 w 264"/>
                  <a:gd name="T5" fmla="*/ 550636833 h 234"/>
                  <a:gd name="T6" fmla="*/ 545005320 w 264"/>
                  <a:gd name="T7" fmla="*/ 550636833 h 234"/>
                  <a:gd name="T8" fmla="*/ 545005320 w 264"/>
                  <a:gd name="T9" fmla="*/ 550636833 h 234"/>
                  <a:gd name="T10" fmla="*/ 545005320 w 264"/>
                  <a:gd name="T11" fmla="*/ 550636833 h 234"/>
                  <a:gd name="T12" fmla="*/ 545005320 w 264"/>
                  <a:gd name="T13" fmla="*/ 550636833 h 234"/>
                  <a:gd name="T14" fmla="*/ 545005320 w 264"/>
                  <a:gd name="T15" fmla="*/ 550636833 h 234"/>
                  <a:gd name="T16" fmla="*/ 545005320 w 264"/>
                  <a:gd name="T17" fmla="*/ 550636833 h 234"/>
                  <a:gd name="T18" fmla="*/ 545005320 w 264"/>
                  <a:gd name="T19" fmla="*/ 550636833 h 234"/>
                  <a:gd name="T20" fmla="*/ 545005320 w 264"/>
                  <a:gd name="T21" fmla="*/ 550636833 h 234"/>
                  <a:gd name="T22" fmla="*/ 545005320 w 264"/>
                  <a:gd name="T23" fmla="*/ 550636833 h 234"/>
                  <a:gd name="T24" fmla="*/ 545005320 w 264"/>
                  <a:gd name="T25" fmla="*/ 550636833 h 234"/>
                  <a:gd name="T26" fmla="*/ 545005320 w 264"/>
                  <a:gd name="T27" fmla="*/ 550636833 h 234"/>
                  <a:gd name="T28" fmla="*/ 545005320 w 264"/>
                  <a:gd name="T29" fmla="*/ 550636833 h 234"/>
                  <a:gd name="T30" fmla="*/ 545005320 w 264"/>
                  <a:gd name="T31" fmla="*/ 550636833 h 234"/>
                  <a:gd name="T32" fmla="*/ 545005320 w 264"/>
                  <a:gd name="T33" fmla="*/ 550636833 h 234"/>
                  <a:gd name="T34" fmla="*/ 545005320 w 264"/>
                  <a:gd name="T35" fmla="*/ 550636833 h 234"/>
                  <a:gd name="T36" fmla="*/ 545005320 w 264"/>
                  <a:gd name="T37" fmla="*/ 550636833 h 234"/>
                  <a:gd name="T38" fmla="*/ 545005320 w 264"/>
                  <a:gd name="T39" fmla="*/ 0 h 234"/>
                  <a:gd name="T40" fmla="*/ 545005320 w 264"/>
                  <a:gd name="T41" fmla="*/ 0 h 234"/>
                  <a:gd name="T42" fmla="*/ 545005320 w 264"/>
                  <a:gd name="T43" fmla="*/ 550636833 h 234"/>
                  <a:gd name="T44" fmla="*/ 0 w 264"/>
                  <a:gd name="T45" fmla="*/ 550636833 h 234"/>
                  <a:gd name="T46" fmla="*/ 545005320 w 264"/>
                  <a:gd name="T47" fmla="*/ 550636833 h 234"/>
                  <a:gd name="T48" fmla="*/ 545005320 w 264"/>
                  <a:gd name="T49" fmla="*/ 550636833 h 234"/>
                  <a:gd name="T50" fmla="*/ 545005320 w 264"/>
                  <a:gd name="T51" fmla="*/ 550636833 h 234"/>
                  <a:gd name="T52" fmla="*/ 545005320 w 264"/>
                  <a:gd name="T53" fmla="*/ 550636833 h 234"/>
                  <a:gd name="T54" fmla="*/ 545005320 w 264"/>
                  <a:gd name="T55" fmla="*/ 550636833 h 234"/>
                  <a:gd name="T56" fmla="*/ 545005320 w 264"/>
                  <a:gd name="T57" fmla="*/ 550636833 h 234"/>
                  <a:gd name="T58" fmla="*/ 545005320 w 264"/>
                  <a:gd name="T59" fmla="*/ 550636833 h 234"/>
                  <a:gd name="T60" fmla="*/ 545005320 w 264"/>
                  <a:gd name="T61" fmla="*/ 550636833 h 234"/>
                  <a:gd name="T62" fmla="*/ 545005320 w 264"/>
                  <a:gd name="T63" fmla="*/ 550636833 h 234"/>
                  <a:gd name="T64" fmla="*/ 545005320 w 264"/>
                  <a:gd name="T65" fmla="*/ 550636833 h 234"/>
                  <a:gd name="T66" fmla="*/ 545005320 w 264"/>
                  <a:gd name="T67" fmla="*/ 550636833 h 234"/>
                  <a:gd name="T68" fmla="*/ 545005320 w 264"/>
                  <a:gd name="T69" fmla="*/ 550636833 h 234"/>
                  <a:gd name="T70" fmla="*/ 545005320 w 264"/>
                  <a:gd name="T71" fmla="*/ 550636833 h 234"/>
                  <a:gd name="T72" fmla="*/ 545005320 w 264"/>
                  <a:gd name="T73" fmla="*/ 550636833 h 234"/>
                  <a:gd name="T74" fmla="*/ 545005320 w 264"/>
                  <a:gd name="T75" fmla="*/ 550636833 h 234"/>
                  <a:gd name="T76" fmla="*/ 545005320 w 264"/>
                  <a:gd name="T77" fmla="*/ 550636833 h 234"/>
                  <a:gd name="T78" fmla="*/ 545005320 w 264"/>
                  <a:gd name="T79" fmla="*/ 550636833 h 234"/>
                  <a:gd name="T80" fmla="*/ 545005320 w 264"/>
                  <a:gd name="T81" fmla="*/ 550636833 h 234"/>
                  <a:gd name="T82" fmla="*/ 545005320 w 264"/>
                  <a:gd name="T83" fmla="*/ 550636833 h 234"/>
                  <a:gd name="T84" fmla="*/ 545005320 w 264"/>
                  <a:gd name="T85" fmla="*/ 550636833 h 234"/>
                  <a:gd name="T86" fmla="*/ 545005320 w 264"/>
                  <a:gd name="T87" fmla="*/ 550636833 h 234"/>
                  <a:gd name="T88" fmla="*/ 545005320 w 264"/>
                  <a:gd name="T89" fmla="*/ 550636833 h 234"/>
                  <a:gd name="T90" fmla="*/ 545005320 w 264"/>
                  <a:gd name="T91" fmla="*/ 550636833 h 234"/>
                  <a:gd name="T92" fmla="*/ 545005320 w 264"/>
                  <a:gd name="T93" fmla="*/ 550636833 h 234"/>
                  <a:gd name="T94" fmla="*/ 545005320 w 264"/>
                  <a:gd name="T95" fmla="*/ 550636833 h 234"/>
                  <a:gd name="T96" fmla="*/ 545005320 w 264"/>
                  <a:gd name="T97" fmla="*/ 550636833 h 234"/>
                  <a:gd name="T98" fmla="*/ 545005320 w 264"/>
                  <a:gd name="T99" fmla="*/ 550636833 h 234"/>
                  <a:gd name="T100" fmla="*/ 545005320 w 264"/>
                  <a:gd name="T101" fmla="*/ 550636833 h 234"/>
                  <a:gd name="T102" fmla="*/ 545005320 w 264"/>
                  <a:gd name="T103" fmla="*/ 550636833 h 234"/>
                  <a:gd name="T104" fmla="*/ 545005320 w 264"/>
                  <a:gd name="T105" fmla="*/ 550636833 h 234"/>
                  <a:gd name="T106" fmla="*/ 545005320 w 264"/>
                  <a:gd name="T107" fmla="*/ 550636833 h 234"/>
                  <a:gd name="T108" fmla="*/ 545005320 w 264"/>
                  <a:gd name="T109" fmla="*/ 550636833 h 234"/>
                  <a:gd name="T110" fmla="*/ 545005320 w 264"/>
                  <a:gd name="T111" fmla="*/ 550636833 h 234"/>
                  <a:gd name="T112" fmla="*/ 545005320 w 264"/>
                  <a:gd name="T113" fmla="*/ 550636833 h 234"/>
                  <a:gd name="T114" fmla="*/ 545005320 w 264"/>
                  <a:gd name="T115" fmla="*/ 550636833 h 234"/>
                  <a:gd name="T116" fmla="*/ 545005320 w 264"/>
                  <a:gd name="T117" fmla="*/ 550636833 h 234"/>
                  <a:gd name="T118" fmla="*/ 545005320 w 264"/>
                  <a:gd name="T119" fmla="*/ 550636833 h 234"/>
                  <a:gd name="T120" fmla="*/ 545005320 w 264"/>
                  <a:gd name="T121" fmla="*/ 550636833 h 234"/>
                  <a:gd name="T122" fmla="*/ 545005320 w 264"/>
                  <a:gd name="T123" fmla="*/ 550636833 h 234"/>
                  <a:gd name="T124" fmla="*/ 545005320 w 264"/>
                  <a:gd name="T125" fmla="*/ 550636833 h 23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64"/>
                  <a:gd name="T190" fmla="*/ 0 h 234"/>
                  <a:gd name="T191" fmla="*/ 264 w 264"/>
                  <a:gd name="T192" fmla="*/ 234 h 23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64" h="234">
                    <a:moveTo>
                      <a:pt x="246" y="78"/>
                    </a:moveTo>
                    <a:lnTo>
                      <a:pt x="228" y="78"/>
                    </a:lnTo>
                    <a:lnTo>
                      <a:pt x="228" y="60"/>
                    </a:lnTo>
                    <a:lnTo>
                      <a:pt x="246" y="42"/>
                    </a:lnTo>
                    <a:lnTo>
                      <a:pt x="246" y="30"/>
                    </a:lnTo>
                    <a:lnTo>
                      <a:pt x="234" y="30"/>
                    </a:lnTo>
                    <a:lnTo>
                      <a:pt x="222" y="36"/>
                    </a:lnTo>
                    <a:lnTo>
                      <a:pt x="216" y="36"/>
                    </a:lnTo>
                    <a:lnTo>
                      <a:pt x="216" y="30"/>
                    </a:lnTo>
                    <a:lnTo>
                      <a:pt x="204" y="30"/>
                    </a:lnTo>
                    <a:lnTo>
                      <a:pt x="192" y="12"/>
                    </a:lnTo>
                    <a:lnTo>
                      <a:pt x="138" y="12"/>
                    </a:lnTo>
                    <a:lnTo>
                      <a:pt x="132" y="6"/>
                    </a:lnTo>
                    <a:lnTo>
                      <a:pt x="120" y="6"/>
                    </a:lnTo>
                    <a:lnTo>
                      <a:pt x="108" y="12"/>
                    </a:lnTo>
                    <a:lnTo>
                      <a:pt x="90" y="6"/>
                    </a:lnTo>
                    <a:lnTo>
                      <a:pt x="66" y="6"/>
                    </a:lnTo>
                    <a:lnTo>
                      <a:pt x="42" y="12"/>
                    </a:lnTo>
                    <a:lnTo>
                      <a:pt x="30" y="6"/>
                    </a:lnTo>
                    <a:lnTo>
                      <a:pt x="24" y="0"/>
                    </a:lnTo>
                    <a:lnTo>
                      <a:pt x="18" y="0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12" y="42"/>
                    </a:lnTo>
                    <a:lnTo>
                      <a:pt x="30" y="48"/>
                    </a:lnTo>
                    <a:lnTo>
                      <a:pt x="30" y="60"/>
                    </a:lnTo>
                    <a:lnTo>
                      <a:pt x="36" y="60"/>
                    </a:lnTo>
                    <a:lnTo>
                      <a:pt x="42" y="66"/>
                    </a:lnTo>
                    <a:lnTo>
                      <a:pt x="42" y="84"/>
                    </a:lnTo>
                    <a:lnTo>
                      <a:pt x="60" y="90"/>
                    </a:lnTo>
                    <a:lnTo>
                      <a:pt x="72" y="120"/>
                    </a:lnTo>
                    <a:lnTo>
                      <a:pt x="84" y="132"/>
                    </a:lnTo>
                    <a:lnTo>
                      <a:pt x="96" y="138"/>
                    </a:lnTo>
                    <a:lnTo>
                      <a:pt x="114" y="150"/>
                    </a:lnTo>
                    <a:lnTo>
                      <a:pt x="126" y="156"/>
                    </a:lnTo>
                    <a:lnTo>
                      <a:pt x="132" y="168"/>
                    </a:lnTo>
                    <a:lnTo>
                      <a:pt x="132" y="174"/>
                    </a:lnTo>
                    <a:lnTo>
                      <a:pt x="126" y="180"/>
                    </a:lnTo>
                    <a:lnTo>
                      <a:pt x="138" y="180"/>
                    </a:lnTo>
                    <a:lnTo>
                      <a:pt x="156" y="198"/>
                    </a:lnTo>
                    <a:lnTo>
                      <a:pt x="162" y="210"/>
                    </a:lnTo>
                    <a:lnTo>
                      <a:pt x="174" y="216"/>
                    </a:lnTo>
                    <a:lnTo>
                      <a:pt x="192" y="234"/>
                    </a:lnTo>
                    <a:lnTo>
                      <a:pt x="210" y="204"/>
                    </a:lnTo>
                    <a:lnTo>
                      <a:pt x="198" y="198"/>
                    </a:lnTo>
                    <a:lnTo>
                      <a:pt x="192" y="198"/>
                    </a:lnTo>
                    <a:lnTo>
                      <a:pt x="186" y="192"/>
                    </a:lnTo>
                    <a:lnTo>
                      <a:pt x="186" y="186"/>
                    </a:lnTo>
                    <a:lnTo>
                      <a:pt x="192" y="180"/>
                    </a:lnTo>
                    <a:lnTo>
                      <a:pt x="198" y="180"/>
                    </a:lnTo>
                    <a:lnTo>
                      <a:pt x="204" y="168"/>
                    </a:lnTo>
                    <a:lnTo>
                      <a:pt x="204" y="162"/>
                    </a:lnTo>
                    <a:lnTo>
                      <a:pt x="210" y="156"/>
                    </a:lnTo>
                    <a:lnTo>
                      <a:pt x="228" y="156"/>
                    </a:lnTo>
                    <a:lnTo>
                      <a:pt x="228" y="132"/>
                    </a:lnTo>
                    <a:lnTo>
                      <a:pt x="258" y="132"/>
                    </a:lnTo>
                    <a:lnTo>
                      <a:pt x="258" y="126"/>
                    </a:lnTo>
                    <a:lnTo>
                      <a:pt x="252" y="114"/>
                    </a:lnTo>
                    <a:lnTo>
                      <a:pt x="240" y="102"/>
                    </a:lnTo>
                    <a:lnTo>
                      <a:pt x="264" y="96"/>
                    </a:lnTo>
                    <a:lnTo>
                      <a:pt x="258" y="84"/>
                    </a:lnTo>
                    <a:lnTo>
                      <a:pt x="252" y="78"/>
                    </a:lnTo>
                    <a:lnTo>
                      <a:pt x="246" y="7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3" name="Bolivia"/>
              <p:cNvSpPr>
                <a:spLocks/>
              </p:cNvSpPr>
              <p:nvPr/>
            </p:nvSpPr>
            <p:spPr bwMode="gray">
              <a:xfrm>
                <a:off x="1407" y="2767"/>
                <a:ext cx="226" cy="269"/>
              </a:xfrm>
              <a:custGeom>
                <a:avLst/>
                <a:gdLst>
                  <a:gd name="T0" fmla="*/ 542876179 w 894"/>
                  <a:gd name="T1" fmla="*/ 547038921 h 1056"/>
                  <a:gd name="T2" fmla="*/ 542876179 w 894"/>
                  <a:gd name="T3" fmla="*/ 547038921 h 1056"/>
                  <a:gd name="T4" fmla="*/ 542876179 w 894"/>
                  <a:gd name="T5" fmla="*/ 547038921 h 1056"/>
                  <a:gd name="T6" fmla="*/ 542876179 w 894"/>
                  <a:gd name="T7" fmla="*/ 547038921 h 1056"/>
                  <a:gd name="T8" fmla="*/ 542876179 w 894"/>
                  <a:gd name="T9" fmla="*/ 547038921 h 1056"/>
                  <a:gd name="T10" fmla="*/ 542876179 w 894"/>
                  <a:gd name="T11" fmla="*/ 547038921 h 1056"/>
                  <a:gd name="T12" fmla="*/ 542876179 w 894"/>
                  <a:gd name="T13" fmla="*/ 547038921 h 1056"/>
                  <a:gd name="T14" fmla="*/ 542876179 w 894"/>
                  <a:gd name="T15" fmla="*/ 547038921 h 1056"/>
                  <a:gd name="T16" fmla="*/ 542876179 w 894"/>
                  <a:gd name="T17" fmla="*/ 547038921 h 1056"/>
                  <a:gd name="T18" fmla="*/ 542876179 w 894"/>
                  <a:gd name="T19" fmla="*/ 547038921 h 1056"/>
                  <a:gd name="T20" fmla="*/ 542876179 w 894"/>
                  <a:gd name="T21" fmla="*/ 547038921 h 1056"/>
                  <a:gd name="T22" fmla="*/ 542876179 w 894"/>
                  <a:gd name="T23" fmla="*/ 547038921 h 1056"/>
                  <a:gd name="T24" fmla="*/ 542876179 w 894"/>
                  <a:gd name="T25" fmla="*/ 547038921 h 1056"/>
                  <a:gd name="T26" fmla="*/ 542876179 w 894"/>
                  <a:gd name="T27" fmla="*/ 547038921 h 1056"/>
                  <a:gd name="T28" fmla="*/ 542876179 w 894"/>
                  <a:gd name="T29" fmla="*/ 547038921 h 1056"/>
                  <a:gd name="T30" fmla="*/ 542876179 w 894"/>
                  <a:gd name="T31" fmla="*/ 547038921 h 1056"/>
                  <a:gd name="T32" fmla="*/ 542876179 w 894"/>
                  <a:gd name="T33" fmla="*/ 547038921 h 1056"/>
                  <a:gd name="T34" fmla="*/ 542876179 w 894"/>
                  <a:gd name="T35" fmla="*/ 547038921 h 1056"/>
                  <a:gd name="T36" fmla="*/ 542876179 w 894"/>
                  <a:gd name="T37" fmla="*/ 547038921 h 1056"/>
                  <a:gd name="T38" fmla="*/ 542876179 w 894"/>
                  <a:gd name="T39" fmla="*/ 547038921 h 1056"/>
                  <a:gd name="T40" fmla="*/ 542876179 w 894"/>
                  <a:gd name="T41" fmla="*/ 547038921 h 1056"/>
                  <a:gd name="T42" fmla="*/ 542876179 w 894"/>
                  <a:gd name="T43" fmla="*/ 547038921 h 1056"/>
                  <a:gd name="T44" fmla="*/ 542876179 w 894"/>
                  <a:gd name="T45" fmla="*/ 547038921 h 1056"/>
                  <a:gd name="T46" fmla="*/ 542876179 w 894"/>
                  <a:gd name="T47" fmla="*/ 547038921 h 1056"/>
                  <a:gd name="T48" fmla="*/ 0 w 894"/>
                  <a:gd name="T49" fmla="*/ 547038921 h 1056"/>
                  <a:gd name="T50" fmla="*/ 542876179 w 894"/>
                  <a:gd name="T51" fmla="*/ 547038921 h 1056"/>
                  <a:gd name="T52" fmla="*/ 542876179 w 894"/>
                  <a:gd name="T53" fmla="*/ 547038921 h 1056"/>
                  <a:gd name="T54" fmla="*/ 542876179 w 894"/>
                  <a:gd name="T55" fmla="*/ 547038921 h 1056"/>
                  <a:gd name="T56" fmla="*/ 542876179 w 894"/>
                  <a:gd name="T57" fmla="*/ 547038921 h 1056"/>
                  <a:gd name="T58" fmla="*/ 542876179 w 894"/>
                  <a:gd name="T59" fmla="*/ 547038921 h 1056"/>
                  <a:gd name="T60" fmla="*/ 542876179 w 894"/>
                  <a:gd name="T61" fmla="*/ 547038921 h 1056"/>
                  <a:gd name="T62" fmla="*/ 542876179 w 894"/>
                  <a:gd name="T63" fmla="*/ 547038921 h 1056"/>
                  <a:gd name="T64" fmla="*/ 542876179 w 894"/>
                  <a:gd name="T65" fmla="*/ 547038921 h 1056"/>
                  <a:gd name="T66" fmla="*/ 542876179 w 894"/>
                  <a:gd name="T67" fmla="*/ 547038921 h 1056"/>
                  <a:gd name="T68" fmla="*/ 542876179 w 894"/>
                  <a:gd name="T69" fmla="*/ 547038921 h 1056"/>
                  <a:gd name="T70" fmla="*/ 542876179 w 894"/>
                  <a:gd name="T71" fmla="*/ 547038921 h 1056"/>
                  <a:gd name="T72" fmla="*/ 542876179 w 894"/>
                  <a:gd name="T73" fmla="*/ 547038921 h 1056"/>
                  <a:gd name="T74" fmla="*/ 542876179 w 894"/>
                  <a:gd name="T75" fmla="*/ 547038921 h 1056"/>
                  <a:gd name="T76" fmla="*/ 542876179 w 894"/>
                  <a:gd name="T77" fmla="*/ 547038921 h 1056"/>
                  <a:gd name="T78" fmla="*/ 542876179 w 894"/>
                  <a:gd name="T79" fmla="*/ 547038921 h 1056"/>
                  <a:gd name="T80" fmla="*/ 542876179 w 894"/>
                  <a:gd name="T81" fmla="*/ 547038921 h 1056"/>
                  <a:gd name="T82" fmla="*/ 542876179 w 894"/>
                  <a:gd name="T83" fmla="*/ 547038921 h 1056"/>
                  <a:gd name="T84" fmla="*/ 542876179 w 894"/>
                  <a:gd name="T85" fmla="*/ 547038921 h 1056"/>
                  <a:gd name="T86" fmla="*/ 542876179 w 894"/>
                  <a:gd name="T87" fmla="*/ 547038921 h 1056"/>
                  <a:gd name="T88" fmla="*/ 542876179 w 894"/>
                  <a:gd name="T89" fmla="*/ 547038921 h 1056"/>
                  <a:gd name="T90" fmla="*/ 542876179 w 894"/>
                  <a:gd name="T91" fmla="*/ 547038921 h 1056"/>
                  <a:gd name="T92" fmla="*/ 542876179 w 894"/>
                  <a:gd name="T93" fmla="*/ 547038921 h 1056"/>
                  <a:gd name="T94" fmla="*/ 542876179 w 894"/>
                  <a:gd name="T95" fmla="*/ 547038921 h 1056"/>
                  <a:gd name="T96" fmla="*/ 542876179 w 894"/>
                  <a:gd name="T97" fmla="*/ 547038921 h 1056"/>
                  <a:gd name="T98" fmla="*/ 542876179 w 894"/>
                  <a:gd name="T99" fmla="*/ 547038921 h 1056"/>
                  <a:gd name="T100" fmla="*/ 542876179 w 894"/>
                  <a:gd name="T101" fmla="*/ 547038921 h 105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94"/>
                  <a:gd name="T154" fmla="*/ 0 h 1056"/>
                  <a:gd name="T155" fmla="*/ 894 w 894"/>
                  <a:gd name="T156" fmla="*/ 1056 h 105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94" h="1056">
                    <a:moveTo>
                      <a:pt x="882" y="744"/>
                    </a:moveTo>
                    <a:lnTo>
                      <a:pt x="882" y="738"/>
                    </a:lnTo>
                    <a:lnTo>
                      <a:pt x="888" y="732"/>
                    </a:lnTo>
                    <a:lnTo>
                      <a:pt x="888" y="708"/>
                    </a:lnTo>
                    <a:lnTo>
                      <a:pt x="894" y="696"/>
                    </a:lnTo>
                    <a:lnTo>
                      <a:pt x="894" y="684"/>
                    </a:lnTo>
                    <a:lnTo>
                      <a:pt x="882" y="648"/>
                    </a:lnTo>
                    <a:lnTo>
                      <a:pt x="876" y="636"/>
                    </a:lnTo>
                    <a:lnTo>
                      <a:pt x="864" y="624"/>
                    </a:lnTo>
                    <a:lnTo>
                      <a:pt x="840" y="612"/>
                    </a:lnTo>
                    <a:lnTo>
                      <a:pt x="834" y="606"/>
                    </a:lnTo>
                    <a:lnTo>
                      <a:pt x="822" y="600"/>
                    </a:lnTo>
                    <a:lnTo>
                      <a:pt x="816" y="588"/>
                    </a:lnTo>
                    <a:lnTo>
                      <a:pt x="816" y="576"/>
                    </a:lnTo>
                    <a:lnTo>
                      <a:pt x="822" y="558"/>
                    </a:lnTo>
                    <a:lnTo>
                      <a:pt x="822" y="546"/>
                    </a:lnTo>
                    <a:lnTo>
                      <a:pt x="828" y="540"/>
                    </a:lnTo>
                    <a:lnTo>
                      <a:pt x="828" y="534"/>
                    </a:lnTo>
                    <a:lnTo>
                      <a:pt x="768" y="534"/>
                    </a:lnTo>
                    <a:lnTo>
                      <a:pt x="720" y="528"/>
                    </a:lnTo>
                    <a:lnTo>
                      <a:pt x="690" y="522"/>
                    </a:lnTo>
                    <a:lnTo>
                      <a:pt x="684" y="516"/>
                    </a:lnTo>
                    <a:lnTo>
                      <a:pt x="684" y="474"/>
                    </a:lnTo>
                    <a:lnTo>
                      <a:pt x="690" y="462"/>
                    </a:lnTo>
                    <a:lnTo>
                      <a:pt x="684" y="456"/>
                    </a:lnTo>
                    <a:lnTo>
                      <a:pt x="672" y="450"/>
                    </a:lnTo>
                    <a:lnTo>
                      <a:pt x="666" y="438"/>
                    </a:lnTo>
                    <a:lnTo>
                      <a:pt x="660" y="432"/>
                    </a:lnTo>
                    <a:lnTo>
                      <a:pt x="660" y="426"/>
                    </a:lnTo>
                    <a:lnTo>
                      <a:pt x="678" y="426"/>
                    </a:lnTo>
                    <a:lnTo>
                      <a:pt x="678" y="396"/>
                    </a:lnTo>
                    <a:lnTo>
                      <a:pt x="672" y="384"/>
                    </a:lnTo>
                    <a:lnTo>
                      <a:pt x="666" y="378"/>
                    </a:lnTo>
                    <a:lnTo>
                      <a:pt x="660" y="366"/>
                    </a:lnTo>
                    <a:lnTo>
                      <a:pt x="660" y="336"/>
                    </a:lnTo>
                    <a:lnTo>
                      <a:pt x="654" y="330"/>
                    </a:lnTo>
                    <a:lnTo>
                      <a:pt x="648" y="318"/>
                    </a:lnTo>
                    <a:lnTo>
                      <a:pt x="624" y="306"/>
                    </a:lnTo>
                    <a:lnTo>
                      <a:pt x="564" y="306"/>
                    </a:lnTo>
                    <a:lnTo>
                      <a:pt x="558" y="300"/>
                    </a:lnTo>
                    <a:lnTo>
                      <a:pt x="546" y="294"/>
                    </a:lnTo>
                    <a:lnTo>
                      <a:pt x="534" y="282"/>
                    </a:lnTo>
                    <a:lnTo>
                      <a:pt x="534" y="276"/>
                    </a:lnTo>
                    <a:lnTo>
                      <a:pt x="510" y="276"/>
                    </a:lnTo>
                    <a:lnTo>
                      <a:pt x="498" y="270"/>
                    </a:lnTo>
                    <a:lnTo>
                      <a:pt x="486" y="258"/>
                    </a:lnTo>
                    <a:lnTo>
                      <a:pt x="474" y="252"/>
                    </a:lnTo>
                    <a:lnTo>
                      <a:pt x="468" y="240"/>
                    </a:lnTo>
                    <a:lnTo>
                      <a:pt x="468" y="234"/>
                    </a:lnTo>
                    <a:lnTo>
                      <a:pt x="456" y="234"/>
                    </a:lnTo>
                    <a:lnTo>
                      <a:pt x="450" y="240"/>
                    </a:lnTo>
                    <a:lnTo>
                      <a:pt x="438" y="240"/>
                    </a:lnTo>
                    <a:lnTo>
                      <a:pt x="426" y="234"/>
                    </a:lnTo>
                    <a:lnTo>
                      <a:pt x="420" y="222"/>
                    </a:lnTo>
                    <a:lnTo>
                      <a:pt x="414" y="228"/>
                    </a:lnTo>
                    <a:lnTo>
                      <a:pt x="384" y="228"/>
                    </a:lnTo>
                    <a:lnTo>
                      <a:pt x="372" y="222"/>
                    </a:lnTo>
                    <a:lnTo>
                      <a:pt x="366" y="216"/>
                    </a:lnTo>
                    <a:lnTo>
                      <a:pt x="366" y="210"/>
                    </a:lnTo>
                    <a:lnTo>
                      <a:pt x="360" y="198"/>
                    </a:lnTo>
                    <a:lnTo>
                      <a:pt x="360" y="192"/>
                    </a:lnTo>
                    <a:lnTo>
                      <a:pt x="354" y="186"/>
                    </a:lnTo>
                    <a:lnTo>
                      <a:pt x="330" y="186"/>
                    </a:lnTo>
                    <a:lnTo>
                      <a:pt x="324" y="156"/>
                    </a:lnTo>
                    <a:lnTo>
                      <a:pt x="318" y="150"/>
                    </a:lnTo>
                    <a:lnTo>
                      <a:pt x="306" y="144"/>
                    </a:lnTo>
                    <a:lnTo>
                      <a:pt x="294" y="132"/>
                    </a:lnTo>
                    <a:lnTo>
                      <a:pt x="294" y="120"/>
                    </a:lnTo>
                    <a:lnTo>
                      <a:pt x="300" y="114"/>
                    </a:lnTo>
                    <a:lnTo>
                      <a:pt x="300" y="96"/>
                    </a:lnTo>
                    <a:lnTo>
                      <a:pt x="294" y="84"/>
                    </a:lnTo>
                    <a:lnTo>
                      <a:pt x="288" y="78"/>
                    </a:lnTo>
                    <a:lnTo>
                      <a:pt x="288" y="48"/>
                    </a:lnTo>
                    <a:lnTo>
                      <a:pt x="294" y="42"/>
                    </a:lnTo>
                    <a:lnTo>
                      <a:pt x="294" y="36"/>
                    </a:lnTo>
                    <a:lnTo>
                      <a:pt x="300" y="30"/>
                    </a:lnTo>
                    <a:lnTo>
                      <a:pt x="300" y="0"/>
                    </a:lnTo>
                    <a:lnTo>
                      <a:pt x="288" y="0"/>
                    </a:lnTo>
                    <a:lnTo>
                      <a:pt x="276" y="6"/>
                    </a:lnTo>
                    <a:lnTo>
                      <a:pt x="276" y="12"/>
                    </a:lnTo>
                    <a:lnTo>
                      <a:pt x="270" y="12"/>
                    </a:lnTo>
                    <a:lnTo>
                      <a:pt x="258" y="0"/>
                    </a:lnTo>
                    <a:lnTo>
                      <a:pt x="246" y="12"/>
                    </a:lnTo>
                    <a:lnTo>
                      <a:pt x="210" y="12"/>
                    </a:lnTo>
                    <a:lnTo>
                      <a:pt x="198" y="18"/>
                    </a:lnTo>
                    <a:lnTo>
                      <a:pt x="192" y="24"/>
                    </a:lnTo>
                    <a:lnTo>
                      <a:pt x="186" y="36"/>
                    </a:lnTo>
                    <a:lnTo>
                      <a:pt x="180" y="42"/>
                    </a:lnTo>
                    <a:lnTo>
                      <a:pt x="180" y="48"/>
                    </a:lnTo>
                    <a:lnTo>
                      <a:pt x="144" y="48"/>
                    </a:lnTo>
                    <a:lnTo>
                      <a:pt x="138" y="78"/>
                    </a:lnTo>
                    <a:lnTo>
                      <a:pt x="102" y="78"/>
                    </a:lnTo>
                    <a:lnTo>
                      <a:pt x="90" y="96"/>
                    </a:lnTo>
                    <a:lnTo>
                      <a:pt x="84" y="102"/>
                    </a:lnTo>
                    <a:lnTo>
                      <a:pt x="60" y="114"/>
                    </a:lnTo>
                    <a:lnTo>
                      <a:pt x="42" y="114"/>
                    </a:lnTo>
                    <a:lnTo>
                      <a:pt x="42" y="108"/>
                    </a:lnTo>
                    <a:lnTo>
                      <a:pt x="36" y="102"/>
                    </a:lnTo>
                    <a:lnTo>
                      <a:pt x="12" y="102"/>
                    </a:lnTo>
                    <a:lnTo>
                      <a:pt x="0" y="96"/>
                    </a:lnTo>
                    <a:lnTo>
                      <a:pt x="0" y="114"/>
                    </a:lnTo>
                    <a:lnTo>
                      <a:pt x="6" y="132"/>
                    </a:lnTo>
                    <a:lnTo>
                      <a:pt x="18" y="144"/>
                    </a:lnTo>
                    <a:lnTo>
                      <a:pt x="30" y="162"/>
                    </a:lnTo>
                    <a:lnTo>
                      <a:pt x="42" y="174"/>
                    </a:lnTo>
                    <a:lnTo>
                      <a:pt x="54" y="192"/>
                    </a:lnTo>
                    <a:lnTo>
                      <a:pt x="66" y="216"/>
                    </a:lnTo>
                    <a:lnTo>
                      <a:pt x="66" y="228"/>
                    </a:lnTo>
                    <a:lnTo>
                      <a:pt x="60" y="234"/>
                    </a:lnTo>
                    <a:lnTo>
                      <a:pt x="54" y="246"/>
                    </a:lnTo>
                    <a:lnTo>
                      <a:pt x="48" y="252"/>
                    </a:lnTo>
                    <a:lnTo>
                      <a:pt x="60" y="300"/>
                    </a:lnTo>
                    <a:lnTo>
                      <a:pt x="42" y="330"/>
                    </a:lnTo>
                    <a:lnTo>
                      <a:pt x="48" y="330"/>
                    </a:lnTo>
                    <a:lnTo>
                      <a:pt x="60" y="342"/>
                    </a:lnTo>
                    <a:lnTo>
                      <a:pt x="66" y="354"/>
                    </a:lnTo>
                    <a:lnTo>
                      <a:pt x="66" y="360"/>
                    </a:lnTo>
                    <a:lnTo>
                      <a:pt x="60" y="372"/>
                    </a:lnTo>
                    <a:lnTo>
                      <a:pt x="48" y="384"/>
                    </a:lnTo>
                    <a:lnTo>
                      <a:pt x="36" y="408"/>
                    </a:lnTo>
                    <a:lnTo>
                      <a:pt x="42" y="426"/>
                    </a:lnTo>
                    <a:lnTo>
                      <a:pt x="48" y="438"/>
                    </a:lnTo>
                    <a:lnTo>
                      <a:pt x="54" y="444"/>
                    </a:lnTo>
                    <a:lnTo>
                      <a:pt x="54" y="450"/>
                    </a:lnTo>
                    <a:lnTo>
                      <a:pt x="42" y="468"/>
                    </a:lnTo>
                    <a:lnTo>
                      <a:pt x="54" y="480"/>
                    </a:lnTo>
                    <a:lnTo>
                      <a:pt x="78" y="498"/>
                    </a:lnTo>
                    <a:lnTo>
                      <a:pt x="78" y="516"/>
                    </a:lnTo>
                    <a:lnTo>
                      <a:pt x="102" y="528"/>
                    </a:lnTo>
                    <a:lnTo>
                      <a:pt x="90" y="558"/>
                    </a:lnTo>
                    <a:lnTo>
                      <a:pt x="78" y="546"/>
                    </a:lnTo>
                    <a:lnTo>
                      <a:pt x="78" y="558"/>
                    </a:lnTo>
                    <a:lnTo>
                      <a:pt x="66" y="582"/>
                    </a:lnTo>
                    <a:lnTo>
                      <a:pt x="54" y="588"/>
                    </a:lnTo>
                    <a:lnTo>
                      <a:pt x="36" y="606"/>
                    </a:lnTo>
                    <a:lnTo>
                      <a:pt x="48" y="630"/>
                    </a:lnTo>
                    <a:lnTo>
                      <a:pt x="42" y="636"/>
                    </a:lnTo>
                    <a:lnTo>
                      <a:pt x="60" y="666"/>
                    </a:lnTo>
                    <a:lnTo>
                      <a:pt x="84" y="666"/>
                    </a:lnTo>
                    <a:lnTo>
                      <a:pt x="96" y="744"/>
                    </a:lnTo>
                    <a:lnTo>
                      <a:pt x="108" y="750"/>
                    </a:lnTo>
                    <a:lnTo>
                      <a:pt x="114" y="750"/>
                    </a:lnTo>
                    <a:lnTo>
                      <a:pt x="138" y="762"/>
                    </a:lnTo>
                    <a:lnTo>
                      <a:pt x="144" y="774"/>
                    </a:lnTo>
                    <a:lnTo>
                      <a:pt x="144" y="780"/>
                    </a:lnTo>
                    <a:lnTo>
                      <a:pt x="138" y="792"/>
                    </a:lnTo>
                    <a:lnTo>
                      <a:pt x="126" y="804"/>
                    </a:lnTo>
                    <a:lnTo>
                      <a:pt x="144" y="822"/>
                    </a:lnTo>
                    <a:lnTo>
                      <a:pt x="138" y="828"/>
                    </a:lnTo>
                    <a:lnTo>
                      <a:pt x="132" y="840"/>
                    </a:lnTo>
                    <a:lnTo>
                      <a:pt x="126" y="846"/>
                    </a:lnTo>
                    <a:lnTo>
                      <a:pt x="126" y="858"/>
                    </a:lnTo>
                    <a:lnTo>
                      <a:pt x="132" y="870"/>
                    </a:lnTo>
                    <a:lnTo>
                      <a:pt x="138" y="876"/>
                    </a:lnTo>
                    <a:lnTo>
                      <a:pt x="138" y="900"/>
                    </a:lnTo>
                    <a:lnTo>
                      <a:pt x="144" y="900"/>
                    </a:lnTo>
                    <a:lnTo>
                      <a:pt x="150" y="906"/>
                    </a:lnTo>
                    <a:lnTo>
                      <a:pt x="162" y="912"/>
                    </a:lnTo>
                    <a:lnTo>
                      <a:pt x="168" y="918"/>
                    </a:lnTo>
                    <a:lnTo>
                      <a:pt x="180" y="924"/>
                    </a:lnTo>
                    <a:lnTo>
                      <a:pt x="186" y="930"/>
                    </a:lnTo>
                    <a:lnTo>
                      <a:pt x="186" y="996"/>
                    </a:lnTo>
                    <a:lnTo>
                      <a:pt x="210" y="1020"/>
                    </a:lnTo>
                    <a:lnTo>
                      <a:pt x="210" y="1044"/>
                    </a:lnTo>
                    <a:lnTo>
                      <a:pt x="216" y="1056"/>
                    </a:lnTo>
                    <a:lnTo>
                      <a:pt x="270" y="1056"/>
                    </a:lnTo>
                    <a:lnTo>
                      <a:pt x="270" y="1026"/>
                    </a:lnTo>
                    <a:lnTo>
                      <a:pt x="282" y="1026"/>
                    </a:lnTo>
                    <a:lnTo>
                      <a:pt x="282" y="1008"/>
                    </a:lnTo>
                    <a:lnTo>
                      <a:pt x="306" y="1002"/>
                    </a:lnTo>
                    <a:lnTo>
                      <a:pt x="318" y="978"/>
                    </a:lnTo>
                    <a:lnTo>
                      <a:pt x="324" y="984"/>
                    </a:lnTo>
                    <a:lnTo>
                      <a:pt x="348" y="996"/>
                    </a:lnTo>
                    <a:lnTo>
                      <a:pt x="360" y="996"/>
                    </a:lnTo>
                    <a:lnTo>
                      <a:pt x="378" y="1002"/>
                    </a:lnTo>
                    <a:lnTo>
                      <a:pt x="432" y="1002"/>
                    </a:lnTo>
                    <a:lnTo>
                      <a:pt x="462" y="1050"/>
                    </a:lnTo>
                    <a:lnTo>
                      <a:pt x="474" y="996"/>
                    </a:lnTo>
                    <a:lnTo>
                      <a:pt x="546" y="990"/>
                    </a:lnTo>
                    <a:lnTo>
                      <a:pt x="582" y="1014"/>
                    </a:lnTo>
                    <a:lnTo>
                      <a:pt x="582" y="996"/>
                    </a:lnTo>
                    <a:lnTo>
                      <a:pt x="594" y="924"/>
                    </a:lnTo>
                    <a:lnTo>
                      <a:pt x="594" y="900"/>
                    </a:lnTo>
                    <a:lnTo>
                      <a:pt x="588" y="894"/>
                    </a:lnTo>
                    <a:lnTo>
                      <a:pt x="588" y="888"/>
                    </a:lnTo>
                    <a:lnTo>
                      <a:pt x="576" y="864"/>
                    </a:lnTo>
                    <a:lnTo>
                      <a:pt x="576" y="852"/>
                    </a:lnTo>
                    <a:lnTo>
                      <a:pt x="582" y="846"/>
                    </a:lnTo>
                    <a:lnTo>
                      <a:pt x="594" y="840"/>
                    </a:lnTo>
                    <a:lnTo>
                      <a:pt x="606" y="828"/>
                    </a:lnTo>
                    <a:lnTo>
                      <a:pt x="612" y="798"/>
                    </a:lnTo>
                    <a:lnTo>
                      <a:pt x="714" y="780"/>
                    </a:lnTo>
                    <a:lnTo>
                      <a:pt x="792" y="768"/>
                    </a:lnTo>
                    <a:lnTo>
                      <a:pt x="846" y="810"/>
                    </a:lnTo>
                    <a:lnTo>
                      <a:pt x="864" y="846"/>
                    </a:lnTo>
                    <a:lnTo>
                      <a:pt x="864" y="840"/>
                    </a:lnTo>
                    <a:lnTo>
                      <a:pt x="870" y="834"/>
                    </a:lnTo>
                    <a:lnTo>
                      <a:pt x="882" y="828"/>
                    </a:lnTo>
                    <a:lnTo>
                      <a:pt x="888" y="822"/>
                    </a:lnTo>
                    <a:lnTo>
                      <a:pt x="876" y="816"/>
                    </a:lnTo>
                    <a:lnTo>
                      <a:pt x="870" y="810"/>
                    </a:lnTo>
                    <a:lnTo>
                      <a:pt x="870" y="786"/>
                    </a:lnTo>
                    <a:lnTo>
                      <a:pt x="876" y="774"/>
                    </a:lnTo>
                    <a:lnTo>
                      <a:pt x="882" y="768"/>
                    </a:lnTo>
                    <a:lnTo>
                      <a:pt x="888" y="756"/>
                    </a:lnTo>
                    <a:lnTo>
                      <a:pt x="882" y="74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4" name="Bhutan"/>
              <p:cNvSpPr>
                <a:spLocks/>
              </p:cNvSpPr>
              <p:nvPr/>
            </p:nvSpPr>
            <p:spPr bwMode="gray">
              <a:xfrm>
                <a:off x="4212" y="1990"/>
                <a:ext cx="59" cy="34"/>
              </a:xfrm>
              <a:custGeom>
                <a:avLst/>
                <a:gdLst>
                  <a:gd name="T0" fmla="*/ 541459552 w 234"/>
                  <a:gd name="T1" fmla="*/ 553139727 h 132"/>
                  <a:gd name="T2" fmla="*/ 541459552 w 234"/>
                  <a:gd name="T3" fmla="*/ 553139727 h 132"/>
                  <a:gd name="T4" fmla="*/ 541459552 w 234"/>
                  <a:gd name="T5" fmla="*/ 553139727 h 132"/>
                  <a:gd name="T6" fmla="*/ 541459552 w 234"/>
                  <a:gd name="T7" fmla="*/ 553139727 h 132"/>
                  <a:gd name="T8" fmla="*/ 541459552 w 234"/>
                  <a:gd name="T9" fmla="*/ 553139727 h 132"/>
                  <a:gd name="T10" fmla="*/ 541459552 w 234"/>
                  <a:gd name="T11" fmla="*/ 553139727 h 132"/>
                  <a:gd name="T12" fmla="*/ 541459552 w 234"/>
                  <a:gd name="T13" fmla="*/ 553139727 h 132"/>
                  <a:gd name="T14" fmla="*/ 541459552 w 234"/>
                  <a:gd name="T15" fmla="*/ 553139727 h 132"/>
                  <a:gd name="T16" fmla="*/ 541459552 w 234"/>
                  <a:gd name="T17" fmla="*/ 553139727 h 132"/>
                  <a:gd name="T18" fmla="*/ 541459552 w 234"/>
                  <a:gd name="T19" fmla="*/ 553139727 h 132"/>
                  <a:gd name="T20" fmla="*/ 541459552 w 234"/>
                  <a:gd name="T21" fmla="*/ 553139727 h 132"/>
                  <a:gd name="T22" fmla="*/ 541459552 w 234"/>
                  <a:gd name="T23" fmla="*/ 553139727 h 132"/>
                  <a:gd name="T24" fmla="*/ 541459552 w 234"/>
                  <a:gd name="T25" fmla="*/ 553139727 h 132"/>
                  <a:gd name="T26" fmla="*/ 541459552 w 234"/>
                  <a:gd name="T27" fmla="*/ 553139727 h 132"/>
                  <a:gd name="T28" fmla="*/ 541459552 w 234"/>
                  <a:gd name="T29" fmla="*/ 553139727 h 132"/>
                  <a:gd name="T30" fmla="*/ 541459552 w 234"/>
                  <a:gd name="T31" fmla="*/ 553139727 h 132"/>
                  <a:gd name="T32" fmla="*/ 541459552 w 234"/>
                  <a:gd name="T33" fmla="*/ 553139727 h 132"/>
                  <a:gd name="T34" fmla="*/ 541459552 w 234"/>
                  <a:gd name="T35" fmla="*/ 553139727 h 132"/>
                  <a:gd name="T36" fmla="*/ 541459552 w 234"/>
                  <a:gd name="T37" fmla="*/ 553139727 h 132"/>
                  <a:gd name="T38" fmla="*/ 541459552 w 234"/>
                  <a:gd name="T39" fmla="*/ 553139727 h 132"/>
                  <a:gd name="T40" fmla="*/ 541459552 w 234"/>
                  <a:gd name="T41" fmla="*/ 553139727 h 132"/>
                  <a:gd name="T42" fmla="*/ 541459552 w 234"/>
                  <a:gd name="T43" fmla="*/ 553139727 h 132"/>
                  <a:gd name="T44" fmla="*/ 541459552 w 234"/>
                  <a:gd name="T45" fmla="*/ 553139727 h 132"/>
                  <a:gd name="T46" fmla="*/ 541459552 w 234"/>
                  <a:gd name="T47" fmla="*/ 553139727 h 132"/>
                  <a:gd name="T48" fmla="*/ 541459552 w 234"/>
                  <a:gd name="T49" fmla="*/ 553139727 h 132"/>
                  <a:gd name="T50" fmla="*/ 541459552 w 234"/>
                  <a:gd name="T51" fmla="*/ 553139727 h 132"/>
                  <a:gd name="T52" fmla="*/ 541459552 w 234"/>
                  <a:gd name="T53" fmla="*/ 553139727 h 132"/>
                  <a:gd name="T54" fmla="*/ 541459552 w 234"/>
                  <a:gd name="T55" fmla="*/ 553139727 h 132"/>
                  <a:gd name="T56" fmla="*/ 541459552 w 234"/>
                  <a:gd name="T57" fmla="*/ 553139727 h 132"/>
                  <a:gd name="T58" fmla="*/ 541459552 w 234"/>
                  <a:gd name="T59" fmla="*/ 0 h 132"/>
                  <a:gd name="T60" fmla="*/ 541459552 w 234"/>
                  <a:gd name="T61" fmla="*/ 0 h 132"/>
                  <a:gd name="T62" fmla="*/ 541459552 w 234"/>
                  <a:gd name="T63" fmla="*/ 553139727 h 132"/>
                  <a:gd name="T64" fmla="*/ 541459552 w 234"/>
                  <a:gd name="T65" fmla="*/ 553139727 h 132"/>
                  <a:gd name="T66" fmla="*/ 541459552 w 234"/>
                  <a:gd name="T67" fmla="*/ 553139727 h 132"/>
                  <a:gd name="T68" fmla="*/ 541459552 w 234"/>
                  <a:gd name="T69" fmla="*/ 553139727 h 132"/>
                  <a:gd name="T70" fmla="*/ 541459552 w 234"/>
                  <a:gd name="T71" fmla="*/ 553139727 h 132"/>
                  <a:gd name="T72" fmla="*/ 541459552 w 234"/>
                  <a:gd name="T73" fmla="*/ 553139727 h 132"/>
                  <a:gd name="T74" fmla="*/ 541459552 w 234"/>
                  <a:gd name="T75" fmla="*/ 553139727 h 132"/>
                  <a:gd name="T76" fmla="*/ 0 w 234"/>
                  <a:gd name="T77" fmla="*/ 553139727 h 132"/>
                  <a:gd name="T78" fmla="*/ 0 w 234"/>
                  <a:gd name="T79" fmla="*/ 553139727 h 132"/>
                  <a:gd name="T80" fmla="*/ 541459552 w 234"/>
                  <a:gd name="T81" fmla="*/ 553139727 h 132"/>
                  <a:gd name="T82" fmla="*/ 541459552 w 234"/>
                  <a:gd name="T83" fmla="*/ 553139727 h 132"/>
                  <a:gd name="T84" fmla="*/ 541459552 w 234"/>
                  <a:gd name="T85" fmla="*/ 553139727 h 132"/>
                  <a:gd name="T86" fmla="*/ 541459552 w 234"/>
                  <a:gd name="T87" fmla="*/ 553139727 h 132"/>
                  <a:gd name="T88" fmla="*/ 541459552 w 234"/>
                  <a:gd name="T89" fmla="*/ 553139727 h 132"/>
                  <a:gd name="T90" fmla="*/ 541459552 w 234"/>
                  <a:gd name="T91" fmla="*/ 553139727 h 132"/>
                  <a:gd name="T92" fmla="*/ 541459552 w 234"/>
                  <a:gd name="T93" fmla="*/ 553139727 h 1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34"/>
                  <a:gd name="T142" fmla="*/ 0 h 132"/>
                  <a:gd name="T143" fmla="*/ 234 w 234"/>
                  <a:gd name="T144" fmla="*/ 132 h 13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34" h="132">
                    <a:moveTo>
                      <a:pt x="78" y="132"/>
                    </a:moveTo>
                    <a:lnTo>
                      <a:pt x="90" y="132"/>
                    </a:lnTo>
                    <a:lnTo>
                      <a:pt x="102" y="126"/>
                    </a:lnTo>
                    <a:lnTo>
                      <a:pt x="108" y="120"/>
                    </a:lnTo>
                    <a:lnTo>
                      <a:pt x="126" y="120"/>
                    </a:lnTo>
                    <a:lnTo>
                      <a:pt x="138" y="126"/>
                    </a:lnTo>
                    <a:lnTo>
                      <a:pt x="168" y="126"/>
                    </a:lnTo>
                    <a:lnTo>
                      <a:pt x="180" y="120"/>
                    </a:lnTo>
                    <a:lnTo>
                      <a:pt x="192" y="120"/>
                    </a:lnTo>
                    <a:lnTo>
                      <a:pt x="198" y="126"/>
                    </a:lnTo>
                    <a:lnTo>
                      <a:pt x="210" y="126"/>
                    </a:lnTo>
                    <a:lnTo>
                      <a:pt x="234" y="114"/>
                    </a:lnTo>
                    <a:lnTo>
                      <a:pt x="234" y="108"/>
                    </a:lnTo>
                    <a:lnTo>
                      <a:pt x="222" y="96"/>
                    </a:lnTo>
                    <a:lnTo>
                      <a:pt x="222" y="72"/>
                    </a:lnTo>
                    <a:lnTo>
                      <a:pt x="198" y="72"/>
                    </a:lnTo>
                    <a:lnTo>
                      <a:pt x="192" y="66"/>
                    </a:lnTo>
                    <a:lnTo>
                      <a:pt x="192" y="42"/>
                    </a:lnTo>
                    <a:lnTo>
                      <a:pt x="186" y="30"/>
                    </a:lnTo>
                    <a:lnTo>
                      <a:pt x="174" y="18"/>
                    </a:lnTo>
                    <a:lnTo>
                      <a:pt x="162" y="12"/>
                    </a:lnTo>
                    <a:lnTo>
                      <a:pt x="150" y="12"/>
                    </a:lnTo>
                    <a:lnTo>
                      <a:pt x="138" y="18"/>
                    </a:lnTo>
                    <a:lnTo>
                      <a:pt x="126" y="18"/>
                    </a:lnTo>
                    <a:lnTo>
                      <a:pt x="114" y="24"/>
                    </a:lnTo>
                    <a:lnTo>
                      <a:pt x="108" y="30"/>
                    </a:lnTo>
                    <a:lnTo>
                      <a:pt x="102" y="30"/>
                    </a:lnTo>
                    <a:lnTo>
                      <a:pt x="102" y="6"/>
                    </a:lnTo>
                    <a:lnTo>
                      <a:pt x="78" y="6"/>
                    </a:lnTo>
                    <a:lnTo>
                      <a:pt x="66" y="0"/>
                    </a:lnTo>
                    <a:lnTo>
                      <a:pt x="54" y="0"/>
                    </a:lnTo>
                    <a:lnTo>
                      <a:pt x="48" y="12"/>
                    </a:lnTo>
                    <a:lnTo>
                      <a:pt x="36" y="24"/>
                    </a:lnTo>
                    <a:lnTo>
                      <a:pt x="30" y="36"/>
                    </a:lnTo>
                    <a:lnTo>
                      <a:pt x="18" y="54"/>
                    </a:lnTo>
                    <a:lnTo>
                      <a:pt x="12" y="66"/>
                    </a:lnTo>
                    <a:lnTo>
                      <a:pt x="6" y="72"/>
                    </a:lnTo>
                    <a:lnTo>
                      <a:pt x="6" y="78"/>
                    </a:lnTo>
                    <a:lnTo>
                      <a:pt x="0" y="78"/>
                    </a:lnTo>
                    <a:lnTo>
                      <a:pt x="0" y="90"/>
                    </a:lnTo>
                    <a:lnTo>
                      <a:pt x="18" y="108"/>
                    </a:lnTo>
                    <a:lnTo>
                      <a:pt x="42" y="120"/>
                    </a:lnTo>
                    <a:lnTo>
                      <a:pt x="54" y="120"/>
                    </a:lnTo>
                    <a:lnTo>
                      <a:pt x="54" y="114"/>
                    </a:lnTo>
                    <a:lnTo>
                      <a:pt x="54" y="120"/>
                    </a:lnTo>
                    <a:lnTo>
                      <a:pt x="66" y="132"/>
                    </a:lnTo>
                    <a:lnTo>
                      <a:pt x="78" y="13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5" name="Benin"/>
              <p:cNvSpPr>
                <a:spLocks/>
              </p:cNvSpPr>
              <p:nvPr/>
            </p:nvSpPr>
            <p:spPr bwMode="gray">
              <a:xfrm>
                <a:off x="2669" y="2316"/>
                <a:ext cx="56" cy="126"/>
              </a:xfrm>
              <a:custGeom>
                <a:avLst/>
                <a:gdLst>
                  <a:gd name="T0" fmla="*/ 541707587 w 222"/>
                  <a:gd name="T1" fmla="*/ 543339236 h 498"/>
                  <a:gd name="T2" fmla="*/ 541707587 w 222"/>
                  <a:gd name="T3" fmla="*/ 543339236 h 498"/>
                  <a:gd name="T4" fmla="*/ 541707587 w 222"/>
                  <a:gd name="T5" fmla="*/ 543339236 h 498"/>
                  <a:gd name="T6" fmla="*/ 541707587 w 222"/>
                  <a:gd name="T7" fmla="*/ 543339236 h 498"/>
                  <a:gd name="T8" fmla="*/ 541707587 w 222"/>
                  <a:gd name="T9" fmla="*/ 543339236 h 498"/>
                  <a:gd name="T10" fmla="*/ 541707587 w 222"/>
                  <a:gd name="T11" fmla="*/ 543339236 h 498"/>
                  <a:gd name="T12" fmla="*/ 541707587 w 222"/>
                  <a:gd name="T13" fmla="*/ 543339236 h 498"/>
                  <a:gd name="T14" fmla="*/ 541707587 w 222"/>
                  <a:gd name="T15" fmla="*/ 543339236 h 498"/>
                  <a:gd name="T16" fmla="*/ 541707587 w 222"/>
                  <a:gd name="T17" fmla="*/ 543339236 h 498"/>
                  <a:gd name="T18" fmla="*/ 541707587 w 222"/>
                  <a:gd name="T19" fmla="*/ 543339236 h 498"/>
                  <a:gd name="T20" fmla="*/ 541707587 w 222"/>
                  <a:gd name="T21" fmla="*/ 543339236 h 498"/>
                  <a:gd name="T22" fmla="*/ 541707587 w 222"/>
                  <a:gd name="T23" fmla="*/ 543339236 h 498"/>
                  <a:gd name="T24" fmla="*/ 541707587 w 222"/>
                  <a:gd name="T25" fmla="*/ 543339236 h 498"/>
                  <a:gd name="T26" fmla="*/ 541707587 w 222"/>
                  <a:gd name="T27" fmla="*/ 543339236 h 498"/>
                  <a:gd name="T28" fmla="*/ 541707587 w 222"/>
                  <a:gd name="T29" fmla="*/ 543339236 h 498"/>
                  <a:gd name="T30" fmla="*/ 541707587 w 222"/>
                  <a:gd name="T31" fmla="*/ 543339236 h 498"/>
                  <a:gd name="T32" fmla="*/ 541707587 w 222"/>
                  <a:gd name="T33" fmla="*/ 543339236 h 498"/>
                  <a:gd name="T34" fmla="*/ 541707587 w 222"/>
                  <a:gd name="T35" fmla="*/ 543339236 h 498"/>
                  <a:gd name="T36" fmla="*/ 541707587 w 222"/>
                  <a:gd name="T37" fmla="*/ 543339236 h 498"/>
                  <a:gd name="T38" fmla="*/ 541707587 w 222"/>
                  <a:gd name="T39" fmla="*/ 543339236 h 498"/>
                  <a:gd name="T40" fmla="*/ 541707587 w 222"/>
                  <a:gd name="T41" fmla="*/ 543339236 h 498"/>
                  <a:gd name="T42" fmla="*/ 541707587 w 222"/>
                  <a:gd name="T43" fmla="*/ 543339236 h 498"/>
                  <a:gd name="T44" fmla="*/ 541707587 w 222"/>
                  <a:gd name="T45" fmla="*/ 543339236 h 498"/>
                  <a:gd name="T46" fmla="*/ 0 w 222"/>
                  <a:gd name="T47" fmla="*/ 543339236 h 498"/>
                  <a:gd name="T48" fmla="*/ 541707587 w 222"/>
                  <a:gd name="T49" fmla="*/ 543339236 h 498"/>
                  <a:gd name="T50" fmla="*/ 541707587 w 222"/>
                  <a:gd name="T51" fmla="*/ 543339236 h 498"/>
                  <a:gd name="T52" fmla="*/ 541707587 w 222"/>
                  <a:gd name="T53" fmla="*/ 543339236 h 498"/>
                  <a:gd name="T54" fmla="*/ 541707587 w 222"/>
                  <a:gd name="T55" fmla="*/ 543339236 h 498"/>
                  <a:gd name="T56" fmla="*/ 541707587 w 222"/>
                  <a:gd name="T57" fmla="*/ 543339236 h 498"/>
                  <a:gd name="T58" fmla="*/ 541707587 w 222"/>
                  <a:gd name="T59" fmla="*/ 543339236 h 498"/>
                  <a:gd name="T60" fmla="*/ 541707587 w 222"/>
                  <a:gd name="T61" fmla="*/ 543339236 h 498"/>
                  <a:gd name="T62" fmla="*/ 541707587 w 222"/>
                  <a:gd name="T63" fmla="*/ 543339236 h 498"/>
                  <a:gd name="T64" fmla="*/ 541707587 w 222"/>
                  <a:gd name="T65" fmla="*/ 543339236 h 498"/>
                  <a:gd name="T66" fmla="*/ 541707587 w 222"/>
                  <a:gd name="T67" fmla="*/ 543339236 h 498"/>
                  <a:gd name="T68" fmla="*/ 541707587 w 222"/>
                  <a:gd name="T69" fmla="*/ 543339236 h 49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22"/>
                  <a:gd name="T106" fmla="*/ 0 h 498"/>
                  <a:gd name="T107" fmla="*/ 222 w 222"/>
                  <a:gd name="T108" fmla="*/ 498 h 49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22" h="498">
                    <a:moveTo>
                      <a:pt x="138" y="372"/>
                    </a:moveTo>
                    <a:lnTo>
                      <a:pt x="144" y="342"/>
                    </a:lnTo>
                    <a:lnTo>
                      <a:pt x="138" y="306"/>
                    </a:lnTo>
                    <a:lnTo>
                      <a:pt x="144" y="276"/>
                    </a:lnTo>
                    <a:lnTo>
                      <a:pt x="162" y="276"/>
                    </a:lnTo>
                    <a:lnTo>
                      <a:pt x="174" y="252"/>
                    </a:lnTo>
                    <a:lnTo>
                      <a:pt x="174" y="222"/>
                    </a:lnTo>
                    <a:lnTo>
                      <a:pt x="180" y="216"/>
                    </a:lnTo>
                    <a:lnTo>
                      <a:pt x="186" y="204"/>
                    </a:lnTo>
                    <a:lnTo>
                      <a:pt x="198" y="198"/>
                    </a:lnTo>
                    <a:lnTo>
                      <a:pt x="198" y="156"/>
                    </a:lnTo>
                    <a:lnTo>
                      <a:pt x="210" y="150"/>
                    </a:lnTo>
                    <a:lnTo>
                      <a:pt x="216" y="150"/>
                    </a:lnTo>
                    <a:lnTo>
                      <a:pt x="222" y="144"/>
                    </a:lnTo>
                    <a:lnTo>
                      <a:pt x="222" y="132"/>
                    </a:lnTo>
                    <a:lnTo>
                      <a:pt x="216" y="126"/>
                    </a:lnTo>
                    <a:lnTo>
                      <a:pt x="216" y="114"/>
                    </a:lnTo>
                    <a:lnTo>
                      <a:pt x="210" y="102"/>
                    </a:lnTo>
                    <a:lnTo>
                      <a:pt x="204" y="96"/>
                    </a:lnTo>
                    <a:lnTo>
                      <a:pt x="192" y="72"/>
                    </a:lnTo>
                    <a:lnTo>
                      <a:pt x="198" y="66"/>
                    </a:lnTo>
                    <a:lnTo>
                      <a:pt x="198" y="60"/>
                    </a:lnTo>
                    <a:lnTo>
                      <a:pt x="204" y="48"/>
                    </a:lnTo>
                    <a:lnTo>
                      <a:pt x="198" y="42"/>
                    </a:lnTo>
                    <a:lnTo>
                      <a:pt x="186" y="36"/>
                    </a:lnTo>
                    <a:lnTo>
                      <a:pt x="180" y="36"/>
                    </a:lnTo>
                    <a:lnTo>
                      <a:pt x="174" y="30"/>
                    </a:lnTo>
                    <a:lnTo>
                      <a:pt x="168" y="30"/>
                    </a:lnTo>
                    <a:lnTo>
                      <a:pt x="162" y="24"/>
                    </a:lnTo>
                    <a:lnTo>
                      <a:pt x="156" y="12"/>
                    </a:lnTo>
                    <a:lnTo>
                      <a:pt x="144" y="0"/>
                    </a:lnTo>
                    <a:lnTo>
                      <a:pt x="114" y="12"/>
                    </a:lnTo>
                    <a:lnTo>
                      <a:pt x="114" y="36"/>
                    </a:lnTo>
                    <a:lnTo>
                      <a:pt x="120" y="36"/>
                    </a:lnTo>
                    <a:lnTo>
                      <a:pt x="114" y="42"/>
                    </a:lnTo>
                    <a:lnTo>
                      <a:pt x="108" y="60"/>
                    </a:lnTo>
                    <a:lnTo>
                      <a:pt x="96" y="60"/>
                    </a:lnTo>
                    <a:lnTo>
                      <a:pt x="90" y="66"/>
                    </a:lnTo>
                    <a:lnTo>
                      <a:pt x="84" y="66"/>
                    </a:lnTo>
                    <a:lnTo>
                      <a:pt x="84" y="78"/>
                    </a:lnTo>
                    <a:lnTo>
                      <a:pt x="78" y="72"/>
                    </a:lnTo>
                    <a:lnTo>
                      <a:pt x="48" y="72"/>
                    </a:lnTo>
                    <a:lnTo>
                      <a:pt x="30" y="90"/>
                    </a:lnTo>
                    <a:lnTo>
                      <a:pt x="24" y="102"/>
                    </a:lnTo>
                    <a:lnTo>
                      <a:pt x="12" y="102"/>
                    </a:lnTo>
                    <a:lnTo>
                      <a:pt x="6" y="114"/>
                    </a:lnTo>
                    <a:lnTo>
                      <a:pt x="0" y="132"/>
                    </a:lnTo>
                    <a:lnTo>
                      <a:pt x="0" y="162"/>
                    </a:lnTo>
                    <a:lnTo>
                      <a:pt x="12" y="168"/>
                    </a:lnTo>
                    <a:lnTo>
                      <a:pt x="42" y="198"/>
                    </a:lnTo>
                    <a:lnTo>
                      <a:pt x="42" y="240"/>
                    </a:lnTo>
                    <a:lnTo>
                      <a:pt x="54" y="252"/>
                    </a:lnTo>
                    <a:lnTo>
                      <a:pt x="60" y="264"/>
                    </a:lnTo>
                    <a:lnTo>
                      <a:pt x="60" y="294"/>
                    </a:lnTo>
                    <a:lnTo>
                      <a:pt x="66" y="306"/>
                    </a:lnTo>
                    <a:lnTo>
                      <a:pt x="54" y="318"/>
                    </a:lnTo>
                    <a:lnTo>
                      <a:pt x="54" y="378"/>
                    </a:lnTo>
                    <a:lnTo>
                      <a:pt x="66" y="390"/>
                    </a:lnTo>
                    <a:lnTo>
                      <a:pt x="54" y="396"/>
                    </a:lnTo>
                    <a:lnTo>
                      <a:pt x="60" y="462"/>
                    </a:lnTo>
                    <a:lnTo>
                      <a:pt x="60" y="468"/>
                    </a:lnTo>
                    <a:lnTo>
                      <a:pt x="72" y="480"/>
                    </a:lnTo>
                    <a:lnTo>
                      <a:pt x="72" y="492"/>
                    </a:lnTo>
                    <a:lnTo>
                      <a:pt x="84" y="492"/>
                    </a:lnTo>
                    <a:lnTo>
                      <a:pt x="96" y="498"/>
                    </a:lnTo>
                    <a:lnTo>
                      <a:pt x="108" y="498"/>
                    </a:lnTo>
                    <a:lnTo>
                      <a:pt x="120" y="474"/>
                    </a:lnTo>
                    <a:lnTo>
                      <a:pt x="126" y="480"/>
                    </a:lnTo>
                    <a:lnTo>
                      <a:pt x="138" y="486"/>
                    </a:lnTo>
                    <a:lnTo>
                      <a:pt x="138" y="37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6" name="Belize"/>
              <p:cNvSpPr>
                <a:spLocks/>
              </p:cNvSpPr>
              <p:nvPr/>
            </p:nvSpPr>
            <p:spPr bwMode="gray">
              <a:xfrm>
                <a:off x="1063" y="2191"/>
                <a:ext cx="27" cy="54"/>
              </a:xfrm>
              <a:custGeom>
                <a:avLst/>
                <a:gdLst>
                  <a:gd name="T0" fmla="*/ 536870912 w 108"/>
                  <a:gd name="T1" fmla="*/ 552210081 h 210"/>
                  <a:gd name="T2" fmla="*/ 536870912 w 108"/>
                  <a:gd name="T3" fmla="*/ 552210081 h 210"/>
                  <a:gd name="T4" fmla="*/ 536870912 w 108"/>
                  <a:gd name="T5" fmla="*/ 552210081 h 210"/>
                  <a:gd name="T6" fmla="*/ 536870912 w 108"/>
                  <a:gd name="T7" fmla="*/ 552210081 h 210"/>
                  <a:gd name="T8" fmla="*/ 536870912 w 108"/>
                  <a:gd name="T9" fmla="*/ 552210081 h 210"/>
                  <a:gd name="T10" fmla="*/ 536870912 w 108"/>
                  <a:gd name="T11" fmla="*/ 0 h 210"/>
                  <a:gd name="T12" fmla="*/ 536870912 w 108"/>
                  <a:gd name="T13" fmla="*/ 552210081 h 210"/>
                  <a:gd name="T14" fmla="*/ 536870912 w 108"/>
                  <a:gd name="T15" fmla="*/ 552210081 h 210"/>
                  <a:gd name="T16" fmla="*/ 536870912 w 108"/>
                  <a:gd name="T17" fmla="*/ 552210081 h 210"/>
                  <a:gd name="T18" fmla="*/ 536870912 w 108"/>
                  <a:gd name="T19" fmla="*/ 552210081 h 210"/>
                  <a:gd name="T20" fmla="*/ 536870912 w 108"/>
                  <a:gd name="T21" fmla="*/ 552210081 h 210"/>
                  <a:gd name="T22" fmla="*/ 536870912 w 108"/>
                  <a:gd name="T23" fmla="*/ 552210081 h 210"/>
                  <a:gd name="T24" fmla="*/ 536870912 w 108"/>
                  <a:gd name="T25" fmla="*/ 552210081 h 210"/>
                  <a:gd name="T26" fmla="*/ 536870912 w 108"/>
                  <a:gd name="T27" fmla="*/ 552210081 h 210"/>
                  <a:gd name="T28" fmla="*/ 536870912 w 108"/>
                  <a:gd name="T29" fmla="*/ 552210081 h 210"/>
                  <a:gd name="T30" fmla="*/ 536870912 w 108"/>
                  <a:gd name="T31" fmla="*/ 552210081 h 210"/>
                  <a:gd name="T32" fmla="*/ 536870912 w 108"/>
                  <a:gd name="T33" fmla="*/ 552210081 h 210"/>
                  <a:gd name="T34" fmla="*/ 536870912 w 108"/>
                  <a:gd name="T35" fmla="*/ 552210081 h 210"/>
                  <a:gd name="T36" fmla="*/ 0 w 108"/>
                  <a:gd name="T37" fmla="*/ 552210081 h 210"/>
                  <a:gd name="T38" fmla="*/ 536870912 w 108"/>
                  <a:gd name="T39" fmla="*/ 552210081 h 210"/>
                  <a:gd name="T40" fmla="*/ 536870912 w 108"/>
                  <a:gd name="T41" fmla="*/ 552210081 h 210"/>
                  <a:gd name="T42" fmla="*/ 536870912 w 108"/>
                  <a:gd name="T43" fmla="*/ 552210081 h 210"/>
                  <a:gd name="T44" fmla="*/ 536870912 w 108"/>
                  <a:gd name="T45" fmla="*/ 552210081 h 210"/>
                  <a:gd name="T46" fmla="*/ 536870912 w 108"/>
                  <a:gd name="T47" fmla="*/ 552210081 h 210"/>
                  <a:gd name="T48" fmla="*/ 536870912 w 108"/>
                  <a:gd name="T49" fmla="*/ 552210081 h 210"/>
                  <a:gd name="T50" fmla="*/ 536870912 w 108"/>
                  <a:gd name="T51" fmla="*/ 552210081 h 210"/>
                  <a:gd name="T52" fmla="*/ 536870912 w 108"/>
                  <a:gd name="T53" fmla="*/ 552210081 h 210"/>
                  <a:gd name="T54" fmla="*/ 536870912 w 108"/>
                  <a:gd name="T55" fmla="*/ 552210081 h 21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08"/>
                  <a:gd name="T85" fmla="*/ 0 h 210"/>
                  <a:gd name="T86" fmla="*/ 108 w 108"/>
                  <a:gd name="T87" fmla="*/ 210 h 21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08" h="210">
                    <a:moveTo>
                      <a:pt x="108" y="30"/>
                    </a:moveTo>
                    <a:lnTo>
                      <a:pt x="108" y="24"/>
                    </a:lnTo>
                    <a:lnTo>
                      <a:pt x="102" y="24"/>
                    </a:lnTo>
                    <a:lnTo>
                      <a:pt x="90" y="18"/>
                    </a:lnTo>
                    <a:lnTo>
                      <a:pt x="84" y="12"/>
                    </a:lnTo>
                    <a:lnTo>
                      <a:pt x="78" y="0"/>
                    </a:lnTo>
                    <a:lnTo>
                      <a:pt x="78" y="6"/>
                    </a:lnTo>
                    <a:lnTo>
                      <a:pt x="72" y="12"/>
                    </a:lnTo>
                    <a:lnTo>
                      <a:pt x="72" y="24"/>
                    </a:lnTo>
                    <a:lnTo>
                      <a:pt x="66" y="36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2" y="42"/>
                    </a:lnTo>
                    <a:lnTo>
                      <a:pt x="36" y="36"/>
                    </a:lnTo>
                    <a:lnTo>
                      <a:pt x="30" y="36"/>
                    </a:lnTo>
                    <a:lnTo>
                      <a:pt x="30" y="42"/>
                    </a:lnTo>
                    <a:lnTo>
                      <a:pt x="24" y="54"/>
                    </a:lnTo>
                    <a:lnTo>
                      <a:pt x="0" y="210"/>
                    </a:lnTo>
                    <a:lnTo>
                      <a:pt x="30" y="210"/>
                    </a:lnTo>
                    <a:lnTo>
                      <a:pt x="42" y="168"/>
                    </a:lnTo>
                    <a:lnTo>
                      <a:pt x="60" y="174"/>
                    </a:lnTo>
                    <a:lnTo>
                      <a:pt x="84" y="150"/>
                    </a:lnTo>
                    <a:lnTo>
                      <a:pt x="84" y="90"/>
                    </a:lnTo>
                    <a:lnTo>
                      <a:pt x="90" y="78"/>
                    </a:lnTo>
                    <a:lnTo>
                      <a:pt x="96" y="60"/>
                    </a:lnTo>
                    <a:lnTo>
                      <a:pt x="108" y="36"/>
                    </a:lnTo>
                    <a:lnTo>
                      <a:pt x="108" y="3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7" name="Belgium"/>
              <p:cNvSpPr>
                <a:spLocks/>
              </p:cNvSpPr>
              <p:nvPr/>
            </p:nvSpPr>
            <p:spPr bwMode="gray">
              <a:xfrm>
                <a:off x="2722" y="1523"/>
                <a:ext cx="57" cy="39"/>
              </a:xfrm>
              <a:custGeom>
                <a:avLst/>
                <a:gdLst>
                  <a:gd name="T0" fmla="*/ 0 w 222"/>
                  <a:gd name="T1" fmla="*/ 558345748 h 150"/>
                  <a:gd name="T2" fmla="*/ 551380936 w 222"/>
                  <a:gd name="T3" fmla="*/ 558345748 h 150"/>
                  <a:gd name="T4" fmla="*/ 551380936 w 222"/>
                  <a:gd name="T5" fmla="*/ 558345748 h 150"/>
                  <a:gd name="T6" fmla="*/ 551380936 w 222"/>
                  <a:gd name="T7" fmla="*/ 558345748 h 150"/>
                  <a:gd name="T8" fmla="*/ 551380936 w 222"/>
                  <a:gd name="T9" fmla="*/ 558345748 h 150"/>
                  <a:gd name="T10" fmla="*/ 551380936 w 222"/>
                  <a:gd name="T11" fmla="*/ 558345748 h 150"/>
                  <a:gd name="T12" fmla="*/ 551380936 w 222"/>
                  <a:gd name="T13" fmla="*/ 558345748 h 150"/>
                  <a:gd name="T14" fmla="*/ 551380936 w 222"/>
                  <a:gd name="T15" fmla="*/ 558345748 h 150"/>
                  <a:gd name="T16" fmla="*/ 551380936 w 222"/>
                  <a:gd name="T17" fmla="*/ 558345748 h 150"/>
                  <a:gd name="T18" fmla="*/ 551380936 w 222"/>
                  <a:gd name="T19" fmla="*/ 558345748 h 150"/>
                  <a:gd name="T20" fmla="*/ 551380936 w 222"/>
                  <a:gd name="T21" fmla="*/ 558345748 h 150"/>
                  <a:gd name="T22" fmla="*/ 551380936 w 222"/>
                  <a:gd name="T23" fmla="*/ 558345748 h 150"/>
                  <a:gd name="T24" fmla="*/ 551380936 w 222"/>
                  <a:gd name="T25" fmla="*/ 558345748 h 150"/>
                  <a:gd name="T26" fmla="*/ 551380936 w 222"/>
                  <a:gd name="T27" fmla="*/ 558345748 h 150"/>
                  <a:gd name="T28" fmla="*/ 551380936 w 222"/>
                  <a:gd name="T29" fmla="*/ 558345748 h 150"/>
                  <a:gd name="T30" fmla="*/ 551380936 w 222"/>
                  <a:gd name="T31" fmla="*/ 558345748 h 150"/>
                  <a:gd name="T32" fmla="*/ 551380936 w 222"/>
                  <a:gd name="T33" fmla="*/ 558345748 h 150"/>
                  <a:gd name="T34" fmla="*/ 551380936 w 222"/>
                  <a:gd name="T35" fmla="*/ 558345748 h 150"/>
                  <a:gd name="T36" fmla="*/ 551380936 w 222"/>
                  <a:gd name="T37" fmla="*/ 558345748 h 150"/>
                  <a:gd name="T38" fmla="*/ 551380936 w 222"/>
                  <a:gd name="T39" fmla="*/ 558345748 h 150"/>
                  <a:gd name="T40" fmla="*/ 551380936 w 222"/>
                  <a:gd name="T41" fmla="*/ 558345748 h 150"/>
                  <a:gd name="T42" fmla="*/ 551380936 w 222"/>
                  <a:gd name="T43" fmla="*/ 558345748 h 150"/>
                  <a:gd name="T44" fmla="*/ 551380936 w 222"/>
                  <a:gd name="T45" fmla="*/ 558345748 h 150"/>
                  <a:gd name="T46" fmla="*/ 551380936 w 222"/>
                  <a:gd name="T47" fmla="*/ 558345748 h 150"/>
                  <a:gd name="T48" fmla="*/ 551380936 w 222"/>
                  <a:gd name="T49" fmla="*/ 558345748 h 150"/>
                  <a:gd name="T50" fmla="*/ 551380936 w 222"/>
                  <a:gd name="T51" fmla="*/ 558345748 h 150"/>
                  <a:gd name="T52" fmla="*/ 551380936 w 222"/>
                  <a:gd name="T53" fmla="*/ 558345748 h 150"/>
                  <a:gd name="T54" fmla="*/ 551380936 w 222"/>
                  <a:gd name="T55" fmla="*/ 558345748 h 150"/>
                  <a:gd name="T56" fmla="*/ 551380936 w 222"/>
                  <a:gd name="T57" fmla="*/ 558345748 h 150"/>
                  <a:gd name="T58" fmla="*/ 551380936 w 222"/>
                  <a:gd name="T59" fmla="*/ 558345748 h 150"/>
                  <a:gd name="T60" fmla="*/ 551380936 w 222"/>
                  <a:gd name="T61" fmla="*/ 558345748 h 150"/>
                  <a:gd name="T62" fmla="*/ 551380936 w 222"/>
                  <a:gd name="T63" fmla="*/ 558345748 h 150"/>
                  <a:gd name="T64" fmla="*/ 551380936 w 222"/>
                  <a:gd name="T65" fmla="*/ 558345748 h 150"/>
                  <a:gd name="T66" fmla="*/ 551380936 w 222"/>
                  <a:gd name="T67" fmla="*/ 558345748 h 150"/>
                  <a:gd name="T68" fmla="*/ 551380936 w 222"/>
                  <a:gd name="T69" fmla="*/ 558345748 h 150"/>
                  <a:gd name="T70" fmla="*/ 551380936 w 222"/>
                  <a:gd name="T71" fmla="*/ 558345748 h 150"/>
                  <a:gd name="T72" fmla="*/ 551380936 w 222"/>
                  <a:gd name="T73" fmla="*/ 558345748 h 150"/>
                  <a:gd name="T74" fmla="*/ 551380936 w 222"/>
                  <a:gd name="T75" fmla="*/ 558345748 h 150"/>
                  <a:gd name="T76" fmla="*/ 551380936 w 222"/>
                  <a:gd name="T77" fmla="*/ 558345748 h 150"/>
                  <a:gd name="T78" fmla="*/ 551380936 w 222"/>
                  <a:gd name="T79" fmla="*/ 558345748 h 150"/>
                  <a:gd name="T80" fmla="*/ 551380936 w 222"/>
                  <a:gd name="T81" fmla="*/ 0 h 150"/>
                  <a:gd name="T82" fmla="*/ 551380936 w 222"/>
                  <a:gd name="T83" fmla="*/ 0 h 150"/>
                  <a:gd name="T84" fmla="*/ 551380936 w 222"/>
                  <a:gd name="T85" fmla="*/ 558345748 h 150"/>
                  <a:gd name="T86" fmla="*/ 551380936 w 222"/>
                  <a:gd name="T87" fmla="*/ 0 h 150"/>
                  <a:gd name="T88" fmla="*/ 551380936 w 222"/>
                  <a:gd name="T89" fmla="*/ 558345748 h 150"/>
                  <a:gd name="T90" fmla="*/ 551380936 w 222"/>
                  <a:gd name="T91" fmla="*/ 558345748 h 150"/>
                  <a:gd name="T92" fmla="*/ 551380936 w 222"/>
                  <a:gd name="T93" fmla="*/ 558345748 h 150"/>
                  <a:gd name="T94" fmla="*/ 551380936 w 222"/>
                  <a:gd name="T95" fmla="*/ 558345748 h 150"/>
                  <a:gd name="T96" fmla="*/ 551380936 w 222"/>
                  <a:gd name="T97" fmla="*/ 558345748 h 150"/>
                  <a:gd name="T98" fmla="*/ 551380936 w 222"/>
                  <a:gd name="T99" fmla="*/ 558345748 h 150"/>
                  <a:gd name="T100" fmla="*/ 551380936 w 222"/>
                  <a:gd name="T101" fmla="*/ 558345748 h 150"/>
                  <a:gd name="T102" fmla="*/ 0 w 222"/>
                  <a:gd name="T103" fmla="*/ 558345748 h 150"/>
                  <a:gd name="T104" fmla="*/ 0 w 222"/>
                  <a:gd name="T105" fmla="*/ 558345748 h 15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22"/>
                  <a:gd name="T160" fmla="*/ 0 h 150"/>
                  <a:gd name="T161" fmla="*/ 222 w 222"/>
                  <a:gd name="T162" fmla="*/ 150 h 15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22" h="150">
                    <a:moveTo>
                      <a:pt x="0" y="42"/>
                    </a:moveTo>
                    <a:lnTo>
                      <a:pt x="6" y="60"/>
                    </a:lnTo>
                    <a:lnTo>
                      <a:pt x="30" y="66"/>
                    </a:lnTo>
                    <a:lnTo>
                      <a:pt x="42" y="78"/>
                    </a:lnTo>
                    <a:lnTo>
                      <a:pt x="66" y="78"/>
                    </a:lnTo>
                    <a:lnTo>
                      <a:pt x="78" y="84"/>
                    </a:lnTo>
                    <a:lnTo>
                      <a:pt x="84" y="90"/>
                    </a:lnTo>
                    <a:lnTo>
                      <a:pt x="84" y="114"/>
                    </a:lnTo>
                    <a:lnTo>
                      <a:pt x="108" y="114"/>
                    </a:lnTo>
                    <a:lnTo>
                      <a:pt x="120" y="102"/>
                    </a:lnTo>
                    <a:lnTo>
                      <a:pt x="120" y="126"/>
                    </a:lnTo>
                    <a:lnTo>
                      <a:pt x="132" y="126"/>
                    </a:lnTo>
                    <a:lnTo>
                      <a:pt x="144" y="132"/>
                    </a:lnTo>
                    <a:lnTo>
                      <a:pt x="150" y="132"/>
                    </a:lnTo>
                    <a:lnTo>
                      <a:pt x="162" y="144"/>
                    </a:lnTo>
                    <a:lnTo>
                      <a:pt x="180" y="144"/>
                    </a:lnTo>
                    <a:lnTo>
                      <a:pt x="192" y="150"/>
                    </a:lnTo>
                    <a:lnTo>
                      <a:pt x="192" y="144"/>
                    </a:lnTo>
                    <a:lnTo>
                      <a:pt x="186" y="132"/>
                    </a:lnTo>
                    <a:lnTo>
                      <a:pt x="174" y="120"/>
                    </a:lnTo>
                    <a:lnTo>
                      <a:pt x="174" y="114"/>
                    </a:lnTo>
                    <a:lnTo>
                      <a:pt x="180" y="114"/>
                    </a:lnTo>
                    <a:lnTo>
                      <a:pt x="192" y="108"/>
                    </a:lnTo>
                    <a:lnTo>
                      <a:pt x="198" y="102"/>
                    </a:lnTo>
                    <a:lnTo>
                      <a:pt x="204" y="102"/>
                    </a:lnTo>
                    <a:lnTo>
                      <a:pt x="204" y="96"/>
                    </a:lnTo>
                    <a:lnTo>
                      <a:pt x="210" y="90"/>
                    </a:lnTo>
                    <a:lnTo>
                      <a:pt x="222" y="90"/>
                    </a:lnTo>
                    <a:lnTo>
                      <a:pt x="216" y="84"/>
                    </a:lnTo>
                    <a:lnTo>
                      <a:pt x="216" y="66"/>
                    </a:lnTo>
                    <a:lnTo>
                      <a:pt x="204" y="54"/>
                    </a:lnTo>
                    <a:lnTo>
                      <a:pt x="180" y="54"/>
                    </a:lnTo>
                    <a:lnTo>
                      <a:pt x="180" y="42"/>
                    </a:lnTo>
                    <a:lnTo>
                      <a:pt x="186" y="36"/>
                    </a:lnTo>
                    <a:lnTo>
                      <a:pt x="186" y="18"/>
                    </a:lnTo>
                    <a:lnTo>
                      <a:pt x="180" y="12"/>
                    </a:lnTo>
                    <a:lnTo>
                      <a:pt x="174" y="12"/>
                    </a:lnTo>
                    <a:lnTo>
                      <a:pt x="162" y="18"/>
                    </a:lnTo>
                    <a:lnTo>
                      <a:pt x="150" y="18"/>
                    </a:lnTo>
                    <a:lnTo>
                      <a:pt x="144" y="12"/>
                    </a:lnTo>
                    <a:lnTo>
                      <a:pt x="144" y="0"/>
                    </a:lnTo>
                    <a:lnTo>
                      <a:pt x="108" y="0"/>
                    </a:lnTo>
                    <a:lnTo>
                      <a:pt x="108" y="6"/>
                    </a:lnTo>
                    <a:lnTo>
                      <a:pt x="96" y="0"/>
                    </a:lnTo>
                    <a:lnTo>
                      <a:pt x="96" y="12"/>
                    </a:lnTo>
                    <a:lnTo>
                      <a:pt x="78" y="6"/>
                    </a:lnTo>
                    <a:lnTo>
                      <a:pt x="72" y="18"/>
                    </a:lnTo>
                    <a:lnTo>
                      <a:pt x="66" y="12"/>
                    </a:lnTo>
                    <a:lnTo>
                      <a:pt x="42" y="12"/>
                    </a:lnTo>
                    <a:lnTo>
                      <a:pt x="36" y="6"/>
                    </a:lnTo>
                    <a:lnTo>
                      <a:pt x="24" y="6"/>
                    </a:lnTo>
                    <a:lnTo>
                      <a:pt x="0" y="24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8" name="Bangladesh"/>
              <p:cNvSpPr>
                <a:spLocks/>
              </p:cNvSpPr>
              <p:nvPr/>
            </p:nvSpPr>
            <p:spPr bwMode="gray">
              <a:xfrm>
                <a:off x="4204" y="2027"/>
                <a:ext cx="95" cy="108"/>
              </a:xfrm>
              <a:custGeom>
                <a:avLst/>
                <a:gdLst>
                  <a:gd name="T0" fmla="*/ 548416523 w 372"/>
                  <a:gd name="T1" fmla="*/ 544432474 h 426"/>
                  <a:gd name="T2" fmla="*/ 548416523 w 372"/>
                  <a:gd name="T3" fmla="*/ 544432474 h 426"/>
                  <a:gd name="T4" fmla="*/ 548416523 w 372"/>
                  <a:gd name="T5" fmla="*/ 544432474 h 426"/>
                  <a:gd name="T6" fmla="*/ 548416523 w 372"/>
                  <a:gd name="T7" fmla="*/ 544432474 h 426"/>
                  <a:gd name="T8" fmla="*/ 548416523 w 372"/>
                  <a:gd name="T9" fmla="*/ 544432474 h 426"/>
                  <a:gd name="T10" fmla="*/ 548416523 w 372"/>
                  <a:gd name="T11" fmla="*/ 544432474 h 426"/>
                  <a:gd name="T12" fmla="*/ 548416523 w 372"/>
                  <a:gd name="T13" fmla="*/ 544432474 h 426"/>
                  <a:gd name="T14" fmla="*/ 548416523 w 372"/>
                  <a:gd name="T15" fmla="*/ 544432474 h 426"/>
                  <a:gd name="T16" fmla="*/ 548416523 w 372"/>
                  <a:gd name="T17" fmla="*/ 544432474 h 426"/>
                  <a:gd name="T18" fmla="*/ 548416523 w 372"/>
                  <a:gd name="T19" fmla="*/ 544432474 h 426"/>
                  <a:gd name="T20" fmla="*/ 548416523 w 372"/>
                  <a:gd name="T21" fmla="*/ 544432474 h 426"/>
                  <a:gd name="T22" fmla="*/ 548416523 w 372"/>
                  <a:gd name="T23" fmla="*/ 544432474 h 426"/>
                  <a:gd name="T24" fmla="*/ 548416523 w 372"/>
                  <a:gd name="T25" fmla="*/ 544432474 h 426"/>
                  <a:gd name="T26" fmla="*/ 548416523 w 372"/>
                  <a:gd name="T27" fmla="*/ 544432474 h 426"/>
                  <a:gd name="T28" fmla="*/ 548416523 w 372"/>
                  <a:gd name="T29" fmla="*/ 544432474 h 426"/>
                  <a:gd name="T30" fmla="*/ 548416523 w 372"/>
                  <a:gd name="T31" fmla="*/ 544432474 h 426"/>
                  <a:gd name="T32" fmla="*/ 548416523 w 372"/>
                  <a:gd name="T33" fmla="*/ 544432474 h 426"/>
                  <a:gd name="T34" fmla="*/ 548416523 w 372"/>
                  <a:gd name="T35" fmla="*/ 544432474 h 426"/>
                  <a:gd name="T36" fmla="*/ 548416523 w 372"/>
                  <a:gd name="T37" fmla="*/ 544432474 h 426"/>
                  <a:gd name="T38" fmla="*/ 548416523 w 372"/>
                  <a:gd name="T39" fmla="*/ 544432474 h 426"/>
                  <a:gd name="T40" fmla="*/ 548416523 w 372"/>
                  <a:gd name="T41" fmla="*/ 544432474 h 426"/>
                  <a:gd name="T42" fmla="*/ 548416523 w 372"/>
                  <a:gd name="T43" fmla="*/ 544432474 h 426"/>
                  <a:gd name="T44" fmla="*/ 548416523 w 372"/>
                  <a:gd name="T45" fmla="*/ 544432474 h 426"/>
                  <a:gd name="T46" fmla="*/ 548416523 w 372"/>
                  <a:gd name="T47" fmla="*/ 544432474 h 426"/>
                  <a:gd name="T48" fmla="*/ 548416523 w 372"/>
                  <a:gd name="T49" fmla="*/ 544432474 h 426"/>
                  <a:gd name="T50" fmla="*/ 548416523 w 372"/>
                  <a:gd name="T51" fmla="*/ 544432474 h 426"/>
                  <a:gd name="T52" fmla="*/ 548416523 w 372"/>
                  <a:gd name="T53" fmla="*/ 544432474 h 426"/>
                  <a:gd name="T54" fmla="*/ 548416523 w 372"/>
                  <a:gd name="T55" fmla="*/ 544432474 h 426"/>
                  <a:gd name="T56" fmla="*/ 548416523 w 372"/>
                  <a:gd name="T57" fmla="*/ 544432474 h 426"/>
                  <a:gd name="T58" fmla="*/ 548416523 w 372"/>
                  <a:gd name="T59" fmla="*/ 544432474 h 426"/>
                  <a:gd name="T60" fmla="*/ 548416523 w 372"/>
                  <a:gd name="T61" fmla="*/ 544432474 h 426"/>
                  <a:gd name="T62" fmla="*/ 548416523 w 372"/>
                  <a:gd name="T63" fmla="*/ 544432474 h 426"/>
                  <a:gd name="T64" fmla="*/ 548416523 w 372"/>
                  <a:gd name="T65" fmla="*/ 544432474 h 426"/>
                  <a:gd name="T66" fmla="*/ 548416523 w 372"/>
                  <a:gd name="T67" fmla="*/ 544432474 h 426"/>
                  <a:gd name="T68" fmla="*/ 548416523 w 372"/>
                  <a:gd name="T69" fmla="*/ 544432474 h 426"/>
                  <a:gd name="T70" fmla="*/ 548416523 w 372"/>
                  <a:gd name="T71" fmla="*/ 544432474 h 426"/>
                  <a:gd name="T72" fmla="*/ 548416523 w 372"/>
                  <a:gd name="T73" fmla="*/ 544432474 h 426"/>
                  <a:gd name="T74" fmla="*/ 548416523 w 372"/>
                  <a:gd name="T75" fmla="*/ 544432474 h 426"/>
                  <a:gd name="T76" fmla="*/ 548416523 w 372"/>
                  <a:gd name="T77" fmla="*/ 544432474 h 426"/>
                  <a:gd name="T78" fmla="*/ 548416523 w 372"/>
                  <a:gd name="T79" fmla="*/ 544432474 h 426"/>
                  <a:gd name="T80" fmla="*/ 548416523 w 372"/>
                  <a:gd name="T81" fmla="*/ 544432474 h 426"/>
                  <a:gd name="T82" fmla="*/ 548416523 w 372"/>
                  <a:gd name="T83" fmla="*/ 544432474 h 426"/>
                  <a:gd name="T84" fmla="*/ 548416523 w 372"/>
                  <a:gd name="T85" fmla="*/ 0 h 426"/>
                  <a:gd name="T86" fmla="*/ 548416523 w 372"/>
                  <a:gd name="T87" fmla="*/ 544432474 h 426"/>
                  <a:gd name="T88" fmla="*/ 0 w 372"/>
                  <a:gd name="T89" fmla="*/ 544432474 h 426"/>
                  <a:gd name="T90" fmla="*/ 548416523 w 372"/>
                  <a:gd name="T91" fmla="*/ 544432474 h 426"/>
                  <a:gd name="T92" fmla="*/ 548416523 w 372"/>
                  <a:gd name="T93" fmla="*/ 544432474 h 426"/>
                  <a:gd name="T94" fmla="*/ 548416523 w 372"/>
                  <a:gd name="T95" fmla="*/ 544432474 h 426"/>
                  <a:gd name="T96" fmla="*/ 548416523 w 372"/>
                  <a:gd name="T97" fmla="*/ 544432474 h 426"/>
                  <a:gd name="T98" fmla="*/ 548416523 w 372"/>
                  <a:gd name="T99" fmla="*/ 544432474 h 426"/>
                  <a:gd name="T100" fmla="*/ 548416523 w 372"/>
                  <a:gd name="T101" fmla="*/ 544432474 h 426"/>
                  <a:gd name="T102" fmla="*/ 548416523 w 372"/>
                  <a:gd name="T103" fmla="*/ 544432474 h 426"/>
                  <a:gd name="T104" fmla="*/ 548416523 w 372"/>
                  <a:gd name="T105" fmla="*/ 544432474 h 426"/>
                  <a:gd name="T106" fmla="*/ 548416523 w 372"/>
                  <a:gd name="T107" fmla="*/ 544432474 h 426"/>
                  <a:gd name="T108" fmla="*/ 548416523 w 372"/>
                  <a:gd name="T109" fmla="*/ 544432474 h 426"/>
                  <a:gd name="T110" fmla="*/ 548416523 w 372"/>
                  <a:gd name="T111" fmla="*/ 544432474 h 426"/>
                  <a:gd name="T112" fmla="*/ 548416523 w 372"/>
                  <a:gd name="T113" fmla="*/ 544432474 h 426"/>
                  <a:gd name="T114" fmla="*/ 548416523 w 372"/>
                  <a:gd name="T115" fmla="*/ 544432474 h 4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72"/>
                  <a:gd name="T175" fmla="*/ 0 h 426"/>
                  <a:gd name="T176" fmla="*/ 372 w 372"/>
                  <a:gd name="T177" fmla="*/ 426 h 4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72" h="426">
                    <a:moveTo>
                      <a:pt x="132" y="414"/>
                    </a:moveTo>
                    <a:lnTo>
                      <a:pt x="138" y="354"/>
                    </a:lnTo>
                    <a:lnTo>
                      <a:pt x="144" y="354"/>
                    </a:lnTo>
                    <a:lnTo>
                      <a:pt x="150" y="360"/>
                    </a:lnTo>
                    <a:lnTo>
                      <a:pt x="162" y="360"/>
                    </a:lnTo>
                    <a:lnTo>
                      <a:pt x="174" y="366"/>
                    </a:lnTo>
                    <a:lnTo>
                      <a:pt x="192" y="372"/>
                    </a:lnTo>
                    <a:lnTo>
                      <a:pt x="216" y="372"/>
                    </a:lnTo>
                    <a:lnTo>
                      <a:pt x="210" y="366"/>
                    </a:lnTo>
                    <a:lnTo>
                      <a:pt x="210" y="348"/>
                    </a:lnTo>
                    <a:lnTo>
                      <a:pt x="204" y="342"/>
                    </a:lnTo>
                    <a:lnTo>
                      <a:pt x="222" y="342"/>
                    </a:lnTo>
                    <a:lnTo>
                      <a:pt x="258" y="360"/>
                    </a:lnTo>
                    <a:lnTo>
                      <a:pt x="270" y="360"/>
                    </a:lnTo>
                    <a:lnTo>
                      <a:pt x="282" y="348"/>
                    </a:lnTo>
                    <a:lnTo>
                      <a:pt x="282" y="336"/>
                    </a:lnTo>
                    <a:lnTo>
                      <a:pt x="270" y="300"/>
                    </a:lnTo>
                    <a:lnTo>
                      <a:pt x="318" y="354"/>
                    </a:lnTo>
                    <a:lnTo>
                      <a:pt x="318" y="360"/>
                    </a:lnTo>
                    <a:lnTo>
                      <a:pt x="312" y="366"/>
                    </a:lnTo>
                    <a:lnTo>
                      <a:pt x="312" y="390"/>
                    </a:lnTo>
                    <a:lnTo>
                      <a:pt x="306" y="402"/>
                    </a:lnTo>
                    <a:lnTo>
                      <a:pt x="306" y="414"/>
                    </a:lnTo>
                    <a:lnTo>
                      <a:pt x="312" y="420"/>
                    </a:lnTo>
                    <a:lnTo>
                      <a:pt x="324" y="420"/>
                    </a:lnTo>
                    <a:lnTo>
                      <a:pt x="330" y="426"/>
                    </a:lnTo>
                    <a:lnTo>
                      <a:pt x="336" y="414"/>
                    </a:lnTo>
                    <a:lnTo>
                      <a:pt x="336" y="408"/>
                    </a:lnTo>
                    <a:lnTo>
                      <a:pt x="372" y="414"/>
                    </a:lnTo>
                    <a:lnTo>
                      <a:pt x="360" y="354"/>
                    </a:lnTo>
                    <a:lnTo>
                      <a:pt x="360" y="348"/>
                    </a:lnTo>
                    <a:lnTo>
                      <a:pt x="354" y="342"/>
                    </a:lnTo>
                    <a:lnTo>
                      <a:pt x="348" y="330"/>
                    </a:lnTo>
                    <a:lnTo>
                      <a:pt x="342" y="312"/>
                    </a:lnTo>
                    <a:lnTo>
                      <a:pt x="336" y="300"/>
                    </a:lnTo>
                    <a:lnTo>
                      <a:pt x="336" y="288"/>
                    </a:lnTo>
                    <a:lnTo>
                      <a:pt x="330" y="276"/>
                    </a:lnTo>
                    <a:lnTo>
                      <a:pt x="330" y="270"/>
                    </a:lnTo>
                    <a:lnTo>
                      <a:pt x="324" y="258"/>
                    </a:lnTo>
                    <a:lnTo>
                      <a:pt x="324" y="240"/>
                    </a:lnTo>
                    <a:lnTo>
                      <a:pt x="318" y="234"/>
                    </a:lnTo>
                    <a:lnTo>
                      <a:pt x="306" y="228"/>
                    </a:lnTo>
                    <a:lnTo>
                      <a:pt x="288" y="228"/>
                    </a:lnTo>
                    <a:lnTo>
                      <a:pt x="288" y="252"/>
                    </a:lnTo>
                    <a:lnTo>
                      <a:pt x="282" y="288"/>
                    </a:lnTo>
                    <a:lnTo>
                      <a:pt x="264" y="264"/>
                    </a:lnTo>
                    <a:lnTo>
                      <a:pt x="258" y="264"/>
                    </a:lnTo>
                    <a:lnTo>
                      <a:pt x="240" y="246"/>
                    </a:lnTo>
                    <a:lnTo>
                      <a:pt x="234" y="234"/>
                    </a:lnTo>
                    <a:lnTo>
                      <a:pt x="234" y="216"/>
                    </a:lnTo>
                    <a:lnTo>
                      <a:pt x="240" y="204"/>
                    </a:lnTo>
                    <a:lnTo>
                      <a:pt x="252" y="192"/>
                    </a:lnTo>
                    <a:lnTo>
                      <a:pt x="258" y="192"/>
                    </a:lnTo>
                    <a:lnTo>
                      <a:pt x="270" y="186"/>
                    </a:lnTo>
                    <a:lnTo>
                      <a:pt x="276" y="186"/>
                    </a:lnTo>
                    <a:lnTo>
                      <a:pt x="282" y="180"/>
                    </a:lnTo>
                    <a:lnTo>
                      <a:pt x="288" y="168"/>
                    </a:lnTo>
                    <a:lnTo>
                      <a:pt x="294" y="150"/>
                    </a:lnTo>
                    <a:lnTo>
                      <a:pt x="294" y="138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06" y="126"/>
                    </a:lnTo>
                    <a:lnTo>
                      <a:pt x="282" y="102"/>
                    </a:lnTo>
                    <a:lnTo>
                      <a:pt x="276" y="102"/>
                    </a:lnTo>
                    <a:lnTo>
                      <a:pt x="228" y="114"/>
                    </a:lnTo>
                    <a:lnTo>
                      <a:pt x="210" y="114"/>
                    </a:lnTo>
                    <a:lnTo>
                      <a:pt x="198" y="108"/>
                    </a:lnTo>
                    <a:lnTo>
                      <a:pt x="138" y="108"/>
                    </a:lnTo>
                    <a:lnTo>
                      <a:pt x="132" y="102"/>
                    </a:lnTo>
                    <a:lnTo>
                      <a:pt x="126" y="102"/>
                    </a:lnTo>
                    <a:lnTo>
                      <a:pt x="126" y="66"/>
                    </a:lnTo>
                    <a:lnTo>
                      <a:pt x="120" y="66"/>
                    </a:lnTo>
                    <a:lnTo>
                      <a:pt x="120" y="36"/>
                    </a:lnTo>
                    <a:lnTo>
                      <a:pt x="114" y="30"/>
                    </a:lnTo>
                    <a:lnTo>
                      <a:pt x="108" y="30"/>
                    </a:lnTo>
                    <a:lnTo>
                      <a:pt x="102" y="24"/>
                    </a:lnTo>
                    <a:lnTo>
                      <a:pt x="96" y="42"/>
                    </a:lnTo>
                    <a:lnTo>
                      <a:pt x="90" y="36"/>
                    </a:lnTo>
                    <a:lnTo>
                      <a:pt x="78" y="36"/>
                    </a:lnTo>
                    <a:lnTo>
                      <a:pt x="72" y="30"/>
                    </a:lnTo>
                    <a:lnTo>
                      <a:pt x="66" y="18"/>
                    </a:lnTo>
                    <a:lnTo>
                      <a:pt x="66" y="12"/>
                    </a:lnTo>
                    <a:lnTo>
                      <a:pt x="60" y="0"/>
                    </a:lnTo>
                    <a:lnTo>
                      <a:pt x="42" y="6"/>
                    </a:lnTo>
                    <a:lnTo>
                      <a:pt x="48" y="12"/>
                    </a:lnTo>
                    <a:lnTo>
                      <a:pt x="24" y="0"/>
                    </a:lnTo>
                    <a:lnTo>
                      <a:pt x="6" y="0"/>
                    </a:lnTo>
                    <a:lnTo>
                      <a:pt x="18" y="18"/>
                    </a:lnTo>
                    <a:lnTo>
                      <a:pt x="6" y="30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6" y="60"/>
                    </a:lnTo>
                    <a:lnTo>
                      <a:pt x="18" y="66"/>
                    </a:lnTo>
                    <a:lnTo>
                      <a:pt x="30" y="78"/>
                    </a:lnTo>
                    <a:lnTo>
                      <a:pt x="36" y="78"/>
                    </a:lnTo>
                    <a:lnTo>
                      <a:pt x="66" y="96"/>
                    </a:lnTo>
                    <a:lnTo>
                      <a:pt x="66" y="108"/>
                    </a:lnTo>
                    <a:lnTo>
                      <a:pt x="30" y="108"/>
                    </a:lnTo>
                    <a:lnTo>
                      <a:pt x="30" y="138"/>
                    </a:lnTo>
                    <a:lnTo>
                      <a:pt x="24" y="138"/>
                    </a:lnTo>
                    <a:lnTo>
                      <a:pt x="12" y="150"/>
                    </a:lnTo>
                    <a:lnTo>
                      <a:pt x="24" y="162"/>
                    </a:lnTo>
                    <a:lnTo>
                      <a:pt x="36" y="168"/>
                    </a:lnTo>
                    <a:lnTo>
                      <a:pt x="54" y="168"/>
                    </a:lnTo>
                    <a:lnTo>
                      <a:pt x="66" y="174"/>
                    </a:lnTo>
                    <a:lnTo>
                      <a:pt x="72" y="180"/>
                    </a:lnTo>
                    <a:lnTo>
                      <a:pt x="72" y="186"/>
                    </a:lnTo>
                    <a:lnTo>
                      <a:pt x="66" y="204"/>
                    </a:lnTo>
                    <a:lnTo>
                      <a:pt x="60" y="210"/>
                    </a:lnTo>
                    <a:lnTo>
                      <a:pt x="54" y="222"/>
                    </a:lnTo>
                    <a:lnTo>
                      <a:pt x="66" y="252"/>
                    </a:lnTo>
                    <a:lnTo>
                      <a:pt x="96" y="276"/>
                    </a:lnTo>
                    <a:lnTo>
                      <a:pt x="96" y="306"/>
                    </a:lnTo>
                    <a:lnTo>
                      <a:pt x="114" y="348"/>
                    </a:lnTo>
                    <a:lnTo>
                      <a:pt x="108" y="378"/>
                    </a:lnTo>
                    <a:lnTo>
                      <a:pt x="132" y="41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09" name="Belarus"/>
              <p:cNvSpPr>
                <a:spLocks/>
              </p:cNvSpPr>
              <p:nvPr/>
            </p:nvSpPr>
            <p:spPr bwMode="gray">
              <a:xfrm>
                <a:off x="3039" y="1431"/>
                <a:ext cx="144" cy="94"/>
              </a:xfrm>
              <a:custGeom>
                <a:avLst/>
                <a:gdLst>
                  <a:gd name="T0" fmla="*/ 542522185 w 570"/>
                  <a:gd name="T1" fmla="*/ 542643717 h 372"/>
                  <a:gd name="T2" fmla="*/ 542522185 w 570"/>
                  <a:gd name="T3" fmla="*/ 542643717 h 372"/>
                  <a:gd name="T4" fmla="*/ 542522185 w 570"/>
                  <a:gd name="T5" fmla="*/ 542643717 h 372"/>
                  <a:gd name="T6" fmla="*/ 542522185 w 570"/>
                  <a:gd name="T7" fmla="*/ 542643717 h 372"/>
                  <a:gd name="T8" fmla="*/ 542522185 w 570"/>
                  <a:gd name="T9" fmla="*/ 542643717 h 372"/>
                  <a:gd name="T10" fmla="*/ 542522185 w 570"/>
                  <a:gd name="T11" fmla="*/ 542643717 h 372"/>
                  <a:gd name="T12" fmla="*/ 542522185 w 570"/>
                  <a:gd name="T13" fmla="*/ 542643717 h 372"/>
                  <a:gd name="T14" fmla="*/ 542522185 w 570"/>
                  <a:gd name="T15" fmla="*/ 542643717 h 372"/>
                  <a:gd name="T16" fmla="*/ 542522185 w 570"/>
                  <a:gd name="T17" fmla="*/ 542643717 h 372"/>
                  <a:gd name="T18" fmla="*/ 542522185 w 570"/>
                  <a:gd name="T19" fmla="*/ 542643717 h 372"/>
                  <a:gd name="T20" fmla="*/ 542522185 w 570"/>
                  <a:gd name="T21" fmla="*/ 542643717 h 372"/>
                  <a:gd name="T22" fmla="*/ 542522185 w 570"/>
                  <a:gd name="T23" fmla="*/ 542643717 h 372"/>
                  <a:gd name="T24" fmla="*/ 542522185 w 570"/>
                  <a:gd name="T25" fmla="*/ 542643717 h 372"/>
                  <a:gd name="T26" fmla="*/ 542522185 w 570"/>
                  <a:gd name="T27" fmla="*/ 542643717 h 372"/>
                  <a:gd name="T28" fmla="*/ 542522185 w 570"/>
                  <a:gd name="T29" fmla="*/ 542643717 h 372"/>
                  <a:gd name="T30" fmla="*/ 542522185 w 570"/>
                  <a:gd name="T31" fmla="*/ 542643717 h 372"/>
                  <a:gd name="T32" fmla="*/ 542522185 w 570"/>
                  <a:gd name="T33" fmla="*/ 542643717 h 372"/>
                  <a:gd name="T34" fmla="*/ 542522185 w 570"/>
                  <a:gd name="T35" fmla="*/ 542643717 h 372"/>
                  <a:gd name="T36" fmla="*/ 542522185 w 570"/>
                  <a:gd name="T37" fmla="*/ 542643717 h 372"/>
                  <a:gd name="T38" fmla="*/ 542522185 w 570"/>
                  <a:gd name="T39" fmla="*/ 542643717 h 372"/>
                  <a:gd name="T40" fmla="*/ 542522185 w 570"/>
                  <a:gd name="T41" fmla="*/ 542643717 h 372"/>
                  <a:gd name="T42" fmla="*/ 542522185 w 570"/>
                  <a:gd name="T43" fmla="*/ 542643717 h 372"/>
                  <a:gd name="T44" fmla="*/ 542522185 w 570"/>
                  <a:gd name="T45" fmla="*/ 542643717 h 372"/>
                  <a:gd name="T46" fmla="*/ 542522185 w 570"/>
                  <a:gd name="T47" fmla="*/ 542643717 h 372"/>
                  <a:gd name="T48" fmla="*/ 542522185 w 570"/>
                  <a:gd name="T49" fmla="*/ 542643717 h 372"/>
                  <a:gd name="T50" fmla="*/ 542522185 w 570"/>
                  <a:gd name="T51" fmla="*/ 542643717 h 372"/>
                  <a:gd name="T52" fmla="*/ 542522185 w 570"/>
                  <a:gd name="T53" fmla="*/ 542643717 h 372"/>
                  <a:gd name="T54" fmla="*/ 542522185 w 570"/>
                  <a:gd name="T55" fmla="*/ 542643717 h 372"/>
                  <a:gd name="T56" fmla="*/ 542522185 w 570"/>
                  <a:gd name="T57" fmla="*/ 0 h 372"/>
                  <a:gd name="T58" fmla="*/ 542522185 w 570"/>
                  <a:gd name="T59" fmla="*/ 542643717 h 372"/>
                  <a:gd name="T60" fmla="*/ 542522185 w 570"/>
                  <a:gd name="T61" fmla="*/ 542643717 h 372"/>
                  <a:gd name="T62" fmla="*/ 542522185 w 570"/>
                  <a:gd name="T63" fmla="*/ 542643717 h 372"/>
                  <a:gd name="T64" fmla="*/ 542522185 w 570"/>
                  <a:gd name="T65" fmla="*/ 542643717 h 372"/>
                  <a:gd name="T66" fmla="*/ 542522185 w 570"/>
                  <a:gd name="T67" fmla="*/ 542643717 h 372"/>
                  <a:gd name="T68" fmla="*/ 542522185 w 570"/>
                  <a:gd name="T69" fmla="*/ 542643717 h 372"/>
                  <a:gd name="T70" fmla="*/ 542522185 w 570"/>
                  <a:gd name="T71" fmla="*/ 542643717 h 372"/>
                  <a:gd name="T72" fmla="*/ 542522185 w 570"/>
                  <a:gd name="T73" fmla="*/ 542643717 h 372"/>
                  <a:gd name="T74" fmla="*/ 542522185 w 570"/>
                  <a:gd name="T75" fmla="*/ 542643717 h 372"/>
                  <a:gd name="T76" fmla="*/ 542522185 w 570"/>
                  <a:gd name="T77" fmla="*/ 542643717 h 372"/>
                  <a:gd name="T78" fmla="*/ 542522185 w 570"/>
                  <a:gd name="T79" fmla="*/ 542643717 h 372"/>
                  <a:gd name="T80" fmla="*/ 542522185 w 570"/>
                  <a:gd name="T81" fmla="*/ 542643717 h 372"/>
                  <a:gd name="T82" fmla="*/ 542522185 w 570"/>
                  <a:gd name="T83" fmla="*/ 542643717 h 372"/>
                  <a:gd name="T84" fmla="*/ 542522185 w 570"/>
                  <a:gd name="T85" fmla="*/ 542643717 h 372"/>
                  <a:gd name="T86" fmla="*/ 542522185 w 570"/>
                  <a:gd name="T87" fmla="*/ 542643717 h 372"/>
                  <a:gd name="T88" fmla="*/ 542522185 w 570"/>
                  <a:gd name="T89" fmla="*/ 542643717 h 372"/>
                  <a:gd name="T90" fmla="*/ 542522185 w 570"/>
                  <a:gd name="T91" fmla="*/ 542643717 h 372"/>
                  <a:gd name="T92" fmla="*/ 542522185 w 570"/>
                  <a:gd name="T93" fmla="*/ 542643717 h 372"/>
                  <a:gd name="T94" fmla="*/ 542522185 w 570"/>
                  <a:gd name="T95" fmla="*/ 542643717 h 372"/>
                  <a:gd name="T96" fmla="*/ 542522185 w 570"/>
                  <a:gd name="T97" fmla="*/ 542643717 h 3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70"/>
                  <a:gd name="T148" fmla="*/ 0 h 372"/>
                  <a:gd name="T149" fmla="*/ 570 w 570"/>
                  <a:gd name="T150" fmla="*/ 372 h 3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70" h="372">
                    <a:moveTo>
                      <a:pt x="24" y="312"/>
                    </a:moveTo>
                    <a:lnTo>
                      <a:pt x="24" y="342"/>
                    </a:lnTo>
                    <a:lnTo>
                      <a:pt x="30" y="354"/>
                    </a:lnTo>
                    <a:lnTo>
                      <a:pt x="36" y="360"/>
                    </a:lnTo>
                    <a:lnTo>
                      <a:pt x="48" y="360"/>
                    </a:lnTo>
                    <a:lnTo>
                      <a:pt x="60" y="354"/>
                    </a:lnTo>
                    <a:lnTo>
                      <a:pt x="72" y="342"/>
                    </a:lnTo>
                    <a:lnTo>
                      <a:pt x="72" y="336"/>
                    </a:lnTo>
                    <a:lnTo>
                      <a:pt x="108" y="336"/>
                    </a:lnTo>
                    <a:lnTo>
                      <a:pt x="120" y="330"/>
                    </a:lnTo>
                    <a:lnTo>
                      <a:pt x="126" y="324"/>
                    </a:lnTo>
                    <a:lnTo>
                      <a:pt x="174" y="324"/>
                    </a:lnTo>
                    <a:lnTo>
                      <a:pt x="174" y="330"/>
                    </a:lnTo>
                    <a:lnTo>
                      <a:pt x="180" y="336"/>
                    </a:lnTo>
                    <a:lnTo>
                      <a:pt x="216" y="336"/>
                    </a:lnTo>
                    <a:lnTo>
                      <a:pt x="240" y="342"/>
                    </a:lnTo>
                    <a:lnTo>
                      <a:pt x="258" y="354"/>
                    </a:lnTo>
                    <a:lnTo>
                      <a:pt x="264" y="348"/>
                    </a:lnTo>
                    <a:lnTo>
                      <a:pt x="282" y="360"/>
                    </a:lnTo>
                    <a:lnTo>
                      <a:pt x="294" y="348"/>
                    </a:lnTo>
                    <a:lnTo>
                      <a:pt x="300" y="360"/>
                    </a:lnTo>
                    <a:lnTo>
                      <a:pt x="318" y="354"/>
                    </a:lnTo>
                    <a:lnTo>
                      <a:pt x="324" y="360"/>
                    </a:lnTo>
                    <a:lnTo>
                      <a:pt x="336" y="354"/>
                    </a:lnTo>
                    <a:lnTo>
                      <a:pt x="348" y="366"/>
                    </a:lnTo>
                    <a:lnTo>
                      <a:pt x="348" y="360"/>
                    </a:lnTo>
                    <a:lnTo>
                      <a:pt x="354" y="354"/>
                    </a:lnTo>
                    <a:lnTo>
                      <a:pt x="372" y="354"/>
                    </a:lnTo>
                    <a:lnTo>
                      <a:pt x="378" y="360"/>
                    </a:lnTo>
                    <a:lnTo>
                      <a:pt x="378" y="372"/>
                    </a:lnTo>
                    <a:lnTo>
                      <a:pt x="384" y="372"/>
                    </a:lnTo>
                    <a:lnTo>
                      <a:pt x="396" y="366"/>
                    </a:lnTo>
                    <a:lnTo>
                      <a:pt x="420" y="366"/>
                    </a:lnTo>
                    <a:lnTo>
                      <a:pt x="426" y="372"/>
                    </a:lnTo>
                    <a:lnTo>
                      <a:pt x="444" y="372"/>
                    </a:lnTo>
                    <a:lnTo>
                      <a:pt x="450" y="366"/>
                    </a:lnTo>
                    <a:lnTo>
                      <a:pt x="450" y="354"/>
                    </a:lnTo>
                    <a:lnTo>
                      <a:pt x="444" y="348"/>
                    </a:lnTo>
                    <a:lnTo>
                      <a:pt x="450" y="336"/>
                    </a:lnTo>
                    <a:lnTo>
                      <a:pt x="456" y="330"/>
                    </a:lnTo>
                    <a:lnTo>
                      <a:pt x="468" y="324"/>
                    </a:lnTo>
                    <a:lnTo>
                      <a:pt x="474" y="312"/>
                    </a:lnTo>
                    <a:lnTo>
                      <a:pt x="498" y="312"/>
                    </a:lnTo>
                    <a:lnTo>
                      <a:pt x="516" y="318"/>
                    </a:lnTo>
                    <a:lnTo>
                      <a:pt x="516" y="300"/>
                    </a:lnTo>
                    <a:lnTo>
                      <a:pt x="510" y="288"/>
                    </a:lnTo>
                    <a:lnTo>
                      <a:pt x="504" y="282"/>
                    </a:lnTo>
                    <a:lnTo>
                      <a:pt x="504" y="264"/>
                    </a:lnTo>
                    <a:lnTo>
                      <a:pt x="480" y="240"/>
                    </a:lnTo>
                    <a:lnTo>
                      <a:pt x="480" y="234"/>
                    </a:lnTo>
                    <a:lnTo>
                      <a:pt x="486" y="228"/>
                    </a:lnTo>
                    <a:lnTo>
                      <a:pt x="510" y="228"/>
                    </a:lnTo>
                    <a:lnTo>
                      <a:pt x="510" y="234"/>
                    </a:lnTo>
                    <a:lnTo>
                      <a:pt x="516" y="234"/>
                    </a:lnTo>
                    <a:lnTo>
                      <a:pt x="522" y="240"/>
                    </a:lnTo>
                    <a:lnTo>
                      <a:pt x="528" y="240"/>
                    </a:lnTo>
                    <a:lnTo>
                      <a:pt x="552" y="228"/>
                    </a:lnTo>
                    <a:lnTo>
                      <a:pt x="558" y="216"/>
                    </a:lnTo>
                    <a:lnTo>
                      <a:pt x="570" y="210"/>
                    </a:lnTo>
                    <a:lnTo>
                      <a:pt x="546" y="198"/>
                    </a:lnTo>
                    <a:lnTo>
                      <a:pt x="552" y="192"/>
                    </a:lnTo>
                    <a:lnTo>
                      <a:pt x="552" y="186"/>
                    </a:lnTo>
                    <a:lnTo>
                      <a:pt x="546" y="186"/>
                    </a:lnTo>
                    <a:lnTo>
                      <a:pt x="540" y="180"/>
                    </a:lnTo>
                    <a:lnTo>
                      <a:pt x="504" y="180"/>
                    </a:lnTo>
                    <a:lnTo>
                      <a:pt x="504" y="156"/>
                    </a:lnTo>
                    <a:lnTo>
                      <a:pt x="474" y="144"/>
                    </a:lnTo>
                    <a:lnTo>
                      <a:pt x="474" y="132"/>
                    </a:lnTo>
                    <a:lnTo>
                      <a:pt x="456" y="114"/>
                    </a:lnTo>
                    <a:lnTo>
                      <a:pt x="444" y="108"/>
                    </a:lnTo>
                    <a:lnTo>
                      <a:pt x="438" y="102"/>
                    </a:lnTo>
                    <a:lnTo>
                      <a:pt x="444" y="84"/>
                    </a:lnTo>
                    <a:lnTo>
                      <a:pt x="432" y="66"/>
                    </a:lnTo>
                    <a:lnTo>
                      <a:pt x="438" y="60"/>
                    </a:lnTo>
                    <a:lnTo>
                      <a:pt x="438" y="48"/>
                    </a:lnTo>
                    <a:lnTo>
                      <a:pt x="432" y="42"/>
                    </a:lnTo>
                    <a:lnTo>
                      <a:pt x="396" y="24"/>
                    </a:lnTo>
                    <a:lnTo>
                      <a:pt x="390" y="18"/>
                    </a:lnTo>
                    <a:lnTo>
                      <a:pt x="384" y="18"/>
                    </a:lnTo>
                    <a:lnTo>
                      <a:pt x="354" y="36"/>
                    </a:lnTo>
                    <a:lnTo>
                      <a:pt x="348" y="18"/>
                    </a:lnTo>
                    <a:lnTo>
                      <a:pt x="312" y="12"/>
                    </a:lnTo>
                    <a:lnTo>
                      <a:pt x="300" y="18"/>
                    </a:lnTo>
                    <a:lnTo>
                      <a:pt x="300" y="12"/>
                    </a:lnTo>
                    <a:lnTo>
                      <a:pt x="294" y="6"/>
                    </a:lnTo>
                    <a:lnTo>
                      <a:pt x="276" y="6"/>
                    </a:lnTo>
                    <a:lnTo>
                      <a:pt x="270" y="0"/>
                    </a:lnTo>
                    <a:lnTo>
                      <a:pt x="258" y="0"/>
                    </a:lnTo>
                    <a:lnTo>
                      <a:pt x="252" y="6"/>
                    </a:lnTo>
                    <a:lnTo>
                      <a:pt x="246" y="18"/>
                    </a:lnTo>
                    <a:lnTo>
                      <a:pt x="240" y="24"/>
                    </a:lnTo>
                    <a:lnTo>
                      <a:pt x="234" y="24"/>
                    </a:lnTo>
                    <a:lnTo>
                      <a:pt x="228" y="30"/>
                    </a:lnTo>
                    <a:lnTo>
                      <a:pt x="222" y="24"/>
                    </a:lnTo>
                    <a:lnTo>
                      <a:pt x="198" y="24"/>
                    </a:lnTo>
                    <a:lnTo>
                      <a:pt x="192" y="30"/>
                    </a:lnTo>
                    <a:lnTo>
                      <a:pt x="180" y="36"/>
                    </a:lnTo>
                    <a:lnTo>
                      <a:pt x="174" y="42"/>
                    </a:lnTo>
                    <a:lnTo>
                      <a:pt x="174" y="54"/>
                    </a:lnTo>
                    <a:lnTo>
                      <a:pt x="192" y="72"/>
                    </a:lnTo>
                    <a:lnTo>
                      <a:pt x="186" y="78"/>
                    </a:lnTo>
                    <a:lnTo>
                      <a:pt x="168" y="78"/>
                    </a:lnTo>
                    <a:lnTo>
                      <a:pt x="162" y="72"/>
                    </a:lnTo>
                    <a:lnTo>
                      <a:pt x="156" y="72"/>
                    </a:lnTo>
                    <a:lnTo>
                      <a:pt x="162" y="90"/>
                    </a:lnTo>
                    <a:lnTo>
                      <a:pt x="144" y="90"/>
                    </a:lnTo>
                    <a:lnTo>
                      <a:pt x="138" y="96"/>
                    </a:lnTo>
                    <a:lnTo>
                      <a:pt x="138" y="102"/>
                    </a:lnTo>
                    <a:lnTo>
                      <a:pt x="144" y="114"/>
                    </a:lnTo>
                    <a:lnTo>
                      <a:pt x="144" y="120"/>
                    </a:lnTo>
                    <a:lnTo>
                      <a:pt x="132" y="120"/>
                    </a:lnTo>
                    <a:lnTo>
                      <a:pt x="132" y="126"/>
                    </a:lnTo>
                    <a:lnTo>
                      <a:pt x="138" y="132"/>
                    </a:lnTo>
                    <a:lnTo>
                      <a:pt x="138" y="144"/>
                    </a:lnTo>
                    <a:lnTo>
                      <a:pt x="144" y="150"/>
                    </a:lnTo>
                    <a:lnTo>
                      <a:pt x="144" y="156"/>
                    </a:lnTo>
                    <a:lnTo>
                      <a:pt x="132" y="156"/>
                    </a:lnTo>
                    <a:lnTo>
                      <a:pt x="138" y="150"/>
                    </a:lnTo>
                    <a:lnTo>
                      <a:pt x="138" y="144"/>
                    </a:lnTo>
                    <a:lnTo>
                      <a:pt x="120" y="144"/>
                    </a:lnTo>
                    <a:lnTo>
                      <a:pt x="108" y="150"/>
                    </a:lnTo>
                    <a:lnTo>
                      <a:pt x="102" y="156"/>
                    </a:lnTo>
                    <a:lnTo>
                      <a:pt x="96" y="168"/>
                    </a:lnTo>
                    <a:lnTo>
                      <a:pt x="84" y="156"/>
                    </a:lnTo>
                    <a:lnTo>
                      <a:pt x="84" y="174"/>
                    </a:lnTo>
                    <a:lnTo>
                      <a:pt x="54" y="174"/>
                    </a:lnTo>
                    <a:lnTo>
                      <a:pt x="54" y="168"/>
                    </a:lnTo>
                    <a:lnTo>
                      <a:pt x="48" y="162"/>
                    </a:lnTo>
                    <a:lnTo>
                      <a:pt x="42" y="162"/>
                    </a:lnTo>
                    <a:lnTo>
                      <a:pt x="30" y="168"/>
                    </a:lnTo>
                    <a:lnTo>
                      <a:pt x="18" y="168"/>
                    </a:lnTo>
                    <a:lnTo>
                      <a:pt x="12" y="174"/>
                    </a:lnTo>
                    <a:lnTo>
                      <a:pt x="6" y="174"/>
                    </a:lnTo>
                    <a:lnTo>
                      <a:pt x="12" y="186"/>
                    </a:lnTo>
                    <a:lnTo>
                      <a:pt x="18" y="192"/>
                    </a:lnTo>
                    <a:lnTo>
                      <a:pt x="18" y="204"/>
                    </a:lnTo>
                    <a:lnTo>
                      <a:pt x="24" y="210"/>
                    </a:lnTo>
                    <a:lnTo>
                      <a:pt x="36" y="234"/>
                    </a:lnTo>
                    <a:lnTo>
                      <a:pt x="42" y="240"/>
                    </a:lnTo>
                    <a:lnTo>
                      <a:pt x="42" y="246"/>
                    </a:lnTo>
                    <a:lnTo>
                      <a:pt x="36" y="252"/>
                    </a:lnTo>
                    <a:lnTo>
                      <a:pt x="36" y="264"/>
                    </a:lnTo>
                    <a:lnTo>
                      <a:pt x="12" y="270"/>
                    </a:lnTo>
                    <a:lnTo>
                      <a:pt x="12" y="288"/>
                    </a:lnTo>
                    <a:lnTo>
                      <a:pt x="0" y="288"/>
                    </a:lnTo>
                    <a:lnTo>
                      <a:pt x="0" y="294"/>
                    </a:lnTo>
                    <a:lnTo>
                      <a:pt x="6" y="300"/>
                    </a:lnTo>
                    <a:lnTo>
                      <a:pt x="12" y="300"/>
                    </a:lnTo>
                    <a:lnTo>
                      <a:pt x="24" y="31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0" name="Bahrain"/>
              <p:cNvSpPr>
                <a:spLocks/>
              </p:cNvSpPr>
              <p:nvPr/>
            </p:nvSpPr>
            <p:spPr bwMode="gray">
              <a:xfrm>
                <a:off x="3546" y="2028"/>
                <a:ext cx="7" cy="14"/>
              </a:xfrm>
              <a:custGeom>
                <a:avLst/>
                <a:gdLst>
                  <a:gd name="T0" fmla="*/ 1002159035 w 15"/>
                  <a:gd name="T1" fmla="*/ 0 h 28"/>
                  <a:gd name="T2" fmla="*/ 1002159035 w 15"/>
                  <a:gd name="T3" fmla="*/ 1073741824 h 28"/>
                  <a:gd name="T4" fmla="*/ 1002159035 w 15"/>
                  <a:gd name="T5" fmla="*/ 1073741824 h 28"/>
                  <a:gd name="T6" fmla="*/ 948763342 w 15"/>
                  <a:gd name="T7" fmla="*/ 1073741824 h 28"/>
                  <a:gd name="T8" fmla="*/ 379607710 w 15"/>
                  <a:gd name="T9" fmla="*/ 1073741824 h 28"/>
                  <a:gd name="T10" fmla="*/ 1002159035 w 15"/>
                  <a:gd name="T11" fmla="*/ 0 h 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"/>
                  <a:gd name="T19" fmla="*/ 0 h 28"/>
                  <a:gd name="T20" fmla="*/ 15 w 15"/>
                  <a:gd name="T21" fmla="*/ 28 h 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" h="28">
                    <a:moveTo>
                      <a:pt x="9" y="0"/>
                    </a:moveTo>
                    <a:cubicBezTo>
                      <a:pt x="14" y="0"/>
                      <a:pt x="15" y="10"/>
                      <a:pt x="14" y="14"/>
                    </a:cubicBezTo>
                    <a:cubicBezTo>
                      <a:pt x="13" y="18"/>
                      <a:pt x="15" y="28"/>
                      <a:pt x="9" y="28"/>
                    </a:cubicBezTo>
                    <a:cubicBezTo>
                      <a:pt x="4" y="27"/>
                      <a:pt x="5" y="21"/>
                      <a:pt x="5" y="18"/>
                    </a:cubicBezTo>
                    <a:cubicBezTo>
                      <a:pt x="5" y="14"/>
                      <a:pt x="0" y="14"/>
                      <a:pt x="2" y="8"/>
                    </a:cubicBezTo>
                    <a:close/>
                  </a:path>
                </a:pathLst>
              </a:custGeom>
              <a:solidFill>
                <a:srgbClr val="B2B2B2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>
                  <a:ea typeface="+mn-ea"/>
                </a:endParaRPr>
              </a:p>
            </p:txBody>
          </p:sp>
          <p:sp>
            <p:nvSpPr>
              <p:cNvPr id="211" name="Azerbaijan"/>
              <p:cNvSpPr>
                <a:spLocks noEditPoints="1"/>
              </p:cNvSpPr>
              <p:nvPr/>
            </p:nvSpPr>
            <p:spPr bwMode="gray">
              <a:xfrm>
                <a:off x="3414" y="1713"/>
                <a:ext cx="92" cy="74"/>
              </a:xfrm>
              <a:custGeom>
                <a:avLst/>
                <a:gdLst>
                  <a:gd name="T0" fmla="*/ 548801376 w 360"/>
                  <a:gd name="T1" fmla="*/ 551783993 h 288"/>
                  <a:gd name="T2" fmla="*/ 548801376 w 360"/>
                  <a:gd name="T3" fmla="*/ 551783993 h 288"/>
                  <a:gd name="T4" fmla="*/ 548801376 w 360"/>
                  <a:gd name="T5" fmla="*/ 551783993 h 288"/>
                  <a:gd name="T6" fmla="*/ 548801376 w 360"/>
                  <a:gd name="T7" fmla="*/ 551783993 h 288"/>
                  <a:gd name="T8" fmla="*/ 548801376 w 360"/>
                  <a:gd name="T9" fmla="*/ 551783993 h 288"/>
                  <a:gd name="T10" fmla="*/ 548801376 w 360"/>
                  <a:gd name="T11" fmla="*/ 551783993 h 288"/>
                  <a:gd name="T12" fmla="*/ 548801376 w 360"/>
                  <a:gd name="T13" fmla="*/ 551783993 h 288"/>
                  <a:gd name="T14" fmla="*/ 548801376 w 360"/>
                  <a:gd name="T15" fmla="*/ 551783993 h 288"/>
                  <a:gd name="T16" fmla="*/ 548801376 w 360"/>
                  <a:gd name="T17" fmla="*/ 551783993 h 288"/>
                  <a:gd name="T18" fmla="*/ 548801376 w 360"/>
                  <a:gd name="T19" fmla="*/ 551783993 h 288"/>
                  <a:gd name="T20" fmla="*/ 548801376 w 360"/>
                  <a:gd name="T21" fmla="*/ 551783993 h 288"/>
                  <a:gd name="T22" fmla="*/ 548801376 w 360"/>
                  <a:gd name="T23" fmla="*/ 551783993 h 288"/>
                  <a:gd name="T24" fmla="*/ 548801376 w 360"/>
                  <a:gd name="T25" fmla="*/ 551783993 h 288"/>
                  <a:gd name="T26" fmla="*/ 548801376 w 360"/>
                  <a:gd name="T27" fmla="*/ 0 h 288"/>
                  <a:gd name="T28" fmla="*/ 548801376 w 360"/>
                  <a:gd name="T29" fmla="*/ 551783993 h 288"/>
                  <a:gd name="T30" fmla="*/ 548801376 w 360"/>
                  <a:gd name="T31" fmla="*/ 551783993 h 288"/>
                  <a:gd name="T32" fmla="*/ 548801376 w 360"/>
                  <a:gd name="T33" fmla="*/ 551783993 h 288"/>
                  <a:gd name="T34" fmla="*/ 548801376 w 360"/>
                  <a:gd name="T35" fmla="*/ 551783993 h 288"/>
                  <a:gd name="T36" fmla="*/ 548801376 w 360"/>
                  <a:gd name="T37" fmla="*/ 551783993 h 288"/>
                  <a:gd name="T38" fmla="*/ 548801376 w 360"/>
                  <a:gd name="T39" fmla="*/ 0 h 288"/>
                  <a:gd name="T40" fmla="*/ 548801376 w 360"/>
                  <a:gd name="T41" fmla="*/ 551783993 h 288"/>
                  <a:gd name="T42" fmla="*/ 548801376 w 360"/>
                  <a:gd name="T43" fmla="*/ 551783993 h 288"/>
                  <a:gd name="T44" fmla="*/ 548801376 w 360"/>
                  <a:gd name="T45" fmla="*/ 551783993 h 288"/>
                  <a:gd name="T46" fmla="*/ 548801376 w 360"/>
                  <a:gd name="T47" fmla="*/ 551783993 h 288"/>
                  <a:gd name="T48" fmla="*/ 548801376 w 360"/>
                  <a:gd name="T49" fmla="*/ 551783993 h 288"/>
                  <a:gd name="T50" fmla="*/ 548801376 w 360"/>
                  <a:gd name="T51" fmla="*/ 551783993 h 288"/>
                  <a:gd name="T52" fmla="*/ 548801376 w 360"/>
                  <a:gd name="T53" fmla="*/ 551783993 h 288"/>
                  <a:gd name="T54" fmla="*/ 0 w 360"/>
                  <a:gd name="T55" fmla="*/ 551783993 h 288"/>
                  <a:gd name="T56" fmla="*/ 548801376 w 360"/>
                  <a:gd name="T57" fmla="*/ 551783993 h 288"/>
                  <a:gd name="T58" fmla="*/ 548801376 w 360"/>
                  <a:gd name="T59" fmla="*/ 551783993 h 288"/>
                  <a:gd name="T60" fmla="*/ 548801376 w 360"/>
                  <a:gd name="T61" fmla="*/ 551783993 h 288"/>
                  <a:gd name="T62" fmla="*/ 548801376 w 360"/>
                  <a:gd name="T63" fmla="*/ 551783993 h 288"/>
                  <a:gd name="T64" fmla="*/ 548801376 w 360"/>
                  <a:gd name="T65" fmla="*/ 551783993 h 288"/>
                  <a:gd name="T66" fmla="*/ 548801376 w 360"/>
                  <a:gd name="T67" fmla="*/ 551783993 h 288"/>
                  <a:gd name="T68" fmla="*/ 548801376 w 360"/>
                  <a:gd name="T69" fmla="*/ 551783993 h 288"/>
                  <a:gd name="T70" fmla="*/ 548801376 w 360"/>
                  <a:gd name="T71" fmla="*/ 551783993 h 288"/>
                  <a:gd name="T72" fmla="*/ 548801376 w 360"/>
                  <a:gd name="T73" fmla="*/ 551783993 h 288"/>
                  <a:gd name="T74" fmla="*/ 548801376 w 360"/>
                  <a:gd name="T75" fmla="*/ 551783993 h 288"/>
                  <a:gd name="T76" fmla="*/ 548801376 w 360"/>
                  <a:gd name="T77" fmla="*/ 551783993 h 288"/>
                  <a:gd name="T78" fmla="*/ 548801376 w 360"/>
                  <a:gd name="T79" fmla="*/ 551783993 h 288"/>
                  <a:gd name="T80" fmla="*/ 548801376 w 360"/>
                  <a:gd name="T81" fmla="*/ 551783993 h 288"/>
                  <a:gd name="T82" fmla="*/ 548801376 w 360"/>
                  <a:gd name="T83" fmla="*/ 551783993 h 288"/>
                  <a:gd name="T84" fmla="*/ 548801376 w 360"/>
                  <a:gd name="T85" fmla="*/ 551783993 h 288"/>
                  <a:gd name="T86" fmla="*/ 548801376 w 360"/>
                  <a:gd name="T87" fmla="*/ 551783993 h 288"/>
                  <a:gd name="T88" fmla="*/ 548801376 w 360"/>
                  <a:gd name="T89" fmla="*/ 551783993 h 288"/>
                  <a:gd name="T90" fmla="*/ 548801376 w 360"/>
                  <a:gd name="T91" fmla="*/ 551783993 h 288"/>
                  <a:gd name="T92" fmla="*/ 548801376 w 360"/>
                  <a:gd name="T93" fmla="*/ 551783993 h 288"/>
                  <a:gd name="T94" fmla="*/ 548801376 w 360"/>
                  <a:gd name="T95" fmla="*/ 551783993 h 288"/>
                  <a:gd name="T96" fmla="*/ 548801376 w 360"/>
                  <a:gd name="T97" fmla="*/ 551783993 h 288"/>
                  <a:gd name="T98" fmla="*/ 548801376 w 360"/>
                  <a:gd name="T99" fmla="*/ 551783993 h 288"/>
                  <a:gd name="T100" fmla="*/ 548801376 w 360"/>
                  <a:gd name="T101" fmla="*/ 551783993 h 288"/>
                  <a:gd name="T102" fmla="*/ 548801376 w 360"/>
                  <a:gd name="T103" fmla="*/ 551783993 h 288"/>
                  <a:gd name="T104" fmla="*/ 548801376 w 360"/>
                  <a:gd name="T105" fmla="*/ 551783993 h 288"/>
                  <a:gd name="T106" fmla="*/ 548801376 w 360"/>
                  <a:gd name="T107" fmla="*/ 551783993 h 288"/>
                  <a:gd name="T108" fmla="*/ 548801376 w 360"/>
                  <a:gd name="T109" fmla="*/ 551783993 h 288"/>
                  <a:gd name="T110" fmla="*/ 548801376 w 360"/>
                  <a:gd name="T111" fmla="*/ 551783993 h 288"/>
                  <a:gd name="T112" fmla="*/ 548801376 w 360"/>
                  <a:gd name="T113" fmla="*/ 551783993 h 288"/>
                  <a:gd name="T114" fmla="*/ 548801376 w 360"/>
                  <a:gd name="T115" fmla="*/ 551783993 h 288"/>
                  <a:gd name="T116" fmla="*/ 548801376 w 360"/>
                  <a:gd name="T117" fmla="*/ 551783993 h 288"/>
                  <a:gd name="T118" fmla="*/ 548801376 w 360"/>
                  <a:gd name="T119" fmla="*/ 551783993 h 288"/>
                  <a:gd name="T120" fmla="*/ 548801376 w 360"/>
                  <a:gd name="T121" fmla="*/ 551783993 h 28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60"/>
                  <a:gd name="T184" fmla="*/ 0 h 288"/>
                  <a:gd name="T185" fmla="*/ 360 w 360"/>
                  <a:gd name="T186" fmla="*/ 288 h 28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60" h="288">
                    <a:moveTo>
                      <a:pt x="66" y="186"/>
                    </a:moveTo>
                    <a:lnTo>
                      <a:pt x="36" y="186"/>
                    </a:lnTo>
                    <a:lnTo>
                      <a:pt x="24" y="174"/>
                    </a:lnTo>
                    <a:lnTo>
                      <a:pt x="6" y="174"/>
                    </a:lnTo>
                    <a:lnTo>
                      <a:pt x="12" y="186"/>
                    </a:lnTo>
                    <a:lnTo>
                      <a:pt x="12" y="192"/>
                    </a:lnTo>
                    <a:lnTo>
                      <a:pt x="18" y="204"/>
                    </a:lnTo>
                    <a:lnTo>
                      <a:pt x="36" y="222"/>
                    </a:lnTo>
                    <a:lnTo>
                      <a:pt x="48" y="228"/>
                    </a:lnTo>
                    <a:lnTo>
                      <a:pt x="84" y="240"/>
                    </a:lnTo>
                    <a:lnTo>
                      <a:pt x="90" y="240"/>
                    </a:lnTo>
                    <a:lnTo>
                      <a:pt x="84" y="234"/>
                    </a:lnTo>
                    <a:lnTo>
                      <a:pt x="84" y="222"/>
                    </a:lnTo>
                    <a:lnTo>
                      <a:pt x="78" y="216"/>
                    </a:lnTo>
                    <a:lnTo>
                      <a:pt x="78" y="204"/>
                    </a:lnTo>
                    <a:lnTo>
                      <a:pt x="72" y="198"/>
                    </a:lnTo>
                    <a:lnTo>
                      <a:pt x="72" y="186"/>
                    </a:lnTo>
                    <a:lnTo>
                      <a:pt x="66" y="186"/>
                    </a:lnTo>
                    <a:close/>
                    <a:moveTo>
                      <a:pt x="354" y="108"/>
                    </a:moveTo>
                    <a:lnTo>
                      <a:pt x="348" y="102"/>
                    </a:lnTo>
                    <a:lnTo>
                      <a:pt x="330" y="102"/>
                    </a:lnTo>
                    <a:lnTo>
                      <a:pt x="318" y="108"/>
                    </a:lnTo>
                    <a:lnTo>
                      <a:pt x="306" y="108"/>
                    </a:lnTo>
                    <a:lnTo>
                      <a:pt x="288" y="90"/>
                    </a:lnTo>
                    <a:lnTo>
                      <a:pt x="288" y="84"/>
                    </a:lnTo>
                    <a:lnTo>
                      <a:pt x="264" y="54"/>
                    </a:lnTo>
                    <a:lnTo>
                      <a:pt x="264" y="42"/>
                    </a:lnTo>
                    <a:lnTo>
                      <a:pt x="216" y="0"/>
                    </a:lnTo>
                    <a:lnTo>
                      <a:pt x="216" y="30"/>
                    </a:lnTo>
                    <a:lnTo>
                      <a:pt x="210" y="36"/>
                    </a:lnTo>
                    <a:lnTo>
                      <a:pt x="192" y="36"/>
                    </a:lnTo>
                    <a:lnTo>
                      <a:pt x="192" y="48"/>
                    </a:lnTo>
                    <a:lnTo>
                      <a:pt x="186" y="54"/>
                    </a:lnTo>
                    <a:lnTo>
                      <a:pt x="162" y="54"/>
                    </a:lnTo>
                    <a:lnTo>
                      <a:pt x="156" y="48"/>
                    </a:lnTo>
                    <a:lnTo>
                      <a:pt x="144" y="42"/>
                    </a:lnTo>
                    <a:lnTo>
                      <a:pt x="138" y="30"/>
                    </a:lnTo>
                    <a:lnTo>
                      <a:pt x="120" y="12"/>
                    </a:lnTo>
                    <a:lnTo>
                      <a:pt x="84" y="0"/>
                    </a:lnTo>
                    <a:lnTo>
                      <a:pt x="72" y="0"/>
                    </a:lnTo>
                    <a:lnTo>
                      <a:pt x="60" y="12"/>
                    </a:lnTo>
                    <a:lnTo>
                      <a:pt x="78" y="30"/>
                    </a:lnTo>
                    <a:lnTo>
                      <a:pt x="84" y="30"/>
                    </a:lnTo>
                    <a:lnTo>
                      <a:pt x="90" y="36"/>
                    </a:lnTo>
                    <a:lnTo>
                      <a:pt x="96" y="48"/>
                    </a:lnTo>
                    <a:lnTo>
                      <a:pt x="102" y="54"/>
                    </a:lnTo>
                    <a:lnTo>
                      <a:pt x="108" y="66"/>
                    </a:lnTo>
                    <a:lnTo>
                      <a:pt x="102" y="72"/>
                    </a:lnTo>
                    <a:lnTo>
                      <a:pt x="84" y="54"/>
                    </a:lnTo>
                    <a:lnTo>
                      <a:pt x="72" y="54"/>
                    </a:lnTo>
                    <a:lnTo>
                      <a:pt x="60" y="60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36" y="30"/>
                    </a:lnTo>
                    <a:lnTo>
                      <a:pt x="12" y="30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6" y="48"/>
                    </a:lnTo>
                    <a:lnTo>
                      <a:pt x="12" y="54"/>
                    </a:lnTo>
                    <a:lnTo>
                      <a:pt x="12" y="66"/>
                    </a:lnTo>
                    <a:lnTo>
                      <a:pt x="30" y="66"/>
                    </a:lnTo>
                    <a:lnTo>
                      <a:pt x="36" y="72"/>
                    </a:lnTo>
                    <a:lnTo>
                      <a:pt x="36" y="96"/>
                    </a:lnTo>
                    <a:lnTo>
                      <a:pt x="30" y="102"/>
                    </a:lnTo>
                    <a:lnTo>
                      <a:pt x="36" y="102"/>
                    </a:lnTo>
                    <a:lnTo>
                      <a:pt x="42" y="108"/>
                    </a:lnTo>
                    <a:lnTo>
                      <a:pt x="66" y="120"/>
                    </a:lnTo>
                    <a:lnTo>
                      <a:pt x="72" y="126"/>
                    </a:lnTo>
                    <a:lnTo>
                      <a:pt x="72" y="132"/>
                    </a:lnTo>
                    <a:lnTo>
                      <a:pt x="54" y="150"/>
                    </a:lnTo>
                    <a:lnTo>
                      <a:pt x="42" y="150"/>
                    </a:lnTo>
                    <a:lnTo>
                      <a:pt x="72" y="162"/>
                    </a:lnTo>
                    <a:lnTo>
                      <a:pt x="84" y="180"/>
                    </a:lnTo>
                    <a:lnTo>
                      <a:pt x="114" y="186"/>
                    </a:lnTo>
                    <a:lnTo>
                      <a:pt x="114" y="198"/>
                    </a:lnTo>
                    <a:lnTo>
                      <a:pt x="120" y="210"/>
                    </a:lnTo>
                    <a:lnTo>
                      <a:pt x="120" y="240"/>
                    </a:lnTo>
                    <a:lnTo>
                      <a:pt x="132" y="240"/>
                    </a:lnTo>
                    <a:lnTo>
                      <a:pt x="138" y="228"/>
                    </a:lnTo>
                    <a:lnTo>
                      <a:pt x="144" y="222"/>
                    </a:lnTo>
                    <a:lnTo>
                      <a:pt x="144" y="216"/>
                    </a:lnTo>
                    <a:lnTo>
                      <a:pt x="156" y="204"/>
                    </a:lnTo>
                    <a:lnTo>
                      <a:pt x="174" y="192"/>
                    </a:lnTo>
                    <a:lnTo>
                      <a:pt x="186" y="186"/>
                    </a:lnTo>
                    <a:lnTo>
                      <a:pt x="198" y="174"/>
                    </a:lnTo>
                    <a:lnTo>
                      <a:pt x="210" y="168"/>
                    </a:lnTo>
                    <a:lnTo>
                      <a:pt x="222" y="168"/>
                    </a:lnTo>
                    <a:lnTo>
                      <a:pt x="228" y="180"/>
                    </a:lnTo>
                    <a:lnTo>
                      <a:pt x="234" y="186"/>
                    </a:lnTo>
                    <a:lnTo>
                      <a:pt x="234" y="204"/>
                    </a:lnTo>
                    <a:lnTo>
                      <a:pt x="228" y="210"/>
                    </a:lnTo>
                    <a:lnTo>
                      <a:pt x="228" y="222"/>
                    </a:lnTo>
                    <a:lnTo>
                      <a:pt x="234" y="222"/>
                    </a:lnTo>
                    <a:lnTo>
                      <a:pt x="240" y="228"/>
                    </a:lnTo>
                    <a:lnTo>
                      <a:pt x="240" y="234"/>
                    </a:lnTo>
                    <a:lnTo>
                      <a:pt x="234" y="240"/>
                    </a:lnTo>
                    <a:lnTo>
                      <a:pt x="222" y="240"/>
                    </a:lnTo>
                    <a:lnTo>
                      <a:pt x="222" y="246"/>
                    </a:lnTo>
                    <a:lnTo>
                      <a:pt x="234" y="258"/>
                    </a:lnTo>
                    <a:lnTo>
                      <a:pt x="246" y="264"/>
                    </a:lnTo>
                    <a:lnTo>
                      <a:pt x="252" y="270"/>
                    </a:lnTo>
                    <a:lnTo>
                      <a:pt x="258" y="270"/>
                    </a:lnTo>
                    <a:lnTo>
                      <a:pt x="264" y="276"/>
                    </a:lnTo>
                    <a:lnTo>
                      <a:pt x="264" y="282"/>
                    </a:lnTo>
                    <a:lnTo>
                      <a:pt x="282" y="282"/>
                    </a:lnTo>
                    <a:lnTo>
                      <a:pt x="282" y="288"/>
                    </a:lnTo>
                    <a:lnTo>
                      <a:pt x="288" y="282"/>
                    </a:lnTo>
                    <a:lnTo>
                      <a:pt x="288" y="258"/>
                    </a:lnTo>
                    <a:lnTo>
                      <a:pt x="282" y="252"/>
                    </a:lnTo>
                    <a:lnTo>
                      <a:pt x="276" y="252"/>
                    </a:lnTo>
                    <a:lnTo>
                      <a:pt x="270" y="246"/>
                    </a:lnTo>
                    <a:lnTo>
                      <a:pt x="288" y="240"/>
                    </a:lnTo>
                    <a:lnTo>
                      <a:pt x="288" y="210"/>
                    </a:lnTo>
                    <a:lnTo>
                      <a:pt x="300" y="222"/>
                    </a:lnTo>
                    <a:lnTo>
                      <a:pt x="306" y="222"/>
                    </a:lnTo>
                    <a:lnTo>
                      <a:pt x="318" y="210"/>
                    </a:lnTo>
                    <a:lnTo>
                      <a:pt x="300" y="192"/>
                    </a:lnTo>
                    <a:lnTo>
                      <a:pt x="300" y="138"/>
                    </a:lnTo>
                    <a:lnTo>
                      <a:pt x="318" y="138"/>
                    </a:lnTo>
                    <a:lnTo>
                      <a:pt x="330" y="126"/>
                    </a:lnTo>
                    <a:lnTo>
                      <a:pt x="360" y="132"/>
                    </a:lnTo>
                    <a:lnTo>
                      <a:pt x="360" y="120"/>
                    </a:lnTo>
                    <a:lnTo>
                      <a:pt x="354" y="10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2" name="Austria"/>
              <p:cNvSpPr>
                <a:spLocks/>
              </p:cNvSpPr>
              <p:nvPr/>
            </p:nvSpPr>
            <p:spPr bwMode="gray">
              <a:xfrm>
                <a:off x="2828" y="1571"/>
                <a:ext cx="116" cy="51"/>
              </a:xfrm>
              <a:custGeom>
                <a:avLst/>
                <a:gdLst>
                  <a:gd name="T0" fmla="*/ 546289700 w 456"/>
                  <a:gd name="T1" fmla="*/ 536870912 h 204"/>
                  <a:gd name="T2" fmla="*/ 546289700 w 456"/>
                  <a:gd name="T3" fmla="*/ 536870912 h 204"/>
                  <a:gd name="T4" fmla="*/ 546289700 w 456"/>
                  <a:gd name="T5" fmla="*/ 536870912 h 204"/>
                  <a:gd name="T6" fmla="*/ 546289700 w 456"/>
                  <a:gd name="T7" fmla="*/ 536870912 h 204"/>
                  <a:gd name="T8" fmla="*/ 546289700 w 456"/>
                  <a:gd name="T9" fmla="*/ 536870912 h 204"/>
                  <a:gd name="T10" fmla="*/ 546289700 w 456"/>
                  <a:gd name="T11" fmla="*/ 536870912 h 204"/>
                  <a:gd name="T12" fmla="*/ 546289700 w 456"/>
                  <a:gd name="T13" fmla="*/ 536870912 h 204"/>
                  <a:gd name="T14" fmla="*/ 546289700 w 456"/>
                  <a:gd name="T15" fmla="*/ 0 h 204"/>
                  <a:gd name="T16" fmla="*/ 546289700 w 456"/>
                  <a:gd name="T17" fmla="*/ 536870912 h 204"/>
                  <a:gd name="T18" fmla="*/ 546289700 w 456"/>
                  <a:gd name="T19" fmla="*/ 536870912 h 204"/>
                  <a:gd name="T20" fmla="*/ 546289700 w 456"/>
                  <a:gd name="T21" fmla="*/ 536870912 h 204"/>
                  <a:gd name="T22" fmla="*/ 546289700 w 456"/>
                  <a:gd name="T23" fmla="*/ 536870912 h 204"/>
                  <a:gd name="T24" fmla="*/ 546289700 w 456"/>
                  <a:gd name="T25" fmla="*/ 536870912 h 204"/>
                  <a:gd name="T26" fmla="*/ 546289700 w 456"/>
                  <a:gd name="T27" fmla="*/ 536870912 h 204"/>
                  <a:gd name="T28" fmla="*/ 546289700 w 456"/>
                  <a:gd name="T29" fmla="*/ 536870912 h 204"/>
                  <a:gd name="T30" fmla="*/ 546289700 w 456"/>
                  <a:gd name="T31" fmla="*/ 536870912 h 204"/>
                  <a:gd name="T32" fmla="*/ 546289700 w 456"/>
                  <a:gd name="T33" fmla="*/ 536870912 h 204"/>
                  <a:gd name="T34" fmla="*/ 546289700 w 456"/>
                  <a:gd name="T35" fmla="*/ 536870912 h 204"/>
                  <a:gd name="T36" fmla="*/ 546289700 w 456"/>
                  <a:gd name="T37" fmla="*/ 536870912 h 204"/>
                  <a:gd name="T38" fmla="*/ 546289700 w 456"/>
                  <a:gd name="T39" fmla="*/ 536870912 h 204"/>
                  <a:gd name="T40" fmla="*/ 546289700 w 456"/>
                  <a:gd name="T41" fmla="*/ 536870912 h 204"/>
                  <a:gd name="T42" fmla="*/ 546289700 w 456"/>
                  <a:gd name="T43" fmla="*/ 536870912 h 204"/>
                  <a:gd name="T44" fmla="*/ 546289700 w 456"/>
                  <a:gd name="T45" fmla="*/ 536870912 h 204"/>
                  <a:gd name="T46" fmla="*/ 546289700 w 456"/>
                  <a:gd name="T47" fmla="*/ 536870912 h 204"/>
                  <a:gd name="T48" fmla="*/ 546289700 w 456"/>
                  <a:gd name="T49" fmla="*/ 536870912 h 204"/>
                  <a:gd name="T50" fmla="*/ 546289700 w 456"/>
                  <a:gd name="T51" fmla="*/ 536870912 h 204"/>
                  <a:gd name="T52" fmla="*/ 546289700 w 456"/>
                  <a:gd name="T53" fmla="*/ 536870912 h 204"/>
                  <a:gd name="T54" fmla="*/ 0 w 456"/>
                  <a:gd name="T55" fmla="*/ 536870912 h 204"/>
                  <a:gd name="T56" fmla="*/ 546289700 w 456"/>
                  <a:gd name="T57" fmla="*/ 536870912 h 204"/>
                  <a:gd name="T58" fmla="*/ 546289700 w 456"/>
                  <a:gd name="T59" fmla="*/ 536870912 h 204"/>
                  <a:gd name="T60" fmla="*/ 546289700 w 456"/>
                  <a:gd name="T61" fmla="*/ 536870912 h 204"/>
                  <a:gd name="T62" fmla="*/ 546289700 w 456"/>
                  <a:gd name="T63" fmla="*/ 536870912 h 204"/>
                  <a:gd name="T64" fmla="*/ 546289700 w 456"/>
                  <a:gd name="T65" fmla="*/ 536870912 h 204"/>
                  <a:gd name="T66" fmla="*/ 546289700 w 456"/>
                  <a:gd name="T67" fmla="*/ 536870912 h 204"/>
                  <a:gd name="T68" fmla="*/ 546289700 w 456"/>
                  <a:gd name="T69" fmla="*/ 536870912 h 204"/>
                  <a:gd name="T70" fmla="*/ 546289700 w 456"/>
                  <a:gd name="T71" fmla="*/ 536870912 h 204"/>
                  <a:gd name="T72" fmla="*/ 546289700 w 456"/>
                  <a:gd name="T73" fmla="*/ 536870912 h 204"/>
                  <a:gd name="T74" fmla="*/ 546289700 w 456"/>
                  <a:gd name="T75" fmla="*/ 536870912 h 204"/>
                  <a:gd name="T76" fmla="*/ 546289700 w 456"/>
                  <a:gd name="T77" fmla="*/ 536870912 h 204"/>
                  <a:gd name="T78" fmla="*/ 546289700 w 456"/>
                  <a:gd name="T79" fmla="*/ 536870912 h 204"/>
                  <a:gd name="T80" fmla="*/ 546289700 w 456"/>
                  <a:gd name="T81" fmla="*/ 536870912 h 204"/>
                  <a:gd name="T82" fmla="*/ 546289700 w 456"/>
                  <a:gd name="T83" fmla="*/ 536870912 h 204"/>
                  <a:gd name="T84" fmla="*/ 546289700 w 456"/>
                  <a:gd name="T85" fmla="*/ 536870912 h 204"/>
                  <a:gd name="T86" fmla="*/ 546289700 w 456"/>
                  <a:gd name="T87" fmla="*/ 536870912 h 204"/>
                  <a:gd name="T88" fmla="*/ 546289700 w 456"/>
                  <a:gd name="T89" fmla="*/ 536870912 h 204"/>
                  <a:gd name="T90" fmla="*/ 546289700 w 456"/>
                  <a:gd name="T91" fmla="*/ 536870912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56"/>
                  <a:gd name="T139" fmla="*/ 0 h 204"/>
                  <a:gd name="T140" fmla="*/ 456 w 456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56" h="204">
                    <a:moveTo>
                      <a:pt x="456" y="102"/>
                    </a:moveTo>
                    <a:lnTo>
                      <a:pt x="456" y="60"/>
                    </a:lnTo>
                    <a:lnTo>
                      <a:pt x="450" y="60"/>
                    </a:lnTo>
                    <a:lnTo>
                      <a:pt x="450" y="48"/>
                    </a:lnTo>
                    <a:lnTo>
                      <a:pt x="456" y="24"/>
                    </a:lnTo>
                    <a:lnTo>
                      <a:pt x="444" y="18"/>
                    </a:lnTo>
                    <a:lnTo>
                      <a:pt x="438" y="18"/>
                    </a:lnTo>
                    <a:lnTo>
                      <a:pt x="432" y="12"/>
                    </a:lnTo>
                    <a:lnTo>
                      <a:pt x="420" y="12"/>
                    </a:lnTo>
                    <a:lnTo>
                      <a:pt x="414" y="18"/>
                    </a:lnTo>
                    <a:lnTo>
                      <a:pt x="402" y="24"/>
                    </a:lnTo>
                    <a:lnTo>
                      <a:pt x="390" y="12"/>
                    </a:lnTo>
                    <a:lnTo>
                      <a:pt x="378" y="18"/>
                    </a:lnTo>
                    <a:lnTo>
                      <a:pt x="366" y="6"/>
                    </a:lnTo>
                    <a:lnTo>
                      <a:pt x="354" y="0"/>
                    </a:lnTo>
                    <a:lnTo>
                      <a:pt x="336" y="0"/>
                    </a:lnTo>
                    <a:lnTo>
                      <a:pt x="330" y="6"/>
                    </a:lnTo>
                    <a:lnTo>
                      <a:pt x="324" y="18"/>
                    </a:lnTo>
                    <a:lnTo>
                      <a:pt x="318" y="18"/>
                    </a:lnTo>
                    <a:lnTo>
                      <a:pt x="318" y="36"/>
                    </a:lnTo>
                    <a:lnTo>
                      <a:pt x="306" y="30"/>
                    </a:lnTo>
                    <a:lnTo>
                      <a:pt x="300" y="30"/>
                    </a:lnTo>
                    <a:lnTo>
                      <a:pt x="288" y="36"/>
                    </a:lnTo>
                    <a:lnTo>
                      <a:pt x="276" y="36"/>
                    </a:lnTo>
                    <a:lnTo>
                      <a:pt x="258" y="18"/>
                    </a:lnTo>
                    <a:lnTo>
                      <a:pt x="252" y="36"/>
                    </a:lnTo>
                    <a:lnTo>
                      <a:pt x="234" y="36"/>
                    </a:lnTo>
                    <a:lnTo>
                      <a:pt x="240" y="48"/>
                    </a:lnTo>
                    <a:lnTo>
                      <a:pt x="240" y="66"/>
                    </a:lnTo>
                    <a:lnTo>
                      <a:pt x="234" y="66"/>
                    </a:lnTo>
                    <a:lnTo>
                      <a:pt x="228" y="60"/>
                    </a:lnTo>
                    <a:lnTo>
                      <a:pt x="210" y="60"/>
                    </a:lnTo>
                    <a:lnTo>
                      <a:pt x="204" y="66"/>
                    </a:lnTo>
                    <a:lnTo>
                      <a:pt x="204" y="72"/>
                    </a:lnTo>
                    <a:lnTo>
                      <a:pt x="198" y="78"/>
                    </a:lnTo>
                    <a:lnTo>
                      <a:pt x="198" y="84"/>
                    </a:lnTo>
                    <a:lnTo>
                      <a:pt x="210" y="84"/>
                    </a:lnTo>
                    <a:lnTo>
                      <a:pt x="210" y="126"/>
                    </a:lnTo>
                    <a:lnTo>
                      <a:pt x="204" y="126"/>
                    </a:lnTo>
                    <a:lnTo>
                      <a:pt x="192" y="114"/>
                    </a:lnTo>
                    <a:lnTo>
                      <a:pt x="174" y="108"/>
                    </a:lnTo>
                    <a:lnTo>
                      <a:pt x="162" y="102"/>
                    </a:lnTo>
                    <a:lnTo>
                      <a:pt x="144" y="114"/>
                    </a:lnTo>
                    <a:lnTo>
                      <a:pt x="126" y="114"/>
                    </a:lnTo>
                    <a:lnTo>
                      <a:pt x="108" y="126"/>
                    </a:lnTo>
                    <a:lnTo>
                      <a:pt x="102" y="132"/>
                    </a:lnTo>
                    <a:lnTo>
                      <a:pt x="84" y="132"/>
                    </a:lnTo>
                    <a:lnTo>
                      <a:pt x="66" y="114"/>
                    </a:lnTo>
                    <a:lnTo>
                      <a:pt x="48" y="114"/>
                    </a:lnTo>
                    <a:lnTo>
                      <a:pt x="48" y="126"/>
                    </a:lnTo>
                    <a:lnTo>
                      <a:pt x="42" y="132"/>
                    </a:lnTo>
                    <a:lnTo>
                      <a:pt x="30" y="132"/>
                    </a:lnTo>
                    <a:lnTo>
                      <a:pt x="30" y="126"/>
                    </a:lnTo>
                    <a:lnTo>
                      <a:pt x="24" y="120"/>
                    </a:lnTo>
                    <a:lnTo>
                      <a:pt x="0" y="120"/>
                    </a:lnTo>
                    <a:lnTo>
                      <a:pt x="0" y="156"/>
                    </a:lnTo>
                    <a:lnTo>
                      <a:pt x="18" y="156"/>
                    </a:lnTo>
                    <a:lnTo>
                      <a:pt x="18" y="174"/>
                    </a:lnTo>
                    <a:lnTo>
                      <a:pt x="24" y="174"/>
                    </a:lnTo>
                    <a:lnTo>
                      <a:pt x="42" y="156"/>
                    </a:lnTo>
                    <a:lnTo>
                      <a:pt x="48" y="156"/>
                    </a:lnTo>
                    <a:lnTo>
                      <a:pt x="60" y="168"/>
                    </a:lnTo>
                    <a:lnTo>
                      <a:pt x="60" y="174"/>
                    </a:lnTo>
                    <a:lnTo>
                      <a:pt x="72" y="174"/>
                    </a:lnTo>
                    <a:lnTo>
                      <a:pt x="84" y="180"/>
                    </a:lnTo>
                    <a:lnTo>
                      <a:pt x="96" y="162"/>
                    </a:lnTo>
                    <a:lnTo>
                      <a:pt x="138" y="162"/>
                    </a:lnTo>
                    <a:lnTo>
                      <a:pt x="138" y="156"/>
                    </a:lnTo>
                    <a:lnTo>
                      <a:pt x="144" y="150"/>
                    </a:lnTo>
                    <a:lnTo>
                      <a:pt x="162" y="150"/>
                    </a:lnTo>
                    <a:lnTo>
                      <a:pt x="168" y="156"/>
                    </a:lnTo>
                    <a:lnTo>
                      <a:pt x="168" y="174"/>
                    </a:lnTo>
                    <a:lnTo>
                      <a:pt x="180" y="174"/>
                    </a:lnTo>
                    <a:lnTo>
                      <a:pt x="186" y="192"/>
                    </a:lnTo>
                    <a:lnTo>
                      <a:pt x="240" y="192"/>
                    </a:lnTo>
                    <a:lnTo>
                      <a:pt x="240" y="204"/>
                    </a:lnTo>
                    <a:lnTo>
                      <a:pt x="258" y="204"/>
                    </a:lnTo>
                    <a:lnTo>
                      <a:pt x="264" y="198"/>
                    </a:lnTo>
                    <a:lnTo>
                      <a:pt x="282" y="198"/>
                    </a:lnTo>
                    <a:lnTo>
                      <a:pt x="288" y="204"/>
                    </a:lnTo>
                    <a:lnTo>
                      <a:pt x="318" y="204"/>
                    </a:lnTo>
                    <a:lnTo>
                      <a:pt x="318" y="192"/>
                    </a:lnTo>
                    <a:lnTo>
                      <a:pt x="366" y="192"/>
                    </a:lnTo>
                    <a:lnTo>
                      <a:pt x="378" y="186"/>
                    </a:lnTo>
                    <a:lnTo>
                      <a:pt x="402" y="192"/>
                    </a:lnTo>
                    <a:lnTo>
                      <a:pt x="414" y="156"/>
                    </a:lnTo>
                    <a:lnTo>
                      <a:pt x="432" y="156"/>
                    </a:lnTo>
                    <a:lnTo>
                      <a:pt x="432" y="132"/>
                    </a:lnTo>
                    <a:lnTo>
                      <a:pt x="444" y="114"/>
                    </a:lnTo>
                    <a:lnTo>
                      <a:pt x="432" y="114"/>
                    </a:lnTo>
                    <a:lnTo>
                      <a:pt x="438" y="102"/>
                    </a:lnTo>
                    <a:lnTo>
                      <a:pt x="456" y="102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3" name="Australia"/>
              <p:cNvSpPr>
                <a:spLocks noEditPoints="1"/>
              </p:cNvSpPr>
              <p:nvPr/>
            </p:nvSpPr>
            <p:spPr bwMode="gray">
              <a:xfrm>
                <a:off x="4618" y="2786"/>
                <a:ext cx="720" cy="675"/>
              </a:xfrm>
              <a:custGeom>
                <a:avLst/>
                <a:gdLst>
                  <a:gd name="T0" fmla="*/ 544816147 w 2838"/>
                  <a:gd name="T1" fmla="*/ 544125924 h 2664"/>
                  <a:gd name="T2" fmla="*/ 544816147 w 2838"/>
                  <a:gd name="T3" fmla="*/ 544125924 h 2664"/>
                  <a:gd name="T4" fmla="*/ 544816147 w 2838"/>
                  <a:gd name="T5" fmla="*/ 544125924 h 2664"/>
                  <a:gd name="T6" fmla="*/ 544816147 w 2838"/>
                  <a:gd name="T7" fmla="*/ 544125924 h 2664"/>
                  <a:gd name="T8" fmla="*/ 544816147 w 2838"/>
                  <a:gd name="T9" fmla="*/ 544125924 h 2664"/>
                  <a:gd name="T10" fmla="*/ 544816147 w 2838"/>
                  <a:gd name="T11" fmla="*/ 544125924 h 2664"/>
                  <a:gd name="T12" fmla="*/ 544816147 w 2838"/>
                  <a:gd name="T13" fmla="*/ 544125924 h 2664"/>
                  <a:gd name="T14" fmla="*/ 544816147 w 2838"/>
                  <a:gd name="T15" fmla="*/ 544125924 h 2664"/>
                  <a:gd name="T16" fmla="*/ 544816147 w 2838"/>
                  <a:gd name="T17" fmla="*/ 544125924 h 2664"/>
                  <a:gd name="T18" fmla="*/ 544816147 w 2838"/>
                  <a:gd name="T19" fmla="*/ 544125924 h 2664"/>
                  <a:gd name="T20" fmla="*/ 544816147 w 2838"/>
                  <a:gd name="T21" fmla="*/ 544125924 h 2664"/>
                  <a:gd name="T22" fmla="*/ 544816147 w 2838"/>
                  <a:gd name="T23" fmla="*/ 544125924 h 2664"/>
                  <a:gd name="T24" fmla="*/ 544816147 w 2838"/>
                  <a:gd name="T25" fmla="*/ 544125924 h 2664"/>
                  <a:gd name="T26" fmla="*/ 544816147 w 2838"/>
                  <a:gd name="T27" fmla="*/ 544125924 h 2664"/>
                  <a:gd name="T28" fmla="*/ 544816147 w 2838"/>
                  <a:gd name="T29" fmla="*/ 544125924 h 2664"/>
                  <a:gd name="T30" fmla="*/ 544816147 w 2838"/>
                  <a:gd name="T31" fmla="*/ 544125924 h 2664"/>
                  <a:gd name="T32" fmla="*/ 544816147 w 2838"/>
                  <a:gd name="T33" fmla="*/ 544125924 h 2664"/>
                  <a:gd name="T34" fmla="*/ 544816147 w 2838"/>
                  <a:gd name="T35" fmla="*/ 544125924 h 2664"/>
                  <a:gd name="T36" fmla="*/ 544816147 w 2838"/>
                  <a:gd name="T37" fmla="*/ 544125924 h 2664"/>
                  <a:gd name="T38" fmla="*/ 544816147 w 2838"/>
                  <a:gd name="T39" fmla="*/ 544125924 h 2664"/>
                  <a:gd name="T40" fmla="*/ 544816147 w 2838"/>
                  <a:gd name="T41" fmla="*/ 544125924 h 2664"/>
                  <a:gd name="T42" fmla="*/ 544816147 w 2838"/>
                  <a:gd name="T43" fmla="*/ 544125924 h 2664"/>
                  <a:gd name="T44" fmla="*/ 544816147 w 2838"/>
                  <a:gd name="T45" fmla="*/ 544125924 h 2664"/>
                  <a:gd name="T46" fmla="*/ 544816147 w 2838"/>
                  <a:gd name="T47" fmla="*/ 544125924 h 2664"/>
                  <a:gd name="T48" fmla="*/ 544816147 w 2838"/>
                  <a:gd name="T49" fmla="*/ 544125924 h 2664"/>
                  <a:gd name="T50" fmla="*/ 544816147 w 2838"/>
                  <a:gd name="T51" fmla="*/ 544125924 h 2664"/>
                  <a:gd name="T52" fmla="*/ 544816147 w 2838"/>
                  <a:gd name="T53" fmla="*/ 544125924 h 2664"/>
                  <a:gd name="T54" fmla="*/ 544816147 w 2838"/>
                  <a:gd name="T55" fmla="*/ 544125924 h 2664"/>
                  <a:gd name="T56" fmla="*/ 544816147 w 2838"/>
                  <a:gd name="T57" fmla="*/ 544125924 h 2664"/>
                  <a:gd name="T58" fmla="*/ 544816147 w 2838"/>
                  <a:gd name="T59" fmla="*/ 544125924 h 2664"/>
                  <a:gd name="T60" fmla="*/ 544816147 w 2838"/>
                  <a:gd name="T61" fmla="*/ 544125924 h 2664"/>
                  <a:gd name="T62" fmla="*/ 544816147 w 2838"/>
                  <a:gd name="T63" fmla="*/ 544125924 h 2664"/>
                  <a:gd name="T64" fmla="*/ 544816147 w 2838"/>
                  <a:gd name="T65" fmla="*/ 544125924 h 2664"/>
                  <a:gd name="T66" fmla="*/ 544816147 w 2838"/>
                  <a:gd name="T67" fmla="*/ 544125924 h 2664"/>
                  <a:gd name="T68" fmla="*/ 544816147 w 2838"/>
                  <a:gd name="T69" fmla="*/ 544125924 h 2664"/>
                  <a:gd name="T70" fmla="*/ 544816147 w 2838"/>
                  <a:gd name="T71" fmla="*/ 544125924 h 2664"/>
                  <a:gd name="T72" fmla="*/ 544816147 w 2838"/>
                  <a:gd name="T73" fmla="*/ 544125924 h 2664"/>
                  <a:gd name="T74" fmla="*/ 544816147 w 2838"/>
                  <a:gd name="T75" fmla="*/ 544125924 h 2664"/>
                  <a:gd name="T76" fmla="*/ 544816147 w 2838"/>
                  <a:gd name="T77" fmla="*/ 544125924 h 2664"/>
                  <a:gd name="T78" fmla="*/ 544816147 w 2838"/>
                  <a:gd name="T79" fmla="*/ 544125924 h 2664"/>
                  <a:gd name="T80" fmla="*/ 544816147 w 2838"/>
                  <a:gd name="T81" fmla="*/ 544125924 h 2664"/>
                  <a:gd name="T82" fmla="*/ 544816147 w 2838"/>
                  <a:gd name="T83" fmla="*/ 544125924 h 2664"/>
                  <a:gd name="T84" fmla="*/ 544816147 w 2838"/>
                  <a:gd name="T85" fmla="*/ 544125924 h 2664"/>
                  <a:gd name="T86" fmla="*/ 544816147 w 2838"/>
                  <a:gd name="T87" fmla="*/ 544125924 h 2664"/>
                  <a:gd name="T88" fmla="*/ 544816147 w 2838"/>
                  <a:gd name="T89" fmla="*/ 544125924 h 2664"/>
                  <a:gd name="T90" fmla="*/ 544816147 w 2838"/>
                  <a:gd name="T91" fmla="*/ 544125924 h 2664"/>
                  <a:gd name="T92" fmla="*/ 544816147 w 2838"/>
                  <a:gd name="T93" fmla="*/ 544125924 h 2664"/>
                  <a:gd name="T94" fmla="*/ 544816147 w 2838"/>
                  <a:gd name="T95" fmla="*/ 544125924 h 2664"/>
                  <a:gd name="T96" fmla="*/ 544816147 w 2838"/>
                  <a:gd name="T97" fmla="*/ 544125924 h 2664"/>
                  <a:gd name="T98" fmla="*/ 544816147 w 2838"/>
                  <a:gd name="T99" fmla="*/ 544125924 h 2664"/>
                  <a:gd name="T100" fmla="*/ 544816147 w 2838"/>
                  <a:gd name="T101" fmla="*/ 544125924 h 2664"/>
                  <a:gd name="T102" fmla="*/ 544816147 w 2838"/>
                  <a:gd name="T103" fmla="*/ 544125924 h 2664"/>
                  <a:gd name="T104" fmla="*/ 544816147 w 2838"/>
                  <a:gd name="T105" fmla="*/ 544125924 h 2664"/>
                  <a:gd name="T106" fmla="*/ 544816147 w 2838"/>
                  <a:gd name="T107" fmla="*/ 544125924 h 2664"/>
                  <a:gd name="T108" fmla="*/ 544816147 w 2838"/>
                  <a:gd name="T109" fmla="*/ 544125924 h 2664"/>
                  <a:gd name="T110" fmla="*/ 544816147 w 2838"/>
                  <a:gd name="T111" fmla="*/ 544125924 h 2664"/>
                  <a:gd name="T112" fmla="*/ 544816147 w 2838"/>
                  <a:gd name="T113" fmla="*/ 544125924 h 2664"/>
                  <a:gd name="T114" fmla="*/ 544816147 w 2838"/>
                  <a:gd name="T115" fmla="*/ 544125924 h 2664"/>
                  <a:gd name="T116" fmla="*/ 544816147 w 2838"/>
                  <a:gd name="T117" fmla="*/ 544125924 h 266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838"/>
                  <a:gd name="T178" fmla="*/ 0 h 2664"/>
                  <a:gd name="T179" fmla="*/ 2838 w 2838"/>
                  <a:gd name="T180" fmla="*/ 2664 h 266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838" h="2664">
                    <a:moveTo>
                      <a:pt x="1530" y="66"/>
                    </a:moveTo>
                    <a:lnTo>
                      <a:pt x="1524" y="60"/>
                    </a:lnTo>
                    <a:lnTo>
                      <a:pt x="1518" y="60"/>
                    </a:lnTo>
                    <a:lnTo>
                      <a:pt x="1506" y="66"/>
                    </a:lnTo>
                    <a:lnTo>
                      <a:pt x="1500" y="72"/>
                    </a:lnTo>
                    <a:lnTo>
                      <a:pt x="1494" y="84"/>
                    </a:lnTo>
                    <a:lnTo>
                      <a:pt x="1494" y="102"/>
                    </a:lnTo>
                    <a:lnTo>
                      <a:pt x="1506" y="102"/>
                    </a:lnTo>
                    <a:lnTo>
                      <a:pt x="1512" y="90"/>
                    </a:lnTo>
                    <a:lnTo>
                      <a:pt x="1524" y="78"/>
                    </a:lnTo>
                    <a:lnTo>
                      <a:pt x="1530" y="66"/>
                    </a:lnTo>
                    <a:close/>
                    <a:moveTo>
                      <a:pt x="1476" y="2016"/>
                    </a:moveTo>
                    <a:lnTo>
                      <a:pt x="1464" y="2016"/>
                    </a:lnTo>
                    <a:lnTo>
                      <a:pt x="1440" y="2028"/>
                    </a:lnTo>
                    <a:lnTo>
                      <a:pt x="1440" y="2034"/>
                    </a:lnTo>
                    <a:lnTo>
                      <a:pt x="1452" y="2046"/>
                    </a:lnTo>
                    <a:lnTo>
                      <a:pt x="1452" y="2052"/>
                    </a:lnTo>
                    <a:lnTo>
                      <a:pt x="1470" y="2052"/>
                    </a:lnTo>
                    <a:lnTo>
                      <a:pt x="1482" y="2046"/>
                    </a:lnTo>
                    <a:lnTo>
                      <a:pt x="1488" y="2040"/>
                    </a:lnTo>
                    <a:lnTo>
                      <a:pt x="1506" y="2040"/>
                    </a:lnTo>
                    <a:lnTo>
                      <a:pt x="1512" y="2034"/>
                    </a:lnTo>
                    <a:lnTo>
                      <a:pt x="1530" y="2034"/>
                    </a:lnTo>
                    <a:lnTo>
                      <a:pt x="1536" y="2028"/>
                    </a:lnTo>
                    <a:lnTo>
                      <a:pt x="1512" y="2028"/>
                    </a:lnTo>
                    <a:lnTo>
                      <a:pt x="1500" y="2016"/>
                    </a:lnTo>
                    <a:lnTo>
                      <a:pt x="1476" y="2016"/>
                    </a:lnTo>
                    <a:close/>
                    <a:moveTo>
                      <a:pt x="2802" y="1164"/>
                    </a:moveTo>
                    <a:lnTo>
                      <a:pt x="2802" y="1134"/>
                    </a:lnTo>
                    <a:lnTo>
                      <a:pt x="2796" y="1116"/>
                    </a:lnTo>
                    <a:lnTo>
                      <a:pt x="2796" y="1092"/>
                    </a:lnTo>
                    <a:lnTo>
                      <a:pt x="2790" y="1086"/>
                    </a:lnTo>
                    <a:lnTo>
                      <a:pt x="2778" y="1086"/>
                    </a:lnTo>
                    <a:lnTo>
                      <a:pt x="2772" y="1080"/>
                    </a:lnTo>
                    <a:lnTo>
                      <a:pt x="2760" y="1080"/>
                    </a:lnTo>
                    <a:lnTo>
                      <a:pt x="2760" y="1062"/>
                    </a:lnTo>
                    <a:lnTo>
                      <a:pt x="2742" y="1050"/>
                    </a:lnTo>
                    <a:lnTo>
                      <a:pt x="2742" y="1014"/>
                    </a:lnTo>
                    <a:lnTo>
                      <a:pt x="2736" y="1008"/>
                    </a:lnTo>
                    <a:lnTo>
                      <a:pt x="2724" y="1002"/>
                    </a:lnTo>
                    <a:lnTo>
                      <a:pt x="2718" y="996"/>
                    </a:lnTo>
                    <a:lnTo>
                      <a:pt x="2706" y="996"/>
                    </a:lnTo>
                    <a:lnTo>
                      <a:pt x="2712" y="996"/>
                    </a:lnTo>
                    <a:lnTo>
                      <a:pt x="2718" y="990"/>
                    </a:lnTo>
                    <a:lnTo>
                      <a:pt x="2730" y="990"/>
                    </a:lnTo>
                    <a:lnTo>
                      <a:pt x="2742" y="984"/>
                    </a:lnTo>
                    <a:lnTo>
                      <a:pt x="2760" y="966"/>
                    </a:lnTo>
                    <a:lnTo>
                      <a:pt x="2754" y="954"/>
                    </a:lnTo>
                    <a:lnTo>
                      <a:pt x="2736" y="936"/>
                    </a:lnTo>
                    <a:lnTo>
                      <a:pt x="2730" y="936"/>
                    </a:lnTo>
                    <a:lnTo>
                      <a:pt x="2730" y="930"/>
                    </a:lnTo>
                    <a:lnTo>
                      <a:pt x="2712" y="912"/>
                    </a:lnTo>
                    <a:lnTo>
                      <a:pt x="2700" y="906"/>
                    </a:lnTo>
                    <a:lnTo>
                      <a:pt x="2694" y="912"/>
                    </a:lnTo>
                    <a:lnTo>
                      <a:pt x="2694" y="936"/>
                    </a:lnTo>
                    <a:lnTo>
                      <a:pt x="2670" y="930"/>
                    </a:lnTo>
                    <a:lnTo>
                      <a:pt x="2670" y="924"/>
                    </a:lnTo>
                    <a:lnTo>
                      <a:pt x="2676" y="918"/>
                    </a:lnTo>
                    <a:lnTo>
                      <a:pt x="2676" y="906"/>
                    </a:lnTo>
                    <a:lnTo>
                      <a:pt x="2682" y="894"/>
                    </a:lnTo>
                    <a:lnTo>
                      <a:pt x="2688" y="876"/>
                    </a:lnTo>
                    <a:lnTo>
                      <a:pt x="2688" y="858"/>
                    </a:lnTo>
                    <a:lnTo>
                      <a:pt x="2682" y="852"/>
                    </a:lnTo>
                    <a:lnTo>
                      <a:pt x="2676" y="840"/>
                    </a:lnTo>
                    <a:lnTo>
                      <a:pt x="2670" y="840"/>
                    </a:lnTo>
                    <a:lnTo>
                      <a:pt x="2652" y="822"/>
                    </a:lnTo>
                    <a:lnTo>
                      <a:pt x="2652" y="816"/>
                    </a:lnTo>
                    <a:lnTo>
                      <a:pt x="2658" y="804"/>
                    </a:lnTo>
                    <a:lnTo>
                      <a:pt x="2658" y="792"/>
                    </a:lnTo>
                    <a:lnTo>
                      <a:pt x="2664" y="774"/>
                    </a:lnTo>
                    <a:lnTo>
                      <a:pt x="2664" y="762"/>
                    </a:lnTo>
                    <a:lnTo>
                      <a:pt x="2652" y="750"/>
                    </a:lnTo>
                    <a:lnTo>
                      <a:pt x="2628" y="732"/>
                    </a:lnTo>
                    <a:lnTo>
                      <a:pt x="2598" y="720"/>
                    </a:lnTo>
                    <a:lnTo>
                      <a:pt x="2580" y="708"/>
                    </a:lnTo>
                    <a:lnTo>
                      <a:pt x="2568" y="702"/>
                    </a:lnTo>
                    <a:lnTo>
                      <a:pt x="2556" y="708"/>
                    </a:lnTo>
                    <a:lnTo>
                      <a:pt x="2550" y="696"/>
                    </a:lnTo>
                    <a:lnTo>
                      <a:pt x="2538" y="684"/>
                    </a:lnTo>
                    <a:lnTo>
                      <a:pt x="2532" y="672"/>
                    </a:lnTo>
                    <a:lnTo>
                      <a:pt x="2520" y="660"/>
                    </a:lnTo>
                    <a:lnTo>
                      <a:pt x="2514" y="642"/>
                    </a:lnTo>
                    <a:lnTo>
                      <a:pt x="2514" y="594"/>
                    </a:lnTo>
                    <a:lnTo>
                      <a:pt x="2520" y="576"/>
                    </a:lnTo>
                    <a:lnTo>
                      <a:pt x="2526" y="564"/>
                    </a:lnTo>
                    <a:lnTo>
                      <a:pt x="2526" y="546"/>
                    </a:lnTo>
                    <a:lnTo>
                      <a:pt x="2520" y="504"/>
                    </a:lnTo>
                    <a:lnTo>
                      <a:pt x="2502" y="462"/>
                    </a:lnTo>
                    <a:lnTo>
                      <a:pt x="2490" y="426"/>
                    </a:lnTo>
                    <a:lnTo>
                      <a:pt x="2490" y="402"/>
                    </a:lnTo>
                    <a:lnTo>
                      <a:pt x="2496" y="390"/>
                    </a:lnTo>
                    <a:lnTo>
                      <a:pt x="2502" y="384"/>
                    </a:lnTo>
                    <a:lnTo>
                      <a:pt x="2502" y="324"/>
                    </a:lnTo>
                    <a:lnTo>
                      <a:pt x="2496" y="312"/>
                    </a:lnTo>
                    <a:lnTo>
                      <a:pt x="2496" y="300"/>
                    </a:lnTo>
                    <a:lnTo>
                      <a:pt x="2472" y="294"/>
                    </a:lnTo>
                    <a:lnTo>
                      <a:pt x="2460" y="288"/>
                    </a:lnTo>
                    <a:lnTo>
                      <a:pt x="2454" y="276"/>
                    </a:lnTo>
                    <a:lnTo>
                      <a:pt x="2442" y="270"/>
                    </a:lnTo>
                    <a:lnTo>
                      <a:pt x="2424" y="270"/>
                    </a:lnTo>
                    <a:lnTo>
                      <a:pt x="2418" y="282"/>
                    </a:lnTo>
                    <a:lnTo>
                      <a:pt x="2412" y="288"/>
                    </a:lnTo>
                    <a:lnTo>
                      <a:pt x="2412" y="282"/>
                    </a:lnTo>
                    <a:lnTo>
                      <a:pt x="2406" y="276"/>
                    </a:lnTo>
                    <a:lnTo>
                      <a:pt x="2400" y="264"/>
                    </a:lnTo>
                    <a:lnTo>
                      <a:pt x="2400" y="228"/>
                    </a:lnTo>
                    <a:lnTo>
                      <a:pt x="2406" y="216"/>
                    </a:lnTo>
                    <a:lnTo>
                      <a:pt x="2406" y="204"/>
                    </a:lnTo>
                    <a:lnTo>
                      <a:pt x="2388" y="180"/>
                    </a:lnTo>
                    <a:lnTo>
                      <a:pt x="2394" y="96"/>
                    </a:lnTo>
                    <a:lnTo>
                      <a:pt x="2382" y="90"/>
                    </a:lnTo>
                    <a:lnTo>
                      <a:pt x="2364" y="72"/>
                    </a:lnTo>
                    <a:lnTo>
                      <a:pt x="2364" y="66"/>
                    </a:lnTo>
                    <a:lnTo>
                      <a:pt x="2370" y="48"/>
                    </a:lnTo>
                    <a:lnTo>
                      <a:pt x="2370" y="24"/>
                    </a:lnTo>
                    <a:lnTo>
                      <a:pt x="2364" y="18"/>
                    </a:lnTo>
                    <a:lnTo>
                      <a:pt x="2346" y="18"/>
                    </a:lnTo>
                    <a:lnTo>
                      <a:pt x="2346" y="0"/>
                    </a:lnTo>
                    <a:lnTo>
                      <a:pt x="2316" y="12"/>
                    </a:lnTo>
                    <a:lnTo>
                      <a:pt x="2310" y="30"/>
                    </a:lnTo>
                    <a:lnTo>
                      <a:pt x="2298" y="36"/>
                    </a:lnTo>
                    <a:lnTo>
                      <a:pt x="2292" y="42"/>
                    </a:lnTo>
                    <a:lnTo>
                      <a:pt x="2280" y="48"/>
                    </a:lnTo>
                    <a:lnTo>
                      <a:pt x="2280" y="66"/>
                    </a:lnTo>
                    <a:lnTo>
                      <a:pt x="2286" y="78"/>
                    </a:lnTo>
                    <a:lnTo>
                      <a:pt x="2286" y="90"/>
                    </a:lnTo>
                    <a:lnTo>
                      <a:pt x="2292" y="102"/>
                    </a:lnTo>
                    <a:lnTo>
                      <a:pt x="2292" y="114"/>
                    </a:lnTo>
                    <a:lnTo>
                      <a:pt x="2286" y="126"/>
                    </a:lnTo>
                    <a:lnTo>
                      <a:pt x="2274" y="138"/>
                    </a:lnTo>
                    <a:lnTo>
                      <a:pt x="2268" y="150"/>
                    </a:lnTo>
                    <a:lnTo>
                      <a:pt x="2238" y="180"/>
                    </a:lnTo>
                    <a:lnTo>
                      <a:pt x="2256" y="192"/>
                    </a:lnTo>
                    <a:lnTo>
                      <a:pt x="2256" y="198"/>
                    </a:lnTo>
                    <a:lnTo>
                      <a:pt x="2250" y="204"/>
                    </a:lnTo>
                    <a:lnTo>
                      <a:pt x="2238" y="228"/>
                    </a:lnTo>
                    <a:lnTo>
                      <a:pt x="2232" y="234"/>
                    </a:lnTo>
                    <a:lnTo>
                      <a:pt x="2232" y="264"/>
                    </a:lnTo>
                    <a:lnTo>
                      <a:pt x="2238" y="276"/>
                    </a:lnTo>
                    <a:lnTo>
                      <a:pt x="2238" y="288"/>
                    </a:lnTo>
                    <a:lnTo>
                      <a:pt x="2232" y="300"/>
                    </a:lnTo>
                    <a:lnTo>
                      <a:pt x="2214" y="408"/>
                    </a:lnTo>
                    <a:lnTo>
                      <a:pt x="2208" y="432"/>
                    </a:lnTo>
                    <a:lnTo>
                      <a:pt x="2202" y="438"/>
                    </a:lnTo>
                    <a:lnTo>
                      <a:pt x="2190" y="462"/>
                    </a:lnTo>
                    <a:lnTo>
                      <a:pt x="2178" y="474"/>
                    </a:lnTo>
                    <a:lnTo>
                      <a:pt x="2172" y="486"/>
                    </a:lnTo>
                    <a:lnTo>
                      <a:pt x="2166" y="492"/>
                    </a:lnTo>
                    <a:lnTo>
                      <a:pt x="2166" y="516"/>
                    </a:lnTo>
                    <a:lnTo>
                      <a:pt x="2160" y="534"/>
                    </a:lnTo>
                    <a:lnTo>
                      <a:pt x="2154" y="546"/>
                    </a:lnTo>
                    <a:lnTo>
                      <a:pt x="2142" y="552"/>
                    </a:lnTo>
                    <a:lnTo>
                      <a:pt x="2088" y="570"/>
                    </a:lnTo>
                    <a:lnTo>
                      <a:pt x="2076" y="570"/>
                    </a:lnTo>
                    <a:lnTo>
                      <a:pt x="2064" y="576"/>
                    </a:lnTo>
                    <a:lnTo>
                      <a:pt x="2058" y="576"/>
                    </a:lnTo>
                    <a:lnTo>
                      <a:pt x="2058" y="570"/>
                    </a:lnTo>
                    <a:lnTo>
                      <a:pt x="2052" y="564"/>
                    </a:lnTo>
                    <a:lnTo>
                      <a:pt x="2028" y="516"/>
                    </a:lnTo>
                    <a:lnTo>
                      <a:pt x="2022" y="510"/>
                    </a:lnTo>
                    <a:lnTo>
                      <a:pt x="1998" y="492"/>
                    </a:lnTo>
                    <a:lnTo>
                      <a:pt x="1956" y="474"/>
                    </a:lnTo>
                    <a:lnTo>
                      <a:pt x="1920" y="462"/>
                    </a:lnTo>
                    <a:lnTo>
                      <a:pt x="1908" y="456"/>
                    </a:lnTo>
                    <a:lnTo>
                      <a:pt x="1896" y="438"/>
                    </a:lnTo>
                    <a:lnTo>
                      <a:pt x="1884" y="426"/>
                    </a:lnTo>
                    <a:lnTo>
                      <a:pt x="1872" y="402"/>
                    </a:lnTo>
                    <a:lnTo>
                      <a:pt x="1866" y="396"/>
                    </a:lnTo>
                    <a:lnTo>
                      <a:pt x="1830" y="396"/>
                    </a:lnTo>
                    <a:lnTo>
                      <a:pt x="1806" y="348"/>
                    </a:lnTo>
                    <a:lnTo>
                      <a:pt x="1824" y="330"/>
                    </a:lnTo>
                    <a:lnTo>
                      <a:pt x="1824" y="306"/>
                    </a:lnTo>
                    <a:lnTo>
                      <a:pt x="1830" y="294"/>
                    </a:lnTo>
                    <a:lnTo>
                      <a:pt x="1836" y="288"/>
                    </a:lnTo>
                    <a:lnTo>
                      <a:pt x="1848" y="282"/>
                    </a:lnTo>
                    <a:lnTo>
                      <a:pt x="1854" y="276"/>
                    </a:lnTo>
                    <a:lnTo>
                      <a:pt x="1848" y="228"/>
                    </a:lnTo>
                    <a:lnTo>
                      <a:pt x="1866" y="210"/>
                    </a:lnTo>
                    <a:lnTo>
                      <a:pt x="1872" y="216"/>
                    </a:lnTo>
                    <a:lnTo>
                      <a:pt x="1884" y="216"/>
                    </a:lnTo>
                    <a:lnTo>
                      <a:pt x="1890" y="222"/>
                    </a:lnTo>
                    <a:lnTo>
                      <a:pt x="1896" y="222"/>
                    </a:lnTo>
                    <a:lnTo>
                      <a:pt x="1902" y="216"/>
                    </a:lnTo>
                    <a:lnTo>
                      <a:pt x="1908" y="204"/>
                    </a:lnTo>
                    <a:lnTo>
                      <a:pt x="1908" y="180"/>
                    </a:lnTo>
                    <a:lnTo>
                      <a:pt x="1944" y="144"/>
                    </a:lnTo>
                    <a:lnTo>
                      <a:pt x="1938" y="132"/>
                    </a:lnTo>
                    <a:lnTo>
                      <a:pt x="1914" y="108"/>
                    </a:lnTo>
                    <a:lnTo>
                      <a:pt x="1890" y="108"/>
                    </a:lnTo>
                    <a:lnTo>
                      <a:pt x="1872" y="114"/>
                    </a:lnTo>
                    <a:lnTo>
                      <a:pt x="1848" y="126"/>
                    </a:lnTo>
                    <a:lnTo>
                      <a:pt x="1842" y="138"/>
                    </a:lnTo>
                    <a:lnTo>
                      <a:pt x="1842" y="120"/>
                    </a:lnTo>
                    <a:lnTo>
                      <a:pt x="1812" y="126"/>
                    </a:lnTo>
                    <a:lnTo>
                      <a:pt x="1794" y="138"/>
                    </a:lnTo>
                    <a:lnTo>
                      <a:pt x="1788" y="120"/>
                    </a:lnTo>
                    <a:lnTo>
                      <a:pt x="1752" y="114"/>
                    </a:lnTo>
                    <a:lnTo>
                      <a:pt x="1746" y="108"/>
                    </a:lnTo>
                    <a:lnTo>
                      <a:pt x="1734" y="102"/>
                    </a:lnTo>
                    <a:lnTo>
                      <a:pt x="1728" y="96"/>
                    </a:lnTo>
                    <a:lnTo>
                      <a:pt x="1716" y="90"/>
                    </a:lnTo>
                    <a:lnTo>
                      <a:pt x="1674" y="90"/>
                    </a:lnTo>
                    <a:lnTo>
                      <a:pt x="1662" y="84"/>
                    </a:lnTo>
                    <a:lnTo>
                      <a:pt x="1650" y="84"/>
                    </a:lnTo>
                    <a:lnTo>
                      <a:pt x="1650" y="78"/>
                    </a:lnTo>
                    <a:lnTo>
                      <a:pt x="1644" y="72"/>
                    </a:lnTo>
                    <a:lnTo>
                      <a:pt x="1632" y="48"/>
                    </a:lnTo>
                    <a:lnTo>
                      <a:pt x="1626" y="42"/>
                    </a:lnTo>
                    <a:lnTo>
                      <a:pt x="1620" y="42"/>
                    </a:lnTo>
                    <a:lnTo>
                      <a:pt x="1620" y="54"/>
                    </a:lnTo>
                    <a:lnTo>
                      <a:pt x="1614" y="60"/>
                    </a:lnTo>
                    <a:lnTo>
                      <a:pt x="1602" y="54"/>
                    </a:lnTo>
                    <a:lnTo>
                      <a:pt x="1596" y="54"/>
                    </a:lnTo>
                    <a:lnTo>
                      <a:pt x="1584" y="48"/>
                    </a:lnTo>
                    <a:lnTo>
                      <a:pt x="1566" y="48"/>
                    </a:lnTo>
                    <a:lnTo>
                      <a:pt x="1566" y="60"/>
                    </a:lnTo>
                    <a:lnTo>
                      <a:pt x="1572" y="66"/>
                    </a:lnTo>
                    <a:lnTo>
                      <a:pt x="1554" y="66"/>
                    </a:lnTo>
                    <a:lnTo>
                      <a:pt x="1548" y="72"/>
                    </a:lnTo>
                    <a:lnTo>
                      <a:pt x="1548" y="78"/>
                    </a:lnTo>
                    <a:lnTo>
                      <a:pt x="1554" y="84"/>
                    </a:lnTo>
                    <a:lnTo>
                      <a:pt x="1566" y="84"/>
                    </a:lnTo>
                    <a:lnTo>
                      <a:pt x="1590" y="96"/>
                    </a:lnTo>
                    <a:lnTo>
                      <a:pt x="1596" y="96"/>
                    </a:lnTo>
                    <a:lnTo>
                      <a:pt x="1608" y="90"/>
                    </a:lnTo>
                    <a:lnTo>
                      <a:pt x="1614" y="84"/>
                    </a:lnTo>
                    <a:lnTo>
                      <a:pt x="1644" y="102"/>
                    </a:lnTo>
                    <a:lnTo>
                      <a:pt x="1638" y="102"/>
                    </a:lnTo>
                    <a:lnTo>
                      <a:pt x="1632" y="108"/>
                    </a:lnTo>
                    <a:lnTo>
                      <a:pt x="1596" y="126"/>
                    </a:lnTo>
                    <a:lnTo>
                      <a:pt x="1572" y="126"/>
                    </a:lnTo>
                    <a:lnTo>
                      <a:pt x="1554" y="132"/>
                    </a:lnTo>
                    <a:lnTo>
                      <a:pt x="1512" y="132"/>
                    </a:lnTo>
                    <a:lnTo>
                      <a:pt x="1500" y="138"/>
                    </a:lnTo>
                    <a:lnTo>
                      <a:pt x="1482" y="144"/>
                    </a:lnTo>
                    <a:lnTo>
                      <a:pt x="1470" y="156"/>
                    </a:lnTo>
                    <a:lnTo>
                      <a:pt x="1452" y="162"/>
                    </a:lnTo>
                    <a:lnTo>
                      <a:pt x="1440" y="168"/>
                    </a:lnTo>
                    <a:lnTo>
                      <a:pt x="1434" y="174"/>
                    </a:lnTo>
                    <a:lnTo>
                      <a:pt x="1428" y="174"/>
                    </a:lnTo>
                    <a:lnTo>
                      <a:pt x="1428" y="186"/>
                    </a:lnTo>
                    <a:lnTo>
                      <a:pt x="1422" y="204"/>
                    </a:lnTo>
                    <a:lnTo>
                      <a:pt x="1422" y="228"/>
                    </a:lnTo>
                    <a:lnTo>
                      <a:pt x="1428" y="234"/>
                    </a:lnTo>
                    <a:lnTo>
                      <a:pt x="1440" y="240"/>
                    </a:lnTo>
                    <a:lnTo>
                      <a:pt x="1446" y="246"/>
                    </a:lnTo>
                    <a:lnTo>
                      <a:pt x="1452" y="246"/>
                    </a:lnTo>
                    <a:lnTo>
                      <a:pt x="1398" y="246"/>
                    </a:lnTo>
                    <a:lnTo>
                      <a:pt x="1368" y="282"/>
                    </a:lnTo>
                    <a:lnTo>
                      <a:pt x="1368" y="312"/>
                    </a:lnTo>
                    <a:lnTo>
                      <a:pt x="1362" y="324"/>
                    </a:lnTo>
                    <a:lnTo>
                      <a:pt x="1362" y="330"/>
                    </a:lnTo>
                    <a:lnTo>
                      <a:pt x="1368" y="336"/>
                    </a:lnTo>
                    <a:lnTo>
                      <a:pt x="1380" y="336"/>
                    </a:lnTo>
                    <a:lnTo>
                      <a:pt x="1404" y="348"/>
                    </a:lnTo>
                    <a:lnTo>
                      <a:pt x="1410" y="354"/>
                    </a:lnTo>
                    <a:lnTo>
                      <a:pt x="1410" y="390"/>
                    </a:lnTo>
                    <a:lnTo>
                      <a:pt x="1386" y="366"/>
                    </a:lnTo>
                    <a:lnTo>
                      <a:pt x="1356" y="366"/>
                    </a:lnTo>
                    <a:lnTo>
                      <a:pt x="1344" y="390"/>
                    </a:lnTo>
                    <a:lnTo>
                      <a:pt x="1308" y="354"/>
                    </a:lnTo>
                    <a:lnTo>
                      <a:pt x="1302" y="384"/>
                    </a:lnTo>
                    <a:lnTo>
                      <a:pt x="1278" y="396"/>
                    </a:lnTo>
                    <a:lnTo>
                      <a:pt x="1284" y="420"/>
                    </a:lnTo>
                    <a:lnTo>
                      <a:pt x="1254" y="414"/>
                    </a:lnTo>
                    <a:lnTo>
                      <a:pt x="1284" y="354"/>
                    </a:lnTo>
                    <a:lnTo>
                      <a:pt x="1278" y="348"/>
                    </a:lnTo>
                    <a:lnTo>
                      <a:pt x="1272" y="336"/>
                    </a:lnTo>
                    <a:lnTo>
                      <a:pt x="1272" y="324"/>
                    </a:lnTo>
                    <a:lnTo>
                      <a:pt x="1266" y="318"/>
                    </a:lnTo>
                    <a:lnTo>
                      <a:pt x="1254" y="312"/>
                    </a:lnTo>
                    <a:lnTo>
                      <a:pt x="1236" y="312"/>
                    </a:lnTo>
                    <a:lnTo>
                      <a:pt x="1224" y="282"/>
                    </a:lnTo>
                    <a:lnTo>
                      <a:pt x="1224" y="276"/>
                    </a:lnTo>
                    <a:lnTo>
                      <a:pt x="1230" y="270"/>
                    </a:lnTo>
                    <a:lnTo>
                      <a:pt x="1230" y="258"/>
                    </a:lnTo>
                    <a:lnTo>
                      <a:pt x="1224" y="246"/>
                    </a:lnTo>
                    <a:lnTo>
                      <a:pt x="1218" y="240"/>
                    </a:lnTo>
                    <a:lnTo>
                      <a:pt x="1206" y="234"/>
                    </a:lnTo>
                    <a:lnTo>
                      <a:pt x="1194" y="240"/>
                    </a:lnTo>
                    <a:lnTo>
                      <a:pt x="1188" y="246"/>
                    </a:lnTo>
                    <a:lnTo>
                      <a:pt x="1176" y="252"/>
                    </a:lnTo>
                    <a:lnTo>
                      <a:pt x="1176" y="264"/>
                    </a:lnTo>
                    <a:lnTo>
                      <a:pt x="1182" y="270"/>
                    </a:lnTo>
                    <a:lnTo>
                      <a:pt x="1182" y="282"/>
                    </a:lnTo>
                    <a:lnTo>
                      <a:pt x="1146" y="276"/>
                    </a:lnTo>
                    <a:lnTo>
                      <a:pt x="1152" y="306"/>
                    </a:lnTo>
                    <a:lnTo>
                      <a:pt x="1134" y="300"/>
                    </a:lnTo>
                    <a:lnTo>
                      <a:pt x="1116" y="306"/>
                    </a:lnTo>
                    <a:lnTo>
                      <a:pt x="1122" y="312"/>
                    </a:lnTo>
                    <a:lnTo>
                      <a:pt x="1122" y="330"/>
                    </a:lnTo>
                    <a:lnTo>
                      <a:pt x="1116" y="342"/>
                    </a:lnTo>
                    <a:lnTo>
                      <a:pt x="1110" y="348"/>
                    </a:lnTo>
                    <a:lnTo>
                      <a:pt x="1098" y="354"/>
                    </a:lnTo>
                    <a:lnTo>
                      <a:pt x="1092" y="360"/>
                    </a:lnTo>
                    <a:lnTo>
                      <a:pt x="1104" y="324"/>
                    </a:lnTo>
                    <a:lnTo>
                      <a:pt x="1080" y="348"/>
                    </a:lnTo>
                    <a:lnTo>
                      <a:pt x="1062" y="348"/>
                    </a:lnTo>
                    <a:lnTo>
                      <a:pt x="1056" y="360"/>
                    </a:lnTo>
                    <a:lnTo>
                      <a:pt x="1050" y="366"/>
                    </a:lnTo>
                    <a:lnTo>
                      <a:pt x="1050" y="378"/>
                    </a:lnTo>
                    <a:lnTo>
                      <a:pt x="1056" y="390"/>
                    </a:lnTo>
                    <a:lnTo>
                      <a:pt x="1056" y="396"/>
                    </a:lnTo>
                    <a:lnTo>
                      <a:pt x="1062" y="408"/>
                    </a:lnTo>
                    <a:lnTo>
                      <a:pt x="1014" y="384"/>
                    </a:lnTo>
                    <a:lnTo>
                      <a:pt x="1008" y="420"/>
                    </a:lnTo>
                    <a:lnTo>
                      <a:pt x="996" y="426"/>
                    </a:lnTo>
                    <a:lnTo>
                      <a:pt x="1008" y="450"/>
                    </a:lnTo>
                    <a:lnTo>
                      <a:pt x="1032" y="450"/>
                    </a:lnTo>
                    <a:lnTo>
                      <a:pt x="1026" y="468"/>
                    </a:lnTo>
                    <a:lnTo>
                      <a:pt x="954" y="474"/>
                    </a:lnTo>
                    <a:lnTo>
                      <a:pt x="948" y="468"/>
                    </a:lnTo>
                    <a:lnTo>
                      <a:pt x="936" y="462"/>
                    </a:lnTo>
                    <a:lnTo>
                      <a:pt x="930" y="462"/>
                    </a:lnTo>
                    <a:lnTo>
                      <a:pt x="918" y="468"/>
                    </a:lnTo>
                    <a:lnTo>
                      <a:pt x="912" y="474"/>
                    </a:lnTo>
                    <a:lnTo>
                      <a:pt x="918" y="486"/>
                    </a:lnTo>
                    <a:lnTo>
                      <a:pt x="918" y="492"/>
                    </a:lnTo>
                    <a:lnTo>
                      <a:pt x="924" y="504"/>
                    </a:lnTo>
                    <a:lnTo>
                      <a:pt x="930" y="510"/>
                    </a:lnTo>
                    <a:lnTo>
                      <a:pt x="930" y="540"/>
                    </a:lnTo>
                    <a:lnTo>
                      <a:pt x="924" y="564"/>
                    </a:lnTo>
                    <a:lnTo>
                      <a:pt x="930" y="600"/>
                    </a:lnTo>
                    <a:lnTo>
                      <a:pt x="912" y="600"/>
                    </a:lnTo>
                    <a:lnTo>
                      <a:pt x="906" y="522"/>
                    </a:lnTo>
                    <a:lnTo>
                      <a:pt x="888" y="510"/>
                    </a:lnTo>
                    <a:lnTo>
                      <a:pt x="888" y="480"/>
                    </a:lnTo>
                    <a:lnTo>
                      <a:pt x="870" y="480"/>
                    </a:lnTo>
                    <a:lnTo>
                      <a:pt x="852" y="504"/>
                    </a:lnTo>
                    <a:lnTo>
                      <a:pt x="822" y="534"/>
                    </a:lnTo>
                    <a:lnTo>
                      <a:pt x="804" y="546"/>
                    </a:lnTo>
                    <a:lnTo>
                      <a:pt x="792" y="558"/>
                    </a:lnTo>
                    <a:lnTo>
                      <a:pt x="786" y="570"/>
                    </a:lnTo>
                    <a:lnTo>
                      <a:pt x="786" y="600"/>
                    </a:lnTo>
                    <a:lnTo>
                      <a:pt x="792" y="606"/>
                    </a:lnTo>
                    <a:lnTo>
                      <a:pt x="792" y="618"/>
                    </a:lnTo>
                    <a:lnTo>
                      <a:pt x="798" y="618"/>
                    </a:lnTo>
                    <a:lnTo>
                      <a:pt x="816" y="636"/>
                    </a:lnTo>
                    <a:lnTo>
                      <a:pt x="810" y="648"/>
                    </a:lnTo>
                    <a:lnTo>
                      <a:pt x="792" y="654"/>
                    </a:lnTo>
                    <a:lnTo>
                      <a:pt x="774" y="666"/>
                    </a:lnTo>
                    <a:lnTo>
                      <a:pt x="750" y="678"/>
                    </a:lnTo>
                    <a:lnTo>
                      <a:pt x="750" y="696"/>
                    </a:lnTo>
                    <a:lnTo>
                      <a:pt x="720" y="726"/>
                    </a:lnTo>
                    <a:lnTo>
                      <a:pt x="702" y="732"/>
                    </a:lnTo>
                    <a:lnTo>
                      <a:pt x="690" y="744"/>
                    </a:lnTo>
                    <a:lnTo>
                      <a:pt x="666" y="756"/>
                    </a:lnTo>
                    <a:lnTo>
                      <a:pt x="630" y="762"/>
                    </a:lnTo>
                    <a:lnTo>
                      <a:pt x="600" y="768"/>
                    </a:lnTo>
                    <a:lnTo>
                      <a:pt x="588" y="768"/>
                    </a:lnTo>
                    <a:lnTo>
                      <a:pt x="534" y="762"/>
                    </a:lnTo>
                    <a:lnTo>
                      <a:pt x="492" y="780"/>
                    </a:lnTo>
                    <a:lnTo>
                      <a:pt x="438" y="786"/>
                    </a:lnTo>
                    <a:lnTo>
                      <a:pt x="432" y="798"/>
                    </a:lnTo>
                    <a:lnTo>
                      <a:pt x="414" y="798"/>
                    </a:lnTo>
                    <a:lnTo>
                      <a:pt x="402" y="804"/>
                    </a:lnTo>
                    <a:lnTo>
                      <a:pt x="396" y="810"/>
                    </a:lnTo>
                    <a:lnTo>
                      <a:pt x="384" y="816"/>
                    </a:lnTo>
                    <a:lnTo>
                      <a:pt x="372" y="828"/>
                    </a:lnTo>
                    <a:lnTo>
                      <a:pt x="342" y="828"/>
                    </a:lnTo>
                    <a:lnTo>
                      <a:pt x="324" y="834"/>
                    </a:lnTo>
                    <a:lnTo>
                      <a:pt x="312" y="840"/>
                    </a:lnTo>
                    <a:lnTo>
                      <a:pt x="306" y="852"/>
                    </a:lnTo>
                    <a:lnTo>
                      <a:pt x="294" y="858"/>
                    </a:lnTo>
                    <a:lnTo>
                      <a:pt x="288" y="870"/>
                    </a:lnTo>
                    <a:lnTo>
                      <a:pt x="282" y="876"/>
                    </a:lnTo>
                    <a:lnTo>
                      <a:pt x="282" y="882"/>
                    </a:lnTo>
                    <a:lnTo>
                      <a:pt x="276" y="882"/>
                    </a:lnTo>
                    <a:lnTo>
                      <a:pt x="270" y="888"/>
                    </a:lnTo>
                    <a:lnTo>
                      <a:pt x="252" y="888"/>
                    </a:lnTo>
                    <a:lnTo>
                      <a:pt x="240" y="894"/>
                    </a:lnTo>
                    <a:lnTo>
                      <a:pt x="228" y="894"/>
                    </a:lnTo>
                    <a:lnTo>
                      <a:pt x="216" y="900"/>
                    </a:lnTo>
                    <a:lnTo>
                      <a:pt x="210" y="906"/>
                    </a:lnTo>
                    <a:lnTo>
                      <a:pt x="198" y="912"/>
                    </a:lnTo>
                    <a:lnTo>
                      <a:pt x="192" y="930"/>
                    </a:lnTo>
                    <a:lnTo>
                      <a:pt x="150" y="972"/>
                    </a:lnTo>
                    <a:lnTo>
                      <a:pt x="150" y="978"/>
                    </a:lnTo>
                    <a:lnTo>
                      <a:pt x="162" y="912"/>
                    </a:lnTo>
                    <a:lnTo>
                      <a:pt x="144" y="918"/>
                    </a:lnTo>
                    <a:lnTo>
                      <a:pt x="120" y="978"/>
                    </a:lnTo>
                    <a:lnTo>
                      <a:pt x="90" y="1038"/>
                    </a:lnTo>
                    <a:lnTo>
                      <a:pt x="90" y="1056"/>
                    </a:lnTo>
                    <a:lnTo>
                      <a:pt x="96" y="1062"/>
                    </a:lnTo>
                    <a:lnTo>
                      <a:pt x="108" y="1068"/>
                    </a:lnTo>
                    <a:lnTo>
                      <a:pt x="114" y="1068"/>
                    </a:lnTo>
                    <a:lnTo>
                      <a:pt x="108" y="1080"/>
                    </a:lnTo>
                    <a:lnTo>
                      <a:pt x="96" y="1086"/>
                    </a:lnTo>
                    <a:lnTo>
                      <a:pt x="90" y="1098"/>
                    </a:lnTo>
                    <a:lnTo>
                      <a:pt x="66" y="1122"/>
                    </a:lnTo>
                    <a:lnTo>
                      <a:pt x="66" y="1134"/>
                    </a:lnTo>
                    <a:lnTo>
                      <a:pt x="72" y="1152"/>
                    </a:lnTo>
                    <a:lnTo>
                      <a:pt x="72" y="1164"/>
                    </a:lnTo>
                    <a:lnTo>
                      <a:pt x="84" y="1188"/>
                    </a:lnTo>
                    <a:lnTo>
                      <a:pt x="84" y="1200"/>
                    </a:lnTo>
                    <a:lnTo>
                      <a:pt x="102" y="1236"/>
                    </a:lnTo>
                    <a:lnTo>
                      <a:pt x="108" y="1254"/>
                    </a:lnTo>
                    <a:lnTo>
                      <a:pt x="114" y="1266"/>
                    </a:lnTo>
                    <a:lnTo>
                      <a:pt x="114" y="1278"/>
                    </a:lnTo>
                    <a:lnTo>
                      <a:pt x="108" y="1278"/>
                    </a:lnTo>
                    <a:lnTo>
                      <a:pt x="96" y="1266"/>
                    </a:lnTo>
                    <a:lnTo>
                      <a:pt x="90" y="1254"/>
                    </a:lnTo>
                    <a:lnTo>
                      <a:pt x="72" y="1236"/>
                    </a:lnTo>
                    <a:lnTo>
                      <a:pt x="66" y="1224"/>
                    </a:lnTo>
                    <a:lnTo>
                      <a:pt x="48" y="1218"/>
                    </a:lnTo>
                    <a:lnTo>
                      <a:pt x="66" y="1266"/>
                    </a:lnTo>
                    <a:lnTo>
                      <a:pt x="30" y="1236"/>
                    </a:lnTo>
                    <a:lnTo>
                      <a:pt x="30" y="1290"/>
                    </a:lnTo>
                    <a:lnTo>
                      <a:pt x="60" y="1350"/>
                    </a:lnTo>
                    <a:lnTo>
                      <a:pt x="66" y="1356"/>
                    </a:lnTo>
                    <a:lnTo>
                      <a:pt x="66" y="1368"/>
                    </a:lnTo>
                    <a:lnTo>
                      <a:pt x="60" y="1374"/>
                    </a:lnTo>
                    <a:lnTo>
                      <a:pt x="54" y="1386"/>
                    </a:lnTo>
                    <a:lnTo>
                      <a:pt x="54" y="1398"/>
                    </a:lnTo>
                    <a:lnTo>
                      <a:pt x="48" y="1410"/>
                    </a:lnTo>
                    <a:lnTo>
                      <a:pt x="54" y="1416"/>
                    </a:lnTo>
                    <a:lnTo>
                      <a:pt x="60" y="1428"/>
                    </a:lnTo>
                    <a:lnTo>
                      <a:pt x="78" y="1446"/>
                    </a:lnTo>
                    <a:lnTo>
                      <a:pt x="84" y="1458"/>
                    </a:lnTo>
                    <a:lnTo>
                      <a:pt x="90" y="1464"/>
                    </a:lnTo>
                    <a:lnTo>
                      <a:pt x="96" y="1476"/>
                    </a:lnTo>
                    <a:lnTo>
                      <a:pt x="96" y="1506"/>
                    </a:lnTo>
                    <a:lnTo>
                      <a:pt x="90" y="1518"/>
                    </a:lnTo>
                    <a:lnTo>
                      <a:pt x="84" y="1524"/>
                    </a:lnTo>
                    <a:lnTo>
                      <a:pt x="90" y="1542"/>
                    </a:lnTo>
                    <a:lnTo>
                      <a:pt x="90" y="1554"/>
                    </a:lnTo>
                    <a:lnTo>
                      <a:pt x="96" y="1572"/>
                    </a:lnTo>
                    <a:lnTo>
                      <a:pt x="96" y="1590"/>
                    </a:lnTo>
                    <a:lnTo>
                      <a:pt x="102" y="1596"/>
                    </a:lnTo>
                    <a:lnTo>
                      <a:pt x="102" y="1602"/>
                    </a:lnTo>
                    <a:lnTo>
                      <a:pt x="96" y="1602"/>
                    </a:lnTo>
                    <a:lnTo>
                      <a:pt x="78" y="1620"/>
                    </a:lnTo>
                    <a:lnTo>
                      <a:pt x="84" y="1626"/>
                    </a:lnTo>
                    <a:lnTo>
                      <a:pt x="84" y="1638"/>
                    </a:lnTo>
                    <a:lnTo>
                      <a:pt x="90" y="1650"/>
                    </a:lnTo>
                    <a:lnTo>
                      <a:pt x="90" y="1662"/>
                    </a:lnTo>
                    <a:lnTo>
                      <a:pt x="96" y="1668"/>
                    </a:lnTo>
                    <a:lnTo>
                      <a:pt x="96" y="1674"/>
                    </a:lnTo>
                    <a:lnTo>
                      <a:pt x="102" y="1674"/>
                    </a:lnTo>
                    <a:lnTo>
                      <a:pt x="108" y="1680"/>
                    </a:lnTo>
                    <a:lnTo>
                      <a:pt x="126" y="1716"/>
                    </a:lnTo>
                    <a:lnTo>
                      <a:pt x="126" y="1728"/>
                    </a:lnTo>
                    <a:lnTo>
                      <a:pt x="108" y="1764"/>
                    </a:lnTo>
                    <a:lnTo>
                      <a:pt x="90" y="1782"/>
                    </a:lnTo>
                    <a:lnTo>
                      <a:pt x="90" y="1824"/>
                    </a:lnTo>
                    <a:lnTo>
                      <a:pt x="84" y="1842"/>
                    </a:lnTo>
                    <a:lnTo>
                      <a:pt x="60" y="1866"/>
                    </a:lnTo>
                    <a:lnTo>
                      <a:pt x="42" y="1866"/>
                    </a:lnTo>
                    <a:lnTo>
                      <a:pt x="30" y="1872"/>
                    </a:lnTo>
                    <a:lnTo>
                      <a:pt x="18" y="1866"/>
                    </a:lnTo>
                    <a:lnTo>
                      <a:pt x="6" y="1866"/>
                    </a:lnTo>
                    <a:lnTo>
                      <a:pt x="0" y="1920"/>
                    </a:lnTo>
                    <a:lnTo>
                      <a:pt x="12" y="1920"/>
                    </a:lnTo>
                    <a:lnTo>
                      <a:pt x="24" y="1926"/>
                    </a:lnTo>
                    <a:lnTo>
                      <a:pt x="42" y="1926"/>
                    </a:lnTo>
                    <a:lnTo>
                      <a:pt x="54" y="1932"/>
                    </a:lnTo>
                    <a:lnTo>
                      <a:pt x="72" y="1950"/>
                    </a:lnTo>
                    <a:lnTo>
                      <a:pt x="78" y="1962"/>
                    </a:lnTo>
                    <a:lnTo>
                      <a:pt x="108" y="1956"/>
                    </a:lnTo>
                    <a:lnTo>
                      <a:pt x="114" y="1968"/>
                    </a:lnTo>
                    <a:lnTo>
                      <a:pt x="138" y="1980"/>
                    </a:lnTo>
                    <a:lnTo>
                      <a:pt x="174" y="1980"/>
                    </a:lnTo>
                    <a:lnTo>
                      <a:pt x="210" y="1968"/>
                    </a:lnTo>
                    <a:lnTo>
                      <a:pt x="234" y="1968"/>
                    </a:lnTo>
                    <a:lnTo>
                      <a:pt x="234" y="1950"/>
                    </a:lnTo>
                    <a:lnTo>
                      <a:pt x="228" y="1944"/>
                    </a:lnTo>
                    <a:lnTo>
                      <a:pt x="264" y="1950"/>
                    </a:lnTo>
                    <a:lnTo>
                      <a:pt x="276" y="1932"/>
                    </a:lnTo>
                    <a:lnTo>
                      <a:pt x="318" y="1926"/>
                    </a:lnTo>
                    <a:lnTo>
                      <a:pt x="354" y="1890"/>
                    </a:lnTo>
                    <a:lnTo>
                      <a:pt x="366" y="1884"/>
                    </a:lnTo>
                    <a:lnTo>
                      <a:pt x="372" y="1884"/>
                    </a:lnTo>
                    <a:lnTo>
                      <a:pt x="420" y="1908"/>
                    </a:lnTo>
                    <a:lnTo>
                      <a:pt x="426" y="1902"/>
                    </a:lnTo>
                    <a:lnTo>
                      <a:pt x="474" y="1878"/>
                    </a:lnTo>
                    <a:lnTo>
                      <a:pt x="480" y="1872"/>
                    </a:lnTo>
                    <a:lnTo>
                      <a:pt x="486" y="1872"/>
                    </a:lnTo>
                    <a:lnTo>
                      <a:pt x="498" y="1878"/>
                    </a:lnTo>
                    <a:lnTo>
                      <a:pt x="504" y="1884"/>
                    </a:lnTo>
                    <a:lnTo>
                      <a:pt x="516" y="1884"/>
                    </a:lnTo>
                    <a:lnTo>
                      <a:pt x="528" y="1890"/>
                    </a:lnTo>
                    <a:lnTo>
                      <a:pt x="534" y="1890"/>
                    </a:lnTo>
                    <a:lnTo>
                      <a:pt x="552" y="1884"/>
                    </a:lnTo>
                    <a:lnTo>
                      <a:pt x="576" y="1872"/>
                    </a:lnTo>
                    <a:lnTo>
                      <a:pt x="582" y="1872"/>
                    </a:lnTo>
                    <a:lnTo>
                      <a:pt x="594" y="1878"/>
                    </a:lnTo>
                    <a:lnTo>
                      <a:pt x="606" y="1878"/>
                    </a:lnTo>
                    <a:lnTo>
                      <a:pt x="624" y="1884"/>
                    </a:lnTo>
                    <a:lnTo>
                      <a:pt x="636" y="1884"/>
                    </a:lnTo>
                    <a:lnTo>
                      <a:pt x="648" y="1878"/>
                    </a:lnTo>
                    <a:lnTo>
                      <a:pt x="654" y="1872"/>
                    </a:lnTo>
                    <a:lnTo>
                      <a:pt x="654" y="1848"/>
                    </a:lnTo>
                    <a:lnTo>
                      <a:pt x="666" y="1848"/>
                    </a:lnTo>
                    <a:lnTo>
                      <a:pt x="672" y="1842"/>
                    </a:lnTo>
                    <a:lnTo>
                      <a:pt x="678" y="1842"/>
                    </a:lnTo>
                    <a:lnTo>
                      <a:pt x="684" y="1836"/>
                    </a:lnTo>
                    <a:lnTo>
                      <a:pt x="690" y="1824"/>
                    </a:lnTo>
                    <a:lnTo>
                      <a:pt x="702" y="1788"/>
                    </a:lnTo>
                    <a:lnTo>
                      <a:pt x="714" y="1776"/>
                    </a:lnTo>
                    <a:lnTo>
                      <a:pt x="726" y="1770"/>
                    </a:lnTo>
                    <a:lnTo>
                      <a:pt x="744" y="1764"/>
                    </a:lnTo>
                    <a:lnTo>
                      <a:pt x="756" y="1764"/>
                    </a:lnTo>
                    <a:lnTo>
                      <a:pt x="774" y="1770"/>
                    </a:lnTo>
                    <a:lnTo>
                      <a:pt x="798" y="1770"/>
                    </a:lnTo>
                    <a:lnTo>
                      <a:pt x="822" y="1758"/>
                    </a:lnTo>
                    <a:lnTo>
                      <a:pt x="840" y="1752"/>
                    </a:lnTo>
                    <a:lnTo>
                      <a:pt x="858" y="1740"/>
                    </a:lnTo>
                    <a:lnTo>
                      <a:pt x="876" y="1734"/>
                    </a:lnTo>
                    <a:lnTo>
                      <a:pt x="912" y="1734"/>
                    </a:lnTo>
                    <a:lnTo>
                      <a:pt x="918" y="1740"/>
                    </a:lnTo>
                    <a:lnTo>
                      <a:pt x="930" y="1740"/>
                    </a:lnTo>
                    <a:lnTo>
                      <a:pt x="942" y="1746"/>
                    </a:lnTo>
                    <a:lnTo>
                      <a:pt x="972" y="1740"/>
                    </a:lnTo>
                    <a:lnTo>
                      <a:pt x="1044" y="1704"/>
                    </a:lnTo>
                    <a:lnTo>
                      <a:pt x="1074" y="1692"/>
                    </a:lnTo>
                    <a:lnTo>
                      <a:pt x="1098" y="1686"/>
                    </a:lnTo>
                    <a:lnTo>
                      <a:pt x="1140" y="1680"/>
                    </a:lnTo>
                    <a:lnTo>
                      <a:pt x="1176" y="1674"/>
                    </a:lnTo>
                    <a:lnTo>
                      <a:pt x="1224" y="1674"/>
                    </a:lnTo>
                    <a:lnTo>
                      <a:pt x="1236" y="1662"/>
                    </a:lnTo>
                    <a:lnTo>
                      <a:pt x="1254" y="1680"/>
                    </a:lnTo>
                    <a:lnTo>
                      <a:pt x="1266" y="1686"/>
                    </a:lnTo>
                    <a:lnTo>
                      <a:pt x="1278" y="1698"/>
                    </a:lnTo>
                    <a:lnTo>
                      <a:pt x="1302" y="1710"/>
                    </a:lnTo>
                    <a:lnTo>
                      <a:pt x="1320" y="1716"/>
                    </a:lnTo>
                    <a:lnTo>
                      <a:pt x="1332" y="1716"/>
                    </a:lnTo>
                    <a:lnTo>
                      <a:pt x="1338" y="1710"/>
                    </a:lnTo>
                    <a:lnTo>
                      <a:pt x="1338" y="1716"/>
                    </a:lnTo>
                    <a:lnTo>
                      <a:pt x="1344" y="1722"/>
                    </a:lnTo>
                    <a:lnTo>
                      <a:pt x="1350" y="1734"/>
                    </a:lnTo>
                    <a:lnTo>
                      <a:pt x="1356" y="1740"/>
                    </a:lnTo>
                    <a:lnTo>
                      <a:pt x="1374" y="1740"/>
                    </a:lnTo>
                    <a:lnTo>
                      <a:pt x="1380" y="1734"/>
                    </a:lnTo>
                    <a:lnTo>
                      <a:pt x="1380" y="1752"/>
                    </a:lnTo>
                    <a:lnTo>
                      <a:pt x="1392" y="1752"/>
                    </a:lnTo>
                    <a:lnTo>
                      <a:pt x="1398" y="1758"/>
                    </a:lnTo>
                    <a:lnTo>
                      <a:pt x="1398" y="1770"/>
                    </a:lnTo>
                    <a:lnTo>
                      <a:pt x="1386" y="1794"/>
                    </a:lnTo>
                    <a:lnTo>
                      <a:pt x="1380" y="1800"/>
                    </a:lnTo>
                    <a:lnTo>
                      <a:pt x="1374" y="1812"/>
                    </a:lnTo>
                    <a:lnTo>
                      <a:pt x="1392" y="1842"/>
                    </a:lnTo>
                    <a:lnTo>
                      <a:pt x="1410" y="1830"/>
                    </a:lnTo>
                    <a:lnTo>
                      <a:pt x="1428" y="1866"/>
                    </a:lnTo>
                    <a:lnTo>
                      <a:pt x="1428" y="1872"/>
                    </a:lnTo>
                    <a:lnTo>
                      <a:pt x="1434" y="1878"/>
                    </a:lnTo>
                    <a:lnTo>
                      <a:pt x="1434" y="1902"/>
                    </a:lnTo>
                    <a:lnTo>
                      <a:pt x="1440" y="1914"/>
                    </a:lnTo>
                    <a:lnTo>
                      <a:pt x="1440" y="1926"/>
                    </a:lnTo>
                    <a:lnTo>
                      <a:pt x="1422" y="1926"/>
                    </a:lnTo>
                    <a:lnTo>
                      <a:pt x="1410" y="1920"/>
                    </a:lnTo>
                    <a:lnTo>
                      <a:pt x="1404" y="1920"/>
                    </a:lnTo>
                    <a:lnTo>
                      <a:pt x="1410" y="1956"/>
                    </a:lnTo>
                    <a:lnTo>
                      <a:pt x="1446" y="1956"/>
                    </a:lnTo>
                    <a:lnTo>
                      <a:pt x="1452" y="1962"/>
                    </a:lnTo>
                    <a:lnTo>
                      <a:pt x="1452" y="1968"/>
                    </a:lnTo>
                    <a:lnTo>
                      <a:pt x="1470" y="1968"/>
                    </a:lnTo>
                    <a:lnTo>
                      <a:pt x="1470" y="1956"/>
                    </a:lnTo>
                    <a:lnTo>
                      <a:pt x="1464" y="1938"/>
                    </a:lnTo>
                    <a:lnTo>
                      <a:pt x="1464" y="1926"/>
                    </a:lnTo>
                    <a:lnTo>
                      <a:pt x="1470" y="1914"/>
                    </a:lnTo>
                    <a:lnTo>
                      <a:pt x="1476" y="1908"/>
                    </a:lnTo>
                    <a:lnTo>
                      <a:pt x="1500" y="1896"/>
                    </a:lnTo>
                    <a:lnTo>
                      <a:pt x="1512" y="1896"/>
                    </a:lnTo>
                    <a:lnTo>
                      <a:pt x="1518" y="1890"/>
                    </a:lnTo>
                    <a:lnTo>
                      <a:pt x="1530" y="1884"/>
                    </a:lnTo>
                    <a:lnTo>
                      <a:pt x="1542" y="1872"/>
                    </a:lnTo>
                    <a:lnTo>
                      <a:pt x="1548" y="1860"/>
                    </a:lnTo>
                    <a:lnTo>
                      <a:pt x="1566" y="1842"/>
                    </a:lnTo>
                    <a:lnTo>
                      <a:pt x="1566" y="1836"/>
                    </a:lnTo>
                    <a:lnTo>
                      <a:pt x="1590" y="1842"/>
                    </a:lnTo>
                    <a:lnTo>
                      <a:pt x="1608" y="1788"/>
                    </a:lnTo>
                    <a:lnTo>
                      <a:pt x="1638" y="1788"/>
                    </a:lnTo>
                    <a:lnTo>
                      <a:pt x="1650" y="1782"/>
                    </a:lnTo>
                    <a:lnTo>
                      <a:pt x="1662" y="1770"/>
                    </a:lnTo>
                    <a:lnTo>
                      <a:pt x="1668" y="1752"/>
                    </a:lnTo>
                    <a:lnTo>
                      <a:pt x="1668" y="1740"/>
                    </a:lnTo>
                    <a:lnTo>
                      <a:pt x="1668" y="1746"/>
                    </a:lnTo>
                    <a:lnTo>
                      <a:pt x="1674" y="1752"/>
                    </a:lnTo>
                    <a:lnTo>
                      <a:pt x="1674" y="1764"/>
                    </a:lnTo>
                    <a:lnTo>
                      <a:pt x="1680" y="1776"/>
                    </a:lnTo>
                    <a:lnTo>
                      <a:pt x="1680" y="1782"/>
                    </a:lnTo>
                    <a:lnTo>
                      <a:pt x="1668" y="1794"/>
                    </a:lnTo>
                    <a:lnTo>
                      <a:pt x="1662" y="1806"/>
                    </a:lnTo>
                    <a:lnTo>
                      <a:pt x="1650" y="1812"/>
                    </a:lnTo>
                    <a:lnTo>
                      <a:pt x="1644" y="1818"/>
                    </a:lnTo>
                    <a:lnTo>
                      <a:pt x="1620" y="1818"/>
                    </a:lnTo>
                    <a:lnTo>
                      <a:pt x="1614" y="1830"/>
                    </a:lnTo>
                    <a:lnTo>
                      <a:pt x="1632" y="1866"/>
                    </a:lnTo>
                    <a:lnTo>
                      <a:pt x="1620" y="1866"/>
                    </a:lnTo>
                    <a:lnTo>
                      <a:pt x="1614" y="1872"/>
                    </a:lnTo>
                    <a:lnTo>
                      <a:pt x="1602" y="1878"/>
                    </a:lnTo>
                    <a:lnTo>
                      <a:pt x="1566" y="1914"/>
                    </a:lnTo>
                    <a:lnTo>
                      <a:pt x="1566" y="1926"/>
                    </a:lnTo>
                    <a:lnTo>
                      <a:pt x="1560" y="1932"/>
                    </a:lnTo>
                    <a:lnTo>
                      <a:pt x="1554" y="1944"/>
                    </a:lnTo>
                    <a:lnTo>
                      <a:pt x="1542" y="1956"/>
                    </a:lnTo>
                    <a:lnTo>
                      <a:pt x="1518" y="1968"/>
                    </a:lnTo>
                    <a:lnTo>
                      <a:pt x="1512" y="1974"/>
                    </a:lnTo>
                    <a:lnTo>
                      <a:pt x="1512" y="1980"/>
                    </a:lnTo>
                    <a:lnTo>
                      <a:pt x="1518" y="1986"/>
                    </a:lnTo>
                    <a:lnTo>
                      <a:pt x="1548" y="1986"/>
                    </a:lnTo>
                    <a:lnTo>
                      <a:pt x="1560" y="1980"/>
                    </a:lnTo>
                    <a:lnTo>
                      <a:pt x="1572" y="1980"/>
                    </a:lnTo>
                    <a:lnTo>
                      <a:pt x="1584" y="1968"/>
                    </a:lnTo>
                    <a:lnTo>
                      <a:pt x="1602" y="1932"/>
                    </a:lnTo>
                    <a:lnTo>
                      <a:pt x="1608" y="1926"/>
                    </a:lnTo>
                    <a:lnTo>
                      <a:pt x="1614" y="1914"/>
                    </a:lnTo>
                    <a:lnTo>
                      <a:pt x="1626" y="1908"/>
                    </a:lnTo>
                    <a:lnTo>
                      <a:pt x="1632" y="1902"/>
                    </a:lnTo>
                    <a:lnTo>
                      <a:pt x="1632" y="1920"/>
                    </a:lnTo>
                    <a:lnTo>
                      <a:pt x="1638" y="1932"/>
                    </a:lnTo>
                    <a:lnTo>
                      <a:pt x="1638" y="1956"/>
                    </a:lnTo>
                    <a:lnTo>
                      <a:pt x="1626" y="1968"/>
                    </a:lnTo>
                    <a:lnTo>
                      <a:pt x="1614" y="1974"/>
                    </a:lnTo>
                    <a:lnTo>
                      <a:pt x="1602" y="1986"/>
                    </a:lnTo>
                    <a:lnTo>
                      <a:pt x="1602" y="2004"/>
                    </a:lnTo>
                    <a:lnTo>
                      <a:pt x="1608" y="2010"/>
                    </a:lnTo>
                    <a:lnTo>
                      <a:pt x="1614" y="2010"/>
                    </a:lnTo>
                    <a:lnTo>
                      <a:pt x="1632" y="2016"/>
                    </a:lnTo>
                    <a:lnTo>
                      <a:pt x="1662" y="2016"/>
                    </a:lnTo>
                    <a:lnTo>
                      <a:pt x="1668" y="2028"/>
                    </a:lnTo>
                    <a:lnTo>
                      <a:pt x="1644" y="2052"/>
                    </a:lnTo>
                    <a:lnTo>
                      <a:pt x="1644" y="2058"/>
                    </a:lnTo>
                    <a:lnTo>
                      <a:pt x="1650" y="2064"/>
                    </a:lnTo>
                    <a:lnTo>
                      <a:pt x="1668" y="2100"/>
                    </a:lnTo>
                    <a:lnTo>
                      <a:pt x="1674" y="2106"/>
                    </a:lnTo>
                    <a:lnTo>
                      <a:pt x="1674" y="2118"/>
                    </a:lnTo>
                    <a:lnTo>
                      <a:pt x="1626" y="2166"/>
                    </a:lnTo>
                    <a:lnTo>
                      <a:pt x="1626" y="2178"/>
                    </a:lnTo>
                    <a:lnTo>
                      <a:pt x="1638" y="2190"/>
                    </a:lnTo>
                    <a:lnTo>
                      <a:pt x="1644" y="2202"/>
                    </a:lnTo>
                    <a:lnTo>
                      <a:pt x="1668" y="2214"/>
                    </a:lnTo>
                    <a:lnTo>
                      <a:pt x="1680" y="2226"/>
                    </a:lnTo>
                    <a:lnTo>
                      <a:pt x="1692" y="2232"/>
                    </a:lnTo>
                    <a:lnTo>
                      <a:pt x="1716" y="2256"/>
                    </a:lnTo>
                    <a:lnTo>
                      <a:pt x="1728" y="2262"/>
                    </a:lnTo>
                    <a:lnTo>
                      <a:pt x="1800" y="2262"/>
                    </a:lnTo>
                    <a:lnTo>
                      <a:pt x="1824" y="2286"/>
                    </a:lnTo>
                    <a:lnTo>
                      <a:pt x="1842" y="2292"/>
                    </a:lnTo>
                    <a:lnTo>
                      <a:pt x="1872" y="2286"/>
                    </a:lnTo>
                    <a:lnTo>
                      <a:pt x="1902" y="2274"/>
                    </a:lnTo>
                    <a:lnTo>
                      <a:pt x="1932" y="2256"/>
                    </a:lnTo>
                    <a:lnTo>
                      <a:pt x="1944" y="2250"/>
                    </a:lnTo>
                    <a:lnTo>
                      <a:pt x="1944" y="2226"/>
                    </a:lnTo>
                    <a:lnTo>
                      <a:pt x="1956" y="2214"/>
                    </a:lnTo>
                    <a:lnTo>
                      <a:pt x="1962" y="2214"/>
                    </a:lnTo>
                    <a:lnTo>
                      <a:pt x="1974" y="2226"/>
                    </a:lnTo>
                    <a:lnTo>
                      <a:pt x="1974" y="2256"/>
                    </a:lnTo>
                    <a:lnTo>
                      <a:pt x="1992" y="2256"/>
                    </a:lnTo>
                    <a:lnTo>
                      <a:pt x="1980" y="2280"/>
                    </a:lnTo>
                    <a:lnTo>
                      <a:pt x="1998" y="2280"/>
                    </a:lnTo>
                    <a:lnTo>
                      <a:pt x="1998" y="2292"/>
                    </a:lnTo>
                    <a:lnTo>
                      <a:pt x="2004" y="2298"/>
                    </a:lnTo>
                    <a:lnTo>
                      <a:pt x="2010" y="2310"/>
                    </a:lnTo>
                    <a:lnTo>
                      <a:pt x="2016" y="2316"/>
                    </a:lnTo>
                    <a:lnTo>
                      <a:pt x="2028" y="2316"/>
                    </a:lnTo>
                    <a:lnTo>
                      <a:pt x="2040" y="2304"/>
                    </a:lnTo>
                    <a:lnTo>
                      <a:pt x="2046" y="2304"/>
                    </a:lnTo>
                    <a:lnTo>
                      <a:pt x="2052" y="2298"/>
                    </a:lnTo>
                    <a:lnTo>
                      <a:pt x="2070" y="2292"/>
                    </a:lnTo>
                    <a:lnTo>
                      <a:pt x="2082" y="2286"/>
                    </a:lnTo>
                    <a:lnTo>
                      <a:pt x="2088" y="2280"/>
                    </a:lnTo>
                    <a:lnTo>
                      <a:pt x="2100" y="2274"/>
                    </a:lnTo>
                    <a:lnTo>
                      <a:pt x="2124" y="2250"/>
                    </a:lnTo>
                    <a:lnTo>
                      <a:pt x="2136" y="2244"/>
                    </a:lnTo>
                    <a:lnTo>
                      <a:pt x="2148" y="2232"/>
                    </a:lnTo>
                    <a:lnTo>
                      <a:pt x="2160" y="2226"/>
                    </a:lnTo>
                    <a:lnTo>
                      <a:pt x="2154" y="2214"/>
                    </a:lnTo>
                    <a:lnTo>
                      <a:pt x="2190" y="2202"/>
                    </a:lnTo>
                    <a:lnTo>
                      <a:pt x="2202" y="2214"/>
                    </a:lnTo>
                    <a:lnTo>
                      <a:pt x="2220" y="2214"/>
                    </a:lnTo>
                    <a:lnTo>
                      <a:pt x="2256" y="2208"/>
                    </a:lnTo>
                    <a:lnTo>
                      <a:pt x="2298" y="2196"/>
                    </a:lnTo>
                    <a:lnTo>
                      <a:pt x="2316" y="2178"/>
                    </a:lnTo>
                    <a:lnTo>
                      <a:pt x="2328" y="2148"/>
                    </a:lnTo>
                    <a:lnTo>
                      <a:pt x="2334" y="2118"/>
                    </a:lnTo>
                    <a:lnTo>
                      <a:pt x="2340" y="2100"/>
                    </a:lnTo>
                    <a:lnTo>
                      <a:pt x="2346" y="2088"/>
                    </a:lnTo>
                    <a:lnTo>
                      <a:pt x="2376" y="2058"/>
                    </a:lnTo>
                    <a:lnTo>
                      <a:pt x="2382" y="2058"/>
                    </a:lnTo>
                    <a:lnTo>
                      <a:pt x="2382" y="2034"/>
                    </a:lnTo>
                    <a:lnTo>
                      <a:pt x="2388" y="2034"/>
                    </a:lnTo>
                    <a:lnTo>
                      <a:pt x="2394" y="2028"/>
                    </a:lnTo>
                    <a:lnTo>
                      <a:pt x="2406" y="2022"/>
                    </a:lnTo>
                    <a:lnTo>
                      <a:pt x="2418" y="2010"/>
                    </a:lnTo>
                    <a:lnTo>
                      <a:pt x="2424" y="1998"/>
                    </a:lnTo>
                    <a:lnTo>
                      <a:pt x="2442" y="1980"/>
                    </a:lnTo>
                    <a:lnTo>
                      <a:pt x="2442" y="1956"/>
                    </a:lnTo>
                    <a:lnTo>
                      <a:pt x="2448" y="1944"/>
                    </a:lnTo>
                    <a:lnTo>
                      <a:pt x="2454" y="1926"/>
                    </a:lnTo>
                    <a:lnTo>
                      <a:pt x="2460" y="1914"/>
                    </a:lnTo>
                    <a:lnTo>
                      <a:pt x="2490" y="1884"/>
                    </a:lnTo>
                    <a:lnTo>
                      <a:pt x="2502" y="1866"/>
                    </a:lnTo>
                    <a:lnTo>
                      <a:pt x="2526" y="1842"/>
                    </a:lnTo>
                    <a:lnTo>
                      <a:pt x="2538" y="1836"/>
                    </a:lnTo>
                    <a:lnTo>
                      <a:pt x="2550" y="1824"/>
                    </a:lnTo>
                    <a:lnTo>
                      <a:pt x="2556" y="1812"/>
                    </a:lnTo>
                    <a:lnTo>
                      <a:pt x="2556" y="1800"/>
                    </a:lnTo>
                    <a:lnTo>
                      <a:pt x="2562" y="1788"/>
                    </a:lnTo>
                    <a:lnTo>
                      <a:pt x="2562" y="1782"/>
                    </a:lnTo>
                    <a:lnTo>
                      <a:pt x="2586" y="1782"/>
                    </a:lnTo>
                    <a:lnTo>
                      <a:pt x="2610" y="1770"/>
                    </a:lnTo>
                    <a:lnTo>
                      <a:pt x="2622" y="1752"/>
                    </a:lnTo>
                    <a:lnTo>
                      <a:pt x="2646" y="1728"/>
                    </a:lnTo>
                    <a:lnTo>
                      <a:pt x="2670" y="1698"/>
                    </a:lnTo>
                    <a:lnTo>
                      <a:pt x="2688" y="1674"/>
                    </a:lnTo>
                    <a:lnTo>
                      <a:pt x="2700" y="1662"/>
                    </a:lnTo>
                    <a:lnTo>
                      <a:pt x="2700" y="1656"/>
                    </a:lnTo>
                    <a:lnTo>
                      <a:pt x="2706" y="1638"/>
                    </a:lnTo>
                    <a:lnTo>
                      <a:pt x="2706" y="1614"/>
                    </a:lnTo>
                    <a:lnTo>
                      <a:pt x="2712" y="1596"/>
                    </a:lnTo>
                    <a:lnTo>
                      <a:pt x="2718" y="1590"/>
                    </a:lnTo>
                    <a:lnTo>
                      <a:pt x="2730" y="1572"/>
                    </a:lnTo>
                    <a:lnTo>
                      <a:pt x="2754" y="1542"/>
                    </a:lnTo>
                    <a:lnTo>
                      <a:pt x="2772" y="1494"/>
                    </a:lnTo>
                    <a:lnTo>
                      <a:pt x="2796" y="1458"/>
                    </a:lnTo>
                    <a:lnTo>
                      <a:pt x="2808" y="1428"/>
                    </a:lnTo>
                    <a:lnTo>
                      <a:pt x="2814" y="1416"/>
                    </a:lnTo>
                    <a:lnTo>
                      <a:pt x="2814" y="1386"/>
                    </a:lnTo>
                    <a:lnTo>
                      <a:pt x="2802" y="1362"/>
                    </a:lnTo>
                    <a:lnTo>
                      <a:pt x="2820" y="1308"/>
                    </a:lnTo>
                    <a:lnTo>
                      <a:pt x="2832" y="1290"/>
                    </a:lnTo>
                    <a:lnTo>
                      <a:pt x="2838" y="1266"/>
                    </a:lnTo>
                    <a:lnTo>
                      <a:pt x="2838" y="1224"/>
                    </a:lnTo>
                    <a:lnTo>
                      <a:pt x="2832" y="1194"/>
                    </a:lnTo>
                    <a:lnTo>
                      <a:pt x="2832" y="1176"/>
                    </a:lnTo>
                    <a:lnTo>
                      <a:pt x="2802" y="1164"/>
                    </a:lnTo>
                    <a:close/>
                    <a:moveTo>
                      <a:pt x="2016" y="2436"/>
                    </a:moveTo>
                    <a:lnTo>
                      <a:pt x="2022" y="2442"/>
                    </a:lnTo>
                    <a:lnTo>
                      <a:pt x="2028" y="2442"/>
                    </a:lnTo>
                    <a:lnTo>
                      <a:pt x="2040" y="2436"/>
                    </a:lnTo>
                    <a:lnTo>
                      <a:pt x="2046" y="2430"/>
                    </a:lnTo>
                    <a:lnTo>
                      <a:pt x="2034" y="2418"/>
                    </a:lnTo>
                    <a:lnTo>
                      <a:pt x="2016" y="2436"/>
                    </a:lnTo>
                    <a:close/>
                    <a:moveTo>
                      <a:pt x="1992" y="2454"/>
                    </a:moveTo>
                    <a:lnTo>
                      <a:pt x="1974" y="2454"/>
                    </a:lnTo>
                    <a:lnTo>
                      <a:pt x="1962" y="2466"/>
                    </a:lnTo>
                    <a:lnTo>
                      <a:pt x="1962" y="2472"/>
                    </a:lnTo>
                    <a:lnTo>
                      <a:pt x="1962" y="2460"/>
                    </a:lnTo>
                    <a:lnTo>
                      <a:pt x="1938" y="2460"/>
                    </a:lnTo>
                    <a:lnTo>
                      <a:pt x="1926" y="2466"/>
                    </a:lnTo>
                    <a:lnTo>
                      <a:pt x="1914" y="2466"/>
                    </a:lnTo>
                    <a:lnTo>
                      <a:pt x="1908" y="2478"/>
                    </a:lnTo>
                    <a:lnTo>
                      <a:pt x="1890" y="2460"/>
                    </a:lnTo>
                    <a:lnTo>
                      <a:pt x="1854" y="2460"/>
                    </a:lnTo>
                    <a:lnTo>
                      <a:pt x="1830" y="2430"/>
                    </a:lnTo>
                    <a:lnTo>
                      <a:pt x="1824" y="2436"/>
                    </a:lnTo>
                    <a:lnTo>
                      <a:pt x="1818" y="2436"/>
                    </a:lnTo>
                    <a:lnTo>
                      <a:pt x="1812" y="2442"/>
                    </a:lnTo>
                    <a:lnTo>
                      <a:pt x="1806" y="2442"/>
                    </a:lnTo>
                    <a:lnTo>
                      <a:pt x="1776" y="2412"/>
                    </a:lnTo>
                    <a:lnTo>
                      <a:pt x="1776" y="2424"/>
                    </a:lnTo>
                    <a:lnTo>
                      <a:pt x="1782" y="2448"/>
                    </a:lnTo>
                    <a:lnTo>
                      <a:pt x="1782" y="2472"/>
                    </a:lnTo>
                    <a:lnTo>
                      <a:pt x="1776" y="2478"/>
                    </a:lnTo>
                    <a:lnTo>
                      <a:pt x="1776" y="2484"/>
                    </a:lnTo>
                    <a:lnTo>
                      <a:pt x="1770" y="2490"/>
                    </a:lnTo>
                    <a:lnTo>
                      <a:pt x="1770" y="2502"/>
                    </a:lnTo>
                    <a:lnTo>
                      <a:pt x="1776" y="2514"/>
                    </a:lnTo>
                    <a:lnTo>
                      <a:pt x="1776" y="2532"/>
                    </a:lnTo>
                    <a:lnTo>
                      <a:pt x="1764" y="2538"/>
                    </a:lnTo>
                    <a:lnTo>
                      <a:pt x="1758" y="2544"/>
                    </a:lnTo>
                    <a:lnTo>
                      <a:pt x="1752" y="2544"/>
                    </a:lnTo>
                    <a:lnTo>
                      <a:pt x="1740" y="2532"/>
                    </a:lnTo>
                    <a:lnTo>
                      <a:pt x="1740" y="2538"/>
                    </a:lnTo>
                    <a:lnTo>
                      <a:pt x="1734" y="2544"/>
                    </a:lnTo>
                    <a:lnTo>
                      <a:pt x="1734" y="2556"/>
                    </a:lnTo>
                    <a:lnTo>
                      <a:pt x="1728" y="2574"/>
                    </a:lnTo>
                    <a:lnTo>
                      <a:pt x="1728" y="2586"/>
                    </a:lnTo>
                    <a:lnTo>
                      <a:pt x="1740" y="2610"/>
                    </a:lnTo>
                    <a:lnTo>
                      <a:pt x="1740" y="2616"/>
                    </a:lnTo>
                    <a:lnTo>
                      <a:pt x="1746" y="2628"/>
                    </a:lnTo>
                    <a:lnTo>
                      <a:pt x="1770" y="2628"/>
                    </a:lnTo>
                    <a:lnTo>
                      <a:pt x="1752" y="2640"/>
                    </a:lnTo>
                    <a:lnTo>
                      <a:pt x="1758" y="2664"/>
                    </a:lnTo>
                    <a:lnTo>
                      <a:pt x="1770" y="2658"/>
                    </a:lnTo>
                    <a:lnTo>
                      <a:pt x="1776" y="2658"/>
                    </a:lnTo>
                    <a:lnTo>
                      <a:pt x="1782" y="2652"/>
                    </a:lnTo>
                    <a:lnTo>
                      <a:pt x="1794" y="2652"/>
                    </a:lnTo>
                    <a:lnTo>
                      <a:pt x="1800" y="2658"/>
                    </a:lnTo>
                    <a:lnTo>
                      <a:pt x="1818" y="2658"/>
                    </a:lnTo>
                    <a:lnTo>
                      <a:pt x="1830" y="2652"/>
                    </a:lnTo>
                    <a:lnTo>
                      <a:pt x="1836" y="2646"/>
                    </a:lnTo>
                    <a:lnTo>
                      <a:pt x="1842" y="2634"/>
                    </a:lnTo>
                    <a:lnTo>
                      <a:pt x="1854" y="2634"/>
                    </a:lnTo>
                    <a:lnTo>
                      <a:pt x="1860" y="2640"/>
                    </a:lnTo>
                    <a:lnTo>
                      <a:pt x="1860" y="2646"/>
                    </a:lnTo>
                    <a:lnTo>
                      <a:pt x="1848" y="2658"/>
                    </a:lnTo>
                    <a:lnTo>
                      <a:pt x="1866" y="2664"/>
                    </a:lnTo>
                    <a:lnTo>
                      <a:pt x="1884" y="2646"/>
                    </a:lnTo>
                    <a:lnTo>
                      <a:pt x="1890" y="2634"/>
                    </a:lnTo>
                    <a:lnTo>
                      <a:pt x="1902" y="2628"/>
                    </a:lnTo>
                    <a:lnTo>
                      <a:pt x="1908" y="2616"/>
                    </a:lnTo>
                    <a:lnTo>
                      <a:pt x="1920" y="2604"/>
                    </a:lnTo>
                    <a:lnTo>
                      <a:pt x="1914" y="2604"/>
                    </a:lnTo>
                    <a:lnTo>
                      <a:pt x="1902" y="2592"/>
                    </a:lnTo>
                    <a:lnTo>
                      <a:pt x="1920" y="2562"/>
                    </a:lnTo>
                    <a:lnTo>
                      <a:pt x="1950" y="2562"/>
                    </a:lnTo>
                    <a:lnTo>
                      <a:pt x="1962" y="2538"/>
                    </a:lnTo>
                    <a:lnTo>
                      <a:pt x="1962" y="2514"/>
                    </a:lnTo>
                    <a:lnTo>
                      <a:pt x="1968" y="2502"/>
                    </a:lnTo>
                    <a:lnTo>
                      <a:pt x="1980" y="2496"/>
                    </a:lnTo>
                    <a:lnTo>
                      <a:pt x="1986" y="2484"/>
                    </a:lnTo>
                    <a:lnTo>
                      <a:pt x="1992" y="2478"/>
                    </a:lnTo>
                    <a:lnTo>
                      <a:pt x="1998" y="2466"/>
                    </a:lnTo>
                    <a:lnTo>
                      <a:pt x="1998" y="2460"/>
                    </a:lnTo>
                    <a:lnTo>
                      <a:pt x="1992" y="2454"/>
                    </a:lnTo>
                    <a:close/>
                    <a:moveTo>
                      <a:pt x="1902" y="246"/>
                    </a:moveTo>
                    <a:lnTo>
                      <a:pt x="1890" y="258"/>
                    </a:lnTo>
                    <a:lnTo>
                      <a:pt x="1890" y="270"/>
                    </a:lnTo>
                    <a:lnTo>
                      <a:pt x="1884" y="282"/>
                    </a:lnTo>
                    <a:lnTo>
                      <a:pt x="1884" y="294"/>
                    </a:lnTo>
                    <a:lnTo>
                      <a:pt x="1896" y="300"/>
                    </a:lnTo>
                    <a:lnTo>
                      <a:pt x="1920" y="300"/>
                    </a:lnTo>
                    <a:lnTo>
                      <a:pt x="1926" y="294"/>
                    </a:lnTo>
                    <a:lnTo>
                      <a:pt x="1932" y="294"/>
                    </a:lnTo>
                    <a:lnTo>
                      <a:pt x="1926" y="282"/>
                    </a:lnTo>
                    <a:lnTo>
                      <a:pt x="1932" y="252"/>
                    </a:lnTo>
                    <a:lnTo>
                      <a:pt x="1920" y="252"/>
                    </a:lnTo>
                    <a:lnTo>
                      <a:pt x="1908" y="246"/>
                    </a:lnTo>
                    <a:lnTo>
                      <a:pt x="1902" y="246"/>
                    </a:lnTo>
                    <a:close/>
                    <a:moveTo>
                      <a:pt x="1770" y="2334"/>
                    </a:moveTo>
                    <a:lnTo>
                      <a:pt x="1758" y="2376"/>
                    </a:lnTo>
                    <a:lnTo>
                      <a:pt x="1812" y="2328"/>
                    </a:lnTo>
                    <a:lnTo>
                      <a:pt x="1770" y="2334"/>
                    </a:lnTo>
                    <a:close/>
                    <a:moveTo>
                      <a:pt x="2034" y="2400"/>
                    </a:moveTo>
                    <a:lnTo>
                      <a:pt x="2016" y="2358"/>
                    </a:lnTo>
                    <a:lnTo>
                      <a:pt x="1998" y="2376"/>
                    </a:lnTo>
                    <a:lnTo>
                      <a:pt x="1998" y="2394"/>
                    </a:lnTo>
                    <a:lnTo>
                      <a:pt x="2010" y="2406"/>
                    </a:lnTo>
                    <a:lnTo>
                      <a:pt x="2028" y="2406"/>
                    </a:lnTo>
                    <a:lnTo>
                      <a:pt x="2034" y="240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4" name="Armenia"/>
              <p:cNvSpPr>
                <a:spLocks/>
              </p:cNvSpPr>
              <p:nvPr/>
            </p:nvSpPr>
            <p:spPr bwMode="gray">
              <a:xfrm>
                <a:off x="3389" y="1724"/>
                <a:ext cx="56" cy="54"/>
              </a:xfrm>
              <a:custGeom>
                <a:avLst/>
                <a:gdLst>
                  <a:gd name="T0" fmla="*/ 541707587 w 222"/>
                  <a:gd name="T1" fmla="*/ 552210081 h 210"/>
                  <a:gd name="T2" fmla="*/ 541707587 w 222"/>
                  <a:gd name="T3" fmla="*/ 552210081 h 210"/>
                  <a:gd name="T4" fmla="*/ 541707587 w 222"/>
                  <a:gd name="T5" fmla="*/ 552210081 h 210"/>
                  <a:gd name="T6" fmla="*/ 541707587 w 222"/>
                  <a:gd name="T7" fmla="*/ 552210081 h 210"/>
                  <a:gd name="T8" fmla="*/ 541707587 w 222"/>
                  <a:gd name="T9" fmla="*/ 552210081 h 210"/>
                  <a:gd name="T10" fmla="*/ 541707587 w 222"/>
                  <a:gd name="T11" fmla="*/ 552210081 h 210"/>
                  <a:gd name="T12" fmla="*/ 541707587 w 222"/>
                  <a:gd name="T13" fmla="*/ 552210081 h 210"/>
                  <a:gd name="T14" fmla="*/ 541707587 w 222"/>
                  <a:gd name="T15" fmla="*/ 552210081 h 210"/>
                  <a:gd name="T16" fmla="*/ 541707587 w 222"/>
                  <a:gd name="T17" fmla="*/ 552210081 h 210"/>
                  <a:gd name="T18" fmla="*/ 541707587 w 222"/>
                  <a:gd name="T19" fmla="*/ 552210081 h 210"/>
                  <a:gd name="T20" fmla="*/ 541707587 w 222"/>
                  <a:gd name="T21" fmla="*/ 552210081 h 210"/>
                  <a:gd name="T22" fmla="*/ 541707587 w 222"/>
                  <a:gd name="T23" fmla="*/ 552210081 h 210"/>
                  <a:gd name="T24" fmla="*/ 541707587 w 222"/>
                  <a:gd name="T25" fmla="*/ 552210081 h 210"/>
                  <a:gd name="T26" fmla="*/ 541707587 w 222"/>
                  <a:gd name="T27" fmla="*/ 552210081 h 210"/>
                  <a:gd name="T28" fmla="*/ 541707587 w 222"/>
                  <a:gd name="T29" fmla="*/ 552210081 h 210"/>
                  <a:gd name="T30" fmla="*/ 541707587 w 222"/>
                  <a:gd name="T31" fmla="*/ 552210081 h 210"/>
                  <a:gd name="T32" fmla="*/ 541707587 w 222"/>
                  <a:gd name="T33" fmla="*/ 552210081 h 210"/>
                  <a:gd name="T34" fmla="*/ 541707587 w 222"/>
                  <a:gd name="T35" fmla="*/ 552210081 h 210"/>
                  <a:gd name="T36" fmla="*/ 541707587 w 222"/>
                  <a:gd name="T37" fmla="*/ 552210081 h 210"/>
                  <a:gd name="T38" fmla="*/ 541707587 w 222"/>
                  <a:gd name="T39" fmla="*/ 0 h 210"/>
                  <a:gd name="T40" fmla="*/ 541707587 w 222"/>
                  <a:gd name="T41" fmla="*/ 0 h 210"/>
                  <a:gd name="T42" fmla="*/ 541707587 w 222"/>
                  <a:gd name="T43" fmla="*/ 552210081 h 210"/>
                  <a:gd name="T44" fmla="*/ 541707587 w 222"/>
                  <a:gd name="T45" fmla="*/ 552210081 h 210"/>
                  <a:gd name="T46" fmla="*/ 541707587 w 222"/>
                  <a:gd name="T47" fmla="*/ 552210081 h 210"/>
                  <a:gd name="T48" fmla="*/ 0 w 222"/>
                  <a:gd name="T49" fmla="*/ 552210081 h 210"/>
                  <a:gd name="T50" fmla="*/ 541707587 w 222"/>
                  <a:gd name="T51" fmla="*/ 552210081 h 210"/>
                  <a:gd name="T52" fmla="*/ 541707587 w 222"/>
                  <a:gd name="T53" fmla="*/ 552210081 h 210"/>
                  <a:gd name="T54" fmla="*/ 541707587 w 222"/>
                  <a:gd name="T55" fmla="*/ 552210081 h 210"/>
                  <a:gd name="T56" fmla="*/ 541707587 w 222"/>
                  <a:gd name="T57" fmla="*/ 552210081 h 210"/>
                  <a:gd name="T58" fmla="*/ 541707587 w 222"/>
                  <a:gd name="T59" fmla="*/ 552210081 h 210"/>
                  <a:gd name="T60" fmla="*/ 541707587 w 222"/>
                  <a:gd name="T61" fmla="*/ 552210081 h 210"/>
                  <a:gd name="T62" fmla="*/ 541707587 w 222"/>
                  <a:gd name="T63" fmla="*/ 552210081 h 210"/>
                  <a:gd name="T64" fmla="*/ 541707587 w 222"/>
                  <a:gd name="T65" fmla="*/ 552210081 h 210"/>
                  <a:gd name="T66" fmla="*/ 541707587 w 222"/>
                  <a:gd name="T67" fmla="*/ 552210081 h 210"/>
                  <a:gd name="T68" fmla="*/ 541707587 w 222"/>
                  <a:gd name="T69" fmla="*/ 552210081 h 210"/>
                  <a:gd name="T70" fmla="*/ 541707587 w 222"/>
                  <a:gd name="T71" fmla="*/ 552210081 h 210"/>
                  <a:gd name="T72" fmla="*/ 541707587 w 222"/>
                  <a:gd name="T73" fmla="*/ 552210081 h 210"/>
                  <a:gd name="T74" fmla="*/ 541707587 w 222"/>
                  <a:gd name="T75" fmla="*/ 552210081 h 210"/>
                  <a:gd name="T76" fmla="*/ 541707587 w 222"/>
                  <a:gd name="T77" fmla="*/ 552210081 h 210"/>
                  <a:gd name="T78" fmla="*/ 541707587 w 222"/>
                  <a:gd name="T79" fmla="*/ 552210081 h 210"/>
                  <a:gd name="T80" fmla="*/ 541707587 w 222"/>
                  <a:gd name="T81" fmla="*/ 552210081 h 210"/>
                  <a:gd name="T82" fmla="*/ 541707587 w 222"/>
                  <a:gd name="T83" fmla="*/ 552210081 h 210"/>
                  <a:gd name="T84" fmla="*/ 541707587 w 222"/>
                  <a:gd name="T85" fmla="*/ 552210081 h 210"/>
                  <a:gd name="T86" fmla="*/ 541707587 w 222"/>
                  <a:gd name="T87" fmla="*/ 552210081 h 210"/>
                  <a:gd name="T88" fmla="*/ 541707587 w 222"/>
                  <a:gd name="T89" fmla="*/ 552210081 h 210"/>
                  <a:gd name="T90" fmla="*/ 541707587 w 222"/>
                  <a:gd name="T91" fmla="*/ 552210081 h 210"/>
                  <a:gd name="T92" fmla="*/ 541707587 w 222"/>
                  <a:gd name="T93" fmla="*/ 552210081 h 210"/>
                  <a:gd name="T94" fmla="*/ 541707587 w 222"/>
                  <a:gd name="T95" fmla="*/ 552210081 h 210"/>
                  <a:gd name="T96" fmla="*/ 541707587 w 222"/>
                  <a:gd name="T97" fmla="*/ 552210081 h 210"/>
                  <a:gd name="T98" fmla="*/ 541707587 w 222"/>
                  <a:gd name="T99" fmla="*/ 552210081 h 210"/>
                  <a:gd name="T100" fmla="*/ 541707587 w 222"/>
                  <a:gd name="T101" fmla="*/ 552210081 h 210"/>
                  <a:gd name="T102" fmla="*/ 541707587 w 222"/>
                  <a:gd name="T103" fmla="*/ 552210081 h 210"/>
                  <a:gd name="T104" fmla="*/ 541707587 w 222"/>
                  <a:gd name="T105" fmla="*/ 552210081 h 210"/>
                  <a:gd name="T106" fmla="*/ 541707587 w 222"/>
                  <a:gd name="T107" fmla="*/ 552210081 h 21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22"/>
                  <a:gd name="T163" fmla="*/ 0 h 210"/>
                  <a:gd name="T164" fmla="*/ 222 w 222"/>
                  <a:gd name="T165" fmla="*/ 210 h 21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22" h="210">
                    <a:moveTo>
                      <a:pt x="222" y="168"/>
                    </a:moveTo>
                    <a:lnTo>
                      <a:pt x="216" y="156"/>
                    </a:lnTo>
                    <a:lnTo>
                      <a:pt x="216" y="144"/>
                    </a:lnTo>
                    <a:lnTo>
                      <a:pt x="186" y="138"/>
                    </a:lnTo>
                    <a:lnTo>
                      <a:pt x="174" y="120"/>
                    </a:lnTo>
                    <a:lnTo>
                      <a:pt x="144" y="108"/>
                    </a:lnTo>
                    <a:lnTo>
                      <a:pt x="156" y="108"/>
                    </a:lnTo>
                    <a:lnTo>
                      <a:pt x="174" y="90"/>
                    </a:lnTo>
                    <a:lnTo>
                      <a:pt x="174" y="84"/>
                    </a:lnTo>
                    <a:lnTo>
                      <a:pt x="168" y="78"/>
                    </a:lnTo>
                    <a:lnTo>
                      <a:pt x="144" y="66"/>
                    </a:lnTo>
                    <a:lnTo>
                      <a:pt x="138" y="60"/>
                    </a:lnTo>
                    <a:lnTo>
                      <a:pt x="132" y="60"/>
                    </a:lnTo>
                    <a:lnTo>
                      <a:pt x="138" y="54"/>
                    </a:lnTo>
                    <a:lnTo>
                      <a:pt x="138" y="30"/>
                    </a:lnTo>
                    <a:lnTo>
                      <a:pt x="132" y="24"/>
                    </a:lnTo>
                    <a:lnTo>
                      <a:pt x="114" y="24"/>
                    </a:lnTo>
                    <a:lnTo>
                      <a:pt x="114" y="12"/>
                    </a:lnTo>
                    <a:lnTo>
                      <a:pt x="102" y="6"/>
                    </a:lnTo>
                    <a:lnTo>
                      <a:pt x="96" y="0"/>
                    </a:lnTo>
                    <a:lnTo>
                      <a:pt x="84" y="0"/>
                    </a:lnTo>
                    <a:lnTo>
                      <a:pt x="84" y="18"/>
                    </a:lnTo>
                    <a:lnTo>
                      <a:pt x="30" y="12"/>
                    </a:lnTo>
                    <a:lnTo>
                      <a:pt x="24" y="18"/>
                    </a:lnTo>
                    <a:lnTo>
                      <a:pt x="0" y="24"/>
                    </a:lnTo>
                    <a:lnTo>
                      <a:pt x="6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90"/>
                    </a:lnTo>
                    <a:lnTo>
                      <a:pt x="24" y="102"/>
                    </a:lnTo>
                    <a:lnTo>
                      <a:pt x="30" y="108"/>
                    </a:lnTo>
                    <a:lnTo>
                      <a:pt x="42" y="114"/>
                    </a:lnTo>
                    <a:lnTo>
                      <a:pt x="54" y="114"/>
                    </a:lnTo>
                    <a:lnTo>
                      <a:pt x="66" y="108"/>
                    </a:lnTo>
                    <a:lnTo>
                      <a:pt x="72" y="108"/>
                    </a:lnTo>
                    <a:lnTo>
                      <a:pt x="72" y="114"/>
                    </a:lnTo>
                    <a:lnTo>
                      <a:pt x="78" y="120"/>
                    </a:lnTo>
                    <a:lnTo>
                      <a:pt x="78" y="132"/>
                    </a:lnTo>
                    <a:lnTo>
                      <a:pt x="84" y="144"/>
                    </a:lnTo>
                    <a:lnTo>
                      <a:pt x="84" y="150"/>
                    </a:lnTo>
                    <a:lnTo>
                      <a:pt x="90" y="156"/>
                    </a:lnTo>
                    <a:lnTo>
                      <a:pt x="108" y="132"/>
                    </a:lnTo>
                    <a:lnTo>
                      <a:pt x="126" y="132"/>
                    </a:lnTo>
                    <a:lnTo>
                      <a:pt x="138" y="144"/>
                    </a:lnTo>
                    <a:lnTo>
                      <a:pt x="174" y="144"/>
                    </a:lnTo>
                    <a:lnTo>
                      <a:pt x="174" y="156"/>
                    </a:lnTo>
                    <a:lnTo>
                      <a:pt x="180" y="162"/>
                    </a:lnTo>
                    <a:lnTo>
                      <a:pt x="180" y="174"/>
                    </a:lnTo>
                    <a:lnTo>
                      <a:pt x="186" y="186"/>
                    </a:lnTo>
                    <a:lnTo>
                      <a:pt x="186" y="198"/>
                    </a:lnTo>
                    <a:lnTo>
                      <a:pt x="192" y="204"/>
                    </a:lnTo>
                    <a:lnTo>
                      <a:pt x="192" y="210"/>
                    </a:lnTo>
                    <a:lnTo>
                      <a:pt x="222" y="210"/>
                    </a:lnTo>
                    <a:lnTo>
                      <a:pt x="222" y="16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5" name="Argentina"/>
              <p:cNvSpPr>
                <a:spLocks noEditPoints="1"/>
              </p:cNvSpPr>
              <p:nvPr/>
            </p:nvSpPr>
            <p:spPr bwMode="gray">
              <a:xfrm>
                <a:off x="1443" y="3016"/>
                <a:ext cx="277" cy="619"/>
              </a:xfrm>
              <a:custGeom>
                <a:avLst/>
                <a:gdLst>
                  <a:gd name="T0" fmla="*/ 544737152 w 1092"/>
                  <a:gd name="T1" fmla="*/ 544345773 h 2442"/>
                  <a:gd name="T2" fmla="*/ 544737152 w 1092"/>
                  <a:gd name="T3" fmla="*/ 544345773 h 2442"/>
                  <a:gd name="T4" fmla="*/ 544737152 w 1092"/>
                  <a:gd name="T5" fmla="*/ 544345773 h 2442"/>
                  <a:gd name="T6" fmla="*/ 544737152 w 1092"/>
                  <a:gd name="T7" fmla="*/ 544345773 h 2442"/>
                  <a:gd name="T8" fmla="*/ 544737152 w 1092"/>
                  <a:gd name="T9" fmla="*/ 544345773 h 2442"/>
                  <a:gd name="T10" fmla="*/ 544737152 w 1092"/>
                  <a:gd name="T11" fmla="*/ 544345773 h 2442"/>
                  <a:gd name="T12" fmla="*/ 544737152 w 1092"/>
                  <a:gd name="T13" fmla="*/ 544345773 h 2442"/>
                  <a:gd name="T14" fmla="*/ 544737152 w 1092"/>
                  <a:gd name="T15" fmla="*/ 544345773 h 2442"/>
                  <a:gd name="T16" fmla="*/ 544737152 w 1092"/>
                  <a:gd name="T17" fmla="*/ 544345773 h 2442"/>
                  <a:gd name="T18" fmla="*/ 544737152 w 1092"/>
                  <a:gd name="T19" fmla="*/ 544345773 h 2442"/>
                  <a:gd name="T20" fmla="*/ 544737152 w 1092"/>
                  <a:gd name="T21" fmla="*/ 0 h 2442"/>
                  <a:gd name="T22" fmla="*/ 544737152 w 1092"/>
                  <a:gd name="T23" fmla="*/ 544345773 h 2442"/>
                  <a:gd name="T24" fmla="*/ 544737152 w 1092"/>
                  <a:gd name="T25" fmla="*/ 544345773 h 2442"/>
                  <a:gd name="T26" fmla="*/ 544737152 w 1092"/>
                  <a:gd name="T27" fmla="*/ 544345773 h 2442"/>
                  <a:gd name="T28" fmla="*/ 544737152 w 1092"/>
                  <a:gd name="T29" fmla="*/ 544345773 h 2442"/>
                  <a:gd name="T30" fmla="*/ 544737152 w 1092"/>
                  <a:gd name="T31" fmla="*/ 544345773 h 2442"/>
                  <a:gd name="T32" fmla="*/ 544737152 w 1092"/>
                  <a:gd name="T33" fmla="*/ 544345773 h 2442"/>
                  <a:gd name="T34" fmla="*/ 544737152 w 1092"/>
                  <a:gd name="T35" fmla="*/ 544345773 h 2442"/>
                  <a:gd name="T36" fmla="*/ 544737152 w 1092"/>
                  <a:gd name="T37" fmla="*/ 544345773 h 2442"/>
                  <a:gd name="T38" fmla="*/ 544737152 w 1092"/>
                  <a:gd name="T39" fmla="*/ 544345773 h 2442"/>
                  <a:gd name="T40" fmla="*/ 544737152 w 1092"/>
                  <a:gd name="T41" fmla="*/ 544345773 h 2442"/>
                  <a:gd name="T42" fmla="*/ 544737152 w 1092"/>
                  <a:gd name="T43" fmla="*/ 544345773 h 2442"/>
                  <a:gd name="T44" fmla="*/ 544737152 w 1092"/>
                  <a:gd name="T45" fmla="*/ 544345773 h 2442"/>
                  <a:gd name="T46" fmla="*/ 544737152 w 1092"/>
                  <a:gd name="T47" fmla="*/ 544345773 h 2442"/>
                  <a:gd name="T48" fmla="*/ 544737152 w 1092"/>
                  <a:gd name="T49" fmla="*/ 544345773 h 2442"/>
                  <a:gd name="T50" fmla="*/ 544737152 w 1092"/>
                  <a:gd name="T51" fmla="*/ 544345773 h 2442"/>
                  <a:gd name="T52" fmla="*/ 544737152 w 1092"/>
                  <a:gd name="T53" fmla="*/ 544345773 h 2442"/>
                  <a:gd name="T54" fmla="*/ 544737152 w 1092"/>
                  <a:gd name="T55" fmla="*/ 544345773 h 2442"/>
                  <a:gd name="T56" fmla="*/ 544737152 w 1092"/>
                  <a:gd name="T57" fmla="*/ 544345773 h 2442"/>
                  <a:gd name="T58" fmla="*/ 544737152 w 1092"/>
                  <a:gd name="T59" fmla="*/ 544345773 h 2442"/>
                  <a:gd name="T60" fmla="*/ 544737152 w 1092"/>
                  <a:gd name="T61" fmla="*/ 544345773 h 2442"/>
                  <a:gd name="T62" fmla="*/ 544737152 w 1092"/>
                  <a:gd name="T63" fmla="*/ 544345773 h 2442"/>
                  <a:gd name="T64" fmla="*/ 544737152 w 1092"/>
                  <a:gd name="T65" fmla="*/ 544345773 h 2442"/>
                  <a:gd name="T66" fmla="*/ 544737152 w 1092"/>
                  <a:gd name="T67" fmla="*/ 544345773 h 2442"/>
                  <a:gd name="T68" fmla="*/ 544737152 w 1092"/>
                  <a:gd name="T69" fmla="*/ 544345773 h 2442"/>
                  <a:gd name="T70" fmla="*/ 544737152 w 1092"/>
                  <a:gd name="T71" fmla="*/ 544345773 h 2442"/>
                  <a:gd name="T72" fmla="*/ 544737152 w 1092"/>
                  <a:gd name="T73" fmla="*/ 544345773 h 2442"/>
                  <a:gd name="T74" fmla="*/ 544737152 w 1092"/>
                  <a:gd name="T75" fmla="*/ 544345773 h 2442"/>
                  <a:gd name="T76" fmla="*/ 544737152 w 1092"/>
                  <a:gd name="T77" fmla="*/ 544345773 h 2442"/>
                  <a:gd name="T78" fmla="*/ 544737152 w 1092"/>
                  <a:gd name="T79" fmla="*/ 544345773 h 2442"/>
                  <a:gd name="T80" fmla="*/ 544737152 w 1092"/>
                  <a:gd name="T81" fmla="*/ 544345773 h 2442"/>
                  <a:gd name="T82" fmla="*/ 544737152 w 1092"/>
                  <a:gd name="T83" fmla="*/ 544345773 h 2442"/>
                  <a:gd name="T84" fmla="*/ 544737152 w 1092"/>
                  <a:gd name="T85" fmla="*/ 544345773 h 2442"/>
                  <a:gd name="T86" fmla="*/ 544737152 w 1092"/>
                  <a:gd name="T87" fmla="*/ 544345773 h 2442"/>
                  <a:gd name="T88" fmla="*/ 544737152 w 1092"/>
                  <a:gd name="T89" fmla="*/ 544345773 h 2442"/>
                  <a:gd name="T90" fmla="*/ 544737152 w 1092"/>
                  <a:gd name="T91" fmla="*/ 544345773 h 2442"/>
                  <a:gd name="T92" fmla="*/ 544737152 w 1092"/>
                  <a:gd name="T93" fmla="*/ 544345773 h 2442"/>
                  <a:gd name="T94" fmla="*/ 544737152 w 1092"/>
                  <a:gd name="T95" fmla="*/ 544345773 h 2442"/>
                  <a:gd name="T96" fmla="*/ 544737152 w 1092"/>
                  <a:gd name="T97" fmla="*/ 544345773 h 2442"/>
                  <a:gd name="T98" fmla="*/ 544737152 w 1092"/>
                  <a:gd name="T99" fmla="*/ 544345773 h 2442"/>
                  <a:gd name="T100" fmla="*/ 544737152 w 1092"/>
                  <a:gd name="T101" fmla="*/ 544345773 h 2442"/>
                  <a:gd name="T102" fmla="*/ 544737152 w 1092"/>
                  <a:gd name="T103" fmla="*/ 544345773 h 2442"/>
                  <a:gd name="T104" fmla="*/ 544737152 w 1092"/>
                  <a:gd name="T105" fmla="*/ 544345773 h 2442"/>
                  <a:gd name="T106" fmla="*/ 544737152 w 1092"/>
                  <a:gd name="T107" fmla="*/ 544345773 h 2442"/>
                  <a:gd name="T108" fmla="*/ 544737152 w 1092"/>
                  <a:gd name="T109" fmla="*/ 544345773 h 2442"/>
                  <a:gd name="T110" fmla="*/ 544737152 w 1092"/>
                  <a:gd name="T111" fmla="*/ 544345773 h 2442"/>
                  <a:gd name="T112" fmla="*/ 544737152 w 1092"/>
                  <a:gd name="T113" fmla="*/ 544345773 h 244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092"/>
                  <a:gd name="T172" fmla="*/ 0 h 2442"/>
                  <a:gd name="T173" fmla="*/ 1092 w 1092"/>
                  <a:gd name="T174" fmla="*/ 2442 h 244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092" h="2442">
                    <a:moveTo>
                      <a:pt x="954" y="534"/>
                    </a:moveTo>
                    <a:lnTo>
                      <a:pt x="978" y="528"/>
                    </a:lnTo>
                    <a:lnTo>
                      <a:pt x="984" y="504"/>
                    </a:lnTo>
                    <a:lnTo>
                      <a:pt x="990" y="498"/>
                    </a:lnTo>
                    <a:lnTo>
                      <a:pt x="990" y="480"/>
                    </a:lnTo>
                    <a:lnTo>
                      <a:pt x="1026" y="480"/>
                    </a:lnTo>
                    <a:lnTo>
                      <a:pt x="1026" y="462"/>
                    </a:lnTo>
                    <a:lnTo>
                      <a:pt x="1032" y="450"/>
                    </a:lnTo>
                    <a:lnTo>
                      <a:pt x="1038" y="444"/>
                    </a:lnTo>
                    <a:lnTo>
                      <a:pt x="1092" y="426"/>
                    </a:lnTo>
                    <a:lnTo>
                      <a:pt x="1092" y="390"/>
                    </a:lnTo>
                    <a:lnTo>
                      <a:pt x="1086" y="372"/>
                    </a:lnTo>
                    <a:lnTo>
                      <a:pt x="1086" y="342"/>
                    </a:lnTo>
                    <a:lnTo>
                      <a:pt x="1080" y="336"/>
                    </a:lnTo>
                    <a:lnTo>
                      <a:pt x="1074" y="336"/>
                    </a:lnTo>
                    <a:lnTo>
                      <a:pt x="1074" y="324"/>
                    </a:lnTo>
                    <a:lnTo>
                      <a:pt x="1062" y="300"/>
                    </a:lnTo>
                    <a:lnTo>
                      <a:pt x="1056" y="294"/>
                    </a:lnTo>
                    <a:lnTo>
                      <a:pt x="1038" y="294"/>
                    </a:lnTo>
                    <a:lnTo>
                      <a:pt x="1032" y="300"/>
                    </a:lnTo>
                    <a:lnTo>
                      <a:pt x="1020" y="306"/>
                    </a:lnTo>
                    <a:lnTo>
                      <a:pt x="1020" y="384"/>
                    </a:lnTo>
                    <a:lnTo>
                      <a:pt x="1008" y="390"/>
                    </a:lnTo>
                    <a:lnTo>
                      <a:pt x="1002" y="402"/>
                    </a:lnTo>
                    <a:lnTo>
                      <a:pt x="990" y="408"/>
                    </a:lnTo>
                    <a:lnTo>
                      <a:pt x="984" y="414"/>
                    </a:lnTo>
                    <a:lnTo>
                      <a:pt x="978" y="414"/>
                    </a:lnTo>
                    <a:lnTo>
                      <a:pt x="966" y="426"/>
                    </a:lnTo>
                    <a:lnTo>
                      <a:pt x="954" y="450"/>
                    </a:lnTo>
                    <a:lnTo>
                      <a:pt x="948" y="456"/>
                    </a:lnTo>
                    <a:lnTo>
                      <a:pt x="948" y="450"/>
                    </a:lnTo>
                    <a:lnTo>
                      <a:pt x="942" y="444"/>
                    </a:lnTo>
                    <a:lnTo>
                      <a:pt x="930" y="444"/>
                    </a:lnTo>
                    <a:lnTo>
                      <a:pt x="924" y="450"/>
                    </a:lnTo>
                    <a:lnTo>
                      <a:pt x="924" y="468"/>
                    </a:lnTo>
                    <a:lnTo>
                      <a:pt x="912" y="450"/>
                    </a:lnTo>
                    <a:lnTo>
                      <a:pt x="852" y="450"/>
                    </a:lnTo>
                    <a:lnTo>
                      <a:pt x="834" y="444"/>
                    </a:lnTo>
                    <a:lnTo>
                      <a:pt x="822" y="438"/>
                    </a:lnTo>
                    <a:lnTo>
                      <a:pt x="816" y="432"/>
                    </a:lnTo>
                    <a:lnTo>
                      <a:pt x="804" y="426"/>
                    </a:lnTo>
                    <a:lnTo>
                      <a:pt x="798" y="426"/>
                    </a:lnTo>
                    <a:lnTo>
                      <a:pt x="786" y="432"/>
                    </a:lnTo>
                    <a:lnTo>
                      <a:pt x="762" y="432"/>
                    </a:lnTo>
                    <a:lnTo>
                      <a:pt x="756" y="426"/>
                    </a:lnTo>
                    <a:lnTo>
                      <a:pt x="756" y="414"/>
                    </a:lnTo>
                    <a:lnTo>
                      <a:pt x="762" y="402"/>
                    </a:lnTo>
                    <a:lnTo>
                      <a:pt x="768" y="396"/>
                    </a:lnTo>
                    <a:lnTo>
                      <a:pt x="774" y="384"/>
                    </a:lnTo>
                    <a:lnTo>
                      <a:pt x="780" y="378"/>
                    </a:lnTo>
                    <a:lnTo>
                      <a:pt x="780" y="342"/>
                    </a:lnTo>
                    <a:lnTo>
                      <a:pt x="798" y="342"/>
                    </a:lnTo>
                    <a:lnTo>
                      <a:pt x="804" y="336"/>
                    </a:lnTo>
                    <a:lnTo>
                      <a:pt x="804" y="330"/>
                    </a:lnTo>
                    <a:lnTo>
                      <a:pt x="798" y="318"/>
                    </a:lnTo>
                    <a:lnTo>
                      <a:pt x="792" y="312"/>
                    </a:lnTo>
                    <a:lnTo>
                      <a:pt x="798" y="300"/>
                    </a:lnTo>
                    <a:lnTo>
                      <a:pt x="804" y="294"/>
                    </a:lnTo>
                    <a:lnTo>
                      <a:pt x="804" y="282"/>
                    </a:lnTo>
                    <a:lnTo>
                      <a:pt x="810" y="276"/>
                    </a:lnTo>
                    <a:lnTo>
                      <a:pt x="804" y="270"/>
                    </a:lnTo>
                    <a:lnTo>
                      <a:pt x="792" y="264"/>
                    </a:lnTo>
                    <a:lnTo>
                      <a:pt x="774" y="258"/>
                    </a:lnTo>
                    <a:lnTo>
                      <a:pt x="762" y="252"/>
                    </a:lnTo>
                    <a:lnTo>
                      <a:pt x="750" y="252"/>
                    </a:lnTo>
                    <a:lnTo>
                      <a:pt x="744" y="246"/>
                    </a:lnTo>
                    <a:lnTo>
                      <a:pt x="708" y="228"/>
                    </a:lnTo>
                    <a:lnTo>
                      <a:pt x="690" y="216"/>
                    </a:lnTo>
                    <a:lnTo>
                      <a:pt x="678" y="210"/>
                    </a:lnTo>
                    <a:lnTo>
                      <a:pt x="672" y="204"/>
                    </a:lnTo>
                    <a:lnTo>
                      <a:pt x="666" y="204"/>
                    </a:lnTo>
                    <a:lnTo>
                      <a:pt x="660" y="198"/>
                    </a:lnTo>
                    <a:lnTo>
                      <a:pt x="648" y="192"/>
                    </a:lnTo>
                    <a:lnTo>
                      <a:pt x="642" y="186"/>
                    </a:lnTo>
                    <a:lnTo>
                      <a:pt x="630" y="180"/>
                    </a:lnTo>
                    <a:lnTo>
                      <a:pt x="600" y="180"/>
                    </a:lnTo>
                    <a:lnTo>
                      <a:pt x="564" y="162"/>
                    </a:lnTo>
                    <a:lnTo>
                      <a:pt x="558" y="156"/>
                    </a:lnTo>
                    <a:lnTo>
                      <a:pt x="552" y="156"/>
                    </a:lnTo>
                    <a:lnTo>
                      <a:pt x="546" y="138"/>
                    </a:lnTo>
                    <a:lnTo>
                      <a:pt x="534" y="132"/>
                    </a:lnTo>
                    <a:lnTo>
                      <a:pt x="516" y="114"/>
                    </a:lnTo>
                    <a:lnTo>
                      <a:pt x="492" y="102"/>
                    </a:lnTo>
                    <a:lnTo>
                      <a:pt x="486" y="96"/>
                    </a:lnTo>
                    <a:lnTo>
                      <a:pt x="480" y="84"/>
                    </a:lnTo>
                    <a:lnTo>
                      <a:pt x="468" y="78"/>
                    </a:lnTo>
                    <a:lnTo>
                      <a:pt x="462" y="66"/>
                    </a:lnTo>
                    <a:lnTo>
                      <a:pt x="456" y="60"/>
                    </a:lnTo>
                    <a:lnTo>
                      <a:pt x="456" y="54"/>
                    </a:lnTo>
                    <a:lnTo>
                      <a:pt x="438" y="36"/>
                    </a:lnTo>
                    <a:lnTo>
                      <a:pt x="402" y="12"/>
                    </a:lnTo>
                    <a:lnTo>
                      <a:pt x="330" y="18"/>
                    </a:lnTo>
                    <a:lnTo>
                      <a:pt x="318" y="72"/>
                    </a:lnTo>
                    <a:lnTo>
                      <a:pt x="288" y="24"/>
                    </a:lnTo>
                    <a:lnTo>
                      <a:pt x="234" y="24"/>
                    </a:lnTo>
                    <a:lnTo>
                      <a:pt x="216" y="18"/>
                    </a:lnTo>
                    <a:lnTo>
                      <a:pt x="204" y="18"/>
                    </a:lnTo>
                    <a:lnTo>
                      <a:pt x="180" y="6"/>
                    </a:lnTo>
                    <a:lnTo>
                      <a:pt x="174" y="0"/>
                    </a:lnTo>
                    <a:lnTo>
                      <a:pt x="162" y="24"/>
                    </a:lnTo>
                    <a:lnTo>
                      <a:pt x="138" y="30"/>
                    </a:lnTo>
                    <a:lnTo>
                      <a:pt x="138" y="48"/>
                    </a:lnTo>
                    <a:lnTo>
                      <a:pt x="126" y="48"/>
                    </a:lnTo>
                    <a:lnTo>
                      <a:pt x="126" y="78"/>
                    </a:lnTo>
                    <a:lnTo>
                      <a:pt x="114" y="78"/>
                    </a:lnTo>
                    <a:lnTo>
                      <a:pt x="126" y="96"/>
                    </a:lnTo>
                    <a:lnTo>
                      <a:pt x="114" y="180"/>
                    </a:lnTo>
                    <a:lnTo>
                      <a:pt x="108" y="180"/>
                    </a:lnTo>
                    <a:lnTo>
                      <a:pt x="102" y="186"/>
                    </a:lnTo>
                    <a:lnTo>
                      <a:pt x="90" y="192"/>
                    </a:lnTo>
                    <a:lnTo>
                      <a:pt x="72" y="198"/>
                    </a:lnTo>
                    <a:lnTo>
                      <a:pt x="60" y="210"/>
                    </a:lnTo>
                    <a:lnTo>
                      <a:pt x="48" y="216"/>
                    </a:lnTo>
                    <a:lnTo>
                      <a:pt x="42" y="228"/>
                    </a:lnTo>
                    <a:lnTo>
                      <a:pt x="36" y="234"/>
                    </a:lnTo>
                    <a:lnTo>
                      <a:pt x="36" y="240"/>
                    </a:lnTo>
                    <a:lnTo>
                      <a:pt x="42" y="246"/>
                    </a:lnTo>
                    <a:lnTo>
                      <a:pt x="54" y="252"/>
                    </a:lnTo>
                    <a:lnTo>
                      <a:pt x="66" y="252"/>
                    </a:lnTo>
                    <a:lnTo>
                      <a:pt x="66" y="258"/>
                    </a:lnTo>
                    <a:lnTo>
                      <a:pt x="42" y="282"/>
                    </a:lnTo>
                    <a:lnTo>
                      <a:pt x="42" y="300"/>
                    </a:lnTo>
                    <a:lnTo>
                      <a:pt x="48" y="306"/>
                    </a:lnTo>
                    <a:lnTo>
                      <a:pt x="60" y="312"/>
                    </a:lnTo>
                    <a:lnTo>
                      <a:pt x="72" y="324"/>
                    </a:lnTo>
                    <a:lnTo>
                      <a:pt x="78" y="336"/>
                    </a:lnTo>
                    <a:lnTo>
                      <a:pt x="72" y="342"/>
                    </a:lnTo>
                    <a:lnTo>
                      <a:pt x="66" y="354"/>
                    </a:lnTo>
                    <a:lnTo>
                      <a:pt x="54" y="366"/>
                    </a:lnTo>
                    <a:lnTo>
                      <a:pt x="48" y="366"/>
                    </a:lnTo>
                    <a:lnTo>
                      <a:pt x="54" y="366"/>
                    </a:lnTo>
                    <a:lnTo>
                      <a:pt x="60" y="372"/>
                    </a:lnTo>
                    <a:lnTo>
                      <a:pt x="84" y="384"/>
                    </a:lnTo>
                    <a:lnTo>
                      <a:pt x="90" y="396"/>
                    </a:lnTo>
                    <a:lnTo>
                      <a:pt x="90" y="408"/>
                    </a:lnTo>
                    <a:lnTo>
                      <a:pt x="78" y="414"/>
                    </a:lnTo>
                    <a:lnTo>
                      <a:pt x="72" y="420"/>
                    </a:lnTo>
                    <a:lnTo>
                      <a:pt x="54" y="420"/>
                    </a:lnTo>
                    <a:lnTo>
                      <a:pt x="54" y="432"/>
                    </a:lnTo>
                    <a:lnTo>
                      <a:pt x="48" y="450"/>
                    </a:lnTo>
                    <a:lnTo>
                      <a:pt x="48" y="462"/>
                    </a:lnTo>
                    <a:lnTo>
                      <a:pt x="42" y="474"/>
                    </a:lnTo>
                    <a:lnTo>
                      <a:pt x="42" y="486"/>
                    </a:lnTo>
                    <a:lnTo>
                      <a:pt x="30" y="498"/>
                    </a:lnTo>
                    <a:lnTo>
                      <a:pt x="24" y="510"/>
                    </a:lnTo>
                    <a:lnTo>
                      <a:pt x="18" y="516"/>
                    </a:lnTo>
                    <a:lnTo>
                      <a:pt x="18" y="582"/>
                    </a:lnTo>
                    <a:lnTo>
                      <a:pt x="6" y="594"/>
                    </a:lnTo>
                    <a:lnTo>
                      <a:pt x="6" y="606"/>
                    </a:lnTo>
                    <a:lnTo>
                      <a:pt x="18" y="630"/>
                    </a:lnTo>
                    <a:lnTo>
                      <a:pt x="30" y="666"/>
                    </a:lnTo>
                    <a:lnTo>
                      <a:pt x="36" y="678"/>
                    </a:lnTo>
                    <a:lnTo>
                      <a:pt x="36" y="684"/>
                    </a:lnTo>
                    <a:lnTo>
                      <a:pt x="12" y="684"/>
                    </a:lnTo>
                    <a:lnTo>
                      <a:pt x="18" y="738"/>
                    </a:lnTo>
                    <a:lnTo>
                      <a:pt x="6" y="744"/>
                    </a:lnTo>
                    <a:lnTo>
                      <a:pt x="0" y="744"/>
                    </a:lnTo>
                    <a:lnTo>
                      <a:pt x="0" y="768"/>
                    </a:lnTo>
                    <a:lnTo>
                      <a:pt x="6" y="774"/>
                    </a:lnTo>
                    <a:lnTo>
                      <a:pt x="6" y="780"/>
                    </a:lnTo>
                    <a:lnTo>
                      <a:pt x="18" y="786"/>
                    </a:lnTo>
                    <a:lnTo>
                      <a:pt x="36" y="804"/>
                    </a:lnTo>
                    <a:lnTo>
                      <a:pt x="36" y="816"/>
                    </a:lnTo>
                    <a:lnTo>
                      <a:pt x="30" y="822"/>
                    </a:lnTo>
                    <a:lnTo>
                      <a:pt x="30" y="828"/>
                    </a:lnTo>
                    <a:lnTo>
                      <a:pt x="48" y="846"/>
                    </a:lnTo>
                    <a:lnTo>
                      <a:pt x="60" y="876"/>
                    </a:lnTo>
                    <a:lnTo>
                      <a:pt x="66" y="888"/>
                    </a:lnTo>
                    <a:lnTo>
                      <a:pt x="60" y="894"/>
                    </a:lnTo>
                    <a:lnTo>
                      <a:pt x="60" y="906"/>
                    </a:lnTo>
                    <a:lnTo>
                      <a:pt x="72" y="918"/>
                    </a:lnTo>
                    <a:lnTo>
                      <a:pt x="96" y="918"/>
                    </a:lnTo>
                    <a:lnTo>
                      <a:pt x="102" y="960"/>
                    </a:lnTo>
                    <a:lnTo>
                      <a:pt x="108" y="972"/>
                    </a:lnTo>
                    <a:lnTo>
                      <a:pt x="114" y="978"/>
                    </a:lnTo>
                    <a:lnTo>
                      <a:pt x="120" y="990"/>
                    </a:lnTo>
                    <a:lnTo>
                      <a:pt x="120" y="996"/>
                    </a:lnTo>
                    <a:lnTo>
                      <a:pt x="102" y="1014"/>
                    </a:lnTo>
                    <a:lnTo>
                      <a:pt x="102" y="1038"/>
                    </a:lnTo>
                    <a:lnTo>
                      <a:pt x="96" y="1056"/>
                    </a:lnTo>
                    <a:lnTo>
                      <a:pt x="96" y="1086"/>
                    </a:lnTo>
                    <a:lnTo>
                      <a:pt x="84" y="1086"/>
                    </a:lnTo>
                    <a:lnTo>
                      <a:pt x="90" y="1092"/>
                    </a:lnTo>
                    <a:lnTo>
                      <a:pt x="96" y="1104"/>
                    </a:lnTo>
                    <a:lnTo>
                      <a:pt x="102" y="1110"/>
                    </a:lnTo>
                    <a:lnTo>
                      <a:pt x="108" y="1122"/>
                    </a:lnTo>
                    <a:lnTo>
                      <a:pt x="114" y="1128"/>
                    </a:lnTo>
                    <a:lnTo>
                      <a:pt x="114" y="1140"/>
                    </a:lnTo>
                    <a:lnTo>
                      <a:pt x="108" y="1152"/>
                    </a:lnTo>
                    <a:lnTo>
                      <a:pt x="108" y="1158"/>
                    </a:lnTo>
                    <a:lnTo>
                      <a:pt x="102" y="1176"/>
                    </a:lnTo>
                    <a:lnTo>
                      <a:pt x="78" y="1182"/>
                    </a:lnTo>
                    <a:lnTo>
                      <a:pt x="78" y="1188"/>
                    </a:lnTo>
                    <a:lnTo>
                      <a:pt x="84" y="1194"/>
                    </a:lnTo>
                    <a:lnTo>
                      <a:pt x="84" y="1206"/>
                    </a:lnTo>
                    <a:lnTo>
                      <a:pt x="90" y="1224"/>
                    </a:lnTo>
                    <a:lnTo>
                      <a:pt x="96" y="1236"/>
                    </a:lnTo>
                    <a:lnTo>
                      <a:pt x="96" y="1284"/>
                    </a:lnTo>
                    <a:lnTo>
                      <a:pt x="126" y="1308"/>
                    </a:lnTo>
                    <a:lnTo>
                      <a:pt x="126" y="1326"/>
                    </a:lnTo>
                    <a:lnTo>
                      <a:pt x="132" y="1326"/>
                    </a:lnTo>
                    <a:lnTo>
                      <a:pt x="150" y="1344"/>
                    </a:lnTo>
                    <a:lnTo>
                      <a:pt x="150" y="1350"/>
                    </a:lnTo>
                    <a:lnTo>
                      <a:pt x="144" y="1362"/>
                    </a:lnTo>
                    <a:lnTo>
                      <a:pt x="132" y="1368"/>
                    </a:lnTo>
                    <a:lnTo>
                      <a:pt x="126" y="1374"/>
                    </a:lnTo>
                    <a:lnTo>
                      <a:pt x="120" y="1374"/>
                    </a:lnTo>
                    <a:lnTo>
                      <a:pt x="132" y="1416"/>
                    </a:lnTo>
                    <a:lnTo>
                      <a:pt x="114" y="1428"/>
                    </a:lnTo>
                    <a:lnTo>
                      <a:pt x="132" y="1446"/>
                    </a:lnTo>
                    <a:lnTo>
                      <a:pt x="132" y="1452"/>
                    </a:lnTo>
                    <a:lnTo>
                      <a:pt x="126" y="1464"/>
                    </a:lnTo>
                    <a:lnTo>
                      <a:pt x="126" y="1470"/>
                    </a:lnTo>
                    <a:lnTo>
                      <a:pt x="144" y="1482"/>
                    </a:lnTo>
                    <a:lnTo>
                      <a:pt x="144" y="1494"/>
                    </a:lnTo>
                    <a:lnTo>
                      <a:pt x="138" y="1500"/>
                    </a:lnTo>
                    <a:lnTo>
                      <a:pt x="138" y="1530"/>
                    </a:lnTo>
                    <a:lnTo>
                      <a:pt x="144" y="1536"/>
                    </a:lnTo>
                    <a:lnTo>
                      <a:pt x="150" y="1548"/>
                    </a:lnTo>
                    <a:lnTo>
                      <a:pt x="150" y="1572"/>
                    </a:lnTo>
                    <a:lnTo>
                      <a:pt x="156" y="1584"/>
                    </a:lnTo>
                    <a:lnTo>
                      <a:pt x="174" y="1602"/>
                    </a:lnTo>
                    <a:lnTo>
                      <a:pt x="186" y="1608"/>
                    </a:lnTo>
                    <a:lnTo>
                      <a:pt x="198" y="1620"/>
                    </a:lnTo>
                    <a:lnTo>
                      <a:pt x="192" y="1620"/>
                    </a:lnTo>
                    <a:lnTo>
                      <a:pt x="180" y="1626"/>
                    </a:lnTo>
                    <a:lnTo>
                      <a:pt x="174" y="1632"/>
                    </a:lnTo>
                    <a:lnTo>
                      <a:pt x="174" y="1644"/>
                    </a:lnTo>
                    <a:lnTo>
                      <a:pt x="180" y="1656"/>
                    </a:lnTo>
                    <a:lnTo>
                      <a:pt x="180" y="1674"/>
                    </a:lnTo>
                    <a:lnTo>
                      <a:pt x="186" y="1686"/>
                    </a:lnTo>
                    <a:lnTo>
                      <a:pt x="186" y="1698"/>
                    </a:lnTo>
                    <a:lnTo>
                      <a:pt x="192" y="1704"/>
                    </a:lnTo>
                    <a:lnTo>
                      <a:pt x="216" y="1716"/>
                    </a:lnTo>
                    <a:lnTo>
                      <a:pt x="210" y="1746"/>
                    </a:lnTo>
                    <a:lnTo>
                      <a:pt x="216" y="1746"/>
                    </a:lnTo>
                    <a:lnTo>
                      <a:pt x="228" y="1752"/>
                    </a:lnTo>
                    <a:lnTo>
                      <a:pt x="234" y="1758"/>
                    </a:lnTo>
                    <a:lnTo>
                      <a:pt x="234" y="1764"/>
                    </a:lnTo>
                    <a:lnTo>
                      <a:pt x="240" y="1776"/>
                    </a:lnTo>
                    <a:lnTo>
                      <a:pt x="240" y="1806"/>
                    </a:lnTo>
                    <a:lnTo>
                      <a:pt x="252" y="1818"/>
                    </a:lnTo>
                    <a:lnTo>
                      <a:pt x="282" y="1818"/>
                    </a:lnTo>
                    <a:lnTo>
                      <a:pt x="294" y="1824"/>
                    </a:lnTo>
                    <a:lnTo>
                      <a:pt x="294" y="1830"/>
                    </a:lnTo>
                    <a:lnTo>
                      <a:pt x="288" y="1836"/>
                    </a:lnTo>
                    <a:lnTo>
                      <a:pt x="276" y="1836"/>
                    </a:lnTo>
                    <a:lnTo>
                      <a:pt x="264" y="1842"/>
                    </a:lnTo>
                    <a:lnTo>
                      <a:pt x="246" y="1842"/>
                    </a:lnTo>
                    <a:lnTo>
                      <a:pt x="252" y="1848"/>
                    </a:lnTo>
                    <a:lnTo>
                      <a:pt x="258" y="1848"/>
                    </a:lnTo>
                    <a:lnTo>
                      <a:pt x="270" y="1854"/>
                    </a:lnTo>
                    <a:lnTo>
                      <a:pt x="276" y="1860"/>
                    </a:lnTo>
                    <a:lnTo>
                      <a:pt x="288" y="1860"/>
                    </a:lnTo>
                    <a:lnTo>
                      <a:pt x="312" y="1884"/>
                    </a:lnTo>
                    <a:lnTo>
                      <a:pt x="306" y="1890"/>
                    </a:lnTo>
                    <a:lnTo>
                      <a:pt x="300" y="1902"/>
                    </a:lnTo>
                    <a:lnTo>
                      <a:pt x="288" y="1914"/>
                    </a:lnTo>
                    <a:lnTo>
                      <a:pt x="312" y="1932"/>
                    </a:lnTo>
                    <a:lnTo>
                      <a:pt x="306" y="1956"/>
                    </a:lnTo>
                    <a:lnTo>
                      <a:pt x="330" y="1980"/>
                    </a:lnTo>
                    <a:lnTo>
                      <a:pt x="324" y="2016"/>
                    </a:lnTo>
                    <a:lnTo>
                      <a:pt x="336" y="2040"/>
                    </a:lnTo>
                    <a:lnTo>
                      <a:pt x="324" y="2046"/>
                    </a:lnTo>
                    <a:lnTo>
                      <a:pt x="318" y="2088"/>
                    </a:lnTo>
                    <a:lnTo>
                      <a:pt x="324" y="2088"/>
                    </a:lnTo>
                    <a:lnTo>
                      <a:pt x="348" y="2112"/>
                    </a:lnTo>
                    <a:lnTo>
                      <a:pt x="348" y="2118"/>
                    </a:lnTo>
                    <a:lnTo>
                      <a:pt x="342" y="2118"/>
                    </a:lnTo>
                    <a:lnTo>
                      <a:pt x="330" y="2124"/>
                    </a:lnTo>
                    <a:lnTo>
                      <a:pt x="324" y="2130"/>
                    </a:lnTo>
                    <a:lnTo>
                      <a:pt x="348" y="2154"/>
                    </a:lnTo>
                    <a:lnTo>
                      <a:pt x="348" y="2160"/>
                    </a:lnTo>
                    <a:lnTo>
                      <a:pt x="342" y="2166"/>
                    </a:lnTo>
                    <a:lnTo>
                      <a:pt x="336" y="2166"/>
                    </a:lnTo>
                    <a:lnTo>
                      <a:pt x="330" y="2172"/>
                    </a:lnTo>
                    <a:lnTo>
                      <a:pt x="324" y="2172"/>
                    </a:lnTo>
                    <a:lnTo>
                      <a:pt x="324" y="2196"/>
                    </a:lnTo>
                    <a:lnTo>
                      <a:pt x="312" y="2202"/>
                    </a:lnTo>
                    <a:lnTo>
                      <a:pt x="312" y="2214"/>
                    </a:lnTo>
                    <a:lnTo>
                      <a:pt x="318" y="2226"/>
                    </a:lnTo>
                    <a:lnTo>
                      <a:pt x="324" y="2232"/>
                    </a:lnTo>
                    <a:lnTo>
                      <a:pt x="324" y="2268"/>
                    </a:lnTo>
                    <a:lnTo>
                      <a:pt x="354" y="2274"/>
                    </a:lnTo>
                    <a:lnTo>
                      <a:pt x="354" y="2280"/>
                    </a:lnTo>
                    <a:lnTo>
                      <a:pt x="360" y="2286"/>
                    </a:lnTo>
                    <a:lnTo>
                      <a:pt x="360" y="2298"/>
                    </a:lnTo>
                    <a:lnTo>
                      <a:pt x="366" y="2304"/>
                    </a:lnTo>
                    <a:lnTo>
                      <a:pt x="378" y="2310"/>
                    </a:lnTo>
                    <a:lnTo>
                      <a:pt x="384" y="2310"/>
                    </a:lnTo>
                    <a:lnTo>
                      <a:pt x="396" y="2298"/>
                    </a:lnTo>
                    <a:lnTo>
                      <a:pt x="414" y="2298"/>
                    </a:lnTo>
                    <a:lnTo>
                      <a:pt x="426" y="2304"/>
                    </a:lnTo>
                    <a:lnTo>
                      <a:pt x="438" y="2316"/>
                    </a:lnTo>
                    <a:lnTo>
                      <a:pt x="438" y="2340"/>
                    </a:lnTo>
                    <a:lnTo>
                      <a:pt x="456" y="2364"/>
                    </a:lnTo>
                    <a:lnTo>
                      <a:pt x="468" y="2382"/>
                    </a:lnTo>
                    <a:lnTo>
                      <a:pt x="504" y="2400"/>
                    </a:lnTo>
                    <a:lnTo>
                      <a:pt x="522" y="2418"/>
                    </a:lnTo>
                    <a:lnTo>
                      <a:pt x="534" y="2418"/>
                    </a:lnTo>
                    <a:lnTo>
                      <a:pt x="546" y="2412"/>
                    </a:lnTo>
                    <a:lnTo>
                      <a:pt x="642" y="2412"/>
                    </a:lnTo>
                    <a:lnTo>
                      <a:pt x="666" y="2430"/>
                    </a:lnTo>
                    <a:lnTo>
                      <a:pt x="660" y="2442"/>
                    </a:lnTo>
                    <a:lnTo>
                      <a:pt x="666" y="2424"/>
                    </a:lnTo>
                    <a:lnTo>
                      <a:pt x="672" y="2418"/>
                    </a:lnTo>
                    <a:lnTo>
                      <a:pt x="684" y="2418"/>
                    </a:lnTo>
                    <a:lnTo>
                      <a:pt x="690" y="2424"/>
                    </a:lnTo>
                    <a:lnTo>
                      <a:pt x="702" y="2424"/>
                    </a:lnTo>
                    <a:lnTo>
                      <a:pt x="714" y="2430"/>
                    </a:lnTo>
                    <a:lnTo>
                      <a:pt x="720" y="2436"/>
                    </a:lnTo>
                    <a:lnTo>
                      <a:pt x="678" y="2382"/>
                    </a:lnTo>
                    <a:lnTo>
                      <a:pt x="660" y="2382"/>
                    </a:lnTo>
                    <a:lnTo>
                      <a:pt x="666" y="2370"/>
                    </a:lnTo>
                    <a:lnTo>
                      <a:pt x="630" y="2340"/>
                    </a:lnTo>
                    <a:lnTo>
                      <a:pt x="630" y="2310"/>
                    </a:lnTo>
                    <a:lnTo>
                      <a:pt x="618" y="2298"/>
                    </a:lnTo>
                    <a:lnTo>
                      <a:pt x="624" y="2286"/>
                    </a:lnTo>
                    <a:lnTo>
                      <a:pt x="630" y="2286"/>
                    </a:lnTo>
                    <a:lnTo>
                      <a:pt x="642" y="2274"/>
                    </a:lnTo>
                    <a:lnTo>
                      <a:pt x="642" y="2268"/>
                    </a:lnTo>
                    <a:lnTo>
                      <a:pt x="636" y="2268"/>
                    </a:lnTo>
                    <a:lnTo>
                      <a:pt x="624" y="2262"/>
                    </a:lnTo>
                    <a:lnTo>
                      <a:pt x="606" y="2262"/>
                    </a:lnTo>
                    <a:lnTo>
                      <a:pt x="618" y="2250"/>
                    </a:lnTo>
                    <a:lnTo>
                      <a:pt x="618" y="2232"/>
                    </a:lnTo>
                    <a:lnTo>
                      <a:pt x="636" y="2256"/>
                    </a:lnTo>
                    <a:lnTo>
                      <a:pt x="648" y="2262"/>
                    </a:lnTo>
                    <a:lnTo>
                      <a:pt x="666" y="2262"/>
                    </a:lnTo>
                    <a:lnTo>
                      <a:pt x="672" y="2256"/>
                    </a:lnTo>
                    <a:lnTo>
                      <a:pt x="678" y="2244"/>
                    </a:lnTo>
                    <a:lnTo>
                      <a:pt x="678" y="2226"/>
                    </a:lnTo>
                    <a:lnTo>
                      <a:pt x="672" y="2208"/>
                    </a:lnTo>
                    <a:lnTo>
                      <a:pt x="666" y="2196"/>
                    </a:lnTo>
                    <a:lnTo>
                      <a:pt x="666" y="2178"/>
                    </a:lnTo>
                    <a:lnTo>
                      <a:pt x="678" y="2154"/>
                    </a:lnTo>
                    <a:lnTo>
                      <a:pt x="690" y="2142"/>
                    </a:lnTo>
                    <a:lnTo>
                      <a:pt x="708" y="2130"/>
                    </a:lnTo>
                    <a:lnTo>
                      <a:pt x="738" y="2100"/>
                    </a:lnTo>
                    <a:lnTo>
                      <a:pt x="726" y="2088"/>
                    </a:lnTo>
                    <a:lnTo>
                      <a:pt x="702" y="2088"/>
                    </a:lnTo>
                    <a:lnTo>
                      <a:pt x="726" y="2082"/>
                    </a:lnTo>
                    <a:lnTo>
                      <a:pt x="726" y="2064"/>
                    </a:lnTo>
                    <a:lnTo>
                      <a:pt x="714" y="2040"/>
                    </a:lnTo>
                    <a:lnTo>
                      <a:pt x="708" y="2034"/>
                    </a:lnTo>
                    <a:lnTo>
                      <a:pt x="696" y="2028"/>
                    </a:lnTo>
                    <a:lnTo>
                      <a:pt x="690" y="2028"/>
                    </a:lnTo>
                    <a:lnTo>
                      <a:pt x="684" y="2034"/>
                    </a:lnTo>
                    <a:lnTo>
                      <a:pt x="672" y="2016"/>
                    </a:lnTo>
                    <a:lnTo>
                      <a:pt x="642" y="2016"/>
                    </a:lnTo>
                    <a:lnTo>
                      <a:pt x="636" y="2010"/>
                    </a:lnTo>
                    <a:lnTo>
                      <a:pt x="624" y="2004"/>
                    </a:lnTo>
                    <a:lnTo>
                      <a:pt x="606" y="1992"/>
                    </a:lnTo>
                    <a:lnTo>
                      <a:pt x="582" y="1968"/>
                    </a:lnTo>
                    <a:lnTo>
                      <a:pt x="570" y="1950"/>
                    </a:lnTo>
                    <a:lnTo>
                      <a:pt x="564" y="1938"/>
                    </a:lnTo>
                    <a:lnTo>
                      <a:pt x="564" y="1926"/>
                    </a:lnTo>
                    <a:lnTo>
                      <a:pt x="570" y="1914"/>
                    </a:lnTo>
                    <a:lnTo>
                      <a:pt x="570" y="1908"/>
                    </a:lnTo>
                    <a:lnTo>
                      <a:pt x="576" y="1908"/>
                    </a:lnTo>
                    <a:lnTo>
                      <a:pt x="582" y="1902"/>
                    </a:lnTo>
                    <a:lnTo>
                      <a:pt x="594" y="1878"/>
                    </a:lnTo>
                    <a:lnTo>
                      <a:pt x="606" y="1878"/>
                    </a:lnTo>
                    <a:lnTo>
                      <a:pt x="612" y="1860"/>
                    </a:lnTo>
                    <a:lnTo>
                      <a:pt x="666" y="1860"/>
                    </a:lnTo>
                    <a:lnTo>
                      <a:pt x="654" y="1848"/>
                    </a:lnTo>
                    <a:lnTo>
                      <a:pt x="654" y="1824"/>
                    </a:lnTo>
                    <a:lnTo>
                      <a:pt x="666" y="1824"/>
                    </a:lnTo>
                    <a:lnTo>
                      <a:pt x="666" y="1794"/>
                    </a:lnTo>
                    <a:lnTo>
                      <a:pt x="660" y="1788"/>
                    </a:lnTo>
                    <a:lnTo>
                      <a:pt x="654" y="1776"/>
                    </a:lnTo>
                    <a:lnTo>
                      <a:pt x="642" y="1764"/>
                    </a:lnTo>
                    <a:lnTo>
                      <a:pt x="642" y="1746"/>
                    </a:lnTo>
                    <a:lnTo>
                      <a:pt x="648" y="1728"/>
                    </a:lnTo>
                    <a:lnTo>
                      <a:pt x="654" y="1716"/>
                    </a:lnTo>
                    <a:lnTo>
                      <a:pt x="666" y="1710"/>
                    </a:lnTo>
                    <a:lnTo>
                      <a:pt x="672" y="1704"/>
                    </a:lnTo>
                    <a:lnTo>
                      <a:pt x="684" y="1704"/>
                    </a:lnTo>
                    <a:lnTo>
                      <a:pt x="684" y="1692"/>
                    </a:lnTo>
                    <a:lnTo>
                      <a:pt x="660" y="1692"/>
                    </a:lnTo>
                    <a:lnTo>
                      <a:pt x="648" y="1686"/>
                    </a:lnTo>
                    <a:lnTo>
                      <a:pt x="642" y="1680"/>
                    </a:lnTo>
                    <a:lnTo>
                      <a:pt x="642" y="1674"/>
                    </a:lnTo>
                    <a:lnTo>
                      <a:pt x="654" y="1668"/>
                    </a:lnTo>
                    <a:lnTo>
                      <a:pt x="666" y="1668"/>
                    </a:lnTo>
                    <a:lnTo>
                      <a:pt x="702" y="1686"/>
                    </a:lnTo>
                    <a:lnTo>
                      <a:pt x="708" y="1692"/>
                    </a:lnTo>
                    <a:lnTo>
                      <a:pt x="714" y="1692"/>
                    </a:lnTo>
                    <a:lnTo>
                      <a:pt x="720" y="1686"/>
                    </a:lnTo>
                    <a:lnTo>
                      <a:pt x="732" y="1680"/>
                    </a:lnTo>
                    <a:lnTo>
                      <a:pt x="732" y="1656"/>
                    </a:lnTo>
                    <a:lnTo>
                      <a:pt x="726" y="1644"/>
                    </a:lnTo>
                    <a:lnTo>
                      <a:pt x="708" y="1626"/>
                    </a:lnTo>
                    <a:lnTo>
                      <a:pt x="696" y="1626"/>
                    </a:lnTo>
                    <a:lnTo>
                      <a:pt x="690" y="1632"/>
                    </a:lnTo>
                    <a:lnTo>
                      <a:pt x="690" y="1650"/>
                    </a:lnTo>
                    <a:lnTo>
                      <a:pt x="684" y="1656"/>
                    </a:lnTo>
                    <a:lnTo>
                      <a:pt x="666" y="1656"/>
                    </a:lnTo>
                    <a:lnTo>
                      <a:pt x="654" y="1650"/>
                    </a:lnTo>
                    <a:lnTo>
                      <a:pt x="648" y="1644"/>
                    </a:lnTo>
                    <a:lnTo>
                      <a:pt x="648" y="1638"/>
                    </a:lnTo>
                    <a:lnTo>
                      <a:pt x="612" y="1638"/>
                    </a:lnTo>
                    <a:lnTo>
                      <a:pt x="606" y="1632"/>
                    </a:lnTo>
                    <a:lnTo>
                      <a:pt x="606" y="1572"/>
                    </a:lnTo>
                    <a:lnTo>
                      <a:pt x="600" y="1566"/>
                    </a:lnTo>
                    <a:lnTo>
                      <a:pt x="594" y="1554"/>
                    </a:lnTo>
                    <a:lnTo>
                      <a:pt x="588" y="1536"/>
                    </a:lnTo>
                    <a:lnTo>
                      <a:pt x="588" y="1524"/>
                    </a:lnTo>
                    <a:lnTo>
                      <a:pt x="594" y="1518"/>
                    </a:lnTo>
                    <a:lnTo>
                      <a:pt x="600" y="1518"/>
                    </a:lnTo>
                    <a:lnTo>
                      <a:pt x="606" y="1524"/>
                    </a:lnTo>
                    <a:lnTo>
                      <a:pt x="618" y="1524"/>
                    </a:lnTo>
                    <a:lnTo>
                      <a:pt x="624" y="1530"/>
                    </a:lnTo>
                    <a:lnTo>
                      <a:pt x="636" y="1536"/>
                    </a:lnTo>
                    <a:lnTo>
                      <a:pt x="672" y="1548"/>
                    </a:lnTo>
                    <a:lnTo>
                      <a:pt x="690" y="1560"/>
                    </a:lnTo>
                    <a:lnTo>
                      <a:pt x="708" y="1560"/>
                    </a:lnTo>
                    <a:lnTo>
                      <a:pt x="726" y="1554"/>
                    </a:lnTo>
                    <a:lnTo>
                      <a:pt x="738" y="1542"/>
                    </a:lnTo>
                    <a:lnTo>
                      <a:pt x="750" y="1536"/>
                    </a:lnTo>
                    <a:lnTo>
                      <a:pt x="768" y="1530"/>
                    </a:lnTo>
                    <a:lnTo>
                      <a:pt x="774" y="1524"/>
                    </a:lnTo>
                    <a:lnTo>
                      <a:pt x="774" y="1512"/>
                    </a:lnTo>
                    <a:lnTo>
                      <a:pt x="762" y="1506"/>
                    </a:lnTo>
                    <a:lnTo>
                      <a:pt x="750" y="1494"/>
                    </a:lnTo>
                    <a:lnTo>
                      <a:pt x="738" y="1488"/>
                    </a:lnTo>
                    <a:lnTo>
                      <a:pt x="738" y="1464"/>
                    </a:lnTo>
                    <a:lnTo>
                      <a:pt x="744" y="1452"/>
                    </a:lnTo>
                    <a:lnTo>
                      <a:pt x="750" y="1446"/>
                    </a:lnTo>
                    <a:lnTo>
                      <a:pt x="750" y="1434"/>
                    </a:lnTo>
                    <a:lnTo>
                      <a:pt x="756" y="1422"/>
                    </a:lnTo>
                    <a:lnTo>
                      <a:pt x="744" y="1410"/>
                    </a:lnTo>
                    <a:lnTo>
                      <a:pt x="726" y="1410"/>
                    </a:lnTo>
                    <a:lnTo>
                      <a:pt x="720" y="1386"/>
                    </a:lnTo>
                    <a:lnTo>
                      <a:pt x="714" y="1380"/>
                    </a:lnTo>
                    <a:lnTo>
                      <a:pt x="714" y="1368"/>
                    </a:lnTo>
                    <a:lnTo>
                      <a:pt x="720" y="1362"/>
                    </a:lnTo>
                    <a:lnTo>
                      <a:pt x="726" y="1362"/>
                    </a:lnTo>
                    <a:lnTo>
                      <a:pt x="732" y="1374"/>
                    </a:lnTo>
                    <a:lnTo>
                      <a:pt x="738" y="1380"/>
                    </a:lnTo>
                    <a:lnTo>
                      <a:pt x="738" y="1386"/>
                    </a:lnTo>
                    <a:lnTo>
                      <a:pt x="744" y="1398"/>
                    </a:lnTo>
                    <a:lnTo>
                      <a:pt x="756" y="1398"/>
                    </a:lnTo>
                    <a:lnTo>
                      <a:pt x="750" y="1380"/>
                    </a:lnTo>
                    <a:lnTo>
                      <a:pt x="828" y="1386"/>
                    </a:lnTo>
                    <a:lnTo>
                      <a:pt x="834" y="1380"/>
                    </a:lnTo>
                    <a:lnTo>
                      <a:pt x="840" y="1380"/>
                    </a:lnTo>
                    <a:lnTo>
                      <a:pt x="846" y="1374"/>
                    </a:lnTo>
                    <a:lnTo>
                      <a:pt x="864" y="1368"/>
                    </a:lnTo>
                    <a:lnTo>
                      <a:pt x="894" y="1362"/>
                    </a:lnTo>
                    <a:lnTo>
                      <a:pt x="930" y="1350"/>
                    </a:lnTo>
                    <a:lnTo>
                      <a:pt x="972" y="1338"/>
                    </a:lnTo>
                    <a:lnTo>
                      <a:pt x="1002" y="1326"/>
                    </a:lnTo>
                    <a:lnTo>
                      <a:pt x="1014" y="1320"/>
                    </a:lnTo>
                    <a:lnTo>
                      <a:pt x="1014" y="1284"/>
                    </a:lnTo>
                    <a:lnTo>
                      <a:pt x="1032" y="1272"/>
                    </a:lnTo>
                    <a:lnTo>
                      <a:pt x="1044" y="1218"/>
                    </a:lnTo>
                    <a:lnTo>
                      <a:pt x="1038" y="1194"/>
                    </a:lnTo>
                    <a:lnTo>
                      <a:pt x="1038" y="1170"/>
                    </a:lnTo>
                    <a:lnTo>
                      <a:pt x="1032" y="1170"/>
                    </a:lnTo>
                    <a:lnTo>
                      <a:pt x="1026" y="1164"/>
                    </a:lnTo>
                    <a:lnTo>
                      <a:pt x="1002" y="1152"/>
                    </a:lnTo>
                    <a:lnTo>
                      <a:pt x="990" y="1152"/>
                    </a:lnTo>
                    <a:lnTo>
                      <a:pt x="984" y="1146"/>
                    </a:lnTo>
                    <a:lnTo>
                      <a:pt x="978" y="1146"/>
                    </a:lnTo>
                    <a:lnTo>
                      <a:pt x="972" y="1140"/>
                    </a:lnTo>
                    <a:lnTo>
                      <a:pt x="990" y="1122"/>
                    </a:lnTo>
                    <a:lnTo>
                      <a:pt x="990" y="1092"/>
                    </a:lnTo>
                    <a:lnTo>
                      <a:pt x="984" y="1080"/>
                    </a:lnTo>
                    <a:lnTo>
                      <a:pt x="978" y="1074"/>
                    </a:lnTo>
                    <a:lnTo>
                      <a:pt x="954" y="1062"/>
                    </a:lnTo>
                    <a:lnTo>
                      <a:pt x="918" y="1050"/>
                    </a:lnTo>
                    <a:lnTo>
                      <a:pt x="906" y="1044"/>
                    </a:lnTo>
                    <a:lnTo>
                      <a:pt x="888" y="1032"/>
                    </a:lnTo>
                    <a:lnTo>
                      <a:pt x="876" y="1020"/>
                    </a:lnTo>
                    <a:lnTo>
                      <a:pt x="876" y="1002"/>
                    </a:lnTo>
                    <a:lnTo>
                      <a:pt x="882" y="990"/>
                    </a:lnTo>
                    <a:lnTo>
                      <a:pt x="888" y="990"/>
                    </a:lnTo>
                    <a:lnTo>
                      <a:pt x="888" y="984"/>
                    </a:lnTo>
                    <a:lnTo>
                      <a:pt x="858" y="948"/>
                    </a:lnTo>
                    <a:lnTo>
                      <a:pt x="858" y="900"/>
                    </a:lnTo>
                    <a:lnTo>
                      <a:pt x="882" y="900"/>
                    </a:lnTo>
                    <a:lnTo>
                      <a:pt x="888" y="894"/>
                    </a:lnTo>
                    <a:lnTo>
                      <a:pt x="894" y="894"/>
                    </a:lnTo>
                    <a:lnTo>
                      <a:pt x="894" y="888"/>
                    </a:lnTo>
                    <a:lnTo>
                      <a:pt x="888" y="876"/>
                    </a:lnTo>
                    <a:lnTo>
                      <a:pt x="876" y="870"/>
                    </a:lnTo>
                    <a:lnTo>
                      <a:pt x="870" y="858"/>
                    </a:lnTo>
                    <a:lnTo>
                      <a:pt x="864" y="852"/>
                    </a:lnTo>
                    <a:lnTo>
                      <a:pt x="876" y="834"/>
                    </a:lnTo>
                    <a:lnTo>
                      <a:pt x="864" y="822"/>
                    </a:lnTo>
                    <a:lnTo>
                      <a:pt x="858" y="810"/>
                    </a:lnTo>
                    <a:lnTo>
                      <a:pt x="852" y="804"/>
                    </a:lnTo>
                    <a:lnTo>
                      <a:pt x="864" y="792"/>
                    </a:lnTo>
                    <a:lnTo>
                      <a:pt x="882" y="792"/>
                    </a:lnTo>
                    <a:lnTo>
                      <a:pt x="858" y="774"/>
                    </a:lnTo>
                    <a:lnTo>
                      <a:pt x="858" y="738"/>
                    </a:lnTo>
                    <a:lnTo>
                      <a:pt x="882" y="726"/>
                    </a:lnTo>
                    <a:lnTo>
                      <a:pt x="876" y="726"/>
                    </a:lnTo>
                    <a:lnTo>
                      <a:pt x="852" y="702"/>
                    </a:lnTo>
                    <a:lnTo>
                      <a:pt x="852" y="696"/>
                    </a:lnTo>
                    <a:lnTo>
                      <a:pt x="870" y="678"/>
                    </a:lnTo>
                    <a:lnTo>
                      <a:pt x="870" y="666"/>
                    </a:lnTo>
                    <a:lnTo>
                      <a:pt x="876" y="654"/>
                    </a:lnTo>
                    <a:lnTo>
                      <a:pt x="876" y="642"/>
                    </a:lnTo>
                    <a:lnTo>
                      <a:pt x="882" y="636"/>
                    </a:lnTo>
                    <a:lnTo>
                      <a:pt x="900" y="636"/>
                    </a:lnTo>
                    <a:lnTo>
                      <a:pt x="906" y="630"/>
                    </a:lnTo>
                    <a:lnTo>
                      <a:pt x="912" y="618"/>
                    </a:lnTo>
                    <a:lnTo>
                      <a:pt x="918" y="612"/>
                    </a:lnTo>
                    <a:lnTo>
                      <a:pt x="918" y="588"/>
                    </a:lnTo>
                    <a:lnTo>
                      <a:pt x="930" y="588"/>
                    </a:lnTo>
                    <a:lnTo>
                      <a:pt x="948" y="570"/>
                    </a:lnTo>
                    <a:lnTo>
                      <a:pt x="948" y="558"/>
                    </a:lnTo>
                    <a:lnTo>
                      <a:pt x="954" y="546"/>
                    </a:lnTo>
                    <a:lnTo>
                      <a:pt x="954" y="534"/>
                    </a:lnTo>
                    <a:close/>
                    <a:moveTo>
                      <a:pt x="930" y="1020"/>
                    </a:moveTo>
                    <a:lnTo>
                      <a:pt x="942" y="1020"/>
                    </a:lnTo>
                    <a:lnTo>
                      <a:pt x="930" y="1014"/>
                    </a:lnTo>
                    <a:lnTo>
                      <a:pt x="930" y="102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6" name="Angola"/>
              <p:cNvSpPr>
                <a:spLocks noEditPoints="1"/>
              </p:cNvSpPr>
              <p:nvPr/>
            </p:nvSpPr>
            <p:spPr bwMode="gray">
              <a:xfrm>
                <a:off x="2864" y="2656"/>
                <a:ext cx="225" cy="281"/>
              </a:xfrm>
              <a:custGeom>
                <a:avLst/>
                <a:gdLst>
                  <a:gd name="T0" fmla="*/ 544125924 w 888"/>
                  <a:gd name="T1" fmla="*/ 546596834 h 1104"/>
                  <a:gd name="T2" fmla="*/ 544125924 w 888"/>
                  <a:gd name="T3" fmla="*/ 546596834 h 1104"/>
                  <a:gd name="T4" fmla="*/ 544125924 w 888"/>
                  <a:gd name="T5" fmla="*/ 546596834 h 1104"/>
                  <a:gd name="T6" fmla="*/ 544125924 w 888"/>
                  <a:gd name="T7" fmla="*/ 0 h 1104"/>
                  <a:gd name="T8" fmla="*/ 544125924 w 888"/>
                  <a:gd name="T9" fmla="*/ 546596834 h 1104"/>
                  <a:gd name="T10" fmla="*/ 544125924 w 888"/>
                  <a:gd name="T11" fmla="*/ 546596834 h 1104"/>
                  <a:gd name="T12" fmla="*/ 544125924 w 888"/>
                  <a:gd name="T13" fmla="*/ 546596834 h 1104"/>
                  <a:gd name="T14" fmla="*/ 544125924 w 888"/>
                  <a:gd name="T15" fmla="*/ 546596834 h 1104"/>
                  <a:gd name="T16" fmla="*/ 544125924 w 888"/>
                  <a:gd name="T17" fmla="*/ 546596834 h 1104"/>
                  <a:gd name="T18" fmla="*/ 544125924 w 888"/>
                  <a:gd name="T19" fmla="*/ 546596834 h 1104"/>
                  <a:gd name="T20" fmla="*/ 544125924 w 888"/>
                  <a:gd name="T21" fmla="*/ 546596834 h 1104"/>
                  <a:gd name="T22" fmla="*/ 544125924 w 888"/>
                  <a:gd name="T23" fmla="*/ 546596834 h 1104"/>
                  <a:gd name="T24" fmla="*/ 544125924 w 888"/>
                  <a:gd name="T25" fmla="*/ 546596834 h 1104"/>
                  <a:gd name="T26" fmla="*/ 544125924 w 888"/>
                  <a:gd name="T27" fmla="*/ 546596834 h 1104"/>
                  <a:gd name="T28" fmla="*/ 544125924 w 888"/>
                  <a:gd name="T29" fmla="*/ 546596834 h 1104"/>
                  <a:gd name="T30" fmla="*/ 544125924 w 888"/>
                  <a:gd name="T31" fmla="*/ 546596834 h 1104"/>
                  <a:gd name="T32" fmla="*/ 544125924 w 888"/>
                  <a:gd name="T33" fmla="*/ 546596834 h 1104"/>
                  <a:gd name="T34" fmla="*/ 544125924 w 888"/>
                  <a:gd name="T35" fmla="*/ 546596834 h 1104"/>
                  <a:gd name="T36" fmla="*/ 544125924 w 888"/>
                  <a:gd name="T37" fmla="*/ 546596834 h 1104"/>
                  <a:gd name="T38" fmla="*/ 544125924 w 888"/>
                  <a:gd name="T39" fmla="*/ 546596834 h 1104"/>
                  <a:gd name="T40" fmla="*/ 544125924 w 888"/>
                  <a:gd name="T41" fmla="*/ 546596834 h 1104"/>
                  <a:gd name="T42" fmla="*/ 544125924 w 888"/>
                  <a:gd name="T43" fmla="*/ 546596834 h 1104"/>
                  <a:gd name="T44" fmla="*/ 544125924 w 888"/>
                  <a:gd name="T45" fmla="*/ 546596834 h 1104"/>
                  <a:gd name="T46" fmla="*/ 544125924 w 888"/>
                  <a:gd name="T47" fmla="*/ 546596834 h 1104"/>
                  <a:gd name="T48" fmla="*/ 544125924 w 888"/>
                  <a:gd name="T49" fmla="*/ 546596834 h 1104"/>
                  <a:gd name="T50" fmla="*/ 544125924 w 888"/>
                  <a:gd name="T51" fmla="*/ 546596834 h 1104"/>
                  <a:gd name="T52" fmla="*/ 544125924 w 888"/>
                  <a:gd name="T53" fmla="*/ 546596834 h 1104"/>
                  <a:gd name="T54" fmla="*/ 544125924 w 888"/>
                  <a:gd name="T55" fmla="*/ 546596834 h 1104"/>
                  <a:gd name="T56" fmla="*/ 544125924 w 888"/>
                  <a:gd name="T57" fmla="*/ 546596834 h 1104"/>
                  <a:gd name="T58" fmla="*/ 544125924 w 888"/>
                  <a:gd name="T59" fmla="*/ 546596834 h 1104"/>
                  <a:gd name="T60" fmla="*/ 544125924 w 888"/>
                  <a:gd name="T61" fmla="*/ 546596834 h 1104"/>
                  <a:gd name="T62" fmla="*/ 544125924 w 888"/>
                  <a:gd name="T63" fmla="*/ 546596834 h 1104"/>
                  <a:gd name="T64" fmla="*/ 544125924 w 888"/>
                  <a:gd name="T65" fmla="*/ 546596834 h 1104"/>
                  <a:gd name="T66" fmla="*/ 544125924 w 888"/>
                  <a:gd name="T67" fmla="*/ 546596834 h 1104"/>
                  <a:gd name="T68" fmla="*/ 544125924 w 888"/>
                  <a:gd name="T69" fmla="*/ 546596834 h 1104"/>
                  <a:gd name="T70" fmla="*/ 544125924 w 888"/>
                  <a:gd name="T71" fmla="*/ 546596834 h 1104"/>
                  <a:gd name="T72" fmla="*/ 544125924 w 888"/>
                  <a:gd name="T73" fmla="*/ 546596834 h 1104"/>
                  <a:gd name="T74" fmla="*/ 0 w 888"/>
                  <a:gd name="T75" fmla="*/ 546596834 h 1104"/>
                  <a:gd name="T76" fmla="*/ 544125924 w 888"/>
                  <a:gd name="T77" fmla="*/ 546596834 h 1104"/>
                  <a:gd name="T78" fmla="*/ 544125924 w 888"/>
                  <a:gd name="T79" fmla="*/ 546596834 h 1104"/>
                  <a:gd name="T80" fmla="*/ 544125924 w 888"/>
                  <a:gd name="T81" fmla="*/ 546596834 h 1104"/>
                  <a:gd name="T82" fmla="*/ 544125924 w 888"/>
                  <a:gd name="T83" fmla="*/ 546596834 h 1104"/>
                  <a:gd name="T84" fmla="*/ 544125924 w 888"/>
                  <a:gd name="T85" fmla="*/ 546596834 h 1104"/>
                  <a:gd name="T86" fmla="*/ 544125924 w 888"/>
                  <a:gd name="T87" fmla="*/ 546596834 h 1104"/>
                  <a:gd name="T88" fmla="*/ 544125924 w 888"/>
                  <a:gd name="T89" fmla="*/ 546596834 h 1104"/>
                  <a:gd name="T90" fmla="*/ 544125924 w 888"/>
                  <a:gd name="T91" fmla="*/ 546596834 h 1104"/>
                  <a:gd name="T92" fmla="*/ 544125924 w 888"/>
                  <a:gd name="T93" fmla="*/ 546596834 h 1104"/>
                  <a:gd name="T94" fmla="*/ 544125924 w 888"/>
                  <a:gd name="T95" fmla="*/ 546596834 h 110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888"/>
                  <a:gd name="T145" fmla="*/ 0 h 1104"/>
                  <a:gd name="T146" fmla="*/ 888 w 888"/>
                  <a:gd name="T147" fmla="*/ 1104 h 110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888" h="1104">
                    <a:moveTo>
                      <a:pt x="42" y="114"/>
                    </a:moveTo>
                    <a:lnTo>
                      <a:pt x="42" y="120"/>
                    </a:lnTo>
                    <a:lnTo>
                      <a:pt x="48" y="120"/>
                    </a:lnTo>
                    <a:lnTo>
                      <a:pt x="54" y="114"/>
                    </a:lnTo>
                    <a:lnTo>
                      <a:pt x="66" y="108"/>
                    </a:lnTo>
                    <a:lnTo>
                      <a:pt x="72" y="102"/>
                    </a:lnTo>
                    <a:lnTo>
                      <a:pt x="72" y="96"/>
                    </a:lnTo>
                    <a:lnTo>
                      <a:pt x="66" y="84"/>
                    </a:lnTo>
                    <a:lnTo>
                      <a:pt x="66" y="78"/>
                    </a:lnTo>
                    <a:lnTo>
                      <a:pt x="60" y="66"/>
                    </a:lnTo>
                    <a:lnTo>
                      <a:pt x="96" y="36"/>
                    </a:lnTo>
                    <a:lnTo>
                      <a:pt x="102" y="24"/>
                    </a:lnTo>
                    <a:lnTo>
                      <a:pt x="102" y="18"/>
                    </a:lnTo>
                    <a:lnTo>
                      <a:pt x="96" y="12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84" y="6"/>
                    </a:lnTo>
                    <a:lnTo>
                      <a:pt x="72" y="12"/>
                    </a:lnTo>
                    <a:lnTo>
                      <a:pt x="66" y="18"/>
                    </a:lnTo>
                    <a:lnTo>
                      <a:pt x="54" y="24"/>
                    </a:lnTo>
                    <a:lnTo>
                      <a:pt x="54" y="42"/>
                    </a:lnTo>
                    <a:lnTo>
                      <a:pt x="36" y="42"/>
                    </a:lnTo>
                    <a:lnTo>
                      <a:pt x="36" y="60"/>
                    </a:lnTo>
                    <a:lnTo>
                      <a:pt x="42" y="114"/>
                    </a:lnTo>
                    <a:close/>
                    <a:moveTo>
                      <a:pt x="876" y="546"/>
                    </a:moveTo>
                    <a:lnTo>
                      <a:pt x="852" y="546"/>
                    </a:lnTo>
                    <a:lnTo>
                      <a:pt x="840" y="534"/>
                    </a:lnTo>
                    <a:lnTo>
                      <a:pt x="828" y="534"/>
                    </a:lnTo>
                    <a:lnTo>
                      <a:pt x="828" y="546"/>
                    </a:lnTo>
                    <a:lnTo>
                      <a:pt x="804" y="552"/>
                    </a:lnTo>
                    <a:lnTo>
                      <a:pt x="774" y="546"/>
                    </a:lnTo>
                    <a:lnTo>
                      <a:pt x="768" y="564"/>
                    </a:lnTo>
                    <a:lnTo>
                      <a:pt x="762" y="558"/>
                    </a:lnTo>
                    <a:lnTo>
                      <a:pt x="756" y="558"/>
                    </a:lnTo>
                    <a:lnTo>
                      <a:pt x="750" y="552"/>
                    </a:lnTo>
                    <a:lnTo>
                      <a:pt x="750" y="528"/>
                    </a:lnTo>
                    <a:lnTo>
                      <a:pt x="756" y="522"/>
                    </a:lnTo>
                    <a:lnTo>
                      <a:pt x="756" y="510"/>
                    </a:lnTo>
                    <a:lnTo>
                      <a:pt x="762" y="498"/>
                    </a:lnTo>
                    <a:lnTo>
                      <a:pt x="762" y="480"/>
                    </a:lnTo>
                    <a:lnTo>
                      <a:pt x="756" y="474"/>
                    </a:lnTo>
                    <a:lnTo>
                      <a:pt x="744" y="450"/>
                    </a:lnTo>
                    <a:lnTo>
                      <a:pt x="732" y="432"/>
                    </a:lnTo>
                    <a:lnTo>
                      <a:pt x="726" y="414"/>
                    </a:lnTo>
                    <a:lnTo>
                      <a:pt x="726" y="402"/>
                    </a:lnTo>
                    <a:lnTo>
                      <a:pt x="732" y="396"/>
                    </a:lnTo>
                    <a:lnTo>
                      <a:pt x="732" y="384"/>
                    </a:lnTo>
                    <a:lnTo>
                      <a:pt x="726" y="360"/>
                    </a:lnTo>
                    <a:lnTo>
                      <a:pt x="732" y="354"/>
                    </a:lnTo>
                    <a:lnTo>
                      <a:pt x="738" y="342"/>
                    </a:lnTo>
                    <a:lnTo>
                      <a:pt x="738" y="330"/>
                    </a:lnTo>
                    <a:lnTo>
                      <a:pt x="732" y="318"/>
                    </a:lnTo>
                    <a:lnTo>
                      <a:pt x="720" y="306"/>
                    </a:lnTo>
                    <a:lnTo>
                      <a:pt x="714" y="288"/>
                    </a:lnTo>
                    <a:lnTo>
                      <a:pt x="726" y="270"/>
                    </a:lnTo>
                    <a:lnTo>
                      <a:pt x="726" y="246"/>
                    </a:lnTo>
                    <a:lnTo>
                      <a:pt x="636" y="246"/>
                    </a:lnTo>
                    <a:lnTo>
                      <a:pt x="636" y="222"/>
                    </a:lnTo>
                    <a:lnTo>
                      <a:pt x="624" y="216"/>
                    </a:lnTo>
                    <a:lnTo>
                      <a:pt x="612" y="216"/>
                    </a:lnTo>
                    <a:lnTo>
                      <a:pt x="612" y="222"/>
                    </a:lnTo>
                    <a:lnTo>
                      <a:pt x="564" y="222"/>
                    </a:lnTo>
                    <a:lnTo>
                      <a:pt x="558" y="228"/>
                    </a:lnTo>
                    <a:lnTo>
                      <a:pt x="558" y="234"/>
                    </a:lnTo>
                    <a:lnTo>
                      <a:pt x="564" y="240"/>
                    </a:lnTo>
                    <a:lnTo>
                      <a:pt x="570" y="252"/>
                    </a:lnTo>
                    <a:lnTo>
                      <a:pt x="570" y="264"/>
                    </a:lnTo>
                    <a:lnTo>
                      <a:pt x="558" y="264"/>
                    </a:lnTo>
                    <a:lnTo>
                      <a:pt x="558" y="270"/>
                    </a:lnTo>
                    <a:lnTo>
                      <a:pt x="552" y="276"/>
                    </a:lnTo>
                    <a:lnTo>
                      <a:pt x="552" y="294"/>
                    </a:lnTo>
                    <a:lnTo>
                      <a:pt x="510" y="300"/>
                    </a:lnTo>
                    <a:lnTo>
                      <a:pt x="504" y="294"/>
                    </a:lnTo>
                    <a:lnTo>
                      <a:pt x="492" y="300"/>
                    </a:lnTo>
                    <a:lnTo>
                      <a:pt x="468" y="300"/>
                    </a:lnTo>
                    <a:lnTo>
                      <a:pt x="462" y="312"/>
                    </a:lnTo>
                    <a:lnTo>
                      <a:pt x="450" y="306"/>
                    </a:lnTo>
                    <a:lnTo>
                      <a:pt x="420" y="306"/>
                    </a:lnTo>
                    <a:lnTo>
                      <a:pt x="408" y="282"/>
                    </a:lnTo>
                    <a:lnTo>
                      <a:pt x="402" y="276"/>
                    </a:lnTo>
                    <a:lnTo>
                      <a:pt x="402" y="264"/>
                    </a:lnTo>
                    <a:lnTo>
                      <a:pt x="390" y="252"/>
                    </a:lnTo>
                    <a:lnTo>
                      <a:pt x="384" y="252"/>
                    </a:lnTo>
                    <a:lnTo>
                      <a:pt x="378" y="246"/>
                    </a:lnTo>
                    <a:lnTo>
                      <a:pt x="378" y="240"/>
                    </a:lnTo>
                    <a:lnTo>
                      <a:pt x="384" y="234"/>
                    </a:lnTo>
                    <a:lnTo>
                      <a:pt x="384" y="210"/>
                    </a:lnTo>
                    <a:lnTo>
                      <a:pt x="366" y="192"/>
                    </a:lnTo>
                    <a:lnTo>
                      <a:pt x="366" y="150"/>
                    </a:lnTo>
                    <a:lnTo>
                      <a:pt x="354" y="138"/>
                    </a:lnTo>
                    <a:lnTo>
                      <a:pt x="348" y="126"/>
                    </a:lnTo>
                    <a:lnTo>
                      <a:pt x="342" y="120"/>
                    </a:lnTo>
                    <a:lnTo>
                      <a:pt x="324" y="120"/>
                    </a:lnTo>
                    <a:lnTo>
                      <a:pt x="318" y="126"/>
                    </a:lnTo>
                    <a:lnTo>
                      <a:pt x="294" y="126"/>
                    </a:lnTo>
                    <a:lnTo>
                      <a:pt x="276" y="132"/>
                    </a:lnTo>
                    <a:lnTo>
                      <a:pt x="246" y="132"/>
                    </a:lnTo>
                    <a:lnTo>
                      <a:pt x="234" y="126"/>
                    </a:lnTo>
                    <a:lnTo>
                      <a:pt x="222" y="126"/>
                    </a:lnTo>
                    <a:lnTo>
                      <a:pt x="210" y="132"/>
                    </a:lnTo>
                    <a:lnTo>
                      <a:pt x="180" y="132"/>
                    </a:lnTo>
                    <a:lnTo>
                      <a:pt x="168" y="126"/>
                    </a:lnTo>
                    <a:lnTo>
                      <a:pt x="144" y="132"/>
                    </a:lnTo>
                    <a:lnTo>
                      <a:pt x="132" y="126"/>
                    </a:lnTo>
                    <a:lnTo>
                      <a:pt x="126" y="132"/>
                    </a:lnTo>
                    <a:lnTo>
                      <a:pt x="102" y="126"/>
                    </a:lnTo>
                    <a:lnTo>
                      <a:pt x="54" y="150"/>
                    </a:lnTo>
                    <a:lnTo>
                      <a:pt x="48" y="156"/>
                    </a:lnTo>
                    <a:lnTo>
                      <a:pt x="54" y="168"/>
                    </a:lnTo>
                    <a:lnTo>
                      <a:pt x="60" y="174"/>
                    </a:lnTo>
                    <a:lnTo>
                      <a:pt x="66" y="186"/>
                    </a:lnTo>
                    <a:lnTo>
                      <a:pt x="90" y="210"/>
                    </a:lnTo>
                    <a:lnTo>
                      <a:pt x="84" y="234"/>
                    </a:lnTo>
                    <a:lnTo>
                      <a:pt x="90" y="246"/>
                    </a:lnTo>
                    <a:lnTo>
                      <a:pt x="108" y="270"/>
                    </a:lnTo>
                    <a:lnTo>
                      <a:pt x="120" y="300"/>
                    </a:lnTo>
                    <a:lnTo>
                      <a:pt x="126" y="330"/>
                    </a:lnTo>
                    <a:lnTo>
                      <a:pt x="120" y="354"/>
                    </a:lnTo>
                    <a:lnTo>
                      <a:pt x="108" y="378"/>
                    </a:lnTo>
                    <a:lnTo>
                      <a:pt x="102" y="384"/>
                    </a:lnTo>
                    <a:lnTo>
                      <a:pt x="102" y="408"/>
                    </a:lnTo>
                    <a:lnTo>
                      <a:pt x="114" y="408"/>
                    </a:lnTo>
                    <a:lnTo>
                      <a:pt x="114" y="438"/>
                    </a:lnTo>
                    <a:lnTo>
                      <a:pt x="126" y="474"/>
                    </a:lnTo>
                    <a:lnTo>
                      <a:pt x="150" y="510"/>
                    </a:lnTo>
                    <a:lnTo>
                      <a:pt x="162" y="552"/>
                    </a:lnTo>
                    <a:lnTo>
                      <a:pt x="162" y="582"/>
                    </a:lnTo>
                    <a:lnTo>
                      <a:pt x="156" y="594"/>
                    </a:lnTo>
                    <a:lnTo>
                      <a:pt x="150" y="612"/>
                    </a:lnTo>
                    <a:lnTo>
                      <a:pt x="144" y="618"/>
                    </a:lnTo>
                    <a:lnTo>
                      <a:pt x="138" y="630"/>
                    </a:lnTo>
                    <a:lnTo>
                      <a:pt x="144" y="642"/>
                    </a:lnTo>
                    <a:lnTo>
                      <a:pt x="144" y="660"/>
                    </a:lnTo>
                    <a:lnTo>
                      <a:pt x="138" y="666"/>
                    </a:lnTo>
                    <a:lnTo>
                      <a:pt x="126" y="672"/>
                    </a:lnTo>
                    <a:lnTo>
                      <a:pt x="108" y="672"/>
                    </a:lnTo>
                    <a:lnTo>
                      <a:pt x="96" y="690"/>
                    </a:lnTo>
                    <a:lnTo>
                      <a:pt x="102" y="714"/>
                    </a:lnTo>
                    <a:lnTo>
                      <a:pt x="78" y="714"/>
                    </a:lnTo>
                    <a:lnTo>
                      <a:pt x="66" y="720"/>
                    </a:lnTo>
                    <a:lnTo>
                      <a:pt x="66" y="750"/>
                    </a:lnTo>
                    <a:lnTo>
                      <a:pt x="60" y="762"/>
                    </a:lnTo>
                    <a:lnTo>
                      <a:pt x="60" y="774"/>
                    </a:lnTo>
                    <a:lnTo>
                      <a:pt x="48" y="786"/>
                    </a:lnTo>
                    <a:lnTo>
                      <a:pt x="48" y="858"/>
                    </a:lnTo>
                    <a:lnTo>
                      <a:pt x="36" y="864"/>
                    </a:lnTo>
                    <a:lnTo>
                      <a:pt x="30" y="870"/>
                    </a:lnTo>
                    <a:lnTo>
                      <a:pt x="30" y="912"/>
                    </a:lnTo>
                    <a:lnTo>
                      <a:pt x="6" y="930"/>
                    </a:lnTo>
                    <a:lnTo>
                      <a:pt x="6" y="966"/>
                    </a:lnTo>
                    <a:lnTo>
                      <a:pt x="18" y="984"/>
                    </a:lnTo>
                    <a:lnTo>
                      <a:pt x="0" y="1002"/>
                    </a:lnTo>
                    <a:lnTo>
                      <a:pt x="0" y="1044"/>
                    </a:lnTo>
                    <a:lnTo>
                      <a:pt x="18" y="1044"/>
                    </a:lnTo>
                    <a:lnTo>
                      <a:pt x="36" y="1038"/>
                    </a:lnTo>
                    <a:lnTo>
                      <a:pt x="42" y="1044"/>
                    </a:lnTo>
                    <a:lnTo>
                      <a:pt x="72" y="1044"/>
                    </a:lnTo>
                    <a:lnTo>
                      <a:pt x="90" y="1026"/>
                    </a:lnTo>
                    <a:lnTo>
                      <a:pt x="90" y="1020"/>
                    </a:lnTo>
                    <a:lnTo>
                      <a:pt x="120" y="1020"/>
                    </a:lnTo>
                    <a:lnTo>
                      <a:pt x="126" y="1026"/>
                    </a:lnTo>
                    <a:lnTo>
                      <a:pt x="132" y="1038"/>
                    </a:lnTo>
                    <a:lnTo>
                      <a:pt x="156" y="1050"/>
                    </a:lnTo>
                    <a:lnTo>
                      <a:pt x="168" y="1050"/>
                    </a:lnTo>
                    <a:lnTo>
                      <a:pt x="174" y="1056"/>
                    </a:lnTo>
                    <a:lnTo>
                      <a:pt x="480" y="1056"/>
                    </a:lnTo>
                    <a:lnTo>
                      <a:pt x="480" y="1062"/>
                    </a:lnTo>
                    <a:lnTo>
                      <a:pt x="504" y="1086"/>
                    </a:lnTo>
                    <a:lnTo>
                      <a:pt x="540" y="1086"/>
                    </a:lnTo>
                    <a:lnTo>
                      <a:pt x="546" y="1098"/>
                    </a:lnTo>
                    <a:lnTo>
                      <a:pt x="618" y="1092"/>
                    </a:lnTo>
                    <a:lnTo>
                      <a:pt x="624" y="1104"/>
                    </a:lnTo>
                    <a:lnTo>
                      <a:pt x="696" y="1104"/>
                    </a:lnTo>
                    <a:lnTo>
                      <a:pt x="732" y="1098"/>
                    </a:lnTo>
                    <a:lnTo>
                      <a:pt x="780" y="1092"/>
                    </a:lnTo>
                    <a:lnTo>
                      <a:pt x="816" y="1080"/>
                    </a:lnTo>
                    <a:lnTo>
                      <a:pt x="828" y="1074"/>
                    </a:lnTo>
                    <a:lnTo>
                      <a:pt x="738" y="984"/>
                    </a:lnTo>
                    <a:lnTo>
                      <a:pt x="738" y="966"/>
                    </a:lnTo>
                    <a:lnTo>
                      <a:pt x="732" y="954"/>
                    </a:lnTo>
                    <a:lnTo>
                      <a:pt x="732" y="702"/>
                    </a:lnTo>
                    <a:lnTo>
                      <a:pt x="858" y="708"/>
                    </a:lnTo>
                    <a:lnTo>
                      <a:pt x="864" y="708"/>
                    </a:lnTo>
                    <a:lnTo>
                      <a:pt x="876" y="696"/>
                    </a:lnTo>
                    <a:lnTo>
                      <a:pt x="876" y="672"/>
                    </a:lnTo>
                    <a:lnTo>
                      <a:pt x="870" y="666"/>
                    </a:lnTo>
                    <a:lnTo>
                      <a:pt x="870" y="660"/>
                    </a:lnTo>
                    <a:lnTo>
                      <a:pt x="888" y="654"/>
                    </a:lnTo>
                    <a:lnTo>
                      <a:pt x="876" y="642"/>
                    </a:lnTo>
                    <a:lnTo>
                      <a:pt x="876" y="588"/>
                    </a:lnTo>
                    <a:lnTo>
                      <a:pt x="882" y="588"/>
                    </a:lnTo>
                    <a:lnTo>
                      <a:pt x="888" y="582"/>
                    </a:lnTo>
                    <a:lnTo>
                      <a:pt x="888" y="564"/>
                    </a:lnTo>
                    <a:lnTo>
                      <a:pt x="876" y="552"/>
                    </a:lnTo>
                    <a:lnTo>
                      <a:pt x="876" y="54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7" name="Andorra"/>
              <p:cNvSpPr>
                <a:spLocks/>
              </p:cNvSpPr>
              <p:nvPr/>
            </p:nvSpPr>
            <p:spPr bwMode="gray">
              <a:xfrm>
                <a:off x="2694" y="1699"/>
                <a:ext cx="8" cy="4"/>
              </a:xfrm>
              <a:custGeom>
                <a:avLst/>
                <a:gdLst>
                  <a:gd name="T0" fmla="*/ 572662306 w 30"/>
                  <a:gd name="T1" fmla="*/ 477218588 h 18"/>
                  <a:gd name="T2" fmla="*/ 572662306 w 30"/>
                  <a:gd name="T3" fmla="*/ 477218588 h 18"/>
                  <a:gd name="T4" fmla="*/ 572662306 w 30"/>
                  <a:gd name="T5" fmla="*/ 477218588 h 18"/>
                  <a:gd name="T6" fmla="*/ 572662306 w 30"/>
                  <a:gd name="T7" fmla="*/ 0 h 18"/>
                  <a:gd name="T8" fmla="*/ 0 w 30"/>
                  <a:gd name="T9" fmla="*/ 0 h 18"/>
                  <a:gd name="T10" fmla="*/ 572662306 w 30"/>
                  <a:gd name="T11" fmla="*/ 477218588 h 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"/>
                  <a:gd name="T19" fmla="*/ 0 h 18"/>
                  <a:gd name="T20" fmla="*/ 30 w 30"/>
                  <a:gd name="T21" fmla="*/ 18 h 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" h="18">
                    <a:moveTo>
                      <a:pt x="6" y="18"/>
                    </a:moveTo>
                    <a:lnTo>
                      <a:pt x="18" y="12"/>
                    </a:lnTo>
                    <a:lnTo>
                      <a:pt x="30" y="12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6" y="1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8" name="Algeria"/>
              <p:cNvSpPr>
                <a:spLocks/>
              </p:cNvSpPr>
              <p:nvPr/>
            </p:nvSpPr>
            <p:spPr bwMode="gray">
              <a:xfrm>
                <a:off x="2495" y="1810"/>
                <a:ext cx="375" cy="370"/>
              </a:xfrm>
              <a:custGeom>
                <a:avLst/>
                <a:gdLst>
                  <a:gd name="T0" fmla="*/ 545600520 w 1476"/>
                  <a:gd name="T1" fmla="*/ 542738353 h 1464"/>
                  <a:gd name="T2" fmla="*/ 545600520 w 1476"/>
                  <a:gd name="T3" fmla="*/ 542738353 h 1464"/>
                  <a:gd name="T4" fmla="*/ 545600520 w 1476"/>
                  <a:gd name="T5" fmla="*/ 542738353 h 1464"/>
                  <a:gd name="T6" fmla="*/ 545600520 w 1476"/>
                  <a:gd name="T7" fmla="*/ 542738353 h 1464"/>
                  <a:gd name="T8" fmla="*/ 545600520 w 1476"/>
                  <a:gd name="T9" fmla="*/ 542738353 h 1464"/>
                  <a:gd name="T10" fmla="*/ 545600520 w 1476"/>
                  <a:gd name="T11" fmla="*/ 542738353 h 1464"/>
                  <a:gd name="T12" fmla="*/ 545600520 w 1476"/>
                  <a:gd name="T13" fmla="*/ 542738353 h 1464"/>
                  <a:gd name="T14" fmla="*/ 545600520 w 1476"/>
                  <a:gd name="T15" fmla="*/ 542738353 h 1464"/>
                  <a:gd name="T16" fmla="*/ 545600520 w 1476"/>
                  <a:gd name="T17" fmla="*/ 542738353 h 1464"/>
                  <a:gd name="T18" fmla="*/ 545600520 w 1476"/>
                  <a:gd name="T19" fmla="*/ 542738353 h 1464"/>
                  <a:gd name="T20" fmla="*/ 545600520 w 1476"/>
                  <a:gd name="T21" fmla="*/ 542738353 h 1464"/>
                  <a:gd name="T22" fmla="*/ 545600520 w 1476"/>
                  <a:gd name="T23" fmla="*/ 542738353 h 1464"/>
                  <a:gd name="T24" fmla="*/ 545600520 w 1476"/>
                  <a:gd name="T25" fmla="*/ 542738353 h 1464"/>
                  <a:gd name="T26" fmla="*/ 545600520 w 1476"/>
                  <a:gd name="T27" fmla="*/ 542738353 h 1464"/>
                  <a:gd name="T28" fmla="*/ 545600520 w 1476"/>
                  <a:gd name="T29" fmla="*/ 542738353 h 1464"/>
                  <a:gd name="T30" fmla="*/ 545600520 w 1476"/>
                  <a:gd name="T31" fmla="*/ 542738353 h 1464"/>
                  <a:gd name="T32" fmla="*/ 545600520 w 1476"/>
                  <a:gd name="T33" fmla="*/ 542738353 h 1464"/>
                  <a:gd name="T34" fmla="*/ 545600520 w 1476"/>
                  <a:gd name="T35" fmla="*/ 542738353 h 1464"/>
                  <a:gd name="T36" fmla="*/ 545600520 w 1476"/>
                  <a:gd name="T37" fmla="*/ 542738353 h 1464"/>
                  <a:gd name="T38" fmla="*/ 545600520 w 1476"/>
                  <a:gd name="T39" fmla="*/ 542738353 h 1464"/>
                  <a:gd name="T40" fmla="*/ 545600520 w 1476"/>
                  <a:gd name="T41" fmla="*/ 542738353 h 1464"/>
                  <a:gd name="T42" fmla="*/ 545600520 w 1476"/>
                  <a:gd name="T43" fmla="*/ 542738353 h 1464"/>
                  <a:gd name="T44" fmla="*/ 545600520 w 1476"/>
                  <a:gd name="T45" fmla="*/ 542738353 h 1464"/>
                  <a:gd name="T46" fmla="*/ 545600520 w 1476"/>
                  <a:gd name="T47" fmla="*/ 542738353 h 1464"/>
                  <a:gd name="T48" fmla="*/ 545600520 w 1476"/>
                  <a:gd name="T49" fmla="*/ 542738353 h 1464"/>
                  <a:gd name="T50" fmla="*/ 545600520 w 1476"/>
                  <a:gd name="T51" fmla="*/ 542738353 h 1464"/>
                  <a:gd name="T52" fmla="*/ 545600520 w 1476"/>
                  <a:gd name="T53" fmla="*/ 542738353 h 1464"/>
                  <a:gd name="T54" fmla="*/ 545600520 w 1476"/>
                  <a:gd name="T55" fmla="*/ 542738353 h 1464"/>
                  <a:gd name="T56" fmla="*/ 545600520 w 1476"/>
                  <a:gd name="T57" fmla="*/ 542738353 h 1464"/>
                  <a:gd name="T58" fmla="*/ 545600520 w 1476"/>
                  <a:gd name="T59" fmla="*/ 542738353 h 1464"/>
                  <a:gd name="T60" fmla="*/ 545600520 w 1476"/>
                  <a:gd name="T61" fmla="*/ 542738353 h 1464"/>
                  <a:gd name="T62" fmla="*/ 545600520 w 1476"/>
                  <a:gd name="T63" fmla="*/ 542738353 h 1464"/>
                  <a:gd name="T64" fmla="*/ 545600520 w 1476"/>
                  <a:gd name="T65" fmla="*/ 542738353 h 1464"/>
                  <a:gd name="T66" fmla="*/ 545600520 w 1476"/>
                  <a:gd name="T67" fmla="*/ 542738353 h 1464"/>
                  <a:gd name="T68" fmla="*/ 545600520 w 1476"/>
                  <a:gd name="T69" fmla="*/ 542738353 h 1464"/>
                  <a:gd name="T70" fmla="*/ 545600520 w 1476"/>
                  <a:gd name="T71" fmla="*/ 542738353 h 1464"/>
                  <a:gd name="T72" fmla="*/ 545600520 w 1476"/>
                  <a:gd name="T73" fmla="*/ 542738353 h 1464"/>
                  <a:gd name="T74" fmla="*/ 545600520 w 1476"/>
                  <a:gd name="T75" fmla="*/ 542738353 h 1464"/>
                  <a:gd name="T76" fmla="*/ 545600520 w 1476"/>
                  <a:gd name="T77" fmla="*/ 542738353 h 1464"/>
                  <a:gd name="T78" fmla="*/ 545600520 w 1476"/>
                  <a:gd name="T79" fmla="*/ 542738353 h 1464"/>
                  <a:gd name="T80" fmla="*/ 545600520 w 1476"/>
                  <a:gd name="T81" fmla="*/ 542738353 h 1464"/>
                  <a:gd name="T82" fmla="*/ 545600520 w 1476"/>
                  <a:gd name="T83" fmla="*/ 542738353 h 1464"/>
                  <a:gd name="T84" fmla="*/ 545600520 w 1476"/>
                  <a:gd name="T85" fmla="*/ 542738353 h 1464"/>
                  <a:gd name="T86" fmla="*/ 545600520 w 1476"/>
                  <a:gd name="T87" fmla="*/ 542738353 h 1464"/>
                  <a:gd name="T88" fmla="*/ 545600520 w 1476"/>
                  <a:gd name="T89" fmla="*/ 542738353 h 1464"/>
                  <a:gd name="T90" fmla="*/ 545600520 w 1476"/>
                  <a:gd name="T91" fmla="*/ 542738353 h 1464"/>
                  <a:gd name="T92" fmla="*/ 545600520 w 1476"/>
                  <a:gd name="T93" fmla="*/ 542738353 h 1464"/>
                  <a:gd name="T94" fmla="*/ 545600520 w 1476"/>
                  <a:gd name="T95" fmla="*/ 542738353 h 1464"/>
                  <a:gd name="T96" fmla="*/ 545600520 w 1476"/>
                  <a:gd name="T97" fmla="*/ 542738353 h 1464"/>
                  <a:gd name="T98" fmla="*/ 545600520 w 1476"/>
                  <a:gd name="T99" fmla="*/ 542738353 h 1464"/>
                  <a:gd name="T100" fmla="*/ 545600520 w 1476"/>
                  <a:gd name="T101" fmla="*/ 542738353 h 1464"/>
                  <a:gd name="T102" fmla="*/ 545600520 w 1476"/>
                  <a:gd name="T103" fmla="*/ 542738353 h 1464"/>
                  <a:gd name="T104" fmla="*/ 545600520 w 1476"/>
                  <a:gd name="T105" fmla="*/ 542738353 h 14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76"/>
                  <a:gd name="T160" fmla="*/ 0 h 1464"/>
                  <a:gd name="T161" fmla="*/ 1476 w 1476"/>
                  <a:gd name="T162" fmla="*/ 1464 h 14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76" h="1464">
                    <a:moveTo>
                      <a:pt x="360" y="534"/>
                    </a:moveTo>
                    <a:lnTo>
                      <a:pt x="318" y="534"/>
                    </a:lnTo>
                    <a:lnTo>
                      <a:pt x="312" y="546"/>
                    </a:lnTo>
                    <a:lnTo>
                      <a:pt x="306" y="552"/>
                    </a:lnTo>
                    <a:lnTo>
                      <a:pt x="294" y="576"/>
                    </a:lnTo>
                    <a:lnTo>
                      <a:pt x="282" y="588"/>
                    </a:lnTo>
                    <a:lnTo>
                      <a:pt x="258" y="588"/>
                    </a:lnTo>
                    <a:lnTo>
                      <a:pt x="246" y="582"/>
                    </a:lnTo>
                    <a:lnTo>
                      <a:pt x="234" y="582"/>
                    </a:lnTo>
                    <a:lnTo>
                      <a:pt x="228" y="594"/>
                    </a:lnTo>
                    <a:lnTo>
                      <a:pt x="204" y="600"/>
                    </a:lnTo>
                    <a:lnTo>
                      <a:pt x="204" y="606"/>
                    </a:lnTo>
                    <a:lnTo>
                      <a:pt x="198" y="618"/>
                    </a:lnTo>
                    <a:lnTo>
                      <a:pt x="186" y="618"/>
                    </a:lnTo>
                    <a:lnTo>
                      <a:pt x="180" y="612"/>
                    </a:lnTo>
                    <a:lnTo>
                      <a:pt x="168" y="606"/>
                    </a:lnTo>
                    <a:lnTo>
                      <a:pt x="138" y="624"/>
                    </a:lnTo>
                    <a:lnTo>
                      <a:pt x="120" y="624"/>
                    </a:lnTo>
                    <a:lnTo>
                      <a:pt x="120" y="630"/>
                    </a:lnTo>
                    <a:lnTo>
                      <a:pt x="90" y="660"/>
                    </a:lnTo>
                    <a:lnTo>
                      <a:pt x="78" y="666"/>
                    </a:lnTo>
                    <a:lnTo>
                      <a:pt x="72" y="672"/>
                    </a:lnTo>
                    <a:lnTo>
                      <a:pt x="60" y="678"/>
                    </a:lnTo>
                    <a:lnTo>
                      <a:pt x="54" y="708"/>
                    </a:lnTo>
                    <a:lnTo>
                      <a:pt x="54" y="768"/>
                    </a:lnTo>
                    <a:lnTo>
                      <a:pt x="0" y="768"/>
                    </a:lnTo>
                    <a:lnTo>
                      <a:pt x="54" y="768"/>
                    </a:lnTo>
                    <a:lnTo>
                      <a:pt x="54" y="804"/>
                    </a:lnTo>
                    <a:lnTo>
                      <a:pt x="312" y="984"/>
                    </a:lnTo>
                    <a:lnTo>
                      <a:pt x="720" y="1296"/>
                    </a:lnTo>
                    <a:lnTo>
                      <a:pt x="720" y="1320"/>
                    </a:lnTo>
                    <a:lnTo>
                      <a:pt x="744" y="1320"/>
                    </a:lnTo>
                    <a:lnTo>
                      <a:pt x="750" y="1326"/>
                    </a:lnTo>
                    <a:lnTo>
                      <a:pt x="750" y="1344"/>
                    </a:lnTo>
                    <a:lnTo>
                      <a:pt x="762" y="1356"/>
                    </a:lnTo>
                    <a:lnTo>
                      <a:pt x="798" y="1356"/>
                    </a:lnTo>
                    <a:lnTo>
                      <a:pt x="804" y="1386"/>
                    </a:lnTo>
                    <a:lnTo>
                      <a:pt x="810" y="1386"/>
                    </a:lnTo>
                    <a:lnTo>
                      <a:pt x="816" y="1380"/>
                    </a:lnTo>
                    <a:lnTo>
                      <a:pt x="846" y="1380"/>
                    </a:lnTo>
                    <a:lnTo>
                      <a:pt x="858" y="1386"/>
                    </a:lnTo>
                    <a:lnTo>
                      <a:pt x="870" y="1410"/>
                    </a:lnTo>
                    <a:lnTo>
                      <a:pt x="870" y="1428"/>
                    </a:lnTo>
                    <a:lnTo>
                      <a:pt x="852" y="1446"/>
                    </a:lnTo>
                    <a:lnTo>
                      <a:pt x="852" y="1452"/>
                    </a:lnTo>
                    <a:lnTo>
                      <a:pt x="858" y="1458"/>
                    </a:lnTo>
                    <a:lnTo>
                      <a:pt x="870" y="1464"/>
                    </a:lnTo>
                    <a:lnTo>
                      <a:pt x="900" y="1464"/>
                    </a:lnTo>
                    <a:lnTo>
                      <a:pt x="906" y="1458"/>
                    </a:lnTo>
                    <a:lnTo>
                      <a:pt x="924" y="1458"/>
                    </a:lnTo>
                    <a:lnTo>
                      <a:pt x="954" y="1452"/>
                    </a:lnTo>
                    <a:lnTo>
                      <a:pt x="984" y="1440"/>
                    </a:lnTo>
                    <a:lnTo>
                      <a:pt x="1020" y="1434"/>
                    </a:lnTo>
                    <a:lnTo>
                      <a:pt x="1038" y="1434"/>
                    </a:lnTo>
                    <a:lnTo>
                      <a:pt x="1062" y="1416"/>
                    </a:lnTo>
                    <a:lnTo>
                      <a:pt x="1098" y="1386"/>
                    </a:lnTo>
                    <a:lnTo>
                      <a:pt x="1128" y="1350"/>
                    </a:lnTo>
                    <a:lnTo>
                      <a:pt x="1158" y="1326"/>
                    </a:lnTo>
                    <a:lnTo>
                      <a:pt x="1182" y="1314"/>
                    </a:lnTo>
                    <a:lnTo>
                      <a:pt x="1224" y="1284"/>
                    </a:lnTo>
                    <a:lnTo>
                      <a:pt x="1272" y="1248"/>
                    </a:lnTo>
                    <a:lnTo>
                      <a:pt x="1332" y="1206"/>
                    </a:lnTo>
                    <a:lnTo>
                      <a:pt x="1386" y="1170"/>
                    </a:lnTo>
                    <a:lnTo>
                      <a:pt x="1434" y="1134"/>
                    </a:lnTo>
                    <a:lnTo>
                      <a:pt x="1464" y="1110"/>
                    </a:lnTo>
                    <a:lnTo>
                      <a:pt x="1476" y="1104"/>
                    </a:lnTo>
                    <a:lnTo>
                      <a:pt x="1476" y="1098"/>
                    </a:lnTo>
                    <a:lnTo>
                      <a:pt x="1470" y="1092"/>
                    </a:lnTo>
                    <a:lnTo>
                      <a:pt x="1464" y="1080"/>
                    </a:lnTo>
                    <a:lnTo>
                      <a:pt x="1458" y="1062"/>
                    </a:lnTo>
                    <a:lnTo>
                      <a:pt x="1452" y="1050"/>
                    </a:lnTo>
                    <a:lnTo>
                      <a:pt x="1452" y="1044"/>
                    </a:lnTo>
                    <a:lnTo>
                      <a:pt x="1440" y="1032"/>
                    </a:lnTo>
                    <a:lnTo>
                      <a:pt x="1428" y="1032"/>
                    </a:lnTo>
                    <a:lnTo>
                      <a:pt x="1392" y="1014"/>
                    </a:lnTo>
                    <a:lnTo>
                      <a:pt x="1386" y="1014"/>
                    </a:lnTo>
                    <a:lnTo>
                      <a:pt x="1362" y="1026"/>
                    </a:lnTo>
                    <a:lnTo>
                      <a:pt x="1338" y="1002"/>
                    </a:lnTo>
                    <a:lnTo>
                      <a:pt x="1338" y="960"/>
                    </a:lnTo>
                    <a:lnTo>
                      <a:pt x="1332" y="954"/>
                    </a:lnTo>
                    <a:lnTo>
                      <a:pt x="1326" y="942"/>
                    </a:lnTo>
                    <a:lnTo>
                      <a:pt x="1314" y="930"/>
                    </a:lnTo>
                    <a:lnTo>
                      <a:pt x="1308" y="912"/>
                    </a:lnTo>
                    <a:lnTo>
                      <a:pt x="1296" y="900"/>
                    </a:lnTo>
                    <a:lnTo>
                      <a:pt x="1290" y="888"/>
                    </a:lnTo>
                    <a:lnTo>
                      <a:pt x="1290" y="882"/>
                    </a:lnTo>
                    <a:lnTo>
                      <a:pt x="1296" y="876"/>
                    </a:lnTo>
                    <a:lnTo>
                      <a:pt x="1308" y="876"/>
                    </a:lnTo>
                    <a:lnTo>
                      <a:pt x="1320" y="870"/>
                    </a:lnTo>
                    <a:lnTo>
                      <a:pt x="1326" y="864"/>
                    </a:lnTo>
                    <a:lnTo>
                      <a:pt x="1332" y="852"/>
                    </a:lnTo>
                    <a:lnTo>
                      <a:pt x="1332" y="840"/>
                    </a:lnTo>
                    <a:lnTo>
                      <a:pt x="1326" y="834"/>
                    </a:lnTo>
                    <a:lnTo>
                      <a:pt x="1326" y="828"/>
                    </a:lnTo>
                    <a:lnTo>
                      <a:pt x="1320" y="774"/>
                    </a:lnTo>
                    <a:lnTo>
                      <a:pt x="1332" y="750"/>
                    </a:lnTo>
                    <a:lnTo>
                      <a:pt x="1326" y="732"/>
                    </a:lnTo>
                    <a:lnTo>
                      <a:pt x="1326" y="726"/>
                    </a:lnTo>
                    <a:lnTo>
                      <a:pt x="1332" y="720"/>
                    </a:lnTo>
                    <a:lnTo>
                      <a:pt x="1332" y="690"/>
                    </a:lnTo>
                    <a:lnTo>
                      <a:pt x="1338" y="678"/>
                    </a:lnTo>
                    <a:lnTo>
                      <a:pt x="1338" y="672"/>
                    </a:lnTo>
                    <a:lnTo>
                      <a:pt x="1326" y="648"/>
                    </a:lnTo>
                    <a:lnTo>
                      <a:pt x="1302" y="588"/>
                    </a:lnTo>
                    <a:lnTo>
                      <a:pt x="1290" y="570"/>
                    </a:lnTo>
                    <a:lnTo>
                      <a:pt x="1296" y="564"/>
                    </a:lnTo>
                    <a:lnTo>
                      <a:pt x="1308" y="558"/>
                    </a:lnTo>
                    <a:lnTo>
                      <a:pt x="1296" y="528"/>
                    </a:lnTo>
                    <a:lnTo>
                      <a:pt x="1284" y="480"/>
                    </a:lnTo>
                    <a:lnTo>
                      <a:pt x="1278" y="438"/>
                    </a:lnTo>
                    <a:lnTo>
                      <a:pt x="1272" y="414"/>
                    </a:lnTo>
                    <a:lnTo>
                      <a:pt x="1266" y="408"/>
                    </a:lnTo>
                    <a:lnTo>
                      <a:pt x="1260" y="396"/>
                    </a:lnTo>
                    <a:lnTo>
                      <a:pt x="1236" y="384"/>
                    </a:lnTo>
                    <a:lnTo>
                      <a:pt x="1230" y="378"/>
                    </a:lnTo>
                    <a:lnTo>
                      <a:pt x="1224" y="378"/>
                    </a:lnTo>
                    <a:lnTo>
                      <a:pt x="1224" y="336"/>
                    </a:lnTo>
                    <a:lnTo>
                      <a:pt x="1212" y="324"/>
                    </a:lnTo>
                    <a:lnTo>
                      <a:pt x="1194" y="318"/>
                    </a:lnTo>
                    <a:lnTo>
                      <a:pt x="1182" y="318"/>
                    </a:lnTo>
                    <a:lnTo>
                      <a:pt x="1182" y="288"/>
                    </a:lnTo>
                    <a:lnTo>
                      <a:pt x="1170" y="288"/>
                    </a:lnTo>
                    <a:lnTo>
                      <a:pt x="1170" y="246"/>
                    </a:lnTo>
                    <a:lnTo>
                      <a:pt x="1194" y="222"/>
                    </a:lnTo>
                    <a:lnTo>
                      <a:pt x="1218" y="204"/>
                    </a:lnTo>
                    <a:lnTo>
                      <a:pt x="1218" y="198"/>
                    </a:lnTo>
                    <a:lnTo>
                      <a:pt x="1224" y="192"/>
                    </a:lnTo>
                    <a:lnTo>
                      <a:pt x="1224" y="180"/>
                    </a:lnTo>
                    <a:lnTo>
                      <a:pt x="1230" y="168"/>
                    </a:lnTo>
                    <a:lnTo>
                      <a:pt x="1230" y="126"/>
                    </a:lnTo>
                    <a:lnTo>
                      <a:pt x="1224" y="114"/>
                    </a:lnTo>
                    <a:lnTo>
                      <a:pt x="1224" y="78"/>
                    </a:lnTo>
                    <a:lnTo>
                      <a:pt x="1230" y="66"/>
                    </a:lnTo>
                    <a:lnTo>
                      <a:pt x="1230" y="54"/>
                    </a:lnTo>
                    <a:lnTo>
                      <a:pt x="1212" y="48"/>
                    </a:lnTo>
                    <a:lnTo>
                      <a:pt x="1254" y="30"/>
                    </a:lnTo>
                    <a:lnTo>
                      <a:pt x="1254" y="18"/>
                    </a:lnTo>
                    <a:lnTo>
                      <a:pt x="1242" y="18"/>
                    </a:lnTo>
                    <a:lnTo>
                      <a:pt x="1236" y="12"/>
                    </a:lnTo>
                    <a:lnTo>
                      <a:pt x="1224" y="12"/>
                    </a:lnTo>
                    <a:lnTo>
                      <a:pt x="1206" y="24"/>
                    </a:lnTo>
                    <a:lnTo>
                      <a:pt x="1170" y="6"/>
                    </a:lnTo>
                    <a:lnTo>
                      <a:pt x="1152" y="6"/>
                    </a:lnTo>
                    <a:lnTo>
                      <a:pt x="1152" y="18"/>
                    </a:lnTo>
                    <a:lnTo>
                      <a:pt x="1116" y="18"/>
                    </a:lnTo>
                    <a:lnTo>
                      <a:pt x="1092" y="0"/>
                    </a:lnTo>
                    <a:lnTo>
                      <a:pt x="1086" y="30"/>
                    </a:lnTo>
                    <a:lnTo>
                      <a:pt x="1056" y="18"/>
                    </a:lnTo>
                    <a:lnTo>
                      <a:pt x="1026" y="42"/>
                    </a:lnTo>
                    <a:lnTo>
                      <a:pt x="1002" y="30"/>
                    </a:lnTo>
                    <a:lnTo>
                      <a:pt x="984" y="30"/>
                    </a:lnTo>
                    <a:lnTo>
                      <a:pt x="966" y="24"/>
                    </a:lnTo>
                    <a:lnTo>
                      <a:pt x="948" y="24"/>
                    </a:lnTo>
                    <a:lnTo>
                      <a:pt x="924" y="30"/>
                    </a:lnTo>
                    <a:lnTo>
                      <a:pt x="906" y="30"/>
                    </a:lnTo>
                    <a:lnTo>
                      <a:pt x="900" y="36"/>
                    </a:lnTo>
                    <a:lnTo>
                      <a:pt x="888" y="36"/>
                    </a:lnTo>
                    <a:lnTo>
                      <a:pt x="876" y="42"/>
                    </a:lnTo>
                    <a:lnTo>
                      <a:pt x="816" y="42"/>
                    </a:lnTo>
                    <a:lnTo>
                      <a:pt x="810" y="48"/>
                    </a:lnTo>
                    <a:lnTo>
                      <a:pt x="750" y="48"/>
                    </a:lnTo>
                    <a:lnTo>
                      <a:pt x="744" y="54"/>
                    </a:lnTo>
                    <a:lnTo>
                      <a:pt x="726" y="54"/>
                    </a:lnTo>
                    <a:lnTo>
                      <a:pt x="714" y="60"/>
                    </a:lnTo>
                    <a:lnTo>
                      <a:pt x="696" y="66"/>
                    </a:lnTo>
                    <a:lnTo>
                      <a:pt x="684" y="78"/>
                    </a:lnTo>
                    <a:lnTo>
                      <a:pt x="678" y="90"/>
                    </a:lnTo>
                    <a:lnTo>
                      <a:pt x="666" y="102"/>
                    </a:lnTo>
                    <a:lnTo>
                      <a:pt x="666" y="108"/>
                    </a:lnTo>
                    <a:lnTo>
                      <a:pt x="636" y="108"/>
                    </a:lnTo>
                    <a:lnTo>
                      <a:pt x="624" y="114"/>
                    </a:lnTo>
                    <a:lnTo>
                      <a:pt x="606" y="114"/>
                    </a:lnTo>
                    <a:lnTo>
                      <a:pt x="594" y="120"/>
                    </a:lnTo>
                    <a:lnTo>
                      <a:pt x="588" y="126"/>
                    </a:lnTo>
                    <a:lnTo>
                      <a:pt x="588" y="132"/>
                    </a:lnTo>
                    <a:lnTo>
                      <a:pt x="558" y="162"/>
                    </a:lnTo>
                    <a:lnTo>
                      <a:pt x="546" y="168"/>
                    </a:lnTo>
                    <a:lnTo>
                      <a:pt x="522" y="168"/>
                    </a:lnTo>
                    <a:lnTo>
                      <a:pt x="528" y="174"/>
                    </a:lnTo>
                    <a:lnTo>
                      <a:pt x="534" y="186"/>
                    </a:lnTo>
                    <a:lnTo>
                      <a:pt x="546" y="192"/>
                    </a:lnTo>
                    <a:lnTo>
                      <a:pt x="540" y="198"/>
                    </a:lnTo>
                    <a:lnTo>
                      <a:pt x="540" y="210"/>
                    </a:lnTo>
                    <a:lnTo>
                      <a:pt x="552" y="210"/>
                    </a:lnTo>
                    <a:lnTo>
                      <a:pt x="546" y="276"/>
                    </a:lnTo>
                    <a:lnTo>
                      <a:pt x="558" y="294"/>
                    </a:lnTo>
                    <a:lnTo>
                      <a:pt x="546" y="324"/>
                    </a:lnTo>
                    <a:lnTo>
                      <a:pt x="564" y="324"/>
                    </a:lnTo>
                    <a:lnTo>
                      <a:pt x="564" y="354"/>
                    </a:lnTo>
                    <a:lnTo>
                      <a:pt x="588" y="372"/>
                    </a:lnTo>
                    <a:lnTo>
                      <a:pt x="570" y="390"/>
                    </a:lnTo>
                    <a:lnTo>
                      <a:pt x="570" y="402"/>
                    </a:lnTo>
                    <a:lnTo>
                      <a:pt x="516" y="408"/>
                    </a:lnTo>
                    <a:lnTo>
                      <a:pt x="504" y="402"/>
                    </a:lnTo>
                    <a:lnTo>
                      <a:pt x="486" y="402"/>
                    </a:lnTo>
                    <a:lnTo>
                      <a:pt x="486" y="408"/>
                    </a:lnTo>
                    <a:lnTo>
                      <a:pt x="480" y="414"/>
                    </a:lnTo>
                    <a:lnTo>
                      <a:pt x="474" y="408"/>
                    </a:lnTo>
                    <a:lnTo>
                      <a:pt x="462" y="408"/>
                    </a:lnTo>
                    <a:lnTo>
                      <a:pt x="462" y="414"/>
                    </a:lnTo>
                    <a:lnTo>
                      <a:pt x="456" y="420"/>
                    </a:lnTo>
                    <a:lnTo>
                      <a:pt x="456" y="432"/>
                    </a:lnTo>
                    <a:lnTo>
                      <a:pt x="432" y="432"/>
                    </a:lnTo>
                    <a:lnTo>
                      <a:pt x="420" y="438"/>
                    </a:lnTo>
                    <a:lnTo>
                      <a:pt x="396" y="438"/>
                    </a:lnTo>
                    <a:lnTo>
                      <a:pt x="390" y="444"/>
                    </a:lnTo>
                    <a:lnTo>
                      <a:pt x="390" y="456"/>
                    </a:lnTo>
                    <a:lnTo>
                      <a:pt x="396" y="462"/>
                    </a:lnTo>
                    <a:lnTo>
                      <a:pt x="402" y="474"/>
                    </a:lnTo>
                    <a:lnTo>
                      <a:pt x="414" y="492"/>
                    </a:lnTo>
                    <a:lnTo>
                      <a:pt x="390" y="504"/>
                    </a:lnTo>
                    <a:lnTo>
                      <a:pt x="390" y="510"/>
                    </a:lnTo>
                    <a:lnTo>
                      <a:pt x="378" y="522"/>
                    </a:lnTo>
                    <a:lnTo>
                      <a:pt x="366" y="528"/>
                    </a:lnTo>
                    <a:lnTo>
                      <a:pt x="360" y="53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19" name="Albania"/>
              <p:cNvSpPr>
                <a:spLocks/>
              </p:cNvSpPr>
              <p:nvPr/>
            </p:nvSpPr>
            <p:spPr bwMode="gray">
              <a:xfrm>
                <a:off x="2982" y="1699"/>
                <a:ext cx="37" cy="62"/>
              </a:xfrm>
              <a:custGeom>
                <a:avLst/>
                <a:gdLst>
                  <a:gd name="T0" fmla="*/ 551783993 w 144"/>
                  <a:gd name="T1" fmla="*/ 541235716 h 246"/>
                  <a:gd name="T2" fmla="*/ 551783993 w 144"/>
                  <a:gd name="T3" fmla="*/ 541235716 h 246"/>
                  <a:gd name="T4" fmla="*/ 551783993 w 144"/>
                  <a:gd name="T5" fmla="*/ 541235716 h 246"/>
                  <a:gd name="T6" fmla="*/ 551783993 w 144"/>
                  <a:gd name="T7" fmla="*/ 541235716 h 246"/>
                  <a:gd name="T8" fmla="*/ 551783993 w 144"/>
                  <a:gd name="T9" fmla="*/ 541235716 h 246"/>
                  <a:gd name="T10" fmla="*/ 551783993 w 144"/>
                  <a:gd name="T11" fmla="*/ 541235716 h 246"/>
                  <a:gd name="T12" fmla="*/ 551783993 w 144"/>
                  <a:gd name="T13" fmla="*/ 541235716 h 246"/>
                  <a:gd name="T14" fmla="*/ 551783993 w 144"/>
                  <a:gd name="T15" fmla="*/ 541235716 h 246"/>
                  <a:gd name="T16" fmla="*/ 551783993 w 144"/>
                  <a:gd name="T17" fmla="*/ 541235716 h 246"/>
                  <a:gd name="T18" fmla="*/ 551783993 w 144"/>
                  <a:gd name="T19" fmla="*/ 541235716 h 246"/>
                  <a:gd name="T20" fmla="*/ 551783993 w 144"/>
                  <a:gd name="T21" fmla="*/ 541235716 h 246"/>
                  <a:gd name="T22" fmla="*/ 551783993 w 144"/>
                  <a:gd name="T23" fmla="*/ 541235716 h 246"/>
                  <a:gd name="T24" fmla="*/ 551783993 w 144"/>
                  <a:gd name="T25" fmla="*/ 541235716 h 246"/>
                  <a:gd name="T26" fmla="*/ 551783993 w 144"/>
                  <a:gd name="T27" fmla="*/ 541235716 h 246"/>
                  <a:gd name="T28" fmla="*/ 551783993 w 144"/>
                  <a:gd name="T29" fmla="*/ 541235716 h 246"/>
                  <a:gd name="T30" fmla="*/ 551783993 w 144"/>
                  <a:gd name="T31" fmla="*/ 541235716 h 246"/>
                  <a:gd name="T32" fmla="*/ 551783993 w 144"/>
                  <a:gd name="T33" fmla="*/ 541235716 h 246"/>
                  <a:gd name="T34" fmla="*/ 551783993 w 144"/>
                  <a:gd name="T35" fmla="*/ 541235716 h 246"/>
                  <a:gd name="T36" fmla="*/ 551783993 w 144"/>
                  <a:gd name="T37" fmla="*/ 541235716 h 246"/>
                  <a:gd name="T38" fmla="*/ 551783993 w 144"/>
                  <a:gd name="T39" fmla="*/ 0 h 246"/>
                  <a:gd name="T40" fmla="*/ 551783993 w 144"/>
                  <a:gd name="T41" fmla="*/ 541235716 h 246"/>
                  <a:gd name="T42" fmla="*/ 551783993 w 144"/>
                  <a:gd name="T43" fmla="*/ 541235716 h 246"/>
                  <a:gd name="T44" fmla="*/ 0 w 144"/>
                  <a:gd name="T45" fmla="*/ 541235716 h 246"/>
                  <a:gd name="T46" fmla="*/ 551783993 w 144"/>
                  <a:gd name="T47" fmla="*/ 541235716 h 246"/>
                  <a:gd name="T48" fmla="*/ 551783993 w 144"/>
                  <a:gd name="T49" fmla="*/ 541235716 h 246"/>
                  <a:gd name="T50" fmla="*/ 551783993 w 144"/>
                  <a:gd name="T51" fmla="*/ 541235716 h 246"/>
                  <a:gd name="T52" fmla="*/ 551783993 w 144"/>
                  <a:gd name="T53" fmla="*/ 541235716 h 246"/>
                  <a:gd name="T54" fmla="*/ 551783993 w 144"/>
                  <a:gd name="T55" fmla="*/ 541235716 h 246"/>
                  <a:gd name="T56" fmla="*/ 551783993 w 144"/>
                  <a:gd name="T57" fmla="*/ 541235716 h 246"/>
                  <a:gd name="T58" fmla="*/ 551783993 w 144"/>
                  <a:gd name="T59" fmla="*/ 541235716 h 246"/>
                  <a:gd name="T60" fmla="*/ 551783993 w 144"/>
                  <a:gd name="T61" fmla="*/ 541235716 h 246"/>
                  <a:gd name="T62" fmla="*/ 551783993 w 144"/>
                  <a:gd name="T63" fmla="*/ 541235716 h 246"/>
                  <a:gd name="T64" fmla="*/ 551783993 w 144"/>
                  <a:gd name="T65" fmla="*/ 541235716 h 246"/>
                  <a:gd name="T66" fmla="*/ 551783993 w 144"/>
                  <a:gd name="T67" fmla="*/ 541235716 h 246"/>
                  <a:gd name="T68" fmla="*/ 551783993 w 144"/>
                  <a:gd name="T69" fmla="*/ 541235716 h 246"/>
                  <a:gd name="T70" fmla="*/ 551783993 w 144"/>
                  <a:gd name="T71" fmla="*/ 541235716 h 246"/>
                  <a:gd name="T72" fmla="*/ 551783993 w 144"/>
                  <a:gd name="T73" fmla="*/ 541235716 h 246"/>
                  <a:gd name="T74" fmla="*/ 551783993 w 144"/>
                  <a:gd name="T75" fmla="*/ 541235716 h 246"/>
                  <a:gd name="T76" fmla="*/ 551783993 w 144"/>
                  <a:gd name="T77" fmla="*/ 541235716 h 246"/>
                  <a:gd name="T78" fmla="*/ 551783993 w 144"/>
                  <a:gd name="T79" fmla="*/ 541235716 h 246"/>
                  <a:gd name="T80" fmla="*/ 551783993 w 144"/>
                  <a:gd name="T81" fmla="*/ 541235716 h 246"/>
                  <a:gd name="T82" fmla="*/ 551783993 w 144"/>
                  <a:gd name="T83" fmla="*/ 541235716 h 246"/>
                  <a:gd name="T84" fmla="*/ 551783993 w 144"/>
                  <a:gd name="T85" fmla="*/ 541235716 h 246"/>
                  <a:gd name="T86" fmla="*/ 551783993 w 144"/>
                  <a:gd name="T87" fmla="*/ 541235716 h 246"/>
                  <a:gd name="T88" fmla="*/ 551783993 w 144"/>
                  <a:gd name="T89" fmla="*/ 541235716 h 2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4"/>
                  <a:gd name="T136" fmla="*/ 0 h 246"/>
                  <a:gd name="T137" fmla="*/ 144 w 144"/>
                  <a:gd name="T138" fmla="*/ 246 h 2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4" h="246">
                    <a:moveTo>
                      <a:pt x="96" y="210"/>
                    </a:moveTo>
                    <a:lnTo>
                      <a:pt x="96" y="204"/>
                    </a:lnTo>
                    <a:lnTo>
                      <a:pt x="108" y="204"/>
                    </a:lnTo>
                    <a:lnTo>
                      <a:pt x="120" y="198"/>
                    </a:lnTo>
                    <a:lnTo>
                      <a:pt x="120" y="174"/>
                    </a:lnTo>
                    <a:lnTo>
                      <a:pt x="138" y="174"/>
                    </a:lnTo>
                    <a:lnTo>
                      <a:pt x="144" y="168"/>
                    </a:lnTo>
                    <a:lnTo>
                      <a:pt x="144" y="138"/>
                    </a:lnTo>
                    <a:lnTo>
                      <a:pt x="120" y="144"/>
                    </a:lnTo>
                    <a:lnTo>
                      <a:pt x="120" y="126"/>
                    </a:lnTo>
                    <a:lnTo>
                      <a:pt x="114" y="126"/>
                    </a:lnTo>
                    <a:lnTo>
                      <a:pt x="108" y="120"/>
                    </a:lnTo>
                    <a:lnTo>
                      <a:pt x="108" y="96"/>
                    </a:lnTo>
                    <a:lnTo>
                      <a:pt x="102" y="84"/>
                    </a:lnTo>
                    <a:lnTo>
                      <a:pt x="102" y="42"/>
                    </a:lnTo>
                    <a:lnTo>
                      <a:pt x="96" y="24"/>
                    </a:lnTo>
                    <a:lnTo>
                      <a:pt x="84" y="24"/>
                    </a:lnTo>
                    <a:lnTo>
                      <a:pt x="72" y="6"/>
                    </a:lnTo>
                    <a:lnTo>
                      <a:pt x="66" y="12"/>
                    </a:lnTo>
                    <a:lnTo>
                      <a:pt x="36" y="0"/>
                    </a:lnTo>
                    <a:lnTo>
                      <a:pt x="36" y="18"/>
                    </a:lnTo>
                    <a:lnTo>
                      <a:pt x="24" y="24"/>
                    </a:lnTo>
                    <a:lnTo>
                      <a:pt x="0" y="24"/>
                    </a:lnTo>
                    <a:lnTo>
                      <a:pt x="18" y="36"/>
                    </a:lnTo>
                    <a:lnTo>
                      <a:pt x="24" y="30"/>
                    </a:lnTo>
                    <a:lnTo>
                      <a:pt x="30" y="48"/>
                    </a:lnTo>
                    <a:lnTo>
                      <a:pt x="18" y="60"/>
                    </a:lnTo>
                    <a:lnTo>
                      <a:pt x="24" y="66"/>
                    </a:lnTo>
                    <a:lnTo>
                      <a:pt x="48" y="66"/>
                    </a:lnTo>
                    <a:lnTo>
                      <a:pt x="48" y="84"/>
                    </a:lnTo>
                    <a:lnTo>
                      <a:pt x="42" y="96"/>
                    </a:lnTo>
                    <a:lnTo>
                      <a:pt x="42" y="114"/>
                    </a:lnTo>
                    <a:lnTo>
                      <a:pt x="36" y="132"/>
                    </a:lnTo>
                    <a:lnTo>
                      <a:pt x="36" y="156"/>
                    </a:lnTo>
                    <a:lnTo>
                      <a:pt x="24" y="180"/>
                    </a:lnTo>
                    <a:lnTo>
                      <a:pt x="24" y="186"/>
                    </a:lnTo>
                    <a:lnTo>
                      <a:pt x="42" y="204"/>
                    </a:lnTo>
                    <a:lnTo>
                      <a:pt x="54" y="210"/>
                    </a:lnTo>
                    <a:lnTo>
                      <a:pt x="60" y="216"/>
                    </a:lnTo>
                    <a:lnTo>
                      <a:pt x="60" y="234"/>
                    </a:lnTo>
                    <a:lnTo>
                      <a:pt x="66" y="240"/>
                    </a:lnTo>
                    <a:lnTo>
                      <a:pt x="84" y="240"/>
                    </a:lnTo>
                    <a:lnTo>
                      <a:pt x="90" y="246"/>
                    </a:lnTo>
                    <a:lnTo>
                      <a:pt x="96" y="246"/>
                    </a:lnTo>
                    <a:lnTo>
                      <a:pt x="96" y="210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20" name="South Africa"/>
              <p:cNvSpPr>
                <a:spLocks noEditPoints="1"/>
              </p:cNvSpPr>
              <p:nvPr/>
            </p:nvSpPr>
            <p:spPr bwMode="gray">
              <a:xfrm>
                <a:off x="2947" y="3022"/>
                <a:ext cx="288" cy="259"/>
              </a:xfrm>
              <a:custGeom>
                <a:avLst/>
                <a:gdLst>
                  <a:gd name="T0" fmla="*/ 545392672 w 1134"/>
                  <a:gd name="T1" fmla="*/ 545292416 h 1020"/>
                  <a:gd name="T2" fmla="*/ 545392672 w 1134"/>
                  <a:gd name="T3" fmla="*/ 545292416 h 1020"/>
                  <a:gd name="T4" fmla="*/ 545392672 w 1134"/>
                  <a:gd name="T5" fmla="*/ 545292416 h 1020"/>
                  <a:gd name="T6" fmla="*/ 545392672 w 1134"/>
                  <a:gd name="T7" fmla="*/ 545292416 h 1020"/>
                  <a:gd name="T8" fmla="*/ 545392672 w 1134"/>
                  <a:gd name="T9" fmla="*/ 545292416 h 1020"/>
                  <a:gd name="T10" fmla="*/ 545392672 w 1134"/>
                  <a:gd name="T11" fmla="*/ 545292416 h 1020"/>
                  <a:gd name="T12" fmla="*/ 545392672 w 1134"/>
                  <a:gd name="T13" fmla="*/ 545292416 h 1020"/>
                  <a:gd name="T14" fmla="*/ 545392672 w 1134"/>
                  <a:gd name="T15" fmla="*/ 545292416 h 1020"/>
                  <a:gd name="T16" fmla="*/ 545392672 w 1134"/>
                  <a:gd name="T17" fmla="*/ 545292416 h 1020"/>
                  <a:gd name="T18" fmla="*/ 545392672 w 1134"/>
                  <a:gd name="T19" fmla="*/ 545292416 h 1020"/>
                  <a:gd name="T20" fmla="*/ 545392672 w 1134"/>
                  <a:gd name="T21" fmla="*/ 545292416 h 1020"/>
                  <a:gd name="T22" fmla="*/ 545392672 w 1134"/>
                  <a:gd name="T23" fmla="*/ 545292416 h 1020"/>
                  <a:gd name="T24" fmla="*/ 545392672 w 1134"/>
                  <a:gd name="T25" fmla="*/ 545292416 h 1020"/>
                  <a:gd name="T26" fmla="*/ 545392672 w 1134"/>
                  <a:gd name="T27" fmla="*/ 545292416 h 1020"/>
                  <a:gd name="T28" fmla="*/ 545392672 w 1134"/>
                  <a:gd name="T29" fmla="*/ 545292416 h 1020"/>
                  <a:gd name="T30" fmla="*/ 545392672 w 1134"/>
                  <a:gd name="T31" fmla="*/ 545292416 h 1020"/>
                  <a:gd name="T32" fmla="*/ 545392672 w 1134"/>
                  <a:gd name="T33" fmla="*/ 545292416 h 1020"/>
                  <a:gd name="T34" fmla="*/ 545392672 w 1134"/>
                  <a:gd name="T35" fmla="*/ 545292416 h 1020"/>
                  <a:gd name="T36" fmla="*/ 545392672 w 1134"/>
                  <a:gd name="T37" fmla="*/ 545292416 h 1020"/>
                  <a:gd name="T38" fmla="*/ 545392672 w 1134"/>
                  <a:gd name="T39" fmla="*/ 545292416 h 1020"/>
                  <a:gd name="T40" fmla="*/ 545392672 w 1134"/>
                  <a:gd name="T41" fmla="*/ 545292416 h 1020"/>
                  <a:gd name="T42" fmla="*/ 545392672 w 1134"/>
                  <a:gd name="T43" fmla="*/ 545292416 h 1020"/>
                  <a:gd name="T44" fmla="*/ 545392672 w 1134"/>
                  <a:gd name="T45" fmla="*/ 545292416 h 1020"/>
                  <a:gd name="T46" fmla="*/ 545392672 w 1134"/>
                  <a:gd name="T47" fmla="*/ 545292416 h 1020"/>
                  <a:gd name="T48" fmla="*/ 545392672 w 1134"/>
                  <a:gd name="T49" fmla="*/ 545292416 h 1020"/>
                  <a:gd name="T50" fmla="*/ 545392672 w 1134"/>
                  <a:gd name="T51" fmla="*/ 545292416 h 1020"/>
                  <a:gd name="T52" fmla="*/ 545392672 w 1134"/>
                  <a:gd name="T53" fmla="*/ 545292416 h 1020"/>
                  <a:gd name="T54" fmla="*/ 545392672 w 1134"/>
                  <a:gd name="T55" fmla="*/ 545292416 h 1020"/>
                  <a:gd name="T56" fmla="*/ 545392672 w 1134"/>
                  <a:gd name="T57" fmla="*/ 545292416 h 1020"/>
                  <a:gd name="T58" fmla="*/ 545392672 w 1134"/>
                  <a:gd name="T59" fmla="*/ 545292416 h 1020"/>
                  <a:gd name="T60" fmla="*/ 545392672 w 1134"/>
                  <a:gd name="T61" fmla="*/ 545292416 h 1020"/>
                  <a:gd name="T62" fmla="*/ 0 w 1134"/>
                  <a:gd name="T63" fmla="*/ 545292416 h 1020"/>
                  <a:gd name="T64" fmla="*/ 545392672 w 1134"/>
                  <a:gd name="T65" fmla="*/ 545292416 h 1020"/>
                  <a:gd name="T66" fmla="*/ 545392672 w 1134"/>
                  <a:gd name="T67" fmla="*/ 545292416 h 1020"/>
                  <a:gd name="T68" fmla="*/ 545392672 w 1134"/>
                  <a:gd name="T69" fmla="*/ 545292416 h 1020"/>
                  <a:gd name="T70" fmla="*/ 545392672 w 1134"/>
                  <a:gd name="T71" fmla="*/ 545292416 h 1020"/>
                  <a:gd name="T72" fmla="*/ 545392672 w 1134"/>
                  <a:gd name="T73" fmla="*/ 545292416 h 1020"/>
                  <a:gd name="T74" fmla="*/ 545392672 w 1134"/>
                  <a:gd name="T75" fmla="*/ 545292416 h 1020"/>
                  <a:gd name="T76" fmla="*/ 545392672 w 1134"/>
                  <a:gd name="T77" fmla="*/ 545292416 h 1020"/>
                  <a:gd name="T78" fmla="*/ 545392672 w 1134"/>
                  <a:gd name="T79" fmla="*/ 545292416 h 1020"/>
                  <a:gd name="T80" fmla="*/ 545392672 w 1134"/>
                  <a:gd name="T81" fmla="*/ 545292416 h 1020"/>
                  <a:gd name="T82" fmla="*/ 545392672 w 1134"/>
                  <a:gd name="T83" fmla="*/ 545292416 h 1020"/>
                  <a:gd name="T84" fmla="*/ 545392672 w 1134"/>
                  <a:gd name="T85" fmla="*/ 545292416 h 1020"/>
                  <a:gd name="T86" fmla="*/ 545392672 w 1134"/>
                  <a:gd name="T87" fmla="*/ 545292416 h 1020"/>
                  <a:gd name="T88" fmla="*/ 545392672 w 1134"/>
                  <a:gd name="T89" fmla="*/ 545292416 h 1020"/>
                  <a:gd name="T90" fmla="*/ 545392672 w 1134"/>
                  <a:gd name="T91" fmla="*/ 545292416 h 1020"/>
                  <a:gd name="T92" fmla="*/ 545392672 w 1134"/>
                  <a:gd name="T93" fmla="*/ 545292416 h 1020"/>
                  <a:gd name="T94" fmla="*/ 545392672 w 1134"/>
                  <a:gd name="T95" fmla="*/ 545292416 h 1020"/>
                  <a:gd name="T96" fmla="*/ 545392672 w 1134"/>
                  <a:gd name="T97" fmla="*/ 545292416 h 1020"/>
                  <a:gd name="T98" fmla="*/ 545392672 w 1134"/>
                  <a:gd name="T99" fmla="*/ 545292416 h 1020"/>
                  <a:gd name="T100" fmla="*/ 545392672 w 1134"/>
                  <a:gd name="T101" fmla="*/ 545292416 h 1020"/>
                  <a:gd name="T102" fmla="*/ 545392672 w 1134"/>
                  <a:gd name="T103" fmla="*/ 545292416 h 1020"/>
                  <a:gd name="T104" fmla="*/ 545392672 w 1134"/>
                  <a:gd name="T105" fmla="*/ 545292416 h 1020"/>
                  <a:gd name="T106" fmla="*/ 545392672 w 1134"/>
                  <a:gd name="T107" fmla="*/ 545292416 h 1020"/>
                  <a:gd name="T108" fmla="*/ 545392672 w 1134"/>
                  <a:gd name="T109" fmla="*/ 545292416 h 1020"/>
                  <a:gd name="T110" fmla="*/ 545392672 w 1134"/>
                  <a:gd name="T111" fmla="*/ 545292416 h 1020"/>
                  <a:gd name="T112" fmla="*/ 545392672 w 1134"/>
                  <a:gd name="T113" fmla="*/ 545292416 h 1020"/>
                  <a:gd name="T114" fmla="*/ 545392672 w 1134"/>
                  <a:gd name="T115" fmla="*/ 545292416 h 1020"/>
                  <a:gd name="T116" fmla="*/ 545392672 w 1134"/>
                  <a:gd name="T117" fmla="*/ 545292416 h 1020"/>
                  <a:gd name="T118" fmla="*/ 545392672 w 1134"/>
                  <a:gd name="T119" fmla="*/ 545292416 h 1020"/>
                  <a:gd name="T120" fmla="*/ 545392672 w 1134"/>
                  <a:gd name="T121" fmla="*/ 545292416 h 1020"/>
                  <a:gd name="T122" fmla="*/ 545392672 w 1134"/>
                  <a:gd name="T123" fmla="*/ 545292416 h 1020"/>
                  <a:gd name="T124" fmla="*/ 545392672 w 1134"/>
                  <a:gd name="T125" fmla="*/ 545292416 h 102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134"/>
                  <a:gd name="T190" fmla="*/ 0 h 1020"/>
                  <a:gd name="T191" fmla="*/ 1134 w 1134"/>
                  <a:gd name="T192" fmla="*/ 1020 h 102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134" h="1020">
                    <a:moveTo>
                      <a:pt x="1116" y="372"/>
                    </a:moveTo>
                    <a:lnTo>
                      <a:pt x="1098" y="372"/>
                    </a:lnTo>
                    <a:lnTo>
                      <a:pt x="1092" y="378"/>
                    </a:lnTo>
                    <a:lnTo>
                      <a:pt x="1086" y="378"/>
                    </a:lnTo>
                    <a:lnTo>
                      <a:pt x="1074" y="420"/>
                    </a:lnTo>
                    <a:lnTo>
                      <a:pt x="1062" y="420"/>
                    </a:lnTo>
                    <a:lnTo>
                      <a:pt x="1050" y="414"/>
                    </a:lnTo>
                    <a:lnTo>
                      <a:pt x="1032" y="414"/>
                    </a:lnTo>
                    <a:lnTo>
                      <a:pt x="1020" y="402"/>
                    </a:lnTo>
                    <a:lnTo>
                      <a:pt x="1008" y="396"/>
                    </a:lnTo>
                    <a:lnTo>
                      <a:pt x="996" y="372"/>
                    </a:lnTo>
                    <a:lnTo>
                      <a:pt x="996" y="348"/>
                    </a:lnTo>
                    <a:lnTo>
                      <a:pt x="1002" y="336"/>
                    </a:lnTo>
                    <a:lnTo>
                      <a:pt x="1014" y="324"/>
                    </a:lnTo>
                    <a:lnTo>
                      <a:pt x="1014" y="312"/>
                    </a:lnTo>
                    <a:lnTo>
                      <a:pt x="1020" y="300"/>
                    </a:lnTo>
                    <a:lnTo>
                      <a:pt x="1032" y="288"/>
                    </a:lnTo>
                    <a:lnTo>
                      <a:pt x="1038" y="288"/>
                    </a:lnTo>
                    <a:lnTo>
                      <a:pt x="1050" y="294"/>
                    </a:lnTo>
                    <a:lnTo>
                      <a:pt x="1062" y="306"/>
                    </a:lnTo>
                    <a:lnTo>
                      <a:pt x="1086" y="270"/>
                    </a:lnTo>
                    <a:lnTo>
                      <a:pt x="1086" y="180"/>
                    </a:lnTo>
                    <a:lnTo>
                      <a:pt x="1056" y="120"/>
                    </a:lnTo>
                    <a:lnTo>
                      <a:pt x="1056" y="102"/>
                    </a:lnTo>
                    <a:lnTo>
                      <a:pt x="1050" y="90"/>
                    </a:lnTo>
                    <a:lnTo>
                      <a:pt x="1050" y="72"/>
                    </a:lnTo>
                    <a:lnTo>
                      <a:pt x="1044" y="54"/>
                    </a:lnTo>
                    <a:lnTo>
                      <a:pt x="1044" y="24"/>
                    </a:lnTo>
                    <a:lnTo>
                      <a:pt x="1026" y="12"/>
                    </a:lnTo>
                    <a:lnTo>
                      <a:pt x="966" y="12"/>
                    </a:lnTo>
                    <a:lnTo>
                      <a:pt x="954" y="6"/>
                    </a:lnTo>
                    <a:lnTo>
                      <a:pt x="948" y="6"/>
                    </a:lnTo>
                    <a:lnTo>
                      <a:pt x="936" y="0"/>
                    </a:lnTo>
                    <a:lnTo>
                      <a:pt x="876" y="0"/>
                    </a:lnTo>
                    <a:lnTo>
                      <a:pt x="864" y="24"/>
                    </a:lnTo>
                    <a:lnTo>
                      <a:pt x="852" y="24"/>
                    </a:lnTo>
                    <a:lnTo>
                      <a:pt x="840" y="30"/>
                    </a:lnTo>
                    <a:lnTo>
                      <a:pt x="828" y="30"/>
                    </a:lnTo>
                    <a:lnTo>
                      <a:pt x="822" y="36"/>
                    </a:lnTo>
                    <a:lnTo>
                      <a:pt x="810" y="60"/>
                    </a:lnTo>
                    <a:lnTo>
                      <a:pt x="768" y="102"/>
                    </a:lnTo>
                    <a:lnTo>
                      <a:pt x="756" y="108"/>
                    </a:lnTo>
                    <a:lnTo>
                      <a:pt x="750" y="108"/>
                    </a:lnTo>
                    <a:lnTo>
                      <a:pt x="738" y="114"/>
                    </a:lnTo>
                    <a:lnTo>
                      <a:pt x="726" y="138"/>
                    </a:lnTo>
                    <a:lnTo>
                      <a:pt x="726" y="174"/>
                    </a:lnTo>
                    <a:lnTo>
                      <a:pt x="714" y="180"/>
                    </a:lnTo>
                    <a:lnTo>
                      <a:pt x="708" y="192"/>
                    </a:lnTo>
                    <a:lnTo>
                      <a:pt x="702" y="198"/>
                    </a:lnTo>
                    <a:lnTo>
                      <a:pt x="690" y="204"/>
                    </a:lnTo>
                    <a:lnTo>
                      <a:pt x="672" y="210"/>
                    </a:lnTo>
                    <a:lnTo>
                      <a:pt x="654" y="228"/>
                    </a:lnTo>
                    <a:lnTo>
                      <a:pt x="654" y="240"/>
                    </a:lnTo>
                    <a:lnTo>
                      <a:pt x="648" y="252"/>
                    </a:lnTo>
                    <a:lnTo>
                      <a:pt x="642" y="270"/>
                    </a:lnTo>
                    <a:lnTo>
                      <a:pt x="636" y="282"/>
                    </a:lnTo>
                    <a:lnTo>
                      <a:pt x="630" y="288"/>
                    </a:lnTo>
                    <a:lnTo>
                      <a:pt x="618" y="294"/>
                    </a:lnTo>
                    <a:lnTo>
                      <a:pt x="606" y="294"/>
                    </a:lnTo>
                    <a:lnTo>
                      <a:pt x="600" y="288"/>
                    </a:lnTo>
                    <a:lnTo>
                      <a:pt x="594" y="294"/>
                    </a:lnTo>
                    <a:lnTo>
                      <a:pt x="582" y="300"/>
                    </a:lnTo>
                    <a:lnTo>
                      <a:pt x="570" y="300"/>
                    </a:lnTo>
                    <a:lnTo>
                      <a:pt x="564" y="294"/>
                    </a:lnTo>
                    <a:lnTo>
                      <a:pt x="552" y="288"/>
                    </a:lnTo>
                    <a:lnTo>
                      <a:pt x="546" y="282"/>
                    </a:lnTo>
                    <a:lnTo>
                      <a:pt x="516" y="282"/>
                    </a:lnTo>
                    <a:lnTo>
                      <a:pt x="504" y="270"/>
                    </a:lnTo>
                    <a:lnTo>
                      <a:pt x="492" y="264"/>
                    </a:lnTo>
                    <a:lnTo>
                      <a:pt x="486" y="258"/>
                    </a:lnTo>
                    <a:lnTo>
                      <a:pt x="474" y="252"/>
                    </a:lnTo>
                    <a:lnTo>
                      <a:pt x="462" y="252"/>
                    </a:lnTo>
                    <a:lnTo>
                      <a:pt x="450" y="258"/>
                    </a:lnTo>
                    <a:lnTo>
                      <a:pt x="444" y="264"/>
                    </a:lnTo>
                    <a:lnTo>
                      <a:pt x="438" y="276"/>
                    </a:lnTo>
                    <a:lnTo>
                      <a:pt x="438" y="288"/>
                    </a:lnTo>
                    <a:lnTo>
                      <a:pt x="432" y="300"/>
                    </a:lnTo>
                    <a:lnTo>
                      <a:pt x="432" y="324"/>
                    </a:lnTo>
                    <a:lnTo>
                      <a:pt x="420" y="324"/>
                    </a:lnTo>
                    <a:lnTo>
                      <a:pt x="414" y="330"/>
                    </a:lnTo>
                    <a:lnTo>
                      <a:pt x="408" y="330"/>
                    </a:lnTo>
                    <a:lnTo>
                      <a:pt x="402" y="336"/>
                    </a:lnTo>
                    <a:lnTo>
                      <a:pt x="396" y="348"/>
                    </a:lnTo>
                    <a:lnTo>
                      <a:pt x="390" y="354"/>
                    </a:lnTo>
                    <a:lnTo>
                      <a:pt x="390" y="360"/>
                    </a:lnTo>
                    <a:lnTo>
                      <a:pt x="366" y="360"/>
                    </a:lnTo>
                    <a:lnTo>
                      <a:pt x="366" y="378"/>
                    </a:lnTo>
                    <a:lnTo>
                      <a:pt x="288" y="378"/>
                    </a:lnTo>
                    <a:lnTo>
                      <a:pt x="288" y="348"/>
                    </a:lnTo>
                    <a:lnTo>
                      <a:pt x="294" y="336"/>
                    </a:lnTo>
                    <a:lnTo>
                      <a:pt x="294" y="330"/>
                    </a:lnTo>
                    <a:lnTo>
                      <a:pt x="300" y="318"/>
                    </a:lnTo>
                    <a:lnTo>
                      <a:pt x="300" y="294"/>
                    </a:lnTo>
                    <a:lnTo>
                      <a:pt x="294" y="288"/>
                    </a:lnTo>
                    <a:lnTo>
                      <a:pt x="294" y="270"/>
                    </a:lnTo>
                    <a:lnTo>
                      <a:pt x="288" y="258"/>
                    </a:lnTo>
                    <a:lnTo>
                      <a:pt x="282" y="240"/>
                    </a:lnTo>
                    <a:lnTo>
                      <a:pt x="276" y="234"/>
                    </a:lnTo>
                    <a:lnTo>
                      <a:pt x="264" y="228"/>
                    </a:lnTo>
                    <a:lnTo>
                      <a:pt x="258" y="222"/>
                    </a:lnTo>
                    <a:lnTo>
                      <a:pt x="246" y="216"/>
                    </a:lnTo>
                    <a:lnTo>
                      <a:pt x="240" y="510"/>
                    </a:lnTo>
                    <a:lnTo>
                      <a:pt x="222" y="510"/>
                    </a:lnTo>
                    <a:lnTo>
                      <a:pt x="210" y="516"/>
                    </a:lnTo>
                    <a:lnTo>
                      <a:pt x="204" y="522"/>
                    </a:lnTo>
                    <a:lnTo>
                      <a:pt x="204" y="528"/>
                    </a:lnTo>
                    <a:lnTo>
                      <a:pt x="192" y="528"/>
                    </a:lnTo>
                    <a:lnTo>
                      <a:pt x="192" y="552"/>
                    </a:lnTo>
                    <a:lnTo>
                      <a:pt x="168" y="552"/>
                    </a:lnTo>
                    <a:lnTo>
                      <a:pt x="156" y="540"/>
                    </a:lnTo>
                    <a:lnTo>
                      <a:pt x="144" y="540"/>
                    </a:lnTo>
                    <a:lnTo>
                      <a:pt x="132" y="552"/>
                    </a:lnTo>
                    <a:lnTo>
                      <a:pt x="108" y="552"/>
                    </a:lnTo>
                    <a:lnTo>
                      <a:pt x="102" y="546"/>
                    </a:lnTo>
                    <a:lnTo>
                      <a:pt x="102" y="540"/>
                    </a:lnTo>
                    <a:lnTo>
                      <a:pt x="96" y="534"/>
                    </a:lnTo>
                    <a:lnTo>
                      <a:pt x="72" y="534"/>
                    </a:lnTo>
                    <a:lnTo>
                      <a:pt x="66" y="528"/>
                    </a:lnTo>
                    <a:lnTo>
                      <a:pt x="60" y="516"/>
                    </a:lnTo>
                    <a:lnTo>
                      <a:pt x="60" y="492"/>
                    </a:lnTo>
                    <a:lnTo>
                      <a:pt x="42" y="474"/>
                    </a:lnTo>
                    <a:lnTo>
                      <a:pt x="36" y="474"/>
                    </a:lnTo>
                    <a:lnTo>
                      <a:pt x="30" y="480"/>
                    </a:lnTo>
                    <a:lnTo>
                      <a:pt x="30" y="486"/>
                    </a:lnTo>
                    <a:lnTo>
                      <a:pt x="24" y="498"/>
                    </a:lnTo>
                    <a:lnTo>
                      <a:pt x="18" y="504"/>
                    </a:lnTo>
                    <a:lnTo>
                      <a:pt x="18" y="510"/>
                    </a:lnTo>
                    <a:lnTo>
                      <a:pt x="0" y="522"/>
                    </a:lnTo>
                    <a:lnTo>
                      <a:pt x="0" y="516"/>
                    </a:lnTo>
                    <a:lnTo>
                      <a:pt x="0" y="528"/>
                    </a:lnTo>
                    <a:lnTo>
                      <a:pt x="6" y="540"/>
                    </a:lnTo>
                    <a:lnTo>
                      <a:pt x="6" y="552"/>
                    </a:lnTo>
                    <a:lnTo>
                      <a:pt x="36" y="582"/>
                    </a:lnTo>
                    <a:lnTo>
                      <a:pt x="42" y="600"/>
                    </a:lnTo>
                    <a:lnTo>
                      <a:pt x="42" y="648"/>
                    </a:lnTo>
                    <a:lnTo>
                      <a:pt x="48" y="672"/>
                    </a:lnTo>
                    <a:lnTo>
                      <a:pt x="54" y="690"/>
                    </a:lnTo>
                    <a:lnTo>
                      <a:pt x="72" y="714"/>
                    </a:lnTo>
                    <a:lnTo>
                      <a:pt x="96" y="738"/>
                    </a:lnTo>
                    <a:lnTo>
                      <a:pt x="114" y="762"/>
                    </a:lnTo>
                    <a:lnTo>
                      <a:pt x="120" y="786"/>
                    </a:lnTo>
                    <a:lnTo>
                      <a:pt x="120" y="834"/>
                    </a:lnTo>
                    <a:lnTo>
                      <a:pt x="114" y="846"/>
                    </a:lnTo>
                    <a:lnTo>
                      <a:pt x="114" y="852"/>
                    </a:lnTo>
                    <a:lnTo>
                      <a:pt x="90" y="852"/>
                    </a:lnTo>
                    <a:lnTo>
                      <a:pt x="90" y="876"/>
                    </a:lnTo>
                    <a:lnTo>
                      <a:pt x="96" y="888"/>
                    </a:lnTo>
                    <a:lnTo>
                      <a:pt x="108" y="906"/>
                    </a:lnTo>
                    <a:lnTo>
                      <a:pt x="114" y="918"/>
                    </a:lnTo>
                    <a:lnTo>
                      <a:pt x="114" y="960"/>
                    </a:lnTo>
                    <a:lnTo>
                      <a:pt x="120" y="972"/>
                    </a:lnTo>
                    <a:lnTo>
                      <a:pt x="120" y="978"/>
                    </a:lnTo>
                    <a:lnTo>
                      <a:pt x="126" y="978"/>
                    </a:lnTo>
                    <a:lnTo>
                      <a:pt x="126" y="972"/>
                    </a:lnTo>
                    <a:lnTo>
                      <a:pt x="132" y="966"/>
                    </a:lnTo>
                    <a:lnTo>
                      <a:pt x="144" y="966"/>
                    </a:lnTo>
                    <a:lnTo>
                      <a:pt x="150" y="972"/>
                    </a:lnTo>
                    <a:lnTo>
                      <a:pt x="180" y="984"/>
                    </a:lnTo>
                    <a:lnTo>
                      <a:pt x="180" y="996"/>
                    </a:lnTo>
                    <a:lnTo>
                      <a:pt x="204" y="1020"/>
                    </a:lnTo>
                    <a:lnTo>
                      <a:pt x="216" y="1020"/>
                    </a:lnTo>
                    <a:lnTo>
                      <a:pt x="240" y="1008"/>
                    </a:lnTo>
                    <a:lnTo>
                      <a:pt x="246" y="996"/>
                    </a:lnTo>
                    <a:lnTo>
                      <a:pt x="252" y="990"/>
                    </a:lnTo>
                    <a:lnTo>
                      <a:pt x="264" y="984"/>
                    </a:lnTo>
                    <a:lnTo>
                      <a:pt x="294" y="984"/>
                    </a:lnTo>
                    <a:lnTo>
                      <a:pt x="306" y="990"/>
                    </a:lnTo>
                    <a:lnTo>
                      <a:pt x="354" y="990"/>
                    </a:lnTo>
                    <a:lnTo>
                      <a:pt x="354" y="984"/>
                    </a:lnTo>
                    <a:lnTo>
                      <a:pt x="360" y="978"/>
                    </a:lnTo>
                    <a:lnTo>
                      <a:pt x="360" y="966"/>
                    </a:lnTo>
                    <a:lnTo>
                      <a:pt x="366" y="960"/>
                    </a:lnTo>
                    <a:lnTo>
                      <a:pt x="378" y="954"/>
                    </a:lnTo>
                    <a:lnTo>
                      <a:pt x="408" y="954"/>
                    </a:lnTo>
                    <a:lnTo>
                      <a:pt x="420" y="960"/>
                    </a:lnTo>
                    <a:lnTo>
                      <a:pt x="432" y="960"/>
                    </a:lnTo>
                    <a:lnTo>
                      <a:pt x="438" y="966"/>
                    </a:lnTo>
                    <a:lnTo>
                      <a:pt x="444" y="960"/>
                    </a:lnTo>
                    <a:lnTo>
                      <a:pt x="456" y="960"/>
                    </a:lnTo>
                    <a:lnTo>
                      <a:pt x="468" y="954"/>
                    </a:lnTo>
                    <a:lnTo>
                      <a:pt x="504" y="954"/>
                    </a:lnTo>
                    <a:lnTo>
                      <a:pt x="522" y="960"/>
                    </a:lnTo>
                    <a:lnTo>
                      <a:pt x="534" y="966"/>
                    </a:lnTo>
                    <a:lnTo>
                      <a:pt x="552" y="966"/>
                    </a:lnTo>
                    <a:lnTo>
                      <a:pt x="558" y="960"/>
                    </a:lnTo>
                    <a:lnTo>
                      <a:pt x="570" y="954"/>
                    </a:lnTo>
                    <a:lnTo>
                      <a:pt x="606" y="954"/>
                    </a:lnTo>
                    <a:lnTo>
                      <a:pt x="618" y="948"/>
                    </a:lnTo>
                    <a:lnTo>
                      <a:pt x="624" y="942"/>
                    </a:lnTo>
                    <a:lnTo>
                      <a:pt x="636" y="936"/>
                    </a:lnTo>
                    <a:lnTo>
                      <a:pt x="684" y="936"/>
                    </a:lnTo>
                    <a:lnTo>
                      <a:pt x="708" y="924"/>
                    </a:lnTo>
                    <a:lnTo>
                      <a:pt x="720" y="912"/>
                    </a:lnTo>
                    <a:lnTo>
                      <a:pt x="738" y="900"/>
                    </a:lnTo>
                    <a:lnTo>
                      <a:pt x="774" y="864"/>
                    </a:lnTo>
                    <a:lnTo>
                      <a:pt x="786" y="858"/>
                    </a:lnTo>
                    <a:lnTo>
                      <a:pt x="804" y="846"/>
                    </a:lnTo>
                    <a:lnTo>
                      <a:pt x="900" y="750"/>
                    </a:lnTo>
                    <a:lnTo>
                      <a:pt x="918" y="750"/>
                    </a:lnTo>
                    <a:lnTo>
                      <a:pt x="924" y="744"/>
                    </a:lnTo>
                    <a:lnTo>
                      <a:pt x="960" y="696"/>
                    </a:lnTo>
                    <a:lnTo>
                      <a:pt x="972" y="672"/>
                    </a:lnTo>
                    <a:lnTo>
                      <a:pt x="984" y="654"/>
                    </a:lnTo>
                    <a:lnTo>
                      <a:pt x="990" y="642"/>
                    </a:lnTo>
                    <a:lnTo>
                      <a:pt x="1002" y="606"/>
                    </a:lnTo>
                    <a:lnTo>
                      <a:pt x="1014" y="588"/>
                    </a:lnTo>
                    <a:lnTo>
                      <a:pt x="1020" y="576"/>
                    </a:lnTo>
                    <a:lnTo>
                      <a:pt x="1026" y="570"/>
                    </a:lnTo>
                    <a:lnTo>
                      <a:pt x="1038" y="564"/>
                    </a:lnTo>
                    <a:lnTo>
                      <a:pt x="1050" y="552"/>
                    </a:lnTo>
                    <a:lnTo>
                      <a:pt x="1068" y="546"/>
                    </a:lnTo>
                    <a:lnTo>
                      <a:pt x="1086" y="534"/>
                    </a:lnTo>
                    <a:lnTo>
                      <a:pt x="1098" y="510"/>
                    </a:lnTo>
                    <a:lnTo>
                      <a:pt x="1098" y="498"/>
                    </a:lnTo>
                    <a:lnTo>
                      <a:pt x="1104" y="486"/>
                    </a:lnTo>
                    <a:lnTo>
                      <a:pt x="1110" y="468"/>
                    </a:lnTo>
                    <a:lnTo>
                      <a:pt x="1116" y="456"/>
                    </a:lnTo>
                    <a:lnTo>
                      <a:pt x="1122" y="450"/>
                    </a:lnTo>
                    <a:lnTo>
                      <a:pt x="1122" y="438"/>
                    </a:lnTo>
                    <a:lnTo>
                      <a:pt x="1128" y="432"/>
                    </a:lnTo>
                    <a:lnTo>
                      <a:pt x="1128" y="414"/>
                    </a:lnTo>
                    <a:lnTo>
                      <a:pt x="1134" y="396"/>
                    </a:lnTo>
                    <a:lnTo>
                      <a:pt x="1128" y="384"/>
                    </a:lnTo>
                    <a:lnTo>
                      <a:pt x="1116" y="372"/>
                    </a:lnTo>
                    <a:close/>
                    <a:moveTo>
                      <a:pt x="870" y="624"/>
                    </a:moveTo>
                    <a:lnTo>
                      <a:pt x="858" y="630"/>
                    </a:lnTo>
                    <a:lnTo>
                      <a:pt x="852" y="636"/>
                    </a:lnTo>
                    <a:lnTo>
                      <a:pt x="840" y="642"/>
                    </a:lnTo>
                    <a:lnTo>
                      <a:pt x="822" y="642"/>
                    </a:lnTo>
                    <a:lnTo>
                      <a:pt x="810" y="648"/>
                    </a:lnTo>
                    <a:lnTo>
                      <a:pt x="804" y="654"/>
                    </a:lnTo>
                    <a:lnTo>
                      <a:pt x="798" y="666"/>
                    </a:lnTo>
                    <a:lnTo>
                      <a:pt x="792" y="672"/>
                    </a:lnTo>
                    <a:lnTo>
                      <a:pt x="792" y="684"/>
                    </a:lnTo>
                    <a:lnTo>
                      <a:pt x="774" y="684"/>
                    </a:lnTo>
                    <a:lnTo>
                      <a:pt x="744" y="654"/>
                    </a:lnTo>
                    <a:lnTo>
                      <a:pt x="744" y="636"/>
                    </a:lnTo>
                    <a:lnTo>
                      <a:pt x="720" y="600"/>
                    </a:lnTo>
                    <a:lnTo>
                      <a:pt x="744" y="600"/>
                    </a:lnTo>
                    <a:lnTo>
                      <a:pt x="750" y="582"/>
                    </a:lnTo>
                    <a:lnTo>
                      <a:pt x="768" y="564"/>
                    </a:lnTo>
                    <a:lnTo>
                      <a:pt x="768" y="546"/>
                    </a:lnTo>
                    <a:lnTo>
                      <a:pt x="774" y="540"/>
                    </a:lnTo>
                    <a:lnTo>
                      <a:pt x="798" y="540"/>
                    </a:lnTo>
                    <a:lnTo>
                      <a:pt x="798" y="528"/>
                    </a:lnTo>
                    <a:lnTo>
                      <a:pt x="810" y="522"/>
                    </a:lnTo>
                    <a:lnTo>
                      <a:pt x="846" y="522"/>
                    </a:lnTo>
                    <a:lnTo>
                      <a:pt x="852" y="528"/>
                    </a:lnTo>
                    <a:lnTo>
                      <a:pt x="858" y="540"/>
                    </a:lnTo>
                    <a:lnTo>
                      <a:pt x="864" y="546"/>
                    </a:lnTo>
                    <a:lnTo>
                      <a:pt x="870" y="558"/>
                    </a:lnTo>
                    <a:lnTo>
                      <a:pt x="882" y="564"/>
                    </a:lnTo>
                    <a:lnTo>
                      <a:pt x="888" y="588"/>
                    </a:lnTo>
                    <a:lnTo>
                      <a:pt x="864" y="606"/>
                    </a:lnTo>
                    <a:lnTo>
                      <a:pt x="870" y="624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  <p:sp>
            <p:nvSpPr>
              <p:cNvPr id="221" name="Afghanistan"/>
              <p:cNvSpPr>
                <a:spLocks/>
              </p:cNvSpPr>
              <p:nvPr/>
            </p:nvSpPr>
            <p:spPr bwMode="gray">
              <a:xfrm>
                <a:off x="3696" y="1782"/>
                <a:ext cx="230" cy="187"/>
              </a:xfrm>
              <a:custGeom>
                <a:avLst/>
                <a:gdLst>
                  <a:gd name="T0" fmla="*/ 545166930 w 906"/>
                  <a:gd name="T1" fmla="*/ 544145585 h 738"/>
                  <a:gd name="T2" fmla="*/ 545166930 w 906"/>
                  <a:gd name="T3" fmla="*/ 544145585 h 738"/>
                  <a:gd name="T4" fmla="*/ 545166930 w 906"/>
                  <a:gd name="T5" fmla="*/ 544145585 h 738"/>
                  <a:gd name="T6" fmla="*/ 545166930 w 906"/>
                  <a:gd name="T7" fmla="*/ 544145585 h 738"/>
                  <a:gd name="T8" fmla="*/ 545166930 w 906"/>
                  <a:gd name="T9" fmla="*/ 544145585 h 738"/>
                  <a:gd name="T10" fmla="*/ 545166930 w 906"/>
                  <a:gd name="T11" fmla="*/ 0 h 738"/>
                  <a:gd name="T12" fmla="*/ 545166930 w 906"/>
                  <a:gd name="T13" fmla="*/ 544145585 h 738"/>
                  <a:gd name="T14" fmla="*/ 545166930 w 906"/>
                  <a:gd name="T15" fmla="*/ 544145585 h 738"/>
                  <a:gd name="T16" fmla="*/ 545166930 w 906"/>
                  <a:gd name="T17" fmla="*/ 544145585 h 738"/>
                  <a:gd name="T18" fmla="*/ 545166930 w 906"/>
                  <a:gd name="T19" fmla="*/ 544145585 h 738"/>
                  <a:gd name="T20" fmla="*/ 545166930 w 906"/>
                  <a:gd name="T21" fmla="*/ 544145585 h 738"/>
                  <a:gd name="T22" fmla="*/ 545166930 w 906"/>
                  <a:gd name="T23" fmla="*/ 544145585 h 738"/>
                  <a:gd name="T24" fmla="*/ 545166930 w 906"/>
                  <a:gd name="T25" fmla="*/ 544145585 h 738"/>
                  <a:gd name="T26" fmla="*/ 545166930 w 906"/>
                  <a:gd name="T27" fmla="*/ 544145585 h 738"/>
                  <a:gd name="T28" fmla="*/ 545166930 w 906"/>
                  <a:gd name="T29" fmla="*/ 544145585 h 738"/>
                  <a:gd name="T30" fmla="*/ 545166930 w 906"/>
                  <a:gd name="T31" fmla="*/ 544145585 h 738"/>
                  <a:gd name="T32" fmla="*/ 545166930 w 906"/>
                  <a:gd name="T33" fmla="*/ 544145585 h 738"/>
                  <a:gd name="T34" fmla="*/ 545166930 w 906"/>
                  <a:gd name="T35" fmla="*/ 544145585 h 738"/>
                  <a:gd name="T36" fmla="*/ 545166930 w 906"/>
                  <a:gd name="T37" fmla="*/ 544145585 h 738"/>
                  <a:gd name="T38" fmla="*/ 545166930 w 906"/>
                  <a:gd name="T39" fmla="*/ 544145585 h 738"/>
                  <a:gd name="T40" fmla="*/ 545166930 w 906"/>
                  <a:gd name="T41" fmla="*/ 544145585 h 738"/>
                  <a:gd name="T42" fmla="*/ 545166930 w 906"/>
                  <a:gd name="T43" fmla="*/ 544145585 h 738"/>
                  <a:gd name="T44" fmla="*/ 545166930 w 906"/>
                  <a:gd name="T45" fmla="*/ 544145585 h 738"/>
                  <a:gd name="T46" fmla="*/ 0 w 906"/>
                  <a:gd name="T47" fmla="*/ 544145585 h 738"/>
                  <a:gd name="T48" fmla="*/ 545166930 w 906"/>
                  <a:gd name="T49" fmla="*/ 544145585 h 738"/>
                  <a:gd name="T50" fmla="*/ 545166930 w 906"/>
                  <a:gd name="T51" fmla="*/ 544145585 h 738"/>
                  <a:gd name="T52" fmla="*/ 545166930 w 906"/>
                  <a:gd name="T53" fmla="*/ 544145585 h 738"/>
                  <a:gd name="T54" fmla="*/ 545166930 w 906"/>
                  <a:gd name="T55" fmla="*/ 544145585 h 738"/>
                  <a:gd name="T56" fmla="*/ 545166930 w 906"/>
                  <a:gd name="T57" fmla="*/ 544145585 h 738"/>
                  <a:gd name="T58" fmla="*/ 545166930 w 906"/>
                  <a:gd name="T59" fmla="*/ 544145585 h 738"/>
                  <a:gd name="T60" fmla="*/ 545166930 w 906"/>
                  <a:gd name="T61" fmla="*/ 544145585 h 738"/>
                  <a:gd name="T62" fmla="*/ 545166930 w 906"/>
                  <a:gd name="T63" fmla="*/ 544145585 h 738"/>
                  <a:gd name="T64" fmla="*/ 545166930 w 906"/>
                  <a:gd name="T65" fmla="*/ 544145585 h 738"/>
                  <a:gd name="T66" fmla="*/ 545166930 w 906"/>
                  <a:gd name="T67" fmla="*/ 544145585 h 738"/>
                  <a:gd name="T68" fmla="*/ 545166930 w 906"/>
                  <a:gd name="T69" fmla="*/ 544145585 h 738"/>
                  <a:gd name="T70" fmla="*/ 545166930 w 906"/>
                  <a:gd name="T71" fmla="*/ 544145585 h 738"/>
                  <a:gd name="T72" fmla="*/ 545166930 w 906"/>
                  <a:gd name="T73" fmla="*/ 544145585 h 738"/>
                  <a:gd name="T74" fmla="*/ 545166930 w 906"/>
                  <a:gd name="T75" fmla="*/ 544145585 h 738"/>
                  <a:gd name="T76" fmla="*/ 545166930 w 906"/>
                  <a:gd name="T77" fmla="*/ 544145585 h 738"/>
                  <a:gd name="T78" fmla="*/ 545166930 w 906"/>
                  <a:gd name="T79" fmla="*/ 544145585 h 738"/>
                  <a:gd name="T80" fmla="*/ 545166930 w 906"/>
                  <a:gd name="T81" fmla="*/ 544145585 h 738"/>
                  <a:gd name="T82" fmla="*/ 545166930 w 906"/>
                  <a:gd name="T83" fmla="*/ 544145585 h 738"/>
                  <a:gd name="T84" fmla="*/ 545166930 w 906"/>
                  <a:gd name="T85" fmla="*/ 544145585 h 738"/>
                  <a:gd name="T86" fmla="*/ 545166930 w 906"/>
                  <a:gd name="T87" fmla="*/ 544145585 h 738"/>
                  <a:gd name="T88" fmla="*/ 545166930 w 906"/>
                  <a:gd name="T89" fmla="*/ 544145585 h 738"/>
                  <a:gd name="T90" fmla="*/ 545166930 w 906"/>
                  <a:gd name="T91" fmla="*/ 544145585 h 738"/>
                  <a:gd name="T92" fmla="*/ 545166930 w 906"/>
                  <a:gd name="T93" fmla="*/ 544145585 h 738"/>
                  <a:gd name="T94" fmla="*/ 545166930 w 906"/>
                  <a:gd name="T95" fmla="*/ 544145585 h 738"/>
                  <a:gd name="T96" fmla="*/ 545166930 w 906"/>
                  <a:gd name="T97" fmla="*/ 544145585 h 738"/>
                  <a:gd name="T98" fmla="*/ 545166930 w 906"/>
                  <a:gd name="T99" fmla="*/ 544145585 h 738"/>
                  <a:gd name="T100" fmla="*/ 545166930 w 906"/>
                  <a:gd name="T101" fmla="*/ 544145585 h 738"/>
                  <a:gd name="T102" fmla="*/ 545166930 w 906"/>
                  <a:gd name="T103" fmla="*/ 544145585 h 738"/>
                  <a:gd name="T104" fmla="*/ 545166930 w 906"/>
                  <a:gd name="T105" fmla="*/ 544145585 h 738"/>
                  <a:gd name="T106" fmla="*/ 545166930 w 906"/>
                  <a:gd name="T107" fmla="*/ 544145585 h 738"/>
                  <a:gd name="T108" fmla="*/ 545166930 w 906"/>
                  <a:gd name="T109" fmla="*/ 544145585 h 73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06"/>
                  <a:gd name="T166" fmla="*/ 0 h 738"/>
                  <a:gd name="T167" fmla="*/ 906 w 906"/>
                  <a:gd name="T168" fmla="*/ 738 h 73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06" h="738">
                    <a:moveTo>
                      <a:pt x="894" y="108"/>
                    </a:moveTo>
                    <a:lnTo>
                      <a:pt x="894" y="96"/>
                    </a:lnTo>
                    <a:lnTo>
                      <a:pt x="906" y="96"/>
                    </a:lnTo>
                    <a:lnTo>
                      <a:pt x="900" y="90"/>
                    </a:lnTo>
                    <a:lnTo>
                      <a:pt x="876" y="90"/>
                    </a:lnTo>
                    <a:lnTo>
                      <a:pt x="840" y="102"/>
                    </a:lnTo>
                    <a:lnTo>
                      <a:pt x="840" y="84"/>
                    </a:lnTo>
                    <a:lnTo>
                      <a:pt x="816" y="84"/>
                    </a:lnTo>
                    <a:lnTo>
                      <a:pt x="792" y="96"/>
                    </a:lnTo>
                    <a:lnTo>
                      <a:pt x="786" y="102"/>
                    </a:lnTo>
                    <a:lnTo>
                      <a:pt x="780" y="114"/>
                    </a:lnTo>
                    <a:lnTo>
                      <a:pt x="774" y="120"/>
                    </a:lnTo>
                    <a:lnTo>
                      <a:pt x="756" y="120"/>
                    </a:lnTo>
                    <a:lnTo>
                      <a:pt x="750" y="126"/>
                    </a:lnTo>
                    <a:lnTo>
                      <a:pt x="744" y="138"/>
                    </a:lnTo>
                    <a:lnTo>
                      <a:pt x="732" y="144"/>
                    </a:lnTo>
                    <a:lnTo>
                      <a:pt x="726" y="150"/>
                    </a:lnTo>
                    <a:lnTo>
                      <a:pt x="720" y="150"/>
                    </a:lnTo>
                    <a:lnTo>
                      <a:pt x="690" y="120"/>
                    </a:lnTo>
                    <a:lnTo>
                      <a:pt x="690" y="114"/>
                    </a:lnTo>
                    <a:lnTo>
                      <a:pt x="678" y="48"/>
                    </a:lnTo>
                    <a:lnTo>
                      <a:pt x="660" y="48"/>
                    </a:lnTo>
                    <a:lnTo>
                      <a:pt x="660" y="18"/>
                    </a:lnTo>
                    <a:lnTo>
                      <a:pt x="642" y="0"/>
                    </a:lnTo>
                    <a:lnTo>
                      <a:pt x="624" y="0"/>
                    </a:lnTo>
                    <a:lnTo>
                      <a:pt x="618" y="6"/>
                    </a:lnTo>
                    <a:lnTo>
                      <a:pt x="618" y="30"/>
                    </a:lnTo>
                    <a:lnTo>
                      <a:pt x="612" y="36"/>
                    </a:lnTo>
                    <a:lnTo>
                      <a:pt x="606" y="36"/>
                    </a:lnTo>
                    <a:lnTo>
                      <a:pt x="594" y="48"/>
                    </a:lnTo>
                    <a:lnTo>
                      <a:pt x="594" y="54"/>
                    </a:lnTo>
                    <a:lnTo>
                      <a:pt x="600" y="60"/>
                    </a:lnTo>
                    <a:lnTo>
                      <a:pt x="606" y="60"/>
                    </a:lnTo>
                    <a:lnTo>
                      <a:pt x="600" y="84"/>
                    </a:lnTo>
                    <a:lnTo>
                      <a:pt x="588" y="72"/>
                    </a:lnTo>
                    <a:lnTo>
                      <a:pt x="570" y="72"/>
                    </a:lnTo>
                    <a:lnTo>
                      <a:pt x="558" y="78"/>
                    </a:lnTo>
                    <a:lnTo>
                      <a:pt x="546" y="90"/>
                    </a:lnTo>
                    <a:lnTo>
                      <a:pt x="546" y="120"/>
                    </a:lnTo>
                    <a:lnTo>
                      <a:pt x="540" y="120"/>
                    </a:lnTo>
                    <a:lnTo>
                      <a:pt x="534" y="114"/>
                    </a:lnTo>
                    <a:lnTo>
                      <a:pt x="528" y="102"/>
                    </a:lnTo>
                    <a:lnTo>
                      <a:pt x="522" y="96"/>
                    </a:lnTo>
                    <a:lnTo>
                      <a:pt x="510" y="96"/>
                    </a:lnTo>
                    <a:lnTo>
                      <a:pt x="504" y="102"/>
                    </a:lnTo>
                    <a:lnTo>
                      <a:pt x="492" y="108"/>
                    </a:lnTo>
                    <a:lnTo>
                      <a:pt x="474" y="126"/>
                    </a:lnTo>
                    <a:lnTo>
                      <a:pt x="468" y="126"/>
                    </a:lnTo>
                    <a:lnTo>
                      <a:pt x="456" y="114"/>
                    </a:lnTo>
                    <a:lnTo>
                      <a:pt x="444" y="108"/>
                    </a:lnTo>
                    <a:lnTo>
                      <a:pt x="438" y="102"/>
                    </a:lnTo>
                    <a:lnTo>
                      <a:pt x="426" y="102"/>
                    </a:lnTo>
                    <a:lnTo>
                      <a:pt x="414" y="108"/>
                    </a:lnTo>
                    <a:lnTo>
                      <a:pt x="396" y="84"/>
                    </a:lnTo>
                    <a:lnTo>
                      <a:pt x="384" y="96"/>
                    </a:lnTo>
                    <a:lnTo>
                      <a:pt x="342" y="96"/>
                    </a:lnTo>
                    <a:lnTo>
                      <a:pt x="330" y="90"/>
                    </a:lnTo>
                    <a:lnTo>
                      <a:pt x="324" y="84"/>
                    </a:lnTo>
                    <a:lnTo>
                      <a:pt x="312" y="78"/>
                    </a:lnTo>
                    <a:lnTo>
                      <a:pt x="300" y="78"/>
                    </a:lnTo>
                    <a:lnTo>
                      <a:pt x="300" y="102"/>
                    </a:lnTo>
                    <a:lnTo>
                      <a:pt x="264" y="102"/>
                    </a:lnTo>
                    <a:lnTo>
                      <a:pt x="252" y="108"/>
                    </a:lnTo>
                    <a:lnTo>
                      <a:pt x="246" y="120"/>
                    </a:lnTo>
                    <a:lnTo>
                      <a:pt x="246" y="180"/>
                    </a:lnTo>
                    <a:lnTo>
                      <a:pt x="234" y="180"/>
                    </a:lnTo>
                    <a:lnTo>
                      <a:pt x="222" y="186"/>
                    </a:lnTo>
                    <a:lnTo>
                      <a:pt x="216" y="198"/>
                    </a:lnTo>
                    <a:lnTo>
                      <a:pt x="180" y="216"/>
                    </a:lnTo>
                    <a:lnTo>
                      <a:pt x="168" y="216"/>
                    </a:lnTo>
                    <a:lnTo>
                      <a:pt x="168" y="228"/>
                    </a:lnTo>
                    <a:lnTo>
                      <a:pt x="156" y="252"/>
                    </a:lnTo>
                    <a:lnTo>
                      <a:pt x="150" y="258"/>
                    </a:lnTo>
                    <a:lnTo>
                      <a:pt x="138" y="264"/>
                    </a:lnTo>
                    <a:lnTo>
                      <a:pt x="114" y="264"/>
                    </a:lnTo>
                    <a:lnTo>
                      <a:pt x="90" y="240"/>
                    </a:lnTo>
                    <a:lnTo>
                      <a:pt x="84" y="240"/>
                    </a:lnTo>
                    <a:lnTo>
                      <a:pt x="78" y="246"/>
                    </a:lnTo>
                    <a:lnTo>
                      <a:pt x="66" y="246"/>
                    </a:lnTo>
                    <a:lnTo>
                      <a:pt x="60" y="240"/>
                    </a:lnTo>
                    <a:lnTo>
                      <a:pt x="48" y="240"/>
                    </a:lnTo>
                    <a:lnTo>
                      <a:pt x="42" y="234"/>
                    </a:lnTo>
                    <a:lnTo>
                      <a:pt x="36" y="240"/>
                    </a:lnTo>
                    <a:lnTo>
                      <a:pt x="30" y="252"/>
                    </a:lnTo>
                    <a:lnTo>
                      <a:pt x="30" y="258"/>
                    </a:lnTo>
                    <a:lnTo>
                      <a:pt x="36" y="270"/>
                    </a:lnTo>
                    <a:lnTo>
                      <a:pt x="36" y="294"/>
                    </a:lnTo>
                    <a:lnTo>
                      <a:pt x="42" y="300"/>
                    </a:lnTo>
                    <a:lnTo>
                      <a:pt x="42" y="306"/>
                    </a:lnTo>
                    <a:lnTo>
                      <a:pt x="18" y="312"/>
                    </a:lnTo>
                    <a:lnTo>
                      <a:pt x="30" y="330"/>
                    </a:lnTo>
                    <a:lnTo>
                      <a:pt x="24" y="330"/>
                    </a:lnTo>
                    <a:lnTo>
                      <a:pt x="18" y="336"/>
                    </a:lnTo>
                    <a:lnTo>
                      <a:pt x="6" y="342"/>
                    </a:lnTo>
                    <a:lnTo>
                      <a:pt x="0" y="348"/>
                    </a:lnTo>
                    <a:lnTo>
                      <a:pt x="0" y="354"/>
                    </a:lnTo>
                    <a:lnTo>
                      <a:pt x="12" y="366"/>
                    </a:lnTo>
                    <a:lnTo>
                      <a:pt x="12" y="396"/>
                    </a:lnTo>
                    <a:lnTo>
                      <a:pt x="36" y="396"/>
                    </a:lnTo>
                    <a:lnTo>
                      <a:pt x="42" y="402"/>
                    </a:lnTo>
                    <a:lnTo>
                      <a:pt x="42" y="408"/>
                    </a:lnTo>
                    <a:lnTo>
                      <a:pt x="24" y="426"/>
                    </a:lnTo>
                    <a:lnTo>
                      <a:pt x="18" y="438"/>
                    </a:lnTo>
                    <a:lnTo>
                      <a:pt x="30" y="462"/>
                    </a:lnTo>
                    <a:lnTo>
                      <a:pt x="42" y="480"/>
                    </a:lnTo>
                    <a:lnTo>
                      <a:pt x="54" y="504"/>
                    </a:lnTo>
                    <a:lnTo>
                      <a:pt x="60" y="510"/>
                    </a:lnTo>
                    <a:lnTo>
                      <a:pt x="60" y="564"/>
                    </a:lnTo>
                    <a:lnTo>
                      <a:pt x="66" y="570"/>
                    </a:lnTo>
                    <a:lnTo>
                      <a:pt x="72" y="570"/>
                    </a:lnTo>
                    <a:lnTo>
                      <a:pt x="84" y="576"/>
                    </a:lnTo>
                    <a:lnTo>
                      <a:pt x="120" y="576"/>
                    </a:lnTo>
                    <a:lnTo>
                      <a:pt x="126" y="582"/>
                    </a:lnTo>
                    <a:lnTo>
                      <a:pt x="138" y="606"/>
                    </a:lnTo>
                    <a:lnTo>
                      <a:pt x="114" y="654"/>
                    </a:lnTo>
                    <a:lnTo>
                      <a:pt x="108" y="660"/>
                    </a:lnTo>
                    <a:lnTo>
                      <a:pt x="102" y="672"/>
                    </a:lnTo>
                    <a:lnTo>
                      <a:pt x="84" y="690"/>
                    </a:lnTo>
                    <a:lnTo>
                      <a:pt x="84" y="702"/>
                    </a:lnTo>
                    <a:lnTo>
                      <a:pt x="120" y="702"/>
                    </a:lnTo>
                    <a:lnTo>
                      <a:pt x="132" y="708"/>
                    </a:lnTo>
                    <a:lnTo>
                      <a:pt x="150" y="720"/>
                    </a:lnTo>
                    <a:lnTo>
                      <a:pt x="168" y="726"/>
                    </a:lnTo>
                    <a:lnTo>
                      <a:pt x="192" y="738"/>
                    </a:lnTo>
                    <a:lnTo>
                      <a:pt x="210" y="738"/>
                    </a:lnTo>
                    <a:lnTo>
                      <a:pt x="228" y="732"/>
                    </a:lnTo>
                    <a:lnTo>
                      <a:pt x="234" y="732"/>
                    </a:lnTo>
                    <a:lnTo>
                      <a:pt x="240" y="726"/>
                    </a:lnTo>
                    <a:lnTo>
                      <a:pt x="294" y="726"/>
                    </a:lnTo>
                    <a:lnTo>
                      <a:pt x="294" y="732"/>
                    </a:lnTo>
                    <a:lnTo>
                      <a:pt x="318" y="732"/>
                    </a:lnTo>
                    <a:lnTo>
                      <a:pt x="324" y="726"/>
                    </a:lnTo>
                    <a:lnTo>
                      <a:pt x="348" y="726"/>
                    </a:lnTo>
                    <a:lnTo>
                      <a:pt x="366" y="720"/>
                    </a:lnTo>
                    <a:lnTo>
                      <a:pt x="396" y="720"/>
                    </a:lnTo>
                    <a:lnTo>
                      <a:pt x="444" y="696"/>
                    </a:lnTo>
                    <a:lnTo>
                      <a:pt x="450" y="696"/>
                    </a:lnTo>
                    <a:lnTo>
                      <a:pt x="456" y="690"/>
                    </a:lnTo>
                    <a:lnTo>
                      <a:pt x="456" y="660"/>
                    </a:lnTo>
                    <a:lnTo>
                      <a:pt x="450" y="654"/>
                    </a:lnTo>
                    <a:lnTo>
                      <a:pt x="450" y="636"/>
                    </a:lnTo>
                    <a:lnTo>
                      <a:pt x="444" y="624"/>
                    </a:lnTo>
                    <a:lnTo>
                      <a:pt x="444" y="606"/>
                    </a:lnTo>
                    <a:lnTo>
                      <a:pt x="450" y="594"/>
                    </a:lnTo>
                    <a:lnTo>
                      <a:pt x="462" y="588"/>
                    </a:lnTo>
                    <a:lnTo>
                      <a:pt x="468" y="576"/>
                    </a:lnTo>
                    <a:lnTo>
                      <a:pt x="486" y="576"/>
                    </a:lnTo>
                    <a:lnTo>
                      <a:pt x="486" y="588"/>
                    </a:lnTo>
                    <a:lnTo>
                      <a:pt x="528" y="588"/>
                    </a:lnTo>
                    <a:lnTo>
                      <a:pt x="534" y="582"/>
                    </a:lnTo>
                    <a:lnTo>
                      <a:pt x="534" y="576"/>
                    </a:lnTo>
                    <a:lnTo>
                      <a:pt x="528" y="570"/>
                    </a:lnTo>
                    <a:lnTo>
                      <a:pt x="522" y="570"/>
                    </a:lnTo>
                    <a:lnTo>
                      <a:pt x="522" y="564"/>
                    </a:lnTo>
                    <a:lnTo>
                      <a:pt x="528" y="558"/>
                    </a:lnTo>
                    <a:lnTo>
                      <a:pt x="534" y="558"/>
                    </a:lnTo>
                    <a:lnTo>
                      <a:pt x="546" y="552"/>
                    </a:lnTo>
                    <a:lnTo>
                      <a:pt x="552" y="546"/>
                    </a:lnTo>
                    <a:lnTo>
                      <a:pt x="564" y="540"/>
                    </a:lnTo>
                    <a:lnTo>
                      <a:pt x="594" y="540"/>
                    </a:lnTo>
                    <a:lnTo>
                      <a:pt x="594" y="552"/>
                    </a:lnTo>
                    <a:lnTo>
                      <a:pt x="600" y="558"/>
                    </a:lnTo>
                    <a:lnTo>
                      <a:pt x="612" y="558"/>
                    </a:lnTo>
                    <a:lnTo>
                      <a:pt x="624" y="552"/>
                    </a:lnTo>
                    <a:lnTo>
                      <a:pt x="630" y="540"/>
                    </a:lnTo>
                    <a:lnTo>
                      <a:pt x="636" y="534"/>
                    </a:lnTo>
                    <a:lnTo>
                      <a:pt x="636" y="528"/>
                    </a:lnTo>
                    <a:lnTo>
                      <a:pt x="630" y="522"/>
                    </a:lnTo>
                    <a:lnTo>
                      <a:pt x="630" y="510"/>
                    </a:lnTo>
                    <a:lnTo>
                      <a:pt x="624" y="498"/>
                    </a:lnTo>
                    <a:lnTo>
                      <a:pt x="624" y="480"/>
                    </a:lnTo>
                    <a:lnTo>
                      <a:pt x="630" y="474"/>
                    </a:lnTo>
                    <a:lnTo>
                      <a:pt x="636" y="474"/>
                    </a:lnTo>
                    <a:lnTo>
                      <a:pt x="636" y="438"/>
                    </a:lnTo>
                    <a:lnTo>
                      <a:pt x="642" y="432"/>
                    </a:lnTo>
                    <a:lnTo>
                      <a:pt x="660" y="432"/>
                    </a:lnTo>
                    <a:lnTo>
                      <a:pt x="690" y="414"/>
                    </a:lnTo>
                    <a:lnTo>
                      <a:pt x="684" y="414"/>
                    </a:lnTo>
                    <a:lnTo>
                      <a:pt x="672" y="408"/>
                    </a:lnTo>
                    <a:lnTo>
                      <a:pt x="672" y="402"/>
                    </a:lnTo>
                    <a:lnTo>
                      <a:pt x="666" y="396"/>
                    </a:lnTo>
                    <a:lnTo>
                      <a:pt x="666" y="390"/>
                    </a:lnTo>
                    <a:lnTo>
                      <a:pt x="654" y="384"/>
                    </a:lnTo>
                    <a:lnTo>
                      <a:pt x="642" y="372"/>
                    </a:lnTo>
                    <a:lnTo>
                      <a:pt x="642" y="360"/>
                    </a:lnTo>
                    <a:lnTo>
                      <a:pt x="660" y="360"/>
                    </a:lnTo>
                    <a:lnTo>
                      <a:pt x="666" y="366"/>
                    </a:lnTo>
                    <a:lnTo>
                      <a:pt x="684" y="372"/>
                    </a:lnTo>
                    <a:lnTo>
                      <a:pt x="690" y="372"/>
                    </a:lnTo>
                    <a:lnTo>
                      <a:pt x="696" y="366"/>
                    </a:lnTo>
                    <a:lnTo>
                      <a:pt x="714" y="366"/>
                    </a:lnTo>
                    <a:lnTo>
                      <a:pt x="714" y="336"/>
                    </a:lnTo>
                    <a:lnTo>
                      <a:pt x="708" y="330"/>
                    </a:lnTo>
                    <a:lnTo>
                      <a:pt x="708" y="318"/>
                    </a:lnTo>
                    <a:lnTo>
                      <a:pt x="714" y="306"/>
                    </a:lnTo>
                    <a:lnTo>
                      <a:pt x="738" y="282"/>
                    </a:lnTo>
                    <a:lnTo>
                      <a:pt x="738" y="276"/>
                    </a:lnTo>
                    <a:lnTo>
                      <a:pt x="732" y="264"/>
                    </a:lnTo>
                    <a:lnTo>
                      <a:pt x="726" y="258"/>
                    </a:lnTo>
                    <a:lnTo>
                      <a:pt x="726" y="228"/>
                    </a:lnTo>
                    <a:lnTo>
                      <a:pt x="696" y="198"/>
                    </a:lnTo>
                    <a:lnTo>
                      <a:pt x="696" y="192"/>
                    </a:lnTo>
                    <a:lnTo>
                      <a:pt x="702" y="186"/>
                    </a:lnTo>
                    <a:lnTo>
                      <a:pt x="708" y="174"/>
                    </a:lnTo>
                    <a:lnTo>
                      <a:pt x="714" y="168"/>
                    </a:lnTo>
                    <a:lnTo>
                      <a:pt x="738" y="156"/>
                    </a:lnTo>
                    <a:lnTo>
                      <a:pt x="744" y="150"/>
                    </a:lnTo>
                    <a:lnTo>
                      <a:pt x="768" y="138"/>
                    </a:lnTo>
                    <a:lnTo>
                      <a:pt x="774" y="138"/>
                    </a:lnTo>
                    <a:lnTo>
                      <a:pt x="780" y="132"/>
                    </a:lnTo>
                    <a:lnTo>
                      <a:pt x="822" y="132"/>
                    </a:lnTo>
                    <a:lnTo>
                      <a:pt x="828" y="126"/>
                    </a:lnTo>
                    <a:lnTo>
                      <a:pt x="852" y="126"/>
                    </a:lnTo>
                    <a:lnTo>
                      <a:pt x="864" y="132"/>
                    </a:lnTo>
                    <a:lnTo>
                      <a:pt x="876" y="132"/>
                    </a:lnTo>
                    <a:lnTo>
                      <a:pt x="882" y="126"/>
                    </a:lnTo>
                    <a:lnTo>
                      <a:pt x="894" y="126"/>
                    </a:lnTo>
                    <a:lnTo>
                      <a:pt x="900" y="120"/>
                    </a:lnTo>
                    <a:lnTo>
                      <a:pt x="894" y="114"/>
                    </a:lnTo>
                    <a:lnTo>
                      <a:pt x="894" y="108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de-DE" sz="1300" dirty="0">
                  <a:solidFill>
                    <a:schemeClr val="tx1"/>
                  </a:solidFill>
                  <a:latin typeface="Calibri" charset="0"/>
                  <a:ea typeface="+mn-ea"/>
                </a:endParaRPr>
              </a:p>
            </p:txBody>
          </p:sp>
        </p:grpSp>
        <p:grpSp>
          <p:nvGrpSpPr>
            <p:cNvPr id="4" name="Group 404"/>
            <p:cNvGrpSpPr>
              <a:grpSpLocks/>
            </p:cNvGrpSpPr>
            <p:nvPr/>
          </p:nvGrpSpPr>
          <p:grpSpPr bwMode="auto">
            <a:xfrm>
              <a:off x="4727576" y="2581276"/>
              <a:ext cx="111125" cy="136525"/>
              <a:chOff x="2184" y="1242"/>
              <a:chExt cx="257" cy="316"/>
            </a:xfrm>
          </p:grpSpPr>
          <p:sp>
            <p:nvSpPr>
              <p:cNvPr id="47" name="Freeform 405"/>
              <p:cNvSpPr>
                <a:spLocks/>
              </p:cNvSpPr>
              <p:nvPr/>
            </p:nvSpPr>
            <p:spPr bwMode="gray">
              <a:xfrm>
                <a:off x="2184" y="1242"/>
                <a:ext cx="257" cy="282"/>
              </a:xfrm>
              <a:custGeom>
                <a:avLst/>
                <a:gdLst>
                  <a:gd name="T0" fmla="*/ 464 w 496"/>
                  <a:gd name="T1" fmla="*/ 374 h 542"/>
                  <a:gd name="T2" fmla="*/ 453 w 496"/>
                  <a:gd name="T3" fmla="*/ 310 h 542"/>
                  <a:gd name="T4" fmla="*/ 453 w 496"/>
                  <a:gd name="T5" fmla="*/ 235 h 542"/>
                  <a:gd name="T6" fmla="*/ 378 w 496"/>
                  <a:gd name="T7" fmla="*/ 224 h 542"/>
                  <a:gd name="T8" fmla="*/ 302 w 496"/>
                  <a:gd name="T9" fmla="*/ 171 h 542"/>
                  <a:gd name="T10" fmla="*/ 291 w 496"/>
                  <a:gd name="T11" fmla="*/ 118 h 542"/>
                  <a:gd name="T12" fmla="*/ 259 w 496"/>
                  <a:gd name="T13" fmla="*/ 128 h 542"/>
                  <a:gd name="T14" fmla="*/ 216 w 496"/>
                  <a:gd name="T15" fmla="*/ 53 h 542"/>
                  <a:gd name="T16" fmla="*/ 87 w 496"/>
                  <a:gd name="T17" fmla="*/ 0 h 542"/>
                  <a:gd name="T18" fmla="*/ 0 w 496"/>
                  <a:gd name="T19" fmla="*/ 43 h 542"/>
                  <a:gd name="T20" fmla="*/ 32 w 496"/>
                  <a:gd name="T21" fmla="*/ 96 h 542"/>
                  <a:gd name="T22" fmla="*/ 65 w 496"/>
                  <a:gd name="T23" fmla="*/ 139 h 542"/>
                  <a:gd name="T24" fmla="*/ 54 w 496"/>
                  <a:gd name="T25" fmla="*/ 150 h 542"/>
                  <a:gd name="T26" fmla="*/ 32 w 496"/>
                  <a:gd name="T27" fmla="*/ 181 h 542"/>
                  <a:gd name="T28" fmla="*/ 32 w 496"/>
                  <a:gd name="T29" fmla="*/ 192 h 542"/>
                  <a:gd name="T30" fmla="*/ 76 w 496"/>
                  <a:gd name="T31" fmla="*/ 203 h 542"/>
                  <a:gd name="T32" fmla="*/ 87 w 496"/>
                  <a:gd name="T33" fmla="*/ 267 h 542"/>
                  <a:gd name="T34" fmla="*/ 65 w 496"/>
                  <a:gd name="T35" fmla="*/ 310 h 542"/>
                  <a:gd name="T36" fmla="*/ 98 w 496"/>
                  <a:gd name="T37" fmla="*/ 363 h 542"/>
                  <a:gd name="T38" fmla="*/ 119 w 496"/>
                  <a:gd name="T39" fmla="*/ 395 h 542"/>
                  <a:gd name="T40" fmla="*/ 157 w 496"/>
                  <a:gd name="T41" fmla="*/ 442 h 542"/>
                  <a:gd name="T42" fmla="*/ 173 w 496"/>
                  <a:gd name="T43" fmla="*/ 438 h 542"/>
                  <a:gd name="T44" fmla="*/ 180 w 496"/>
                  <a:gd name="T45" fmla="*/ 444 h 542"/>
                  <a:gd name="T46" fmla="*/ 230 w 496"/>
                  <a:gd name="T47" fmla="*/ 446 h 542"/>
                  <a:gd name="T48" fmla="*/ 237 w 496"/>
                  <a:gd name="T49" fmla="*/ 431 h 542"/>
                  <a:gd name="T50" fmla="*/ 258 w 496"/>
                  <a:gd name="T51" fmla="*/ 416 h 542"/>
                  <a:gd name="T52" fmla="*/ 266 w 496"/>
                  <a:gd name="T53" fmla="*/ 418 h 542"/>
                  <a:gd name="T54" fmla="*/ 268 w 496"/>
                  <a:gd name="T55" fmla="*/ 407 h 542"/>
                  <a:gd name="T56" fmla="*/ 267 w 496"/>
                  <a:gd name="T57" fmla="*/ 399 h 542"/>
                  <a:gd name="T58" fmla="*/ 254 w 496"/>
                  <a:gd name="T59" fmla="*/ 388 h 542"/>
                  <a:gd name="T60" fmla="*/ 262 w 496"/>
                  <a:gd name="T61" fmla="*/ 387 h 542"/>
                  <a:gd name="T62" fmla="*/ 279 w 496"/>
                  <a:gd name="T63" fmla="*/ 380 h 542"/>
                  <a:gd name="T64" fmla="*/ 288 w 496"/>
                  <a:gd name="T65" fmla="*/ 372 h 542"/>
                  <a:gd name="T66" fmla="*/ 298 w 496"/>
                  <a:gd name="T67" fmla="*/ 389 h 542"/>
                  <a:gd name="T68" fmla="*/ 292 w 496"/>
                  <a:gd name="T69" fmla="*/ 399 h 542"/>
                  <a:gd name="T70" fmla="*/ 309 w 496"/>
                  <a:gd name="T71" fmla="*/ 402 h 542"/>
                  <a:gd name="T72" fmla="*/ 321 w 496"/>
                  <a:gd name="T73" fmla="*/ 404 h 542"/>
                  <a:gd name="T74" fmla="*/ 326 w 496"/>
                  <a:gd name="T75" fmla="*/ 408 h 542"/>
                  <a:gd name="T76" fmla="*/ 328 w 496"/>
                  <a:gd name="T77" fmla="*/ 433 h 542"/>
                  <a:gd name="T78" fmla="*/ 334 w 496"/>
                  <a:gd name="T79" fmla="*/ 429 h 542"/>
                  <a:gd name="T80" fmla="*/ 335 w 496"/>
                  <a:gd name="T81" fmla="*/ 448 h 542"/>
                  <a:gd name="T82" fmla="*/ 348 w 496"/>
                  <a:gd name="T83" fmla="*/ 452 h 542"/>
                  <a:gd name="T84" fmla="*/ 356 w 496"/>
                  <a:gd name="T85" fmla="*/ 467 h 542"/>
                  <a:gd name="T86" fmla="*/ 354 w 496"/>
                  <a:gd name="T87" fmla="*/ 478 h 542"/>
                  <a:gd name="T88" fmla="*/ 356 w 496"/>
                  <a:gd name="T89" fmla="*/ 482 h 542"/>
                  <a:gd name="T90" fmla="*/ 369 w 496"/>
                  <a:gd name="T91" fmla="*/ 485 h 542"/>
                  <a:gd name="T92" fmla="*/ 381 w 496"/>
                  <a:gd name="T93" fmla="*/ 492 h 542"/>
                  <a:gd name="T94" fmla="*/ 390 w 496"/>
                  <a:gd name="T95" fmla="*/ 496 h 542"/>
                  <a:gd name="T96" fmla="*/ 399 w 496"/>
                  <a:gd name="T97" fmla="*/ 501 h 542"/>
                  <a:gd name="T98" fmla="*/ 392 w 496"/>
                  <a:gd name="T99" fmla="*/ 513 h 542"/>
                  <a:gd name="T100" fmla="*/ 384 w 496"/>
                  <a:gd name="T101" fmla="*/ 528 h 542"/>
                  <a:gd name="T102" fmla="*/ 376 w 496"/>
                  <a:gd name="T103" fmla="*/ 542 h 542"/>
                  <a:gd name="T104" fmla="*/ 453 w 496"/>
                  <a:gd name="T105" fmla="*/ 492 h 542"/>
                  <a:gd name="T106" fmla="*/ 486 w 496"/>
                  <a:gd name="T107" fmla="*/ 470 h 542"/>
                  <a:gd name="T108" fmla="*/ 486 w 496"/>
                  <a:gd name="T109" fmla="*/ 406 h 54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96"/>
                  <a:gd name="T166" fmla="*/ 0 h 542"/>
                  <a:gd name="T167" fmla="*/ 496 w 496"/>
                  <a:gd name="T168" fmla="*/ 542 h 54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96" h="542">
                    <a:moveTo>
                      <a:pt x="486" y="406"/>
                    </a:moveTo>
                    <a:cubicBezTo>
                      <a:pt x="453" y="395"/>
                      <a:pt x="453" y="395"/>
                      <a:pt x="453" y="395"/>
                    </a:cubicBezTo>
                    <a:cubicBezTo>
                      <a:pt x="464" y="374"/>
                      <a:pt x="464" y="374"/>
                      <a:pt x="464" y="374"/>
                    </a:cubicBezTo>
                    <a:cubicBezTo>
                      <a:pt x="432" y="363"/>
                      <a:pt x="432" y="363"/>
                      <a:pt x="432" y="363"/>
                    </a:cubicBezTo>
                    <a:cubicBezTo>
                      <a:pt x="432" y="331"/>
                      <a:pt x="432" y="331"/>
                      <a:pt x="432" y="331"/>
                    </a:cubicBezTo>
                    <a:cubicBezTo>
                      <a:pt x="453" y="310"/>
                      <a:pt x="453" y="310"/>
                      <a:pt x="453" y="310"/>
                    </a:cubicBezTo>
                    <a:cubicBezTo>
                      <a:pt x="453" y="267"/>
                      <a:pt x="453" y="267"/>
                      <a:pt x="453" y="267"/>
                    </a:cubicBezTo>
                    <a:cubicBezTo>
                      <a:pt x="442" y="256"/>
                      <a:pt x="442" y="256"/>
                      <a:pt x="442" y="256"/>
                    </a:cubicBezTo>
                    <a:cubicBezTo>
                      <a:pt x="453" y="235"/>
                      <a:pt x="453" y="235"/>
                      <a:pt x="453" y="235"/>
                    </a:cubicBezTo>
                    <a:cubicBezTo>
                      <a:pt x="464" y="224"/>
                      <a:pt x="464" y="224"/>
                      <a:pt x="464" y="224"/>
                    </a:cubicBezTo>
                    <a:cubicBezTo>
                      <a:pt x="421" y="213"/>
                      <a:pt x="421" y="213"/>
                      <a:pt x="421" y="213"/>
                    </a:cubicBezTo>
                    <a:cubicBezTo>
                      <a:pt x="378" y="224"/>
                      <a:pt x="378" y="224"/>
                      <a:pt x="378" y="224"/>
                    </a:cubicBezTo>
                    <a:cubicBezTo>
                      <a:pt x="367" y="213"/>
                      <a:pt x="367" y="213"/>
                      <a:pt x="367" y="213"/>
                    </a:cubicBezTo>
                    <a:cubicBezTo>
                      <a:pt x="324" y="203"/>
                      <a:pt x="324" y="203"/>
                      <a:pt x="324" y="203"/>
                    </a:cubicBezTo>
                    <a:cubicBezTo>
                      <a:pt x="302" y="171"/>
                      <a:pt x="302" y="171"/>
                      <a:pt x="302" y="171"/>
                    </a:cubicBezTo>
                    <a:cubicBezTo>
                      <a:pt x="313" y="160"/>
                      <a:pt x="313" y="160"/>
                      <a:pt x="313" y="160"/>
                    </a:cubicBezTo>
                    <a:cubicBezTo>
                      <a:pt x="313" y="128"/>
                      <a:pt x="313" y="128"/>
                      <a:pt x="313" y="128"/>
                    </a:cubicBezTo>
                    <a:cubicBezTo>
                      <a:pt x="291" y="118"/>
                      <a:pt x="291" y="118"/>
                      <a:pt x="291" y="118"/>
                    </a:cubicBezTo>
                    <a:cubicBezTo>
                      <a:pt x="280" y="118"/>
                      <a:pt x="280" y="118"/>
                      <a:pt x="280" y="118"/>
                    </a:cubicBezTo>
                    <a:cubicBezTo>
                      <a:pt x="270" y="128"/>
                      <a:pt x="270" y="128"/>
                      <a:pt x="270" y="128"/>
                    </a:cubicBezTo>
                    <a:cubicBezTo>
                      <a:pt x="259" y="128"/>
                      <a:pt x="259" y="128"/>
                      <a:pt x="259" y="128"/>
                    </a:cubicBezTo>
                    <a:cubicBezTo>
                      <a:pt x="249" y="118"/>
                      <a:pt x="249" y="118"/>
                      <a:pt x="249" y="118"/>
                    </a:cubicBezTo>
                    <a:cubicBezTo>
                      <a:pt x="227" y="53"/>
                      <a:pt x="227" y="53"/>
                      <a:pt x="227" y="53"/>
                    </a:cubicBezTo>
                    <a:cubicBezTo>
                      <a:pt x="216" y="53"/>
                      <a:pt x="216" y="53"/>
                      <a:pt x="216" y="53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22" y="128"/>
                      <a:pt x="22" y="128"/>
                      <a:pt x="22" y="128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65" y="139"/>
                      <a:pt x="65" y="139"/>
                      <a:pt x="65" y="139"/>
                    </a:cubicBezTo>
                    <a:cubicBezTo>
                      <a:pt x="76" y="139"/>
                      <a:pt x="76" y="139"/>
                      <a:pt x="76" y="139"/>
                    </a:cubicBezTo>
                    <a:cubicBezTo>
                      <a:pt x="65" y="150"/>
                      <a:pt x="65" y="150"/>
                      <a:pt x="65" y="150"/>
                    </a:cubicBezTo>
                    <a:cubicBezTo>
                      <a:pt x="54" y="150"/>
                      <a:pt x="54" y="150"/>
                      <a:pt x="54" y="150"/>
                    </a:cubicBezTo>
                    <a:cubicBezTo>
                      <a:pt x="43" y="160"/>
                      <a:pt x="43" y="160"/>
                      <a:pt x="43" y="160"/>
                    </a:cubicBezTo>
                    <a:cubicBezTo>
                      <a:pt x="32" y="160"/>
                      <a:pt x="32" y="160"/>
                      <a:pt x="32" y="160"/>
                    </a:cubicBezTo>
                    <a:cubicBezTo>
                      <a:pt x="32" y="181"/>
                      <a:pt x="32" y="181"/>
                      <a:pt x="32" y="181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76" y="181"/>
                      <a:pt x="76" y="181"/>
                      <a:pt x="76" y="181"/>
                    </a:cubicBezTo>
                    <a:cubicBezTo>
                      <a:pt x="76" y="203"/>
                      <a:pt x="76" y="203"/>
                      <a:pt x="76" y="203"/>
                    </a:cubicBezTo>
                    <a:cubicBezTo>
                      <a:pt x="43" y="235"/>
                      <a:pt x="43" y="235"/>
                      <a:pt x="43" y="235"/>
                    </a:cubicBezTo>
                    <a:cubicBezTo>
                      <a:pt x="43" y="267"/>
                      <a:pt x="43" y="267"/>
                      <a:pt x="43" y="267"/>
                    </a:cubicBezTo>
                    <a:cubicBezTo>
                      <a:pt x="87" y="267"/>
                      <a:pt x="87" y="267"/>
                      <a:pt x="87" y="267"/>
                    </a:cubicBezTo>
                    <a:cubicBezTo>
                      <a:pt x="98" y="278"/>
                      <a:pt x="98" y="278"/>
                      <a:pt x="98" y="278"/>
                    </a:cubicBezTo>
                    <a:cubicBezTo>
                      <a:pt x="108" y="299"/>
                      <a:pt x="108" y="299"/>
                      <a:pt x="108" y="299"/>
                    </a:cubicBezTo>
                    <a:cubicBezTo>
                      <a:pt x="65" y="310"/>
                      <a:pt x="65" y="310"/>
                      <a:pt x="65" y="310"/>
                    </a:cubicBezTo>
                    <a:cubicBezTo>
                      <a:pt x="87" y="331"/>
                      <a:pt x="87" y="331"/>
                      <a:pt x="87" y="331"/>
                    </a:cubicBezTo>
                    <a:cubicBezTo>
                      <a:pt x="98" y="353"/>
                      <a:pt x="98" y="353"/>
                      <a:pt x="98" y="353"/>
                    </a:cubicBezTo>
                    <a:cubicBezTo>
                      <a:pt x="98" y="363"/>
                      <a:pt x="98" y="363"/>
                      <a:pt x="98" y="363"/>
                    </a:cubicBezTo>
                    <a:cubicBezTo>
                      <a:pt x="87" y="363"/>
                      <a:pt x="87" y="363"/>
                      <a:pt x="87" y="363"/>
                    </a:cubicBezTo>
                    <a:cubicBezTo>
                      <a:pt x="87" y="374"/>
                      <a:pt x="87" y="374"/>
                      <a:pt x="87" y="374"/>
                    </a:cubicBezTo>
                    <a:cubicBezTo>
                      <a:pt x="119" y="395"/>
                      <a:pt x="119" y="395"/>
                      <a:pt x="119" y="395"/>
                    </a:cubicBezTo>
                    <a:cubicBezTo>
                      <a:pt x="140" y="417"/>
                      <a:pt x="140" y="417"/>
                      <a:pt x="140" y="417"/>
                    </a:cubicBezTo>
                    <a:cubicBezTo>
                      <a:pt x="157" y="442"/>
                      <a:pt x="157" y="442"/>
                      <a:pt x="157" y="442"/>
                    </a:cubicBezTo>
                    <a:cubicBezTo>
                      <a:pt x="157" y="442"/>
                      <a:pt x="157" y="442"/>
                      <a:pt x="157" y="442"/>
                    </a:cubicBezTo>
                    <a:cubicBezTo>
                      <a:pt x="159" y="442"/>
                      <a:pt x="161" y="443"/>
                      <a:pt x="166" y="444"/>
                    </a:cubicBezTo>
                    <a:cubicBezTo>
                      <a:pt x="166" y="444"/>
                      <a:pt x="166" y="444"/>
                      <a:pt x="167" y="444"/>
                    </a:cubicBezTo>
                    <a:cubicBezTo>
                      <a:pt x="173" y="438"/>
                      <a:pt x="173" y="438"/>
                      <a:pt x="173" y="438"/>
                    </a:cubicBezTo>
                    <a:cubicBezTo>
                      <a:pt x="173" y="447"/>
                      <a:pt x="173" y="447"/>
                      <a:pt x="173" y="447"/>
                    </a:cubicBezTo>
                    <a:cubicBezTo>
                      <a:pt x="174" y="448"/>
                      <a:pt x="175" y="448"/>
                      <a:pt x="176" y="449"/>
                    </a:cubicBezTo>
                    <a:cubicBezTo>
                      <a:pt x="176" y="449"/>
                      <a:pt x="176" y="449"/>
                      <a:pt x="180" y="444"/>
                    </a:cubicBezTo>
                    <a:cubicBezTo>
                      <a:pt x="180" y="444"/>
                      <a:pt x="180" y="444"/>
                      <a:pt x="199" y="447"/>
                    </a:cubicBezTo>
                    <a:cubicBezTo>
                      <a:pt x="199" y="447"/>
                      <a:pt x="199" y="447"/>
                      <a:pt x="212" y="446"/>
                    </a:cubicBezTo>
                    <a:cubicBezTo>
                      <a:pt x="212" y="446"/>
                      <a:pt x="212" y="446"/>
                      <a:pt x="230" y="446"/>
                    </a:cubicBezTo>
                    <a:cubicBezTo>
                      <a:pt x="230" y="446"/>
                      <a:pt x="230" y="446"/>
                      <a:pt x="240" y="443"/>
                    </a:cubicBezTo>
                    <a:cubicBezTo>
                      <a:pt x="240" y="443"/>
                      <a:pt x="240" y="443"/>
                      <a:pt x="239" y="437"/>
                    </a:cubicBezTo>
                    <a:cubicBezTo>
                      <a:pt x="239" y="437"/>
                      <a:pt x="239" y="437"/>
                      <a:pt x="237" y="431"/>
                    </a:cubicBezTo>
                    <a:cubicBezTo>
                      <a:pt x="237" y="431"/>
                      <a:pt x="237" y="431"/>
                      <a:pt x="245" y="425"/>
                    </a:cubicBezTo>
                    <a:cubicBezTo>
                      <a:pt x="245" y="425"/>
                      <a:pt x="245" y="425"/>
                      <a:pt x="255" y="417"/>
                    </a:cubicBezTo>
                    <a:cubicBezTo>
                      <a:pt x="255" y="417"/>
                      <a:pt x="255" y="417"/>
                      <a:pt x="258" y="416"/>
                    </a:cubicBezTo>
                    <a:cubicBezTo>
                      <a:pt x="258" y="416"/>
                      <a:pt x="258" y="416"/>
                      <a:pt x="258" y="421"/>
                    </a:cubicBezTo>
                    <a:cubicBezTo>
                      <a:pt x="258" y="421"/>
                      <a:pt x="258" y="421"/>
                      <a:pt x="262" y="419"/>
                    </a:cubicBezTo>
                    <a:cubicBezTo>
                      <a:pt x="262" y="419"/>
                      <a:pt x="262" y="419"/>
                      <a:pt x="266" y="418"/>
                    </a:cubicBezTo>
                    <a:cubicBezTo>
                      <a:pt x="266" y="418"/>
                      <a:pt x="266" y="418"/>
                      <a:pt x="263" y="414"/>
                    </a:cubicBezTo>
                    <a:cubicBezTo>
                      <a:pt x="263" y="414"/>
                      <a:pt x="263" y="414"/>
                      <a:pt x="267" y="412"/>
                    </a:cubicBezTo>
                    <a:cubicBezTo>
                      <a:pt x="267" y="412"/>
                      <a:pt x="267" y="412"/>
                      <a:pt x="268" y="407"/>
                    </a:cubicBezTo>
                    <a:cubicBezTo>
                      <a:pt x="268" y="407"/>
                      <a:pt x="268" y="407"/>
                      <a:pt x="264" y="405"/>
                    </a:cubicBezTo>
                    <a:cubicBezTo>
                      <a:pt x="264" y="405"/>
                      <a:pt x="264" y="405"/>
                      <a:pt x="264" y="402"/>
                    </a:cubicBezTo>
                    <a:cubicBezTo>
                      <a:pt x="264" y="402"/>
                      <a:pt x="264" y="402"/>
                      <a:pt x="267" y="399"/>
                    </a:cubicBezTo>
                    <a:cubicBezTo>
                      <a:pt x="267" y="399"/>
                      <a:pt x="267" y="399"/>
                      <a:pt x="266" y="396"/>
                    </a:cubicBezTo>
                    <a:cubicBezTo>
                      <a:pt x="266" y="396"/>
                      <a:pt x="266" y="396"/>
                      <a:pt x="258" y="394"/>
                    </a:cubicBezTo>
                    <a:cubicBezTo>
                      <a:pt x="258" y="394"/>
                      <a:pt x="258" y="394"/>
                      <a:pt x="254" y="388"/>
                    </a:cubicBezTo>
                    <a:cubicBezTo>
                      <a:pt x="254" y="388"/>
                      <a:pt x="254" y="388"/>
                      <a:pt x="256" y="385"/>
                    </a:cubicBezTo>
                    <a:cubicBezTo>
                      <a:pt x="256" y="385"/>
                      <a:pt x="256" y="385"/>
                      <a:pt x="259" y="389"/>
                    </a:cubicBezTo>
                    <a:cubicBezTo>
                      <a:pt x="259" y="389"/>
                      <a:pt x="259" y="389"/>
                      <a:pt x="262" y="387"/>
                    </a:cubicBezTo>
                    <a:cubicBezTo>
                      <a:pt x="262" y="387"/>
                      <a:pt x="262" y="387"/>
                      <a:pt x="267" y="388"/>
                    </a:cubicBezTo>
                    <a:cubicBezTo>
                      <a:pt x="267" y="388"/>
                      <a:pt x="267" y="388"/>
                      <a:pt x="271" y="385"/>
                    </a:cubicBezTo>
                    <a:cubicBezTo>
                      <a:pt x="271" y="385"/>
                      <a:pt x="271" y="385"/>
                      <a:pt x="279" y="380"/>
                    </a:cubicBezTo>
                    <a:cubicBezTo>
                      <a:pt x="279" y="380"/>
                      <a:pt x="279" y="380"/>
                      <a:pt x="282" y="378"/>
                    </a:cubicBezTo>
                    <a:cubicBezTo>
                      <a:pt x="282" y="378"/>
                      <a:pt x="282" y="378"/>
                      <a:pt x="283" y="374"/>
                    </a:cubicBezTo>
                    <a:cubicBezTo>
                      <a:pt x="283" y="374"/>
                      <a:pt x="283" y="374"/>
                      <a:pt x="288" y="372"/>
                    </a:cubicBezTo>
                    <a:cubicBezTo>
                      <a:pt x="288" y="372"/>
                      <a:pt x="288" y="372"/>
                      <a:pt x="293" y="377"/>
                    </a:cubicBezTo>
                    <a:cubicBezTo>
                      <a:pt x="293" y="377"/>
                      <a:pt x="293" y="377"/>
                      <a:pt x="297" y="384"/>
                    </a:cubicBezTo>
                    <a:cubicBezTo>
                      <a:pt x="297" y="384"/>
                      <a:pt x="297" y="384"/>
                      <a:pt x="298" y="389"/>
                    </a:cubicBezTo>
                    <a:cubicBezTo>
                      <a:pt x="298" y="389"/>
                      <a:pt x="298" y="389"/>
                      <a:pt x="298" y="392"/>
                    </a:cubicBezTo>
                    <a:cubicBezTo>
                      <a:pt x="298" y="392"/>
                      <a:pt x="298" y="392"/>
                      <a:pt x="291" y="396"/>
                    </a:cubicBezTo>
                    <a:cubicBezTo>
                      <a:pt x="291" y="396"/>
                      <a:pt x="291" y="396"/>
                      <a:pt x="292" y="399"/>
                    </a:cubicBezTo>
                    <a:cubicBezTo>
                      <a:pt x="292" y="399"/>
                      <a:pt x="292" y="399"/>
                      <a:pt x="299" y="400"/>
                    </a:cubicBezTo>
                    <a:cubicBezTo>
                      <a:pt x="299" y="400"/>
                      <a:pt x="299" y="400"/>
                      <a:pt x="303" y="404"/>
                    </a:cubicBezTo>
                    <a:cubicBezTo>
                      <a:pt x="303" y="404"/>
                      <a:pt x="303" y="404"/>
                      <a:pt x="309" y="402"/>
                    </a:cubicBezTo>
                    <a:cubicBezTo>
                      <a:pt x="309" y="402"/>
                      <a:pt x="309" y="402"/>
                      <a:pt x="314" y="404"/>
                    </a:cubicBezTo>
                    <a:cubicBezTo>
                      <a:pt x="314" y="404"/>
                      <a:pt x="314" y="404"/>
                      <a:pt x="319" y="401"/>
                    </a:cubicBezTo>
                    <a:cubicBezTo>
                      <a:pt x="319" y="401"/>
                      <a:pt x="319" y="401"/>
                      <a:pt x="321" y="404"/>
                    </a:cubicBezTo>
                    <a:cubicBezTo>
                      <a:pt x="321" y="404"/>
                      <a:pt x="321" y="404"/>
                      <a:pt x="318" y="408"/>
                    </a:cubicBezTo>
                    <a:cubicBezTo>
                      <a:pt x="318" y="408"/>
                      <a:pt x="318" y="408"/>
                      <a:pt x="324" y="407"/>
                    </a:cubicBezTo>
                    <a:cubicBezTo>
                      <a:pt x="324" y="407"/>
                      <a:pt x="324" y="407"/>
                      <a:pt x="326" y="408"/>
                    </a:cubicBezTo>
                    <a:cubicBezTo>
                      <a:pt x="326" y="408"/>
                      <a:pt x="326" y="408"/>
                      <a:pt x="324" y="425"/>
                    </a:cubicBezTo>
                    <a:cubicBezTo>
                      <a:pt x="324" y="425"/>
                      <a:pt x="324" y="425"/>
                      <a:pt x="324" y="432"/>
                    </a:cubicBezTo>
                    <a:cubicBezTo>
                      <a:pt x="324" y="432"/>
                      <a:pt x="324" y="432"/>
                      <a:pt x="328" y="433"/>
                    </a:cubicBezTo>
                    <a:cubicBezTo>
                      <a:pt x="328" y="433"/>
                      <a:pt x="328" y="433"/>
                      <a:pt x="330" y="431"/>
                    </a:cubicBezTo>
                    <a:cubicBezTo>
                      <a:pt x="330" y="431"/>
                      <a:pt x="330" y="431"/>
                      <a:pt x="331" y="428"/>
                    </a:cubicBezTo>
                    <a:cubicBezTo>
                      <a:pt x="331" y="428"/>
                      <a:pt x="331" y="428"/>
                      <a:pt x="334" y="429"/>
                    </a:cubicBezTo>
                    <a:cubicBezTo>
                      <a:pt x="334" y="429"/>
                      <a:pt x="334" y="429"/>
                      <a:pt x="336" y="433"/>
                    </a:cubicBezTo>
                    <a:cubicBezTo>
                      <a:pt x="336" y="433"/>
                      <a:pt x="336" y="433"/>
                      <a:pt x="336" y="443"/>
                    </a:cubicBezTo>
                    <a:cubicBezTo>
                      <a:pt x="336" y="443"/>
                      <a:pt x="336" y="443"/>
                      <a:pt x="335" y="448"/>
                    </a:cubicBezTo>
                    <a:cubicBezTo>
                      <a:pt x="335" y="448"/>
                      <a:pt x="335" y="448"/>
                      <a:pt x="339" y="450"/>
                    </a:cubicBezTo>
                    <a:cubicBezTo>
                      <a:pt x="339" y="450"/>
                      <a:pt x="339" y="450"/>
                      <a:pt x="344" y="450"/>
                    </a:cubicBezTo>
                    <a:cubicBezTo>
                      <a:pt x="344" y="450"/>
                      <a:pt x="344" y="450"/>
                      <a:pt x="348" y="452"/>
                    </a:cubicBezTo>
                    <a:cubicBezTo>
                      <a:pt x="348" y="452"/>
                      <a:pt x="348" y="452"/>
                      <a:pt x="353" y="456"/>
                    </a:cubicBezTo>
                    <a:cubicBezTo>
                      <a:pt x="353" y="456"/>
                      <a:pt x="353" y="456"/>
                      <a:pt x="357" y="457"/>
                    </a:cubicBezTo>
                    <a:cubicBezTo>
                      <a:pt x="357" y="457"/>
                      <a:pt x="357" y="457"/>
                      <a:pt x="356" y="467"/>
                    </a:cubicBezTo>
                    <a:cubicBezTo>
                      <a:pt x="356" y="467"/>
                      <a:pt x="356" y="467"/>
                      <a:pt x="356" y="472"/>
                    </a:cubicBezTo>
                    <a:cubicBezTo>
                      <a:pt x="356" y="472"/>
                      <a:pt x="356" y="472"/>
                      <a:pt x="352" y="473"/>
                    </a:cubicBezTo>
                    <a:cubicBezTo>
                      <a:pt x="352" y="473"/>
                      <a:pt x="352" y="473"/>
                      <a:pt x="354" y="478"/>
                    </a:cubicBezTo>
                    <a:cubicBezTo>
                      <a:pt x="354" y="478"/>
                      <a:pt x="354" y="478"/>
                      <a:pt x="351" y="482"/>
                    </a:cubicBezTo>
                    <a:cubicBezTo>
                      <a:pt x="351" y="482"/>
                      <a:pt x="351" y="482"/>
                      <a:pt x="353" y="483"/>
                    </a:cubicBezTo>
                    <a:cubicBezTo>
                      <a:pt x="353" y="483"/>
                      <a:pt x="353" y="483"/>
                      <a:pt x="356" y="482"/>
                    </a:cubicBezTo>
                    <a:cubicBezTo>
                      <a:pt x="356" y="482"/>
                      <a:pt x="356" y="482"/>
                      <a:pt x="361" y="485"/>
                    </a:cubicBezTo>
                    <a:cubicBezTo>
                      <a:pt x="361" y="485"/>
                      <a:pt x="361" y="485"/>
                      <a:pt x="364" y="483"/>
                    </a:cubicBezTo>
                    <a:cubicBezTo>
                      <a:pt x="364" y="483"/>
                      <a:pt x="364" y="483"/>
                      <a:pt x="369" y="485"/>
                    </a:cubicBezTo>
                    <a:cubicBezTo>
                      <a:pt x="369" y="485"/>
                      <a:pt x="369" y="485"/>
                      <a:pt x="372" y="485"/>
                    </a:cubicBezTo>
                    <a:cubicBezTo>
                      <a:pt x="372" y="485"/>
                      <a:pt x="372" y="485"/>
                      <a:pt x="377" y="489"/>
                    </a:cubicBezTo>
                    <a:cubicBezTo>
                      <a:pt x="377" y="489"/>
                      <a:pt x="377" y="489"/>
                      <a:pt x="381" y="492"/>
                    </a:cubicBezTo>
                    <a:cubicBezTo>
                      <a:pt x="381" y="492"/>
                      <a:pt x="381" y="492"/>
                      <a:pt x="383" y="496"/>
                    </a:cubicBezTo>
                    <a:cubicBezTo>
                      <a:pt x="383" y="496"/>
                      <a:pt x="383" y="496"/>
                      <a:pt x="385" y="499"/>
                    </a:cubicBezTo>
                    <a:cubicBezTo>
                      <a:pt x="385" y="499"/>
                      <a:pt x="385" y="499"/>
                      <a:pt x="390" y="496"/>
                    </a:cubicBezTo>
                    <a:cubicBezTo>
                      <a:pt x="390" y="496"/>
                      <a:pt x="390" y="496"/>
                      <a:pt x="394" y="494"/>
                    </a:cubicBezTo>
                    <a:cubicBezTo>
                      <a:pt x="394" y="494"/>
                      <a:pt x="394" y="494"/>
                      <a:pt x="398" y="496"/>
                    </a:cubicBezTo>
                    <a:cubicBezTo>
                      <a:pt x="398" y="496"/>
                      <a:pt x="398" y="496"/>
                      <a:pt x="399" y="501"/>
                    </a:cubicBezTo>
                    <a:cubicBezTo>
                      <a:pt x="399" y="501"/>
                      <a:pt x="399" y="501"/>
                      <a:pt x="395" y="505"/>
                    </a:cubicBezTo>
                    <a:cubicBezTo>
                      <a:pt x="395" y="505"/>
                      <a:pt x="395" y="505"/>
                      <a:pt x="395" y="509"/>
                    </a:cubicBezTo>
                    <a:cubicBezTo>
                      <a:pt x="395" y="509"/>
                      <a:pt x="395" y="509"/>
                      <a:pt x="392" y="513"/>
                    </a:cubicBezTo>
                    <a:cubicBezTo>
                      <a:pt x="392" y="513"/>
                      <a:pt x="392" y="513"/>
                      <a:pt x="392" y="516"/>
                    </a:cubicBezTo>
                    <a:cubicBezTo>
                      <a:pt x="392" y="516"/>
                      <a:pt x="392" y="516"/>
                      <a:pt x="386" y="519"/>
                    </a:cubicBezTo>
                    <a:cubicBezTo>
                      <a:pt x="386" y="519"/>
                      <a:pt x="386" y="519"/>
                      <a:pt x="384" y="528"/>
                    </a:cubicBezTo>
                    <a:cubicBezTo>
                      <a:pt x="384" y="528"/>
                      <a:pt x="384" y="528"/>
                      <a:pt x="379" y="531"/>
                    </a:cubicBezTo>
                    <a:cubicBezTo>
                      <a:pt x="379" y="531"/>
                      <a:pt x="379" y="531"/>
                      <a:pt x="376" y="535"/>
                    </a:cubicBezTo>
                    <a:cubicBezTo>
                      <a:pt x="376" y="535"/>
                      <a:pt x="376" y="535"/>
                      <a:pt x="376" y="542"/>
                    </a:cubicBezTo>
                    <a:cubicBezTo>
                      <a:pt x="432" y="535"/>
                      <a:pt x="432" y="535"/>
                      <a:pt x="432" y="535"/>
                    </a:cubicBezTo>
                    <a:cubicBezTo>
                      <a:pt x="453" y="535"/>
                      <a:pt x="453" y="535"/>
                      <a:pt x="453" y="535"/>
                    </a:cubicBezTo>
                    <a:cubicBezTo>
                      <a:pt x="453" y="492"/>
                      <a:pt x="453" y="492"/>
                      <a:pt x="453" y="492"/>
                    </a:cubicBezTo>
                    <a:cubicBezTo>
                      <a:pt x="442" y="481"/>
                      <a:pt x="442" y="481"/>
                      <a:pt x="442" y="481"/>
                    </a:cubicBezTo>
                    <a:cubicBezTo>
                      <a:pt x="442" y="470"/>
                      <a:pt x="442" y="470"/>
                      <a:pt x="442" y="470"/>
                    </a:cubicBezTo>
                    <a:cubicBezTo>
                      <a:pt x="486" y="470"/>
                      <a:pt x="486" y="470"/>
                      <a:pt x="486" y="470"/>
                    </a:cubicBezTo>
                    <a:cubicBezTo>
                      <a:pt x="496" y="460"/>
                      <a:pt x="496" y="460"/>
                      <a:pt x="496" y="460"/>
                    </a:cubicBezTo>
                    <a:cubicBezTo>
                      <a:pt x="496" y="417"/>
                      <a:pt x="496" y="417"/>
                      <a:pt x="496" y="417"/>
                    </a:cubicBezTo>
                    <a:lnTo>
                      <a:pt x="486" y="406"/>
                    </a:ln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en-GB">
                  <a:ea typeface="+mn-ea"/>
                </a:endParaRPr>
              </a:p>
            </p:txBody>
          </p:sp>
          <p:sp>
            <p:nvSpPr>
              <p:cNvPr id="48" name="Freeform 406"/>
              <p:cNvSpPr>
                <a:spLocks noEditPoints="1"/>
              </p:cNvSpPr>
              <p:nvPr/>
            </p:nvSpPr>
            <p:spPr bwMode="gray">
              <a:xfrm>
                <a:off x="2268" y="1436"/>
                <a:ext cx="121" cy="122"/>
              </a:xfrm>
              <a:custGeom>
                <a:avLst/>
                <a:gdLst>
                  <a:gd name="T0" fmla="*/ 6 w 232"/>
                  <a:gd name="T1" fmla="*/ 75 h 237"/>
                  <a:gd name="T2" fmla="*/ 0 w 232"/>
                  <a:gd name="T3" fmla="*/ 72 h 237"/>
                  <a:gd name="T4" fmla="*/ 227 w 232"/>
                  <a:gd name="T5" fmla="*/ 122 h 237"/>
                  <a:gd name="T6" fmla="*/ 218 w 232"/>
                  <a:gd name="T7" fmla="*/ 127 h 237"/>
                  <a:gd name="T8" fmla="*/ 214 w 232"/>
                  <a:gd name="T9" fmla="*/ 120 h 237"/>
                  <a:gd name="T10" fmla="*/ 206 w 232"/>
                  <a:gd name="T11" fmla="*/ 113 h 237"/>
                  <a:gd name="T12" fmla="*/ 197 w 232"/>
                  <a:gd name="T13" fmla="*/ 111 h 237"/>
                  <a:gd name="T14" fmla="*/ 190 w 232"/>
                  <a:gd name="T15" fmla="*/ 110 h 237"/>
                  <a:gd name="T16" fmla="*/ 185 w 232"/>
                  <a:gd name="T17" fmla="*/ 110 h 237"/>
                  <a:gd name="T18" fmla="*/ 185 w 232"/>
                  <a:gd name="T19" fmla="*/ 101 h 237"/>
                  <a:gd name="T20" fmla="*/ 189 w 232"/>
                  <a:gd name="T21" fmla="*/ 95 h 237"/>
                  <a:gd name="T22" fmla="*/ 187 w 232"/>
                  <a:gd name="T23" fmla="*/ 84 h 237"/>
                  <a:gd name="T24" fmla="*/ 177 w 232"/>
                  <a:gd name="T25" fmla="*/ 78 h 237"/>
                  <a:gd name="T26" fmla="*/ 169 w 232"/>
                  <a:gd name="T27" fmla="*/ 76 h 237"/>
                  <a:gd name="T28" fmla="*/ 170 w 232"/>
                  <a:gd name="T29" fmla="*/ 61 h 237"/>
                  <a:gd name="T30" fmla="*/ 165 w 232"/>
                  <a:gd name="T31" fmla="*/ 56 h 237"/>
                  <a:gd name="T32" fmla="*/ 161 w 232"/>
                  <a:gd name="T33" fmla="*/ 61 h 237"/>
                  <a:gd name="T34" fmla="*/ 157 w 232"/>
                  <a:gd name="T35" fmla="*/ 53 h 237"/>
                  <a:gd name="T36" fmla="*/ 158 w 232"/>
                  <a:gd name="T37" fmla="*/ 35 h 237"/>
                  <a:gd name="T38" fmla="*/ 154 w 232"/>
                  <a:gd name="T39" fmla="*/ 32 h 237"/>
                  <a:gd name="T40" fmla="*/ 147 w 232"/>
                  <a:gd name="T41" fmla="*/ 32 h 237"/>
                  <a:gd name="T42" fmla="*/ 137 w 232"/>
                  <a:gd name="T43" fmla="*/ 32 h 237"/>
                  <a:gd name="T44" fmla="*/ 126 w 232"/>
                  <a:gd name="T45" fmla="*/ 27 h 237"/>
                  <a:gd name="T46" fmla="*/ 131 w 232"/>
                  <a:gd name="T47" fmla="*/ 20 h 237"/>
                  <a:gd name="T48" fmla="*/ 130 w 232"/>
                  <a:gd name="T49" fmla="*/ 12 h 237"/>
                  <a:gd name="T50" fmla="*/ 122 w 232"/>
                  <a:gd name="T51" fmla="*/ 0 h 237"/>
                  <a:gd name="T52" fmla="*/ 115 w 232"/>
                  <a:gd name="T53" fmla="*/ 6 h 237"/>
                  <a:gd name="T54" fmla="*/ 104 w 232"/>
                  <a:gd name="T55" fmla="*/ 13 h 237"/>
                  <a:gd name="T56" fmla="*/ 96 w 232"/>
                  <a:gd name="T57" fmla="*/ 15 h 237"/>
                  <a:gd name="T58" fmla="*/ 89 w 232"/>
                  <a:gd name="T59" fmla="*/ 13 h 237"/>
                  <a:gd name="T60" fmla="*/ 91 w 232"/>
                  <a:gd name="T61" fmla="*/ 22 h 237"/>
                  <a:gd name="T62" fmla="*/ 101 w 232"/>
                  <a:gd name="T63" fmla="*/ 27 h 237"/>
                  <a:gd name="T64" fmla="*/ 97 w 232"/>
                  <a:gd name="T65" fmla="*/ 33 h 237"/>
                  <a:gd name="T66" fmla="*/ 100 w 232"/>
                  <a:gd name="T67" fmla="*/ 40 h 237"/>
                  <a:gd name="T68" fmla="*/ 99 w 232"/>
                  <a:gd name="T69" fmla="*/ 46 h 237"/>
                  <a:gd name="T70" fmla="*/ 92 w 232"/>
                  <a:gd name="T71" fmla="*/ 49 h 237"/>
                  <a:gd name="T72" fmla="*/ 88 w 232"/>
                  <a:gd name="T73" fmla="*/ 45 h 237"/>
                  <a:gd name="T74" fmla="*/ 70 w 232"/>
                  <a:gd name="T75" fmla="*/ 59 h 237"/>
                  <a:gd name="T76" fmla="*/ 73 w 232"/>
                  <a:gd name="T77" fmla="*/ 71 h 237"/>
                  <a:gd name="T78" fmla="*/ 45 w 232"/>
                  <a:gd name="T79" fmla="*/ 74 h 237"/>
                  <a:gd name="T80" fmla="*/ 14 w 232"/>
                  <a:gd name="T81" fmla="*/ 72 h 237"/>
                  <a:gd name="T82" fmla="*/ 6 w 232"/>
                  <a:gd name="T83" fmla="*/ 75 h 237"/>
                  <a:gd name="T84" fmla="*/ 6 w 232"/>
                  <a:gd name="T85" fmla="*/ 141 h 237"/>
                  <a:gd name="T86" fmla="*/ 14 w 232"/>
                  <a:gd name="T87" fmla="*/ 155 h 237"/>
                  <a:gd name="T88" fmla="*/ 27 w 232"/>
                  <a:gd name="T89" fmla="*/ 173 h 237"/>
                  <a:gd name="T90" fmla="*/ 50 w 232"/>
                  <a:gd name="T91" fmla="*/ 175 h 237"/>
                  <a:gd name="T92" fmla="*/ 60 w 232"/>
                  <a:gd name="T93" fmla="*/ 211 h 237"/>
                  <a:gd name="T94" fmla="*/ 60 w 232"/>
                  <a:gd name="T95" fmla="*/ 237 h 237"/>
                  <a:gd name="T96" fmla="*/ 92 w 232"/>
                  <a:gd name="T97" fmla="*/ 226 h 237"/>
                  <a:gd name="T98" fmla="*/ 138 w 232"/>
                  <a:gd name="T99" fmla="*/ 205 h 237"/>
                  <a:gd name="T100" fmla="*/ 146 w 232"/>
                  <a:gd name="T101" fmla="*/ 184 h 237"/>
                  <a:gd name="T102" fmla="*/ 189 w 232"/>
                  <a:gd name="T103" fmla="*/ 173 h 237"/>
                  <a:gd name="T104" fmla="*/ 209 w 232"/>
                  <a:gd name="T105" fmla="*/ 163 h 237"/>
                  <a:gd name="T106" fmla="*/ 217 w 232"/>
                  <a:gd name="T107" fmla="*/ 156 h 237"/>
                  <a:gd name="T108" fmla="*/ 225 w 232"/>
                  <a:gd name="T109" fmla="*/ 144 h 237"/>
                  <a:gd name="T110" fmla="*/ 228 w 232"/>
                  <a:gd name="T111" fmla="*/ 137 h 237"/>
                  <a:gd name="T112" fmla="*/ 232 w 232"/>
                  <a:gd name="T113" fmla="*/ 129 h 23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32"/>
                  <a:gd name="T172" fmla="*/ 0 h 237"/>
                  <a:gd name="T173" fmla="*/ 232 w 232"/>
                  <a:gd name="T174" fmla="*/ 237 h 23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32" h="237">
                    <a:moveTo>
                      <a:pt x="0" y="72"/>
                    </a:moveTo>
                    <a:cubicBezTo>
                      <a:pt x="1" y="72"/>
                      <a:pt x="2" y="73"/>
                      <a:pt x="6" y="75"/>
                    </a:cubicBezTo>
                    <a:cubicBezTo>
                      <a:pt x="6" y="66"/>
                      <a:pt x="6" y="66"/>
                      <a:pt x="6" y="66"/>
                    </a:cubicBezTo>
                    <a:lnTo>
                      <a:pt x="0" y="72"/>
                    </a:lnTo>
                    <a:close/>
                    <a:moveTo>
                      <a:pt x="231" y="124"/>
                    </a:moveTo>
                    <a:cubicBezTo>
                      <a:pt x="227" y="122"/>
                      <a:pt x="227" y="122"/>
                      <a:pt x="227" y="122"/>
                    </a:cubicBezTo>
                    <a:cubicBezTo>
                      <a:pt x="223" y="124"/>
                      <a:pt x="223" y="124"/>
                      <a:pt x="223" y="124"/>
                    </a:cubicBezTo>
                    <a:cubicBezTo>
                      <a:pt x="218" y="127"/>
                      <a:pt x="218" y="127"/>
                      <a:pt x="218" y="127"/>
                    </a:cubicBezTo>
                    <a:cubicBezTo>
                      <a:pt x="216" y="124"/>
                      <a:pt x="216" y="124"/>
                      <a:pt x="216" y="124"/>
                    </a:cubicBezTo>
                    <a:cubicBezTo>
                      <a:pt x="214" y="120"/>
                      <a:pt x="214" y="120"/>
                      <a:pt x="214" y="120"/>
                    </a:cubicBezTo>
                    <a:cubicBezTo>
                      <a:pt x="210" y="117"/>
                      <a:pt x="210" y="117"/>
                      <a:pt x="210" y="117"/>
                    </a:cubicBezTo>
                    <a:cubicBezTo>
                      <a:pt x="206" y="113"/>
                      <a:pt x="206" y="113"/>
                      <a:pt x="206" y="113"/>
                    </a:cubicBezTo>
                    <a:cubicBezTo>
                      <a:pt x="202" y="113"/>
                      <a:pt x="202" y="113"/>
                      <a:pt x="202" y="113"/>
                    </a:cubicBezTo>
                    <a:cubicBezTo>
                      <a:pt x="197" y="111"/>
                      <a:pt x="197" y="111"/>
                      <a:pt x="197" y="111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0" y="110"/>
                      <a:pt x="190" y="110"/>
                      <a:pt x="190" y="110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5" y="101"/>
                      <a:pt x="185" y="101"/>
                      <a:pt x="185" y="101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189" y="95"/>
                      <a:pt x="189" y="95"/>
                      <a:pt x="189" y="95"/>
                    </a:cubicBezTo>
                    <a:cubicBezTo>
                      <a:pt x="191" y="85"/>
                      <a:pt x="191" y="85"/>
                      <a:pt x="191" y="85"/>
                    </a:cubicBezTo>
                    <a:cubicBezTo>
                      <a:pt x="187" y="84"/>
                      <a:pt x="187" y="84"/>
                      <a:pt x="187" y="84"/>
                    </a:cubicBezTo>
                    <a:cubicBezTo>
                      <a:pt x="182" y="80"/>
                      <a:pt x="182" y="80"/>
                      <a:pt x="182" y="80"/>
                    </a:cubicBezTo>
                    <a:cubicBezTo>
                      <a:pt x="177" y="78"/>
                      <a:pt x="177" y="78"/>
                      <a:pt x="177" y="78"/>
                    </a:cubicBezTo>
                    <a:cubicBezTo>
                      <a:pt x="172" y="78"/>
                      <a:pt x="172" y="78"/>
                      <a:pt x="172" y="78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1"/>
                      <a:pt x="169" y="71"/>
                      <a:pt x="169" y="71"/>
                    </a:cubicBezTo>
                    <a:cubicBezTo>
                      <a:pt x="170" y="61"/>
                      <a:pt x="170" y="61"/>
                      <a:pt x="170" y="61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5" y="56"/>
                      <a:pt x="165" y="56"/>
                      <a:pt x="165" y="56"/>
                    </a:cubicBezTo>
                    <a:cubicBezTo>
                      <a:pt x="163" y="59"/>
                      <a:pt x="163" y="59"/>
                      <a:pt x="163" y="59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1" y="36"/>
                      <a:pt x="151" y="36"/>
                      <a:pt x="151" y="36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2" y="29"/>
                      <a:pt x="152" y="29"/>
                      <a:pt x="152" y="29"/>
                    </a:cubicBezTo>
                    <a:cubicBezTo>
                      <a:pt x="147" y="32"/>
                      <a:pt x="147" y="32"/>
                      <a:pt x="147" y="32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26" y="27"/>
                      <a:pt x="126" y="27"/>
                      <a:pt x="126" y="27"/>
                    </a:cubicBezTo>
                    <a:cubicBezTo>
                      <a:pt x="125" y="24"/>
                      <a:pt x="125" y="24"/>
                      <a:pt x="125" y="24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17"/>
                      <a:pt x="131" y="17"/>
                      <a:pt x="131" y="17"/>
                    </a:cubicBezTo>
                    <a:cubicBezTo>
                      <a:pt x="130" y="12"/>
                      <a:pt x="130" y="12"/>
                      <a:pt x="130" y="12"/>
                    </a:cubicBezTo>
                    <a:cubicBezTo>
                      <a:pt x="126" y="5"/>
                      <a:pt x="126" y="5"/>
                      <a:pt x="126" y="5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5" y="6"/>
                      <a:pt x="115" y="6"/>
                      <a:pt x="115" y="6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9" y="46"/>
                      <a:pt x="99" y="46"/>
                      <a:pt x="99" y="46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78" y="53"/>
                      <a:pt x="78" y="53"/>
                      <a:pt x="78" y="53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2" y="65"/>
                      <a:pt x="72" y="65"/>
                      <a:pt x="72" y="65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8" y="76"/>
                      <a:pt x="7" y="76"/>
                      <a:pt x="6" y="75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41"/>
                      <a:pt x="6" y="141"/>
                      <a:pt x="6" y="141"/>
                    </a:cubicBezTo>
                    <a:cubicBezTo>
                      <a:pt x="14" y="153"/>
                      <a:pt x="14" y="153"/>
                      <a:pt x="14" y="153"/>
                    </a:cubicBezTo>
                    <a:cubicBezTo>
                      <a:pt x="14" y="154"/>
                      <a:pt x="14" y="155"/>
                      <a:pt x="14" y="155"/>
                    </a:cubicBezTo>
                    <a:cubicBezTo>
                      <a:pt x="14" y="155"/>
                      <a:pt x="15" y="155"/>
                      <a:pt x="16" y="156"/>
                    </a:cubicBezTo>
                    <a:cubicBezTo>
                      <a:pt x="27" y="173"/>
                      <a:pt x="27" y="173"/>
                      <a:pt x="27" y="173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8" y="173"/>
                      <a:pt x="49" y="174"/>
                      <a:pt x="50" y="175"/>
                    </a:cubicBezTo>
                    <a:cubicBezTo>
                      <a:pt x="59" y="201"/>
                      <a:pt x="59" y="201"/>
                      <a:pt x="59" y="201"/>
                    </a:cubicBezTo>
                    <a:cubicBezTo>
                      <a:pt x="59" y="205"/>
                      <a:pt x="60" y="208"/>
                      <a:pt x="60" y="211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7"/>
                      <a:pt x="60" y="237"/>
                      <a:pt x="60" y="237"/>
                    </a:cubicBezTo>
                    <a:cubicBezTo>
                      <a:pt x="76" y="232"/>
                      <a:pt x="76" y="232"/>
                      <a:pt x="76" y="232"/>
                    </a:cubicBezTo>
                    <a:cubicBezTo>
                      <a:pt x="92" y="226"/>
                      <a:pt x="92" y="226"/>
                      <a:pt x="92" y="226"/>
                    </a:cubicBezTo>
                    <a:cubicBezTo>
                      <a:pt x="103" y="205"/>
                      <a:pt x="103" y="205"/>
                      <a:pt x="103" y="205"/>
                    </a:cubicBezTo>
                    <a:cubicBezTo>
                      <a:pt x="138" y="205"/>
                      <a:pt x="138" y="205"/>
                      <a:pt x="138" y="205"/>
                    </a:cubicBezTo>
                    <a:cubicBezTo>
                      <a:pt x="146" y="205"/>
                      <a:pt x="146" y="205"/>
                      <a:pt x="146" y="205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78" y="184"/>
                      <a:pt x="178" y="184"/>
                      <a:pt x="178" y="184"/>
                    </a:cubicBezTo>
                    <a:cubicBezTo>
                      <a:pt x="189" y="173"/>
                      <a:pt x="189" y="173"/>
                      <a:pt x="189" y="173"/>
                    </a:cubicBezTo>
                    <a:cubicBezTo>
                      <a:pt x="210" y="170"/>
                      <a:pt x="210" y="170"/>
                      <a:pt x="210" y="170"/>
                    </a:cubicBezTo>
                    <a:cubicBezTo>
                      <a:pt x="209" y="163"/>
                      <a:pt x="209" y="163"/>
                      <a:pt x="209" y="163"/>
                    </a:cubicBezTo>
                    <a:cubicBezTo>
                      <a:pt x="213" y="159"/>
                      <a:pt x="213" y="159"/>
                      <a:pt x="213" y="159"/>
                    </a:cubicBezTo>
                    <a:cubicBezTo>
                      <a:pt x="217" y="156"/>
                      <a:pt x="217" y="156"/>
                      <a:pt x="217" y="156"/>
                    </a:cubicBezTo>
                    <a:cubicBezTo>
                      <a:pt x="219" y="147"/>
                      <a:pt x="219" y="147"/>
                      <a:pt x="219" y="147"/>
                    </a:cubicBezTo>
                    <a:cubicBezTo>
                      <a:pt x="225" y="144"/>
                      <a:pt x="225" y="144"/>
                      <a:pt x="225" y="144"/>
                    </a:cubicBezTo>
                    <a:cubicBezTo>
                      <a:pt x="225" y="141"/>
                      <a:pt x="225" y="141"/>
                      <a:pt x="225" y="141"/>
                    </a:cubicBezTo>
                    <a:cubicBezTo>
                      <a:pt x="228" y="137"/>
                      <a:pt x="228" y="137"/>
                      <a:pt x="228" y="137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32" y="129"/>
                      <a:pt x="232" y="129"/>
                      <a:pt x="232" y="129"/>
                    </a:cubicBezTo>
                    <a:cubicBezTo>
                      <a:pt x="231" y="124"/>
                      <a:pt x="231" y="124"/>
                      <a:pt x="231" y="124"/>
                    </a:cubicBezTo>
                    <a:close/>
                  </a:path>
                </a:pathLst>
              </a:custGeom>
              <a:solidFill>
                <a:srgbClr val="C0C0C0"/>
              </a:solidFill>
              <a:ln w="31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en-GB">
                  <a:ea typeface="+mn-ea"/>
                </a:endParaRPr>
              </a:p>
            </p:txBody>
          </p:sp>
        </p:grpSp>
        <p:sp>
          <p:nvSpPr>
            <p:cNvPr id="29" name="Oval 360"/>
            <p:cNvSpPr>
              <a:spLocks noChangeArrowheads="1"/>
            </p:cNvSpPr>
            <p:nvPr/>
          </p:nvSpPr>
          <p:spPr bwMode="gray">
            <a:xfrm>
              <a:off x="4389438" y="2157413"/>
              <a:ext cx="68262" cy="68262"/>
            </a:xfrm>
            <a:prstGeom prst="ellipse">
              <a:avLst/>
            </a:prstGeom>
            <a:solidFill>
              <a:srgbClr val="56565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defRPr/>
              </a:pPr>
              <a:endParaRPr lang="de-DE">
                <a:ea typeface="+mn-ea"/>
              </a:endParaRPr>
            </a:p>
          </p:txBody>
        </p:sp>
        <p:sp>
          <p:nvSpPr>
            <p:cNvPr id="30" name="Oval 362"/>
            <p:cNvSpPr>
              <a:spLocks noChangeArrowheads="1"/>
            </p:cNvSpPr>
            <p:nvPr/>
          </p:nvSpPr>
          <p:spPr bwMode="gray">
            <a:xfrm>
              <a:off x="4189413" y="2401888"/>
              <a:ext cx="68262" cy="68262"/>
            </a:xfrm>
            <a:prstGeom prst="ellipse">
              <a:avLst/>
            </a:prstGeom>
            <a:solidFill>
              <a:srgbClr val="56565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defRPr/>
              </a:pPr>
              <a:endParaRPr lang="de-DE">
                <a:ea typeface="+mn-ea"/>
              </a:endParaRPr>
            </a:p>
          </p:txBody>
        </p:sp>
        <p:sp>
          <p:nvSpPr>
            <p:cNvPr id="31" name="Oval 380"/>
            <p:cNvSpPr>
              <a:spLocks noChangeArrowheads="1"/>
            </p:cNvSpPr>
            <p:nvPr/>
          </p:nvSpPr>
          <p:spPr bwMode="gray">
            <a:xfrm>
              <a:off x="1008063" y="3008313"/>
              <a:ext cx="68262" cy="68262"/>
            </a:xfrm>
            <a:prstGeom prst="ellipse">
              <a:avLst/>
            </a:prstGeom>
            <a:solidFill>
              <a:srgbClr val="56565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defRPr/>
              </a:pPr>
              <a:endParaRPr lang="de-DE">
                <a:ea typeface="+mn-ea"/>
              </a:endParaRPr>
            </a:p>
          </p:txBody>
        </p:sp>
        <p:sp>
          <p:nvSpPr>
            <p:cNvPr id="32" name="Oval 395"/>
            <p:cNvSpPr>
              <a:spLocks noChangeArrowheads="1"/>
            </p:cNvSpPr>
            <p:nvPr/>
          </p:nvSpPr>
          <p:spPr bwMode="gray">
            <a:xfrm>
              <a:off x="8888413" y="5205413"/>
              <a:ext cx="68262" cy="68262"/>
            </a:xfrm>
            <a:prstGeom prst="ellipse">
              <a:avLst/>
            </a:prstGeom>
            <a:solidFill>
              <a:srgbClr val="56565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  <a:defRPr/>
              </a:pPr>
              <a:endParaRPr lang="de-DE">
                <a:ea typeface="+mn-ea"/>
              </a:endParaRPr>
            </a:p>
          </p:txBody>
        </p:sp>
        <p:sp>
          <p:nvSpPr>
            <p:cNvPr id="33" name="Text Box 337"/>
            <p:cNvSpPr txBox="1">
              <a:spLocks noChangeArrowheads="1"/>
            </p:cNvSpPr>
            <p:nvPr/>
          </p:nvSpPr>
          <p:spPr bwMode="gray">
            <a:xfrm>
              <a:off x="341312" y="2701707"/>
              <a:ext cx="692547" cy="115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25011" indent="-125011" algn="ctr" defTabSz="563667">
                <a:spcBef>
                  <a:spcPct val="20000"/>
                </a:spcBef>
                <a:defRPr/>
              </a:pPr>
              <a:r>
                <a:rPr lang="en-US" sz="700" dirty="0">
                  <a:solidFill>
                    <a:srgbClr val="000000"/>
                  </a:solidFill>
                  <a:latin typeface="Verdana"/>
                  <a:ea typeface="+mn-ea"/>
                  <a:cs typeface="Verdana"/>
                </a:rPr>
                <a:t>Ensenada</a:t>
              </a:r>
            </a:p>
          </p:txBody>
        </p:sp>
        <p:sp>
          <p:nvSpPr>
            <p:cNvPr id="34" name="Text Box 348"/>
            <p:cNvSpPr txBox="1">
              <a:spLocks noChangeArrowheads="1"/>
            </p:cNvSpPr>
            <p:nvPr/>
          </p:nvSpPr>
          <p:spPr bwMode="gray">
            <a:xfrm>
              <a:off x="4656667" y="1843151"/>
              <a:ext cx="738869" cy="115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  <p:txBody>
            <a:bodyPr lIns="0" tIns="0" rIns="0" bIns="0" anchor="ctr">
              <a:spAutoFit/>
            </a:bodyPr>
            <a:lstStyle/>
            <a:p>
              <a:pPr marL="125011" indent="-125011" defTabSz="563667">
                <a:spcBef>
                  <a:spcPct val="20000"/>
                </a:spcBef>
                <a:defRPr/>
              </a:pPr>
              <a:r>
                <a:rPr lang="en-US" sz="700" dirty="0">
                  <a:solidFill>
                    <a:srgbClr val="000000"/>
                  </a:solidFill>
                  <a:latin typeface="Verdana"/>
                  <a:ea typeface="+mn-ea"/>
                  <a:cs typeface="Verdana"/>
                </a:rPr>
                <a:t>Egersund</a:t>
              </a:r>
            </a:p>
          </p:txBody>
        </p:sp>
        <p:sp>
          <p:nvSpPr>
            <p:cNvPr id="35" name="Text Box 394"/>
            <p:cNvSpPr txBox="1">
              <a:spLocks noChangeArrowheads="1"/>
            </p:cNvSpPr>
            <p:nvPr/>
          </p:nvSpPr>
          <p:spPr bwMode="gray">
            <a:xfrm>
              <a:off x="8716690" y="4744105"/>
              <a:ext cx="690033" cy="115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25011" indent="-125011" algn="ctr" defTabSz="563667">
                <a:spcBef>
                  <a:spcPct val="20000"/>
                </a:spcBef>
                <a:defRPr/>
              </a:pPr>
              <a:r>
                <a:rPr lang="en-US" sz="700" dirty="0">
                  <a:solidFill>
                    <a:srgbClr val="000000"/>
                  </a:solidFill>
                  <a:latin typeface="Verdana"/>
                  <a:ea typeface="+mn-ea"/>
                  <a:cs typeface="Verdana"/>
                </a:rPr>
                <a:t>Auckland</a:t>
              </a:r>
            </a:p>
          </p:txBody>
        </p:sp>
        <p:grpSp>
          <p:nvGrpSpPr>
            <p:cNvPr id="5" name="Group 359"/>
            <p:cNvGrpSpPr>
              <a:grpSpLocks/>
            </p:cNvGrpSpPr>
            <p:nvPr/>
          </p:nvGrpSpPr>
          <p:grpSpPr bwMode="auto">
            <a:xfrm>
              <a:off x="4382713" y="1808445"/>
              <a:ext cx="393701" cy="411162"/>
              <a:chOff x="2603" y="538"/>
              <a:chExt cx="885" cy="921"/>
            </a:xfrm>
          </p:grpSpPr>
          <p:pic>
            <p:nvPicPr>
              <p:cNvPr id="45" name="Picture 360" descr="rot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gray">
              <a:xfrm>
                <a:off x="2603" y="538"/>
                <a:ext cx="576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Freeform 361"/>
              <p:cNvSpPr>
                <a:spLocks/>
              </p:cNvSpPr>
              <p:nvPr/>
            </p:nvSpPr>
            <p:spPr bwMode="gray">
              <a:xfrm>
                <a:off x="2692" y="1080"/>
                <a:ext cx="796" cy="338"/>
              </a:xfrm>
              <a:custGeom>
                <a:avLst/>
                <a:gdLst>
                  <a:gd name="T0" fmla="*/ 1400 w 1801"/>
                  <a:gd name="T1" fmla="*/ 0 h 767"/>
                  <a:gd name="T2" fmla="*/ 729 w 1801"/>
                  <a:gd name="T3" fmla="*/ 176 h 767"/>
                  <a:gd name="T4" fmla="*/ 841 w 1801"/>
                  <a:gd name="T5" fmla="*/ 336 h 767"/>
                  <a:gd name="T6" fmla="*/ 299 w 1801"/>
                  <a:gd name="T7" fmla="*/ 593 h 767"/>
                  <a:gd name="T8" fmla="*/ 0 w 1801"/>
                  <a:gd name="T9" fmla="*/ 767 h 767"/>
                  <a:gd name="T10" fmla="*/ 397 w 1801"/>
                  <a:gd name="T11" fmla="*/ 617 h 767"/>
                  <a:gd name="T12" fmla="*/ 953 w 1801"/>
                  <a:gd name="T13" fmla="*/ 350 h 767"/>
                  <a:gd name="T14" fmla="*/ 1027 w 1801"/>
                  <a:gd name="T15" fmla="*/ 352 h 767"/>
                  <a:gd name="T16" fmla="*/ 1699 w 1801"/>
                  <a:gd name="T17" fmla="*/ 176 h 767"/>
                  <a:gd name="T18" fmla="*/ 1400 w 1801"/>
                  <a:gd name="T19" fmla="*/ 0 h 7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01"/>
                  <a:gd name="T31" fmla="*/ 0 h 767"/>
                  <a:gd name="T32" fmla="*/ 1801 w 1801"/>
                  <a:gd name="T33" fmla="*/ 767 h 76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01" h="767">
                    <a:moveTo>
                      <a:pt x="1400" y="0"/>
                    </a:moveTo>
                    <a:cubicBezTo>
                      <a:pt x="1132" y="0"/>
                      <a:pt x="831" y="79"/>
                      <a:pt x="729" y="176"/>
                    </a:cubicBezTo>
                    <a:cubicBezTo>
                      <a:pt x="653" y="247"/>
                      <a:pt x="704" y="308"/>
                      <a:pt x="841" y="336"/>
                    </a:cubicBezTo>
                    <a:cubicBezTo>
                      <a:pt x="299" y="593"/>
                      <a:pt x="299" y="593"/>
                      <a:pt x="299" y="593"/>
                    </a:cubicBezTo>
                    <a:cubicBezTo>
                      <a:pt x="0" y="767"/>
                      <a:pt x="0" y="767"/>
                      <a:pt x="0" y="767"/>
                    </a:cubicBezTo>
                    <a:cubicBezTo>
                      <a:pt x="397" y="617"/>
                      <a:pt x="397" y="617"/>
                      <a:pt x="397" y="617"/>
                    </a:cubicBezTo>
                    <a:cubicBezTo>
                      <a:pt x="953" y="350"/>
                      <a:pt x="953" y="350"/>
                      <a:pt x="953" y="350"/>
                    </a:cubicBezTo>
                    <a:cubicBezTo>
                      <a:pt x="976" y="351"/>
                      <a:pt x="1001" y="352"/>
                      <a:pt x="1027" y="352"/>
                    </a:cubicBezTo>
                    <a:cubicBezTo>
                      <a:pt x="1295" y="352"/>
                      <a:pt x="1596" y="273"/>
                      <a:pt x="1699" y="176"/>
                    </a:cubicBezTo>
                    <a:cubicBezTo>
                      <a:pt x="1801" y="79"/>
                      <a:pt x="1668" y="0"/>
                      <a:pt x="1400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en-GB">
                  <a:ea typeface="+mn-ea"/>
                </a:endParaRPr>
              </a:p>
            </p:txBody>
          </p:sp>
        </p:grpSp>
        <p:grpSp>
          <p:nvGrpSpPr>
            <p:cNvPr id="6" name="Group 365"/>
            <p:cNvGrpSpPr>
              <a:grpSpLocks/>
            </p:cNvGrpSpPr>
            <p:nvPr/>
          </p:nvGrpSpPr>
          <p:grpSpPr bwMode="auto">
            <a:xfrm>
              <a:off x="1004888" y="2632327"/>
              <a:ext cx="396875" cy="411162"/>
              <a:chOff x="493" y="1586"/>
              <a:chExt cx="889" cy="921"/>
            </a:xfrm>
          </p:grpSpPr>
          <p:pic>
            <p:nvPicPr>
              <p:cNvPr id="43" name="Picture 366" descr="grün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gray">
              <a:xfrm>
                <a:off x="493" y="1586"/>
                <a:ext cx="576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Freeform 367"/>
              <p:cNvSpPr>
                <a:spLocks/>
              </p:cNvSpPr>
              <p:nvPr/>
            </p:nvSpPr>
            <p:spPr bwMode="gray">
              <a:xfrm>
                <a:off x="586" y="2128"/>
                <a:ext cx="796" cy="338"/>
              </a:xfrm>
              <a:custGeom>
                <a:avLst/>
                <a:gdLst>
                  <a:gd name="T0" fmla="*/ 1400 w 1801"/>
                  <a:gd name="T1" fmla="*/ 0 h 767"/>
                  <a:gd name="T2" fmla="*/ 729 w 1801"/>
                  <a:gd name="T3" fmla="*/ 176 h 767"/>
                  <a:gd name="T4" fmla="*/ 841 w 1801"/>
                  <a:gd name="T5" fmla="*/ 336 h 767"/>
                  <a:gd name="T6" fmla="*/ 299 w 1801"/>
                  <a:gd name="T7" fmla="*/ 593 h 767"/>
                  <a:gd name="T8" fmla="*/ 0 w 1801"/>
                  <a:gd name="T9" fmla="*/ 767 h 767"/>
                  <a:gd name="T10" fmla="*/ 397 w 1801"/>
                  <a:gd name="T11" fmla="*/ 617 h 767"/>
                  <a:gd name="T12" fmla="*/ 953 w 1801"/>
                  <a:gd name="T13" fmla="*/ 350 h 767"/>
                  <a:gd name="T14" fmla="*/ 1027 w 1801"/>
                  <a:gd name="T15" fmla="*/ 352 h 767"/>
                  <a:gd name="T16" fmla="*/ 1699 w 1801"/>
                  <a:gd name="T17" fmla="*/ 176 h 767"/>
                  <a:gd name="T18" fmla="*/ 1400 w 1801"/>
                  <a:gd name="T19" fmla="*/ 0 h 76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801"/>
                  <a:gd name="T31" fmla="*/ 0 h 767"/>
                  <a:gd name="T32" fmla="*/ 1801 w 1801"/>
                  <a:gd name="T33" fmla="*/ 767 h 76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801" h="767">
                    <a:moveTo>
                      <a:pt x="1400" y="0"/>
                    </a:moveTo>
                    <a:cubicBezTo>
                      <a:pt x="1132" y="0"/>
                      <a:pt x="831" y="79"/>
                      <a:pt x="729" y="176"/>
                    </a:cubicBezTo>
                    <a:cubicBezTo>
                      <a:pt x="653" y="247"/>
                      <a:pt x="704" y="308"/>
                      <a:pt x="841" y="336"/>
                    </a:cubicBezTo>
                    <a:cubicBezTo>
                      <a:pt x="299" y="593"/>
                      <a:pt x="299" y="593"/>
                      <a:pt x="299" y="593"/>
                    </a:cubicBezTo>
                    <a:cubicBezTo>
                      <a:pt x="0" y="767"/>
                      <a:pt x="0" y="767"/>
                      <a:pt x="0" y="767"/>
                    </a:cubicBezTo>
                    <a:cubicBezTo>
                      <a:pt x="397" y="617"/>
                      <a:pt x="397" y="617"/>
                      <a:pt x="397" y="617"/>
                    </a:cubicBezTo>
                    <a:cubicBezTo>
                      <a:pt x="953" y="350"/>
                      <a:pt x="953" y="350"/>
                      <a:pt x="953" y="350"/>
                    </a:cubicBezTo>
                    <a:cubicBezTo>
                      <a:pt x="976" y="351"/>
                      <a:pt x="1001" y="352"/>
                      <a:pt x="1027" y="352"/>
                    </a:cubicBezTo>
                    <a:cubicBezTo>
                      <a:pt x="1295" y="352"/>
                      <a:pt x="1596" y="273"/>
                      <a:pt x="1699" y="176"/>
                    </a:cubicBezTo>
                    <a:cubicBezTo>
                      <a:pt x="1801" y="79"/>
                      <a:pt x="1668" y="0"/>
                      <a:pt x="1400" y="0"/>
                    </a:cubicBez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defRPr/>
                </a:pPr>
                <a:endParaRPr lang="en-GB">
                  <a:ea typeface="+mn-ea"/>
                </a:endParaRPr>
              </a:p>
            </p:txBody>
          </p:sp>
        </p:grpSp>
        <p:sp>
          <p:nvSpPr>
            <p:cNvPr id="38" name="Text Box 348"/>
            <p:cNvSpPr txBox="1">
              <a:spLocks noChangeArrowheads="1"/>
            </p:cNvSpPr>
            <p:nvPr/>
          </p:nvSpPr>
          <p:spPr bwMode="gray">
            <a:xfrm>
              <a:off x="3390900" y="2077042"/>
              <a:ext cx="817186" cy="115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25011" indent="-125011" algn="r" defTabSz="563667">
                <a:spcBef>
                  <a:spcPct val="20000"/>
                </a:spcBef>
                <a:defRPr/>
              </a:pPr>
              <a:r>
                <a:rPr lang="en-US" sz="700" dirty="0">
                  <a:solidFill>
                    <a:srgbClr val="000000"/>
                  </a:solidFill>
                  <a:latin typeface="Verdana"/>
                  <a:ea typeface="+mn-ea"/>
                  <a:cs typeface="Verdana"/>
                </a:rPr>
                <a:t>Romsey</a:t>
              </a:r>
            </a:p>
          </p:txBody>
        </p:sp>
        <p:pic>
          <p:nvPicPr>
            <p:cNvPr id="39" name="Picture 349" descr="blau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gray">
            <a:xfrm>
              <a:off x="4175126" y="2060575"/>
              <a:ext cx="256239" cy="41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Freeform 350"/>
            <p:cNvSpPr>
              <a:spLocks/>
            </p:cNvSpPr>
            <p:nvPr/>
          </p:nvSpPr>
          <p:spPr bwMode="gray">
            <a:xfrm>
              <a:off x="4214718" y="2302541"/>
              <a:ext cx="354108" cy="150894"/>
            </a:xfrm>
            <a:custGeom>
              <a:avLst/>
              <a:gdLst>
                <a:gd name="T0" fmla="*/ 1400 w 1801"/>
                <a:gd name="T1" fmla="*/ 0 h 767"/>
                <a:gd name="T2" fmla="*/ 729 w 1801"/>
                <a:gd name="T3" fmla="*/ 176 h 767"/>
                <a:gd name="T4" fmla="*/ 841 w 1801"/>
                <a:gd name="T5" fmla="*/ 336 h 767"/>
                <a:gd name="T6" fmla="*/ 299 w 1801"/>
                <a:gd name="T7" fmla="*/ 593 h 767"/>
                <a:gd name="T8" fmla="*/ 0 w 1801"/>
                <a:gd name="T9" fmla="*/ 767 h 767"/>
                <a:gd name="T10" fmla="*/ 397 w 1801"/>
                <a:gd name="T11" fmla="*/ 617 h 767"/>
                <a:gd name="T12" fmla="*/ 953 w 1801"/>
                <a:gd name="T13" fmla="*/ 350 h 767"/>
                <a:gd name="T14" fmla="*/ 1027 w 1801"/>
                <a:gd name="T15" fmla="*/ 352 h 767"/>
                <a:gd name="T16" fmla="*/ 1699 w 1801"/>
                <a:gd name="T17" fmla="*/ 176 h 767"/>
                <a:gd name="T18" fmla="*/ 1400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defRPr/>
              </a:pPr>
              <a:endParaRPr lang="en-GB" dirty="0">
                <a:ea typeface="+mn-ea"/>
              </a:endParaRPr>
            </a:p>
          </p:txBody>
        </p:sp>
        <p:pic>
          <p:nvPicPr>
            <p:cNvPr id="41" name="Picture 343" descr="gelb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gray">
            <a:xfrm>
              <a:off x="8887597" y="4861983"/>
              <a:ext cx="256403" cy="41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Freeform 344"/>
            <p:cNvSpPr>
              <a:spLocks/>
            </p:cNvSpPr>
            <p:nvPr/>
          </p:nvSpPr>
          <p:spPr bwMode="gray">
            <a:xfrm>
              <a:off x="8928550" y="5103949"/>
              <a:ext cx="354335" cy="150894"/>
            </a:xfrm>
            <a:custGeom>
              <a:avLst/>
              <a:gdLst>
                <a:gd name="T0" fmla="*/ 1400 w 1801"/>
                <a:gd name="T1" fmla="*/ 0 h 767"/>
                <a:gd name="T2" fmla="*/ 729 w 1801"/>
                <a:gd name="T3" fmla="*/ 176 h 767"/>
                <a:gd name="T4" fmla="*/ 841 w 1801"/>
                <a:gd name="T5" fmla="*/ 336 h 767"/>
                <a:gd name="T6" fmla="*/ 299 w 1801"/>
                <a:gd name="T7" fmla="*/ 593 h 767"/>
                <a:gd name="T8" fmla="*/ 0 w 1801"/>
                <a:gd name="T9" fmla="*/ 767 h 767"/>
                <a:gd name="T10" fmla="*/ 397 w 1801"/>
                <a:gd name="T11" fmla="*/ 617 h 767"/>
                <a:gd name="T12" fmla="*/ 953 w 1801"/>
                <a:gd name="T13" fmla="*/ 350 h 767"/>
                <a:gd name="T14" fmla="*/ 1027 w 1801"/>
                <a:gd name="T15" fmla="*/ 352 h 767"/>
                <a:gd name="T16" fmla="*/ 1699 w 1801"/>
                <a:gd name="T17" fmla="*/ 176 h 767"/>
                <a:gd name="T18" fmla="*/ 1400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defRPr/>
              </a:pPr>
              <a:endParaRPr lang="en-GB">
                <a:ea typeface="+mn-ea"/>
              </a:endParaRPr>
            </a:p>
          </p:txBody>
        </p:sp>
      </p:grpSp>
      <p:sp>
        <p:nvSpPr>
          <p:cNvPr id="8" name="Oval 380"/>
          <p:cNvSpPr>
            <a:spLocks noChangeArrowheads="1"/>
          </p:cNvSpPr>
          <p:nvPr/>
        </p:nvSpPr>
        <p:spPr bwMode="gray">
          <a:xfrm>
            <a:off x="1634433" y="3216129"/>
            <a:ext cx="63500" cy="63500"/>
          </a:xfrm>
          <a:prstGeom prst="ellipse">
            <a:avLst/>
          </a:prstGeom>
          <a:solidFill>
            <a:srgbClr val="565656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lIns="64291" tIns="32146" rIns="64291" bIns="32146" anchor="ctr"/>
          <a:lstStyle/>
          <a:p>
            <a:pPr algn="ctr">
              <a:spcBef>
                <a:spcPct val="20000"/>
              </a:spcBef>
            </a:pPr>
            <a:endParaRPr lang="de-DE"/>
          </a:p>
        </p:txBody>
      </p:sp>
      <p:pic>
        <p:nvPicPr>
          <p:cNvPr id="9" name="Picture 346" descr="orange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gray">
          <a:xfrm>
            <a:off x="1634433" y="2873229"/>
            <a:ext cx="246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347"/>
          <p:cNvSpPr>
            <a:spLocks/>
          </p:cNvSpPr>
          <p:nvPr/>
        </p:nvSpPr>
        <p:spPr bwMode="gray">
          <a:xfrm>
            <a:off x="1661420" y="3112942"/>
            <a:ext cx="341313" cy="142875"/>
          </a:xfrm>
          <a:custGeom>
            <a:avLst/>
            <a:gdLst>
              <a:gd name="T0" fmla="*/ 2147483647 w 1801"/>
              <a:gd name="T1" fmla="*/ 0 h 767"/>
              <a:gd name="T2" fmla="*/ 2147483647 w 1801"/>
              <a:gd name="T3" fmla="*/ 2147483647 h 767"/>
              <a:gd name="T4" fmla="*/ 2147483647 w 1801"/>
              <a:gd name="T5" fmla="*/ 2147483647 h 767"/>
              <a:gd name="T6" fmla="*/ 2147483647 w 1801"/>
              <a:gd name="T7" fmla="*/ 2147483647 h 767"/>
              <a:gd name="T8" fmla="*/ 0 w 1801"/>
              <a:gd name="T9" fmla="*/ 2147483647 h 767"/>
              <a:gd name="T10" fmla="*/ 2147483647 w 1801"/>
              <a:gd name="T11" fmla="*/ 2147483647 h 767"/>
              <a:gd name="T12" fmla="*/ 2147483647 w 1801"/>
              <a:gd name="T13" fmla="*/ 2147483647 h 767"/>
              <a:gd name="T14" fmla="*/ 2147483647 w 1801"/>
              <a:gd name="T15" fmla="*/ 2147483647 h 767"/>
              <a:gd name="T16" fmla="*/ 2147483647 w 1801"/>
              <a:gd name="T17" fmla="*/ 2147483647 h 767"/>
              <a:gd name="T18" fmla="*/ 2147483647 w 1801"/>
              <a:gd name="T19" fmla="*/ 0 h 7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01"/>
              <a:gd name="T31" fmla="*/ 0 h 767"/>
              <a:gd name="T32" fmla="*/ 1801 w 1801"/>
              <a:gd name="T33" fmla="*/ 767 h 76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01" h="767">
                <a:moveTo>
                  <a:pt x="1400" y="0"/>
                </a:moveTo>
                <a:cubicBezTo>
                  <a:pt x="1132" y="0"/>
                  <a:pt x="831" y="79"/>
                  <a:pt x="729" y="176"/>
                </a:cubicBezTo>
                <a:cubicBezTo>
                  <a:pt x="653" y="247"/>
                  <a:pt x="704" y="308"/>
                  <a:pt x="841" y="336"/>
                </a:cubicBezTo>
                <a:cubicBezTo>
                  <a:pt x="299" y="593"/>
                  <a:pt x="299" y="593"/>
                  <a:pt x="299" y="593"/>
                </a:cubicBezTo>
                <a:cubicBezTo>
                  <a:pt x="0" y="767"/>
                  <a:pt x="0" y="767"/>
                  <a:pt x="0" y="767"/>
                </a:cubicBezTo>
                <a:cubicBezTo>
                  <a:pt x="397" y="617"/>
                  <a:pt x="397" y="617"/>
                  <a:pt x="397" y="617"/>
                </a:cubicBezTo>
                <a:cubicBezTo>
                  <a:pt x="953" y="350"/>
                  <a:pt x="953" y="350"/>
                  <a:pt x="953" y="350"/>
                </a:cubicBezTo>
                <a:cubicBezTo>
                  <a:pt x="976" y="351"/>
                  <a:pt x="1001" y="352"/>
                  <a:pt x="1027" y="352"/>
                </a:cubicBezTo>
                <a:cubicBezTo>
                  <a:pt x="1295" y="352"/>
                  <a:pt x="1596" y="273"/>
                  <a:pt x="1699" y="176"/>
                </a:cubicBezTo>
                <a:cubicBezTo>
                  <a:pt x="1801" y="79"/>
                  <a:pt x="1668" y="0"/>
                  <a:pt x="1400" y="0"/>
                </a:cubicBez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lIns="64291" tIns="32146" rIns="64291" bIns="32146"/>
          <a:lstStyle/>
          <a:p>
            <a:pPr algn="ctr">
              <a:spcBef>
                <a:spcPct val="20000"/>
              </a:spcBef>
            </a:pPr>
            <a:endParaRPr lang="en-GB"/>
          </a:p>
        </p:txBody>
      </p:sp>
      <p:sp>
        <p:nvSpPr>
          <p:cNvPr id="11" name="Text Box 337"/>
          <p:cNvSpPr txBox="1">
            <a:spLocks noChangeArrowheads="1"/>
          </p:cNvSpPr>
          <p:nvPr/>
        </p:nvSpPr>
        <p:spPr bwMode="gray">
          <a:xfrm>
            <a:off x="1902720" y="2893867"/>
            <a:ext cx="487363" cy="10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8"/>
              </a:srgbClr>
            </a:outerShdw>
          </a:effectLst>
        </p:spPr>
        <p:txBody>
          <a:bodyPr lIns="0" tIns="0" rIns="0" bIns="0" anchor="ctr">
            <a:spAutoFit/>
          </a:bodyPr>
          <a:lstStyle/>
          <a:p>
            <a:pPr marL="125011" indent="-125011" defTabSz="563667">
              <a:spcBef>
                <a:spcPct val="20000"/>
              </a:spcBef>
              <a:defRPr/>
            </a:pPr>
            <a:r>
              <a:rPr lang="en-US" sz="700" dirty="0">
                <a:solidFill>
                  <a:srgbClr val="000000"/>
                </a:solidFill>
                <a:latin typeface="Verdana" charset="0"/>
                <a:ea typeface="+mn-ea"/>
              </a:rPr>
              <a:t>Tulsa</a:t>
            </a:r>
          </a:p>
        </p:txBody>
      </p:sp>
      <p:grpSp>
        <p:nvGrpSpPr>
          <p:cNvPr id="7" name="Group 226"/>
          <p:cNvGrpSpPr/>
          <p:nvPr/>
        </p:nvGrpSpPr>
        <p:grpSpPr>
          <a:xfrm>
            <a:off x="508895" y="3751117"/>
            <a:ext cx="2036763" cy="706437"/>
            <a:chOff x="508895" y="3751117"/>
            <a:chExt cx="2036763" cy="706437"/>
          </a:xfrm>
        </p:grpSpPr>
        <p:sp>
          <p:nvSpPr>
            <p:cNvPr id="12" name="Rectangular Callout 416"/>
            <p:cNvSpPr>
              <a:spLocks noChangeArrowheads="1"/>
            </p:cNvSpPr>
            <p:nvPr/>
          </p:nvSpPr>
          <p:spPr bwMode="auto">
            <a:xfrm>
              <a:off x="508895" y="3751117"/>
              <a:ext cx="1874838" cy="696912"/>
            </a:xfrm>
            <a:prstGeom prst="wedgeRectCallout">
              <a:avLst>
                <a:gd name="adj1" fmla="val -19651"/>
                <a:gd name="adj2" fmla="val -103279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13" name="Rectangle 415"/>
            <p:cNvSpPr>
              <a:spLocks noChangeArrowheads="1"/>
            </p:cNvSpPr>
            <p:nvPr/>
          </p:nvSpPr>
          <p:spPr bwMode="auto">
            <a:xfrm>
              <a:off x="508895" y="3751117"/>
              <a:ext cx="1874838" cy="268287"/>
            </a:xfrm>
            <a:prstGeom prst="rect">
              <a:avLst/>
            </a:prstGeom>
            <a:solidFill>
              <a:srgbClr val="002246"/>
            </a:solidFill>
            <a:ln w="12700">
              <a:noFill/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14" name="TextBox 403"/>
            <p:cNvSpPr txBox="1">
              <a:spLocks noChangeArrowheads="1"/>
            </p:cNvSpPr>
            <p:nvPr/>
          </p:nvSpPr>
          <p:spPr bwMode="auto">
            <a:xfrm>
              <a:off x="508895" y="3751117"/>
              <a:ext cx="2036763" cy="706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1" tIns="32146" rIns="64291" bIns="32146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GB" sz="1400" dirty="0" smtClean="0">
                  <a:solidFill>
                    <a:schemeClr val="bg1"/>
                  </a:solidFill>
                  <a:latin typeface="Verdana" charset="0"/>
                </a:rPr>
                <a:t>Ensenada</a:t>
              </a:r>
              <a:endParaRPr lang="en-GB" sz="1400" dirty="0">
                <a:solidFill>
                  <a:schemeClr val="bg1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endParaRPr lang="en-GB" sz="100" dirty="0">
                <a:solidFill>
                  <a:schemeClr val="bg1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- </a:t>
              </a:r>
              <a:r>
                <a:rPr lang="en-GB" sz="1100" dirty="0" smtClean="0">
                  <a:solidFill>
                    <a:srgbClr val="000000"/>
                  </a:solidFill>
                  <a:latin typeface="Verdana" charset="0"/>
                </a:rPr>
                <a:t>LCD   &amp;</a:t>
              </a:r>
              <a:endParaRPr lang="en-GB" sz="1100" dirty="0">
                <a:solidFill>
                  <a:srgbClr val="000000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  Mapping Technology</a:t>
              </a:r>
            </a:p>
          </p:txBody>
        </p:sp>
      </p:grpSp>
      <p:grpSp>
        <p:nvGrpSpPr>
          <p:cNvPr id="27" name="Group 225"/>
          <p:cNvGrpSpPr/>
          <p:nvPr/>
        </p:nvGrpSpPr>
        <p:grpSpPr>
          <a:xfrm>
            <a:off x="1355309" y="2034464"/>
            <a:ext cx="1554163" cy="536575"/>
            <a:chOff x="1355309" y="2034464"/>
            <a:chExt cx="1554163" cy="536575"/>
          </a:xfrm>
        </p:grpSpPr>
        <p:sp>
          <p:nvSpPr>
            <p:cNvPr id="15" name="Rectangular Callout 418"/>
            <p:cNvSpPr>
              <a:spLocks noChangeArrowheads="1"/>
            </p:cNvSpPr>
            <p:nvPr/>
          </p:nvSpPr>
          <p:spPr bwMode="auto">
            <a:xfrm rot="10800000">
              <a:off x="1355309" y="2034464"/>
              <a:ext cx="1446213" cy="536575"/>
            </a:xfrm>
            <a:prstGeom prst="wedgeRectCallout">
              <a:avLst>
                <a:gd name="adj1" fmla="val 21444"/>
                <a:gd name="adj2" fmla="val -98454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16" name="Rectangle 419"/>
            <p:cNvSpPr>
              <a:spLocks noChangeArrowheads="1"/>
            </p:cNvSpPr>
            <p:nvPr/>
          </p:nvSpPr>
          <p:spPr bwMode="auto">
            <a:xfrm>
              <a:off x="1366145" y="2036617"/>
              <a:ext cx="1446213" cy="268287"/>
            </a:xfrm>
            <a:prstGeom prst="rect">
              <a:avLst/>
            </a:prstGeom>
            <a:solidFill>
              <a:srgbClr val="002246"/>
            </a:solidFill>
            <a:ln w="12700">
              <a:noFill/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17" name="TextBox 411"/>
            <p:cNvSpPr txBox="1">
              <a:spLocks noChangeArrowheads="1"/>
            </p:cNvSpPr>
            <p:nvPr/>
          </p:nvSpPr>
          <p:spPr bwMode="auto">
            <a:xfrm>
              <a:off x="1355309" y="2036051"/>
              <a:ext cx="1554163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1" tIns="32146" rIns="64291" bIns="32146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GB" sz="1400" dirty="0" smtClean="0">
                  <a:solidFill>
                    <a:srgbClr val="FFFFFF"/>
                  </a:solidFill>
                  <a:latin typeface="Verdana" charset="0"/>
                </a:rPr>
                <a:t>Tulsa</a:t>
              </a:r>
              <a:endParaRPr lang="en-GB" sz="1400" dirty="0">
                <a:solidFill>
                  <a:srgbClr val="FFFFFF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endParaRPr lang="en-GB" sz="100" dirty="0">
                <a:solidFill>
                  <a:srgbClr val="FFFFFF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- </a:t>
              </a:r>
              <a:r>
                <a:rPr lang="en-GB" sz="1100" dirty="0" err="1">
                  <a:solidFill>
                    <a:srgbClr val="000000"/>
                  </a:solidFill>
                  <a:latin typeface="Verdana" charset="0"/>
                </a:rPr>
                <a:t>Echosounders</a:t>
              </a:r>
              <a:endParaRPr lang="en-GB" sz="1100" dirty="0">
                <a:solidFill>
                  <a:srgbClr val="000000"/>
                </a:solidFill>
                <a:latin typeface="Verdana" charset="0"/>
              </a:endParaRPr>
            </a:p>
          </p:txBody>
        </p:sp>
      </p:grpSp>
      <p:grpSp>
        <p:nvGrpSpPr>
          <p:cNvPr id="28" name="Group 222"/>
          <p:cNvGrpSpPr/>
          <p:nvPr/>
        </p:nvGrpSpPr>
        <p:grpSpPr>
          <a:xfrm>
            <a:off x="4152208" y="1111104"/>
            <a:ext cx="1357312" cy="712788"/>
            <a:chOff x="4152208" y="1111104"/>
            <a:chExt cx="1357312" cy="712788"/>
          </a:xfrm>
        </p:grpSpPr>
        <p:sp>
          <p:nvSpPr>
            <p:cNvPr id="18" name="Rectangular Callout 421"/>
            <p:cNvSpPr>
              <a:spLocks noChangeArrowheads="1"/>
            </p:cNvSpPr>
            <p:nvPr/>
          </p:nvSpPr>
          <p:spPr bwMode="auto">
            <a:xfrm>
              <a:off x="4152208" y="1130154"/>
              <a:ext cx="1357312" cy="693738"/>
            </a:xfrm>
            <a:prstGeom prst="wedgeRectCallout">
              <a:avLst>
                <a:gd name="adj1" fmla="val -31116"/>
                <a:gd name="adj2" fmla="val 108213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19" name="Rectangle 422"/>
            <p:cNvSpPr>
              <a:spLocks noChangeArrowheads="1"/>
            </p:cNvSpPr>
            <p:nvPr/>
          </p:nvSpPr>
          <p:spPr bwMode="auto">
            <a:xfrm>
              <a:off x="4152208" y="1130154"/>
              <a:ext cx="1357312" cy="228600"/>
            </a:xfrm>
            <a:prstGeom prst="rect">
              <a:avLst/>
            </a:prstGeom>
            <a:solidFill>
              <a:srgbClr val="002246"/>
            </a:solidFill>
            <a:ln w="12700">
              <a:noFill/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20" name="TextBox 423"/>
            <p:cNvSpPr txBox="1">
              <a:spLocks noChangeArrowheads="1"/>
            </p:cNvSpPr>
            <p:nvPr/>
          </p:nvSpPr>
          <p:spPr bwMode="auto">
            <a:xfrm>
              <a:off x="4152208" y="1111104"/>
              <a:ext cx="1357312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1" tIns="32146" rIns="64291" bIns="32146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GB" sz="1400">
                  <a:solidFill>
                    <a:schemeClr val="bg1"/>
                  </a:solidFill>
                  <a:latin typeface="Verdana" charset="0"/>
                </a:rPr>
                <a:t>Egersund</a:t>
              </a:r>
            </a:p>
            <a:p>
              <a:pPr>
                <a:spcBef>
                  <a:spcPct val="20000"/>
                </a:spcBef>
              </a:pPr>
              <a:endParaRPr lang="en-GB" sz="100">
                <a:solidFill>
                  <a:schemeClr val="bg1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r>
                <a:rPr lang="en-GB" sz="1100">
                  <a:solidFill>
                    <a:srgbClr val="000000"/>
                  </a:solidFill>
                  <a:latin typeface="Verdana" charset="0"/>
                </a:rPr>
                <a:t>- Autopilots</a:t>
              </a:r>
            </a:p>
            <a:p>
              <a:pPr>
                <a:spcBef>
                  <a:spcPct val="20000"/>
                </a:spcBef>
              </a:pPr>
              <a:r>
                <a:rPr lang="en-GB" sz="1100">
                  <a:solidFill>
                    <a:srgbClr val="000000"/>
                  </a:solidFill>
                  <a:latin typeface="Verdana" charset="0"/>
                </a:rPr>
                <a:t>- Commercial</a:t>
              </a:r>
            </a:p>
          </p:txBody>
        </p:sp>
      </p:grpSp>
      <p:grpSp>
        <p:nvGrpSpPr>
          <p:cNvPr id="9216" name="Group 223"/>
          <p:cNvGrpSpPr/>
          <p:nvPr/>
        </p:nvGrpSpPr>
        <p:grpSpPr>
          <a:xfrm>
            <a:off x="3669608" y="3162154"/>
            <a:ext cx="2036762" cy="704850"/>
            <a:chOff x="3669608" y="3162154"/>
            <a:chExt cx="2036762" cy="704850"/>
          </a:xfrm>
        </p:grpSpPr>
        <p:sp>
          <p:nvSpPr>
            <p:cNvPr id="21" name="Rectangular Callout 424"/>
            <p:cNvSpPr>
              <a:spLocks noChangeArrowheads="1"/>
            </p:cNvSpPr>
            <p:nvPr/>
          </p:nvSpPr>
          <p:spPr bwMode="auto">
            <a:xfrm>
              <a:off x="3669608" y="3162154"/>
              <a:ext cx="1876425" cy="696913"/>
            </a:xfrm>
            <a:prstGeom prst="wedgeRectCallout">
              <a:avLst>
                <a:gd name="adj1" fmla="val -28454"/>
                <a:gd name="adj2" fmla="val -100505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22" name="Rectangle 425"/>
            <p:cNvSpPr>
              <a:spLocks noChangeArrowheads="1"/>
            </p:cNvSpPr>
            <p:nvPr/>
          </p:nvSpPr>
          <p:spPr bwMode="auto">
            <a:xfrm>
              <a:off x="3669608" y="3162154"/>
              <a:ext cx="1876425" cy="268288"/>
            </a:xfrm>
            <a:prstGeom prst="rect">
              <a:avLst/>
            </a:prstGeom>
            <a:solidFill>
              <a:srgbClr val="002246"/>
            </a:solidFill>
            <a:ln w="12700">
              <a:noFill/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23" name="TextBox 426"/>
            <p:cNvSpPr txBox="1">
              <a:spLocks noChangeArrowheads="1"/>
            </p:cNvSpPr>
            <p:nvPr/>
          </p:nvSpPr>
          <p:spPr bwMode="auto">
            <a:xfrm>
              <a:off x="3669608" y="3162154"/>
              <a:ext cx="2036762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1" tIns="32146" rIns="64291" bIns="32146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GB" sz="1400" dirty="0">
                  <a:solidFill>
                    <a:schemeClr val="bg1"/>
                  </a:solidFill>
                  <a:latin typeface="Verdana" charset="0"/>
                </a:rPr>
                <a:t>Romsey</a:t>
              </a:r>
            </a:p>
            <a:p>
              <a:pPr>
                <a:spcBef>
                  <a:spcPct val="20000"/>
                </a:spcBef>
              </a:pPr>
              <a:endParaRPr lang="en-GB" sz="100" dirty="0">
                <a:solidFill>
                  <a:schemeClr val="bg1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  <a:buFontTx/>
                <a:buChar char="-"/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Instrumentation &amp;   </a:t>
              </a: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 Performance Sailing</a:t>
              </a:r>
            </a:p>
          </p:txBody>
        </p:sp>
      </p:grpSp>
      <p:grpSp>
        <p:nvGrpSpPr>
          <p:cNvPr id="9217" name="Group 224"/>
          <p:cNvGrpSpPr/>
          <p:nvPr/>
        </p:nvGrpSpPr>
        <p:grpSpPr>
          <a:xfrm>
            <a:off x="6027045" y="4876654"/>
            <a:ext cx="2036763" cy="977900"/>
            <a:chOff x="6027045" y="4876654"/>
            <a:chExt cx="2036763" cy="977900"/>
          </a:xfrm>
        </p:grpSpPr>
        <p:sp>
          <p:nvSpPr>
            <p:cNvPr id="24" name="Rectangular Callout 427"/>
            <p:cNvSpPr>
              <a:spLocks noChangeArrowheads="1"/>
            </p:cNvSpPr>
            <p:nvPr/>
          </p:nvSpPr>
          <p:spPr bwMode="auto">
            <a:xfrm>
              <a:off x="6027045" y="4876654"/>
              <a:ext cx="1874838" cy="977900"/>
            </a:xfrm>
            <a:prstGeom prst="wedgeRectCallout">
              <a:avLst>
                <a:gd name="adj1" fmla="val 78213"/>
                <a:gd name="adj2" fmla="val 12102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25" name="Rectangle 428"/>
            <p:cNvSpPr>
              <a:spLocks noChangeArrowheads="1"/>
            </p:cNvSpPr>
            <p:nvPr/>
          </p:nvSpPr>
          <p:spPr bwMode="auto">
            <a:xfrm>
              <a:off x="6027045" y="4876654"/>
              <a:ext cx="1874838" cy="268288"/>
            </a:xfrm>
            <a:prstGeom prst="rect">
              <a:avLst/>
            </a:prstGeom>
            <a:solidFill>
              <a:srgbClr val="002246"/>
            </a:solidFill>
            <a:ln w="12700">
              <a:noFill/>
              <a:round/>
              <a:headEnd/>
              <a:tailEnd/>
            </a:ln>
          </p:spPr>
          <p:txBody>
            <a:bodyPr lIns="64291" tIns="32146" rIns="64291" bIns="32146"/>
            <a:lstStyle/>
            <a:p>
              <a:pPr algn="ctr">
                <a:spcBef>
                  <a:spcPct val="20000"/>
                </a:spcBef>
              </a:pPr>
              <a:endParaRPr lang="en-GB"/>
            </a:p>
          </p:txBody>
        </p:sp>
        <p:sp>
          <p:nvSpPr>
            <p:cNvPr id="26" name="TextBox 429"/>
            <p:cNvSpPr txBox="1">
              <a:spLocks noChangeArrowheads="1"/>
            </p:cNvSpPr>
            <p:nvPr/>
          </p:nvSpPr>
          <p:spPr bwMode="auto">
            <a:xfrm>
              <a:off x="6027045" y="4876654"/>
              <a:ext cx="2036763" cy="908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1" tIns="32146" rIns="64291" bIns="32146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GB" sz="1400" dirty="0">
                  <a:solidFill>
                    <a:schemeClr val="bg1"/>
                  </a:solidFill>
                  <a:latin typeface="Verdana" charset="0"/>
                </a:rPr>
                <a:t>Auckland</a:t>
              </a:r>
            </a:p>
            <a:p>
              <a:pPr>
                <a:spcBef>
                  <a:spcPct val="20000"/>
                </a:spcBef>
              </a:pPr>
              <a:endParaRPr lang="en-GB" sz="100" dirty="0">
                <a:solidFill>
                  <a:schemeClr val="bg1"/>
                </a:solidFill>
                <a:latin typeface="Verdana" charset="0"/>
              </a:endParaRP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- Radar </a:t>
              </a: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- </a:t>
              </a:r>
              <a:r>
                <a:rPr lang="en-GB" sz="1100" dirty="0" err="1">
                  <a:solidFill>
                    <a:srgbClr val="000000"/>
                  </a:solidFill>
                  <a:latin typeface="Verdana" charset="0"/>
                </a:rPr>
                <a:t>Chartplotter</a:t>
              </a: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 &amp;</a:t>
              </a:r>
            </a:p>
            <a:p>
              <a:pPr>
                <a:spcBef>
                  <a:spcPct val="20000"/>
                </a:spcBef>
              </a:pPr>
              <a:r>
                <a:rPr lang="en-GB" sz="1100" dirty="0">
                  <a:solidFill>
                    <a:srgbClr val="000000"/>
                  </a:solidFill>
                  <a:latin typeface="Verdana" charset="0"/>
                </a:rPr>
                <a:t>  Mapping Technology</a:t>
              </a:r>
            </a:p>
          </p:txBody>
        </p:sp>
      </p:grpSp>
      <p:sp>
        <p:nvSpPr>
          <p:cNvPr id="222" name="Text Box 13"/>
          <p:cNvSpPr txBox="1">
            <a:spLocks noChangeArrowheads="1"/>
          </p:cNvSpPr>
          <p:nvPr/>
        </p:nvSpPr>
        <p:spPr bwMode="auto">
          <a:xfrm>
            <a:off x="595614" y="640248"/>
            <a:ext cx="78981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1600" i="1" dirty="0" smtClean="0">
                <a:solidFill>
                  <a:srgbClr val="008AF2"/>
                </a:solidFill>
                <a:latin typeface="Verdana" pitchFamily="34" charset="0"/>
                <a:sym typeface="Verdana Bold" charset="0"/>
              </a:rPr>
              <a:t>Retaining the best competencies from three different organizations </a:t>
            </a:r>
            <a:endParaRPr lang="en-US" sz="1600" i="1" dirty="0">
              <a:solidFill>
                <a:srgbClr val="008AF2"/>
              </a:solidFill>
              <a:latin typeface="Verdana" pitchFamily="34" charset="0"/>
              <a:sym typeface="Verdana Bold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282542" y="23412"/>
            <a:ext cx="8429946" cy="829343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dirty="0" smtClean="0"/>
              <a:t>No one has launched as many new products as Navico 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6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cxnSp>
        <p:nvCxnSpPr>
          <p:cNvPr id="9" name="Straight Connector 8"/>
          <p:cNvCxnSpPr>
            <a:stCxn id="9220" idx="2"/>
          </p:cNvCxnSpPr>
          <p:nvPr/>
        </p:nvCxnSpPr>
        <p:spPr>
          <a:xfrm rot="16200000" flipH="1">
            <a:off x="1918703" y="3431566"/>
            <a:ext cx="51576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641352" y="3482939"/>
            <a:ext cx="434853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06256" y="739741"/>
            <a:ext cx="3472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Technologies &amp; Integration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641352" y="3573655"/>
            <a:ext cx="434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Sweeping the innovation awards</a:t>
            </a:r>
            <a:endParaRPr lang="en-US" dirty="0"/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9348" y="1158885"/>
            <a:ext cx="1425416" cy="133169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" name="Picture 11" descr="NSE8-Front_Pilot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2" y="980537"/>
            <a:ext cx="1548740" cy="1931010"/>
          </a:xfrm>
          <a:prstGeom prst="rect">
            <a:avLst/>
          </a:prstGeom>
        </p:spPr>
      </p:pic>
      <p:pic>
        <p:nvPicPr>
          <p:cNvPr id="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3682" y="4714217"/>
            <a:ext cx="1721358" cy="129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2"/>
          <p:cNvGrpSpPr>
            <a:grpSpLocks noChangeAspect="1"/>
          </p:cNvGrpSpPr>
          <p:nvPr/>
        </p:nvGrpSpPr>
        <p:grpSpPr>
          <a:xfrm>
            <a:off x="563563" y="4543778"/>
            <a:ext cx="1587505" cy="1203029"/>
            <a:chOff x="1765927" y="2164397"/>
            <a:chExt cx="2192097" cy="1661197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1765927" y="2718495"/>
              <a:ext cx="1615509" cy="1107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3381436" y="2164397"/>
              <a:ext cx="576588" cy="1466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3" descr="StructureScan™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28571" y="2301825"/>
            <a:ext cx="704993" cy="461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5986090" y="2789759"/>
            <a:ext cx="1192259" cy="28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err="1">
                <a:ea typeface="MS PGothic" pitchFamily="34" charset="-128"/>
              </a:rPr>
              <a:t>StructureScan</a:t>
            </a:r>
            <a:r>
              <a:rPr lang="en-US" sz="1050" b="1" i="1" dirty="0" smtClean="0">
                <a:ea typeface="MS PGothic" pitchFamily="34" charset="-128"/>
              </a:rPr>
              <a:t>™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65528" y="2440366"/>
            <a:ext cx="803182" cy="70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2198238" y="3096269"/>
            <a:ext cx="54534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WTP 3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29" name="Picture 2" descr="C:\Documents and Settings\alan.davis\Desktop\Working Documents\B&amp;G Products\Palma (B&amp;G Nemesis)\Images\Final Marketing Images\Zeus 12 Front UK cutout.jpg"/>
          <p:cNvPicPr>
            <a:picLocks noChangeAspect="1" noChangeArrowheads="1"/>
          </p:cNvPicPr>
          <p:nvPr/>
        </p:nvPicPr>
        <p:blipFill>
          <a:blip r:embed="rId10" cstate="print">
            <a:lum bright="10000"/>
          </a:blip>
          <a:srcRect/>
          <a:stretch>
            <a:fillRect/>
          </a:stretch>
        </p:blipFill>
        <p:spPr bwMode="auto">
          <a:xfrm>
            <a:off x="149904" y="2847030"/>
            <a:ext cx="1584156" cy="1167273"/>
          </a:xfrm>
          <a:prstGeom prst="rect">
            <a:avLst/>
          </a:prstGeom>
          <a:noFill/>
        </p:spPr>
      </p:pic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822144" y="4039767"/>
            <a:ext cx="437941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Zeus</a:t>
            </a:r>
            <a:endParaRPr lang="en-US" sz="1050" b="1" i="1" dirty="0">
              <a:ea typeface="MS PGothic" pitchFamily="34" charset="-128"/>
            </a:endParaRPr>
          </a:p>
        </p:txBody>
      </p:sp>
      <p:grpSp>
        <p:nvGrpSpPr>
          <p:cNvPr id="3" name="Group 19"/>
          <p:cNvGrpSpPr>
            <a:grpSpLocks noChangeAspect="1"/>
          </p:cNvGrpSpPr>
          <p:nvPr/>
        </p:nvGrpSpPr>
        <p:grpSpPr>
          <a:xfrm>
            <a:off x="2743580" y="1222087"/>
            <a:ext cx="1431065" cy="1118294"/>
            <a:chOff x="41764" y="0"/>
            <a:chExt cx="3231173" cy="2429608"/>
          </a:xfrm>
        </p:grpSpPr>
        <p:pic>
          <p:nvPicPr>
            <p:cNvPr id="32" name="Picture 12" descr="HDS10_center-LSSBBS.tif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1764" y="0"/>
              <a:ext cx="3231173" cy="2429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16" descr="shot 28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37737" y="431015"/>
              <a:ext cx="2027373" cy="1539928"/>
            </a:xfrm>
            <a:prstGeom prst="rect">
              <a:avLst/>
            </a:prstGeom>
          </p:spPr>
        </p:pic>
      </p:grpSp>
      <p:sp>
        <p:nvSpPr>
          <p:cNvPr id="34" name="Text Box 23"/>
          <p:cNvSpPr txBox="1">
            <a:spLocks noChangeArrowheads="1"/>
          </p:cNvSpPr>
          <p:nvPr/>
        </p:nvSpPr>
        <p:spPr bwMode="auto">
          <a:xfrm>
            <a:off x="3207817" y="2340381"/>
            <a:ext cx="41710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HDS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828595" y="2301751"/>
            <a:ext cx="40107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NSE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auto">
          <a:xfrm>
            <a:off x="3167609" y="5793201"/>
            <a:ext cx="425117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NSO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9904" y="736321"/>
            <a:ext cx="434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Some examples from the past 18 months</a:t>
            </a:r>
            <a:endParaRPr lang="en-US" dirty="0"/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auto">
          <a:xfrm>
            <a:off x="1150156" y="5462723"/>
            <a:ext cx="49084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RS 25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39" name="Picture 19" descr="Elite5-1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936666" y="3096269"/>
            <a:ext cx="1376505" cy="1381326"/>
          </a:xfrm>
          <a:prstGeom prst="rect">
            <a:avLst/>
          </a:prstGeom>
        </p:spPr>
      </p:pic>
      <p:sp>
        <p:nvSpPr>
          <p:cNvPr id="40" name="Text Box 23"/>
          <p:cNvSpPr txBox="1">
            <a:spLocks noChangeArrowheads="1"/>
          </p:cNvSpPr>
          <p:nvPr/>
        </p:nvSpPr>
        <p:spPr bwMode="auto">
          <a:xfrm>
            <a:off x="3415198" y="4378809"/>
            <a:ext cx="42992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Elite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512905" y="1283731"/>
            <a:ext cx="1353693" cy="76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 Box 23"/>
          <p:cNvSpPr txBox="1">
            <a:spLocks noChangeArrowheads="1"/>
          </p:cNvSpPr>
          <p:nvPr/>
        </p:nvSpPr>
        <p:spPr bwMode="auto">
          <a:xfrm>
            <a:off x="4734643" y="2128476"/>
            <a:ext cx="1140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Broadband radar</a:t>
            </a:r>
            <a:endParaRPr lang="en-US" sz="1050" b="1" i="1" dirty="0">
              <a:ea typeface="MS PGothic" pitchFamily="34" charset="-128"/>
            </a:endParaRPr>
          </a:p>
        </p:txBody>
      </p:sp>
      <p:sp>
        <p:nvSpPr>
          <p:cNvPr id="43" name="Text Box 23"/>
          <p:cNvSpPr txBox="1">
            <a:spLocks noChangeArrowheads="1"/>
          </p:cNvSpPr>
          <p:nvPr/>
        </p:nvSpPr>
        <p:spPr bwMode="auto">
          <a:xfrm>
            <a:off x="7803909" y="2029462"/>
            <a:ext cx="73449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Sonic Hub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28571" y="1159053"/>
            <a:ext cx="968121" cy="736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6054894" y="1853094"/>
            <a:ext cx="1290739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Broadband Sounder</a:t>
            </a:r>
            <a:endParaRPr lang="en-US" sz="1050" b="1" i="1" dirty="0">
              <a:ea typeface="MS PGothic" pitchFamily="34" charset="-128"/>
            </a:endParaRPr>
          </a:p>
        </p:txBody>
      </p:sp>
      <p:grpSp>
        <p:nvGrpSpPr>
          <p:cNvPr id="4" name="Group 52"/>
          <p:cNvGrpSpPr>
            <a:grpSpLocks noChangeAspect="1"/>
          </p:cNvGrpSpPr>
          <p:nvPr/>
        </p:nvGrpSpPr>
        <p:grpSpPr>
          <a:xfrm>
            <a:off x="7245297" y="2291483"/>
            <a:ext cx="1663532" cy="857750"/>
            <a:chOff x="3046586" y="3009900"/>
            <a:chExt cx="5791403" cy="2986158"/>
          </a:xfrm>
        </p:grpSpPr>
        <p:grpSp>
          <p:nvGrpSpPr>
            <p:cNvPr id="5" name="Group 45"/>
            <p:cNvGrpSpPr/>
            <p:nvPr/>
          </p:nvGrpSpPr>
          <p:grpSpPr>
            <a:xfrm>
              <a:off x="3046586" y="3486150"/>
              <a:ext cx="3293133" cy="2509908"/>
              <a:chOff x="602438" y="3414945"/>
              <a:chExt cx="2282414" cy="1594075"/>
            </a:xfrm>
          </p:grpSpPr>
          <p:pic>
            <p:nvPicPr>
              <p:cNvPr id="47" name="Picture 28" descr="NSE 12 clear"/>
              <p:cNvPicPr>
                <a:picLocks noChangeAspect="1" noChangeArrowheads="1"/>
              </p:cNvPicPr>
              <p:nvPr/>
            </p:nvPicPr>
            <p:blipFill>
              <a:blip r:embed="rId16" cstate="screen"/>
              <a:srcRect/>
              <a:stretch>
                <a:fillRect/>
              </a:stretch>
            </p:blipFill>
            <p:spPr bwMode="auto">
              <a:xfrm>
                <a:off x="602438" y="3414945"/>
                <a:ext cx="2282414" cy="1594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Picture 2"/>
              <p:cNvPicPr>
                <a:picLocks noChangeArrowheads="1"/>
              </p:cNvPicPr>
              <p:nvPr/>
            </p:nvPicPr>
            <p:blipFill>
              <a:blip r:embed="rId17" cstate="screen"/>
              <a:srcRect/>
              <a:stretch>
                <a:fillRect/>
              </a:stretch>
            </p:blipFill>
            <p:spPr bwMode="auto">
              <a:xfrm>
                <a:off x="841375" y="3625850"/>
                <a:ext cx="1479550" cy="1063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49" name="Picture 8" descr="angle OI closed clear copy"/>
            <p:cNvPicPr>
              <a:picLocks noChangeAspect="1" noChangeArrowheads="1"/>
            </p:cNvPicPr>
            <p:nvPr/>
          </p:nvPicPr>
          <p:blipFill>
            <a:blip r:embed="rId18" cstate="screen"/>
            <a:srcRect/>
            <a:stretch>
              <a:fillRect/>
            </a:stretch>
          </p:blipFill>
          <p:spPr bwMode="auto">
            <a:xfrm>
              <a:off x="6797656" y="4910740"/>
              <a:ext cx="730976" cy="866874"/>
            </a:xfrm>
            <a:prstGeom prst="rect">
              <a:avLst/>
            </a:prstGeom>
            <a:noFill/>
          </p:spPr>
        </p:pic>
        <p:pic>
          <p:nvPicPr>
            <p:cNvPr id="50" name="Picture 4" descr="light"/>
            <p:cNvPicPr>
              <a:picLocks noChangeAspect="1" noChangeArrowheads="1"/>
            </p:cNvPicPr>
            <p:nvPr/>
          </p:nvPicPr>
          <p:blipFill>
            <a:blip r:embed="rId19" cstate="screen"/>
            <a:srcRect/>
            <a:stretch>
              <a:fillRect/>
            </a:stretch>
          </p:blipFill>
          <p:spPr bwMode="auto">
            <a:xfrm>
              <a:off x="8053269" y="4910740"/>
              <a:ext cx="784720" cy="640009"/>
            </a:xfrm>
            <a:prstGeom prst="rect">
              <a:avLst/>
            </a:prstGeom>
            <a:noFill/>
          </p:spPr>
        </p:pic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6358846" y="3009900"/>
              <a:ext cx="1442746" cy="1088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51" descr="Czone Monitoring.PNG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7329329" y="3486150"/>
              <a:ext cx="1451385" cy="1088539"/>
            </a:xfrm>
            <a:prstGeom prst="rect">
              <a:avLst/>
            </a:prstGeom>
          </p:spPr>
        </p:pic>
      </p:grpSp>
      <p:sp>
        <p:nvSpPr>
          <p:cNvPr id="54" name="Text Box 23"/>
          <p:cNvSpPr txBox="1">
            <a:spLocks noChangeArrowheads="1"/>
          </p:cNvSpPr>
          <p:nvPr/>
        </p:nvSpPr>
        <p:spPr bwMode="auto">
          <a:xfrm>
            <a:off x="7560474" y="3147639"/>
            <a:ext cx="122501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C-Zone integration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14"/>
          <a:srcRect r="39754" b="26619"/>
          <a:stretch>
            <a:fillRect/>
          </a:stretch>
        </p:blipFill>
        <p:spPr bwMode="auto">
          <a:xfrm>
            <a:off x="4774556" y="2476523"/>
            <a:ext cx="1030163" cy="70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Text Box 23"/>
          <p:cNvSpPr txBox="1">
            <a:spLocks noChangeArrowheads="1"/>
          </p:cNvSpPr>
          <p:nvPr/>
        </p:nvSpPr>
        <p:spPr bwMode="auto">
          <a:xfrm>
            <a:off x="4745074" y="3176751"/>
            <a:ext cx="136608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00264D"/>
              </a:buClr>
              <a:buFont typeface="Wingdings" pitchFamily="2" charset="2"/>
              <a:buNone/>
            </a:pPr>
            <a:r>
              <a:rPr lang="en-US" sz="1050" b="1" i="1" dirty="0" smtClean="0">
                <a:ea typeface="MS PGothic" pitchFamily="34" charset="-128"/>
              </a:rPr>
              <a:t>Autopilot integration</a:t>
            </a:r>
            <a:endParaRPr lang="en-US" sz="1050" b="1" i="1" dirty="0">
              <a:ea typeface="MS PGothic" pitchFamily="34" charset="-128"/>
            </a:endParaRPr>
          </a:p>
        </p:txBody>
      </p:sp>
      <p:pic>
        <p:nvPicPr>
          <p:cNvPr id="57" name="Picture 14"/>
          <p:cNvPicPr>
            <a:picLocks noChangeAspect="1"/>
          </p:cNvPicPr>
          <p:nvPr/>
        </p:nvPicPr>
        <p:blipFill>
          <a:blip r:embed="rId22" cstate="email"/>
          <a:srcRect r="41372" b="32365"/>
          <a:stretch>
            <a:fillRect/>
          </a:stretch>
        </p:blipFill>
        <p:spPr bwMode="auto">
          <a:xfrm>
            <a:off x="4734643" y="4293684"/>
            <a:ext cx="3896130" cy="853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 descr="Beneteau_NEWPRODUCTS.jpg"/>
          <p:cNvPicPr>
            <a:picLocks noChangeAspect="1"/>
          </p:cNvPicPr>
          <p:nvPr/>
        </p:nvPicPr>
        <p:blipFill>
          <a:blip r:embed="rId23"/>
          <a:srcRect t="5286" b="4096"/>
          <a:stretch>
            <a:fillRect/>
          </a:stretch>
        </p:blipFill>
        <p:spPr>
          <a:xfrm>
            <a:off x="7348" y="220295"/>
            <a:ext cx="9144000" cy="5857875"/>
          </a:xfrm>
          <a:prstGeom prst="rect">
            <a:avLst/>
          </a:prstGeom>
        </p:spPr>
      </p:pic>
      <p:pic>
        <p:nvPicPr>
          <p:cNvPr id="53" name="Picture 57" descr="Beneteau_NEWPRODUCTS.jpg"/>
          <p:cNvPicPr>
            <a:picLocks noChangeAspect="1"/>
          </p:cNvPicPr>
          <p:nvPr/>
        </p:nvPicPr>
        <p:blipFill>
          <a:blip r:embed="rId23"/>
          <a:srcRect l="9161" t="43563" r="86266" b="53741"/>
          <a:stretch>
            <a:fillRect/>
          </a:stretch>
        </p:blipFill>
        <p:spPr>
          <a:xfrm>
            <a:off x="2183952" y="2694005"/>
            <a:ext cx="418195" cy="174291"/>
          </a:xfrm>
          <a:prstGeom prst="rect">
            <a:avLst/>
          </a:prstGeom>
        </p:spPr>
      </p:pic>
      <p:pic>
        <p:nvPicPr>
          <p:cNvPr id="59" name="Picture 57" descr="Beneteau_NEWPRODUCTS.jpg"/>
          <p:cNvPicPr>
            <a:picLocks noChangeAspect="1"/>
          </p:cNvPicPr>
          <p:nvPr/>
        </p:nvPicPr>
        <p:blipFill>
          <a:blip r:embed="rId23"/>
          <a:srcRect l="24052" t="43563" r="71698" b="53741"/>
          <a:stretch>
            <a:fillRect/>
          </a:stretch>
        </p:blipFill>
        <p:spPr>
          <a:xfrm>
            <a:off x="840939" y="2693089"/>
            <a:ext cx="388728" cy="17429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Navico is unique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3642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Three differentiated brands through one partner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63563" y="6323013"/>
            <a:ext cx="242887" cy="254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fld id="{F6B42ECD-6606-4418-BE5A-C1E8F7D26DD1}" type="slidenum">
              <a:rPr lang="en-US" sz="1200">
                <a:solidFill>
                  <a:srgbClr val="54575A"/>
                </a:solidFill>
                <a:latin typeface="Calibri" charset="0"/>
                <a:sym typeface="Calibri" charset="0"/>
              </a:rPr>
              <a:pPr/>
              <a:t>8</a:t>
            </a:fld>
            <a:endParaRPr lang="en-US" sz="1200" dirty="0">
              <a:solidFill>
                <a:srgbClr val="54575A"/>
              </a:solidFill>
              <a:latin typeface="Calibri" charset="0"/>
              <a:sym typeface="Calibri" charset="0"/>
            </a:endParaRPr>
          </a:p>
        </p:txBody>
      </p:sp>
      <p:pic>
        <p:nvPicPr>
          <p:cNvPr id="6" name="Picture 7" descr="Beneteau_AllSystems_V19.jpg"/>
          <p:cNvPicPr>
            <a:picLocks noChangeAspect="1"/>
          </p:cNvPicPr>
          <p:nvPr/>
        </p:nvPicPr>
        <p:blipFill>
          <a:blip r:embed="rId2" cstate="print"/>
          <a:srcRect t="33497" b="31140"/>
          <a:stretch>
            <a:fillRect/>
          </a:stretch>
        </p:blipFill>
        <p:spPr>
          <a:xfrm>
            <a:off x="344423" y="1534605"/>
            <a:ext cx="8440615" cy="228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3563" y="3976108"/>
            <a:ext cx="81232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0070C0"/>
                </a:solidFill>
              </a:rPr>
              <a:t>The purpose of our brands is to exactly match the needs, desires and aspirations of the consumers without compromise. Giving the consumers a choice that will talk to and resonate with them is the power of our differentiated offering.</a:t>
            </a:r>
          </a:p>
          <a:p>
            <a:pPr algn="ctr"/>
            <a:endParaRPr lang="en-US" i="1" dirty="0" smtClean="0">
              <a:solidFill>
                <a:srgbClr val="0070C0"/>
              </a:solidFill>
            </a:endParaRPr>
          </a:p>
          <a:p>
            <a:pPr algn="ctr"/>
            <a:r>
              <a:rPr lang="en-US" i="1" dirty="0" smtClean="0">
                <a:solidFill>
                  <a:srgbClr val="0070C0"/>
                </a:solidFill>
              </a:rPr>
              <a:t>Combined with the efficiency and simplicity for our boat builder customers of working with one partner makes this a unique strength of Navico.   </a:t>
            </a:r>
            <a:endParaRPr lang="en-US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549400" y="2999692"/>
            <a:ext cx="5575300" cy="546100"/>
          </a:xfrm>
        </p:spPr>
        <p:txBody>
          <a:bodyPr/>
          <a:lstStyle/>
          <a:p>
            <a:r>
              <a:rPr lang="en-US" dirty="0" smtClean="0"/>
              <a:t>An example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segmentation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pHhVHle0.R63kMB4dYE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pHhVHle0.R63kMB4dYEw"/>
</p:tagLst>
</file>

<file path=ppt/theme/theme1.xml><?xml version="1.0" encoding="utf-8"?>
<a:theme xmlns:a="http://schemas.openxmlformats.org/drawingml/2006/main" name="NavicoTemplate2010">
  <a:themeElements>
    <a:clrScheme name="Navico">
      <a:dk1>
        <a:sysClr val="windowText" lastClr="000000"/>
      </a:dk1>
      <a:lt1>
        <a:sysClr val="window" lastClr="FFFFFF"/>
      </a:lt1>
      <a:dk2>
        <a:srgbClr val="002C5A"/>
      </a:dk2>
      <a:lt2>
        <a:srgbClr val="FFFFFF"/>
      </a:lt2>
      <a:accent1>
        <a:srgbClr val="485F71"/>
      </a:accent1>
      <a:accent2>
        <a:srgbClr val="A4AEB5"/>
      </a:accent2>
      <a:accent3>
        <a:srgbClr val="717578"/>
      </a:accent3>
      <a:accent4>
        <a:srgbClr val="AAD7DB"/>
      </a:accent4>
      <a:accent5>
        <a:srgbClr val="DD1142"/>
      </a:accent5>
      <a:accent6>
        <a:srgbClr val="FFFF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BF4701FAFAF349A70275CFDC167A04" ma:contentTypeVersion="0" ma:contentTypeDescription="Create a new document." ma:contentTypeScope="" ma:versionID="de1d3f32feade0be9db04b443b4f7c1d">
  <xsd:schema xmlns:xsd="http://www.w3.org/2001/XMLSchema" xmlns:p="http://schemas.microsoft.com/office/2006/metadata/properties" targetNamespace="http://schemas.microsoft.com/office/2006/metadata/properties" ma:root="true" ma:fieldsID="06f85212665b5df8fd7aa90b7999a82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FFD729-7238-435B-9F89-0F819D8A7DB4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64D09B6-2D99-4018-8296-8DD291846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9B0AF801-5DAB-4E9E-9A15-DE4F81B2F7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NavicoTemplate2010</Template>
  <TotalTime>0</TotalTime>
  <Words>1656</Words>
  <Application>Microsoft Office PowerPoint</Application>
  <PresentationFormat>On-screen Show (4:3)</PresentationFormat>
  <Paragraphs>436</Paragraphs>
  <Slides>35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NavicoTemplate2010</vt:lpstr>
      <vt:lpstr>Navico Presentation</vt:lpstr>
      <vt:lpstr>Creating the market leader</vt:lpstr>
      <vt:lpstr>Global Heritage</vt:lpstr>
      <vt:lpstr>Global Heritage and knowledge  </vt:lpstr>
      <vt:lpstr>Navico’s centers of R&amp;D excellence</vt:lpstr>
      <vt:lpstr>No one has launched as many new products as Navico </vt:lpstr>
      <vt:lpstr>Navico is unique</vt:lpstr>
      <vt:lpstr>Three differentiated brands through one partner</vt:lpstr>
      <vt:lpstr>Market segmentation</vt:lpstr>
      <vt:lpstr>Slide 10</vt:lpstr>
      <vt:lpstr>Beneteau segmentation</vt:lpstr>
      <vt:lpstr>Differentiated brands to match consumer needs</vt:lpstr>
      <vt:lpstr>Beneteau on Navico brand Segmentation</vt:lpstr>
      <vt:lpstr>How we map ourselves against the competition </vt:lpstr>
      <vt:lpstr>Product Management Principles</vt:lpstr>
      <vt:lpstr>Slide 16</vt:lpstr>
      <vt:lpstr>SIMRAD Roadmap</vt:lpstr>
      <vt:lpstr>Slide 18</vt:lpstr>
      <vt:lpstr>Slide 19</vt:lpstr>
      <vt:lpstr>Slide 20</vt:lpstr>
      <vt:lpstr>Slide 21</vt:lpstr>
      <vt:lpstr>Slide 22</vt:lpstr>
      <vt:lpstr>B&amp;G Roadmap</vt:lpstr>
      <vt:lpstr>Slide 24</vt:lpstr>
      <vt:lpstr> OFFSHORE</vt:lpstr>
      <vt:lpstr>COAST</vt:lpstr>
      <vt:lpstr>Slide 27</vt:lpstr>
      <vt:lpstr>Lowrance Roadmap</vt:lpstr>
      <vt:lpstr>Slide 29</vt:lpstr>
      <vt:lpstr>HDS series – the world’s largest selling chart plotter and multi-functional display</vt:lpstr>
      <vt:lpstr>Elite / DSI &amp; Mark series</vt:lpstr>
      <vt:lpstr>Slide 32</vt:lpstr>
      <vt:lpstr>Slide 33</vt:lpstr>
      <vt:lpstr>SonicHub™ </vt:lpstr>
      <vt:lpstr>Slide 35</vt:lpstr>
    </vt:vector>
  </TitlesOfParts>
  <Company>Navico APAC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john.scott</dc:creator>
  <cp:lastModifiedBy>adrian.gray</cp:lastModifiedBy>
  <cp:revision>364</cp:revision>
  <dcterms:created xsi:type="dcterms:W3CDTF">2010-04-11T07:15:45Z</dcterms:created>
  <dcterms:modified xsi:type="dcterms:W3CDTF">2011-01-19T16:24:59Z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0x010100E3BF4701FAFAF349A70275CFDC167A04</vt:lpwstr>
  </property>
</Properties>
</file>